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3" r:id="rId5"/>
    <p:sldId id="261" r:id="rId6"/>
    <p:sldId id="262" r:id="rId7"/>
    <p:sldId id="264" r:id="rId8"/>
    <p:sldId id="265" r:id="rId9"/>
    <p:sldId id="273" r:id="rId10"/>
    <p:sldId id="268" r:id="rId11"/>
    <p:sldId id="266" r:id="rId12"/>
    <p:sldId id="276" r:id="rId13"/>
    <p:sldId id="267" r:id="rId14"/>
    <p:sldId id="270" r:id="rId15"/>
    <p:sldId id="275" r:id="rId16"/>
    <p:sldId id="271" r:id="rId17"/>
    <p:sldId id="274" r:id="rId18"/>
    <p:sldId id="259" r:id="rId19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&amp;T Dept." initials="" lastIdx="3" clrIdx="0"/>
  <p:cmAuthor id="1" name="Andrea Bryant" initials="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017"/>
    <a:srgbClr val="FB6B31"/>
    <a:srgbClr val="EF6B21"/>
    <a:srgbClr val="EAFCFC"/>
    <a:srgbClr val="CCECFF"/>
    <a:srgbClr val="DDDDDD"/>
    <a:srgbClr val="304692"/>
    <a:srgbClr val="EC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565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544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8246D40-52F8-4B53-92E0-DE89AEA114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30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8D2C03BD-084C-438A-B226-CD45D47A3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1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53B04-B7D1-4C5B-A1B5-FE683BA6157C}" type="slidenum">
              <a:rPr lang="en-US"/>
              <a:pPr/>
              <a:t>1</a:t>
            </a:fld>
            <a:endParaRPr lang="en-US"/>
          </a:p>
        </p:txBody>
      </p:sp>
      <p:sp>
        <p:nvSpPr>
          <p:cNvPr id="228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94BC4-91C1-4F10-9BCF-A7FE7079BA30}" type="slidenum">
              <a:rPr lang="en-US"/>
              <a:pPr/>
              <a:t>10</a:t>
            </a:fld>
            <a:endParaRPr lang="en-US"/>
          </a:p>
        </p:txBody>
      </p:sp>
      <p:sp>
        <p:nvSpPr>
          <p:cNvPr id="23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DC2D7-7CDB-4C0E-9FC5-AF8A1DE937C6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C7B4-C75F-4EEA-B878-41697B05ACB7}" type="slidenum">
              <a:rPr lang="en-US"/>
              <a:pPr/>
              <a:t>12</a:t>
            </a:fld>
            <a:endParaRPr lang="en-US"/>
          </a:p>
        </p:txBody>
      </p:sp>
      <p:sp>
        <p:nvSpPr>
          <p:cNvPr id="23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A4596-0481-43E7-A0FC-A4CF866D16A2}" type="slidenum">
              <a:rPr lang="en-US"/>
              <a:pPr/>
              <a:t>13</a:t>
            </a:fld>
            <a:endParaRPr lang="en-US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296EA-2ABF-48EE-AF51-3AF3E85DD722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2198A-4F4B-42ED-8E7F-51FFA9246336}" type="slidenum">
              <a:rPr lang="en-US"/>
              <a:pPr/>
              <a:t>15</a:t>
            </a:fld>
            <a:endParaRPr lang="en-US"/>
          </a:p>
        </p:txBody>
      </p:sp>
      <p:sp>
        <p:nvSpPr>
          <p:cNvPr id="242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0C8B5-FE09-40CA-8E96-C22DC387E5C3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4CCD1-AC53-4CE5-8B5D-5E2443A17488}" type="slidenum">
              <a:rPr lang="en-US"/>
              <a:pPr/>
              <a:t>2</a:t>
            </a:fld>
            <a:endParaRPr lang="en-US"/>
          </a:p>
        </p:txBody>
      </p:sp>
      <p:sp>
        <p:nvSpPr>
          <p:cNvPr id="22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BA7E3-B182-4171-927B-3F42AD29BF9B}" type="slidenum">
              <a:rPr lang="en-US"/>
              <a:pPr/>
              <a:t>3</a:t>
            </a:fld>
            <a:endParaRPr lang="en-US"/>
          </a:p>
        </p:txBody>
      </p:sp>
      <p:sp>
        <p:nvSpPr>
          <p:cNvPr id="230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A712E-822B-4ED4-A67A-4F6729667935}" type="slidenum">
              <a:rPr lang="en-US"/>
              <a:pPr/>
              <a:t>4</a:t>
            </a:fld>
            <a:endParaRPr lang="en-US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DEE8F-0993-4511-8E11-06564D219E13}" type="slidenum">
              <a:rPr lang="en-US"/>
              <a:pPr/>
              <a:t>5</a:t>
            </a:fld>
            <a:endParaRPr lang="en-US"/>
          </a:p>
        </p:txBody>
      </p:sp>
      <p:sp>
        <p:nvSpPr>
          <p:cNvPr id="232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72720-F40A-4084-A3B0-95A7396A45AA}" type="slidenum">
              <a:rPr lang="en-US"/>
              <a:pPr/>
              <a:t>6</a:t>
            </a:fld>
            <a:endParaRPr lang="en-US"/>
          </a:p>
        </p:txBody>
      </p:sp>
      <p:sp>
        <p:nvSpPr>
          <p:cNvPr id="23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8B8C-57A8-4B70-878E-CD0941D087B9}" type="slidenum">
              <a:rPr lang="en-US"/>
              <a:pPr/>
              <a:t>7</a:t>
            </a:fld>
            <a:endParaRPr lang="en-US"/>
          </a:p>
        </p:txBody>
      </p:sp>
      <p:sp>
        <p:nvSpPr>
          <p:cNvPr id="234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2914-AC70-4587-BE45-8B1AFED5F0F1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C4687-3686-421B-B52C-731A396DD010}" type="slidenum">
              <a:rPr lang="en-US"/>
              <a:pPr/>
              <a:t>9</a:t>
            </a:fld>
            <a:endParaRPr lang="en-US"/>
          </a:p>
        </p:txBody>
      </p:sp>
      <p:sp>
        <p:nvSpPr>
          <p:cNvPr id="236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2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00200"/>
            <a:ext cx="5486400" cy="1752600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886200"/>
            <a:ext cx="48006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4" name="Picture 8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62100" y="228600"/>
            <a:ext cx="6019800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6" name="Picture 10" descr="2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1700" y="3886200"/>
            <a:ext cx="47990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spcBef>
                <a:spcPct val="20000"/>
              </a:spcBef>
              <a:defRPr sz="3200" b="0" i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1867" name="Picture 11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6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5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76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26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7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7013"/>
            <a:ext cx="2171700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7013"/>
            <a:ext cx="6362700" cy="5899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7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3" name="Picture 13" descr="2-with-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439988" y="1600200"/>
            <a:ext cx="5484812" cy="1755775"/>
          </a:xfrm>
          <a:prstGeom prst="rect">
            <a:avLst/>
          </a:prstGeo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/>
          <a:lstStyle>
            <a:lvl1pPr algn="l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9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173288" y="3886200"/>
            <a:ext cx="4799012" cy="13716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22892" name="Picture 12" descr="plong_cmyk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153025"/>
            <a:ext cx="137636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0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848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03350"/>
            <a:ext cx="3733800" cy="106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03350"/>
            <a:ext cx="3733800" cy="106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9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55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47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797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4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20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227013"/>
            <a:ext cx="1905000" cy="2243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227013"/>
            <a:ext cx="5562600" cy="2243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1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2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1" name="AutoShape 1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304692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4570413" cy="841375"/>
          </a:xfrm>
          <a:prstGeom prst="homePlate">
            <a:avLst>
              <a:gd name="adj" fmla="val 135802"/>
            </a:avLst>
          </a:prstGeom>
          <a:solidFill>
            <a:srgbClr val="304692"/>
          </a:solid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68392" dir="4091915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8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 userDrawn="1"/>
          </p:nvSpPr>
          <p:spPr bwMode="auto">
            <a:xfrm>
              <a:off x="144" y="864"/>
              <a:ext cx="336" cy="288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 userDrawn="1"/>
          </p:nvSpPr>
          <p:spPr bwMode="auto">
            <a:xfrm>
              <a:off x="0" y="864"/>
              <a:ext cx="144" cy="3456"/>
            </a:xfrm>
            <a:prstGeom prst="rect">
              <a:avLst/>
            </a:prstGeom>
            <a:solidFill>
              <a:srgbClr val="D0D9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 userDrawn="1"/>
          </p:nvSpPr>
          <p:spPr bwMode="auto">
            <a:xfrm>
              <a:off x="144" y="866"/>
              <a:ext cx="576" cy="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 userDrawn="1"/>
          </p:nvSpPr>
          <p:spPr bwMode="auto">
            <a:xfrm>
              <a:off x="432" y="868"/>
              <a:ext cx="96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560513" y="227013"/>
            <a:ext cx="6024562" cy="841375"/>
          </a:xfrm>
          <a:prstGeom prst="roundRect">
            <a:avLst>
              <a:gd name="adj" fmla="val 16667"/>
            </a:avLst>
          </a:prstGeom>
          <a:solidFill>
            <a:srgbClr val="304692"/>
          </a:solidFill>
          <a:ln w="5715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1143000"/>
          </a:xfrm>
          <a:prstGeom prst="rect">
            <a:avLst/>
          </a:prstGeom>
          <a:solidFill>
            <a:srgbClr val="FCF4D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7251" dir="4832261" algn="ctr" rotWithShape="0">
              <a:schemeClr val="bg2">
                <a:alpha val="50000"/>
              </a:schemeClr>
            </a:outerShdw>
          </a:effectLst>
        </p:spPr>
        <p:txBody>
          <a:bodyPr wrap="none" anchor="b"/>
          <a:lstStyle/>
          <a:p>
            <a:pPr algn="l">
              <a:lnSpc>
                <a:spcPct val="0"/>
              </a:lnSpc>
              <a:spcBef>
                <a:spcPct val="50000"/>
              </a:spcBef>
            </a:pPr>
            <a:endParaRPr lang="en-US" sz="3200" b="0">
              <a:solidFill>
                <a:schemeClr val="tx1"/>
              </a:solidFill>
              <a:latin typeface="Monotype Corsiva" pitchFamily="66" charset="0"/>
            </a:endParaRPr>
          </a:p>
        </p:txBody>
      </p:sp>
      <p:pic>
        <p:nvPicPr>
          <p:cNvPr id="28690" name="Picture 18" descr="1320h0763 notepad with p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5100"/>
            <a:ext cx="898525" cy="1008063"/>
          </a:xfrm>
          <a:prstGeom prst="rect">
            <a:avLst/>
          </a:prstGeom>
          <a:noFill/>
          <a:ln>
            <a:noFill/>
          </a:ln>
          <a:effectLst>
            <a:outerShdw dist="45791" dir="87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40335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11.wmf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0" y="1727200"/>
            <a:ext cx="5000625" cy="1468438"/>
          </a:xfrm>
        </p:spPr>
        <p:txBody>
          <a:bodyPr/>
          <a:lstStyle/>
          <a:p>
            <a:r>
              <a:rPr lang="en-US" sz="4400"/>
              <a:t>Non-Action Verbs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4800600" cy="1371600"/>
          </a:xfrm>
        </p:spPr>
        <p:txBody>
          <a:bodyPr/>
          <a:lstStyle/>
          <a:p>
            <a:r>
              <a:rPr lang="en-US" sz="3600" b="1"/>
              <a:t>First Impressions</a:t>
            </a:r>
            <a:endParaRPr lang="en-US" sz="36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66813" y="1533525"/>
            <a:ext cx="86201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9600"/>
              <a:t>8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38313" y="5789613"/>
            <a:ext cx="47386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solidFill>
                  <a:schemeClr val="tx1"/>
                </a:solidFill>
              </a:rPr>
              <a:t>Focus on Grammar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i="1">
                <a:solidFill>
                  <a:schemeClr val="tx1"/>
                </a:solidFill>
              </a:rPr>
              <a:t>2</a:t>
            </a:r>
          </a:p>
          <a:p>
            <a:pPr algn="l"/>
            <a:r>
              <a:rPr lang="en-US" sz="1600">
                <a:solidFill>
                  <a:schemeClr val="tx1"/>
                </a:solidFill>
              </a:rPr>
              <a:t>Part VIII, Unit 27</a:t>
            </a:r>
          </a:p>
          <a:p>
            <a:pPr algn="l"/>
            <a:r>
              <a:rPr lang="en-US" sz="1600">
                <a:solidFill>
                  <a:schemeClr val="tx1"/>
                </a:solidFill>
              </a:rPr>
              <a:t>By Ruth Luman, Gabriele Steiner, and BJ Wells</a:t>
            </a:r>
          </a:p>
          <a:p>
            <a:pPr algn="l"/>
            <a:r>
              <a:rPr lang="en-US" sz="1200">
                <a:solidFill>
                  <a:schemeClr val="tx1"/>
                </a:solidFill>
              </a:rPr>
              <a:t>Copyright © 2006. Pearson Education, Inc. All rights reserved.</a:t>
            </a:r>
          </a:p>
        </p:txBody>
      </p:sp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6705600" y="3124200"/>
            <a:ext cx="2106613" cy="3048000"/>
            <a:chOff x="1841" y="888"/>
            <a:chExt cx="2051" cy="2664"/>
          </a:xfrm>
        </p:grpSpPr>
        <p:sp>
          <p:nvSpPr>
            <p:cNvPr id="2058" name="Freeform 10"/>
            <p:cNvSpPr>
              <a:spLocks noEditPoints="1"/>
            </p:cNvSpPr>
            <p:nvPr/>
          </p:nvSpPr>
          <p:spPr bwMode="auto">
            <a:xfrm>
              <a:off x="2477" y="1162"/>
              <a:ext cx="1415" cy="2365"/>
            </a:xfrm>
            <a:custGeom>
              <a:avLst/>
              <a:gdLst>
                <a:gd name="T0" fmla="*/ 6704 w 8493"/>
                <a:gd name="T1" fmla="*/ 396 h 14188"/>
                <a:gd name="T2" fmla="*/ 7367 w 8493"/>
                <a:gd name="T3" fmla="*/ 734 h 14188"/>
                <a:gd name="T4" fmla="*/ 7995 w 8493"/>
                <a:gd name="T5" fmla="*/ 1624 h 14188"/>
                <a:gd name="T6" fmla="*/ 7592 w 8493"/>
                <a:gd name="T7" fmla="*/ 1535 h 14188"/>
                <a:gd name="T8" fmla="*/ 7475 w 8493"/>
                <a:gd name="T9" fmla="*/ 2428 h 14188"/>
                <a:gd name="T10" fmla="*/ 7077 w 8493"/>
                <a:gd name="T11" fmla="*/ 2688 h 14188"/>
                <a:gd name="T12" fmla="*/ 7737 w 8493"/>
                <a:gd name="T13" fmla="*/ 2899 h 14188"/>
                <a:gd name="T14" fmla="*/ 8049 w 8493"/>
                <a:gd name="T15" fmla="*/ 4430 h 14188"/>
                <a:gd name="T16" fmla="*/ 7757 w 8493"/>
                <a:gd name="T17" fmla="*/ 7335 h 14188"/>
                <a:gd name="T18" fmla="*/ 7321 w 8493"/>
                <a:gd name="T19" fmla="*/ 9389 h 14188"/>
                <a:gd name="T20" fmla="*/ 7410 w 8493"/>
                <a:gd name="T21" fmla="*/ 10364 h 14188"/>
                <a:gd name="T22" fmla="*/ 8176 w 8493"/>
                <a:gd name="T23" fmla="*/ 11957 h 14188"/>
                <a:gd name="T24" fmla="*/ 8418 w 8493"/>
                <a:gd name="T25" fmla="*/ 13219 h 14188"/>
                <a:gd name="T26" fmla="*/ 8217 w 8493"/>
                <a:gd name="T27" fmla="*/ 13819 h 14188"/>
                <a:gd name="T28" fmla="*/ 6800 w 8493"/>
                <a:gd name="T29" fmla="*/ 14131 h 14188"/>
                <a:gd name="T30" fmla="*/ 5835 w 8493"/>
                <a:gd name="T31" fmla="*/ 13784 h 14188"/>
                <a:gd name="T32" fmla="*/ 4492 w 8493"/>
                <a:gd name="T33" fmla="*/ 13930 h 14188"/>
                <a:gd name="T34" fmla="*/ 3989 w 8493"/>
                <a:gd name="T35" fmla="*/ 13094 h 14188"/>
                <a:gd name="T36" fmla="*/ 3231 w 8493"/>
                <a:gd name="T37" fmla="*/ 12262 h 14188"/>
                <a:gd name="T38" fmla="*/ 3451 w 8493"/>
                <a:gd name="T39" fmla="*/ 13589 h 14188"/>
                <a:gd name="T40" fmla="*/ 2885 w 8493"/>
                <a:gd name="T41" fmla="*/ 14129 h 14188"/>
                <a:gd name="T42" fmla="*/ 2323 w 8493"/>
                <a:gd name="T43" fmla="*/ 13579 h 14188"/>
                <a:gd name="T44" fmla="*/ 2216 w 8493"/>
                <a:gd name="T45" fmla="*/ 12563 h 14188"/>
                <a:gd name="T46" fmla="*/ 2152 w 8493"/>
                <a:gd name="T47" fmla="*/ 9962 h 14188"/>
                <a:gd name="T48" fmla="*/ 1769 w 8493"/>
                <a:gd name="T49" fmla="*/ 8241 h 14188"/>
                <a:gd name="T50" fmla="*/ 1619 w 8493"/>
                <a:gd name="T51" fmla="*/ 7339 h 14188"/>
                <a:gd name="T52" fmla="*/ 793 w 8493"/>
                <a:gd name="T53" fmla="*/ 6044 h 14188"/>
                <a:gd name="T54" fmla="*/ 101 w 8493"/>
                <a:gd name="T55" fmla="*/ 5575 h 14188"/>
                <a:gd name="T56" fmla="*/ 9 w 8493"/>
                <a:gd name="T57" fmla="*/ 4802 h 14188"/>
                <a:gd name="T58" fmla="*/ 627 w 8493"/>
                <a:gd name="T59" fmla="*/ 5138 h 14188"/>
                <a:gd name="T60" fmla="*/ 942 w 8493"/>
                <a:gd name="T61" fmla="*/ 5074 h 14188"/>
                <a:gd name="T62" fmla="*/ 1381 w 8493"/>
                <a:gd name="T63" fmla="*/ 5904 h 14188"/>
                <a:gd name="T64" fmla="*/ 1788 w 8493"/>
                <a:gd name="T65" fmla="*/ 5933 h 14188"/>
                <a:gd name="T66" fmla="*/ 2034 w 8493"/>
                <a:gd name="T67" fmla="*/ 5112 h 14188"/>
                <a:gd name="T68" fmla="*/ 2007 w 8493"/>
                <a:gd name="T69" fmla="*/ 3763 h 14188"/>
                <a:gd name="T70" fmla="*/ 2544 w 8493"/>
                <a:gd name="T71" fmla="*/ 2354 h 14188"/>
                <a:gd name="T72" fmla="*/ 3873 w 8493"/>
                <a:gd name="T73" fmla="*/ 2192 h 14188"/>
                <a:gd name="T74" fmla="*/ 4560 w 8493"/>
                <a:gd name="T75" fmla="*/ 2726 h 14188"/>
                <a:gd name="T76" fmla="*/ 4654 w 8493"/>
                <a:gd name="T77" fmla="*/ 2565 h 14188"/>
                <a:gd name="T78" fmla="*/ 4924 w 8493"/>
                <a:gd name="T79" fmla="*/ 2227 h 14188"/>
                <a:gd name="T80" fmla="*/ 4624 w 8493"/>
                <a:gd name="T81" fmla="*/ 1738 h 14188"/>
                <a:gd name="T82" fmla="*/ 4134 w 8493"/>
                <a:gd name="T83" fmla="*/ 1770 h 14188"/>
                <a:gd name="T84" fmla="*/ 4201 w 8493"/>
                <a:gd name="T85" fmla="*/ 1126 h 14188"/>
                <a:gd name="T86" fmla="*/ 5218 w 8493"/>
                <a:gd name="T87" fmla="*/ 317 h 14188"/>
                <a:gd name="T88" fmla="*/ 5820 w 8493"/>
                <a:gd name="T89" fmla="*/ 182 h 14188"/>
                <a:gd name="T90" fmla="*/ 6544 w 8493"/>
                <a:gd name="T91" fmla="*/ 15 h 14188"/>
                <a:gd name="T92" fmla="*/ 4675 w 8493"/>
                <a:gd name="T93" fmla="*/ 3328 h 14188"/>
                <a:gd name="T94" fmla="*/ 5127 w 8493"/>
                <a:gd name="T95" fmla="*/ 3685 h 14188"/>
                <a:gd name="T96" fmla="*/ 5588 w 8493"/>
                <a:gd name="T97" fmla="*/ 3478 h 14188"/>
                <a:gd name="T98" fmla="*/ 5246 w 8493"/>
                <a:gd name="T99" fmla="*/ 3641 h 14188"/>
                <a:gd name="T100" fmla="*/ 5084 w 8493"/>
                <a:gd name="T101" fmla="*/ 3600 h 14188"/>
                <a:gd name="T102" fmla="*/ 4927 w 8493"/>
                <a:gd name="T103" fmla="*/ 3431 h 14188"/>
                <a:gd name="T104" fmla="*/ 7211 w 8493"/>
                <a:gd name="T105" fmla="*/ 6708 h 14188"/>
                <a:gd name="T106" fmla="*/ 3623 w 8493"/>
                <a:gd name="T107" fmla="*/ 7703 h 14188"/>
                <a:gd name="T108" fmla="*/ 3894 w 8493"/>
                <a:gd name="T109" fmla="*/ 8624 h 14188"/>
                <a:gd name="T110" fmla="*/ 3899 w 8493"/>
                <a:gd name="T111" fmla="*/ 11061 h 14188"/>
                <a:gd name="T112" fmla="*/ 4247 w 8493"/>
                <a:gd name="T113" fmla="*/ 11853 h 14188"/>
                <a:gd name="T114" fmla="*/ 4858 w 8493"/>
                <a:gd name="T115" fmla="*/ 13157 h 14188"/>
                <a:gd name="T116" fmla="*/ 4795 w 8493"/>
                <a:gd name="T117" fmla="*/ 11649 h 14188"/>
                <a:gd name="T118" fmla="*/ 4292 w 8493"/>
                <a:gd name="T119" fmla="*/ 10460 h 14188"/>
                <a:gd name="T120" fmla="*/ 4088 w 8493"/>
                <a:gd name="T121" fmla="*/ 7939 h 14188"/>
                <a:gd name="T122" fmla="*/ 4054 w 8493"/>
                <a:gd name="T123" fmla="*/ 6818 h 14188"/>
                <a:gd name="T124" fmla="*/ 5295 w 8493"/>
                <a:gd name="T125" fmla="*/ 9764 h 1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3" h="14188">
                  <a:moveTo>
                    <a:pt x="6962" y="183"/>
                  </a:moveTo>
                  <a:lnTo>
                    <a:pt x="6965" y="193"/>
                  </a:lnTo>
                  <a:lnTo>
                    <a:pt x="6970" y="203"/>
                  </a:lnTo>
                  <a:lnTo>
                    <a:pt x="6972" y="209"/>
                  </a:lnTo>
                  <a:lnTo>
                    <a:pt x="6974" y="214"/>
                  </a:lnTo>
                  <a:lnTo>
                    <a:pt x="6974" y="220"/>
                  </a:lnTo>
                  <a:lnTo>
                    <a:pt x="6973" y="227"/>
                  </a:lnTo>
                  <a:lnTo>
                    <a:pt x="6955" y="238"/>
                  </a:lnTo>
                  <a:lnTo>
                    <a:pt x="6955" y="235"/>
                  </a:lnTo>
                  <a:lnTo>
                    <a:pt x="6954" y="232"/>
                  </a:lnTo>
                  <a:lnTo>
                    <a:pt x="6952" y="229"/>
                  </a:lnTo>
                  <a:lnTo>
                    <a:pt x="6950" y="227"/>
                  </a:lnTo>
                  <a:lnTo>
                    <a:pt x="6947" y="233"/>
                  </a:lnTo>
                  <a:lnTo>
                    <a:pt x="6944" y="238"/>
                  </a:lnTo>
                  <a:lnTo>
                    <a:pt x="6941" y="241"/>
                  </a:lnTo>
                  <a:lnTo>
                    <a:pt x="6937" y="243"/>
                  </a:lnTo>
                  <a:lnTo>
                    <a:pt x="6933" y="243"/>
                  </a:lnTo>
                  <a:lnTo>
                    <a:pt x="6929" y="243"/>
                  </a:lnTo>
                  <a:lnTo>
                    <a:pt x="6924" y="241"/>
                  </a:lnTo>
                  <a:lnTo>
                    <a:pt x="6920" y="239"/>
                  </a:lnTo>
                  <a:lnTo>
                    <a:pt x="6910" y="235"/>
                  </a:lnTo>
                  <a:lnTo>
                    <a:pt x="6901" y="231"/>
                  </a:lnTo>
                  <a:lnTo>
                    <a:pt x="6896" y="229"/>
                  </a:lnTo>
                  <a:lnTo>
                    <a:pt x="6892" y="229"/>
                  </a:lnTo>
                  <a:lnTo>
                    <a:pt x="6888" y="229"/>
                  </a:lnTo>
                  <a:lnTo>
                    <a:pt x="6884" y="231"/>
                  </a:lnTo>
                  <a:lnTo>
                    <a:pt x="6865" y="234"/>
                  </a:lnTo>
                  <a:lnTo>
                    <a:pt x="6846" y="237"/>
                  </a:lnTo>
                  <a:lnTo>
                    <a:pt x="6828" y="241"/>
                  </a:lnTo>
                  <a:lnTo>
                    <a:pt x="6811" y="247"/>
                  </a:lnTo>
                  <a:lnTo>
                    <a:pt x="6793" y="253"/>
                  </a:lnTo>
                  <a:lnTo>
                    <a:pt x="6776" y="260"/>
                  </a:lnTo>
                  <a:lnTo>
                    <a:pt x="6759" y="268"/>
                  </a:lnTo>
                  <a:lnTo>
                    <a:pt x="6741" y="277"/>
                  </a:lnTo>
                  <a:lnTo>
                    <a:pt x="6724" y="286"/>
                  </a:lnTo>
                  <a:lnTo>
                    <a:pt x="6708" y="297"/>
                  </a:lnTo>
                  <a:lnTo>
                    <a:pt x="6691" y="308"/>
                  </a:lnTo>
                  <a:lnTo>
                    <a:pt x="6675" y="319"/>
                  </a:lnTo>
                  <a:lnTo>
                    <a:pt x="6643" y="341"/>
                  </a:lnTo>
                  <a:lnTo>
                    <a:pt x="6611" y="365"/>
                  </a:lnTo>
                  <a:lnTo>
                    <a:pt x="6642" y="376"/>
                  </a:lnTo>
                  <a:lnTo>
                    <a:pt x="6672" y="387"/>
                  </a:lnTo>
                  <a:lnTo>
                    <a:pt x="6704" y="396"/>
                  </a:lnTo>
                  <a:lnTo>
                    <a:pt x="6735" y="404"/>
                  </a:lnTo>
                  <a:lnTo>
                    <a:pt x="6800" y="421"/>
                  </a:lnTo>
                  <a:lnTo>
                    <a:pt x="6863" y="437"/>
                  </a:lnTo>
                  <a:lnTo>
                    <a:pt x="6896" y="446"/>
                  </a:lnTo>
                  <a:lnTo>
                    <a:pt x="6927" y="455"/>
                  </a:lnTo>
                  <a:lnTo>
                    <a:pt x="6957" y="466"/>
                  </a:lnTo>
                  <a:lnTo>
                    <a:pt x="6986" y="477"/>
                  </a:lnTo>
                  <a:lnTo>
                    <a:pt x="7002" y="484"/>
                  </a:lnTo>
                  <a:lnTo>
                    <a:pt x="7016" y="491"/>
                  </a:lnTo>
                  <a:lnTo>
                    <a:pt x="7030" y="498"/>
                  </a:lnTo>
                  <a:lnTo>
                    <a:pt x="7044" y="506"/>
                  </a:lnTo>
                  <a:lnTo>
                    <a:pt x="7057" y="514"/>
                  </a:lnTo>
                  <a:lnTo>
                    <a:pt x="7070" y="523"/>
                  </a:lnTo>
                  <a:lnTo>
                    <a:pt x="7083" y="532"/>
                  </a:lnTo>
                  <a:lnTo>
                    <a:pt x="7095" y="543"/>
                  </a:lnTo>
                  <a:lnTo>
                    <a:pt x="7096" y="549"/>
                  </a:lnTo>
                  <a:lnTo>
                    <a:pt x="7096" y="555"/>
                  </a:lnTo>
                  <a:lnTo>
                    <a:pt x="7095" y="559"/>
                  </a:lnTo>
                  <a:lnTo>
                    <a:pt x="7093" y="562"/>
                  </a:lnTo>
                  <a:lnTo>
                    <a:pt x="7087" y="566"/>
                  </a:lnTo>
                  <a:lnTo>
                    <a:pt x="7080" y="569"/>
                  </a:lnTo>
                  <a:lnTo>
                    <a:pt x="7072" y="572"/>
                  </a:lnTo>
                  <a:lnTo>
                    <a:pt x="7066" y="576"/>
                  </a:lnTo>
                  <a:lnTo>
                    <a:pt x="7063" y="579"/>
                  </a:lnTo>
                  <a:lnTo>
                    <a:pt x="7062" y="583"/>
                  </a:lnTo>
                  <a:lnTo>
                    <a:pt x="7061" y="588"/>
                  </a:lnTo>
                  <a:lnTo>
                    <a:pt x="7061" y="594"/>
                  </a:lnTo>
                  <a:lnTo>
                    <a:pt x="7081" y="598"/>
                  </a:lnTo>
                  <a:lnTo>
                    <a:pt x="7100" y="603"/>
                  </a:lnTo>
                  <a:lnTo>
                    <a:pt x="7120" y="609"/>
                  </a:lnTo>
                  <a:lnTo>
                    <a:pt x="7141" y="615"/>
                  </a:lnTo>
                  <a:lnTo>
                    <a:pt x="7161" y="622"/>
                  </a:lnTo>
                  <a:lnTo>
                    <a:pt x="7180" y="629"/>
                  </a:lnTo>
                  <a:lnTo>
                    <a:pt x="7200" y="637"/>
                  </a:lnTo>
                  <a:lnTo>
                    <a:pt x="7220" y="645"/>
                  </a:lnTo>
                  <a:lnTo>
                    <a:pt x="7239" y="654"/>
                  </a:lnTo>
                  <a:lnTo>
                    <a:pt x="7259" y="664"/>
                  </a:lnTo>
                  <a:lnTo>
                    <a:pt x="7278" y="675"/>
                  </a:lnTo>
                  <a:lnTo>
                    <a:pt x="7297" y="686"/>
                  </a:lnTo>
                  <a:lnTo>
                    <a:pt x="7315" y="697"/>
                  </a:lnTo>
                  <a:lnTo>
                    <a:pt x="7333" y="709"/>
                  </a:lnTo>
                  <a:lnTo>
                    <a:pt x="7350" y="722"/>
                  </a:lnTo>
                  <a:lnTo>
                    <a:pt x="7367" y="734"/>
                  </a:lnTo>
                  <a:lnTo>
                    <a:pt x="7385" y="748"/>
                  </a:lnTo>
                  <a:lnTo>
                    <a:pt x="7401" y="762"/>
                  </a:lnTo>
                  <a:lnTo>
                    <a:pt x="7417" y="776"/>
                  </a:lnTo>
                  <a:lnTo>
                    <a:pt x="7431" y="791"/>
                  </a:lnTo>
                  <a:lnTo>
                    <a:pt x="7446" y="807"/>
                  </a:lnTo>
                  <a:lnTo>
                    <a:pt x="7459" y="823"/>
                  </a:lnTo>
                  <a:lnTo>
                    <a:pt x="7472" y="840"/>
                  </a:lnTo>
                  <a:lnTo>
                    <a:pt x="7484" y="857"/>
                  </a:lnTo>
                  <a:lnTo>
                    <a:pt x="7496" y="874"/>
                  </a:lnTo>
                  <a:lnTo>
                    <a:pt x="7507" y="892"/>
                  </a:lnTo>
                  <a:lnTo>
                    <a:pt x="7517" y="910"/>
                  </a:lnTo>
                  <a:lnTo>
                    <a:pt x="7525" y="929"/>
                  </a:lnTo>
                  <a:lnTo>
                    <a:pt x="7533" y="949"/>
                  </a:lnTo>
                  <a:lnTo>
                    <a:pt x="7540" y="968"/>
                  </a:lnTo>
                  <a:lnTo>
                    <a:pt x="7546" y="988"/>
                  </a:lnTo>
                  <a:lnTo>
                    <a:pt x="7550" y="1008"/>
                  </a:lnTo>
                  <a:lnTo>
                    <a:pt x="7573" y="1024"/>
                  </a:lnTo>
                  <a:lnTo>
                    <a:pt x="7597" y="1039"/>
                  </a:lnTo>
                  <a:lnTo>
                    <a:pt x="7619" y="1057"/>
                  </a:lnTo>
                  <a:lnTo>
                    <a:pt x="7643" y="1074"/>
                  </a:lnTo>
                  <a:lnTo>
                    <a:pt x="7665" y="1092"/>
                  </a:lnTo>
                  <a:lnTo>
                    <a:pt x="7687" y="1110"/>
                  </a:lnTo>
                  <a:lnTo>
                    <a:pt x="7708" y="1129"/>
                  </a:lnTo>
                  <a:lnTo>
                    <a:pt x="7729" y="1148"/>
                  </a:lnTo>
                  <a:lnTo>
                    <a:pt x="7750" y="1169"/>
                  </a:lnTo>
                  <a:lnTo>
                    <a:pt x="7770" y="1190"/>
                  </a:lnTo>
                  <a:lnTo>
                    <a:pt x="7790" y="1212"/>
                  </a:lnTo>
                  <a:lnTo>
                    <a:pt x="7809" y="1233"/>
                  </a:lnTo>
                  <a:lnTo>
                    <a:pt x="7827" y="1256"/>
                  </a:lnTo>
                  <a:lnTo>
                    <a:pt x="7844" y="1279"/>
                  </a:lnTo>
                  <a:lnTo>
                    <a:pt x="7861" y="1303"/>
                  </a:lnTo>
                  <a:lnTo>
                    <a:pt x="7877" y="1327"/>
                  </a:lnTo>
                  <a:lnTo>
                    <a:pt x="7893" y="1352"/>
                  </a:lnTo>
                  <a:lnTo>
                    <a:pt x="7908" y="1377"/>
                  </a:lnTo>
                  <a:lnTo>
                    <a:pt x="7921" y="1402"/>
                  </a:lnTo>
                  <a:lnTo>
                    <a:pt x="7934" y="1429"/>
                  </a:lnTo>
                  <a:lnTo>
                    <a:pt x="7946" y="1456"/>
                  </a:lnTo>
                  <a:lnTo>
                    <a:pt x="7957" y="1482"/>
                  </a:lnTo>
                  <a:lnTo>
                    <a:pt x="7967" y="1510"/>
                  </a:lnTo>
                  <a:lnTo>
                    <a:pt x="7975" y="1538"/>
                  </a:lnTo>
                  <a:lnTo>
                    <a:pt x="7983" y="1567"/>
                  </a:lnTo>
                  <a:lnTo>
                    <a:pt x="7990" y="1595"/>
                  </a:lnTo>
                  <a:lnTo>
                    <a:pt x="7995" y="1624"/>
                  </a:lnTo>
                  <a:lnTo>
                    <a:pt x="7999" y="1654"/>
                  </a:lnTo>
                  <a:lnTo>
                    <a:pt x="8002" y="1685"/>
                  </a:lnTo>
                  <a:lnTo>
                    <a:pt x="8004" y="1715"/>
                  </a:lnTo>
                  <a:lnTo>
                    <a:pt x="8005" y="1746"/>
                  </a:lnTo>
                  <a:lnTo>
                    <a:pt x="8004" y="1776"/>
                  </a:lnTo>
                  <a:lnTo>
                    <a:pt x="7997" y="1788"/>
                  </a:lnTo>
                  <a:lnTo>
                    <a:pt x="7991" y="1799"/>
                  </a:lnTo>
                  <a:lnTo>
                    <a:pt x="7985" y="1812"/>
                  </a:lnTo>
                  <a:lnTo>
                    <a:pt x="7979" y="1825"/>
                  </a:lnTo>
                  <a:lnTo>
                    <a:pt x="7970" y="1850"/>
                  </a:lnTo>
                  <a:lnTo>
                    <a:pt x="7961" y="1875"/>
                  </a:lnTo>
                  <a:lnTo>
                    <a:pt x="7952" y="1901"/>
                  </a:lnTo>
                  <a:lnTo>
                    <a:pt x="7943" y="1926"/>
                  </a:lnTo>
                  <a:lnTo>
                    <a:pt x="7933" y="1951"/>
                  </a:lnTo>
                  <a:lnTo>
                    <a:pt x="7922" y="1975"/>
                  </a:lnTo>
                  <a:lnTo>
                    <a:pt x="7912" y="1973"/>
                  </a:lnTo>
                  <a:lnTo>
                    <a:pt x="7904" y="1969"/>
                  </a:lnTo>
                  <a:lnTo>
                    <a:pt x="7898" y="1965"/>
                  </a:lnTo>
                  <a:lnTo>
                    <a:pt x="7893" y="1959"/>
                  </a:lnTo>
                  <a:lnTo>
                    <a:pt x="7890" y="1953"/>
                  </a:lnTo>
                  <a:lnTo>
                    <a:pt x="7888" y="1946"/>
                  </a:lnTo>
                  <a:lnTo>
                    <a:pt x="7885" y="1938"/>
                  </a:lnTo>
                  <a:lnTo>
                    <a:pt x="7885" y="1930"/>
                  </a:lnTo>
                  <a:lnTo>
                    <a:pt x="7884" y="1912"/>
                  </a:lnTo>
                  <a:lnTo>
                    <a:pt x="7883" y="1894"/>
                  </a:lnTo>
                  <a:lnTo>
                    <a:pt x="7881" y="1885"/>
                  </a:lnTo>
                  <a:lnTo>
                    <a:pt x="7879" y="1876"/>
                  </a:lnTo>
                  <a:lnTo>
                    <a:pt x="7877" y="1868"/>
                  </a:lnTo>
                  <a:lnTo>
                    <a:pt x="7873" y="1860"/>
                  </a:lnTo>
                  <a:lnTo>
                    <a:pt x="7858" y="1836"/>
                  </a:lnTo>
                  <a:lnTo>
                    <a:pt x="7843" y="1812"/>
                  </a:lnTo>
                  <a:lnTo>
                    <a:pt x="7827" y="1788"/>
                  </a:lnTo>
                  <a:lnTo>
                    <a:pt x="7811" y="1766"/>
                  </a:lnTo>
                  <a:lnTo>
                    <a:pt x="7794" y="1744"/>
                  </a:lnTo>
                  <a:lnTo>
                    <a:pt x="7777" y="1723"/>
                  </a:lnTo>
                  <a:lnTo>
                    <a:pt x="7758" y="1701"/>
                  </a:lnTo>
                  <a:lnTo>
                    <a:pt x="7740" y="1680"/>
                  </a:lnTo>
                  <a:lnTo>
                    <a:pt x="7703" y="1637"/>
                  </a:lnTo>
                  <a:lnTo>
                    <a:pt x="7664" y="1594"/>
                  </a:lnTo>
                  <a:lnTo>
                    <a:pt x="7623" y="1551"/>
                  </a:lnTo>
                  <a:lnTo>
                    <a:pt x="7582" y="1504"/>
                  </a:lnTo>
                  <a:lnTo>
                    <a:pt x="7578" y="1509"/>
                  </a:lnTo>
                  <a:lnTo>
                    <a:pt x="7592" y="1535"/>
                  </a:lnTo>
                  <a:lnTo>
                    <a:pt x="7606" y="1562"/>
                  </a:lnTo>
                  <a:lnTo>
                    <a:pt x="7618" y="1588"/>
                  </a:lnTo>
                  <a:lnTo>
                    <a:pt x="7628" y="1615"/>
                  </a:lnTo>
                  <a:lnTo>
                    <a:pt x="7639" y="1642"/>
                  </a:lnTo>
                  <a:lnTo>
                    <a:pt x="7647" y="1670"/>
                  </a:lnTo>
                  <a:lnTo>
                    <a:pt x="7655" y="1699"/>
                  </a:lnTo>
                  <a:lnTo>
                    <a:pt x="7661" y="1727"/>
                  </a:lnTo>
                  <a:lnTo>
                    <a:pt x="7666" y="1756"/>
                  </a:lnTo>
                  <a:lnTo>
                    <a:pt x="7670" y="1785"/>
                  </a:lnTo>
                  <a:lnTo>
                    <a:pt x="7672" y="1814"/>
                  </a:lnTo>
                  <a:lnTo>
                    <a:pt x="7674" y="1843"/>
                  </a:lnTo>
                  <a:lnTo>
                    <a:pt x="7675" y="1873"/>
                  </a:lnTo>
                  <a:lnTo>
                    <a:pt x="7675" y="1902"/>
                  </a:lnTo>
                  <a:lnTo>
                    <a:pt x="7674" y="1932"/>
                  </a:lnTo>
                  <a:lnTo>
                    <a:pt x="7671" y="1961"/>
                  </a:lnTo>
                  <a:lnTo>
                    <a:pt x="7668" y="1990"/>
                  </a:lnTo>
                  <a:lnTo>
                    <a:pt x="7664" y="2020"/>
                  </a:lnTo>
                  <a:lnTo>
                    <a:pt x="7659" y="2049"/>
                  </a:lnTo>
                  <a:lnTo>
                    <a:pt x="7653" y="2078"/>
                  </a:lnTo>
                  <a:lnTo>
                    <a:pt x="7647" y="2107"/>
                  </a:lnTo>
                  <a:lnTo>
                    <a:pt x="7639" y="2136"/>
                  </a:lnTo>
                  <a:lnTo>
                    <a:pt x="7630" y="2164"/>
                  </a:lnTo>
                  <a:lnTo>
                    <a:pt x="7621" y="2193"/>
                  </a:lnTo>
                  <a:lnTo>
                    <a:pt x="7611" y="2221"/>
                  </a:lnTo>
                  <a:lnTo>
                    <a:pt x="7600" y="2248"/>
                  </a:lnTo>
                  <a:lnTo>
                    <a:pt x="7589" y="2275"/>
                  </a:lnTo>
                  <a:lnTo>
                    <a:pt x="7577" y="2302"/>
                  </a:lnTo>
                  <a:lnTo>
                    <a:pt x="7564" y="2329"/>
                  </a:lnTo>
                  <a:lnTo>
                    <a:pt x="7551" y="2354"/>
                  </a:lnTo>
                  <a:lnTo>
                    <a:pt x="7537" y="2379"/>
                  </a:lnTo>
                  <a:lnTo>
                    <a:pt x="7523" y="2404"/>
                  </a:lnTo>
                  <a:lnTo>
                    <a:pt x="7525" y="2409"/>
                  </a:lnTo>
                  <a:lnTo>
                    <a:pt x="7526" y="2414"/>
                  </a:lnTo>
                  <a:lnTo>
                    <a:pt x="7526" y="2418"/>
                  </a:lnTo>
                  <a:lnTo>
                    <a:pt x="7525" y="2422"/>
                  </a:lnTo>
                  <a:lnTo>
                    <a:pt x="7523" y="2425"/>
                  </a:lnTo>
                  <a:lnTo>
                    <a:pt x="7521" y="2428"/>
                  </a:lnTo>
                  <a:lnTo>
                    <a:pt x="7518" y="2431"/>
                  </a:lnTo>
                  <a:lnTo>
                    <a:pt x="7514" y="2434"/>
                  </a:lnTo>
                  <a:lnTo>
                    <a:pt x="7498" y="2440"/>
                  </a:lnTo>
                  <a:lnTo>
                    <a:pt x="7483" y="2444"/>
                  </a:lnTo>
                  <a:lnTo>
                    <a:pt x="7478" y="2436"/>
                  </a:lnTo>
                  <a:lnTo>
                    <a:pt x="7475" y="2428"/>
                  </a:lnTo>
                  <a:lnTo>
                    <a:pt x="7473" y="2419"/>
                  </a:lnTo>
                  <a:lnTo>
                    <a:pt x="7472" y="2410"/>
                  </a:lnTo>
                  <a:lnTo>
                    <a:pt x="7473" y="2390"/>
                  </a:lnTo>
                  <a:lnTo>
                    <a:pt x="7475" y="2369"/>
                  </a:lnTo>
                  <a:lnTo>
                    <a:pt x="7477" y="2348"/>
                  </a:lnTo>
                  <a:lnTo>
                    <a:pt x="7478" y="2327"/>
                  </a:lnTo>
                  <a:lnTo>
                    <a:pt x="7477" y="2316"/>
                  </a:lnTo>
                  <a:lnTo>
                    <a:pt x="7475" y="2305"/>
                  </a:lnTo>
                  <a:lnTo>
                    <a:pt x="7472" y="2295"/>
                  </a:lnTo>
                  <a:lnTo>
                    <a:pt x="7467" y="2286"/>
                  </a:lnTo>
                  <a:lnTo>
                    <a:pt x="7451" y="2259"/>
                  </a:lnTo>
                  <a:lnTo>
                    <a:pt x="7448" y="2278"/>
                  </a:lnTo>
                  <a:lnTo>
                    <a:pt x="7444" y="2297"/>
                  </a:lnTo>
                  <a:lnTo>
                    <a:pt x="7439" y="2316"/>
                  </a:lnTo>
                  <a:lnTo>
                    <a:pt x="7434" y="2335"/>
                  </a:lnTo>
                  <a:lnTo>
                    <a:pt x="7428" y="2353"/>
                  </a:lnTo>
                  <a:lnTo>
                    <a:pt x="7422" y="2370"/>
                  </a:lnTo>
                  <a:lnTo>
                    <a:pt x="7415" y="2387"/>
                  </a:lnTo>
                  <a:lnTo>
                    <a:pt x="7407" y="2404"/>
                  </a:lnTo>
                  <a:lnTo>
                    <a:pt x="7399" y="2421"/>
                  </a:lnTo>
                  <a:lnTo>
                    <a:pt x="7390" y="2438"/>
                  </a:lnTo>
                  <a:lnTo>
                    <a:pt x="7379" y="2454"/>
                  </a:lnTo>
                  <a:lnTo>
                    <a:pt x="7369" y="2470"/>
                  </a:lnTo>
                  <a:lnTo>
                    <a:pt x="7359" y="2485"/>
                  </a:lnTo>
                  <a:lnTo>
                    <a:pt x="7348" y="2499"/>
                  </a:lnTo>
                  <a:lnTo>
                    <a:pt x="7336" y="2514"/>
                  </a:lnTo>
                  <a:lnTo>
                    <a:pt x="7324" y="2528"/>
                  </a:lnTo>
                  <a:lnTo>
                    <a:pt x="7312" y="2541"/>
                  </a:lnTo>
                  <a:lnTo>
                    <a:pt x="7299" y="2554"/>
                  </a:lnTo>
                  <a:lnTo>
                    <a:pt x="7286" y="2568"/>
                  </a:lnTo>
                  <a:lnTo>
                    <a:pt x="7272" y="2580"/>
                  </a:lnTo>
                  <a:lnTo>
                    <a:pt x="7258" y="2591"/>
                  </a:lnTo>
                  <a:lnTo>
                    <a:pt x="7242" y="2603"/>
                  </a:lnTo>
                  <a:lnTo>
                    <a:pt x="7227" y="2613"/>
                  </a:lnTo>
                  <a:lnTo>
                    <a:pt x="7212" y="2624"/>
                  </a:lnTo>
                  <a:lnTo>
                    <a:pt x="7196" y="2633"/>
                  </a:lnTo>
                  <a:lnTo>
                    <a:pt x="7180" y="2643"/>
                  </a:lnTo>
                  <a:lnTo>
                    <a:pt x="7164" y="2651"/>
                  </a:lnTo>
                  <a:lnTo>
                    <a:pt x="7147" y="2660"/>
                  </a:lnTo>
                  <a:lnTo>
                    <a:pt x="7130" y="2667"/>
                  </a:lnTo>
                  <a:lnTo>
                    <a:pt x="7112" y="2675"/>
                  </a:lnTo>
                  <a:lnTo>
                    <a:pt x="7095" y="2681"/>
                  </a:lnTo>
                  <a:lnTo>
                    <a:pt x="7077" y="2688"/>
                  </a:lnTo>
                  <a:lnTo>
                    <a:pt x="7072" y="2690"/>
                  </a:lnTo>
                  <a:lnTo>
                    <a:pt x="7066" y="2692"/>
                  </a:lnTo>
                  <a:lnTo>
                    <a:pt x="7060" y="2693"/>
                  </a:lnTo>
                  <a:lnTo>
                    <a:pt x="7054" y="2693"/>
                  </a:lnTo>
                  <a:lnTo>
                    <a:pt x="7042" y="2693"/>
                  </a:lnTo>
                  <a:lnTo>
                    <a:pt x="7029" y="2693"/>
                  </a:lnTo>
                  <a:lnTo>
                    <a:pt x="7017" y="2693"/>
                  </a:lnTo>
                  <a:lnTo>
                    <a:pt x="7005" y="2694"/>
                  </a:lnTo>
                  <a:lnTo>
                    <a:pt x="6998" y="2696"/>
                  </a:lnTo>
                  <a:lnTo>
                    <a:pt x="6992" y="2698"/>
                  </a:lnTo>
                  <a:lnTo>
                    <a:pt x="6987" y="2701"/>
                  </a:lnTo>
                  <a:lnTo>
                    <a:pt x="6982" y="2704"/>
                  </a:lnTo>
                  <a:lnTo>
                    <a:pt x="7029" y="2732"/>
                  </a:lnTo>
                  <a:lnTo>
                    <a:pt x="7054" y="2727"/>
                  </a:lnTo>
                  <a:lnTo>
                    <a:pt x="7079" y="2723"/>
                  </a:lnTo>
                  <a:lnTo>
                    <a:pt x="7104" y="2720"/>
                  </a:lnTo>
                  <a:lnTo>
                    <a:pt x="7131" y="2717"/>
                  </a:lnTo>
                  <a:lnTo>
                    <a:pt x="7156" y="2715"/>
                  </a:lnTo>
                  <a:lnTo>
                    <a:pt x="7182" y="2714"/>
                  </a:lnTo>
                  <a:lnTo>
                    <a:pt x="7207" y="2713"/>
                  </a:lnTo>
                  <a:lnTo>
                    <a:pt x="7233" y="2712"/>
                  </a:lnTo>
                  <a:lnTo>
                    <a:pt x="7260" y="2713"/>
                  </a:lnTo>
                  <a:lnTo>
                    <a:pt x="7285" y="2714"/>
                  </a:lnTo>
                  <a:lnTo>
                    <a:pt x="7310" y="2716"/>
                  </a:lnTo>
                  <a:lnTo>
                    <a:pt x="7336" y="2718"/>
                  </a:lnTo>
                  <a:lnTo>
                    <a:pt x="7361" y="2721"/>
                  </a:lnTo>
                  <a:lnTo>
                    <a:pt x="7387" y="2725"/>
                  </a:lnTo>
                  <a:lnTo>
                    <a:pt x="7411" y="2730"/>
                  </a:lnTo>
                  <a:lnTo>
                    <a:pt x="7436" y="2735"/>
                  </a:lnTo>
                  <a:lnTo>
                    <a:pt x="7460" y="2741"/>
                  </a:lnTo>
                  <a:lnTo>
                    <a:pt x="7484" y="2748"/>
                  </a:lnTo>
                  <a:lnTo>
                    <a:pt x="7508" y="2756"/>
                  </a:lnTo>
                  <a:lnTo>
                    <a:pt x="7531" y="2764"/>
                  </a:lnTo>
                  <a:lnTo>
                    <a:pt x="7554" y="2774"/>
                  </a:lnTo>
                  <a:lnTo>
                    <a:pt x="7576" y="2784"/>
                  </a:lnTo>
                  <a:lnTo>
                    <a:pt x="7598" y="2795"/>
                  </a:lnTo>
                  <a:lnTo>
                    <a:pt x="7620" y="2807"/>
                  </a:lnTo>
                  <a:lnTo>
                    <a:pt x="7642" y="2821"/>
                  </a:lnTo>
                  <a:lnTo>
                    <a:pt x="7662" y="2834"/>
                  </a:lnTo>
                  <a:lnTo>
                    <a:pt x="7682" y="2849"/>
                  </a:lnTo>
                  <a:lnTo>
                    <a:pt x="7701" y="2865"/>
                  </a:lnTo>
                  <a:lnTo>
                    <a:pt x="7719" y="2881"/>
                  </a:lnTo>
                  <a:lnTo>
                    <a:pt x="7737" y="2899"/>
                  </a:lnTo>
                  <a:lnTo>
                    <a:pt x="7754" y="2917"/>
                  </a:lnTo>
                  <a:lnTo>
                    <a:pt x="7772" y="2937"/>
                  </a:lnTo>
                  <a:lnTo>
                    <a:pt x="7786" y="2955"/>
                  </a:lnTo>
                  <a:lnTo>
                    <a:pt x="7800" y="2972"/>
                  </a:lnTo>
                  <a:lnTo>
                    <a:pt x="7813" y="2991"/>
                  </a:lnTo>
                  <a:lnTo>
                    <a:pt x="7825" y="3009"/>
                  </a:lnTo>
                  <a:lnTo>
                    <a:pt x="7837" y="3028"/>
                  </a:lnTo>
                  <a:lnTo>
                    <a:pt x="7847" y="3048"/>
                  </a:lnTo>
                  <a:lnTo>
                    <a:pt x="7857" y="3068"/>
                  </a:lnTo>
                  <a:lnTo>
                    <a:pt x="7866" y="3089"/>
                  </a:lnTo>
                  <a:lnTo>
                    <a:pt x="7875" y="3109"/>
                  </a:lnTo>
                  <a:lnTo>
                    <a:pt x="7883" y="3130"/>
                  </a:lnTo>
                  <a:lnTo>
                    <a:pt x="7891" y="3151"/>
                  </a:lnTo>
                  <a:lnTo>
                    <a:pt x="7898" y="3172"/>
                  </a:lnTo>
                  <a:lnTo>
                    <a:pt x="7903" y="3195"/>
                  </a:lnTo>
                  <a:lnTo>
                    <a:pt x="7909" y="3217"/>
                  </a:lnTo>
                  <a:lnTo>
                    <a:pt x="7914" y="3239"/>
                  </a:lnTo>
                  <a:lnTo>
                    <a:pt x="7918" y="3261"/>
                  </a:lnTo>
                  <a:lnTo>
                    <a:pt x="7925" y="3306"/>
                  </a:lnTo>
                  <a:lnTo>
                    <a:pt x="7931" y="3352"/>
                  </a:lnTo>
                  <a:lnTo>
                    <a:pt x="7934" y="3397"/>
                  </a:lnTo>
                  <a:lnTo>
                    <a:pt x="7936" y="3443"/>
                  </a:lnTo>
                  <a:lnTo>
                    <a:pt x="7937" y="3488"/>
                  </a:lnTo>
                  <a:lnTo>
                    <a:pt x="7937" y="3532"/>
                  </a:lnTo>
                  <a:lnTo>
                    <a:pt x="7935" y="3577"/>
                  </a:lnTo>
                  <a:lnTo>
                    <a:pt x="7933" y="3620"/>
                  </a:lnTo>
                  <a:lnTo>
                    <a:pt x="7936" y="3666"/>
                  </a:lnTo>
                  <a:lnTo>
                    <a:pt x="7941" y="3714"/>
                  </a:lnTo>
                  <a:lnTo>
                    <a:pt x="7948" y="3760"/>
                  </a:lnTo>
                  <a:lnTo>
                    <a:pt x="7955" y="3807"/>
                  </a:lnTo>
                  <a:lnTo>
                    <a:pt x="7963" y="3855"/>
                  </a:lnTo>
                  <a:lnTo>
                    <a:pt x="7972" y="3902"/>
                  </a:lnTo>
                  <a:lnTo>
                    <a:pt x="7981" y="3950"/>
                  </a:lnTo>
                  <a:lnTo>
                    <a:pt x="7991" y="3997"/>
                  </a:lnTo>
                  <a:lnTo>
                    <a:pt x="8000" y="4044"/>
                  </a:lnTo>
                  <a:lnTo>
                    <a:pt x="8009" y="4092"/>
                  </a:lnTo>
                  <a:lnTo>
                    <a:pt x="8018" y="4140"/>
                  </a:lnTo>
                  <a:lnTo>
                    <a:pt x="8026" y="4188"/>
                  </a:lnTo>
                  <a:lnTo>
                    <a:pt x="8032" y="4236"/>
                  </a:lnTo>
                  <a:lnTo>
                    <a:pt x="8038" y="4284"/>
                  </a:lnTo>
                  <a:lnTo>
                    <a:pt x="8042" y="4333"/>
                  </a:lnTo>
                  <a:lnTo>
                    <a:pt x="8044" y="4381"/>
                  </a:lnTo>
                  <a:lnTo>
                    <a:pt x="8049" y="4430"/>
                  </a:lnTo>
                  <a:lnTo>
                    <a:pt x="8054" y="4481"/>
                  </a:lnTo>
                  <a:lnTo>
                    <a:pt x="8060" y="4530"/>
                  </a:lnTo>
                  <a:lnTo>
                    <a:pt x="8066" y="4580"/>
                  </a:lnTo>
                  <a:lnTo>
                    <a:pt x="8081" y="4677"/>
                  </a:lnTo>
                  <a:lnTo>
                    <a:pt x="8097" y="4774"/>
                  </a:lnTo>
                  <a:lnTo>
                    <a:pt x="8114" y="4870"/>
                  </a:lnTo>
                  <a:lnTo>
                    <a:pt x="8132" y="4966"/>
                  </a:lnTo>
                  <a:lnTo>
                    <a:pt x="8152" y="5060"/>
                  </a:lnTo>
                  <a:lnTo>
                    <a:pt x="8171" y="5155"/>
                  </a:lnTo>
                  <a:lnTo>
                    <a:pt x="8190" y="5250"/>
                  </a:lnTo>
                  <a:lnTo>
                    <a:pt x="8209" y="5345"/>
                  </a:lnTo>
                  <a:lnTo>
                    <a:pt x="8227" y="5439"/>
                  </a:lnTo>
                  <a:lnTo>
                    <a:pt x="8245" y="5534"/>
                  </a:lnTo>
                  <a:lnTo>
                    <a:pt x="8261" y="5630"/>
                  </a:lnTo>
                  <a:lnTo>
                    <a:pt x="8276" y="5726"/>
                  </a:lnTo>
                  <a:lnTo>
                    <a:pt x="8283" y="5774"/>
                  </a:lnTo>
                  <a:lnTo>
                    <a:pt x="8289" y="5822"/>
                  </a:lnTo>
                  <a:lnTo>
                    <a:pt x="8295" y="5871"/>
                  </a:lnTo>
                  <a:lnTo>
                    <a:pt x="8300" y="5919"/>
                  </a:lnTo>
                  <a:lnTo>
                    <a:pt x="8294" y="5984"/>
                  </a:lnTo>
                  <a:lnTo>
                    <a:pt x="8286" y="6047"/>
                  </a:lnTo>
                  <a:lnTo>
                    <a:pt x="8276" y="6110"/>
                  </a:lnTo>
                  <a:lnTo>
                    <a:pt x="8264" y="6172"/>
                  </a:lnTo>
                  <a:lnTo>
                    <a:pt x="8251" y="6235"/>
                  </a:lnTo>
                  <a:lnTo>
                    <a:pt x="8237" y="6296"/>
                  </a:lnTo>
                  <a:lnTo>
                    <a:pt x="8221" y="6358"/>
                  </a:lnTo>
                  <a:lnTo>
                    <a:pt x="8204" y="6418"/>
                  </a:lnTo>
                  <a:lnTo>
                    <a:pt x="8185" y="6479"/>
                  </a:lnTo>
                  <a:lnTo>
                    <a:pt x="8165" y="6539"/>
                  </a:lnTo>
                  <a:lnTo>
                    <a:pt x="8143" y="6599"/>
                  </a:lnTo>
                  <a:lnTo>
                    <a:pt x="8119" y="6657"/>
                  </a:lnTo>
                  <a:lnTo>
                    <a:pt x="8095" y="6715"/>
                  </a:lnTo>
                  <a:lnTo>
                    <a:pt x="8070" y="6774"/>
                  </a:lnTo>
                  <a:lnTo>
                    <a:pt x="8043" y="6832"/>
                  </a:lnTo>
                  <a:lnTo>
                    <a:pt x="8016" y="6890"/>
                  </a:lnTo>
                  <a:lnTo>
                    <a:pt x="7986" y="6946"/>
                  </a:lnTo>
                  <a:lnTo>
                    <a:pt x="7956" y="7003"/>
                  </a:lnTo>
                  <a:lnTo>
                    <a:pt x="7925" y="7059"/>
                  </a:lnTo>
                  <a:lnTo>
                    <a:pt x="7894" y="7116"/>
                  </a:lnTo>
                  <a:lnTo>
                    <a:pt x="7860" y="7171"/>
                  </a:lnTo>
                  <a:lnTo>
                    <a:pt x="7827" y="7226"/>
                  </a:lnTo>
                  <a:lnTo>
                    <a:pt x="7793" y="7281"/>
                  </a:lnTo>
                  <a:lnTo>
                    <a:pt x="7757" y="7335"/>
                  </a:lnTo>
                  <a:lnTo>
                    <a:pt x="7722" y="7389"/>
                  </a:lnTo>
                  <a:lnTo>
                    <a:pt x="7685" y="7443"/>
                  </a:lnTo>
                  <a:lnTo>
                    <a:pt x="7649" y="7496"/>
                  </a:lnTo>
                  <a:lnTo>
                    <a:pt x="7610" y="7549"/>
                  </a:lnTo>
                  <a:lnTo>
                    <a:pt x="7572" y="7602"/>
                  </a:lnTo>
                  <a:lnTo>
                    <a:pt x="7534" y="7654"/>
                  </a:lnTo>
                  <a:lnTo>
                    <a:pt x="7494" y="7706"/>
                  </a:lnTo>
                  <a:lnTo>
                    <a:pt x="7455" y="7758"/>
                  </a:lnTo>
                  <a:lnTo>
                    <a:pt x="7471" y="7814"/>
                  </a:lnTo>
                  <a:lnTo>
                    <a:pt x="7486" y="7872"/>
                  </a:lnTo>
                  <a:lnTo>
                    <a:pt x="7498" y="7930"/>
                  </a:lnTo>
                  <a:lnTo>
                    <a:pt x="7510" y="7991"/>
                  </a:lnTo>
                  <a:lnTo>
                    <a:pt x="7520" y="8051"/>
                  </a:lnTo>
                  <a:lnTo>
                    <a:pt x="7527" y="8112"/>
                  </a:lnTo>
                  <a:lnTo>
                    <a:pt x="7533" y="8173"/>
                  </a:lnTo>
                  <a:lnTo>
                    <a:pt x="7537" y="8236"/>
                  </a:lnTo>
                  <a:lnTo>
                    <a:pt x="7539" y="8297"/>
                  </a:lnTo>
                  <a:lnTo>
                    <a:pt x="7540" y="8359"/>
                  </a:lnTo>
                  <a:lnTo>
                    <a:pt x="7538" y="8420"/>
                  </a:lnTo>
                  <a:lnTo>
                    <a:pt x="7535" y="8482"/>
                  </a:lnTo>
                  <a:lnTo>
                    <a:pt x="7532" y="8512"/>
                  </a:lnTo>
                  <a:lnTo>
                    <a:pt x="7529" y="8542"/>
                  </a:lnTo>
                  <a:lnTo>
                    <a:pt x="7525" y="8572"/>
                  </a:lnTo>
                  <a:lnTo>
                    <a:pt x="7521" y="8602"/>
                  </a:lnTo>
                  <a:lnTo>
                    <a:pt x="7517" y="8632"/>
                  </a:lnTo>
                  <a:lnTo>
                    <a:pt x="7512" y="8661"/>
                  </a:lnTo>
                  <a:lnTo>
                    <a:pt x="7505" y="8690"/>
                  </a:lnTo>
                  <a:lnTo>
                    <a:pt x="7499" y="8719"/>
                  </a:lnTo>
                  <a:lnTo>
                    <a:pt x="7491" y="8744"/>
                  </a:lnTo>
                  <a:lnTo>
                    <a:pt x="7483" y="8769"/>
                  </a:lnTo>
                  <a:lnTo>
                    <a:pt x="7473" y="8794"/>
                  </a:lnTo>
                  <a:lnTo>
                    <a:pt x="7463" y="8819"/>
                  </a:lnTo>
                  <a:lnTo>
                    <a:pt x="7442" y="8871"/>
                  </a:lnTo>
                  <a:lnTo>
                    <a:pt x="7420" y="8923"/>
                  </a:lnTo>
                  <a:lnTo>
                    <a:pt x="7397" y="8975"/>
                  </a:lnTo>
                  <a:lnTo>
                    <a:pt x="7374" y="9029"/>
                  </a:lnTo>
                  <a:lnTo>
                    <a:pt x="7352" y="9081"/>
                  </a:lnTo>
                  <a:lnTo>
                    <a:pt x="7333" y="9135"/>
                  </a:lnTo>
                  <a:lnTo>
                    <a:pt x="7333" y="9178"/>
                  </a:lnTo>
                  <a:lnTo>
                    <a:pt x="7331" y="9220"/>
                  </a:lnTo>
                  <a:lnTo>
                    <a:pt x="7330" y="9263"/>
                  </a:lnTo>
                  <a:lnTo>
                    <a:pt x="7327" y="9305"/>
                  </a:lnTo>
                  <a:lnTo>
                    <a:pt x="7321" y="9389"/>
                  </a:lnTo>
                  <a:lnTo>
                    <a:pt x="7314" y="9471"/>
                  </a:lnTo>
                  <a:lnTo>
                    <a:pt x="7307" y="9555"/>
                  </a:lnTo>
                  <a:lnTo>
                    <a:pt x="7301" y="9641"/>
                  </a:lnTo>
                  <a:lnTo>
                    <a:pt x="7299" y="9683"/>
                  </a:lnTo>
                  <a:lnTo>
                    <a:pt x="7297" y="9727"/>
                  </a:lnTo>
                  <a:lnTo>
                    <a:pt x="7295" y="9772"/>
                  </a:lnTo>
                  <a:lnTo>
                    <a:pt x="7294" y="9817"/>
                  </a:lnTo>
                  <a:lnTo>
                    <a:pt x="7315" y="9834"/>
                  </a:lnTo>
                  <a:lnTo>
                    <a:pt x="7334" y="9852"/>
                  </a:lnTo>
                  <a:lnTo>
                    <a:pt x="7351" y="9871"/>
                  </a:lnTo>
                  <a:lnTo>
                    <a:pt x="7367" y="9889"/>
                  </a:lnTo>
                  <a:lnTo>
                    <a:pt x="7374" y="9899"/>
                  </a:lnTo>
                  <a:lnTo>
                    <a:pt x="7382" y="9909"/>
                  </a:lnTo>
                  <a:lnTo>
                    <a:pt x="7388" y="9919"/>
                  </a:lnTo>
                  <a:lnTo>
                    <a:pt x="7394" y="9929"/>
                  </a:lnTo>
                  <a:lnTo>
                    <a:pt x="7399" y="9940"/>
                  </a:lnTo>
                  <a:lnTo>
                    <a:pt x="7404" y="9951"/>
                  </a:lnTo>
                  <a:lnTo>
                    <a:pt x="7408" y="9962"/>
                  </a:lnTo>
                  <a:lnTo>
                    <a:pt x="7412" y="9974"/>
                  </a:lnTo>
                  <a:lnTo>
                    <a:pt x="7415" y="9991"/>
                  </a:lnTo>
                  <a:lnTo>
                    <a:pt x="7418" y="10008"/>
                  </a:lnTo>
                  <a:lnTo>
                    <a:pt x="7418" y="10024"/>
                  </a:lnTo>
                  <a:lnTo>
                    <a:pt x="7418" y="10041"/>
                  </a:lnTo>
                  <a:lnTo>
                    <a:pt x="7417" y="10057"/>
                  </a:lnTo>
                  <a:lnTo>
                    <a:pt x="7415" y="10073"/>
                  </a:lnTo>
                  <a:lnTo>
                    <a:pt x="7412" y="10089"/>
                  </a:lnTo>
                  <a:lnTo>
                    <a:pt x="7408" y="10105"/>
                  </a:lnTo>
                  <a:lnTo>
                    <a:pt x="7400" y="10138"/>
                  </a:lnTo>
                  <a:lnTo>
                    <a:pt x="7392" y="10170"/>
                  </a:lnTo>
                  <a:lnTo>
                    <a:pt x="7384" y="10202"/>
                  </a:lnTo>
                  <a:lnTo>
                    <a:pt x="7377" y="10234"/>
                  </a:lnTo>
                  <a:lnTo>
                    <a:pt x="7372" y="10236"/>
                  </a:lnTo>
                  <a:lnTo>
                    <a:pt x="7369" y="10238"/>
                  </a:lnTo>
                  <a:lnTo>
                    <a:pt x="7365" y="10240"/>
                  </a:lnTo>
                  <a:lnTo>
                    <a:pt x="7362" y="10243"/>
                  </a:lnTo>
                  <a:lnTo>
                    <a:pt x="7356" y="10251"/>
                  </a:lnTo>
                  <a:lnTo>
                    <a:pt x="7349" y="10258"/>
                  </a:lnTo>
                  <a:lnTo>
                    <a:pt x="7355" y="10272"/>
                  </a:lnTo>
                  <a:lnTo>
                    <a:pt x="7361" y="10285"/>
                  </a:lnTo>
                  <a:lnTo>
                    <a:pt x="7368" y="10299"/>
                  </a:lnTo>
                  <a:lnTo>
                    <a:pt x="7376" y="10312"/>
                  </a:lnTo>
                  <a:lnTo>
                    <a:pt x="7393" y="10338"/>
                  </a:lnTo>
                  <a:lnTo>
                    <a:pt x="7410" y="10364"/>
                  </a:lnTo>
                  <a:lnTo>
                    <a:pt x="7448" y="10415"/>
                  </a:lnTo>
                  <a:lnTo>
                    <a:pt x="7487" y="10465"/>
                  </a:lnTo>
                  <a:lnTo>
                    <a:pt x="7508" y="10489"/>
                  </a:lnTo>
                  <a:lnTo>
                    <a:pt x="7526" y="10515"/>
                  </a:lnTo>
                  <a:lnTo>
                    <a:pt x="7544" y="10540"/>
                  </a:lnTo>
                  <a:lnTo>
                    <a:pt x="7561" y="10565"/>
                  </a:lnTo>
                  <a:lnTo>
                    <a:pt x="7576" y="10590"/>
                  </a:lnTo>
                  <a:lnTo>
                    <a:pt x="7590" y="10615"/>
                  </a:lnTo>
                  <a:lnTo>
                    <a:pt x="7596" y="10629"/>
                  </a:lnTo>
                  <a:lnTo>
                    <a:pt x="7601" y="10642"/>
                  </a:lnTo>
                  <a:lnTo>
                    <a:pt x="7606" y="10655"/>
                  </a:lnTo>
                  <a:lnTo>
                    <a:pt x="7610" y="10669"/>
                  </a:lnTo>
                  <a:lnTo>
                    <a:pt x="7636" y="10705"/>
                  </a:lnTo>
                  <a:lnTo>
                    <a:pt x="7661" y="10741"/>
                  </a:lnTo>
                  <a:lnTo>
                    <a:pt x="7685" y="10779"/>
                  </a:lnTo>
                  <a:lnTo>
                    <a:pt x="7709" y="10817"/>
                  </a:lnTo>
                  <a:lnTo>
                    <a:pt x="7731" y="10854"/>
                  </a:lnTo>
                  <a:lnTo>
                    <a:pt x="7753" y="10893"/>
                  </a:lnTo>
                  <a:lnTo>
                    <a:pt x="7775" y="10932"/>
                  </a:lnTo>
                  <a:lnTo>
                    <a:pt x="7796" y="10970"/>
                  </a:lnTo>
                  <a:lnTo>
                    <a:pt x="7816" y="11010"/>
                  </a:lnTo>
                  <a:lnTo>
                    <a:pt x="7835" y="11049"/>
                  </a:lnTo>
                  <a:lnTo>
                    <a:pt x="7854" y="11089"/>
                  </a:lnTo>
                  <a:lnTo>
                    <a:pt x="7872" y="11129"/>
                  </a:lnTo>
                  <a:lnTo>
                    <a:pt x="7890" y="11169"/>
                  </a:lnTo>
                  <a:lnTo>
                    <a:pt x="7907" y="11209"/>
                  </a:lnTo>
                  <a:lnTo>
                    <a:pt x="7924" y="11250"/>
                  </a:lnTo>
                  <a:lnTo>
                    <a:pt x="7940" y="11291"/>
                  </a:lnTo>
                  <a:lnTo>
                    <a:pt x="7963" y="11331"/>
                  </a:lnTo>
                  <a:lnTo>
                    <a:pt x="7985" y="11372"/>
                  </a:lnTo>
                  <a:lnTo>
                    <a:pt x="8006" y="11414"/>
                  </a:lnTo>
                  <a:lnTo>
                    <a:pt x="8026" y="11456"/>
                  </a:lnTo>
                  <a:lnTo>
                    <a:pt x="8045" y="11499"/>
                  </a:lnTo>
                  <a:lnTo>
                    <a:pt x="8062" y="11543"/>
                  </a:lnTo>
                  <a:lnTo>
                    <a:pt x="8079" y="11587"/>
                  </a:lnTo>
                  <a:lnTo>
                    <a:pt x="8094" y="11632"/>
                  </a:lnTo>
                  <a:lnTo>
                    <a:pt x="8108" y="11677"/>
                  </a:lnTo>
                  <a:lnTo>
                    <a:pt x="8121" y="11723"/>
                  </a:lnTo>
                  <a:lnTo>
                    <a:pt x="8134" y="11769"/>
                  </a:lnTo>
                  <a:lnTo>
                    <a:pt x="8146" y="11816"/>
                  </a:lnTo>
                  <a:lnTo>
                    <a:pt x="8157" y="11862"/>
                  </a:lnTo>
                  <a:lnTo>
                    <a:pt x="8167" y="11910"/>
                  </a:lnTo>
                  <a:lnTo>
                    <a:pt x="8176" y="11957"/>
                  </a:lnTo>
                  <a:lnTo>
                    <a:pt x="8184" y="12005"/>
                  </a:lnTo>
                  <a:lnTo>
                    <a:pt x="8192" y="12054"/>
                  </a:lnTo>
                  <a:lnTo>
                    <a:pt x="8198" y="12102"/>
                  </a:lnTo>
                  <a:lnTo>
                    <a:pt x="8205" y="12151"/>
                  </a:lnTo>
                  <a:lnTo>
                    <a:pt x="8210" y="12199"/>
                  </a:lnTo>
                  <a:lnTo>
                    <a:pt x="8215" y="12248"/>
                  </a:lnTo>
                  <a:lnTo>
                    <a:pt x="8219" y="12297"/>
                  </a:lnTo>
                  <a:lnTo>
                    <a:pt x="8223" y="12346"/>
                  </a:lnTo>
                  <a:lnTo>
                    <a:pt x="8227" y="12395"/>
                  </a:lnTo>
                  <a:lnTo>
                    <a:pt x="8232" y="12493"/>
                  </a:lnTo>
                  <a:lnTo>
                    <a:pt x="8236" y="12590"/>
                  </a:lnTo>
                  <a:lnTo>
                    <a:pt x="8238" y="12688"/>
                  </a:lnTo>
                  <a:lnTo>
                    <a:pt x="8239" y="12784"/>
                  </a:lnTo>
                  <a:lnTo>
                    <a:pt x="8247" y="12793"/>
                  </a:lnTo>
                  <a:lnTo>
                    <a:pt x="8255" y="12802"/>
                  </a:lnTo>
                  <a:lnTo>
                    <a:pt x="8261" y="12812"/>
                  </a:lnTo>
                  <a:lnTo>
                    <a:pt x="8267" y="12821"/>
                  </a:lnTo>
                  <a:lnTo>
                    <a:pt x="8277" y="12842"/>
                  </a:lnTo>
                  <a:lnTo>
                    <a:pt x="8286" y="12863"/>
                  </a:lnTo>
                  <a:lnTo>
                    <a:pt x="8294" y="12884"/>
                  </a:lnTo>
                  <a:lnTo>
                    <a:pt x="8303" y="12906"/>
                  </a:lnTo>
                  <a:lnTo>
                    <a:pt x="8308" y="12916"/>
                  </a:lnTo>
                  <a:lnTo>
                    <a:pt x="8314" y="12926"/>
                  </a:lnTo>
                  <a:lnTo>
                    <a:pt x="8320" y="12936"/>
                  </a:lnTo>
                  <a:lnTo>
                    <a:pt x="8327" y="12945"/>
                  </a:lnTo>
                  <a:lnTo>
                    <a:pt x="8331" y="12970"/>
                  </a:lnTo>
                  <a:lnTo>
                    <a:pt x="8336" y="12996"/>
                  </a:lnTo>
                  <a:lnTo>
                    <a:pt x="8341" y="13022"/>
                  </a:lnTo>
                  <a:lnTo>
                    <a:pt x="8346" y="13048"/>
                  </a:lnTo>
                  <a:lnTo>
                    <a:pt x="8348" y="13061"/>
                  </a:lnTo>
                  <a:lnTo>
                    <a:pt x="8349" y="13074"/>
                  </a:lnTo>
                  <a:lnTo>
                    <a:pt x="8350" y="13086"/>
                  </a:lnTo>
                  <a:lnTo>
                    <a:pt x="8349" y="13099"/>
                  </a:lnTo>
                  <a:lnTo>
                    <a:pt x="8348" y="13112"/>
                  </a:lnTo>
                  <a:lnTo>
                    <a:pt x="8346" y="13125"/>
                  </a:lnTo>
                  <a:lnTo>
                    <a:pt x="8343" y="13137"/>
                  </a:lnTo>
                  <a:lnTo>
                    <a:pt x="8339" y="13151"/>
                  </a:lnTo>
                  <a:lnTo>
                    <a:pt x="8355" y="13159"/>
                  </a:lnTo>
                  <a:lnTo>
                    <a:pt x="8369" y="13169"/>
                  </a:lnTo>
                  <a:lnTo>
                    <a:pt x="8383" y="13180"/>
                  </a:lnTo>
                  <a:lnTo>
                    <a:pt x="8396" y="13192"/>
                  </a:lnTo>
                  <a:lnTo>
                    <a:pt x="8407" y="13205"/>
                  </a:lnTo>
                  <a:lnTo>
                    <a:pt x="8418" y="13219"/>
                  </a:lnTo>
                  <a:lnTo>
                    <a:pt x="8427" y="13233"/>
                  </a:lnTo>
                  <a:lnTo>
                    <a:pt x="8436" y="13249"/>
                  </a:lnTo>
                  <a:lnTo>
                    <a:pt x="8452" y="13281"/>
                  </a:lnTo>
                  <a:lnTo>
                    <a:pt x="8466" y="13314"/>
                  </a:lnTo>
                  <a:lnTo>
                    <a:pt x="8480" y="13347"/>
                  </a:lnTo>
                  <a:lnTo>
                    <a:pt x="8493" y="13378"/>
                  </a:lnTo>
                  <a:lnTo>
                    <a:pt x="8489" y="13407"/>
                  </a:lnTo>
                  <a:lnTo>
                    <a:pt x="8485" y="13435"/>
                  </a:lnTo>
                  <a:lnTo>
                    <a:pt x="8481" y="13462"/>
                  </a:lnTo>
                  <a:lnTo>
                    <a:pt x="8475" y="13489"/>
                  </a:lnTo>
                  <a:lnTo>
                    <a:pt x="8472" y="13503"/>
                  </a:lnTo>
                  <a:lnTo>
                    <a:pt x="8468" y="13516"/>
                  </a:lnTo>
                  <a:lnTo>
                    <a:pt x="8464" y="13530"/>
                  </a:lnTo>
                  <a:lnTo>
                    <a:pt x="8460" y="13543"/>
                  </a:lnTo>
                  <a:lnTo>
                    <a:pt x="8454" y="13557"/>
                  </a:lnTo>
                  <a:lnTo>
                    <a:pt x="8448" y="13570"/>
                  </a:lnTo>
                  <a:lnTo>
                    <a:pt x="8441" y="13582"/>
                  </a:lnTo>
                  <a:lnTo>
                    <a:pt x="8434" y="13595"/>
                  </a:lnTo>
                  <a:lnTo>
                    <a:pt x="8425" y="13604"/>
                  </a:lnTo>
                  <a:lnTo>
                    <a:pt x="8415" y="13612"/>
                  </a:lnTo>
                  <a:lnTo>
                    <a:pt x="8404" y="13619"/>
                  </a:lnTo>
                  <a:lnTo>
                    <a:pt x="8392" y="13626"/>
                  </a:lnTo>
                  <a:lnTo>
                    <a:pt x="8368" y="13638"/>
                  </a:lnTo>
                  <a:lnTo>
                    <a:pt x="8344" y="13651"/>
                  </a:lnTo>
                  <a:lnTo>
                    <a:pt x="8334" y="13658"/>
                  </a:lnTo>
                  <a:lnTo>
                    <a:pt x="8324" y="13665"/>
                  </a:lnTo>
                  <a:lnTo>
                    <a:pt x="8320" y="13670"/>
                  </a:lnTo>
                  <a:lnTo>
                    <a:pt x="8316" y="13674"/>
                  </a:lnTo>
                  <a:lnTo>
                    <a:pt x="8312" y="13679"/>
                  </a:lnTo>
                  <a:lnTo>
                    <a:pt x="8309" y="13684"/>
                  </a:lnTo>
                  <a:lnTo>
                    <a:pt x="8306" y="13689"/>
                  </a:lnTo>
                  <a:lnTo>
                    <a:pt x="8304" y="13695"/>
                  </a:lnTo>
                  <a:lnTo>
                    <a:pt x="8303" y="13701"/>
                  </a:lnTo>
                  <a:lnTo>
                    <a:pt x="8302" y="13707"/>
                  </a:lnTo>
                  <a:lnTo>
                    <a:pt x="8301" y="13714"/>
                  </a:lnTo>
                  <a:lnTo>
                    <a:pt x="8302" y="13722"/>
                  </a:lnTo>
                  <a:lnTo>
                    <a:pt x="8303" y="13730"/>
                  </a:lnTo>
                  <a:lnTo>
                    <a:pt x="8304" y="13738"/>
                  </a:lnTo>
                  <a:lnTo>
                    <a:pt x="8289" y="13757"/>
                  </a:lnTo>
                  <a:lnTo>
                    <a:pt x="8272" y="13775"/>
                  </a:lnTo>
                  <a:lnTo>
                    <a:pt x="8253" y="13791"/>
                  </a:lnTo>
                  <a:lnTo>
                    <a:pt x="8235" y="13805"/>
                  </a:lnTo>
                  <a:lnTo>
                    <a:pt x="8217" y="13819"/>
                  </a:lnTo>
                  <a:lnTo>
                    <a:pt x="8198" y="13831"/>
                  </a:lnTo>
                  <a:lnTo>
                    <a:pt x="8178" y="13842"/>
                  </a:lnTo>
                  <a:lnTo>
                    <a:pt x="8158" y="13853"/>
                  </a:lnTo>
                  <a:lnTo>
                    <a:pt x="8136" y="13863"/>
                  </a:lnTo>
                  <a:lnTo>
                    <a:pt x="8116" y="13872"/>
                  </a:lnTo>
                  <a:lnTo>
                    <a:pt x="8095" y="13881"/>
                  </a:lnTo>
                  <a:lnTo>
                    <a:pt x="8074" y="13890"/>
                  </a:lnTo>
                  <a:lnTo>
                    <a:pt x="8031" y="13907"/>
                  </a:lnTo>
                  <a:lnTo>
                    <a:pt x="7988" y="13923"/>
                  </a:lnTo>
                  <a:lnTo>
                    <a:pt x="7960" y="13928"/>
                  </a:lnTo>
                  <a:lnTo>
                    <a:pt x="7931" y="13931"/>
                  </a:lnTo>
                  <a:lnTo>
                    <a:pt x="7901" y="13932"/>
                  </a:lnTo>
                  <a:lnTo>
                    <a:pt x="7870" y="13931"/>
                  </a:lnTo>
                  <a:lnTo>
                    <a:pt x="7840" y="13930"/>
                  </a:lnTo>
                  <a:lnTo>
                    <a:pt x="7809" y="13927"/>
                  </a:lnTo>
                  <a:lnTo>
                    <a:pt x="7779" y="13922"/>
                  </a:lnTo>
                  <a:lnTo>
                    <a:pt x="7747" y="13917"/>
                  </a:lnTo>
                  <a:lnTo>
                    <a:pt x="7717" y="13911"/>
                  </a:lnTo>
                  <a:lnTo>
                    <a:pt x="7687" y="13905"/>
                  </a:lnTo>
                  <a:lnTo>
                    <a:pt x="7657" y="13897"/>
                  </a:lnTo>
                  <a:lnTo>
                    <a:pt x="7627" y="13890"/>
                  </a:lnTo>
                  <a:lnTo>
                    <a:pt x="7571" y="13875"/>
                  </a:lnTo>
                  <a:lnTo>
                    <a:pt x="7518" y="13861"/>
                  </a:lnTo>
                  <a:lnTo>
                    <a:pt x="7498" y="13866"/>
                  </a:lnTo>
                  <a:lnTo>
                    <a:pt x="7480" y="13873"/>
                  </a:lnTo>
                  <a:lnTo>
                    <a:pt x="7462" y="13880"/>
                  </a:lnTo>
                  <a:lnTo>
                    <a:pt x="7445" y="13889"/>
                  </a:lnTo>
                  <a:lnTo>
                    <a:pt x="7428" y="13899"/>
                  </a:lnTo>
                  <a:lnTo>
                    <a:pt x="7411" y="13908"/>
                  </a:lnTo>
                  <a:lnTo>
                    <a:pt x="7394" y="13918"/>
                  </a:lnTo>
                  <a:lnTo>
                    <a:pt x="7377" y="13928"/>
                  </a:lnTo>
                  <a:lnTo>
                    <a:pt x="7344" y="13949"/>
                  </a:lnTo>
                  <a:lnTo>
                    <a:pt x="7312" y="13971"/>
                  </a:lnTo>
                  <a:lnTo>
                    <a:pt x="7279" y="13991"/>
                  </a:lnTo>
                  <a:lnTo>
                    <a:pt x="7245" y="14010"/>
                  </a:lnTo>
                  <a:lnTo>
                    <a:pt x="7192" y="14031"/>
                  </a:lnTo>
                  <a:lnTo>
                    <a:pt x="7138" y="14049"/>
                  </a:lnTo>
                  <a:lnTo>
                    <a:pt x="7082" y="14066"/>
                  </a:lnTo>
                  <a:lnTo>
                    <a:pt x="7027" y="14082"/>
                  </a:lnTo>
                  <a:lnTo>
                    <a:pt x="6971" y="14096"/>
                  </a:lnTo>
                  <a:lnTo>
                    <a:pt x="6914" y="14109"/>
                  </a:lnTo>
                  <a:lnTo>
                    <a:pt x="6857" y="14120"/>
                  </a:lnTo>
                  <a:lnTo>
                    <a:pt x="6800" y="14131"/>
                  </a:lnTo>
                  <a:lnTo>
                    <a:pt x="6741" y="14141"/>
                  </a:lnTo>
                  <a:lnTo>
                    <a:pt x="6684" y="14151"/>
                  </a:lnTo>
                  <a:lnTo>
                    <a:pt x="6626" y="14159"/>
                  </a:lnTo>
                  <a:lnTo>
                    <a:pt x="6567" y="14166"/>
                  </a:lnTo>
                  <a:lnTo>
                    <a:pt x="6509" y="14172"/>
                  </a:lnTo>
                  <a:lnTo>
                    <a:pt x="6451" y="14178"/>
                  </a:lnTo>
                  <a:lnTo>
                    <a:pt x="6393" y="14184"/>
                  </a:lnTo>
                  <a:lnTo>
                    <a:pt x="6334" y="14188"/>
                  </a:lnTo>
                  <a:lnTo>
                    <a:pt x="6302" y="14186"/>
                  </a:lnTo>
                  <a:lnTo>
                    <a:pt x="6269" y="14182"/>
                  </a:lnTo>
                  <a:lnTo>
                    <a:pt x="6236" y="14176"/>
                  </a:lnTo>
                  <a:lnTo>
                    <a:pt x="6204" y="14169"/>
                  </a:lnTo>
                  <a:lnTo>
                    <a:pt x="6172" y="14160"/>
                  </a:lnTo>
                  <a:lnTo>
                    <a:pt x="6141" y="14148"/>
                  </a:lnTo>
                  <a:lnTo>
                    <a:pt x="6110" y="14136"/>
                  </a:lnTo>
                  <a:lnTo>
                    <a:pt x="6080" y="14121"/>
                  </a:lnTo>
                  <a:lnTo>
                    <a:pt x="6066" y="14114"/>
                  </a:lnTo>
                  <a:lnTo>
                    <a:pt x="6052" y="14105"/>
                  </a:lnTo>
                  <a:lnTo>
                    <a:pt x="6038" y="14097"/>
                  </a:lnTo>
                  <a:lnTo>
                    <a:pt x="6025" y="14088"/>
                  </a:lnTo>
                  <a:lnTo>
                    <a:pt x="6012" y="14078"/>
                  </a:lnTo>
                  <a:lnTo>
                    <a:pt x="5999" y="14068"/>
                  </a:lnTo>
                  <a:lnTo>
                    <a:pt x="5986" y="14057"/>
                  </a:lnTo>
                  <a:lnTo>
                    <a:pt x="5974" y="14046"/>
                  </a:lnTo>
                  <a:lnTo>
                    <a:pt x="5962" y="14035"/>
                  </a:lnTo>
                  <a:lnTo>
                    <a:pt x="5951" y="14022"/>
                  </a:lnTo>
                  <a:lnTo>
                    <a:pt x="5940" y="14009"/>
                  </a:lnTo>
                  <a:lnTo>
                    <a:pt x="5930" y="13996"/>
                  </a:lnTo>
                  <a:lnTo>
                    <a:pt x="5920" y="13983"/>
                  </a:lnTo>
                  <a:lnTo>
                    <a:pt x="5911" y="13969"/>
                  </a:lnTo>
                  <a:lnTo>
                    <a:pt x="5902" y="13954"/>
                  </a:lnTo>
                  <a:lnTo>
                    <a:pt x="5894" y="13939"/>
                  </a:lnTo>
                  <a:lnTo>
                    <a:pt x="5893" y="13920"/>
                  </a:lnTo>
                  <a:lnTo>
                    <a:pt x="5891" y="13901"/>
                  </a:lnTo>
                  <a:lnTo>
                    <a:pt x="5888" y="13881"/>
                  </a:lnTo>
                  <a:lnTo>
                    <a:pt x="5886" y="13862"/>
                  </a:lnTo>
                  <a:lnTo>
                    <a:pt x="5884" y="13844"/>
                  </a:lnTo>
                  <a:lnTo>
                    <a:pt x="5885" y="13825"/>
                  </a:lnTo>
                  <a:lnTo>
                    <a:pt x="5886" y="13816"/>
                  </a:lnTo>
                  <a:lnTo>
                    <a:pt x="5888" y="13807"/>
                  </a:lnTo>
                  <a:lnTo>
                    <a:pt x="5890" y="13798"/>
                  </a:lnTo>
                  <a:lnTo>
                    <a:pt x="5894" y="13790"/>
                  </a:lnTo>
                  <a:lnTo>
                    <a:pt x="5835" y="13784"/>
                  </a:lnTo>
                  <a:lnTo>
                    <a:pt x="5778" y="13779"/>
                  </a:lnTo>
                  <a:lnTo>
                    <a:pt x="5719" y="13777"/>
                  </a:lnTo>
                  <a:lnTo>
                    <a:pt x="5662" y="13776"/>
                  </a:lnTo>
                  <a:lnTo>
                    <a:pt x="5605" y="13778"/>
                  </a:lnTo>
                  <a:lnTo>
                    <a:pt x="5549" y="13781"/>
                  </a:lnTo>
                  <a:lnTo>
                    <a:pt x="5521" y="13783"/>
                  </a:lnTo>
                  <a:lnTo>
                    <a:pt x="5493" y="13786"/>
                  </a:lnTo>
                  <a:lnTo>
                    <a:pt x="5464" y="13789"/>
                  </a:lnTo>
                  <a:lnTo>
                    <a:pt x="5437" y="13793"/>
                  </a:lnTo>
                  <a:lnTo>
                    <a:pt x="5409" y="13797"/>
                  </a:lnTo>
                  <a:lnTo>
                    <a:pt x="5382" y="13802"/>
                  </a:lnTo>
                  <a:lnTo>
                    <a:pt x="5355" y="13808"/>
                  </a:lnTo>
                  <a:lnTo>
                    <a:pt x="5327" y="13813"/>
                  </a:lnTo>
                  <a:lnTo>
                    <a:pt x="5300" y="13820"/>
                  </a:lnTo>
                  <a:lnTo>
                    <a:pt x="5274" y="13827"/>
                  </a:lnTo>
                  <a:lnTo>
                    <a:pt x="5247" y="13834"/>
                  </a:lnTo>
                  <a:lnTo>
                    <a:pt x="5220" y="13842"/>
                  </a:lnTo>
                  <a:lnTo>
                    <a:pt x="5194" y="13851"/>
                  </a:lnTo>
                  <a:lnTo>
                    <a:pt x="5168" y="13860"/>
                  </a:lnTo>
                  <a:lnTo>
                    <a:pt x="5143" y="13870"/>
                  </a:lnTo>
                  <a:lnTo>
                    <a:pt x="5118" y="13880"/>
                  </a:lnTo>
                  <a:lnTo>
                    <a:pt x="5092" y="13891"/>
                  </a:lnTo>
                  <a:lnTo>
                    <a:pt x="5067" y="13903"/>
                  </a:lnTo>
                  <a:lnTo>
                    <a:pt x="5042" y="13915"/>
                  </a:lnTo>
                  <a:lnTo>
                    <a:pt x="5018" y="13928"/>
                  </a:lnTo>
                  <a:lnTo>
                    <a:pt x="4971" y="13937"/>
                  </a:lnTo>
                  <a:lnTo>
                    <a:pt x="4925" y="13945"/>
                  </a:lnTo>
                  <a:lnTo>
                    <a:pt x="4878" y="13952"/>
                  </a:lnTo>
                  <a:lnTo>
                    <a:pt x="4829" y="13957"/>
                  </a:lnTo>
                  <a:lnTo>
                    <a:pt x="4804" y="13959"/>
                  </a:lnTo>
                  <a:lnTo>
                    <a:pt x="4780" y="13960"/>
                  </a:lnTo>
                  <a:lnTo>
                    <a:pt x="4756" y="13961"/>
                  </a:lnTo>
                  <a:lnTo>
                    <a:pt x="4732" y="13962"/>
                  </a:lnTo>
                  <a:lnTo>
                    <a:pt x="4706" y="13961"/>
                  </a:lnTo>
                  <a:lnTo>
                    <a:pt x="4682" y="13961"/>
                  </a:lnTo>
                  <a:lnTo>
                    <a:pt x="4658" y="13959"/>
                  </a:lnTo>
                  <a:lnTo>
                    <a:pt x="4634" y="13957"/>
                  </a:lnTo>
                  <a:lnTo>
                    <a:pt x="4610" y="13954"/>
                  </a:lnTo>
                  <a:lnTo>
                    <a:pt x="4585" y="13951"/>
                  </a:lnTo>
                  <a:lnTo>
                    <a:pt x="4561" y="13947"/>
                  </a:lnTo>
                  <a:lnTo>
                    <a:pt x="4538" y="13942"/>
                  </a:lnTo>
                  <a:lnTo>
                    <a:pt x="4515" y="13937"/>
                  </a:lnTo>
                  <a:lnTo>
                    <a:pt x="4492" y="13930"/>
                  </a:lnTo>
                  <a:lnTo>
                    <a:pt x="4470" y="13923"/>
                  </a:lnTo>
                  <a:lnTo>
                    <a:pt x="4446" y="13915"/>
                  </a:lnTo>
                  <a:lnTo>
                    <a:pt x="4425" y="13906"/>
                  </a:lnTo>
                  <a:lnTo>
                    <a:pt x="4403" y="13895"/>
                  </a:lnTo>
                  <a:lnTo>
                    <a:pt x="4382" y="13885"/>
                  </a:lnTo>
                  <a:lnTo>
                    <a:pt x="4362" y="13873"/>
                  </a:lnTo>
                  <a:lnTo>
                    <a:pt x="4341" y="13861"/>
                  </a:lnTo>
                  <a:lnTo>
                    <a:pt x="4321" y="13847"/>
                  </a:lnTo>
                  <a:lnTo>
                    <a:pt x="4302" y="13833"/>
                  </a:lnTo>
                  <a:lnTo>
                    <a:pt x="4284" y="13817"/>
                  </a:lnTo>
                  <a:lnTo>
                    <a:pt x="4255" y="13769"/>
                  </a:lnTo>
                  <a:lnTo>
                    <a:pt x="4227" y="13720"/>
                  </a:lnTo>
                  <a:lnTo>
                    <a:pt x="4213" y="13695"/>
                  </a:lnTo>
                  <a:lnTo>
                    <a:pt x="4201" y="13669"/>
                  </a:lnTo>
                  <a:lnTo>
                    <a:pt x="4190" y="13643"/>
                  </a:lnTo>
                  <a:lnTo>
                    <a:pt x="4182" y="13617"/>
                  </a:lnTo>
                  <a:lnTo>
                    <a:pt x="4178" y="13604"/>
                  </a:lnTo>
                  <a:lnTo>
                    <a:pt x="4175" y="13591"/>
                  </a:lnTo>
                  <a:lnTo>
                    <a:pt x="4172" y="13578"/>
                  </a:lnTo>
                  <a:lnTo>
                    <a:pt x="4170" y="13564"/>
                  </a:lnTo>
                  <a:lnTo>
                    <a:pt x="4169" y="13551"/>
                  </a:lnTo>
                  <a:lnTo>
                    <a:pt x="4168" y="13538"/>
                  </a:lnTo>
                  <a:lnTo>
                    <a:pt x="4168" y="13524"/>
                  </a:lnTo>
                  <a:lnTo>
                    <a:pt x="4169" y="13510"/>
                  </a:lnTo>
                  <a:lnTo>
                    <a:pt x="4170" y="13497"/>
                  </a:lnTo>
                  <a:lnTo>
                    <a:pt x="4173" y="13483"/>
                  </a:lnTo>
                  <a:lnTo>
                    <a:pt x="4176" y="13470"/>
                  </a:lnTo>
                  <a:lnTo>
                    <a:pt x="4180" y="13456"/>
                  </a:lnTo>
                  <a:lnTo>
                    <a:pt x="4185" y="13443"/>
                  </a:lnTo>
                  <a:lnTo>
                    <a:pt x="4191" y="13429"/>
                  </a:lnTo>
                  <a:lnTo>
                    <a:pt x="4197" y="13416"/>
                  </a:lnTo>
                  <a:lnTo>
                    <a:pt x="4205" y="13402"/>
                  </a:lnTo>
                  <a:lnTo>
                    <a:pt x="4185" y="13360"/>
                  </a:lnTo>
                  <a:lnTo>
                    <a:pt x="4163" y="13320"/>
                  </a:lnTo>
                  <a:lnTo>
                    <a:pt x="4140" y="13280"/>
                  </a:lnTo>
                  <a:lnTo>
                    <a:pt x="4115" y="13239"/>
                  </a:lnTo>
                  <a:lnTo>
                    <a:pt x="4090" y="13200"/>
                  </a:lnTo>
                  <a:lnTo>
                    <a:pt x="4063" y="13161"/>
                  </a:lnTo>
                  <a:lnTo>
                    <a:pt x="4037" y="13121"/>
                  </a:lnTo>
                  <a:lnTo>
                    <a:pt x="4012" y="13083"/>
                  </a:lnTo>
                  <a:lnTo>
                    <a:pt x="4004" y="13086"/>
                  </a:lnTo>
                  <a:lnTo>
                    <a:pt x="3996" y="13089"/>
                  </a:lnTo>
                  <a:lnTo>
                    <a:pt x="3989" y="13094"/>
                  </a:lnTo>
                  <a:lnTo>
                    <a:pt x="3982" y="13100"/>
                  </a:lnTo>
                  <a:lnTo>
                    <a:pt x="3967" y="13113"/>
                  </a:lnTo>
                  <a:lnTo>
                    <a:pt x="3952" y="13126"/>
                  </a:lnTo>
                  <a:lnTo>
                    <a:pt x="3944" y="13132"/>
                  </a:lnTo>
                  <a:lnTo>
                    <a:pt x="3936" y="13137"/>
                  </a:lnTo>
                  <a:lnTo>
                    <a:pt x="3928" y="13141"/>
                  </a:lnTo>
                  <a:lnTo>
                    <a:pt x="3919" y="13144"/>
                  </a:lnTo>
                  <a:lnTo>
                    <a:pt x="3910" y="13145"/>
                  </a:lnTo>
                  <a:lnTo>
                    <a:pt x="3900" y="13144"/>
                  </a:lnTo>
                  <a:lnTo>
                    <a:pt x="3895" y="13143"/>
                  </a:lnTo>
                  <a:lnTo>
                    <a:pt x="3890" y="13140"/>
                  </a:lnTo>
                  <a:lnTo>
                    <a:pt x="3884" y="13137"/>
                  </a:lnTo>
                  <a:lnTo>
                    <a:pt x="3878" y="13134"/>
                  </a:lnTo>
                  <a:lnTo>
                    <a:pt x="3854" y="13095"/>
                  </a:lnTo>
                  <a:lnTo>
                    <a:pt x="3830" y="13056"/>
                  </a:lnTo>
                  <a:lnTo>
                    <a:pt x="3806" y="13018"/>
                  </a:lnTo>
                  <a:lnTo>
                    <a:pt x="3784" y="12977"/>
                  </a:lnTo>
                  <a:lnTo>
                    <a:pt x="3740" y="12898"/>
                  </a:lnTo>
                  <a:lnTo>
                    <a:pt x="3697" y="12818"/>
                  </a:lnTo>
                  <a:lnTo>
                    <a:pt x="3656" y="12737"/>
                  </a:lnTo>
                  <a:lnTo>
                    <a:pt x="3617" y="12656"/>
                  </a:lnTo>
                  <a:lnTo>
                    <a:pt x="3578" y="12574"/>
                  </a:lnTo>
                  <a:lnTo>
                    <a:pt x="3540" y="12491"/>
                  </a:lnTo>
                  <a:lnTo>
                    <a:pt x="3503" y="12409"/>
                  </a:lnTo>
                  <a:lnTo>
                    <a:pt x="3466" y="12327"/>
                  </a:lnTo>
                  <a:lnTo>
                    <a:pt x="3428" y="12244"/>
                  </a:lnTo>
                  <a:lnTo>
                    <a:pt x="3391" y="12162"/>
                  </a:lnTo>
                  <a:lnTo>
                    <a:pt x="3353" y="12079"/>
                  </a:lnTo>
                  <a:lnTo>
                    <a:pt x="3314" y="11996"/>
                  </a:lnTo>
                  <a:lnTo>
                    <a:pt x="3275" y="11915"/>
                  </a:lnTo>
                  <a:lnTo>
                    <a:pt x="3235" y="11833"/>
                  </a:lnTo>
                  <a:lnTo>
                    <a:pt x="3223" y="11840"/>
                  </a:lnTo>
                  <a:lnTo>
                    <a:pt x="3219" y="12073"/>
                  </a:lnTo>
                  <a:lnTo>
                    <a:pt x="3222" y="12085"/>
                  </a:lnTo>
                  <a:lnTo>
                    <a:pt x="3225" y="12098"/>
                  </a:lnTo>
                  <a:lnTo>
                    <a:pt x="3227" y="12110"/>
                  </a:lnTo>
                  <a:lnTo>
                    <a:pt x="3228" y="12123"/>
                  </a:lnTo>
                  <a:lnTo>
                    <a:pt x="3229" y="12150"/>
                  </a:lnTo>
                  <a:lnTo>
                    <a:pt x="3229" y="12177"/>
                  </a:lnTo>
                  <a:lnTo>
                    <a:pt x="3229" y="12205"/>
                  </a:lnTo>
                  <a:lnTo>
                    <a:pt x="3230" y="12233"/>
                  </a:lnTo>
                  <a:lnTo>
                    <a:pt x="3230" y="12247"/>
                  </a:lnTo>
                  <a:lnTo>
                    <a:pt x="3231" y="12262"/>
                  </a:lnTo>
                  <a:lnTo>
                    <a:pt x="3233" y="12276"/>
                  </a:lnTo>
                  <a:lnTo>
                    <a:pt x="3235" y="12290"/>
                  </a:lnTo>
                  <a:lnTo>
                    <a:pt x="3239" y="12342"/>
                  </a:lnTo>
                  <a:lnTo>
                    <a:pt x="3245" y="12394"/>
                  </a:lnTo>
                  <a:lnTo>
                    <a:pt x="3250" y="12445"/>
                  </a:lnTo>
                  <a:lnTo>
                    <a:pt x="3256" y="12496"/>
                  </a:lnTo>
                  <a:lnTo>
                    <a:pt x="3262" y="12548"/>
                  </a:lnTo>
                  <a:lnTo>
                    <a:pt x="3269" y="12599"/>
                  </a:lnTo>
                  <a:lnTo>
                    <a:pt x="3276" y="12651"/>
                  </a:lnTo>
                  <a:lnTo>
                    <a:pt x="3282" y="12702"/>
                  </a:lnTo>
                  <a:lnTo>
                    <a:pt x="3289" y="12753"/>
                  </a:lnTo>
                  <a:lnTo>
                    <a:pt x="3296" y="12805"/>
                  </a:lnTo>
                  <a:lnTo>
                    <a:pt x="3303" y="12856"/>
                  </a:lnTo>
                  <a:lnTo>
                    <a:pt x="3310" y="12907"/>
                  </a:lnTo>
                  <a:lnTo>
                    <a:pt x="3316" y="12958"/>
                  </a:lnTo>
                  <a:lnTo>
                    <a:pt x="3322" y="13009"/>
                  </a:lnTo>
                  <a:lnTo>
                    <a:pt x="3328" y="13060"/>
                  </a:lnTo>
                  <a:lnTo>
                    <a:pt x="3334" y="13111"/>
                  </a:lnTo>
                  <a:lnTo>
                    <a:pt x="3385" y="13079"/>
                  </a:lnTo>
                  <a:lnTo>
                    <a:pt x="3385" y="13087"/>
                  </a:lnTo>
                  <a:lnTo>
                    <a:pt x="3384" y="13095"/>
                  </a:lnTo>
                  <a:lnTo>
                    <a:pt x="3382" y="13103"/>
                  </a:lnTo>
                  <a:lnTo>
                    <a:pt x="3379" y="13111"/>
                  </a:lnTo>
                  <a:lnTo>
                    <a:pt x="3371" y="13128"/>
                  </a:lnTo>
                  <a:lnTo>
                    <a:pt x="3361" y="13145"/>
                  </a:lnTo>
                  <a:lnTo>
                    <a:pt x="3350" y="13162"/>
                  </a:lnTo>
                  <a:lnTo>
                    <a:pt x="3340" y="13179"/>
                  </a:lnTo>
                  <a:lnTo>
                    <a:pt x="3336" y="13187"/>
                  </a:lnTo>
                  <a:lnTo>
                    <a:pt x="3333" y="13195"/>
                  </a:lnTo>
                  <a:lnTo>
                    <a:pt x="3331" y="13204"/>
                  </a:lnTo>
                  <a:lnTo>
                    <a:pt x="3330" y="13213"/>
                  </a:lnTo>
                  <a:lnTo>
                    <a:pt x="3335" y="13236"/>
                  </a:lnTo>
                  <a:lnTo>
                    <a:pt x="3342" y="13259"/>
                  </a:lnTo>
                  <a:lnTo>
                    <a:pt x="3350" y="13282"/>
                  </a:lnTo>
                  <a:lnTo>
                    <a:pt x="3358" y="13305"/>
                  </a:lnTo>
                  <a:lnTo>
                    <a:pt x="3375" y="13351"/>
                  </a:lnTo>
                  <a:lnTo>
                    <a:pt x="3394" y="13398"/>
                  </a:lnTo>
                  <a:lnTo>
                    <a:pt x="3412" y="13444"/>
                  </a:lnTo>
                  <a:lnTo>
                    <a:pt x="3428" y="13491"/>
                  </a:lnTo>
                  <a:lnTo>
                    <a:pt x="3435" y="13514"/>
                  </a:lnTo>
                  <a:lnTo>
                    <a:pt x="3442" y="13539"/>
                  </a:lnTo>
                  <a:lnTo>
                    <a:pt x="3447" y="13564"/>
                  </a:lnTo>
                  <a:lnTo>
                    <a:pt x="3451" y="13589"/>
                  </a:lnTo>
                  <a:lnTo>
                    <a:pt x="3450" y="13618"/>
                  </a:lnTo>
                  <a:lnTo>
                    <a:pt x="3450" y="13649"/>
                  </a:lnTo>
                  <a:lnTo>
                    <a:pt x="3451" y="13680"/>
                  </a:lnTo>
                  <a:lnTo>
                    <a:pt x="3453" y="13711"/>
                  </a:lnTo>
                  <a:lnTo>
                    <a:pt x="3455" y="13742"/>
                  </a:lnTo>
                  <a:lnTo>
                    <a:pt x="3458" y="13774"/>
                  </a:lnTo>
                  <a:lnTo>
                    <a:pt x="3458" y="13805"/>
                  </a:lnTo>
                  <a:lnTo>
                    <a:pt x="3458" y="13835"/>
                  </a:lnTo>
                  <a:lnTo>
                    <a:pt x="3457" y="13850"/>
                  </a:lnTo>
                  <a:lnTo>
                    <a:pt x="3454" y="13865"/>
                  </a:lnTo>
                  <a:lnTo>
                    <a:pt x="3452" y="13880"/>
                  </a:lnTo>
                  <a:lnTo>
                    <a:pt x="3449" y="13894"/>
                  </a:lnTo>
                  <a:lnTo>
                    <a:pt x="3446" y="13909"/>
                  </a:lnTo>
                  <a:lnTo>
                    <a:pt x="3442" y="13923"/>
                  </a:lnTo>
                  <a:lnTo>
                    <a:pt x="3437" y="13937"/>
                  </a:lnTo>
                  <a:lnTo>
                    <a:pt x="3431" y="13950"/>
                  </a:lnTo>
                  <a:lnTo>
                    <a:pt x="3424" y="13963"/>
                  </a:lnTo>
                  <a:lnTo>
                    <a:pt x="3416" y="13976"/>
                  </a:lnTo>
                  <a:lnTo>
                    <a:pt x="3408" y="13989"/>
                  </a:lnTo>
                  <a:lnTo>
                    <a:pt x="3398" y="14001"/>
                  </a:lnTo>
                  <a:lnTo>
                    <a:pt x="3387" y="14012"/>
                  </a:lnTo>
                  <a:lnTo>
                    <a:pt x="3374" y="14023"/>
                  </a:lnTo>
                  <a:lnTo>
                    <a:pt x="3361" y="14035"/>
                  </a:lnTo>
                  <a:lnTo>
                    <a:pt x="3346" y="14046"/>
                  </a:lnTo>
                  <a:lnTo>
                    <a:pt x="3321" y="14056"/>
                  </a:lnTo>
                  <a:lnTo>
                    <a:pt x="3298" y="14066"/>
                  </a:lnTo>
                  <a:lnTo>
                    <a:pt x="3274" y="14076"/>
                  </a:lnTo>
                  <a:lnTo>
                    <a:pt x="3250" y="14085"/>
                  </a:lnTo>
                  <a:lnTo>
                    <a:pt x="3227" y="14092"/>
                  </a:lnTo>
                  <a:lnTo>
                    <a:pt x="3203" y="14100"/>
                  </a:lnTo>
                  <a:lnTo>
                    <a:pt x="3178" y="14106"/>
                  </a:lnTo>
                  <a:lnTo>
                    <a:pt x="3154" y="14112"/>
                  </a:lnTo>
                  <a:lnTo>
                    <a:pt x="3130" y="14117"/>
                  </a:lnTo>
                  <a:lnTo>
                    <a:pt x="3106" y="14122"/>
                  </a:lnTo>
                  <a:lnTo>
                    <a:pt x="3081" y="14125"/>
                  </a:lnTo>
                  <a:lnTo>
                    <a:pt x="3056" y="14128"/>
                  </a:lnTo>
                  <a:lnTo>
                    <a:pt x="3032" y="14131"/>
                  </a:lnTo>
                  <a:lnTo>
                    <a:pt x="3008" y="14132"/>
                  </a:lnTo>
                  <a:lnTo>
                    <a:pt x="2983" y="14133"/>
                  </a:lnTo>
                  <a:lnTo>
                    <a:pt x="2959" y="14133"/>
                  </a:lnTo>
                  <a:lnTo>
                    <a:pt x="2934" y="14133"/>
                  </a:lnTo>
                  <a:lnTo>
                    <a:pt x="2909" y="14131"/>
                  </a:lnTo>
                  <a:lnTo>
                    <a:pt x="2885" y="14129"/>
                  </a:lnTo>
                  <a:lnTo>
                    <a:pt x="2860" y="14127"/>
                  </a:lnTo>
                  <a:lnTo>
                    <a:pt x="2836" y="14123"/>
                  </a:lnTo>
                  <a:lnTo>
                    <a:pt x="2811" y="14119"/>
                  </a:lnTo>
                  <a:lnTo>
                    <a:pt x="2786" y="14114"/>
                  </a:lnTo>
                  <a:lnTo>
                    <a:pt x="2762" y="14109"/>
                  </a:lnTo>
                  <a:lnTo>
                    <a:pt x="2738" y="14102"/>
                  </a:lnTo>
                  <a:lnTo>
                    <a:pt x="2714" y="14095"/>
                  </a:lnTo>
                  <a:lnTo>
                    <a:pt x="2689" y="14088"/>
                  </a:lnTo>
                  <a:lnTo>
                    <a:pt x="2664" y="14079"/>
                  </a:lnTo>
                  <a:lnTo>
                    <a:pt x="2640" y="14070"/>
                  </a:lnTo>
                  <a:lnTo>
                    <a:pt x="2616" y="14060"/>
                  </a:lnTo>
                  <a:lnTo>
                    <a:pt x="2592" y="14050"/>
                  </a:lnTo>
                  <a:lnTo>
                    <a:pt x="2568" y="14039"/>
                  </a:lnTo>
                  <a:lnTo>
                    <a:pt x="2563" y="14041"/>
                  </a:lnTo>
                  <a:lnTo>
                    <a:pt x="2557" y="14043"/>
                  </a:lnTo>
                  <a:lnTo>
                    <a:pt x="2551" y="14045"/>
                  </a:lnTo>
                  <a:lnTo>
                    <a:pt x="2545" y="14046"/>
                  </a:lnTo>
                  <a:lnTo>
                    <a:pt x="2533" y="14047"/>
                  </a:lnTo>
                  <a:lnTo>
                    <a:pt x="2520" y="14046"/>
                  </a:lnTo>
                  <a:lnTo>
                    <a:pt x="2508" y="14044"/>
                  </a:lnTo>
                  <a:lnTo>
                    <a:pt x="2496" y="14041"/>
                  </a:lnTo>
                  <a:lnTo>
                    <a:pt x="2492" y="14038"/>
                  </a:lnTo>
                  <a:lnTo>
                    <a:pt x="2487" y="14036"/>
                  </a:lnTo>
                  <a:lnTo>
                    <a:pt x="2484" y="14033"/>
                  </a:lnTo>
                  <a:lnTo>
                    <a:pt x="2481" y="14030"/>
                  </a:lnTo>
                  <a:lnTo>
                    <a:pt x="2453" y="14022"/>
                  </a:lnTo>
                  <a:lnTo>
                    <a:pt x="2436" y="14000"/>
                  </a:lnTo>
                  <a:lnTo>
                    <a:pt x="2421" y="13978"/>
                  </a:lnTo>
                  <a:lnTo>
                    <a:pt x="2407" y="13955"/>
                  </a:lnTo>
                  <a:lnTo>
                    <a:pt x="2394" y="13931"/>
                  </a:lnTo>
                  <a:lnTo>
                    <a:pt x="2382" y="13907"/>
                  </a:lnTo>
                  <a:lnTo>
                    <a:pt x="2371" y="13881"/>
                  </a:lnTo>
                  <a:lnTo>
                    <a:pt x="2362" y="13856"/>
                  </a:lnTo>
                  <a:lnTo>
                    <a:pt x="2353" y="13830"/>
                  </a:lnTo>
                  <a:lnTo>
                    <a:pt x="2346" y="13803"/>
                  </a:lnTo>
                  <a:lnTo>
                    <a:pt x="2339" y="13776"/>
                  </a:lnTo>
                  <a:lnTo>
                    <a:pt x="2334" y="13748"/>
                  </a:lnTo>
                  <a:lnTo>
                    <a:pt x="2330" y="13721"/>
                  </a:lnTo>
                  <a:lnTo>
                    <a:pt x="2326" y="13693"/>
                  </a:lnTo>
                  <a:lnTo>
                    <a:pt x="2324" y="13665"/>
                  </a:lnTo>
                  <a:lnTo>
                    <a:pt x="2322" y="13636"/>
                  </a:lnTo>
                  <a:lnTo>
                    <a:pt x="2322" y="13608"/>
                  </a:lnTo>
                  <a:lnTo>
                    <a:pt x="2323" y="13579"/>
                  </a:lnTo>
                  <a:lnTo>
                    <a:pt x="2324" y="13551"/>
                  </a:lnTo>
                  <a:lnTo>
                    <a:pt x="2326" y="13523"/>
                  </a:lnTo>
                  <a:lnTo>
                    <a:pt x="2330" y="13494"/>
                  </a:lnTo>
                  <a:lnTo>
                    <a:pt x="2334" y="13466"/>
                  </a:lnTo>
                  <a:lnTo>
                    <a:pt x="2339" y="13438"/>
                  </a:lnTo>
                  <a:lnTo>
                    <a:pt x="2345" y="13410"/>
                  </a:lnTo>
                  <a:lnTo>
                    <a:pt x="2351" y="13382"/>
                  </a:lnTo>
                  <a:lnTo>
                    <a:pt x="2359" y="13355"/>
                  </a:lnTo>
                  <a:lnTo>
                    <a:pt x="2367" y="13328"/>
                  </a:lnTo>
                  <a:lnTo>
                    <a:pt x="2377" y="13302"/>
                  </a:lnTo>
                  <a:lnTo>
                    <a:pt x="2387" y="13276"/>
                  </a:lnTo>
                  <a:lnTo>
                    <a:pt x="2397" y="13250"/>
                  </a:lnTo>
                  <a:lnTo>
                    <a:pt x="2409" y="13226"/>
                  </a:lnTo>
                  <a:lnTo>
                    <a:pt x="2421" y="13202"/>
                  </a:lnTo>
                  <a:lnTo>
                    <a:pt x="2434" y="13178"/>
                  </a:lnTo>
                  <a:lnTo>
                    <a:pt x="2430" y="13173"/>
                  </a:lnTo>
                  <a:lnTo>
                    <a:pt x="2427" y="13170"/>
                  </a:lnTo>
                  <a:lnTo>
                    <a:pt x="2423" y="13167"/>
                  </a:lnTo>
                  <a:lnTo>
                    <a:pt x="2420" y="13166"/>
                  </a:lnTo>
                  <a:lnTo>
                    <a:pt x="2412" y="13165"/>
                  </a:lnTo>
                  <a:lnTo>
                    <a:pt x="2405" y="13165"/>
                  </a:lnTo>
                  <a:lnTo>
                    <a:pt x="2397" y="13166"/>
                  </a:lnTo>
                  <a:lnTo>
                    <a:pt x="2390" y="13166"/>
                  </a:lnTo>
                  <a:lnTo>
                    <a:pt x="2386" y="13165"/>
                  </a:lnTo>
                  <a:lnTo>
                    <a:pt x="2382" y="13164"/>
                  </a:lnTo>
                  <a:lnTo>
                    <a:pt x="2378" y="13161"/>
                  </a:lnTo>
                  <a:lnTo>
                    <a:pt x="2374" y="13158"/>
                  </a:lnTo>
                  <a:lnTo>
                    <a:pt x="2368" y="13156"/>
                  </a:lnTo>
                  <a:lnTo>
                    <a:pt x="2361" y="13153"/>
                  </a:lnTo>
                  <a:lnTo>
                    <a:pt x="2356" y="13150"/>
                  </a:lnTo>
                  <a:lnTo>
                    <a:pt x="2350" y="13147"/>
                  </a:lnTo>
                  <a:lnTo>
                    <a:pt x="2340" y="13139"/>
                  </a:lnTo>
                  <a:lnTo>
                    <a:pt x="2330" y="13130"/>
                  </a:lnTo>
                  <a:lnTo>
                    <a:pt x="2312" y="13111"/>
                  </a:lnTo>
                  <a:lnTo>
                    <a:pt x="2296" y="13090"/>
                  </a:lnTo>
                  <a:lnTo>
                    <a:pt x="2283" y="13025"/>
                  </a:lnTo>
                  <a:lnTo>
                    <a:pt x="2271" y="12959"/>
                  </a:lnTo>
                  <a:lnTo>
                    <a:pt x="2260" y="12893"/>
                  </a:lnTo>
                  <a:lnTo>
                    <a:pt x="2250" y="12827"/>
                  </a:lnTo>
                  <a:lnTo>
                    <a:pt x="2240" y="12760"/>
                  </a:lnTo>
                  <a:lnTo>
                    <a:pt x="2231" y="12695"/>
                  </a:lnTo>
                  <a:lnTo>
                    <a:pt x="2223" y="12628"/>
                  </a:lnTo>
                  <a:lnTo>
                    <a:pt x="2216" y="12563"/>
                  </a:lnTo>
                  <a:lnTo>
                    <a:pt x="2210" y="12496"/>
                  </a:lnTo>
                  <a:lnTo>
                    <a:pt x="2205" y="12431"/>
                  </a:lnTo>
                  <a:lnTo>
                    <a:pt x="2201" y="12364"/>
                  </a:lnTo>
                  <a:lnTo>
                    <a:pt x="2198" y="12299"/>
                  </a:lnTo>
                  <a:lnTo>
                    <a:pt x="2196" y="12232"/>
                  </a:lnTo>
                  <a:lnTo>
                    <a:pt x="2195" y="12167"/>
                  </a:lnTo>
                  <a:lnTo>
                    <a:pt x="2195" y="12101"/>
                  </a:lnTo>
                  <a:lnTo>
                    <a:pt x="2196" y="12035"/>
                  </a:lnTo>
                  <a:lnTo>
                    <a:pt x="2199" y="11969"/>
                  </a:lnTo>
                  <a:lnTo>
                    <a:pt x="2202" y="11904"/>
                  </a:lnTo>
                  <a:lnTo>
                    <a:pt x="2207" y="11838"/>
                  </a:lnTo>
                  <a:lnTo>
                    <a:pt x="2214" y="11773"/>
                  </a:lnTo>
                  <a:lnTo>
                    <a:pt x="2222" y="11708"/>
                  </a:lnTo>
                  <a:lnTo>
                    <a:pt x="2231" y="11643"/>
                  </a:lnTo>
                  <a:lnTo>
                    <a:pt x="2241" y="11577"/>
                  </a:lnTo>
                  <a:lnTo>
                    <a:pt x="2253" y="11513"/>
                  </a:lnTo>
                  <a:lnTo>
                    <a:pt x="2267" y="11448"/>
                  </a:lnTo>
                  <a:lnTo>
                    <a:pt x="2282" y="11384"/>
                  </a:lnTo>
                  <a:lnTo>
                    <a:pt x="2298" y="11319"/>
                  </a:lnTo>
                  <a:lnTo>
                    <a:pt x="2317" y="11256"/>
                  </a:lnTo>
                  <a:lnTo>
                    <a:pt x="2337" y="11191"/>
                  </a:lnTo>
                  <a:lnTo>
                    <a:pt x="2358" y="11128"/>
                  </a:lnTo>
                  <a:lnTo>
                    <a:pt x="2382" y="11064"/>
                  </a:lnTo>
                  <a:lnTo>
                    <a:pt x="2406" y="11001"/>
                  </a:lnTo>
                  <a:lnTo>
                    <a:pt x="2524" y="10712"/>
                  </a:lnTo>
                  <a:lnTo>
                    <a:pt x="2516" y="10678"/>
                  </a:lnTo>
                  <a:lnTo>
                    <a:pt x="2507" y="10645"/>
                  </a:lnTo>
                  <a:lnTo>
                    <a:pt x="2497" y="10611"/>
                  </a:lnTo>
                  <a:lnTo>
                    <a:pt x="2486" y="10578"/>
                  </a:lnTo>
                  <a:lnTo>
                    <a:pt x="2474" y="10545"/>
                  </a:lnTo>
                  <a:lnTo>
                    <a:pt x="2461" y="10513"/>
                  </a:lnTo>
                  <a:lnTo>
                    <a:pt x="2448" y="10480"/>
                  </a:lnTo>
                  <a:lnTo>
                    <a:pt x="2433" y="10449"/>
                  </a:lnTo>
                  <a:lnTo>
                    <a:pt x="2418" y="10418"/>
                  </a:lnTo>
                  <a:lnTo>
                    <a:pt x="2403" y="10387"/>
                  </a:lnTo>
                  <a:lnTo>
                    <a:pt x="2387" y="10355"/>
                  </a:lnTo>
                  <a:lnTo>
                    <a:pt x="2371" y="10324"/>
                  </a:lnTo>
                  <a:lnTo>
                    <a:pt x="2337" y="10263"/>
                  </a:lnTo>
                  <a:lnTo>
                    <a:pt x="2301" y="10202"/>
                  </a:lnTo>
                  <a:lnTo>
                    <a:pt x="2264" y="10142"/>
                  </a:lnTo>
                  <a:lnTo>
                    <a:pt x="2228" y="10082"/>
                  </a:lnTo>
                  <a:lnTo>
                    <a:pt x="2189" y="10022"/>
                  </a:lnTo>
                  <a:lnTo>
                    <a:pt x="2152" y="9962"/>
                  </a:lnTo>
                  <a:lnTo>
                    <a:pt x="2116" y="9902"/>
                  </a:lnTo>
                  <a:lnTo>
                    <a:pt x="2080" y="9841"/>
                  </a:lnTo>
                  <a:lnTo>
                    <a:pt x="2045" y="9780"/>
                  </a:lnTo>
                  <a:lnTo>
                    <a:pt x="2012" y="9718"/>
                  </a:lnTo>
                  <a:lnTo>
                    <a:pt x="1990" y="9671"/>
                  </a:lnTo>
                  <a:lnTo>
                    <a:pt x="1967" y="9624"/>
                  </a:lnTo>
                  <a:lnTo>
                    <a:pt x="1944" y="9576"/>
                  </a:lnTo>
                  <a:lnTo>
                    <a:pt x="1918" y="9530"/>
                  </a:lnTo>
                  <a:lnTo>
                    <a:pt x="1893" y="9483"/>
                  </a:lnTo>
                  <a:lnTo>
                    <a:pt x="1869" y="9437"/>
                  </a:lnTo>
                  <a:lnTo>
                    <a:pt x="1844" y="9391"/>
                  </a:lnTo>
                  <a:lnTo>
                    <a:pt x="1821" y="9343"/>
                  </a:lnTo>
                  <a:lnTo>
                    <a:pt x="1797" y="9296"/>
                  </a:lnTo>
                  <a:lnTo>
                    <a:pt x="1776" y="9248"/>
                  </a:lnTo>
                  <a:lnTo>
                    <a:pt x="1766" y="9223"/>
                  </a:lnTo>
                  <a:lnTo>
                    <a:pt x="1757" y="9199"/>
                  </a:lnTo>
                  <a:lnTo>
                    <a:pt x="1748" y="9175"/>
                  </a:lnTo>
                  <a:lnTo>
                    <a:pt x="1740" y="9150"/>
                  </a:lnTo>
                  <a:lnTo>
                    <a:pt x="1732" y="9125"/>
                  </a:lnTo>
                  <a:lnTo>
                    <a:pt x="1724" y="9099"/>
                  </a:lnTo>
                  <a:lnTo>
                    <a:pt x="1718" y="9074"/>
                  </a:lnTo>
                  <a:lnTo>
                    <a:pt x="1712" y="9048"/>
                  </a:lnTo>
                  <a:lnTo>
                    <a:pt x="1707" y="9022"/>
                  </a:lnTo>
                  <a:lnTo>
                    <a:pt x="1703" y="8995"/>
                  </a:lnTo>
                  <a:lnTo>
                    <a:pt x="1699" y="8968"/>
                  </a:lnTo>
                  <a:lnTo>
                    <a:pt x="1697" y="8941"/>
                  </a:lnTo>
                  <a:lnTo>
                    <a:pt x="1687" y="8897"/>
                  </a:lnTo>
                  <a:lnTo>
                    <a:pt x="1679" y="8852"/>
                  </a:lnTo>
                  <a:lnTo>
                    <a:pt x="1673" y="8809"/>
                  </a:lnTo>
                  <a:lnTo>
                    <a:pt x="1670" y="8766"/>
                  </a:lnTo>
                  <a:lnTo>
                    <a:pt x="1668" y="8722"/>
                  </a:lnTo>
                  <a:lnTo>
                    <a:pt x="1668" y="8680"/>
                  </a:lnTo>
                  <a:lnTo>
                    <a:pt x="1670" y="8639"/>
                  </a:lnTo>
                  <a:lnTo>
                    <a:pt x="1674" y="8597"/>
                  </a:lnTo>
                  <a:lnTo>
                    <a:pt x="1679" y="8556"/>
                  </a:lnTo>
                  <a:lnTo>
                    <a:pt x="1686" y="8516"/>
                  </a:lnTo>
                  <a:lnTo>
                    <a:pt x="1694" y="8475"/>
                  </a:lnTo>
                  <a:lnTo>
                    <a:pt x="1704" y="8435"/>
                  </a:lnTo>
                  <a:lnTo>
                    <a:pt x="1714" y="8396"/>
                  </a:lnTo>
                  <a:lnTo>
                    <a:pt x="1726" y="8357"/>
                  </a:lnTo>
                  <a:lnTo>
                    <a:pt x="1739" y="8317"/>
                  </a:lnTo>
                  <a:lnTo>
                    <a:pt x="1754" y="8279"/>
                  </a:lnTo>
                  <a:lnTo>
                    <a:pt x="1769" y="8241"/>
                  </a:lnTo>
                  <a:lnTo>
                    <a:pt x="1785" y="8203"/>
                  </a:lnTo>
                  <a:lnTo>
                    <a:pt x="1802" y="8166"/>
                  </a:lnTo>
                  <a:lnTo>
                    <a:pt x="1821" y="8129"/>
                  </a:lnTo>
                  <a:lnTo>
                    <a:pt x="1840" y="8091"/>
                  </a:lnTo>
                  <a:lnTo>
                    <a:pt x="1859" y="8055"/>
                  </a:lnTo>
                  <a:lnTo>
                    <a:pt x="1879" y="8019"/>
                  </a:lnTo>
                  <a:lnTo>
                    <a:pt x="1900" y="7983"/>
                  </a:lnTo>
                  <a:lnTo>
                    <a:pt x="1944" y="7911"/>
                  </a:lnTo>
                  <a:lnTo>
                    <a:pt x="1988" y="7840"/>
                  </a:lnTo>
                  <a:lnTo>
                    <a:pt x="2033" y="7771"/>
                  </a:lnTo>
                  <a:lnTo>
                    <a:pt x="2080" y="7702"/>
                  </a:lnTo>
                  <a:lnTo>
                    <a:pt x="2079" y="7655"/>
                  </a:lnTo>
                  <a:lnTo>
                    <a:pt x="2079" y="7610"/>
                  </a:lnTo>
                  <a:lnTo>
                    <a:pt x="2080" y="7565"/>
                  </a:lnTo>
                  <a:lnTo>
                    <a:pt x="2081" y="7520"/>
                  </a:lnTo>
                  <a:lnTo>
                    <a:pt x="2080" y="7476"/>
                  </a:lnTo>
                  <a:lnTo>
                    <a:pt x="2078" y="7431"/>
                  </a:lnTo>
                  <a:lnTo>
                    <a:pt x="2076" y="7409"/>
                  </a:lnTo>
                  <a:lnTo>
                    <a:pt x="2073" y="7386"/>
                  </a:lnTo>
                  <a:lnTo>
                    <a:pt x="2069" y="7364"/>
                  </a:lnTo>
                  <a:lnTo>
                    <a:pt x="2064" y="7340"/>
                  </a:lnTo>
                  <a:lnTo>
                    <a:pt x="2023" y="7357"/>
                  </a:lnTo>
                  <a:lnTo>
                    <a:pt x="1983" y="7374"/>
                  </a:lnTo>
                  <a:lnTo>
                    <a:pt x="1963" y="7383"/>
                  </a:lnTo>
                  <a:lnTo>
                    <a:pt x="1942" y="7391"/>
                  </a:lnTo>
                  <a:lnTo>
                    <a:pt x="1921" y="7399"/>
                  </a:lnTo>
                  <a:lnTo>
                    <a:pt x="1900" y="7406"/>
                  </a:lnTo>
                  <a:lnTo>
                    <a:pt x="1879" y="7412"/>
                  </a:lnTo>
                  <a:lnTo>
                    <a:pt x="1858" y="7417"/>
                  </a:lnTo>
                  <a:lnTo>
                    <a:pt x="1837" y="7420"/>
                  </a:lnTo>
                  <a:lnTo>
                    <a:pt x="1815" y="7423"/>
                  </a:lnTo>
                  <a:lnTo>
                    <a:pt x="1792" y="7423"/>
                  </a:lnTo>
                  <a:lnTo>
                    <a:pt x="1770" y="7422"/>
                  </a:lnTo>
                  <a:lnTo>
                    <a:pt x="1758" y="7421"/>
                  </a:lnTo>
                  <a:lnTo>
                    <a:pt x="1747" y="7419"/>
                  </a:lnTo>
                  <a:lnTo>
                    <a:pt x="1736" y="7417"/>
                  </a:lnTo>
                  <a:lnTo>
                    <a:pt x="1724" y="7414"/>
                  </a:lnTo>
                  <a:lnTo>
                    <a:pt x="1706" y="7403"/>
                  </a:lnTo>
                  <a:lnTo>
                    <a:pt x="1688" y="7391"/>
                  </a:lnTo>
                  <a:lnTo>
                    <a:pt x="1669" y="7379"/>
                  </a:lnTo>
                  <a:lnTo>
                    <a:pt x="1652" y="7366"/>
                  </a:lnTo>
                  <a:lnTo>
                    <a:pt x="1636" y="7353"/>
                  </a:lnTo>
                  <a:lnTo>
                    <a:pt x="1619" y="7339"/>
                  </a:lnTo>
                  <a:lnTo>
                    <a:pt x="1604" y="7325"/>
                  </a:lnTo>
                  <a:lnTo>
                    <a:pt x="1588" y="7310"/>
                  </a:lnTo>
                  <a:lnTo>
                    <a:pt x="1558" y="7281"/>
                  </a:lnTo>
                  <a:lnTo>
                    <a:pt x="1529" y="7250"/>
                  </a:lnTo>
                  <a:lnTo>
                    <a:pt x="1501" y="7217"/>
                  </a:lnTo>
                  <a:lnTo>
                    <a:pt x="1475" y="7185"/>
                  </a:lnTo>
                  <a:lnTo>
                    <a:pt x="1449" y="7151"/>
                  </a:lnTo>
                  <a:lnTo>
                    <a:pt x="1423" y="7117"/>
                  </a:lnTo>
                  <a:lnTo>
                    <a:pt x="1399" y="7082"/>
                  </a:lnTo>
                  <a:lnTo>
                    <a:pt x="1375" y="7047"/>
                  </a:lnTo>
                  <a:lnTo>
                    <a:pt x="1327" y="6978"/>
                  </a:lnTo>
                  <a:lnTo>
                    <a:pt x="1279" y="6909"/>
                  </a:lnTo>
                  <a:lnTo>
                    <a:pt x="1264" y="6882"/>
                  </a:lnTo>
                  <a:lnTo>
                    <a:pt x="1250" y="6856"/>
                  </a:lnTo>
                  <a:lnTo>
                    <a:pt x="1236" y="6828"/>
                  </a:lnTo>
                  <a:lnTo>
                    <a:pt x="1223" y="6800"/>
                  </a:lnTo>
                  <a:lnTo>
                    <a:pt x="1198" y="6746"/>
                  </a:lnTo>
                  <a:lnTo>
                    <a:pt x="1173" y="6690"/>
                  </a:lnTo>
                  <a:lnTo>
                    <a:pt x="1150" y="6634"/>
                  </a:lnTo>
                  <a:lnTo>
                    <a:pt x="1127" y="6577"/>
                  </a:lnTo>
                  <a:lnTo>
                    <a:pt x="1105" y="6521"/>
                  </a:lnTo>
                  <a:lnTo>
                    <a:pt x="1083" y="6466"/>
                  </a:lnTo>
                  <a:lnTo>
                    <a:pt x="1060" y="6409"/>
                  </a:lnTo>
                  <a:lnTo>
                    <a:pt x="1035" y="6354"/>
                  </a:lnTo>
                  <a:lnTo>
                    <a:pt x="1010" y="6298"/>
                  </a:lnTo>
                  <a:lnTo>
                    <a:pt x="984" y="6244"/>
                  </a:lnTo>
                  <a:lnTo>
                    <a:pt x="970" y="6218"/>
                  </a:lnTo>
                  <a:lnTo>
                    <a:pt x="955" y="6190"/>
                  </a:lnTo>
                  <a:lnTo>
                    <a:pt x="940" y="6164"/>
                  </a:lnTo>
                  <a:lnTo>
                    <a:pt x="923" y="6138"/>
                  </a:lnTo>
                  <a:lnTo>
                    <a:pt x="906" y="6113"/>
                  </a:lnTo>
                  <a:lnTo>
                    <a:pt x="889" y="6087"/>
                  </a:lnTo>
                  <a:lnTo>
                    <a:pt x="871" y="6061"/>
                  </a:lnTo>
                  <a:lnTo>
                    <a:pt x="852" y="6037"/>
                  </a:lnTo>
                  <a:lnTo>
                    <a:pt x="849" y="6042"/>
                  </a:lnTo>
                  <a:lnTo>
                    <a:pt x="846" y="6046"/>
                  </a:lnTo>
                  <a:lnTo>
                    <a:pt x="842" y="6049"/>
                  </a:lnTo>
                  <a:lnTo>
                    <a:pt x="837" y="6051"/>
                  </a:lnTo>
                  <a:lnTo>
                    <a:pt x="833" y="6052"/>
                  </a:lnTo>
                  <a:lnTo>
                    <a:pt x="828" y="6053"/>
                  </a:lnTo>
                  <a:lnTo>
                    <a:pt x="822" y="6052"/>
                  </a:lnTo>
                  <a:lnTo>
                    <a:pt x="817" y="6051"/>
                  </a:lnTo>
                  <a:lnTo>
                    <a:pt x="793" y="6044"/>
                  </a:lnTo>
                  <a:lnTo>
                    <a:pt x="773" y="6037"/>
                  </a:lnTo>
                  <a:lnTo>
                    <a:pt x="737" y="6036"/>
                  </a:lnTo>
                  <a:lnTo>
                    <a:pt x="699" y="6035"/>
                  </a:lnTo>
                  <a:lnTo>
                    <a:pt x="661" y="6033"/>
                  </a:lnTo>
                  <a:lnTo>
                    <a:pt x="624" y="6030"/>
                  </a:lnTo>
                  <a:lnTo>
                    <a:pt x="586" y="6027"/>
                  </a:lnTo>
                  <a:lnTo>
                    <a:pt x="550" y="6021"/>
                  </a:lnTo>
                  <a:lnTo>
                    <a:pt x="531" y="6018"/>
                  </a:lnTo>
                  <a:lnTo>
                    <a:pt x="513" y="6014"/>
                  </a:lnTo>
                  <a:lnTo>
                    <a:pt x="495" y="6010"/>
                  </a:lnTo>
                  <a:lnTo>
                    <a:pt x="478" y="6005"/>
                  </a:lnTo>
                  <a:lnTo>
                    <a:pt x="461" y="6000"/>
                  </a:lnTo>
                  <a:lnTo>
                    <a:pt x="445" y="5994"/>
                  </a:lnTo>
                  <a:lnTo>
                    <a:pt x="428" y="5987"/>
                  </a:lnTo>
                  <a:lnTo>
                    <a:pt x="412" y="5980"/>
                  </a:lnTo>
                  <a:lnTo>
                    <a:pt x="396" y="5972"/>
                  </a:lnTo>
                  <a:lnTo>
                    <a:pt x="381" y="5963"/>
                  </a:lnTo>
                  <a:lnTo>
                    <a:pt x="367" y="5953"/>
                  </a:lnTo>
                  <a:lnTo>
                    <a:pt x="353" y="5943"/>
                  </a:lnTo>
                  <a:lnTo>
                    <a:pt x="340" y="5931"/>
                  </a:lnTo>
                  <a:lnTo>
                    <a:pt x="327" y="5919"/>
                  </a:lnTo>
                  <a:lnTo>
                    <a:pt x="315" y="5906"/>
                  </a:lnTo>
                  <a:lnTo>
                    <a:pt x="303" y="5892"/>
                  </a:lnTo>
                  <a:lnTo>
                    <a:pt x="293" y="5877"/>
                  </a:lnTo>
                  <a:lnTo>
                    <a:pt x="282" y="5861"/>
                  </a:lnTo>
                  <a:lnTo>
                    <a:pt x="272" y="5844"/>
                  </a:lnTo>
                  <a:lnTo>
                    <a:pt x="264" y="5824"/>
                  </a:lnTo>
                  <a:lnTo>
                    <a:pt x="259" y="5811"/>
                  </a:lnTo>
                  <a:lnTo>
                    <a:pt x="254" y="5799"/>
                  </a:lnTo>
                  <a:lnTo>
                    <a:pt x="249" y="5787"/>
                  </a:lnTo>
                  <a:lnTo>
                    <a:pt x="242" y="5776"/>
                  </a:lnTo>
                  <a:lnTo>
                    <a:pt x="228" y="5755"/>
                  </a:lnTo>
                  <a:lnTo>
                    <a:pt x="213" y="5734"/>
                  </a:lnTo>
                  <a:lnTo>
                    <a:pt x="198" y="5713"/>
                  </a:lnTo>
                  <a:lnTo>
                    <a:pt x="185" y="5691"/>
                  </a:lnTo>
                  <a:lnTo>
                    <a:pt x="178" y="5679"/>
                  </a:lnTo>
                  <a:lnTo>
                    <a:pt x="172" y="5668"/>
                  </a:lnTo>
                  <a:lnTo>
                    <a:pt x="167" y="5655"/>
                  </a:lnTo>
                  <a:lnTo>
                    <a:pt x="162" y="5643"/>
                  </a:lnTo>
                  <a:lnTo>
                    <a:pt x="145" y="5628"/>
                  </a:lnTo>
                  <a:lnTo>
                    <a:pt x="129" y="5612"/>
                  </a:lnTo>
                  <a:lnTo>
                    <a:pt x="114" y="5595"/>
                  </a:lnTo>
                  <a:lnTo>
                    <a:pt x="101" y="5575"/>
                  </a:lnTo>
                  <a:lnTo>
                    <a:pt x="89" y="5556"/>
                  </a:lnTo>
                  <a:lnTo>
                    <a:pt x="79" y="5536"/>
                  </a:lnTo>
                  <a:lnTo>
                    <a:pt x="70" y="5515"/>
                  </a:lnTo>
                  <a:lnTo>
                    <a:pt x="62" y="5493"/>
                  </a:lnTo>
                  <a:lnTo>
                    <a:pt x="55" y="5471"/>
                  </a:lnTo>
                  <a:lnTo>
                    <a:pt x="50" y="5446"/>
                  </a:lnTo>
                  <a:lnTo>
                    <a:pt x="47" y="5423"/>
                  </a:lnTo>
                  <a:lnTo>
                    <a:pt x="44" y="5398"/>
                  </a:lnTo>
                  <a:lnTo>
                    <a:pt x="43" y="5373"/>
                  </a:lnTo>
                  <a:lnTo>
                    <a:pt x="43" y="5348"/>
                  </a:lnTo>
                  <a:lnTo>
                    <a:pt x="45" y="5322"/>
                  </a:lnTo>
                  <a:lnTo>
                    <a:pt x="48" y="5296"/>
                  </a:lnTo>
                  <a:lnTo>
                    <a:pt x="40" y="5292"/>
                  </a:lnTo>
                  <a:lnTo>
                    <a:pt x="33" y="5287"/>
                  </a:lnTo>
                  <a:lnTo>
                    <a:pt x="27" y="5282"/>
                  </a:lnTo>
                  <a:lnTo>
                    <a:pt x="22" y="5277"/>
                  </a:lnTo>
                  <a:lnTo>
                    <a:pt x="18" y="5272"/>
                  </a:lnTo>
                  <a:lnTo>
                    <a:pt x="14" y="5266"/>
                  </a:lnTo>
                  <a:lnTo>
                    <a:pt x="11" y="5261"/>
                  </a:lnTo>
                  <a:lnTo>
                    <a:pt x="8" y="5255"/>
                  </a:lnTo>
                  <a:lnTo>
                    <a:pt x="4" y="5243"/>
                  </a:lnTo>
                  <a:lnTo>
                    <a:pt x="1" y="5231"/>
                  </a:lnTo>
                  <a:lnTo>
                    <a:pt x="0" y="5218"/>
                  </a:lnTo>
                  <a:lnTo>
                    <a:pt x="0" y="5205"/>
                  </a:lnTo>
                  <a:lnTo>
                    <a:pt x="2" y="5177"/>
                  </a:lnTo>
                  <a:lnTo>
                    <a:pt x="4" y="5149"/>
                  </a:lnTo>
                  <a:lnTo>
                    <a:pt x="5" y="5134"/>
                  </a:lnTo>
                  <a:lnTo>
                    <a:pt x="6" y="5120"/>
                  </a:lnTo>
                  <a:lnTo>
                    <a:pt x="5" y="5106"/>
                  </a:lnTo>
                  <a:lnTo>
                    <a:pt x="3" y="5092"/>
                  </a:lnTo>
                  <a:lnTo>
                    <a:pt x="64" y="4969"/>
                  </a:lnTo>
                  <a:lnTo>
                    <a:pt x="56" y="4958"/>
                  </a:lnTo>
                  <a:lnTo>
                    <a:pt x="48" y="4944"/>
                  </a:lnTo>
                  <a:lnTo>
                    <a:pt x="40" y="4931"/>
                  </a:lnTo>
                  <a:lnTo>
                    <a:pt x="33" y="4918"/>
                  </a:lnTo>
                  <a:lnTo>
                    <a:pt x="26" y="4905"/>
                  </a:lnTo>
                  <a:lnTo>
                    <a:pt x="21" y="4891"/>
                  </a:lnTo>
                  <a:lnTo>
                    <a:pt x="16" y="4877"/>
                  </a:lnTo>
                  <a:lnTo>
                    <a:pt x="12" y="4862"/>
                  </a:lnTo>
                  <a:lnTo>
                    <a:pt x="10" y="4848"/>
                  </a:lnTo>
                  <a:lnTo>
                    <a:pt x="8" y="4833"/>
                  </a:lnTo>
                  <a:lnTo>
                    <a:pt x="8" y="4817"/>
                  </a:lnTo>
                  <a:lnTo>
                    <a:pt x="9" y="4802"/>
                  </a:lnTo>
                  <a:lnTo>
                    <a:pt x="12" y="4787"/>
                  </a:lnTo>
                  <a:lnTo>
                    <a:pt x="16" y="4773"/>
                  </a:lnTo>
                  <a:lnTo>
                    <a:pt x="23" y="4758"/>
                  </a:lnTo>
                  <a:lnTo>
                    <a:pt x="31" y="4743"/>
                  </a:lnTo>
                  <a:lnTo>
                    <a:pt x="37" y="4732"/>
                  </a:lnTo>
                  <a:lnTo>
                    <a:pt x="45" y="4723"/>
                  </a:lnTo>
                  <a:lnTo>
                    <a:pt x="54" y="4716"/>
                  </a:lnTo>
                  <a:lnTo>
                    <a:pt x="62" y="4710"/>
                  </a:lnTo>
                  <a:lnTo>
                    <a:pt x="72" y="4705"/>
                  </a:lnTo>
                  <a:lnTo>
                    <a:pt x="82" y="4701"/>
                  </a:lnTo>
                  <a:lnTo>
                    <a:pt x="92" y="4698"/>
                  </a:lnTo>
                  <a:lnTo>
                    <a:pt x="103" y="4696"/>
                  </a:lnTo>
                  <a:lnTo>
                    <a:pt x="114" y="4696"/>
                  </a:lnTo>
                  <a:lnTo>
                    <a:pt x="125" y="4696"/>
                  </a:lnTo>
                  <a:lnTo>
                    <a:pt x="136" y="4698"/>
                  </a:lnTo>
                  <a:lnTo>
                    <a:pt x="147" y="4701"/>
                  </a:lnTo>
                  <a:lnTo>
                    <a:pt x="170" y="4706"/>
                  </a:lnTo>
                  <a:lnTo>
                    <a:pt x="190" y="4713"/>
                  </a:lnTo>
                  <a:lnTo>
                    <a:pt x="208" y="4723"/>
                  </a:lnTo>
                  <a:lnTo>
                    <a:pt x="225" y="4733"/>
                  </a:lnTo>
                  <a:lnTo>
                    <a:pt x="241" y="4744"/>
                  </a:lnTo>
                  <a:lnTo>
                    <a:pt x="257" y="4755"/>
                  </a:lnTo>
                  <a:lnTo>
                    <a:pt x="271" y="4768"/>
                  </a:lnTo>
                  <a:lnTo>
                    <a:pt x="286" y="4781"/>
                  </a:lnTo>
                  <a:lnTo>
                    <a:pt x="301" y="4794"/>
                  </a:lnTo>
                  <a:lnTo>
                    <a:pt x="314" y="4808"/>
                  </a:lnTo>
                  <a:lnTo>
                    <a:pt x="340" y="4839"/>
                  </a:lnTo>
                  <a:lnTo>
                    <a:pt x="364" y="4869"/>
                  </a:lnTo>
                  <a:lnTo>
                    <a:pt x="388" y="4901"/>
                  </a:lnTo>
                  <a:lnTo>
                    <a:pt x="412" y="4933"/>
                  </a:lnTo>
                  <a:lnTo>
                    <a:pt x="437" y="4966"/>
                  </a:lnTo>
                  <a:lnTo>
                    <a:pt x="461" y="4997"/>
                  </a:lnTo>
                  <a:lnTo>
                    <a:pt x="474" y="5012"/>
                  </a:lnTo>
                  <a:lnTo>
                    <a:pt x="487" y="5027"/>
                  </a:lnTo>
                  <a:lnTo>
                    <a:pt x="500" y="5042"/>
                  </a:lnTo>
                  <a:lnTo>
                    <a:pt x="514" y="5056"/>
                  </a:lnTo>
                  <a:lnTo>
                    <a:pt x="528" y="5069"/>
                  </a:lnTo>
                  <a:lnTo>
                    <a:pt x="543" y="5083"/>
                  </a:lnTo>
                  <a:lnTo>
                    <a:pt x="559" y="5096"/>
                  </a:lnTo>
                  <a:lnTo>
                    <a:pt x="575" y="5108"/>
                  </a:lnTo>
                  <a:lnTo>
                    <a:pt x="592" y="5119"/>
                  </a:lnTo>
                  <a:lnTo>
                    <a:pt x="609" y="5129"/>
                  </a:lnTo>
                  <a:lnTo>
                    <a:pt x="627" y="5138"/>
                  </a:lnTo>
                  <a:lnTo>
                    <a:pt x="647" y="5147"/>
                  </a:lnTo>
                  <a:lnTo>
                    <a:pt x="648" y="5119"/>
                  </a:lnTo>
                  <a:lnTo>
                    <a:pt x="648" y="5091"/>
                  </a:lnTo>
                  <a:lnTo>
                    <a:pt x="648" y="5064"/>
                  </a:lnTo>
                  <a:lnTo>
                    <a:pt x="647" y="5038"/>
                  </a:lnTo>
                  <a:lnTo>
                    <a:pt x="647" y="5013"/>
                  </a:lnTo>
                  <a:lnTo>
                    <a:pt x="647" y="4988"/>
                  </a:lnTo>
                  <a:lnTo>
                    <a:pt x="647" y="4964"/>
                  </a:lnTo>
                  <a:lnTo>
                    <a:pt x="649" y="4940"/>
                  </a:lnTo>
                  <a:lnTo>
                    <a:pt x="653" y="4917"/>
                  </a:lnTo>
                  <a:lnTo>
                    <a:pt x="658" y="4895"/>
                  </a:lnTo>
                  <a:lnTo>
                    <a:pt x="661" y="4884"/>
                  </a:lnTo>
                  <a:lnTo>
                    <a:pt x="665" y="4874"/>
                  </a:lnTo>
                  <a:lnTo>
                    <a:pt x="670" y="4863"/>
                  </a:lnTo>
                  <a:lnTo>
                    <a:pt x="676" y="4853"/>
                  </a:lnTo>
                  <a:lnTo>
                    <a:pt x="682" y="4843"/>
                  </a:lnTo>
                  <a:lnTo>
                    <a:pt x="688" y="4833"/>
                  </a:lnTo>
                  <a:lnTo>
                    <a:pt x="696" y="4822"/>
                  </a:lnTo>
                  <a:lnTo>
                    <a:pt x="704" y="4812"/>
                  </a:lnTo>
                  <a:lnTo>
                    <a:pt x="713" y="4803"/>
                  </a:lnTo>
                  <a:lnTo>
                    <a:pt x="723" y="4793"/>
                  </a:lnTo>
                  <a:lnTo>
                    <a:pt x="734" y="4784"/>
                  </a:lnTo>
                  <a:lnTo>
                    <a:pt x="746" y="4775"/>
                  </a:lnTo>
                  <a:lnTo>
                    <a:pt x="756" y="4773"/>
                  </a:lnTo>
                  <a:lnTo>
                    <a:pt x="765" y="4773"/>
                  </a:lnTo>
                  <a:lnTo>
                    <a:pt x="774" y="4774"/>
                  </a:lnTo>
                  <a:lnTo>
                    <a:pt x="783" y="4776"/>
                  </a:lnTo>
                  <a:lnTo>
                    <a:pt x="792" y="4779"/>
                  </a:lnTo>
                  <a:lnTo>
                    <a:pt x="801" y="4783"/>
                  </a:lnTo>
                  <a:lnTo>
                    <a:pt x="809" y="4788"/>
                  </a:lnTo>
                  <a:lnTo>
                    <a:pt x="818" y="4793"/>
                  </a:lnTo>
                  <a:lnTo>
                    <a:pt x="849" y="4820"/>
                  </a:lnTo>
                  <a:lnTo>
                    <a:pt x="880" y="4847"/>
                  </a:lnTo>
                  <a:lnTo>
                    <a:pt x="890" y="4864"/>
                  </a:lnTo>
                  <a:lnTo>
                    <a:pt x="899" y="4881"/>
                  </a:lnTo>
                  <a:lnTo>
                    <a:pt x="906" y="4899"/>
                  </a:lnTo>
                  <a:lnTo>
                    <a:pt x="912" y="4918"/>
                  </a:lnTo>
                  <a:lnTo>
                    <a:pt x="917" y="4937"/>
                  </a:lnTo>
                  <a:lnTo>
                    <a:pt x="921" y="4957"/>
                  </a:lnTo>
                  <a:lnTo>
                    <a:pt x="926" y="4976"/>
                  </a:lnTo>
                  <a:lnTo>
                    <a:pt x="929" y="4996"/>
                  </a:lnTo>
                  <a:lnTo>
                    <a:pt x="935" y="5035"/>
                  </a:lnTo>
                  <a:lnTo>
                    <a:pt x="942" y="5074"/>
                  </a:lnTo>
                  <a:lnTo>
                    <a:pt x="947" y="5093"/>
                  </a:lnTo>
                  <a:lnTo>
                    <a:pt x="953" y="5112"/>
                  </a:lnTo>
                  <a:lnTo>
                    <a:pt x="961" y="5129"/>
                  </a:lnTo>
                  <a:lnTo>
                    <a:pt x="970" y="5147"/>
                  </a:lnTo>
                  <a:lnTo>
                    <a:pt x="984" y="5165"/>
                  </a:lnTo>
                  <a:lnTo>
                    <a:pt x="999" y="5183"/>
                  </a:lnTo>
                  <a:lnTo>
                    <a:pt x="1015" y="5199"/>
                  </a:lnTo>
                  <a:lnTo>
                    <a:pt x="1033" y="5216"/>
                  </a:lnTo>
                  <a:lnTo>
                    <a:pt x="1071" y="5245"/>
                  </a:lnTo>
                  <a:lnTo>
                    <a:pt x="1108" y="5275"/>
                  </a:lnTo>
                  <a:lnTo>
                    <a:pt x="1126" y="5290"/>
                  </a:lnTo>
                  <a:lnTo>
                    <a:pt x="1144" y="5306"/>
                  </a:lnTo>
                  <a:lnTo>
                    <a:pt x="1160" y="5322"/>
                  </a:lnTo>
                  <a:lnTo>
                    <a:pt x="1176" y="5341"/>
                  </a:lnTo>
                  <a:lnTo>
                    <a:pt x="1184" y="5350"/>
                  </a:lnTo>
                  <a:lnTo>
                    <a:pt x="1190" y="5359"/>
                  </a:lnTo>
                  <a:lnTo>
                    <a:pt x="1196" y="5369"/>
                  </a:lnTo>
                  <a:lnTo>
                    <a:pt x="1202" y="5380"/>
                  </a:lnTo>
                  <a:lnTo>
                    <a:pt x="1207" y="5390"/>
                  </a:lnTo>
                  <a:lnTo>
                    <a:pt x="1212" y="5402"/>
                  </a:lnTo>
                  <a:lnTo>
                    <a:pt x="1216" y="5413"/>
                  </a:lnTo>
                  <a:lnTo>
                    <a:pt x="1219" y="5425"/>
                  </a:lnTo>
                  <a:lnTo>
                    <a:pt x="1222" y="5443"/>
                  </a:lnTo>
                  <a:lnTo>
                    <a:pt x="1224" y="5462"/>
                  </a:lnTo>
                  <a:lnTo>
                    <a:pt x="1225" y="5480"/>
                  </a:lnTo>
                  <a:lnTo>
                    <a:pt x="1225" y="5498"/>
                  </a:lnTo>
                  <a:lnTo>
                    <a:pt x="1225" y="5516"/>
                  </a:lnTo>
                  <a:lnTo>
                    <a:pt x="1224" y="5534"/>
                  </a:lnTo>
                  <a:lnTo>
                    <a:pt x="1223" y="5551"/>
                  </a:lnTo>
                  <a:lnTo>
                    <a:pt x="1221" y="5569"/>
                  </a:lnTo>
                  <a:lnTo>
                    <a:pt x="1218" y="5587"/>
                  </a:lnTo>
                  <a:lnTo>
                    <a:pt x="1215" y="5604"/>
                  </a:lnTo>
                  <a:lnTo>
                    <a:pt x="1211" y="5621"/>
                  </a:lnTo>
                  <a:lnTo>
                    <a:pt x="1207" y="5638"/>
                  </a:lnTo>
                  <a:lnTo>
                    <a:pt x="1202" y="5654"/>
                  </a:lnTo>
                  <a:lnTo>
                    <a:pt x="1197" y="5671"/>
                  </a:lnTo>
                  <a:lnTo>
                    <a:pt x="1191" y="5686"/>
                  </a:lnTo>
                  <a:lnTo>
                    <a:pt x="1185" y="5702"/>
                  </a:lnTo>
                  <a:lnTo>
                    <a:pt x="1215" y="5736"/>
                  </a:lnTo>
                  <a:lnTo>
                    <a:pt x="1246" y="5769"/>
                  </a:lnTo>
                  <a:lnTo>
                    <a:pt x="1279" y="5803"/>
                  </a:lnTo>
                  <a:lnTo>
                    <a:pt x="1313" y="5837"/>
                  </a:lnTo>
                  <a:lnTo>
                    <a:pt x="1381" y="5904"/>
                  </a:lnTo>
                  <a:lnTo>
                    <a:pt x="1450" y="5974"/>
                  </a:lnTo>
                  <a:lnTo>
                    <a:pt x="1484" y="6008"/>
                  </a:lnTo>
                  <a:lnTo>
                    <a:pt x="1517" y="6043"/>
                  </a:lnTo>
                  <a:lnTo>
                    <a:pt x="1549" y="6078"/>
                  </a:lnTo>
                  <a:lnTo>
                    <a:pt x="1582" y="6115"/>
                  </a:lnTo>
                  <a:lnTo>
                    <a:pt x="1611" y="6151"/>
                  </a:lnTo>
                  <a:lnTo>
                    <a:pt x="1640" y="6188"/>
                  </a:lnTo>
                  <a:lnTo>
                    <a:pt x="1666" y="6226"/>
                  </a:lnTo>
                  <a:lnTo>
                    <a:pt x="1692" y="6263"/>
                  </a:lnTo>
                  <a:lnTo>
                    <a:pt x="1680" y="6302"/>
                  </a:lnTo>
                  <a:lnTo>
                    <a:pt x="1686" y="6304"/>
                  </a:lnTo>
                  <a:lnTo>
                    <a:pt x="1692" y="6304"/>
                  </a:lnTo>
                  <a:lnTo>
                    <a:pt x="1697" y="6305"/>
                  </a:lnTo>
                  <a:lnTo>
                    <a:pt x="1702" y="6304"/>
                  </a:lnTo>
                  <a:lnTo>
                    <a:pt x="1712" y="6301"/>
                  </a:lnTo>
                  <a:lnTo>
                    <a:pt x="1720" y="6297"/>
                  </a:lnTo>
                  <a:lnTo>
                    <a:pt x="1729" y="6293"/>
                  </a:lnTo>
                  <a:lnTo>
                    <a:pt x="1738" y="6289"/>
                  </a:lnTo>
                  <a:lnTo>
                    <a:pt x="1743" y="6288"/>
                  </a:lnTo>
                  <a:lnTo>
                    <a:pt x="1748" y="6286"/>
                  </a:lnTo>
                  <a:lnTo>
                    <a:pt x="1753" y="6286"/>
                  </a:lnTo>
                  <a:lnTo>
                    <a:pt x="1758" y="6286"/>
                  </a:lnTo>
                  <a:lnTo>
                    <a:pt x="1740" y="6263"/>
                  </a:lnTo>
                  <a:lnTo>
                    <a:pt x="1744" y="6244"/>
                  </a:lnTo>
                  <a:lnTo>
                    <a:pt x="1748" y="6226"/>
                  </a:lnTo>
                  <a:lnTo>
                    <a:pt x="1753" y="6207"/>
                  </a:lnTo>
                  <a:lnTo>
                    <a:pt x="1759" y="6189"/>
                  </a:lnTo>
                  <a:lnTo>
                    <a:pt x="1772" y="6153"/>
                  </a:lnTo>
                  <a:lnTo>
                    <a:pt x="1785" y="6118"/>
                  </a:lnTo>
                  <a:lnTo>
                    <a:pt x="1792" y="6100"/>
                  </a:lnTo>
                  <a:lnTo>
                    <a:pt x="1797" y="6081"/>
                  </a:lnTo>
                  <a:lnTo>
                    <a:pt x="1803" y="6063"/>
                  </a:lnTo>
                  <a:lnTo>
                    <a:pt x="1807" y="6045"/>
                  </a:lnTo>
                  <a:lnTo>
                    <a:pt x="1812" y="6027"/>
                  </a:lnTo>
                  <a:lnTo>
                    <a:pt x="1814" y="6008"/>
                  </a:lnTo>
                  <a:lnTo>
                    <a:pt x="1815" y="5990"/>
                  </a:lnTo>
                  <a:lnTo>
                    <a:pt x="1814" y="5970"/>
                  </a:lnTo>
                  <a:lnTo>
                    <a:pt x="1807" y="5965"/>
                  </a:lnTo>
                  <a:lnTo>
                    <a:pt x="1802" y="5958"/>
                  </a:lnTo>
                  <a:lnTo>
                    <a:pt x="1797" y="5952"/>
                  </a:lnTo>
                  <a:lnTo>
                    <a:pt x="1794" y="5946"/>
                  </a:lnTo>
                  <a:lnTo>
                    <a:pt x="1791" y="5939"/>
                  </a:lnTo>
                  <a:lnTo>
                    <a:pt x="1788" y="5933"/>
                  </a:lnTo>
                  <a:lnTo>
                    <a:pt x="1787" y="5927"/>
                  </a:lnTo>
                  <a:lnTo>
                    <a:pt x="1786" y="5920"/>
                  </a:lnTo>
                  <a:lnTo>
                    <a:pt x="1785" y="5907"/>
                  </a:lnTo>
                  <a:lnTo>
                    <a:pt x="1786" y="5894"/>
                  </a:lnTo>
                  <a:lnTo>
                    <a:pt x="1789" y="5880"/>
                  </a:lnTo>
                  <a:lnTo>
                    <a:pt x="1793" y="5866"/>
                  </a:lnTo>
                  <a:lnTo>
                    <a:pt x="1802" y="5838"/>
                  </a:lnTo>
                  <a:lnTo>
                    <a:pt x="1811" y="5807"/>
                  </a:lnTo>
                  <a:lnTo>
                    <a:pt x="1814" y="5792"/>
                  </a:lnTo>
                  <a:lnTo>
                    <a:pt x="1816" y="5777"/>
                  </a:lnTo>
                  <a:lnTo>
                    <a:pt x="1816" y="5770"/>
                  </a:lnTo>
                  <a:lnTo>
                    <a:pt x="1816" y="5762"/>
                  </a:lnTo>
                  <a:lnTo>
                    <a:pt x="1816" y="5754"/>
                  </a:lnTo>
                  <a:lnTo>
                    <a:pt x="1814" y="5746"/>
                  </a:lnTo>
                  <a:lnTo>
                    <a:pt x="1808" y="5729"/>
                  </a:lnTo>
                  <a:lnTo>
                    <a:pt x="1804" y="5711"/>
                  </a:lnTo>
                  <a:lnTo>
                    <a:pt x="1801" y="5692"/>
                  </a:lnTo>
                  <a:lnTo>
                    <a:pt x="1798" y="5674"/>
                  </a:lnTo>
                  <a:lnTo>
                    <a:pt x="1796" y="5657"/>
                  </a:lnTo>
                  <a:lnTo>
                    <a:pt x="1795" y="5640"/>
                  </a:lnTo>
                  <a:lnTo>
                    <a:pt x="1795" y="5622"/>
                  </a:lnTo>
                  <a:lnTo>
                    <a:pt x="1795" y="5605"/>
                  </a:lnTo>
                  <a:lnTo>
                    <a:pt x="1795" y="5588"/>
                  </a:lnTo>
                  <a:lnTo>
                    <a:pt x="1797" y="5570"/>
                  </a:lnTo>
                  <a:lnTo>
                    <a:pt x="1798" y="5553"/>
                  </a:lnTo>
                  <a:lnTo>
                    <a:pt x="1801" y="5537"/>
                  </a:lnTo>
                  <a:lnTo>
                    <a:pt x="1807" y="5503"/>
                  </a:lnTo>
                  <a:lnTo>
                    <a:pt x="1816" y="5471"/>
                  </a:lnTo>
                  <a:lnTo>
                    <a:pt x="1825" y="5437"/>
                  </a:lnTo>
                  <a:lnTo>
                    <a:pt x="1835" y="5406"/>
                  </a:lnTo>
                  <a:lnTo>
                    <a:pt x="1847" y="5374"/>
                  </a:lnTo>
                  <a:lnTo>
                    <a:pt x="1859" y="5343"/>
                  </a:lnTo>
                  <a:lnTo>
                    <a:pt x="1886" y="5281"/>
                  </a:lnTo>
                  <a:lnTo>
                    <a:pt x="1913" y="5221"/>
                  </a:lnTo>
                  <a:lnTo>
                    <a:pt x="1923" y="5207"/>
                  </a:lnTo>
                  <a:lnTo>
                    <a:pt x="1934" y="5193"/>
                  </a:lnTo>
                  <a:lnTo>
                    <a:pt x="1946" y="5180"/>
                  </a:lnTo>
                  <a:lnTo>
                    <a:pt x="1958" y="5169"/>
                  </a:lnTo>
                  <a:lnTo>
                    <a:pt x="1970" y="5158"/>
                  </a:lnTo>
                  <a:lnTo>
                    <a:pt x="1982" y="5148"/>
                  </a:lnTo>
                  <a:lnTo>
                    <a:pt x="1994" y="5138"/>
                  </a:lnTo>
                  <a:lnTo>
                    <a:pt x="2007" y="5129"/>
                  </a:lnTo>
                  <a:lnTo>
                    <a:pt x="2034" y="5112"/>
                  </a:lnTo>
                  <a:lnTo>
                    <a:pt x="2061" y="5096"/>
                  </a:lnTo>
                  <a:lnTo>
                    <a:pt x="2090" y="5082"/>
                  </a:lnTo>
                  <a:lnTo>
                    <a:pt x="2118" y="5067"/>
                  </a:lnTo>
                  <a:lnTo>
                    <a:pt x="2146" y="5053"/>
                  </a:lnTo>
                  <a:lnTo>
                    <a:pt x="2173" y="5040"/>
                  </a:lnTo>
                  <a:lnTo>
                    <a:pt x="2202" y="5025"/>
                  </a:lnTo>
                  <a:lnTo>
                    <a:pt x="2228" y="5010"/>
                  </a:lnTo>
                  <a:lnTo>
                    <a:pt x="2241" y="5002"/>
                  </a:lnTo>
                  <a:lnTo>
                    <a:pt x="2254" y="4993"/>
                  </a:lnTo>
                  <a:lnTo>
                    <a:pt x="2266" y="4984"/>
                  </a:lnTo>
                  <a:lnTo>
                    <a:pt x="2278" y="4975"/>
                  </a:lnTo>
                  <a:lnTo>
                    <a:pt x="2290" y="4965"/>
                  </a:lnTo>
                  <a:lnTo>
                    <a:pt x="2302" y="4954"/>
                  </a:lnTo>
                  <a:lnTo>
                    <a:pt x="2313" y="4942"/>
                  </a:lnTo>
                  <a:lnTo>
                    <a:pt x="2324" y="4929"/>
                  </a:lnTo>
                  <a:lnTo>
                    <a:pt x="2333" y="4916"/>
                  </a:lnTo>
                  <a:lnTo>
                    <a:pt x="2341" y="4903"/>
                  </a:lnTo>
                  <a:lnTo>
                    <a:pt x="2349" y="4889"/>
                  </a:lnTo>
                  <a:lnTo>
                    <a:pt x="2356" y="4875"/>
                  </a:lnTo>
                  <a:lnTo>
                    <a:pt x="2370" y="4845"/>
                  </a:lnTo>
                  <a:lnTo>
                    <a:pt x="2382" y="4814"/>
                  </a:lnTo>
                  <a:lnTo>
                    <a:pt x="2393" y="4783"/>
                  </a:lnTo>
                  <a:lnTo>
                    <a:pt x="2402" y="4751"/>
                  </a:lnTo>
                  <a:lnTo>
                    <a:pt x="2411" y="4718"/>
                  </a:lnTo>
                  <a:lnTo>
                    <a:pt x="2418" y="4685"/>
                  </a:lnTo>
                  <a:lnTo>
                    <a:pt x="2380" y="4639"/>
                  </a:lnTo>
                  <a:lnTo>
                    <a:pt x="2345" y="4592"/>
                  </a:lnTo>
                  <a:lnTo>
                    <a:pt x="2309" y="4543"/>
                  </a:lnTo>
                  <a:lnTo>
                    <a:pt x="2276" y="4493"/>
                  </a:lnTo>
                  <a:lnTo>
                    <a:pt x="2245" y="4442"/>
                  </a:lnTo>
                  <a:lnTo>
                    <a:pt x="2216" y="4391"/>
                  </a:lnTo>
                  <a:lnTo>
                    <a:pt x="2187" y="4339"/>
                  </a:lnTo>
                  <a:lnTo>
                    <a:pt x="2160" y="4285"/>
                  </a:lnTo>
                  <a:lnTo>
                    <a:pt x="2136" y="4231"/>
                  </a:lnTo>
                  <a:lnTo>
                    <a:pt x="2113" y="4176"/>
                  </a:lnTo>
                  <a:lnTo>
                    <a:pt x="2092" y="4121"/>
                  </a:lnTo>
                  <a:lnTo>
                    <a:pt x="2073" y="4064"/>
                  </a:lnTo>
                  <a:lnTo>
                    <a:pt x="2054" y="4007"/>
                  </a:lnTo>
                  <a:lnTo>
                    <a:pt x="2038" y="3950"/>
                  </a:lnTo>
                  <a:lnTo>
                    <a:pt x="2024" y="3891"/>
                  </a:lnTo>
                  <a:lnTo>
                    <a:pt x="2012" y="3832"/>
                  </a:lnTo>
                  <a:lnTo>
                    <a:pt x="2009" y="3797"/>
                  </a:lnTo>
                  <a:lnTo>
                    <a:pt x="2007" y="3763"/>
                  </a:lnTo>
                  <a:lnTo>
                    <a:pt x="2006" y="3728"/>
                  </a:lnTo>
                  <a:lnTo>
                    <a:pt x="2005" y="3693"/>
                  </a:lnTo>
                  <a:lnTo>
                    <a:pt x="2004" y="3657"/>
                  </a:lnTo>
                  <a:lnTo>
                    <a:pt x="2005" y="3622"/>
                  </a:lnTo>
                  <a:lnTo>
                    <a:pt x="2005" y="3587"/>
                  </a:lnTo>
                  <a:lnTo>
                    <a:pt x="2007" y="3551"/>
                  </a:lnTo>
                  <a:lnTo>
                    <a:pt x="2008" y="3515"/>
                  </a:lnTo>
                  <a:lnTo>
                    <a:pt x="2011" y="3480"/>
                  </a:lnTo>
                  <a:lnTo>
                    <a:pt x="2014" y="3444"/>
                  </a:lnTo>
                  <a:lnTo>
                    <a:pt x="2018" y="3408"/>
                  </a:lnTo>
                  <a:lnTo>
                    <a:pt x="2022" y="3373"/>
                  </a:lnTo>
                  <a:lnTo>
                    <a:pt x="2027" y="3337"/>
                  </a:lnTo>
                  <a:lnTo>
                    <a:pt x="2032" y="3301"/>
                  </a:lnTo>
                  <a:lnTo>
                    <a:pt x="2038" y="3266"/>
                  </a:lnTo>
                  <a:lnTo>
                    <a:pt x="2044" y="3231"/>
                  </a:lnTo>
                  <a:lnTo>
                    <a:pt x="2051" y="3196"/>
                  </a:lnTo>
                  <a:lnTo>
                    <a:pt x="2059" y="3161"/>
                  </a:lnTo>
                  <a:lnTo>
                    <a:pt x="2068" y="3126"/>
                  </a:lnTo>
                  <a:lnTo>
                    <a:pt x="2077" y="3092"/>
                  </a:lnTo>
                  <a:lnTo>
                    <a:pt x="2087" y="3057"/>
                  </a:lnTo>
                  <a:lnTo>
                    <a:pt x="2097" y="3023"/>
                  </a:lnTo>
                  <a:lnTo>
                    <a:pt x="2107" y="2989"/>
                  </a:lnTo>
                  <a:lnTo>
                    <a:pt x="2118" y="2956"/>
                  </a:lnTo>
                  <a:lnTo>
                    <a:pt x="2130" y="2922"/>
                  </a:lnTo>
                  <a:lnTo>
                    <a:pt x="2142" y="2890"/>
                  </a:lnTo>
                  <a:lnTo>
                    <a:pt x="2155" y="2857"/>
                  </a:lnTo>
                  <a:lnTo>
                    <a:pt x="2168" y="2826"/>
                  </a:lnTo>
                  <a:lnTo>
                    <a:pt x="2182" y="2793"/>
                  </a:lnTo>
                  <a:lnTo>
                    <a:pt x="2198" y="2762"/>
                  </a:lnTo>
                  <a:lnTo>
                    <a:pt x="2213" y="2732"/>
                  </a:lnTo>
                  <a:lnTo>
                    <a:pt x="2244" y="2690"/>
                  </a:lnTo>
                  <a:lnTo>
                    <a:pt x="2275" y="2647"/>
                  </a:lnTo>
                  <a:lnTo>
                    <a:pt x="2307" y="2605"/>
                  </a:lnTo>
                  <a:lnTo>
                    <a:pt x="2341" y="2564"/>
                  </a:lnTo>
                  <a:lnTo>
                    <a:pt x="2375" y="2522"/>
                  </a:lnTo>
                  <a:lnTo>
                    <a:pt x="2410" y="2482"/>
                  </a:lnTo>
                  <a:lnTo>
                    <a:pt x="2428" y="2462"/>
                  </a:lnTo>
                  <a:lnTo>
                    <a:pt x="2447" y="2443"/>
                  </a:lnTo>
                  <a:lnTo>
                    <a:pt x="2466" y="2424"/>
                  </a:lnTo>
                  <a:lnTo>
                    <a:pt x="2485" y="2406"/>
                  </a:lnTo>
                  <a:lnTo>
                    <a:pt x="2504" y="2388"/>
                  </a:lnTo>
                  <a:lnTo>
                    <a:pt x="2524" y="2371"/>
                  </a:lnTo>
                  <a:lnTo>
                    <a:pt x="2544" y="2354"/>
                  </a:lnTo>
                  <a:lnTo>
                    <a:pt x="2565" y="2339"/>
                  </a:lnTo>
                  <a:lnTo>
                    <a:pt x="2587" y="2323"/>
                  </a:lnTo>
                  <a:lnTo>
                    <a:pt x="2608" y="2309"/>
                  </a:lnTo>
                  <a:lnTo>
                    <a:pt x="2630" y="2295"/>
                  </a:lnTo>
                  <a:lnTo>
                    <a:pt x="2652" y="2282"/>
                  </a:lnTo>
                  <a:lnTo>
                    <a:pt x="2675" y="2270"/>
                  </a:lnTo>
                  <a:lnTo>
                    <a:pt x="2699" y="2259"/>
                  </a:lnTo>
                  <a:lnTo>
                    <a:pt x="2723" y="2249"/>
                  </a:lnTo>
                  <a:lnTo>
                    <a:pt x="2748" y="2240"/>
                  </a:lnTo>
                  <a:lnTo>
                    <a:pt x="2773" y="2232"/>
                  </a:lnTo>
                  <a:lnTo>
                    <a:pt x="2798" y="2225"/>
                  </a:lnTo>
                  <a:lnTo>
                    <a:pt x="2825" y="2220"/>
                  </a:lnTo>
                  <a:lnTo>
                    <a:pt x="2852" y="2215"/>
                  </a:lnTo>
                  <a:lnTo>
                    <a:pt x="2902" y="2195"/>
                  </a:lnTo>
                  <a:lnTo>
                    <a:pt x="2954" y="2176"/>
                  </a:lnTo>
                  <a:lnTo>
                    <a:pt x="3006" y="2158"/>
                  </a:lnTo>
                  <a:lnTo>
                    <a:pt x="3059" y="2141"/>
                  </a:lnTo>
                  <a:lnTo>
                    <a:pt x="3113" y="2126"/>
                  </a:lnTo>
                  <a:lnTo>
                    <a:pt x="3167" y="2112"/>
                  </a:lnTo>
                  <a:lnTo>
                    <a:pt x="3222" y="2100"/>
                  </a:lnTo>
                  <a:lnTo>
                    <a:pt x="3278" y="2089"/>
                  </a:lnTo>
                  <a:lnTo>
                    <a:pt x="3305" y="2085"/>
                  </a:lnTo>
                  <a:lnTo>
                    <a:pt x="3334" y="2081"/>
                  </a:lnTo>
                  <a:lnTo>
                    <a:pt x="3362" y="2078"/>
                  </a:lnTo>
                  <a:lnTo>
                    <a:pt x="3391" y="2075"/>
                  </a:lnTo>
                  <a:lnTo>
                    <a:pt x="3419" y="2072"/>
                  </a:lnTo>
                  <a:lnTo>
                    <a:pt x="3447" y="2071"/>
                  </a:lnTo>
                  <a:lnTo>
                    <a:pt x="3477" y="2069"/>
                  </a:lnTo>
                  <a:lnTo>
                    <a:pt x="3505" y="2069"/>
                  </a:lnTo>
                  <a:lnTo>
                    <a:pt x="3534" y="2069"/>
                  </a:lnTo>
                  <a:lnTo>
                    <a:pt x="3563" y="2070"/>
                  </a:lnTo>
                  <a:lnTo>
                    <a:pt x="3593" y="2071"/>
                  </a:lnTo>
                  <a:lnTo>
                    <a:pt x="3622" y="2073"/>
                  </a:lnTo>
                  <a:lnTo>
                    <a:pt x="3651" y="2076"/>
                  </a:lnTo>
                  <a:lnTo>
                    <a:pt x="3680" y="2079"/>
                  </a:lnTo>
                  <a:lnTo>
                    <a:pt x="3711" y="2083"/>
                  </a:lnTo>
                  <a:lnTo>
                    <a:pt x="3740" y="2088"/>
                  </a:lnTo>
                  <a:lnTo>
                    <a:pt x="3767" y="2109"/>
                  </a:lnTo>
                  <a:lnTo>
                    <a:pt x="3793" y="2131"/>
                  </a:lnTo>
                  <a:lnTo>
                    <a:pt x="3818" y="2153"/>
                  </a:lnTo>
                  <a:lnTo>
                    <a:pt x="3845" y="2174"/>
                  </a:lnTo>
                  <a:lnTo>
                    <a:pt x="3859" y="2184"/>
                  </a:lnTo>
                  <a:lnTo>
                    <a:pt x="3873" y="2192"/>
                  </a:lnTo>
                  <a:lnTo>
                    <a:pt x="3888" y="2200"/>
                  </a:lnTo>
                  <a:lnTo>
                    <a:pt x="3903" y="2206"/>
                  </a:lnTo>
                  <a:lnTo>
                    <a:pt x="3919" y="2211"/>
                  </a:lnTo>
                  <a:lnTo>
                    <a:pt x="3936" y="2214"/>
                  </a:lnTo>
                  <a:lnTo>
                    <a:pt x="3953" y="2216"/>
                  </a:lnTo>
                  <a:lnTo>
                    <a:pt x="3973" y="2215"/>
                  </a:lnTo>
                  <a:lnTo>
                    <a:pt x="4030" y="2240"/>
                  </a:lnTo>
                  <a:lnTo>
                    <a:pt x="4088" y="2264"/>
                  </a:lnTo>
                  <a:lnTo>
                    <a:pt x="4147" y="2289"/>
                  </a:lnTo>
                  <a:lnTo>
                    <a:pt x="4205" y="2317"/>
                  </a:lnTo>
                  <a:lnTo>
                    <a:pt x="4235" y="2331"/>
                  </a:lnTo>
                  <a:lnTo>
                    <a:pt x="4263" y="2346"/>
                  </a:lnTo>
                  <a:lnTo>
                    <a:pt x="4291" y="2363"/>
                  </a:lnTo>
                  <a:lnTo>
                    <a:pt x="4318" y="2380"/>
                  </a:lnTo>
                  <a:lnTo>
                    <a:pt x="4346" y="2399"/>
                  </a:lnTo>
                  <a:lnTo>
                    <a:pt x="4372" y="2419"/>
                  </a:lnTo>
                  <a:lnTo>
                    <a:pt x="4398" y="2441"/>
                  </a:lnTo>
                  <a:lnTo>
                    <a:pt x="4422" y="2464"/>
                  </a:lnTo>
                  <a:lnTo>
                    <a:pt x="4428" y="2470"/>
                  </a:lnTo>
                  <a:lnTo>
                    <a:pt x="4433" y="2476"/>
                  </a:lnTo>
                  <a:lnTo>
                    <a:pt x="4438" y="2483"/>
                  </a:lnTo>
                  <a:lnTo>
                    <a:pt x="4442" y="2490"/>
                  </a:lnTo>
                  <a:lnTo>
                    <a:pt x="4448" y="2504"/>
                  </a:lnTo>
                  <a:lnTo>
                    <a:pt x="4452" y="2520"/>
                  </a:lnTo>
                  <a:lnTo>
                    <a:pt x="4457" y="2552"/>
                  </a:lnTo>
                  <a:lnTo>
                    <a:pt x="4460" y="2587"/>
                  </a:lnTo>
                  <a:lnTo>
                    <a:pt x="4462" y="2603"/>
                  </a:lnTo>
                  <a:lnTo>
                    <a:pt x="4464" y="2619"/>
                  </a:lnTo>
                  <a:lnTo>
                    <a:pt x="4469" y="2634"/>
                  </a:lnTo>
                  <a:lnTo>
                    <a:pt x="4475" y="2647"/>
                  </a:lnTo>
                  <a:lnTo>
                    <a:pt x="4479" y="2654"/>
                  </a:lnTo>
                  <a:lnTo>
                    <a:pt x="4483" y="2660"/>
                  </a:lnTo>
                  <a:lnTo>
                    <a:pt x="4488" y="2666"/>
                  </a:lnTo>
                  <a:lnTo>
                    <a:pt x="4494" y="2671"/>
                  </a:lnTo>
                  <a:lnTo>
                    <a:pt x="4500" y="2676"/>
                  </a:lnTo>
                  <a:lnTo>
                    <a:pt x="4507" y="2680"/>
                  </a:lnTo>
                  <a:lnTo>
                    <a:pt x="4515" y="2685"/>
                  </a:lnTo>
                  <a:lnTo>
                    <a:pt x="4524" y="2688"/>
                  </a:lnTo>
                  <a:lnTo>
                    <a:pt x="4532" y="2695"/>
                  </a:lnTo>
                  <a:lnTo>
                    <a:pt x="4540" y="2702"/>
                  </a:lnTo>
                  <a:lnTo>
                    <a:pt x="4547" y="2710"/>
                  </a:lnTo>
                  <a:lnTo>
                    <a:pt x="4554" y="2718"/>
                  </a:lnTo>
                  <a:lnTo>
                    <a:pt x="4560" y="2726"/>
                  </a:lnTo>
                  <a:lnTo>
                    <a:pt x="4565" y="2734"/>
                  </a:lnTo>
                  <a:lnTo>
                    <a:pt x="4570" y="2743"/>
                  </a:lnTo>
                  <a:lnTo>
                    <a:pt x="4575" y="2752"/>
                  </a:lnTo>
                  <a:lnTo>
                    <a:pt x="4582" y="2770"/>
                  </a:lnTo>
                  <a:lnTo>
                    <a:pt x="4588" y="2789"/>
                  </a:lnTo>
                  <a:lnTo>
                    <a:pt x="4593" y="2809"/>
                  </a:lnTo>
                  <a:lnTo>
                    <a:pt x="4597" y="2831"/>
                  </a:lnTo>
                  <a:lnTo>
                    <a:pt x="4599" y="2851"/>
                  </a:lnTo>
                  <a:lnTo>
                    <a:pt x="4601" y="2872"/>
                  </a:lnTo>
                  <a:lnTo>
                    <a:pt x="4602" y="2893"/>
                  </a:lnTo>
                  <a:lnTo>
                    <a:pt x="4603" y="2915"/>
                  </a:lnTo>
                  <a:lnTo>
                    <a:pt x="4604" y="2957"/>
                  </a:lnTo>
                  <a:lnTo>
                    <a:pt x="4607" y="2997"/>
                  </a:lnTo>
                  <a:lnTo>
                    <a:pt x="4590" y="3015"/>
                  </a:lnTo>
                  <a:lnTo>
                    <a:pt x="4594" y="3020"/>
                  </a:lnTo>
                  <a:lnTo>
                    <a:pt x="4599" y="3023"/>
                  </a:lnTo>
                  <a:lnTo>
                    <a:pt x="4604" y="3026"/>
                  </a:lnTo>
                  <a:lnTo>
                    <a:pt x="4609" y="3029"/>
                  </a:lnTo>
                  <a:lnTo>
                    <a:pt x="4621" y="3033"/>
                  </a:lnTo>
                  <a:lnTo>
                    <a:pt x="4633" y="3035"/>
                  </a:lnTo>
                  <a:lnTo>
                    <a:pt x="4660" y="3038"/>
                  </a:lnTo>
                  <a:lnTo>
                    <a:pt x="4685" y="3043"/>
                  </a:lnTo>
                  <a:lnTo>
                    <a:pt x="4700" y="3025"/>
                  </a:lnTo>
                  <a:lnTo>
                    <a:pt x="4713" y="3007"/>
                  </a:lnTo>
                  <a:lnTo>
                    <a:pt x="4726" y="2987"/>
                  </a:lnTo>
                  <a:lnTo>
                    <a:pt x="4735" y="2967"/>
                  </a:lnTo>
                  <a:lnTo>
                    <a:pt x="4744" y="2946"/>
                  </a:lnTo>
                  <a:lnTo>
                    <a:pt x="4751" y="2924"/>
                  </a:lnTo>
                  <a:lnTo>
                    <a:pt x="4757" y="2902"/>
                  </a:lnTo>
                  <a:lnTo>
                    <a:pt x="4763" y="2880"/>
                  </a:lnTo>
                  <a:lnTo>
                    <a:pt x="4767" y="2857"/>
                  </a:lnTo>
                  <a:lnTo>
                    <a:pt x="4771" y="2834"/>
                  </a:lnTo>
                  <a:lnTo>
                    <a:pt x="4774" y="2811"/>
                  </a:lnTo>
                  <a:lnTo>
                    <a:pt x="4777" y="2786"/>
                  </a:lnTo>
                  <a:lnTo>
                    <a:pt x="4783" y="2740"/>
                  </a:lnTo>
                  <a:lnTo>
                    <a:pt x="4789" y="2693"/>
                  </a:lnTo>
                  <a:lnTo>
                    <a:pt x="4759" y="2666"/>
                  </a:lnTo>
                  <a:lnTo>
                    <a:pt x="4728" y="2640"/>
                  </a:lnTo>
                  <a:lnTo>
                    <a:pt x="4711" y="2626"/>
                  </a:lnTo>
                  <a:lnTo>
                    <a:pt x="4696" y="2611"/>
                  </a:lnTo>
                  <a:lnTo>
                    <a:pt x="4681" y="2596"/>
                  </a:lnTo>
                  <a:lnTo>
                    <a:pt x="4667" y="2581"/>
                  </a:lnTo>
                  <a:lnTo>
                    <a:pt x="4654" y="2565"/>
                  </a:lnTo>
                  <a:lnTo>
                    <a:pt x="4641" y="2547"/>
                  </a:lnTo>
                  <a:lnTo>
                    <a:pt x="4630" y="2530"/>
                  </a:lnTo>
                  <a:lnTo>
                    <a:pt x="4621" y="2512"/>
                  </a:lnTo>
                  <a:lnTo>
                    <a:pt x="4613" y="2493"/>
                  </a:lnTo>
                  <a:lnTo>
                    <a:pt x="4607" y="2474"/>
                  </a:lnTo>
                  <a:lnTo>
                    <a:pt x="4604" y="2464"/>
                  </a:lnTo>
                  <a:lnTo>
                    <a:pt x="4603" y="2453"/>
                  </a:lnTo>
                  <a:lnTo>
                    <a:pt x="4601" y="2443"/>
                  </a:lnTo>
                  <a:lnTo>
                    <a:pt x="4601" y="2431"/>
                  </a:lnTo>
                  <a:lnTo>
                    <a:pt x="4601" y="2418"/>
                  </a:lnTo>
                  <a:lnTo>
                    <a:pt x="4603" y="2406"/>
                  </a:lnTo>
                  <a:lnTo>
                    <a:pt x="4607" y="2395"/>
                  </a:lnTo>
                  <a:lnTo>
                    <a:pt x="4611" y="2384"/>
                  </a:lnTo>
                  <a:lnTo>
                    <a:pt x="4617" y="2374"/>
                  </a:lnTo>
                  <a:lnTo>
                    <a:pt x="4623" y="2364"/>
                  </a:lnTo>
                  <a:lnTo>
                    <a:pt x="4630" y="2355"/>
                  </a:lnTo>
                  <a:lnTo>
                    <a:pt x="4638" y="2346"/>
                  </a:lnTo>
                  <a:lnTo>
                    <a:pt x="4647" y="2338"/>
                  </a:lnTo>
                  <a:lnTo>
                    <a:pt x="4656" y="2330"/>
                  </a:lnTo>
                  <a:lnTo>
                    <a:pt x="4666" y="2323"/>
                  </a:lnTo>
                  <a:lnTo>
                    <a:pt x="4676" y="2315"/>
                  </a:lnTo>
                  <a:lnTo>
                    <a:pt x="4696" y="2300"/>
                  </a:lnTo>
                  <a:lnTo>
                    <a:pt x="4717" y="2286"/>
                  </a:lnTo>
                  <a:lnTo>
                    <a:pt x="4730" y="2280"/>
                  </a:lnTo>
                  <a:lnTo>
                    <a:pt x="4743" y="2276"/>
                  </a:lnTo>
                  <a:lnTo>
                    <a:pt x="4756" y="2273"/>
                  </a:lnTo>
                  <a:lnTo>
                    <a:pt x="4768" y="2271"/>
                  </a:lnTo>
                  <a:lnTo>
                    <a:pt x="4782" y="2270"/>
                  </a:lnTo>
                  <a:lnTo>
                    <a:pt x="4795" y="2270"/>
                  </a:lnTo>
                  <a:lnTo>
                    <a:pt x="4808" y="2270"/>
                  </a:lnTo>
                  <a:lnTo>
                    <a:pt x="4821" y="2272"/>
                  </a:lnTo>
                  <a:lnTo>
                    <a:pt x="4849" y="2275"/>
                  </a:lnTo>
                  <a:lnTo>
                    <a:pt x="4876" y="2279"/>
                  </a:lnTo>
                  <a:lnTo>
                    <a:pt x="4902" y="2283"/>
                  </a:lnTo>
                  <a:lnTo>
                    <a:pt x="4927" y="2286"/>
                  </a:lnTo>
                  <a:lnTo>
                    <a:pt x="4932" y="2275"/>
                  </a:lnTo>
                  <a:lnTo>
                    <a:pt x="4935" y="2265"/>
                  </a:lnTo>
                  <a:lnTo>
                    <a:pt x="4936" y="2257"/>
                  </a:lnTo>
                  <a:lnTo>
                    <a:pt x="4936" y="2249"/>
                  </a:lnTo>
                  <a:lnTo>
                    <a:pt x="4934" y="2243"/>
                  </a:lnTo>
                  <a:lnTo>
                    <a:pt x="4932" y="2237"/>
                  </a:lnTo>
                  <a:lnTo>
                    <a:pt x="4928" y="2232"/>
                  </a:lnTo>
                  <a:lnTo>
                    <a:pt x="4924" y="2227"/>
                  </a:lnTo>
                  <a:lnTo>
                    <a:pt x="4914" y="2217"/>
                  </a:lnTo>
                  <a:lnTo>
                    <a:pt x="4903" y="2207"/>
                  </a:lnTo>
                  <a:lnTo>
                    <a:pt x="4897" y="2200"/>
                  </a:lnTo>
                  <a:lnTo>
                    <a:pt x="4892" y="2194"/>
                  </a:lnTo>
                  <a:lnTo>
                    <a:pt x="4888" y="2186"/>
                  </a:lnTo>
                  <a:lnTo>
                    <a:pt x="4884" y="2175"/>
                  </a:lnTo>
                  <a:lnTo>
                    <a:pt x="4878" y="2169"/>
                  </a:lnTo>
                  <a:lnTo>
                    <a:pt x="4873" y="2162"/>
                  </a:lnTo>
                  <a:lnTo>
                    <a:pt x="4868" y="2156"/>
                  </a:lnTo>
                  <a:lnTo>
                    <a:pt x="4864" y="2149"/>
                  </a:lnTo>
                  <a:lnTo>
                    <a:pt x="4856" y="2134"/>
                  </a:lnTo>
                  <a:lnTo>
                    <a:pt x="4851" y="2119"/>
                  </a:lnTo>
                  <a:lnTo>
                    <a:pt x="4846" y="2103"/>
                  </a:lnTo>
                  <a:lnTo>
                    <a:pt x="4842" y="2087"/>
                  </a:lnTo>
                  <a:lnTo>
                    <a:pt x="4840" y="2071"/>
                  </a:lnTo>
                  <a:lnTo>
                    <a:pt x="4838" y="2053"/>
                  </a:lnTo>
                  <a:lnTo>
                    <a:pt x="4834" y="2020"/>
                  </a:lnTo>
                  <a:lnTo>
                    <a:pt x="4829" y="1987"/>
                  </a:lnTo>
                  <a:lnTo>
                    <a:pt x="4825" y="1971"/>
                  </a:lnTo>
                  <a:lnTo>
                    <a:pt x="4820" y="1956"/>
                  </a:lnTo>
                  <a:lnTo>
                    <a:pt x="4814" y="1941"/>
                  </a:lnTo>
                  <a:lnTo>
                    <a:pt x="4805" y="1926"/>
                  </a:lnTo>
                  <a:lnTo>
                    <a:pt x="4795" y="1930"/>
                  </a:lnTo>
                  <a:lnTo>
                    <a:pt x="4784" y="1932"/>
                  </a:lnTo>
                  <a:lnTo>
                    <a:pt x="4775" y="1933"/>
                  </a:lnTo>
                  <a:lnTo>
                    <a:pt x="4766" y="1933"/>
                  </a:lnTo>
                  <a:lnTo>
                    <a:pt x="4757" y="1932"/>
                  </a:lnTo>
                  <a:lnTo>
                    <a:pt x="4749" y="1931"/>
                  </a:lnTo>
                  <a:lnTo>
                    <a:pt x="4742" y="1929"/>
                  </a:lnTo>
                  <a:lnTo>
                    <a:pt x="4735" y="1925"/>
                  </a:lnTo>
                  <a:lnTo>
                    <a:pt x="4728" y="1922"/>
                  </a:lnTo>
                  <a:lnTo>
                    <a:pt x="4722" y="1918"/>
                  </a:lnTo>
                  <a:lnTo>
                    <a:pt x="4715" y="1913"/>
                  </a:lnTo>
                  <a:lnTo>
                    <a:pt x="4709" y="1908"/>
                  </a:lnTo>
                  <a:lnTo>
                    <a:pt x="4699" y="1897"/>
                  </a:lnTo>
                  <a:lnTo>
                    <a:pt x="4689" y="1884"/>
                  </a:lnTo>
                  <a:lnTo>
                    <a:pt x="4681" y="1870"/>
                  </a:lnTo>
                  <a:lnTo>
                    <a:pt x="4674" y="1855"/>
                  </a:lnTo>
                  <a:lnTo>
                    <a:pt x="4667" y="1839"/>
                  </a:lnTo>
                  <a:lnTo>
                    <a:pt x="4660" y="1824"/>
                  </a:lnTo>
                  <a:lnTo>
                    <a:pt x="4648" y="1792"/>
                  </a:lnTo>
                  <a:lnTo>
                    <a:pt x="4635" y="1765"/>
                  </a:lnTo>
                  <a:lnTo>
                    <a:pt x="4624" y="1738"/>
                  </a:lnTo>
                  <a:lnTo>
                    <a:pt x="4614" y="1711"/>
                  </a:lnTo>
                  <a:lnTo>
                    <a:pt x="4604" y="1684"/>
                  </a:lnTo>
                  <a:lnTo>
                    <a:pt x="4596" y="1656"/>
                  </a:lnTo>
                  <a:lnTo>
                    <a:pt x="4587" y="1628"/>
                  </a:lnTo>
                  <a:lnTo>
                    <a:pt x="4579" y="1601"/>
                  </a:lnTo>
                  <a:lnTo>
                    <a:pt x="4573" y="1573"/>
                  </a:lnTo>
                  <a:lnTo>
                    <a:pt x="4568" y="1543"/>
                  </a:lnTo>
                  <a:lnTo>
                    <a:pt x="4557" y="1556"/>
                  </a:lnTo>
                  <a:lnTo>
                    <a:pt x="4546" y="1568"/>
                  </a:lnTo>
                  <a:lnTo>
                    <a:pt x="4536" y="1581"/>
                  </a:lnTo>
                  <a:lnTo>
                    <a:pt x="4526" y="1594"/>
                  </a:lnTo>
                  <a:lnTo>
                    <a:pt x="4507" y="1621"/>
                  </a:lnTo>
                  <a:lnTo>
                    <a:pt x="4490" y="1649"/>
                  </a:lnTo>
                  <a:lnTo>
                    <a:pt x="4473" y="1679"/>
                  </a:lnTo>
                  <a:lnTo>
                    <a:pt x="4456" y="1709"/>
                  </a:lnTo>
                  <a:lnTo>
                    <a:pt x="4441" y="1739"/>
                  </a:lnTo>
                  <a:lnTo>
                    <a:pt x="4427" y="1770"/>
                  </a:lnTo>
                  <a:lnTo>
                    <a:pt x="4399" y="1834"/>
                  </a:lnTo>
                  <a:lnTo>
                    <a:pt x="4371" y="1896"/>
                  </a:lnTo>
                  <a:lnTo>
                    <a:pt x="4357" y="1926"/>
                  </a:lnTo>
                  <a:lnTo>
                    <a:pt x="4343" y="1957"/>
                  </a:lnTo>
                  <a:lnTo>
                    <a:pt x="4327" y="1986"/>
                  </a:lnTo>
                  <a:lnTo>
                    <a:pt x="4312" y="2014"/>
                  </a:lnTo>
                  <a:lnTo>
                    <a:pt x="4305" y="2015"/>
                  </a:lnTo>
                  <a:lnTo>
                    <a:pt x="4298" y="2015"/>
                  </a:lnTo>
                  <a:lnTo>
                    <a:pt x="4292" y="2015"/>
                  </a:lnTo>
                  <a:lnTo>
                    <a:pt x="4287" y="2014"/>
                  </a:lnTo>
                  <a:lnTo>
                    <a:pt x="4282" y="2013"/>
                  </a:lnTo>
                  <a:lnTo>
                    <a:pt x="4277" y="2011"/>
                  </a:lnTo>
                  <a:lnTo>
                    <a:pt x="4273" y="2008"/>
                  </a:lnTo>
                  <a:lnTo>
                    <a:pt x="4268" y="2005"/>
                  </a:lnTo>
                  <a:lnTo>
                    <a:pt x="4261" y="1998"/>
                  </a:lnTo>
                  <a:lnTo>
                    <a:pt x="4255" y="1989"/>
                  </a:lnTo>
                  <a:lnTo>
                    <a:pt x="4250" y="1980"/>
                  </a:lnTo>
                  <a:lnTo>
                    <a:pt x="4245" y="1969"/>
                  </a:lnTo>
                  <a:lnTo>
                    <a:pt x="4237" y="1945"/>
                  </a:lnTo>
                  <a:lnTo>
                    <a:pt x="4230" y="1919"/>
                  </a:lnTo>
                  <a:lnTo>
                    <a:pt x="4227" y="1908"/>
                  </a:lnTo>
                  <a:lnTo>
                    <a:pt x="4223" y="1896"/>
                  </a:lnTo>
                  <a:lnTo>
                    <a:pt x="4218" y="1885"/>
                  </a:lnTo>
                  <a:lnTo>
                    <a:pt x="4212" y="1876"/>
                  </a:lnTo>
                  <a:lnTo>
                    <a:pt x="4218" y="1781"/>
                  </a:lnTo>
                  <a:lnTo>
                    <a:pt x="4134" y="1770"/>
                  </a:lnTo>
                  <a:lnTo>
                    <a:pt x="4127" y="1752"/>
                  </a:lnTo>
                  <a:lnTo>
                    <a:pt x="4122" y="1734"/>
                  </a:lnTo>
                  <a:lnTo>
                    <a:pt x="4117" y="1717"/>
                  </a:lnTo>
                  <a:lnTo>
                    <a:pt x="4114" y="1699"/>
                  </a:lnTo>
                  <a:lnTo>
                    <a:pt x="4112" y="1682"/>
                  </a:lnTo>
                  <a:lnTo>
                    <a:pt x="4111" y="1664"/>
                  </a:lnTo>
                  <a:lnTo>
                    <a:pt x="4111" y="1647"/>
                  </a:lnTo>
                  <a:lnTo>
                    <a:pt x="4111" y="1630"/>
                  </a:lnTo>
                  <a:lnTo>
                    <a:pt x="4113" y="1613"/>
                  </a:lnTo>
                  <a:lnTo>
                    <a:pt x="4115" y="1596"/>
                  </a:lnTo>
                  <a:lnTo>
                    <a:pt x="4118" y="1579"/>
                  </a:lnTo>
                  <a:lnTo>
                    <a:pt x="4122" y="1563"/>
                  </a:lnTo>
                  <a:lnTo>
                    <a:pt x="4127" y="1545"/>
                  </a:lnTo>
                  <a:lnTo>
                    <a:pt x="4132" y="1529"/>
                  </a:lnTo>
                  <a:lnTo>
                    <a:pt x="4138" y="1513"/>
                  </a:lnTo>
                  <a:lnTo>
                    <a:pt x="4144" y="1496"/>
                  </a:lnTo>
                  <a:lnTo>
                    <a:pt x="4158" y="1464"/>
                  </a:lnTo>
                  <a:lnTo>
                    <a:pt x="4173" y="1432"/>
                  </a:lnTo>
                  <a:lnTo>
                    <a:pt x="4189" y="1400"/>
                  </a:lnTo>
                  <a:lnTo>
                    <a:pt x="4205" y="1368"/>
                  </a:lnTo>
                  <a:lnTo>
                    <a:pt x="4223" y="1337"/>
                  </a:lnTo>
                  <a:lnTo>
                    <a:pt x="4239" y="1306"/>
                  </a:lnTo>
                  <a:lnTo>
                    <a:pt x="4254" y="1274"/>
                  </a:lnTo>
                  <a:lnTo>
                    <a:pt x="4268" y="1244"/>
                  </a:lnTo>
                  <a:lnTo>
                    <a:pt x="4241" y="1214"/>
                  </a:lnTo>
                  <a:lnTo>
                    <a:pt x="4230" y="1223"/>
                  </a:lnTo>
                  <a:lnTo>
                    <a:pt x="4220" y="1236"/>
                  </a:lnTo>
                  <a:lnTo>
                    <a:pt x="4213" y="1241"/>
                  </a:lnTo>
                  <a:lnTo>
                    <a:pt x="4206" y="1245"/>
                  </a:lnTo>
                  <a:lnTo>
                    <a:pt x="4202" y="1246"/>
                  </a:lnTo>
                  <a:lnTo>
                    <a:pt x="4198" y="1246"/>
                  </a:lnTo>
                  <a:lnTo>
                    <a:pt x="4194" y="1245"/>
                  </a:lnTo>
                  <a:lnTo>
                    <a:pt x="4189" y="1244"/>
                  </a:lnTo>
                  <a:lnTo>
                    <a:pt x="4185" y="1236"/>
                  </a:lnTo>
                  <a:lnTo>
                    <a:pt x="4182" y="1228"/>
                  </a:lnTo>
                  <a:lnTo>
                    <a:pt x="4180" y="1221"/>
                  </a:lnTo>
                  <a:lnTo>
                    <a:pt x="4179" y="1213"/>
                  </a:lnTo>
                  <a:lnTo>
                    <a:pt x="4179" y="1206"/>
                  </a:lnTo>
                  <a:lnTo>
                    <a:pt x="4179" y="1199"/>
                  </a:lnTo>
                  <a:lnTo>
                    <a:pt x="4180" y="1192"/>
                  </a:lnTo>
                  <a:lnTo>
                    <a:pt x="4182" y="1186"/>
                  </a:lnTo>
                  <a:lnTo>
                    <a:pt x="4191" y="1157"/>
                  </a:lnTo>
                  <a:lnTo>
                    <a:pt x="4201" y="1126"/>
                  </a:lnTo>
                  <a:lnTo>
                    <a:pt x="4209" y="1095"/>
                  </a:lnTo>
                  <a:lnTo>
                    <a:pt x="4220" y="1063"/>
                  </a:lnTo>
                  <a:lnTo>
                    <a:pt x="4231" y="1031"/>
                  </a:lnTo>
                  <a:lnTo>
                    <a:pt x="4243" y="1000"/>
                  </a:lnTo>
                  <a:lnTo>
                    <a:pt x="4256" y="970"/>
                  </a:lnTo>
                  <a:lnTo>
                    <a:pt x="4270" y="940"/>
                  </a:lnTo>
                  <a:lnTo>
                    <a:pt x="4285" y="909"/>
                  </a:lnTo>
                  <a:lnTo>
                    <a:pt x="4300" y="879"/>
                  </a:lnTo>
                  <a:lnTo>
                    <a:pt x="4317" y="850"/>
                  </a:lnTo>
                  <a:lnTo>
                    <a:pt x="4335" y="821"/>
                  </a:lnTo>
                  <a:lnTo>
                    <a:pt x="4354" y="792"/>
                  </a:lnTo>
                  <a:lnTo>
                    <a:pt x="4373" y="764"/>
                  </a:lnTo>
                  <a:lnTo>
                    <a:pt x="4393" y="737"/>
                  </a:lnTo>
                  <a:lnTo>
                    <a:pt x="4414" y="710"/>
                  </a:lnTo>
                  <a:lnTo>
                    <a:pt x="4435" y="684"/>
                  </a:lnTo>
                  <a:lnTo>
                    <a:pt x="4457" y="657"/>
                  </a:lnTo>
                  <a:lnTo>
                    <a:pt x="4481" y="632"/>
                  </a:lnTo>
                  <a:lnTo>
                    <a:pt x="4504" y="608"/>
                  </a:lnTo>
                  <a:lnTo>
                    <a:pt x="4528" y="584"/>
                  </a:lnTo>
                  <a:lnTo>
                    <a:pt x="4553" y="560"/>
                  </a:lnTo>
                  <a:lnTo>
                    <a:pt x="4578" y="536"/>
                  </a:lnTo>
                  <a:lnTo>
                    <a:pt x="4605" y="514"/>
                  </a:lnTo>
                  <a:lnTo>
                    <a:pt x="4631" y="493"/>
                  </a:lnTo>
                  <a:lnTo>
                    <a:pt x="4657" y="472"/>
                  </a:lnTo>
                  <a:lnTo>
                    <a:pt x="4684" y="452"/>
                  </a:lnTo>
                  <a:lnTo>
                    <a:pt x="4711" y="433"/>
                  </a:lnTo>
                  <a:lnTo>
                    <a:pt x="4740" y="413"/>
                  </a:lnTo>
                  <a:lnTo>
                    <a:pt x="4768" y="396"/>
                  </a:lnTo>
                  <a:lnTo>
                    <a:pt x="4796" y="379"/>
                  </a:lnTo>
                  <a:lnTo>
                    <a:pt x="4825" y="363"/>
                  </a:lnTo>
                  <a:lnTo>
                    <a:pt x="4855" y="347"/>
                  </a:lnTo>
                  <a:lnTo>
                    <a:pt x="4884" y="333"/>
                  </a:lnTo>
                  <a:lnTo>
                    <a:pt x="4907" y="327"/>
                  </a:lnTo>
                  <a:lnTo>
                    <a:pt x="4930" y="321"/>
                  </a:lnTo>
                  <a:lnTo>
                    <a:pt x="4953" y="317"/>
                  </a:lnTo>
                  <a:lnTo>
                    <a:pt x="4978" y="314"/>
                  </a:lnTo>
                  <a:lnTo>
                    <a:pt x="5001" y="311"/>
                  </a:lnTo>
                  <a:lnTo>
                    <a:pt x="5025" y="310"/>
                  </a:lnTo>
                  <a:lnTo>
                    <a:pt x="5049" y="309"/>
                  </a:lnTo>
                  <a:lnTo>
                    <a:pt x="5073" y="308"/>
                  </a:lnTo>
                  <a:lnTo>
                    <a:pt x="5122" y="309"/>
                  </a:lnTo>
                  <a:lnTo>
                    <a:pt x="5170" y="312"/>
                  </a:lnTo>
                  <a:lnTo>
                    <a:pt x="5218" y="317"/>
                  </a:lnTo>
                  <a:lnTo>
                    <a:pt x="5267" y="322"/>
                  </a:lnTo>
                  <a:lnTo>
                    <a:pt x="5279" y="313"/>
                  </a:lnTo>
                  <a:lnTo>
                    <a:pt x="5290" y="304"/>
                  </a:lnTo>
                  <a:lnTo>
                    <a:pt x="5301" y="294"/>
                  </a:lnTo>
                  <a:lnTo>
                    <a:pt x="5311" y="282"/>
                  </a:lnTo>
                  <a:lnTo>
                    <a:pt x="5331" y="261"/>
                  </a:lnTo>
                  <a:lnTo>
                    <a:pt x="5351" y="241"/>
                  </a:lnTo>
                  <a:lnTo>
                    <a:pt x="5363" y="232"/>
                  </a:lnTo>
                  <a:lnTo>
                    <a:pt x="5373" y="223"/>
                  </a:lnTo>
                  <a:lnTo>
                    <a:pt x="5385" y="216"/>
                  </a:lnTo>
                  <a:lnTo>
                    <a:pt x="5397" y="209"/>
                  </a:lnTo>
                  <a:lnTo>
                    <a:pt x="5410" y="204"/>
                  </a:lnTo>
                  <a:lnTo>
                    <a:pt x="5424" y="201"/>
                  </a:lnTo>
                  <a:lnTo>
                    <a:pt x="5439" y="199"/>
                  </a:lnTo>
                  <a:lnTo>
                    <a:pt x="5455" y="199"/>
                  </a:lnTo>
                  <a:lnTo>
                    <a:pt x="5473" y="201"/>
                  </a:lnTo>
                  <a:lnTo>
                    <a:pt x="5491" y="205"/>
                  </a:lnTo>
                  <a:lnTo>
                    <a:pt x="5507" y="210"/>
                  </a:lnTo>
                  <a:lnTo>
                    <a:pt x="5522" y="217"/>
                  </a:lnTo>
                  <a:lnTo>
                    <a:pt x="5537" y="224"/>
                  </a:lnTo>
                  <a:lnTo>
                    <a:pt x="5551" y="232"/>
                  </a:lnTo>
                  <a:lnTo>
                    <a:pt x="5565" y="241"/>
                  </a:lnTo>
                  <a:lnTo>
                    <a:pt x="5578" y="250"/>
                  </a:lnTo>
                  <a:lnTo>
                    <a:pt x="5605" y="270"/>
                  </a:lnTo>
                  <a:lnTo>
                    <a:pt x="5632" y="289"/>
                  </a:lnTo>
                  <a:lnTo>
                    <a:pt x="5646" y="299"/>
                  </a:lnTo>
                  <a:lnTo>
                    <a:pt x="5660" y="307"/>
                  </a:lnTo>
                  <a:lnTo>
                    <a:pt x="5674" y="315"/>
                  </a:lnTo>
                  <a:lnTo>
                    <a:pt x="5689" y="322"/>
                  </a:lnTo>
                  <a:lnTo>
                    <a:pt x="5704" y="302"/>
                  </a:lnTo>
                  <a:lnTo>
                    <a:pt x="5717" y="281"/>
                  </a:lnTo>
                  <a:lnTo>
                    <a:pt x="5729" y="260"/>
                  </a:lnTo>
                  <a:lnTo>
                    <a:pt x="5742" y="239"/>
                  </a:lnTo>
                  <a:lnTo>
                    <a:pt x="5755" y="219"/>
                  </a:lnTo>
                  <a:lnTo>
                    <a:pt x="5768" y="200"/>
                  </a:lnTo>
                  <a:lnTo>
                    <a:pt x="5776" y="190"/>
                  </a:lnTo>
                  <a:lnTo>
                    <a:pt x="5784" y="181"/>
                  </a:lnTo>
                  <a:lnTo>
                    <a:pt x="5792" y="173"/>
                  </a:lnTo>
                  <a:lnTo>
                    <a:pt x="5802" y="165"/>
                  </a:lnTo>
                  <a:lnTo>
                    <a:pt x="5807" y="169"/>
                  </a:lnTo>
                  <a:lnTo>
                    <a:pt x="5812" y="173"/>
                  </a:lnTo>
                  <a:lnTo>
                    <a:pt x="5816" y="178"/>
                  </a:lnTo>
                  <a:lnTo>
                    <a:pt x="5820" y="182"/>
                  </a:lnTo>
                  <a:lnTo>
                    <a:pt x="5827" y="193"/>
                  </a:lnTo>
                  <a:lnTo>
                    <a:pt x="5833" y="205"/>
                  </a:lnTo>
                  <a:lnTo>
                    <a:pt x="5843" y="229"/>
                  </a:lnTo>
                  <a:lnTo>
                    <a:pt x="5852" y="255"/>
                  </a:lnTo>
                  <a:lnTo>
                    <a:pt x="5857" y="268"/>
                  </a:lnTo>
                  <a:lnTo>
                    <a:pt x="5864" y="280"/>
                  </a:lnTo>
                  <a:lnTo>
                    <a:pt x="5870" y="293"/>
                  </a:lnTo>
                  <a:lnTo>
                    <a:pt x="5878" y="304"/>
                  </a:lnTo>
                  <a:lnTo>
                    <a:pt x="5883" y="309"/>
                  </a:lnTo>
                  <a:lnTo>
                    <a:pt x="5888" y="313"/>
                  </a:lnTo>
                  <a:lnTo>
                    <a:pt x="5893" y="318"/>
                  </a:lnTo>
                  <a:lnTo>
                    <a:pt x="5899" y="322"/>
                  </a:lnTo>
                  <a:lnTo>
                    <a:pt x="5906" y="325"/>
                  </a:lnTo>
                  <a:lnTo>
                    <a:pt x="5913" y="328"/>
                  </a:lnTo>
                  <a:lnTo>
                    <a:pt x="5920" y="331"/>
                  </a:lnTo>
                  <a:lnTo>
                    <a:pt x="5929" y="333"/>
                  </a:lnTo>
                  <a:lnTo>
                    <a:pt x="5958" y="300"/>
                  </a:lnTo>
                  <a:lnTo>
                    <a:pt x="5989" y="265"/>
                  </a:lnTo>
                  <a:lnTo>
                    <a:pt x="6019" y="231"/>
                  </a:lnTo>
                  <a:lnTo>
                    <a:pt x="6051" y="198"/>
                  </a:lnTo>
                  <a:lnTo>
                    <a:pt x="6083" y="166"/>
                  </a:lnTo>
                  <a:lnTo>
                    <a:pt x="6118" y="134"/>
                  </a:lnTo>
                  <a:lnTo>
                    <a:pt x="6135" y="120"/>
                  </a:lnTo>
                  <a:lnTo>
                    <a:pt x="6153" y="106"/>
                  </a:lnTo>
                  <a:lnTo>
                    <a:pt x="6170" y="92"/>
                  </a:lnTo>
                  <a:lnTo>
                    <a:pt x="6189" y="80"/>
                  </a:lnTo>
                  <a:lnTo>
                    <a:pt x="6207" y="68"/>
                  </a:lnTo>
                  <a:lnTo>
                    <a:pt x="6226" y="56"/>
                  </a:lnTo>
                  <a:lnTo>
                    <a:pt x="6246" y="46"/>
                  </a:lnTo>
                  <a:lnTo>
                    <a:pt x="6265" y="36"/>
                  </a:lnTo>
                  <a:lnTo>
                    <a:pt x="6285" y="27"/>
                  </a:lnTo>
                  <a:lnTo>
                    <a:pt x="6305" y="20"/>
                  </a:lnTo>
                  <a:lnTo>
                    <a:pt x="6325" y="13"/>
                  </a:lnTo>
                  <a:lnTo>
                    <a:pt x="6346" y="8"/>
                  </a:lnTo>
                  <a:lnTo>
                    <a:pt x="6368" y="4"/>
                  </a:lnTo>
                  <a:lnTo>
                    <a:pt x="6390" y="1"/>
                  </a:lnTo>
                  <a:lnTo>
                    <a:pt x="6412" y="0"/>
                  </a:lnTo>
                  <a:lnTo>
                    <a:pt x="6434" y="0"/>
                  </a:lnTo>
                  <a:lnTo>
                    <a:pt x="6457" y="1"/>
                  </a:lnTo>
                  <a:lnTo>
                    <a:pt x="6480" y="4"/>
                  </a:lnTo>
                  <a:lnTo>
                    <a:pt x="6504" y="8"/>
                  </a:lnTo>
                  <a:lnTo>
                    <a:pt x="6528" y="14"/>
                  </a:lnTo>
                  <a:lnTo>
                    <a:pt x="6544" y="15"/>
                  </a:lnTo>
                  <a:lnTo>
                    <a:pt x="6558" y="17"/>
                  </a:lnTo>
                  <a:lnTo>
                    <a:pt x="6573" y="20"/>
                  </a:lnTo>
                  <a:lnTo>
                    <a:pt x="6587" y="23"/>
                  </a:lnTo>
                  <a:lnTo>
                    <a:pt x="6616" y="31"/>
                  </a:lnTo>
                  <a:lnTo>
                    <a:pt x="6644" y="41"/>
                  </a:lnTo>
                  <a:lnTo>
                    <a:pt x="6671" y="52"/>
                  </a:lnTo>
                  <a:lnTo>
                    <a:pt x="6697" y="64"/>
                  </a:lnTo>
                  <a:lnTo>
                    <a:pt x="6723" y="77"/>
                  </a:lnTo>
                  <a:lnTo>
                    <a:pt x="6750" y="91"/>
                  </a:lnTo>
                  <a:lnTo>
                    <a:pt x="6801" y="119"/>
                  </a:lnTo>
                  <a:lnTo>
                    <a:pt x="6853" y="145"/>
                  </a:lnTo>
                  <a:lnTo>
                    <a:pt x="6880" y="157"/>
                  </a:lnTo>
                  <a:lnTo>
                    <a:pt x="6906" y="168"/>
                  </a:lnTo>
                  <a:lnTo>
                    <a:pt x="6920" y="172"/>
                  </a:lnTo>
                  <a:lnTo>
                    <a:pt x="6934" y="177"/>
                  </a:lnTo>
                  <a:lnTo>
                    <a:pt x="6948" y="180"/>
                  </a:lnTo>
                  <a:lnTo>
                    <a:pt x="6962" y="183"/>
                  </a:lnTo>
                  <a:close/>
                  <a:moveTo>
                    <a:pt x="6923" y="2709"/>
                  </a:moveTo>
                  <a:lnTo>
                    <a:pt x="6884" y="2815"/>
                  </a:lnTo>
                  <a:lnTo>
                    <a:pt x="6978" y="2775"/>
                  </a:lnTo>
                  <a:lnTo>
                    <a:pt x="6972" y="2774"/>
                  </a:lnTo>
                  <a:lnTo>
                    <a:pt x="6966" y="2773"/>
                  </a:lnTo>
                  <a:lnTo>
                    <a:pt x="6961" y="2771"/>
                  </a:lnTo>
                  <a:lnTo>
                    <a:pt x="6956" y="2768"/>
                  </a:lnTo>
                  <a:lnTo>
                    <a:pt x="6951" y="2765"/>
                  </a:lnTo>
                  <a:lnTo>
                    <a:pt x="6946" y="2761"/>
                  </a:lnTo>
                  <a:lnTo>
                    <a:pt x="6942" y="2757"/>
                  </a:lnTo>
                  <a:lnTo>
                    <a:pt x="6938" y="2752"/>
                  </a:lnTo>
                  <a:lnTo>
                    <a:pt x="6932" y="2742"/>
                  </a:lnTo>
                  <a:lnTo>
                    <a:pt x="6927" y="2731"/>
                  </a:lnTo>
                  <a:lnTo>
                    <a:pt x="6924" y="2720"/>
                  </a:lnTo>
                  <a:lnTo>
                    <a:pt x="6923" y="2709"/>
                  </a:lnTo>
                  <a:close/>
                  <a:moveTo>
                    <a:pt x="4879" y="3303"/>
                  </a:moveTo>
                  <a:lnTo>
                    <a:pt x="4852" y="3309"/>
                  </a:lnTo>
                  <a:lnTo>
                    <a:pt x="4822" y="3316"/>
                  </a:lnTo>
                  <a:lnTo>
                    <a:pt x="4793" y="3323"/>
                  </a:lnTo>
                  <a:lnTo>
                    <a:pt x="4764" y="3328"/>
                  </a:lnTo>
                  <a:lnTo>
                    <a:pt x="4749" y="3330"/>
                  </a:lnTo>
                  <a:lnTo>
                    <a:pt x="4734" y="3331"/>
                  </a:lnTo>
                  <a:lnTo>
                    <a:pt x="4719" y="3332"/>
                  </a:lnTo>
                  <a:lnTo>
                    <a:pt x="4704" y="3331"/>
                  </a:lnTo>
                  <a:lnTo>
                    <a:pt x="4689" y="3330"/>
                  </a:lnTo>
                  <a:lnTo>
                    <a:pt x="4675" y="3328"/>
                  </a:lnTo>
                  <a:lnTo>
                    <a:pt x="4661" y="3325"/>
                  </a:lnTo>
                  <a:lnTo>
                    <a:pt x="4646" y="3320"/>
                  </a:lnTo>
                  <a:lnTo>
                    <a:pt x="4649" y="3341"/>
                  </a:lnTo>
                  <a:lnTo>
                    <a:pt x="4651" y="3362"/>
                  </a:lnTo>
                  <a:lnTo>
                    <a:pt x="4652" y="3382"/>
                  </a:lnTo>
                  <a:lnTo>
                    <a:pt x="4653" y="3403"/>
                  </a:lnTo>
                  <a:lnTo>
                    <a:pt x="4653" y="3444"/>
                  </a:lnTo>
                  <a:lnTo>
                    <a:pt x="4651" y="3485"/>
                  </a:lnTo>
                  <a:lnTo>
                    <a:pt x="4647" y="3525"/>
                  </a:lnTo>
                  <a:lnTo>
                    <a:pt x="4642" y="3564"/>
                  </a:lnTo>
                  <a:lnTo>
                    <a:pt x="4636" y="3605"/>
                  </a:lnTo>
                  <a:lnTo>
                    <a:pt x="4628" y="3644"/>
                  </a:lnTo>
                  <a:lnTo>
                    <a:pt x="4611" y="3724"/>
                  </a:lnTo>
                  <a:lnTo>
                    <a:pt x="4593" y="3801"/>
                  </a:lnTo>
                  <a:lnTo>
                    <a:pt x="4584" y="3841"/>
                  </a:lnTo>
                  <a:lnTo>
                    <a:pt x="4576" y="3880"/>
                  </a:lnTo>
                  <a:lnTo>
                    <a:pt x="4569" y="3919"/>
                  </a:lnTo>
                  <a:lnTo>
                    <a:pt x="4563" y="3959"/>
                  </a:lnTo>
                  <a:lnTo>
                    <a:pt x="4579" y="3938"/>
                  </a:lnTo>
                  <a:lnTo>
                    <a:pt x="4596" y="3919"/>
                  </a:lnTo>
                  <a:lnTo>
                    <a:pt x="4613" y="3901"/>
                  </a:lnTo>
                  <a:lnTo>
                    <a:pt x="4631" y="3883"/>
                  </a:lnTo>
                  <a:lnTo>
                    <a:pt x="4650" y="3865"/>
                  </a:lnTo>
                  <a:lnTo>
                    <a:pt x="4669" y="3849"/>
                  </a:lnTo>
                  <a:lnTo>
                    <a:pt x="4689" y="3833"/>
                  </a:lnTo>
                  <a:lnTo>
                    <a:pt x="4709" y="3817"/>
                  </a:lnTo>
                  <a:lnTo>
                    <a:pt x="4731" y="3803"/>
                  </a:lnTo>
                  <a:lnTo>
                    <a:pt x="4753" y="3789"/>
                  </a:lnTo>
                  <a:lnTo>
                    <a:pt x="4775" y="3777"/>
                  </a:lnTo>
                  <a:lnTo>
                    <a:pt x="4798" y="3765"/>
                  </a:lnTo>
                  <a:lnTo>
                    <a:pt x="4821" y="3753"/>
                  </a:lnTo>
                  <a:lnTo>
                    <a:pt x="4845" y="3743"/>
                  </a:lnTo>
                  <a:lnTo>
                    <a:pt x="4870" y="3733"/>
                  </a:lnTo>
                  <a:lnTo>
                    <a:pt x="4894" y="3725"/>
                  </a:lnTo>
                  <a:lnTo>
                    <a:pt x="4919" y="3717"/>
                  </a:lnTo>
                  <a:lnTo>
                    <a:pt x="4944" y="3710"/>
                  </a:lnTo>
                  <a:lnTo>
                    <a:pt x="4969" y="3704"/>
                  </a:lnTo>
                  <a:lnTo>
                    <a:pt x="4995" y="3698"/>
                  </a:lnTo>
                  <a:lnTo>
                    <a:pt x="5021" y="3694"/>
                  </a:lnTo>
                  <a:lnTo>
                    <a:pt x="5047" y="3690"/>
                  </a:lnTo>
                  <a:lnTo>
                    <a:pt x="5073" y="3687"/>
                  </a:lnTo>
                  <a:lnTo>
                    <a:pt x="5099" y="3686"/>
                  </a:lnTo>
                  <a:lnTo>
                    <a:pt x="5127" y="3685"/>
                  </a:lnTo>
                  <a:lnTo>
                    <a:pt x="5153" y="3685"/>
                  </a:lnTo>
                  <a:lnTo>
                    <a:pt x="5180" y="3687"/>
                  </a:lnTo>
                  <a:lnTo>
                    <a:pt x="5206" y="3689"/>
                  </a:lnTo>
                  <a:lnTo>
                    <a:pt x="5234" y="3694"/>
                  </a:lnTo>
                  <a:lnTo>
                    <a:pt x="5260" y="3698"/>
                  </a:lnTo>
                  <a:lnTo>
                    <a:pt x="5286" y="3703"/>
                  </a:lnTo>
                  <a:lnTo>
                    <a:pt x="5313" y="3710"/>
                  </a:lnTo>
                  <a:lnTo>
                    <a:pt x="5389" y="3620"/>
                  </a:lnTo>
                  <a:lnTo>
                    <a:pt x="5398" y="3615"/>
                  </a:lnTo>
                  <a:lnTo>
                    <a:pt x="5407" y="3611"/>
                  </a:lnTo>
                  <a:lnTo>
                    <a:pt x="5416" y="3607"/>
                  </a:lnTo>
                  <a:lnTo>
                    <a:pt x="5425" y="3604"/>
                  </a:lnTo>
                  <a:lnTo>
                    <a:pt x="5444" y="3599"/>
                  </a:lnTo>
                  <a:lnTo>
                    <a:pt x="5463" y="3596"/>
                  </a:lnTo>
                  <a:lnTo>
                    <a:pt x="5502" y="3591"/>
                  </a:lnTo>
                  <a:lnTo>
                    <a:pt x="5540" y="3588"/>
                  </a:lnTo>
                  <a:lnTo>
                    <a:pt x="5559" y="3586"/>
                  </a:lnTo>
                  <a:lnTo>
                    <a:pt x="5578" y="3584"/>
                  </a:lnTo>
                  <a:lnTo>
                    <a:pt x="5596" y="3580"/>
                  </a:lnTo>
                  <a:lnTo>
                    <a:pt x="5615" y="3576"/>
                  </a:lnTo>
                  <a:lnTo>
                    <a:pt x="5623" y="3573"/>
                  </a:lnTo>
                  <a:lnTo>
                    <a:pt x="5632" y="3569"/>
                  </a:lnTo>
                  <a:lnTo>
                    <a:pt x="5640" y="3565"/>
                  </a:lnTo>
                  <a:lnTo>
                    <a:pt x="5649" y="3560"/>
                  </a:lnTo>
                  <a:lnTo>
                    <a:pt x="5657" y="3555"/>
                  </a:lnTo>
                  <a:lnTo>
                    <a:pt x="5664" y="3550"/>
                  </a:lnTo>
                  <a:lnTo>
                    <a:pt x="5672" y="3543"/>
                  </a:lnTo>
                  <a:lnTo>
                    <a:pt x="5679" y="3536"/>
                  </a:lnTo>
                  <a:lnTo>
                    <a:pt x="5675" y="3532"/>
                  </a:lnTo>
                  <a:lnTo>
                    <a:pt x="5670" y="3528"/>
                  </a:lnTo>
                  <a:lnTo>
                    <a:pt x="5666" y="3522"/>
                  </a:lnTo>
                  <a:lnTo>
                    <a:pt x="5662" y="3517"/>
                  </a:lnTo>
                  <a:lnTo>
                    <a:pt x="5655" y="3506"/>
                  </a:lnTo>
                  <a:lnTo>
                    <a:pt x="5647" y="3495"/>
                  </a:lnTo>
                  <a:lnTo>
                    <a:pt x="5643" y="3491"/>
                  </a:lnTo>
                  <a:lnTo>
                    <a:pt x="5639" y="3486"/>
                  </a:lnTo>
                  <a:lnTo>
                    <a:pt x="5634" y="3482"/>
                  </a:lnTo>
                  <a:lnTo>
                    <a:pt x="5629" y="3479"/>
                  </a:lnTo>
                  <a:lnTo>
                    <a:pt x="5623" y="3477"/>
                  </a:lnTo>
                  <a:lnTo>
                    <a:pt x="5617" y="3476"/>
                  </a:lnTo>
                  <a:lnTo>
                    <a:pt x="5610" y="3476"/>
                  </a:lnTo>
                  <a:lnTo>
                    <a:pt x="5601" y="3477"/>
                  </a:lnTo>
                  <a:lnTo>
                    <a:pt x="5588" y="3478"/>
                  </a:lnTo>
                  <a:lnTo>
                    <a:pt x="5575" y="3480"/>
                  </a:lnTo>
                  <a:lnTo>
                    <a:pt x="5563" y="3483"/>
                  </a:lnTo>
                  <a:lnTo>
                    <a:pt x="5552" y="3487"/>
                  </a:lnTo>
                  <a:lnTo>
                    <a:pt x="5529" y="3495"/>
                  </a:lnTo>
                  <a:lnTo>
                    <a:pt x="5508" y="3505"/>
                  </a:lnTo>
                  <a:lnTo>
                    <a:pt x="5486" y="3515"/>
                  </a:lnTo>
                  <a:lnTo>
                    <a:pt x="5462" y="3524"/>
                  </a:lnTo>
                  <a:lnTo>
                    <a:pt x="5450" y="3528"/>
                  </a:lnTo>
                  <a:lnTo>
                    <a:pt x="5438" y="3531"/>
                  </a:lnTo>
                  <a:lnTo>
                    <a:pt x="5425" y="3534"/>
                  </a:lnTo>
                  <a:lnTo>
                    <a:pt x="5412" y="3536"/>
                  </a:lnTo>
                  <a:lnTo>
                    <a:pt x="5407" y="3538"/>
                  </a:lnTo>
                  <a:lnTo>
                    <a:pt x="5402" y="3540"/>
                  </a:lnTo>
                  <a:lnTo>
                    <a:pt x="5397" y="3542"/>
                  </a:lnTo>
                  <a:lnTo>
                    <a:pt x="5393" y="3545"/>
                  </a:lnTo>
                  <a:lnTo>
                    <a:pt x="5385" y="3553"/>
                  </a:lnTo>
                  <a:lnTo>
                    <a:pt x="5377" y="3561"/>
                  </a:lnTo>
                  <a:lnTo>
                    <a:pt x="5371" y="3571"/>
                  </a:lnTo>
                  <a:lnTo>
                    <a:pt x="5367" y="3580"/>
                  </a:lnTo>
                  <a:lnTo>
                    <a:pt x="5363" y="3587"/>
                  </a:lnTo>
                  <a:lnTo>
                    <a:pt x="5362" y="3592"/>
                  </a:lnTo>
                  <a:lnTo>
                    <a:pt x="5356" y="3598"/>
                  </a:lnTo>
                  <a:lnTo>
                    <a:pt x="5348" y="3601"/>
                  </a:lnTo>
                  <a:lnTo>
                    <a:pt x="5342" y="3603"/>
                  </a:lnTo>
                  <a:lnTo>
                    <a:pt x="5335" y="3604"/>
                  </a:lnTo>
                  <a:lnTo>
                    <a:pt x="5328" y="3603"/>
                  </a:lnTo>
                  <a:lnTo>
                    <a:pt x="5321" y="3601"/>
                  </a:lnTo>
                  <a:lnTo>
                    <a:pt x="5314" y="3598"/>
                  </a:lnTo>
                  <a:lnTo>
                    <a:pt x="5307" y="3594"/>
                  </a:lnTo>
                  <a:lnTo>
                    <a:pt x="5281" y="3576"/>
                  </a:lnTo>
                  <a:lnTo>
                    <a:pt x="5258" y="3559"/>
                  </a:lnTo>
                  <a:lnTo>
                    <a:pt x="5267" y="3581"/>
                  </a:lnTo>
                  <a:lnTo>
                    <a:pt x="5258" y="3586"/>
                  </a:lnTo>
                  <a:lnTo>
                    <a:pt x="5251" y="3591"/>
                  </a:lnTo>
                  <a:lnTo>
                    <a:pt x="5247" y="3596"/>
                  </a:lnTo>
                  <a:lnTo>
                    <a:pt x="5244" y="3601"/>
                  </a:lnTo>
                  <a:lnTo>
                    <a:pt x="5243" y="3607"/>
                  </a:lnTo>
                  <a:lnTo>
                    <a:pt x="5243" y="3612"/>
                  </a:lnTo>
                  <a:lnTo>
                    <a:pt x="5243" y="3618"/>
                  </a:lnTo>
                  <a:lnTo>
                    <a:pt x="5244" y="3624"/>
                  </a:lnTo>
                  <a:lnTo>
                    <a:pt x="5245" y="3630"/>
                  </a:lnTo>
                  <a:lnTo>
                    <a:pt x="5246" y="3635"/>
                  </a:lnTo>
                  <a:lnTo>
                    <a:pt x="5246" y="3641"/>
                  </a:lnTo>
                  <a:lnTo>
                    <a:pt x="5245" y="3647"/>
                  </a:lnTo>
                  <a:lnTo>
                    <a:pt x="5242" y="3653"/>
                  </a:lnTo>
                  <a:lnTo>
                    <a:pt x="5238" y="3659"/>
                  </a:lnTo>
                  <a:lnTo>
                    <a:pt x="5232" y="3664"/>
                  </a:lnTo>
                  <a:lnTo>
                    <a:pt x="5222" y="3670"/>
                  </a:lnTo>
                  <a:lnTo>
                    <a:pt x="5214" y="3666"/>
                  </a:lnTo>
                  <a:lnTo>
                    <a:pt x="5207" y="3661"/>
                  </a:lnTo>
                  <a:lnTo>
                    <a:pt x="5200" y="3656"/>
                  </a:lnTo>
                  <a:lnTo>
                    <a:pt x="5195" y="3650"/>
                  </a:lnTo>
                  <a:lnTo>
                    <a:pt x="5191" y="3644"/>
                  </a:lnTo>
                  <a:lnTo>
                    <a:pt x="5187" y="3637"/>
                  </a:lnTo>
                  <a:lnTo>
                    <a:pt x="5184" y="3630"/>
                  </a:lnTo>
                  <a:lnTo>
                    <a:pt x="5182" y="3623"/>
                  </a:lnTo>
                  <a:lnTo>
                    <a:pt x="5176" y="3592"/>
                  </a:lnTo>
                  <a:lnTo>
                    <a:pt x="5172" y="3559"/>
                  </a:lnTo>
                  <a:lnTo>
                    <a:pt x="5162" y="3556"/>
                  </a:lnTo>
                  <a:lnTo>
                    <a:pt x="5151" y="3554"/>
                  </a:lnTo>
                  <a:lnTo>
                    <a:pt x="5146" y="3554"/>
                  </a:lnTo>
                  <a:lnTo>
                    <a:pt x="5141" y="3556"/>
                  </a:lnTo>
                  <a:lnTo>
                    <a:pt x="5139" y="3557"/>
                  </a:lnTo>
                  <a:lnTo>
                    <a:pt x="5138" y="3559"/>
                  </a:lnTo>
                  <a:lnTo>
                    <a:pt x="5136" y="3561"/>
                  </a:lnTo>
                  <a:lnTo>
                    <a:pt x="5135" y="3564"/>
                  </a:lnTo>
                  <a:lnTo>
                    <a:pt x="5143" y="3578"/>
                  </a:lnTo>
                  <a:lnTo>
                    <a:pt x="5153" y="3591"/>
                  </a:lnTo>
                  <a:lnTo>
                    <a:pt x="5156" y="3598"/>
                  </a:lnTo>
                  <a:lnTo>
                    <a:pt x="5158" y="3605"/>
                  </a:lnTo>
                  <a:lnTo>
                    <a:pt x="5157" y="3609"/>
                  </a:lnTo>
                  <a:lnTo>
                    <a:pt x="5156" y="3612"/>
                  </a:lnTo>
                  <a:lnTo>
                    <a:pt x="5154" y="3616"/>
                  </a:lnTo>
                  <a:lnTo>
                    <a:pt x="5151" y="3620"/>
                  </a:lnTo>
                  <a:lnTo>
                    <a:pt x="5143" y="3623"/>
                  </a:lnTo>
                  <a:lnTo>
                    <a:pt x="5135" y="3625"/>
                  </a:lnTo>
                  <a:lnTo>
                    <a:pt x="5128" y="3625"/>
                  </a:lnTo>
                  <a:lnTo>
                    <a:pt x="5121" y="3625"/>
                  </a:lnTo>
                  <a:lnTo>
                    <a:pt x="5115" y="3625"/>
                  </a:lnTo>
                  <a:lnTo>
                    <a:pt x="5109" y="3623"/>
                  </a:lnTo>
                  <a:lnTo>
                    <a:pt x="5104" y="3620"/>
                  </a:lnTo>
                  <a:lnTo>
                    <a:pt x="5098" y="3617"/>
                  </a:lnTo>
                  <a:lnTo>
                    <a:pt x="5094" y="3614"/>
                  </a:lnTo>
                  <a:lnTo>
                    <a:pt x="5090" y="3610"/>
                  </a:lnTo>
                  <a:lnTo>
                    <a:pt x="5087" y="3605"/>
                  </a:lnTo>
                  <a:lnTo>
                    <a:pt x="5084" y="3600"/>
                  </a:lnTo>
                  <a:lnTo>
                    <a:pt x="5078" y="3589"/>
                  </a:lnTo>
                  <a:lnTo>
                    <a:pt x="5073" y="3577"/>
                  </a:lnTo>
                  <a:lnTo>
                    <a:pt x="5068" y="3564"/>
                  </a:lnTo>
                  <a:lnTo>
                    <a:pt x="5064" y="3552"/>
                  </a:lnTo>
                  <a:lnTo>
                    <a:pt x="5059" y="3541"/>
                  </a:lnTo>
                  <a:lnTo>
                    <a:pt x="5053" y="3531"/>
                  </a:lnTo>
                  <a:lnTo>
                    <a:pt x="5050" y="3527"/>
                  </a:lnTo>
                  <a:lnTo>
                    <a:pt x="5046" y="3523"/>
                  </a:lnTo>
                  <a:lnTo>
                    <a:pt x="5043" y="3520"/>
                  </a:lnTo>
                  <a:lnTo>
                    <a:pt x="5039" y="3517"/>
                  </a:lnTo>
                  <a:lnTo>
                    <a:pt x="5034" y="3515"/>
                  </a:lnTo>
                  <a:lnTo>
                    <a:pt x="5029" y="3514"/>
                  </a:lnTo>
                  <a:lnTo>
                    <a:pt x="5024" y="3513"/>
                  </a:lnTo>
                  <a:lnTo>
                    <a:pt x="5018" y="3513"/>
                  </a:lnTo>
                  <a:lnTo>
                    <a:pt x="5016" y="3519"/>
                  </a:lnTo>
                  <a:lnTo>
                    <a:pt x="5015" y="3524"/>
                  </a:lnTo>
                  <a:lnTo>
                    <a:pt x="5014" y="3529"/>
                  </a:lnTo>
                  <a:lnTo>
                    <a:pt x="5014" y="3533"/>
                  </a:lnTo>
                  <a:lnTo>
                    <a:pt x="5015" y="3542"/>
                  </a:lnTo>
                  <a:lnTo>
                    <a:pt x="5018" y="3550"/>
                  </a:lnTo>
                  <a:lnTo>
                    <a:pt x="5026" y="3565"/>
                  </a:lnTo>
                  <a:lnTo>
                    <a:pt x="5035" y="3579"/>
                  </a:lnTo>
                  <a:lnTo>
                    <a:pt x="5040" y="3586"/>
                  </a:lnTo>
                  <a:lnTo>
                    <a:pt x="5043" y="3592"/>
                  </a:lnTo>
                  <a:lnTo>
                    <a:pt x="5045" y="3599"/>
                  </a:lnTo>
                  <a:lnTo>
                    <a:pt x="5045" y="3606"/>
                  </a:lnTo>
                  <a:lnTo>
                    <a:pt x="5045" y="3609"/>
                  </a:lnTo>
                  <a:lnTo>
                    <a:pt x="5044" y="3612"/>
                  </a:lnTo>
                  <a:lnTo>
                    <a:pt x="5042" y="3616"/>
                  </a:lnTo>
                  <a:lnTo>
                    <a:pt x="5040" y="3620"/>
                  </a:lnTo>
                  <a:lnTo>
                    <a:pt x="5033" y="3627"/>
                  </a:lnTo>
                  <a:lnTo>
                    <a:pt x="5022" y="3636"/>
                  </a:lnTo>
                  <a:lnTo>
                    <a:pt x="4946" y="3569"/>
                  </a:lnTo>
                  <a:lnTo>
                    <a:pt x="4944" y="3557"/>
                  </a:lnTo>
                  <a:lnTo>
                    <a:pt x="4942" y="3546"/>
                  </a:lnTo>
                  <a:lnTo>
                    <a:pt x="4941" y="3534"/>
                  </a:lnTo>
                  <a:lnTo>
                    <a:pt x="4941" y="3523"/>
                  </a:lnTo>
                  <a:lnTo>
                    <a:pt x="4940" y="3499"/>
                  </a:lnTo>
                  <a:lnTo>
                    <a:pt x="4939" y="3476"/>
                  </a:lnTo>
                  <a:lnTo>
                    <a:pt x="4937" y="3465"/>
                  </a:lnTo>
                  <a:lnTo>
                    <a:pt x="4935" y="3453"/>
                  </a:lnTo>
                  <a:lnTo>
                    <a:pt x="4932" y="3442"/>
                  </a:lnTo>
                  <a:lnTo>
                    <a:pt x="4927" y="3431"/>
                  </a:lnTo>
                  <a:lnTo>
                    <a:pt x="4922" y="3420"/>
                  </a:lnTo>
                  <a:lnTo>
                    <a:pt x="4915" y="3410"/>
                  </a:lnTo>
                  <a:lnTo>
                    <a:pt x="4906" y="3400"/>
                  </a:lnTo>
                  <a:lnTo>
                    <a:pt x="4895" y="3391"/>
                  </a:lnTo>
                  <a:lnTo>
                    <a:pt x="4879" y="3303"/>
                  </a:lnTo>
                  <a:close/>
                  <a:moveTo>
                    <a:pt x="7428" y="5624"/>
                  </a:moveTo>
                  <a:lnTo>
                    <a:pt x="7349" y="5781"/>
                  </a:lnTo>
                  <a:lnTo>
                    <a:pt x="7327" y="5807"/>
                  </a:lnTo>
                  <a:lnTo>
                    <a:pt x="7306" y="5835"/>
                  </a:lnTo>
                  <a:lnTo>
                    <a:pt x="7287" y="5862"/>
                  </a:lnTo>
                  <a:lnTo>
                    <a:pt x="7268" y="5890"/>
                  </a:lnTo>
                  <a:lnTo>
                    <a:pt x="7250" y="5919"/>
                  </a:lnTo>
                  <a:lnTo>
                    <a:pt x="7235" y="5948"/>
                  </a:lnTo>
                  <a:lnTo>
                    <a:pt x="7220" y="5979"/>
                  </a:lnTo>
                  <a:lnTo>
                    <a:pt x="7207" y="6009"/>
                  </a:lnTo>
                  <a:lnTo>
                    <a:pt x="7195" y="6040"/>
                  </a:lnTo>
                  <a:lnTo>
                    <a:pt x="7184" y="6071"/>
                  </a:lnTo>
                  <a:lnTo>
                    <a:pt x="7174" y="6104"/>
                  </a:lnTo>
                  <a:lnTo>
                    <a:pt x="7165" y="6136"/>
                  </a:lnTo>
                  <a:lnTo>
                    <a:pt x="7157" y="6168"/>
                  </a:lnTo>
                  <a:lnTo>
                    <a:pt x="7151" y="6200"/>
                  </a:lnTo>
                  <a:lnTo>
                    <a:pt x="7145" y="6234"/>
                  </a:lnTo>
                  <a:lnTo>
                    <a:pt x="7141" y="6267"/>
                  </a:lnTo>
                  <a:lnTo>
                    <a:pt x="7137" y="6301"/>
                  </a:lnTo>
                  <a:lnTo>
                    <a:pt x="7135" y="6334"/>
                  </a:lnTo>
                  <a:lnTo>
                    <a:pt x="7134" y="6369"/>
                  </a:lnTo>
                  <a:lnTo>
                    <a:pt x="7133" y="6402"/>
                  </a:lnTo>
                  <a:lnTo>
                    <a:pt x="7134" y="6436"/>
                  </a:lnTo>
                  <a:lnTo>
                    <a:pt x="7135" y="6471"/>
                  </a:lnTo>
                  <a:lnTo>
                    <a:pt x="7138" y="6505"/>
                  </a:lnTo>
                  <a:lnTo>
                    <a:pt x="7141" y="6539"/>
                  </a:lnTo>
                  <a:lnTo>
                    <a:pt x="7145" y="6573"/>
                  </a:lnTo>
                  <a:lnTo>
                    <a:pt x="7151" y="6607"/>
                  </a:lnTo>
                  <a:lnTo>
                    <a:pt x="7157" y="6641"/>
                  </a:lnTo>
                  <a:lnTo>
                    <a:pt x="7164" y="6674"/>
                  </a:lnTo>
                  <a:lnTo>
                    <a:pt x="7171" y="6708"/>
                  </a:lnTo>
                  <a:lnTo>
                    <a:pt x="7180" y="6742"/>
                  </a:lnTo>
                  <a:lnTo>
                    <a:pt x="7189" y="6775"/>
                  </a:lnTo>
                  <a:lnTo>
                    <a:pt x="7199" y="6807"/>
                  </a:lnTo>
                  <a:lnTo>
                    <a:pt x="7201" y="6782"/>
                  </a:lnTo>
                  <a:lnTo>
                    <a:pt x="7204" y="6758"/>
                  </a:lnTo>
                  <a:lnTo>
                    <a:pt x="7207" y="6733"/>
                  </a:lnTo>
                  <a:lnTo>
                    <a:pt x="7211" y="6708"/>
                  </a:lnTo>
                  <a:lnTo>
                    <a:pt x="7219" y="6660"/>
                  </a:lnTo>
                  <a:lnTo>
                    <a:pt x="7229" y="6613"/>
                  </a:lnTo>
                  <a:lnTo>
                    <a:pt x="7240" y="6565"/>
                  </a:lnTo>
                  <a:lnTo>
                    <a:pt x="7252" y="6518"/>
                  </a:lnTo>
                  <a:lnTo>
                    <a:pt x="7265" y="6472"/>
                  </a:lnTo>
                  <a:lnTo>
                    <a:pt x="7278" y="6424"/>
                  </a:lnTo>
                  <a:lnTo>
                    <a:pt x="7428" y="5624"/>
                  </a:lnTo>
                  <a:close/>
                  <a:moveTo>
                    <a:pt x="3890" y="6524"/>
                  </a:moveTo>
                  <a:lnTo>
                    <a:pt x="3885" y="6563"/>
                  </a:lnTo>
                  <a:lnTo>
                    <a:pt x="3879" y="6603"/>
                  </a:lnTo>
                  <a:lnTo>
                    <a:pt x="3872" y="6642"/>
                  </a:lnTo>
                  <a:lnTo>
                    <a:pt x="3863" y="6681"/>
                  </a:lnTo>
                  <a:lnTo>
                    <a:pt x="3858" y="6700"/>
                  </a:lnTo>
                  <a:lnTo>
                    <a:pt x="3853" y="6721"/>
                  </a:lnTo>
                  <a:lnTo>
                    <a:pt x="3846" y="6740"/>
                  </a:lnTo>
                  <a:lnTo>
                    <a:pt x="3840" y="6758"/>
                  </a:lnTo>
                  <a:lnTo>
                    <a:pt x="3832" y="6777"/>
                  </a:lnTo>
                  <a:lnTo>
                    <a:pt x="3824" y="6795"/>
                  </a:lnTo>
                  <a:lnTo>
                    <a:pt x="3815" y="6813"/>
                  </a:lnTo>
                  <a:lnTo>
                    <a:pt x="3806" y="6830"/>
                  </a:lnTo>
                  <a:lnTo>
                    <a:pt x="3802" y="6860"/>
                  </a:lnTo>
                  <a:lnTo>
                    <a:pt x="3797" y="6888"/>
                  </a:lnTo>
                  <a:lnTo>
                    <a:pt x="3792" y="6916"/>
                  </a:lnTo>
                  <a:lnTo>
                    <a:pt x="3786" y="6944"/>
                  </a:lnTo>
                  <a:lnTo>
                    <a:pt x="3772" y="7001"/>
                  </a:lnTo>
                  <a:lnTo>
                    <a:pt x="3757" y="7055"/>
                  </a:lnTo>
                  <a:lnTo>
                    <a:pt x="3741" y="7111"/>
                  </a:lnTo>
                  <a:lnTo>
                    <a:pt x="3724" y="7165"/>
                  </a:lnTo>
                  <a:lnTo>
                    <a:pt x="3707" y="7219"/>
                  </a:lnTo>
                  <a:lnTo>
                    <a:pt x="3690" y="7275"/>
                  </a:lnTo>
                  <a:lnTo>
                    <a:pt x="3674" y="7329"/>
                  </a:lnTo>
                  <a:lnTo>
                    <a:pt x="3660" y="7385"/>
                  </a:lnTo>
                  <a:lnTo>
                    <a:pt x="3653" y="7413"/>
                  </a:lnTo>
                  <a:lnTo>
                    <a:pt x="3647" y="7441"/>
                  </a:lnTo>
                  <a:lnTo>
                    <a:pt x="3641" y="7469"/>
                  </a:lnTo>
                  <a:lnTo>
                    <a:pt x="3636" y="7498"/>
                  </a:lnTo>
                  <a:lnTo>
                    <a:pt x="3632" y="7526"/>
                  </a:lnTo>
                  <a:lnTo>
                    <a:pt x="3628" y="7555"/>
                  </a:lnTo>
                  <a:lnTo>
                    <a:pt x="3626" y="7584"/>
                  </a:lnTo>
                  <a:lnTo>
                    <a:pt x="3623" y="7614"/>
                  </a:lnTo>
                  <a:lnTo>
                    <a:pt x="3622" y="7644"/>
                  </a:lnTo>
                  <a:lnTo>
                    <a:pt x="3622" y="7673"/>
                  </a:lnTo>
                  <a:lnTo>
                    <a:pt x="3623" y="7703"/>
                  </a:lnTo>
                  <a:lnTo>
                    <a:pt x="3625" y="7735"/>
                  </a:lnTo>
                  <a:lnTo>
                    <a:pt x="3631" y="7741"/>
                  </a:lnTo>
                  <a:lnTo>
                    <a:pt x="3636" y="7747"/>
                  </a:lnTo>
                  <a:lnTo>
                    <a:pt x="3641" y="7753"/>
                  </a:lnTo>
                  <a:lnTo>
                    <a:pt x="3645" y="7760"/>
                  </a:lnTo>
                  <a:lnTo>
                    <a:pt x="3652" y="7774"/>
                  </a:lnTo>
                  <a:lnTo>
                    <a:pt x="3656" y="7790"/>
                  </a:lnTo>
                  <a:lnTo>
                    <a:pt x="3660" y="7805"/>
                  </a:lnTo>
                  <a:lnTo>
                    <a:pt x="3662" y="7822"/>
                  </a:lnTo>
                  <a:lnTo>
                    <a:pt x="3664" y="7838"/>
                  </a:lnTo>
                  <a:lnTo>
                    <a:pt x="3666" y="7856"/>
                  </a:lnTo>
                  <a:lnTo>
                    <a:pt x="3668" y="7872"/>
                  </a:lnTo>
                  <a:lnTo>
                    <a:pt x="3671" y="7887"/>
                  </a:lnTo>
                  <a:lnTo>
                    <a:pt x="3674" y="7902"/>
                  </a:lnTo>
                  <a:lnTo>
                    <a:pt x="3680" y="7916"/>
                  </a:lnTo>
                  <a:lnTo>
                    <a:pt x="3683" y="7923"/>
                  </a:lnTo>
                  <a:lnTo>
                    <a:pt x="3687" y="7929"/>
                  </a:lnTo>
                  <a:lnTo>
                    <a:pt x="3691" y="7935"/>
                  </a:lnTo>
                  <a:lnTo>
                    <a:pt x="3696" y="7940"/>
                  </a:lnTo>
                  <a:lnTo>
                    <a:pt x="3702" y="7945"/>
                  </a:lnTo>
                  <a:lnTo>
                    <a:pt x="3708" y="7950"/>
                  </a:lnTo>
                  <a:lnTo>
                    <a:pt x="3716" y="7954"/>
                  </a:lnTo>
                  <a:lnTo>
                    <a:pt x="3724" y="7958"/>
                  </a:lnTo>
                  <a:lnTo>
                    <a:pt x="3738" y="7983"/>
                  </a:lnTo>
                  <a:lnTo>
                    <a:pt x="3751" y="8008"/>
                  </a:lnTo>
                  <a:lnTo>
                    <a:pt x="3764" y="8034"/>
                  </a:lnTo>
                  <a:lnTo>
                    <a:pt x="3776" y="8060"/>
                  </a:lnTo>
                  <a:lnTo>
                    <a:pt x="3787" y="8086"/>
                  </a:lnTo>
                  <a:lnTo>
                    <a:pt x="3798" y="8113"/>
                  </a:lnTo>
                  <a:lnTo>
                    <a:pt x="3808" y="8140"/>
                  </a:lnTo>
                  <a:lnTo>
                    <a:pt x="3817" y="8167"/>
                  </a:lnTo>
                  <a:lnTo>
                    <a:pt x="3826" y="8195"/>
                  </a:lnTo>
                  <a:lnTo>
                    <a:pt x="3834" y="8222"/>
                  </a:lnTo>
                  <a:lnTo>
                    <a:pt x="3843" y="8251"/>
                  </a:lnTo>
                  <a:lnTo>
                    <a:pt x="3850" y="8279"/>
                  </a:lnTo>
                  <a:lnTo>
                    <a:pt x="3856" y="8308"/>
                  </a:lnTo>
                  <a:lnTo>
                    <a:pt x="3862" y="8336"/>
                  </a:lnTo>
                  <a:lnTo>
                    <a:pt x="3868" y="8366"/>
                  </a:lnTo>
                  <a:lnTo>
                    <a:pt x="3873" y="8394"/>
                  </a:lnTo>
                  <a:lnTo>
                    <a:pt x="3881" y="8451"/>
                  </a:lnTo>
                  <a:lnTo>
                    <a:pt x="3887" y="8510"/>
                  </a:lnTo>
                  <a:lnTo>
                    <a:pt x="3892" y="8566"/>
                  </a:lnTo>
                  <a:lnTo>
                    <a:pt x="3894" y="8624"/>
                  </a:lnTo>
                  <a:lnTo>
                    <a:pt x="3895" y="8680"/>
                  </a:lnTo>
                  <a:lnTo>
                    <a:pt x="3895" y="8735"/>
                  </a:lnTo>
                  <a:lnTo>
                    <a:pt x="3893" y="8789"/>
                  </a:lnTo>
                  <a:lnTo>
                    <a:pt x="3890" y="8841"/>
                  </a:lnTo>
                  <a:lnTo>
                    <a:pt x="3889" y="8901"/>
                  </a:lnTo>
                  <a:lnTo>
                    <a:pt x="3887" y="8959"/>
                  </a:lnTo>
                  <a:lnTo>
                    <a:pt x="3884" y="9019"/>
                  </a:lnTo>
                  <a:lnTo>
                    <a:pt x="3879" y="9077"/>
                  </a:lnTo>
                  <a:lnTo>
                    <a:pt x="3874" y="9136"/>
                  </a:lnTo>
                  <a:lnTo>
                    <a:pt x="3868" y="9194"/>
                  </a:lnTo>
                  <a:lnTo>
                    <a:pt x="3861" y="9252"/>
                  </a:lnTo>
                  <a:lnTo>
                    <a:pt x="3853" y="9310"/>
                  </a:lnTo>
                  <a:lnTo>
                    <a:pt x="3844" y="9369"/>
                  </a:lnTo>
                  <a:lnTo>
                    <a:pt x="3834" y="9426"/>
                  </a:lnTo>
                  <a:lnTo>
                    <a:pt x="3824" y="9483"/>
                  </a:lnTo>
                  <a:lnTo>
                    <a:pt x="3814" y="9542"/>
                  </a:lnTo>
                  <a:lnTo>
                    <a:pt x="3792" y="9657"/>
                  </a:lnTo>
                  <a:lnTo>
                    <a:pt x="3769" y="9773"/>
                  </a:lnTo>
                  <a:lnTo>
                    <a:pt x="3746" y="9889"/>
                  </a:lnTo>
                  <a:lnTo>
                    <a:pt x="3723" y="10005"/>
                  </a:lnTo>
                  <a:lnTo>
                    <a:pt x="3699" y="10121"/>
                  </a:lnTo>
                  <a:lnTo>
                    <a:pt x="3678" y="10237"/>
                  </a:lnTo>
                  <a:lnTo>
                    <a:pt x="3668" y="10296"/>
                  </a:lnTo>
                  <a:lnTo>
                    <a:pt x="3659" y="10354"/>
                  </a:lnTo>
                  <a:lnTo>
                    <a:pt x="3650" y="10414"/>
                  </a:lnTo>
                  <a:lnTo>
                    <a:pt x="3642" y="10473"/>
                  </a:lnTo>
                  <a:lnTo>
                    <a:pt x="3634" y="10533"/>
                  </a:lnTo>
                  <a:lnTo>
                    <a:pt x="3628" y="10592"/>
                  </a:lnTo>
                  <a:lnTo>
                    <a:pt x="3622" y="10652"/>
                  </a:lnTo>
                  <a:lnTo>
                    <a:pt x="3618" y="10712"/>
                  </a:lnTo>
                  <a:lnTo>
                    <a:pt x="3645" y="10735"/>
                  </a:lnTo>
                  <a:lnTo>
                    <a:pt x="3672" y="10760"/>
                  </a:lnTo>
                  <a:lnTo>
                    <a:pt x="3697" y="10785"/>
                  </a:lnTo>
                  <a:lnTo>
                    <a:pt x="3722" y="10810"/>
                  </a:lnTo>
                  <a:lnTo>
                    <a:pt x="3745" y="10835"/>
                  </a:lnTo>
                  <a:lnTo>
                    <a:pt x="3767" y="10862"/>
                  </a:lnTo>
                  <a:lnTo>
                    <a:pt x="3788" y="10890"/>
                  </a:lnTo>
                  <a:lnTo>
                    <a:pt x="3809" y="10917"/>
                  </a:lnTo>
                  <a:lnTo>
                    <a:pt x="3828" y="10945"/>
                  </a:lnTo>
                  <a:lnTo>
                    <a:pt x="3847" y="10973"/>
                  </a:lnTo>
                  <a:lnTo>
                    <a:pt x="3865" y="11003"/>
                  </a:lnTo>
                  <a:lnTo>
                    <a:pt x="3882" y="11032"/>
                  </a:lnTo>
                  <a:lnTo>
                    <a:pt x="3899" y="11061"/>
                  </a:lnTo>
                  <a:lnTo>
                    <a:pt x="3915" y="11091"/>
                  </a:lnTo>
                  <a:lnTo>
                    <a:pt x="3930" y="11121"/>
                  </a:lnTo>
                  <a:lnTo>
                    <a:pt x="3945" y="11152"/>
                  </a:lnTo>
                  <a:lnTo>
                    <a:pt x="3975" y="11213"/>
                  </a:lnTo>
                  <a:lnTo>
                    <a:pt x="4003" y="11275"/>
                  </a:lnTo>
                  <a:lnTo>
                    <a:pt x="4030" y="11337"/>
                  </a:lnTo>
                  <a:lnTo>
                    <a:pt x="4057" y="11399"/>
                  </a:lnTo>
                  <a:lnTo>
                    <a:pt x="4084" y="11460"/>
                  </a:lnTo>
                  <a:lnTo>
                    <a:pt x="4113" y="11521"/>
                  </a:lnTo>
                  <a:lnTo>
                    <a:pt x="4128" y="11551"/>
                  </a:lnTo>
                  <a:lnTo>
                    <a:pt x="4142" y="11581"/>
                  </a:lnTo>
                  <a:lnTo>
                    <a:pt x="4158" y="11610"/>
                  </a:lnTo>
                  <a:lnTo>
                    <a:pt x="4173" y="11640"/>
                  </a:lnTo>
                  <a:lnTo>
                    <a:pt x="4175" y="11643"/>
                  </a:lnTo>
                  <a:lnTo>
                    <a:pt x="4177" y="11647"/>
                  </a:lnTo>
                  <a:lnTo>
                    <a:pt x="4177" y="11651"/>
                  </a:lnTo>
                  <a:lnTo>
                    <a:pt x="4178" y="11655"/>
                  </a:lnTo>
                  <a:lnTo>
                    <a:pt x="4177" y="11664"/>
                  </a:lnTo>
                  <a:lnTo>
                    <a:pt x="4177" y="11673"/>
                  </a:lnTo>
                  <a:lnTo>
                    <a:pt x="4177" y="11677"/>
                  </a:lnTo>
                  <a:lnTo>
                    <a:pt x="4178" y="11681"/>
                  </a:lnTo>
                  <a:lnTo>
                    <a:pt x="4179" y="11684"/>
                  </a:lnTo>
                  <a:lnTo>
                    <a:pt x="4181" y="11688"/>
                  </a:lnTo>
                  <a:lnTo>
                    <a:pt x="4184" y="11690"/>
                  </a:lnTo>
                  <a:lnTo>
                    <a:pt x="4188" y="11693"/>
                  </a:lnTo>
                  <a:lnTo>
                    <a:pt x="4194" y="11694"/>
                  </a:lnTo>
                  <a:lnTo>
                    <a:pt x="4201" y="11695"/>
                  </a:lnTo>
                  <a:lnTo>
                    <a:pt x="4197" y="11696"/>
                  </a:lnTo>
                  <a:lnTo>
                    <a:pt x="4194" y="11698"/>
                  </a:lnTo>
                  <a:lnTo>
                    <a:pt x="4192" y="11700"/>
                  </a:lnTo>
                  <a:lnTo>
                    <a:pt x="4190" y="11702"/>
                  </a:lnTo>
                  <a:lnTo>
                    <a:pt x="4190" y="11705"/>
                  </a:lnTo>
                  <a:lnTo>
                    <a:pt x="4190" y="11708"/>
                  </a:lnTo>
                  <a:lnTo>
                    <a:pt x="4190" y="11711"/>
                  </a:lnTo>
                  <a:lnTo>
                    <a:pt x="4191" y="11714"/>
                  </a:lnTo>
                  <a:lnTo>
                    <a:pt x="4194" y="11721"/>
                  </a:lnTo>
                  <a:lnTo>
                    <a:pt x="4197" y="11726"/>
                  </a:lnTo>
                  <a:lnTo>
                    <a:pt x="4201" y="11731"/>
                  </a:lnTo>
                  <a:lnTo>
                    <a:pt x="4205" y="11734"/>
                  </a:lnTo>
                  <a:lnTo>
                    <a:pt x="4217" y="11764"/>
                  </a:lnTo>
                  <a:lnTo>
                    <a:pt x="4228" y="11793"/>
                  </a:lnTo>
                  <a:lnTo>
                    <a:pt x="4238" y="11823"/>
                  </a:lnTo>
                  <a:lnTo>
                    <a:pt x="4247" y="11853"/>
                  </a:lnTo>
                  <a:lnTo>
                    <a:pt x="4263" y="11915"/>
                  </a:lnTo>
                  <a:lnTo>
                    <a:pt x="4279" y="11977"/>
                  </a:lnTo>
                  <a:lnTo>
                    <a:pt x="4294" y="12040"/>
                  </a:lnTo>
                  <a:lnTo>
                    <a:pt x="4308" y="12102"/>
                  </a:lnTo>
                  <a:lnTo>
                    <a:pt x="4323" y="12166"/>
                  </a:lnTo>
                  <a:lnTo>
                    <a:pt x="4340" y="12227"/>
                  </a:lnTo>
                  <a:lnTo>
                    <a:pt x="4349" y="12258"/>
                  </a:lnTo>
                  <a:lnTo>
                    <a:pt x="4359" y="12290"/>
                  </a:lnTo>
                  <a:lnTo>
                    <a:pt x="4369" y="12320"/>
                  </a:lnTo>
                  <a:lnTo>
                    <a:pt x="4379" y="12350"/>
                  </a:lnTo>
                  <a:lnTo>
                    <a:pt x="4391" y="12379"/>
                  </a:lnTo>
                  <a:lnTo>
                    <a:pt x="4403" y="12409"/>
                  </a:lnTo>
                  <a:lnTo>
                    <a:pt x="4417" y="12438"/>
                  </a:lnTo>
                  <a:lnTo>
                    <a:pt x="4431" y="12466"/>
                  </a:lnTo>
                  <a:lnTo>
                    <a:pt x="4447" y="12494"/>
                  </a:lnTo>
                  <a:lnTo>
                    <a:pt x="4463" y="12522"/>
                  </a:lnTo>
                  <a:lnTo>
                    <a:pt x="4483" y="12549"/>
                  </a:lnTo>
                  <a:lnTo>
                    <a:pt x="4502" y="12575"/>
                  </a:lnTo>
                  <a:lnTo>
                    <a:pt x="4523" y="12600"/>
                  </a:lnTo>
                  <a:lnTo>
                    <a:pt x="4545" y="12625"/>
                  </a:lnTo>
                  <a:lnTo>
                    <a:pt x="4569" y="12650"/>
                  </a:lnTo>
                  <a:lnTo>
                    <a:pt x="4596" y="12673"/>
                  </a:lnTo>
                  <a:lnTo>
                    <a:pt x="4596" y="12728"/>
                  </a:lnTo>
                  <a:lnTo>
                    <a:pt x="4773" y="12934"/>
                  </a:lnTo>
                  <a:lnTo>
                    <a:pt x="4778" y="12948"/>
                  </a:lnTo>
                  <a:lnTo>
                    <a:pt x="4785" y="12963"/>
                  </a:lnTo>
                  <a:lnTo>
                    <a:pt x="4793" y="12978"/>
                  </a:lnTo>
                  <a:lnTo>
                    <a:pt x="4802" y="12993"/>
                  </a:lnTo>
                  <a:lnTo>
                    <a:pt x="4820" y="13024"/>
                  </a:lnTo>
                  <a:lnTo>
                    <a:pt x="4838" y="13055"/>
                  </a:lnTo>
                  <a:lnTo>
                    <a:pt x="4846" y="13069"/>
                  </a:lnTo>
                  <a:lnTo>
                    <a:pt x="4853" y="13084"/>
                  </a:lnTo>
                  <a:lnTo>
                    <a:pt x="4857" y="13098"/>
                  </a:lnTo>
                  <a:lnTo>
                    <a:pt x="4859" y="13113"/>
                  </a:lnTo>
                  <a:lnTo>
                    <a:pt x="4860" y="13120"/>
                  </a:lnTo>
                  <a:lnTo>
                    <a:pt x="4859" y="13126"/>
                  </a:lnTo>
                  <a:lnTo>
                    <a:pt x="4858" y="13133"/>
                  </a:lnTo>
                  <a:lnTo>
                    <a:pt x="4856" y="13140"/>
                  </a:lnTo>
                  <a:lnTo>
                    <a:pt x="4854" y="13148"/>
                  </a:lnTo>
                  <a:lnTo>
                    <a:pt x="4850" y="13154"/>
                  </a:lnTo>
                  <a:lnTo>
                    <a:pt x="4845" y="13161"/>
                  </a:lnTo>
                  <a:lnTo>
                    <a:pt x="4840" y="13167"/>
                  </a:lnTo>
                  <a:lnTo>
                    <a:pt x="4858" y="13157"/>
                  </a:lnTo>
                  <a:lnTo>
                    <a:pt x="4875" y="13149"/>
                  </a:lnTo>
                  <a:lnTo>
                    <a:pt x="4893" y="13140"/>
                  </a:lnTo>
                  <a:lnTo>
                    <a:pt x="4912" y="13133"/>
                  </a:lnTo>
                  <a:lnTo>
                    <a:pt x="4949" y="13121"/>
                  </a:lnTo>
                  <a:lnTo>
                    <a:pt x="4989" y="13110"/>
                  </a:lnTo>
                  <a:lnTo>
                    <a:pt x="5027" y="13099"/>
                  </a:lnTo>
                  <a:lnTo>
                    <a:pt x="5065" y="13087"/>
                  </a:lnTo>
                  <a:lnTo>
                    <a:pt x="5083" y="13080"/>
                  </a:lnTo>
                  <a:lnTo>
                    <a:pt x="5102" y="13073"/>
                  </a:lnTo>
                  <a:lnTo>
                    <a:pt x="5119" y="13065"/>
                  </a:lnTo>
                  <a:lnTo>
                    <a:pt x="5135" y="13056"/>
                  </a:lnTo>
                  <a:lnTo>
                    <a:pt x="5114" y="13004"/>
                  </a:lnTo>
                  <a:lnTo>
                    <a:pt x="5094" y="12953"/>
                  </a:lnTo>
                  <a:lnTo>
                    <a:pt x="5076" y="12902"/>
                  </a:lnTo>
                  <a:lnTo>
                    <a:pt x="5061" y="12850"/>
                  </a:lnTo>
                  <a:lnTo>
                    <a:pt x="5047" y="12798"/>
                  </a:lnTo>
                  <a:lnTo>
                    <a:pt x="5035" y="12746"/>
                  </a:lnTo>
                  <a:lnTo>
                    <a:pt x="5024" y="12694"/>
                  </a:lnTo>
                  <a:lnTo>
                    <a:pt x="5015" y="12641"/>
                  </a:lnTo>
                  <a:lnTo>
                    <a:pt x="5007" y="12587"/>
                  </a:lnTo>
                  <a:lnTo>
                    <a:pt x="5000" y="12533"/>
                  </a:lnTo>
                  <a:lnTo>
                    <a:pt x="4994" y="12478"/>
                  </a:lnTo>
                  <a:lnTo>
                    <a:pt x="4989" y="12423"/>
                  </a:lnTo>
                  <a:lnTo>
                    <a:pt x="4986" y="12366"/>
                  </a:lnTo>
                  <a:lnTo>
                    <a:pt x="4983" y="12309"/>
                  </a:lnTo>
                  <a:lnTo>
                    <a:pt x="4980" y="12250"/>
                  </a:lnTo>
                  <a:lnTo>
                    <a:pt x="4979" y="12191"/>
                  </a:lnTo>
                  <a:lnTo>
                    <a:pt x="4966" y="12165"/>
                  </a:lnTo>
                  <a:lnTo>
                    <a:pt x="4955" y="12138"/>
                  </a:lnTo>
                  <a:lnTo>
                    <a:pt x="4945" y="12110"/>
                  </a:lnTo>
                  <a:lnTo>
                    <a:pt x="4937" y="12082"/>
                  </a:lnTo>
                  <a:lnTo>
                    <a:pt x="4929" y="12055"/>
                  </a:lnTo>
                  <a:lnTo>
                    <a:pt x="4923" y="12026"/>
                  </a:lnTo>
                  <a:lnTo>
                    <a:pt x="4916" y="11997"/>
                  </a:lnTo>
                  <a:lnTo>
                    <a:pt x="4910" y="11968"/>
                  </a:lnTo>
                  <a:lnTo>
                    <a:pt x="4899" y="11911"/>
                  </a:lnTo>
                  <a:lnTo>
                    <a:pt x="4887" y="11853"/>
                  </a:lnTo>
                  <a:lnTo>
                    <a:pt x="4881" y="11825"/>
                  </a:lnTo>
                  <a:lnTo>
                    <a:pt x="4873" y="11797"/>
                  </a:lnTo>
                  <a:lnTo>
                    <a:pt x="4865" y="11769"/>
                  </a:lnTo>
                  <a:lnTo>
                    <a:pt x="4857" y="11741"/>
                  </a:lnTo>
                  <a:lnTo>
                    <a:pt x="4825" y="11695"/>
                  </a:lnTo>
                  <a:lnTo>
                    <a:pt x="4795" y="11649"/>
                  </a:lnTo>
                  <a:lnTo>
                    <a:pt x="4764" y="11602"/>
                  </a:lnTo>
                  <a:lnTo>
                    <a:pt x="4734" y="11556"/>
                  </a:lnTo>
                  <a:lnTo>
                    <a:pt x="4703" y="11510"/>
                  </a:lnTo>
                  <a:lnTo>
                    <a:pt x="4673" y="11462"/>
                  </a:lnTo>
                  <a:lnTo>
                    <a:pt x="4645" y="11416"/>
                  </a:lnTo>
                  <a:lnTo>
                    <a:pt x="4618" y="11367"/>
                  </a:lnTo>
                  <a:lnTo>
                    <a:pt x="4591" y="11319"/>
                  </a:lnTo>
                  <a:lnTo>
                    <a:pt x="4567" y="11271"/>
                  </a:lnTo>
                  <a:lnTo>
                    <a:pt x="4555" y="11246"/>
                  </a:lnTo>
                  <a:lnTo>
                    <a:pt x="4544" y="11221"/>
                  </a:lnTo>
                  <a:lnTo>
                    <a:pt x="4534" y="11196"/>
                  </a:lnTo>
                  <a:lnTo>
                    <a:pt x="4524" y="11171"/>
                  </a:lnTo>
                  <a:lnTo>
                    <a:pt x="4515" y="11146"/>
                  </a:lnTo>
                  <a:lnTo>
                    <a:pt x="4506" y="11120"/>
                  </a:lnTo>
                  <a:lnTo>
                    <a:pt x="4498" y="11094"/>
                  </a:lnTo>
                  <a:lnTo>
                    <a:pt x="4491" y="11068"/>
                  </a:lnTo>
                  <a:lnTo>
                    <a:pt x="4484" y="11042"/>
                  </a:lnTo>
                  <a:lnTo>
                    <a:pt x="4478" y="11016"/>
                  </a:lnTo>
                  <a:lnTo>
                    <a:pt x="4473" y="10988"/>
                  </a:lnTo>
                  <a:lnTo>
                    <a:pt x="4469" y="10961"/>
                  </a:lnTo>
                  <a:lnTo>
                    <a:pt x="4466" y="10948"/>
                  </a:lnTo>
                  <a:lnTo>
                    <a:pt x="4464" y="10934"/>
                  </a:lnTo>
                  <a:lnTo>
                    <a:pt x="4460" y="10921"/>
                  </a:lnTo>
                  <a:lnTo>
                    <a:pt x="4457" y="10908"/>
                  </a:lnTo>
                  <a:lnTo>
                    <a:pt x="4449" y="10882"/>
                  </a:lnTo>
                  <a:lnTo>
                    <a:pt x="4439" y="10856"/>
                  </a:lnTo>
                  <a:lnTo>
                    <a:pt x="4428" y="10832"/>
                  </a:lnTo>
                  <a:lnTo>
                    <a:pt x="4416" y="10808"/>
                  </a:lnTo>
                  <a:lnTo>
                    <a:pt x="4403" y="10784"/>
                  </a:lnTo>
                  <a:lnTo>
                    <a:pt x="4390" y="10760"/>
                  </a:lnTo>
                  <a:lnTo>
                    <a:pt x="4377" y="10735"/>
                  </a:lnTo>
                  <a:lnTo>
                    <a:pt x="4365" y="10711"/>
                  </a:lnTo>
                  <a:lnTo>
                    <a:pt x="4353" y="10687"/>
                  </a:lnTo>
                  <a:lnTo>
                    <a:pt x="4341" y="10663"/>
                  </a:lnTo>
                  <a:lnTo>
                    <a:pt x="4331" y="10638"/>
                  </a:lnTo>
                  <a:lnTo>
                    <a:pt x="4323" y="10611"/>
                  </a:lnTo>
                  <a:lnTo>
                    <a:pt x="4319" y="10598"/>
                  </a:lnTo>
                  <a:lnTo>
                    <a:pt x="4316" y="10585"/>
                  </a:lnTo>
                  <a:lnTo>
                    <a:pt x="4314" y="10571"/>
                  </a:lnTo>
                  <a:lnTo>
                    <a:pt x="4312" y="10558"/>
                  </a:lnTo>
                  <a:lnTo>
                    <a:pt x="4306" y="10525"/>
                  </a:lnTo>
                  <a:lnTo>
                    <a:pt x="4299" y="10492"/>
                  </a:lnTo>
                  <a:lnTo>
                    <a:pt x="4292" y="10460"/>
                  </a:lnTo>
                  <a:lnTo>
                    <a:pt x="4285" y="10429"/>
                  </a:lnTo>
                  <a:lnTo>
                    <a:pt x="4268" y="10365"/>
                  </a:lnTo>
                  <a:lnTo>
                    <a:pt x="4250" y="10303"/>
                  </a:lnTo>
                  <a:lnTo>
                    <a:pt x="4231" y="10241"/>
                  </a:lnTo>
                  <a:lnTo>
                    <a:pt x="4210" y="10180"/>
                  </a:lnTo>
                  <a:lnTo>
                    <a:pt x="4189" y="10119"/>
                  </a:lnTo>
                  <a:lnTo>
                    <a:pt x="4169" y="10057"/>
                  </a:lnTo>
                  <a:lnTo>
                    <a:pt x="4153" y="9999"/>
                  </a:lnTo>
                  <a:lnTo>
                    <a:pt x="4138" y="9940"/>
                  </a:lnTo>
                  <a:lnTo>
                    <a:pt x="4124" y="9881"/>
                  </a:lnTo>
                  <a:lnTo>
                    <a:pt x="4110" y="9820"/>
                  </a:lnTo>
                  <a:lnTo>
                    <a:pt x="4097" y="9760"/>
                  </a:lnTo>
                  <a:lnTo>
                    <a:pt x="4084" y="9698"/>
                  </a:lnTo>
                  <a:lnTo>
                    <a:pt x="4072" y="9636"/>
                  </a:lnTo>
                  <a:lnTo>
                    <a:pt x="4061" y="9574"/>
                  </a:lnTo>
                  <a:lnTo>
                    <a:pt x="4050" y="9512"/>
                  </a:lnTo>
                  <a:lnTo>
                    <a:pt x="4040" y="9448"/>
                  </a:lnTo>
                  <a:lnTo>
                    <a:pt x="4031" y="9385"/>
                  </a:lnTo>
                  <a:lnTo>
                    <a:pt x="4023" y="9321"/>
                  </a:lnTo>
                  <a:lnTo>
                    <a:pt x="4016" y="9258"/>
                  </a:lnTo>
                  <a:lnTo>
                    <a:pt x="4009" y="9193"/>
                  </a:lnTo>
                  <a:lnTo>
                    <a:pt x="4004" y="9130"/>
                  </a:lnTo>
                  <a:lnTo>
                    <a:pt x="3999" y="9065"/>
                  </a:lnTo>
                  <a:lnTo>
                    <a:pt x="3995" y="9001"/>
                  </a:lnTo>
                  <a:lnTo>
                    <a:pt x="3992" y="8936"/>
                  </a:lnTo>
                  <a:lnTo>
                    <a:pt x="3990" y="8873"/>
                  </a:lnTo>
                  <a:lnTo>
                    <a:pt x="3989" y="8808"/>
                  </a:lnTo>
                  <a:lnTo>
                    <a:pt x="3990" y="8744"/>
                  </a:lnTo>
                  <a:lnTo>
                    <a:pt x="3991" y="8680"/>
                  </a:lnTo>
                  <a:lnTo>
                    <a:pt x="3993" y="8617"/>
                  </a:lnTo>
                  <a:lnTo>
                    <a:pt x="3996" y="8552"/>
                  </a:lnTo>
                  <a:lnTo>
                    <a:pt x="4001" y="8490"/>
                  </a:lnTo>
                  <a:lnTo>
                    <a:pt x="4007" y="8426"/>
                  </a:lnTo>
                  <a:lnTo>
                    <a:pt x="4014" y="8364"/>
                  </a:lnTo>
                  <a:lnTo>
                    <a:pt x="4022" y="8301"/>
                  </a:lnTo>
                  <a:lnTo>
                    <a:pt x="4031" y="8240"/>
                  </a:lnTo>
                  <a:lnTo>
                    <a:pt x="4042" y="8178"/>
                  </a:lnTo>
                  <a:lnTo>
                    <a:pt x="4054" y="8118"/>
                  </a:lnTo>
                  <a:lnTo>
                    <a:pt x="4067" y="8057"/>
                  </a:lnTo>
                  <a:lnTo>
                    <a:pt x="4074" y="8030"/>
                  </a:lnTo>
                  <a:lnTo>
                    <a:pt x="4080" y="8001"/>
                  </a:lnTo>
                  <a:lnTo>
                    <a:pt x="4085" y="7970"/>
                  </a:lnTo>
                  <a:lnTo>
                    <a:pt x="4088" y="7939"/>
                  </a:lnTo>
                  <a:lnTo>
                    <a:pt x="4090" y="7924"/>
                  </a:lnTo>
                  <a:lnTo>
                    <a:pt x="4091" y="7909"/>
                  </a:lnTo>
                  <a:lnTo>
                    <a:pt x="4091" y="7894"/>
                  </a:lnTo>
                  <a:lnTo>
                    <a:pt x="4090" y="7879"/>
                  </a:lnTo>
                  <a:lnTo>
                    <a:pt x="4087" y="7865"/>
                  </a:lnTo>
                  <a:lnTo>
                    <a:pt x="4085" y="7851"/>
                  </a:lnTo>
                  <a:lnTo>
                    <a:pt x="4082" y="7837"/>
                  </a:lnTo>
                  <a:lnTo>
                    <a:pt x="4078" y="7824"/>
                  </a:lnTo>
                  <a:lnTo>
                    <a:pt x="4087" y="7804"/>
                  </a:lnTo>
                  <a:lnTo>
                    <a:pt x="4096" y="7783"/>
                  </a:lnTo>
                  <a:lnTo>
                    <a:pt x="4104" y="7762"/>
                  </a:lnTo>
                  <a:lnTo>
                    <a:pt x="4110" y="7741"/>
                  </a:lnTo>
                  <a:lnTo>
                    <a:pt x="4122" y="7697"/>
                  </a:lnTo>
                  <a:lnTo>
                    <a:pt x="4132" y="7654"/>
                  </a:lnTo>
                  <a:lnTo>
                    <a:pt x="4142" y="7610"/>
                  </a:lnTo>
                  <a:lnTo>
                    <a:pt x="4152" y="7566"/>
                  </a:lnTo>
                  <a:lnTo>
                    <a:pt x="4158" y="7544"/>
                  </a:lnTo>
                  <a:lnTo>
                    <a:pt x="4164" y="7523"/>
                  </a:lnTo>
                  <a:lnTo>
                    <a:pt x="4170" y="7502"/>
                  </a:lnTo>
                  <a:lnTo>
                    <a:pt x="4178" y="7481"/>
                  </a:lnTo>
                  <a:lnTo>
                    <a:pt x="4162" y="7462"/>
                  </a:lnTo>
                  <a:lnTo>
                    <a:pt x="4151" y="7444"/>
                  </a:lnTo>
                  <a:lnTo>
                    <a:pt x="4141" y="7425"/>
                  </a:lnTo>
                  <a:lnTo>
                    <a:pt x="4132" y="7406"/>
                  </a:lnTo>
                  <a:lnTo>
                    <a:pt x="4123" y="7387"/>
                  </a:lnTo>
                  <a:lnTo>
                    <a:pt x="4114" y="7367"/>
                  </a:lnTo>
                  <a:lnTo>
                    <a:pt x="4106" y="7347"/>
                  </a:lnTo>
                  <a:lnTo>
                    <a:pt x="4098" y="7326"/>
                  </a:lnTo>
                  <a:lnTo>
                    <a:pt x="4091" y="7305"/>
                  </a:lnTo>
                  <a:lnTo>
                    <a:pt x="4083" y="7284"/>
                  </a:lnTo>
                  <a:lnTo>
                    <a:pt x="4077" y="7263"/>
                  </a:lnTo>
                  <a:lnTo>
                    <a:pt x="4071" y="7242"/>
                  </a:lnTo>
                  <a:lnTo>
                    <a:pt x="4066" y="7219"/>
                  </a:lnTo>
                  <a:lnTo>
                    <a:pt x="4057" y="7176"/>
                  </a:lnTo>
                  <a:lnTo>
                    <a:pt x="4050" y="7132"/>
                  </a:lnTo>
                  <a:lnTo>
                    <a:pt x="4045" y="7086"/>
                  </a:lnTo>
                  <a:lnTo>
                    <a:pt x="4041" y="7042"/>
                  </a:lnTo>
                  <a:lnTo>
                    <a:pt x="4040" y="6997"/>
                  </a:lnTo>
                  <a:lnTo>
                    <a:pt x="4040" y="6951"/>
                  </a:lnTo>
                  <a:lnTo>
                    <a:pt x="4043" y="6907"/>
                  </a:lnTo>
                  <a:lnTo>
                    <a:pt x="4047" y="6863"/>
                  </a:lnTo>
                  <a:lnTo>
                    <a:pt x="4050" y="6840"/>
                  </a:lnTo>
                  <a:lnTo>
                    <a:pt x="4054" y="6818"/>
                  </a:lnTo>
                  <a:lnTo>
                    <a:pt x="4058" y="6796"/>
                  </a:lnTo>
                  <a:lnTo>
                    <a:pt x="4062" y="6775"/>
                  </a:lnTo>
                  <a:lnTo>
                    <a:pt x="4047" y="6764"/>
                  </a:lnTo>
                  <a:lnTo>
                    <a:pt x="4033" y="6751"/>
                  </a:lnTo>
                  <a:lnTo>
                    <a:pt x="4020" y="6737"/>
                  </a:lnTo>
                  <a:lnTo>
                    <a:pt x="4008" y="6723"/>
                  </a:lnTo>
                  <a:lnTo>
                    <a:pt x="3997" y="6706"/>
                  </a:lnTo>
                  <a:lnTo>
                    <a:pt x="3987" y="6690"/>
                  </a:lnTo>
                  <a:lnTo>
                    <a:pt x="3978" y="6673"/>
                  </a:lnTo>
                  <a:lnTo>
                    <a:pt x="3969" y="6656"/>
                  </a:lnTo>
                  <a:lnTo>
                    <a:pt x="3950" y="6622"/>
                  </a:lnTo>
                  <a:lnTo>
                    <a:pt x="3932" y="6586"/>
                  </a:lnTo>
                  <a:lnTo>
                    <a:pt x="3923" y="6570"/>
                  </a:lnTo>
                  <a:lnTo>
                    <a:pt x="3913" y="6554"/>
                  </a:lnTo>
                  <a:lnTo>
                    <a:pt x="3902" y="6538"/>
                  </a:lnTo>
                  <a:lnTo>
                    <a:pt x="3890" y="6524"/>
                  </a:lnTo>
                  <a:close/>
                  <a:moveTo>
                    <a:pt x="5378" y="9241"/>
                  </a:moveTo>
                  <a:lnTo>
                    <a:pt x="5366" y="9249"/>
                  </a:lnTo>
                  <a:lnTo>
                    <a:pt x="5356" y="9258"/>
                  </a:lnTo>
                  <a:lnTo>
                    <a:pt x="5345" y="9267"/>
                  </a:lnTo>
                  <a:lnTo>
                    <a:pt x="5336" y="9277"/>
                  </a:lnTo>
                  <a:lnTo>
                    <a:pt x="5327" y="9287"/>
                  </a:lnTo>
                  <a:lnTo>
                    <a:pt x="5319" y="9297"/>
                  </a:lnTo>
                  <a:lnTo>
                    <a:pt x="5312" y="9308"/>
                  </a:lnTo>
                  <a:lnTo>
                    <a:pt x="5305" y="9319"/>
                  </a:lnTo>
                  <a:lnTo>
                    <a:pt x="5298" y="9331"/>
                  </a:lnTo>
                  <a:lnTo>
                    <a:pt x="5292" y="9343"/>
                  </a:lnTo>
                  <a:lnTo>
                    <a:pt x="5287" y="9355"/>
                  </a:lnTo>
                  <a:lnTo>
                    <a:pt x="5282" y="9368"/>
                  </a:lnTo>
                  <a:lnTo>
                    <a:pt x="5274" y="9393"/>
                  </a:lnTo>
                  <a:lnTo>
                    <a:pt x="5267" y="9419"/>
                  </a:lnTo>
                  <a:lnTo>
                    <a:pt x="5262" y="9446"/>
                  </a:lnTo>
                  <a:lnTo>
                    <a:pt x="5259" y="9473"/>
                  </a:lnTo>
                  <a:lnTo>
                    <a:pt x="5256" y="9500"/>
                  </a:lnTo>
                  <a:lnTo>
                    <a:pt x="5255" y="9527"/>
                  </a:lnTo>
                  <a:lnTo>
                    <a:pt x="5255" y="9554"/>
                  </a:lnTo>
                  <a:lnTo>
                    <a:pt x="5255" y="9580"/>
                  </a:lnTo>
                  <a:lnTo>
                    <a:pt x="5256" y="9605"/>
                  </a:lnTo>
                  <a:lnTo>
                    <a:pt x="5258" y="9631"/>
                  </a:lnTo>
                  <a:lnTo>
                    <a:pt x="5266" y="9666"/>
                  </a:lnTo>
                  <a:lnTo>
                    <a:pt x="5275" y="9699"/>
                  </a:lnTo>
                  <a:lnTo>
                    <a:pt x="5284" y="9731"/>
                  </a:lnTo>
                  <a:lnTo>
                    <a:pt x="5295" y="9764"/>
                  </a:lnTo>
                  <a:lnTo>
                    <a:pt x="5307" y="9795"/>
                  </a:lnTo>
                  <a:lnTo>
                    <a:pt x="5319" y="9826"/>
                  </a:lnTo>
                  <a:lnTo>
                    <a:pt x="5334" y="9858"/>
                  </a:lnTo>
                  <a:lnTo>
                    <a:pt x="5349" y="9891"/>
                  </a:lnTo>
                  <a:lnTo>
                    <a:pt x="5365" y="9931"/>
                  </a:lnTo>
                  <a:lnTo>
                    <a:pt x="5380" y="9968"/>
                  </a:lnTo>
                  <a:lnTo>
                    <a:pt x="5395" y="10004"/>
                  </a:lnTo>
                  <a:lnTo>
                    <a:pt x="5412" y="10037"/>
                  </a:lnTo>
                  <a:lnTo>
                    <a:pt x="5430" y="10071"/>
                  </a:lnTo>
                  <a:lnTo>
                    <a:pt x="5449" y="10104"/>
                  </a:lnTo>
                  <a:lnTo>
                    <a:pt x="5471" y="10139"/>
                  </a:lnTo>
                  <a:lnTo>
                    <a:pt x="5495" y="10175"/>
                  </a:lnTo>
                  <a:lnTo>
                    <a:pt x="5496" y="10123"/>
                  </a:lnTo>
                  <a:lnTo>
                    <a:pt x="5497" y="10070"/>
                  </a:lnTo>
                  <a:lnTo>
                    <a:pt x="5497" y="10018"/>
                  </a:lnTo>
                  <a:lnTo>
                    <a:pt x="5497" y="9964"/>
                  </a:lnTo>
                  <a:lnTo>
                    <a:pt x="5496" y="9911"/>
                  </a:lnTo>
                  <a:lnTo>
                    <a:pt x="5495" y="9856"/>
                  </a:lnTo>
                  <a:lnTo>
                    <a:pt x="5494" y="9803"/>
                  </a:lnTo>
                  <a:lnTo>
                    <a:pt x="5492" y="9749"/>
                  </a:lnTo>
                  <a:lnTo>
                    <a:pt x="5490" y="9695"/>
                  </a:lnTo>
                  <a:lnTo>
                    <a:pt x="5487" y="9641"/>
                  </a:lnTo>
                  <a:lnTo>
                    <a:pt x="5484" y="9586"/>
                  </a:lnTo>
                  <a:lnTo>
                    <a:pt x="5479" y="9533"/>
                  </a:lnTo>
                  <a:lnTo>
                    <a:pt x="5474" y="9478"/>
                  </a:lnTo>
                  <a:lnTo>
                    <a:pt x="5468" y="9425"/>
                  </a:lnTo>
                  <a:lnTo>
                    <a:pt x="5462" y="9373"/>
                  </a:lnTo>
                  <a:lnTo>
                    <a:pt x="5455" y="9319"/>
                  </a:lnTo>
                  <a:lnTo>
                    <a:pt x="5450" y="9305"/>
                  </a:lnTo>
                  <a:lnTo>
                    <a:pt x="5445" y="9290"/>
                  </a:lnTo>
                  <a:lnTo>
                    <a:pt x="5438" y="9276"/>
                  </a:lnTo>
                  <a:lnTo>
                    <a:pt x="5430" y="9263"/>
                  </a:lnTo>
                  <a:lnTo>
                    <a:pt x="5426" y="9257"/>
                  </a:lnTo>
                  <a:lnTo>
                    <a:pt x="5421" y="9252"/>
                  </a:lnTo>
                  <a:lnTo>
                    <a:pt x="5415" y="9248"/>
                  </a:lnTo>
                  <a:lnTo>
                    <a:pt x="5409" y="9244"/>
                  </a:lnTo>
                  <a:lnTo>
                    <a:pt x="5402" y="9242"/>
                  </a:lnTo>
                  <a:lnTo>
                    <a:pt x="5395" y="9240"/>
                  </a:lnTo>
                  <a:lnTo>
                    <a:pt x="5387" y="9240"/>
                  </a:lnTo>
                  <a:lnTo>
                    <a:pt x="5378" y="9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1841" y="888"/>
              <a:ext cx="733" cy="2664"/>
            </a:xfrm>
            <a:custGeom>
              <a:avLst/>
              <a:gdLst>
                <a:gd name="T0" fmla="*/ 3231 w 4400"/>
                <a:gd name="T1" fmla="*/ 640 h 15984"/>
                <a:gd name="T2" fmla="*/ 3340 w 4400"/>
                <a:gd name="T3" fmla="*/ 1360 h 15984"/>
                <a:gd name="T4" fmla="*/ 3758 w 4400"/>
                <a:gd name="T5" fmla="*/ 1825 h 15984"/>
                <a:gd name="T6" fmla="*/ 3603 w 4400"/>
                <a:gd name="T7" fmla="*/ 2088 h 15984"/>
                <a:gd name="T8" fmla="*/ 3600 w 4400"/>
                <a:gd name="T9" fmla="*/ 2467 h 15984"/>
                <a:gd name="T10" fmla="*/ 3388 w 4400"/>
                <a:gd name="T11" fmla="*/ 2587 h 15984"/>
                <a:gd name="T12" fmla="*/ 3437 w 4400"/>
                <a:gd name="T13" fmla="*/ 2904 h 15984"/>
                <a:gd name="T14" fmla="*/ 3458 w 4400"/>
                <a:gd name="T15" fmla="*/ 3345 h 15984"/>
                <a:gd name="T16" fmla="*/ 2986 w 4400"/>
                <a:gd name="T17" fmla="*/ 3631 h 15984"/>
                <a:gd name="T18" fmla="*/ 2627 w 4400"/>
                <a:gd name="T19" fmla="*/ 3651 h 15984"/>
                <a:gd name="T20" fmla="*/ 2873 w 4400"/>
                <a:gd name="T21" fmla="*/ 3922 h 15984"/>
                <a:gd name="T22" fmla="*/ 2970 w 4400"/>
                <a:gd name="T23" fmla="*/ 4031 h 15984"/>
                <a:gd name="T24" fmla="*/ 3305 w 4400"/>
                <a:gd name="T25" fmla="*/ 4462 h 15984"/>
                <a:gd name="T26" fmla="*/ 3357 w 4400"/>
                <a:gd name="T27" fmla="*/ 5174 h 15984"/>
                <a:gd name="T28" fmla="*/ 3573 w 4400"/>
                <a:gd name="T29" fmla="*/ 6407 h 15984"/>
                <a:gd name="T30" fmla="*/ 3478 w 4400"/>
                <a:gd name="T31" fmla="*/ 7125 h 15984"/>
                <a:gd name="T32" fmla="*/ 3674 w 4400"/>
                <a:gd name="T33" fmla="*/ 7966 h 15984"/>
                <a:gd name="T34" fmla="*/ 3620 w 4400"/>
                <a:gd name="T35" fmla="*/ 8291 h 15984"/>
                <a:gd name="T36" fmla="*/ 3614 w 4400"/>
                <a:gd name="T37" fmla="*/ 8501 h 15984"/>
                <a:gd name="T38" fmla="*/ 3991 w 4400"/>
                <a:gd name="T39" fmla="*/ 8949 h 15984"/>
                <a:gd name="T40" fmla="*/ 3849 w 4400"/>
                <a:gd name="T41" fmla="*/ 9160 h 15984"/>
                <a:gd name="T42" fmla="*/ 3555 w 4400"/>
                <a:gd name="T43" fmla="*/ 9357 h 15984"/>
                <a:gd name="T44" fmla="*/ 3756 w 4400"/>
                <a:gd name="T45" fmla="*/ 10643 h 15984"/>
                <a:gd name="T46" fmla="*/ 3845 w 4400"/>
                <a:gd name="T47" fmla="*/ 11765 h 15984"/>
                <a:gd name="T48" fmla="*/ 3527 w 4400"/>
                <a:gd name="T49" fmla="*/ 13478 h 15984"/>
                <a:gd name="T50" fmla="*/ 3555 w 4400"/>
                <a:gd name="T51" fmla="*/ 14295 h 15984"/>
                <a:gd name="T52" fmla="*/ 4001 w 4400"/>
                <a:gd name="T53" fmla="*/ 14399 h 15984"/>
                <a:gd name="T54" fmla="*/ 4400 w 4400"/>
                <a:gd name="T55" fmla="*/ 14773 h 15984"/>
                <a:gd name="T56" fmla="*/ 3882 w 4400"/>
                <a:gd name="T57" fmla="*/ 15143 h 15984"/>
                <a:gd name="T58" fmla="*/ 3151 w 4400"/>
                <a:gd name="T59" fmla="*/ 15381 h 15984"/>
                <a:gd name="T60" fmla="*/ 3239 w 4400"/>
                <a:gd name="T61" fmla="*/ 15835 h 15984"/>
                <a:gd name="T62" fmla="*/ 2791 w 4400"/>
                <a:gd name="T63" fmla="*/ 15981 h 15984"/>
                <a:gd name="T64" fmla="*/ 2180 w 4400"/>
                <a:gd name="T65" fmla="*/ 15865 h 15984"/>
                <a:gd name="T66" fmla="*/ 1228 w 4400"/>
                <a:gd name="T67" fmla="*/ 15450 h 15984"/>
                <a:gd name="T68" fmla="*/ 949 w 4400"/>
                <a:gd name="T69" fmla="*/ 15184 h 15984"/>
                <a:gd name="T70" fmla="*/ 937 w 4400"/>
                <a:gd name="T71" fmla="*/ 14840 h 15984"/>
                <a:gd name="T72" fmla="*/ 895 w 4400"/>
                <a:gd name="T73" fmla="*/ 14687 h 15984"/>
                <a:gd name="T74" fmla="*/ 965 w 4400"/>
                <a:gd name="T75" fmla="*/ 13980 h 15984"/>
                <a:gd name="T76" fmla="*/ 1461 w 4400"/>
                <a:gd name="T77" fmla="*/ 12299 h 15984"/>
                <a:gd name="T78" fmla="*/ 1608 w 4400"/>
                <a:gd name="T79" fmla="*/ 11798 h 15984"/>
                <a:gd name="T80" fmla="*/ 1270 w 4400"/>
                <a:gd name="T81" fmla="*/ 10882 h 15984"/>
                <a:gd name="T82" fmla="*/ 435 w 4400"/>
                <a:gd name="T83" fmla="*/ 9844 h 15984"/>
                <a:gd name="T84" fmla="*/ 270 w 4400"/>
                <a:gd name="T85" fmla="*/ 9722 h 15984"/>
                <a:gd name="T86" fmla="*/ 349 w 4400"/>
                <a:gd name="T87" fmla="*/ 8454 h 15984"/>
                <a:gd name="T88" fmla="*/ 404 w 4400"/>
                <a:gd name="T89" fmla="*/ 7882 h 15984"/>
                <a:gd name="T90" fmla="*/ 100 w 4400"/>
                <a:gd name="T91" fmla="*/ 7151 h 15984"/>
                <a:gd name="T92" fmla="*/ 103 w 4400"/>
                <a:gd name="T93" fmla="*/ 5725 h 15984"/>
                <a:gd name="T94" fmla="*/ 474 w 4400"/>
                <a:gd name="T95" fmla="*/ 4239 h 15984"/>
                <a:gd name="T96" fmla="*/ 702 w 4400"/>
                <a:gd name="T97" fmla="*/ 4023 h 15984"/>
                <a:gd name="T98" fmla="*/ 1149 w 4400"/>
                <a:gd name="T99" fmla="*/ 3943 h 15984"/>
                <a:gd name="T100" fmla="*/ 1358 w 4400"/>
                <a:gd name="T101" fmla="*/ 3740 h 15984"/>
                <a:gd name="T102" fmla="*/ 1360 w 4400"/>
                <a:gd name="T103" fmla="*/ 3593 h 15984"/>
                <a:gd name="T104" fmla="*/ 1557 w 4400"/>
                <a:gd name="T105" fmla="*/ 3010 h 15984"/>
                <a:gd name="T106" fmla="*/ 1562 w 4400"/>
                <a:gd name="T107" fmla="*/ 2760 h 15984"/>
                <a:gd name="T108" fmla="*/ 1110 w 4400"/>
                <a:gd name="T109" fmla="*/ 2654 h 15984"/>
                <a:gd name="T110" fmla="*/ 919 w 4400"/>
                <a:gd name="T111" fmla="*/ 2279 h 15984"/>
                <a:gd name="T112" fmla="*/ 816 w 4400"/>
                <a:gd name="T113" fmla="*/ 2000 h 15984"/>
                <a:gd name="T114" fmla="*/ 567 w 4400"/>
                <a:gd name="T115" fmla="*/ 1647 h 15984"/>
                <a:gd name="T116" fmla="*/ 459 w 4400"/>
                <a:gd name="T117" fmla="*/ 919 h 15984"/>
                <a:gd name="T118" fmla="*/ 906 w 4400"/>
                <a:gd name="T119" fmla="*/ 242 h 15984"/>
                <a:gd name="T120" fmla="*/ 1798 w 4400"/>
                <a:gd name="T121" fmla="*/ 35 h 15984"/>
                <a:gd name="T122" fmla="*/ 2797 w 4400"/>
                <a:gd name="T123" fmla="*/ 39 h 15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0" h="15984">
                  <a:moveTo>
                    <a:pt x="3309" y="333"/>
                  </a:moveTo>
                  <a:lnTo>
                    <a:pt x="3320" y="348"/>
                  </a:lnTo>
                  <a:lnTo>
                    <a:pt x="3328" y="362"/>
                  </a:lnTo>
                  <a:lnTo>
                    <a:pt x="3335" y="376"/>
                  </a:lnTo>
                  <a:lnTo>
                    <a:pt x="3339" y="390"/>
                  </a:lnTo>
                  <a:lnTo>
                    <a:pt x="3342" y="404"/>
                  </a:lnTo>
                  <a:lnTo>
                    <a:pt x="3343" y="419"/>
                  </a:lnTo>
                  <a:lnTo>
                    <a:pt x="3343" y="434"/>
                  </a:lnTo>
                  <a:lnTo>
                    <a:pt x="3342" y="448"/>
                  </a:lnTo>
                  <a:lnTo>
                    <a:pt x="3339" y="463"/>
                  </a:lnTo>
                  <a:lnTo>
                    <a:pt x="3336" y="477"/>
                  </a:lnTo>
                  <a:lnTo>
                    <a:pt x="3331" y="492"/>
                  </a:lnTo>
                  <a:lnTo>
                    <a:pt x="3326" y="506"/>
                  </a:lnTo>
                  <a:lnTo>
                    <a:pt x="3316" y="536"/>
                  </a:lnTo>
                  <a:lnTo>
                    <a:pt x="3304" y="567"/>
                  </a:lnTo>
                  <a:lnTo>
                    <a:pt x="3281" y="584"/>
                  </a:lnTo>
                  <a:lnTo>
                    <a:pt x="3259" y="598"/>
                  </a:lnTo>
                  <a:lnTo>
                    <a:pt x="3248" y="604"/>
                  </a:lnTo>
                  <a:lnTo>
                    <a:pt x="3238" y="609"/>
                  </a:lnTo>
                  <a:lnTo>
                    <a:pt x="3227" y="613"/>
                  </a:lnTo>
                  <a:lnTo>
                    <a:pt x="3216" y="617"/>
                  </a:lnTo>
                  <a:lnTo>
                    <a:pt x="3231" y="640"/>
                  </a:lnTo>
                  <a:lnTo>
                    <a:pt x="3242" y="664"/>
                  </a:lnTo>
                  <a:lnTo>
                    <a:pt x="3253" y="690"/>
                  </a:lnTo>
                  <a:lnTo>
                    <a:pt x="3261" y="715"/>
                  </a:lnTo>
                  <a:lnTo>
                    <a:pt x="3269" y="740"/>
                  </a:lnTo>
                  <a:lnTo>
                    <a:pt x="3276" y="767"/>
                  </a:lnTo>
                  <a:lnTo>
                    <a:pt x="3281" y="793"/>
                  </a:lnTo>
                  <a:lnTo>
                    <a:pt x="3286" y="821"/>
                  </a:lnTo>
                  <a:lnTo>
                    <a:pt x="3289" y="848"/>
                  </a:lnTo>
                  <a:lnTo>
                    <a:pt x="3292" y="876"/>
                  </a:lnTo>
                  <a:lnTo>
                    <a:pt x="3295" y="904"/>
                  </a:lnTo>
                  <a:lnTo>
                    <a:pt x="3297" y="933"/>
                  </a:lnTo>
                  <a:lnTo>
                    <a:pt x="3299" y="990"/>
                  </a:lnTo>
                  <a:lnTo>
                    <a:pt x="3302" y="1047"/>
                  </a:lnTo>
                  <a:lnTo>
                    <a:pt x="3304" y="1106"/>
                  </a:lnTo>
                  <a:lnTo>
                    <a:pt x="3307" y="1163"/>
                  </a:lnTo>
                  <a:lnTo>
                    <a:pt x="3309" y="1193"/>
                  </a:lnTo>
                  <a:lnTo>
                    <a:pt x="3312" y="1221"/>
                  </a:lnTo>
                  <a:lnTo>
                    <a:pt x="3316" y="1249"/>
                  </a:lnTo>
                  <a:lnTo>
                    <a:pt x="3320" y="1277"/>
                  </a:lnTo>
                  <a:lnTo>
                    <a:pt x="3326" y="1306"/>
                  </a:lnTo>
                  <a:lnTo>
                    <a:pt x="3332" y="1333"/>
                  </a:lnTo>
                  <a:lnTo>
                    <a:pt x="3340" y="1360"/>
                  </a:lnTo>
                  <a:lnTo>
                    <a:pt x="3349" y="1387"/>
                  </a:lnTo>
                  <a:lnTo>
                    <a:pt x="3360" y="1413"/>
                  </a:lnTo>
                  <a:lnTo>
                    <a:pt x="3371" y="1439"/>
                  </a:lnTo>
                  <a:lnTo>
                    <a:pt x="3384" y="1464"/>
                  </a:lnTo>
                  <a:lnTo>
                    <a:pt x="3399" y="1489"/>
                  </a:lnTo>
                  <a:lnTo>
                    <a:pt x="3424" y="1512"/>
                  </a:lnTo>
                  <a:lnTo>
                    <a:pt x="3451" y="1535"/>
                  </a:lnTo>
                  <a:lnTo>
                    <a:pt x="3481" y="1558"/>
                  </a:lnTo>
                  <a:lnTo>
                    <a:pt x="3510" y="1581"/>
                  </a:lnTo>
                  <a:lnTo>
                    <a:pt x="3541" y="1603"/>
                  </a:lnTo>
                  <a:lnTo>
                    <a:pt x="3571" y="1626"/>
                  </a:lnTo>
                  <a:lnTo>
                    <a:pt x="3602" y="1649"/>
                  </a:lnTo>
                  <a:lnTo>
                    <a:pt x="3631" y="1673"/>
                  </a:lnTo>
                  <a:lnTo>
                    <a:pt x="3659" y="1698"/>
                  </a:lnTo>
                  <a:lnTo>
                    <a:pt x="3685" y="1724"/>
                  </a:lnTo>
                  <a:lnTo>
                    <a:pt x="3698" y="1737"/>
                  </a:lnTo>
                  <a:lnTo>
                    <a:pt x="3709" y="1751"/>
                  </a:lnTo>
                  <a:lnTo>
                    <a:pt x="3720" y="1765"/>
                  </a:lnTo>
                  <a:lnTo>
                    <a:pt x="3732" y="1779"/>
                  </a:lnTo>
                  <a:lnTo>
                    <a:pt x="3741" y="1794"/>
                  </a:lnTo>
                  <a:lnTo>
                    <a:pt x="3750" y="1810"/>
                  </a:lnTo>
                  <a:lnTo>
                    <a:pt x="3758" y="1825"/>
                  </a:lnTo>
                  <a:lnTo>
                    <a:pt x="3765" y="1841"/>
                  </a:lnTo>
                  <a:lnTo>
                    <a:pt x="3771" y="1858"/>
                  </a:lnTo>
                  <a:lnTo>
                    <a:pt x="3776" y="1875"/>
                  </a:lnTo>
                  <a:lnTo>
                    <a:pt x="3779" y="1892"/>
                  </a:lnTo>
                  <a:lnTo>
                    <a:pt x="3782" y="1911"/>
                  </a:lnTo>
                  <a:lnTo>
                    <a:pt x="3780" y="1922"/>
                  </a:lnTo>
                  <a:lnTo>
                    <a:pt x="3778" y="1933"/>
                  </a:lnTo>
                  <a:lnTo>
                    <a:pt x="3775" y="1945"/>
                  </a:lnTo>
                  <a:lnTo>
                    <a:pt x="3772" y="1955"/>
                  </a:lnTo>
                  <a:lnTo>
                    <a:pt x="3768" y="1964"/>
                  </a:lnTo>
                  <a:lnTo>
                    <a:pt x="3763" y="1973"/>
                  </a:lnTo>
                  <a:lnTo>
                    <a:pt x="3758" y="1981"/>
                  </a:lnTo>
                  <a:lnTo>
                    <a:pt x="3753" y="1989"/>
                  </a:lnTo>
                  <a:lnTo>
                    <a:pt x="3746" y="1996"/>
                  </a:lnTo>
                  <a:lnTo>
                    <a:pt x="3740" y="2003"/>
                  </a:lnTo>
                  <a:lnTo>
                    <a:pt x="3733" y="2010"/>
                  </a:lnTo>
                  <a:lnTo>
                    <a:pt x="3726" y="2016"/>
                  </a:lnTo>
                  <a:lnTo>
                    <a:pt x="3709" y="2028"/>
                  </a:lnTo>
                  <a:lnTo>
                    <a:pt x="3692" y="2039"/>
                  </a:lnTo>
                  <a:lnTo>
                    <a:pt x="3657" y="2059"/>
                  </a:lnTo>
                  <a:lnTo>
                    <a:pt x="3621" y="2078"/>
                  </a:lnTo>
                  <a:lnTo>
                    <a:pt x="3603" y="2088"/>
                  </a:lnTo>
                  <a:lnTo>
                    <a:pt x="3585" y="2098"/>
                  </a:lnTo>
                  <a:lnTo>
                    <a:pt x="3569" y="2109"/>
                  </a:lnTo>
                  <a:lnTo>
                    <a:pt x="3553" y="2121"/>
                  </a:lnTo>
                  <a:lnTo>
                    <a:pt x="3494" y="2132"/>
                  </a:lnTo>
                  <a:lnTo>
                    <a:pt x="3504" y="2141"/>
                  </a:lnTo>
                  <a:lnTo>
                    <a:pt x="3515" y="2151"/>
                  </a:lnTo>
                  <a:lnTo>
                    <a:pt x="3525" y="2162"/>
                  </a:lnTo>
                  <a:lnTo>
                    <a:pt x="3535" y="2174"/>
                  </a:lnTo>
                  <a:lnTo>
                    <a:pt x="3545" y="2188"/>
                  </a:lnTo>
                  <a:lnTo>
                    <a:pt x="3555" y="2202"/>
                  </a:lnTo>
                  <a:lnTo>
                    <a:pt x="3564" y="2216"/>
                  </a:lnTo>
                  <a:lnTo>
                    <a:pt x="3573" y="2231"/>
                  </a:lnTo>
                  <a:lnTo>
                    <a:pt x="3581" y="2247"/>
                  </a:lnTo>
                  <a:lnTo>
                    <a:pt x="3590" y="2262"/>
                  </a:lnTo>
                  <a:lnTo>
                    <a:pt x="3597" y="2279"/>
                  </a:lnTo>
                  <a:lnTo>
                    <a:pt x="3605" y="2295"/>
                  </a:lnTo>
                  <a:lnTo>
                    <a:pt x="3612" y="2311"/>
                  </a:lnTo>
                  <a:lnTo>
                    <a:pt x="3618" y="2329"/>
                  </a:lnTo>
                  <a:lnTo>
                    <a:pt x="3623" y="2345"/>
                  </a:lnTo>
                  <a:lnTo>
                    <a:pt x="3627" y="2361"/>
                  </a:lnTo>
                  <a:lnTo>
                    <a:pt x="3609" y="2476"/>
                  </a:lnTo>
                  <a:lnTo>
                    <a:pt x="3600" y="2467"/>
                  </a:lnTo>
                  <a:lnTo>
                    <a:pt x="3593" y="2479"/>
                  </a:lnTo>
                  <a:lnTo>
                    <a:pt x="3585" y="2490"/>
                  </a:lnTo>
                  <a:lnTo>
                    <a:pt x="3577" y="2499"/>
                  </a:lnTo>
                  <a:lnTo>
                    <a:pt x="3568" y="2507"/>
                  </a:lnTo>
                  <a:lnTo>
                    <a:pt x="3558" y="2514"/>
                  </a:lnTo>
                  <a:lnTo>
                    <a:pt x="3547" y="2519"/>
                  </a:lnTo>
                  <a:lnTo>
                    <a:pt x="3534" y="2523"/>
                  </a:lnTo>
                  <a:lnTo>
                    <a:pt x="3521" y="2527"/>
                  </a:lnTo>
                  <a:lnTo>
                    <a:pt x="3511" y="2523"/>
                  </a:lnTo>
                  <a:lnTo>
                    <a:pt x="3501" y="2521"/>
                  </a:lnTo>
                  <a:lnTo>
                    <a:pt x="3491" y="2521"/>
                  </a:lnTo>
                  <a:lnTo>
                    <a:pt x="3482" y="2523"/>
                  </a:lnTo>
                  <a:lnTo>
                    <a:pt x="3473" y="2526"/>
                  </a:lnTo>
                  <a:lnTo>
                    <a:pt x="3464" y="2530"/>
                  </a:lnTo>
                  <a:lnTo>
                    <a:pt x="3456" y="2535"/>
                  </a:lnTo>
                  <a:lnTo>
                    <a:pt x="3448" y="2541"/>
                  </a:lnTo>
                  <a:lnTo>
                    <a:pt x="3433" y="2554"/>
                  </a:lnTo>
                  <a:lnTo>
                    <a:pt x="3418" y="2568"/>
                  </a:lnTo>
                  <a:lnTo>
                    <a:pt x="3410" y="2574"/>
                  </a:lnTo>
                  <a:lnTo>
                    <a:pt x="3403" y="2579"/>
                  </a:lnTo>
                  <a:lnTo>
                    <a:pt x="3395" y="2584"/>
                  </a:lnTo>
                  <a:lnTo>
                    <a:pt x="3388" y="2587"/>
                  </a:lnTo>
                  <a:lnTo>
                    <a:pt x="3388" y="2598"/>
                  </a:lnTo>
                  <a:lnTo>
                    <a:pt x="3388" y="2609"/>
                  </a:lnTo>
                  <a:lnTo>
                    <a:pt x="3387" y="2620"/>
                  </a:lnTo>
                  <a:lnTo>
                    <a:pt x="3385" y="2631"/>
                  </a:lnTo>
                  <a:lnTo>
                    <a:pt x="3383" y="2641"/>
                  </a:lnTo>
                  <a:lnTo>
                    <a:pt x="3380" y="2651"/>
                  </a:lnTo>
                  <a:lnTo>
                    <a:pt x="3376" y="2661"/>
                  </a:lnTo>
                  <a:lnTo>
                    <a:pt x="3372" y="2670"/>
                  </a:lnTo>
                  <a:lnTo>
                    <a:pt x="3368" y="2679"/>
                  </a:lnTo>
                  <a:lnTo>
                    <a:pt x="3362" y="2688"/>
                  </a:lnTo>
                  <a:lnTo>
                    <a:pt x="3357" y="2698"/>
                  </a:lnTo>
                  <a:lnTo>
                    <a:pt x="3351" y="2706"/>
                  </a:lnTo>
                  <a:lnTo>
                    <a:pt x="3343" y="2713"/>
                  </a:lnTo>
                  <a:lnTo>
                    <a:pt x="3336" y="2720"/>
                  </a:lnTo>
                  <a:lnTo>
                    <a:pt x="3328" y="2726"/>
                  </a:lnTo>
                  <a:lnTo>
                    <a:pt x="3320" y="2732"/>
                  </a:lnTo>
                  <a:lnTo>
                    <a:pt x="3320" y="2748"/>
                  </a:lnTo>
                  <a:lnTo>
                    <a:pt x="3345" y="2778"/>
                  </a:lnTo>
                  <a:lnTo>
                    <a:pt x="3369" y="2808"/>
                  </a:lnTo>
                  <a:lnTo>
                    <a:pt x="3392" y="2840"/>
                  </a:lnTo>
                  <a:lnTo>
                    <a:pt x="3415" y="2872"/>
                  </a:lnTo>
                  <a:lnTo>
                    <a:pt x="3437" y="2904"/>
                  </a:lnTo>
                  <a:lnTo>
                    <a:pt x="3457" y="2937"/>
                  </a:lnTo>
                  <a:lnTo>
                    <a:pt x="3466" y="2955"/>
                  </a:lnTo>
                  <a:lnTo>
                    <a:pt x="3476" y="2972"/>
                  </a:lnTo>
                  <a:lnTo>
                    <a:pt x="3484" y="2989"/>
                  </a:lnTo>
                  <a:lnTo>
                    <a:pt x="3492" y="3007"/>
                  </a:lnTo>
                  <a:lnTo>
                    <a:pt x="3499" y="3024"/>
                  </a:lnTo>
                  <a:lnTo>
                    <a:pt x="3505" y="3041"/>
                  </a:lnTo>
                  <a:lnTo>
                    <a:pt x="3511" y="3059"/>
                  </a:lnTo>
                  <a:lnTo>
                    <a:pt x="3516" y="3077"/>
                  </a:lnTo>
                  <a:lnTo>
                    <a:pt x="3521" y="3095"/>
                  </a:lnTo>
                  <a:lnTo>
                    <a:pt x="3524" y="3113"/>
                  </a:lnTo>
                  <a:lnTo>
                    <a:pt x="3527" y="3131"/>
                  </a:lnTo>
                  <a:lnTo>
                    <a:pt x="3528" y="3148"/>
                  </a:lnTo>
                  <a:lnTo>
                    <a:pt x="3529" y="3166"/>
                  </a:lnTo>
                  <a:lnTo>
                    <a:pt x="3529" y="3184"/>
                  </a:lnTo>
                  <a:lnTo>
                    <a:pt x="3528" y="3203"/>
                  </a:lnTo>
                  <a:lnTo>
                    <a:pt x="3526" y="3221"/>
                  </a:lnTo>
                  <a:lnTo>
                    <a:pt x="3522" y="3239"/>
                  </a:lnTo>
                  <a:lnTo>
                    <a:pt x="3518" y="3257"/>
                  </a:lnTo>
                  <a:lnTo>
                    <a:pt x="3512" y="3274"/>
                  </a:lnTo>
                  <a:lnTo>
                    <a:pt x="3505" y="3292"/>
                  </a:lnTo>
                  <a:lnTo>
                    <a:pt x="3458" y="3345"/>
                  </a:lnTo>
                  <a:lnTo>
                    <a:pt x="3410" y="3399"/>
                  </a:lnTo>
                  <a:lnTo>
                    <a:pt x="3386" y="3426"/>
                  </a:lnTo>
                  <a:lnTo>
                    <a:pt x="3361" y="3454"/>
                  </a:lnTo>
                  <a:lnTo>
                    <a:pt x="3335" y="3481"/>
                  </a:lnTo>
                  <a:lnTo>
                    <a:pt x="3309" y="3506"/>
                  </a:lnTo>
                  <a:lnTo>
                    <a:pt x="3282" y="3530"/>
                  </a:lnTo>
                  <a:lnTo>
                    <a:pt x="3255" y="3553"/>
                  </a:lnTo>
                  <a:lnTo>
                    <a:pt x="3241" y="3563"/>
                  </a:lnTo>
                  <a:lnTo>
                    <a:pt x="3227" y="3574"/>
                  </a:lnTo>
                  <a:lnTo>
                    <a:pt x="3211" y="3583"/>
                  </a:lnTo>
                  <a:lnTo>
                    <a:pt x="3196" y="3592"/>
                  </a:lnTo>
                  <a:lnTo>
                    <a:pt x="3181" y="3600"/>
                  </a:lnTo>
                  <a:lnTo>
                    <a:pt x="3166" y="3607"/>
                  </a:lnTo>
                  <a:lnTo>
                    <a:pt x="3150" y="3613"/>
                  </a:lnTo>
                  <a:lnTo>
                    <a:pt x="3134" y="3619"/>
                  </a:lnTo>
                  <a:lnTo>
                    <a:pt x="3118" y="3623"/>
                  </a:lnTo>
                  <a:lnTo>
                    <a:pt x="3102" y="3627"/>
                  </a:lnTo>
                  <a:lnTo>
                    <a:pt x="3084" y="3630"/>
                  </a:lnTo>
                  <a:lnTo>
                    <a:pt x="3066" y="3632"/>
                  </a:lnTo>
                  <a:lnTo>
                    <a:pt x="3039" y="3632"/>
                  </a:lnTo>
                  <a:lnTo>
                    <a:pt x="3012" y="3632"/>
                  </a:lnTo>
                  <a:lnTo>
                    <a:pt x="2986" y="3631"/>
                  </a:lnTo>
                  <a:lnTo>
                    <a:pt x="2959" y="3628"/>
                  </a:lnTo>
                  <a:lnTo>
                    <a:pt x="2933" y="3625"/>
                  </a:lnTo>
                  <a:lnTo>
                    <a:pt x="2908" y="3621"/>
                  </a:lnTo>
                  <a:lnTo>
                    <a:pt x="2883" y="3616"/>
                  </a:lnTo>
                  <a:lnTo>
                    <a:pt x="2859" y="3609"/>
                  </a:lnTo>
                  <a:lnTo>
                    <a:pt x="2834" y="3601"/>
                  </a:lnTo>
                  <a:lnTo>
                    <a:pt x="2811" y="3592"/>
                  </a:lnTo>
                  <a:lnTo>
                    <a:pt x="2788" y="3582"/>
                  </a:lnTo>
                  <a:lnTo>
                    <a:pt x="2766" y="3569"/>
                  </a:lnTo>
                  <a:lnTo>
                    <a:pt x="2744" y="3555"/>
                  </a:lnTo>
                  <a:lnTo>
                    <a:pt x="2723" y="3540"/>
                  </a:lnTo>
                  <a:lnTo>
                    <a:pt x="2701" y="3523"/>
                  </a:lnTo>
                  <a:lnTo>
                    <a:pt x="2681" y="3505"/>
                  </a:lnTo>
                  <a:lnTo>
                    <a:pt x="2672" y="3519"/>
                  </a:lnTo>
                  <a:lnTo>
                    <a:pt x="2664" y="3533"/>
                  </a:lnTo>
                  <a:lnTo>
                    <a:pt x="2657" y="3547"/>
                  </a:lnTo>
                  <a:lnTo>
                    <a:pt x="2651" y="3562"/>
                  </a:lnTo>
                  <a:lnTo>
                    <a:pt x="2645" y="3577"/>
                  </a:lnTo>
                  <a:lnTo>
                    <a:pt x="2641" y="3592"/>
                  </a:lnTo>
                  <a:lnTo>
                    <a:pt x="2637" y="3606"/>
                  </a:lnTo>
                  <a:lnTo>
                    <a:pt x="2633" y="3621"/>
                  </a:lnTo>
                  <a:lnTo>
                    <a:pt x="2627" y="3651"/>
                  </a:lnTo>
                  <a:lnTo>
                    <a:pt x="2622" y="3682"/>
                  </a:lnTo>
                  <a:lnTo>
                    <a:pt x="2617" y="3716"/>
                  </a:lnTo>
                  <a:lnTo>
                    <a:pt x="2610" y="3749"/>
                  </a:lnTo>
                  <a:lnTo>
                    <a:pt x="2624" y="3753"/>
                  </a:lnTo>
                  <a:lnTo>
                    <a:pt x="2637" y="3759"/>
                  </a:lnTo>
                  <a:lnTo>
                    <a:pt x="2650" y="3765"/>
                  </a:lnTo>
                  <a:lnTo>
                    <a:pt x="2662" y="3773"/>
                  </a:lnTo>
                  <a:lnTo>
                    <a:pt x="2687" y="3791"/>
                  </a:lnTo>
                  <a:lnTo>
                    <a:pt x="2713" y="3809"/>
                  </a:lnTo>
                  <a:lnTo>
                    <a:pt x="2725" y="3818"/>
                  </a:lnTo>
                  <a:lnTo>
                    <a:pt x="2736" y="3828"/>
                  </a:lnTo>
                  <a:lnTo>
                    <a:pt x="2748" y="3836"/>
                  </a:lnTo>
                  <a:lnTo>
                    <a:pt x="2759" y="3842"/>
                  </a:lnTo>
                  <a:lnTo>
                    <a:pt x="2771" y="3848"/>
                  </a:lnTo>
                  <a:lnTo>
                    <a:pt x="2782" y="3852"/>
                  </a:lnTo>
                  <a:lnTo>
                    <a:pt x="2787" y="3853"/>
                  </a:lnTo>
                  <a:lnTo>
                    <a:pt x="2793" y="3853"/>
                  </a:lnTo>
                  <a:lnTo>
                    <a:pt x="2798" y="3854"/>
                  </a:lnTo>
                  <a:lnTo>
                    <a:pt x="2804" y="3853"/>
                  </a:lnTo>
                  <a:lnTo>
                    <a:pt x="2832" y="3883"/>
                  </a:lnTo>
                  <a:lnTo>
                    <a:pt x="2865" y="3915"/>
                  </a:lnTo>
                  <a:lnTo>
                    <a:pt x="2873" y="3922"/>
                  </a:lnTo>
                  <a:lnTo>
                    <a:pt x="2882" y="3928"/>
                  </a:lnTo>
                  <a:lnTo>
                    <a:pt x="2891" y="3933"/>
                  </a:lnTo>
                  <a:lnTo>
                    <a:pt x="2900" y="3937"/>
                  </a:lnTo>
                  <a:lnTo>
                    <a:pt x="2909" y="3940"/>
                  </a:lnTo>
                  <a:lnTo>
                    <a:pt x="2918" y="3941"/>
                  </a:lnTo>
                  <a:lnTo>
                    <a:pt x="2928" y="3940"/>
                  </a:lnTo>
                  <a:lnTo>
                    <a:pt x="2937" y="3938"/>
                  </a:lnTo>
                  <a:lnTo>
                    <a:pt x="2944" y="3943"/>
                  </a:lnTo>
                  <a:lnTo>
                    <a:pt x="2948" y="3947"/>
                  </a:lnTo>
                  <a:lnTo>
                    <a:pt x="2951" y="3953"/>
                  </a:lnTo>
                  <a:lnTo>
                    <a:pt x="2952" y="3957"/>
                  </a:lnTo>
                  <a:lnTo>
                    <a:pt x="2952" y="3961"/>
                  </a:lnTo>
                  <a:lnTo>
                    <a:pt x="2951" y="3965"/>
                  </a:lnTo>
                  <a:lnTo>
                    <a:pt x="2949" y="3969"/>
                  </a:lnTo>
                  <a:lnTo>
                    <a:pt x="2946" y="3974"/>
                  </a:lnTo>
                  <a:lnTo>
                    <a:pt x="2942" y="3982"/>
                  </a:lnTo>
                  <a:lnTo>
                    <a:pt x="2939" y="3991"/>
                  </a:lnTo>
                  <a:lnTo>
                    <a:pt x="2939" y="3995"/>
                  </a:lnTo>
                  <a:lnTo>
                    <a:pt x="2941" y="4000"/>
                  </a:lnTo>
                  <a:lnTo>
                    <a:pt x="2944" y="4005"/>
                  </a:lnTo>
                  <a:lnTo>
                    <a:pt x="2949" y="4010"/>
                  </a:lnTo>
                  <a:lnTo>
                    <a:pt x="2970" y="4031"/>
                  </a:lnTo>
                  <a:lnTo>
                    <a:pt x="2992" y="4052"/>
                  </a:lnTo>
                  <a:lnTo>
                    <a:pt x="3015" y="4071"/>
                  </a:lnTo>
                  <a:lnTo>
                    <a:pt x="3039" y="4091"/>
                  </a:lnTo>
                  <a:lnTo>
                    <a:pt x="3088" y="4128"/>
                  </a:lnTo>
                  <a:lnTo>
                    <a:pt x="3137" y="4166"/>
                  </a:lnTo>
                  <a:lnTo>
                    <a:pt x="3160" y="4185"/>
                  </a:lnTo>
                  <a:lnTo>
                    <a:pt x="3183" y="4206"/>
                  </a:lnTo>
                  <a:lnTo>
                    <a:pt x="3204" y="4227"/>
                  </a:lnTo>
                  <a:lnTo>
                    <a:pt x="3224" y="4249"/>
                  </a:lnTo>
                  <a:lnTo>
                    <a:pt x="3233" y="4261"/>
                  </a:lnTo>
                  <a:lnTo>
                    <a:pt x="3242" y="4273"/>
                  </a:lnTo>
                  <a:lnTo>
                    <a:pt x="3250" y="4285"/>
                  </a:lnTo>
                  <a:lnTo>
                    <a:pt x="3258" y="4298"/>
                  </a:lnTo>
                  <a:lnTo>
                    <a:pt x="3265" y="4311"/>
                  </a:lnTo>
                  <a:lnTo>
                    <a:pt x="3271" y="4324"/>
                  </a:lnTo>
                  <a:lnTo>
                    <a:pt x="3276" y="4339"/>
                  </a:lnTo>
                  <a:lnTo>
                    <a:pt x="3281" y="4354"/>
                  </a:lnTo>
                  <a:lnTo>
                    <a:pt x="3288" y="4375"/>
                  </a:lnTo>
                  <a:lnTo>
                    <a:pt x="3293" y="4396"/>
                  </a:lnTo>
                  <a:lnTo>
                    <a:pt x="3298" y="4418"/>
                  </a:lnTo>
                  <a:lnTo>
                    <a:pt x="3302" y="4439"/>
                  </a:lnTo>
                  <a:lnTo>
                    <a:pt x="3305" y="4462"/>
                  </a:lnTo>
                  <a:lnTo>
                    <a:pt x="3307" y="4484"/>
                  </a:lnTo>
                  <a:lnTo>
                    <a:pt x="3308" y="4506"/>
                  </a:lnTo>
                  <a:lnTo>
                    <a:pt x="3309" y="4529"/>
                  </a:lnTo>
                  <a:lnTo>
                    <a:pt x="3310" y="4574"/>
                  </a:lnTo>
                  <a:lnTo>
                    <a:pt x="3308" y="4620"/>
                  </a:lnTo>
                  <a:lnTo>
                    <a:pt x="3305" y="4666"/>
                  </a:lnTo>
                  <a:lnTo>
                    <a:pt x="3302" y="4713"/>
                  </a:lnTo>
                  <a:lnTo>
                    <a:pt x="3298" y="4758"/>
                  </a:lnTo>
                  <a:lnTo>
                    <a:pt x="3295" y="4804"/>
                  </a:lnTo>
                  <a:lnTo>
                    <a:pt x="3292" y="4850"/>
                  </a:lnTo>
                  <a:lnTo>
                    <a:pt x="3291" y="4894"/>
                  </a:lnTo>
                  <a:lnTo>
                    <a:pt x="3291" y="4916"/>
                  </a:lnTo>
                  <a:lnTo>
                    <a:pt x="3291" y="4938"/>
                  </a:lnTo>
                  <a:lnTo>
                    <a:pt x="3292" y="4960"/>
                  </a:lnTo>
                  <a:lnTo>
                    <a:pt x="3294" y="4981"/>
                  </a:lnTo>
                  <a:lnTo>
                    <a:pt x="3297" y="5002"/>
                  </a:lnTo>
                  <a:lnTo>
                    <a:pt x="3300" y="5023"/>
                  </a:lnTo>
                  <a:lnTo>
                    <a:pt x="3304" y="5044"/>
                  </a:lnTo>
                  <a:lnTo>
                    <a:pt x="3309" y="5064"/>
                  </a:lnTo>
                  <a:lnTo>
                    <a:pt x="3325" y="5101"/>
                  </a:lnTo>
                  <a:lnTo>
                    <a:pt x="3341" y="5137"/>
                  </a:lnTo>
                  <a:lnTo>
                    <a:pt x="3357" y="5174"/>
                  </a:lnTo>
                  <a:lnTo>
                    <a:pt x="3371" y="5212"/>
                  </a:lnTo>
                  <a:lnTo>
                    <a:pt x="3384" y="5250"/>
                  </a:lnTo>
                  <a:lnTo>
                    <a:pt x="3397" y="5287"/>
                  </a:lnTo>
                  <a:lnTo>
                    <a:pt x="3409" y="5325"/>
                  </a:lnTo>
                  <a:lnTo>
                    <a:pt x="3421" y="5364"/>
                  </a:lnTo>
                  <a:lnTo>
                    <a:pt x="3432" y="5402"/>
                  </a:lnTo>
                  <a:lnTo>
                    <a:pt x="3442" y="5441"/>
                  </a:lnTo>
                  <a:lnTo>
                    <a:pt x="3452" y="5481"/>
                  </a:lnTo>
                  <a:lnTo>
                    <a:pt x="3461" y="5520"/>
                  </a:lnTo>
                  <a:lnTo>
                    <a:pt x="3479" y="5599"/>
                  </a:lnTo>
                  <a:lnTo>
                    <a:pt x="3494" y="5678"/>
                  </a:lnTo>
                  <a:lnTo>
                    <a:pt x="3508" y="5758"/>
                  </a:lnTo>
                  <a:lnTo>
                    <a:pt x="3520" y="5838"/>
                  </a:lnTo>
                  <a:lnTo>
                    <a:pt x="3531" y="5918"/>
                  </a:lnTo>
                  <a:lnTo>
                    <a:pt x="3540" y="5999"/>
                  </a:lnTo>
                  <a:lnTo>
                    <a:pt x="3549" y="6079"/>
                  </a:lnTo>
                  <a:lnTo>
                    <a:pt x="3557" y="6160"/>
                  </a:lnTo>
                  <a:lnTo>
                    <a:pt x="3565" y="6241"/>
                  </a:lnTo>
                  <a:lnTo>
                    <a:pt x="3572" y="6321"/>
                  </a:lnTo>
                  <a:lnTo>
                    <a:pt x="3573" y="6350"/>
                  </a:lnTo>
                  <a:lnTo>
                    <a:pt x="3574" y="6379"/>
                  </a:lnTo>
                  <a:lnTo>
                    <a:pt x="3573" y="6407"/>
                  </a:lnTo>
                  <a:lnTo>
                    <a:pt x="3571" y="6435"/>
                  </a:lnTo>
                  <a:lnTo>
                    <a:pt x="3568" y="6463"/>
                  </a:lnTo>
                  <a:lnTo>
                    <a:pt x="3565" y="6492"/>
                  </a:lnTo>
                  <a:lnTo>
                    <a:pt x="3560" y="6520"/>
                  </a:lnTo>
                  <a:lnTo>
                    <a:pt x="3555" y="6547"/>
                  </a:lnTo>
                  <a:lnTo>
                    <a:pt x="3543" y="6603"/>
                  </a:lnTo>
                  <a:lnTo>
                    <a:pt x="3529" y="6658"/>
                  </a:lnTo>
                  <a:lnTo>
                    <a:pt x="3515" y="6712"/>
                  </a:lnTo>
                  <a:lnTo>
                    <a:pt x="3501" y="6767"/>
                  </a:lnTo>
                  <a:lnTo>
                    <a:pt x="3494" y="6794"/>
                  </a:lnTo>
                  <a:lnTo>
                    <a:pt x="3488" y="6821"/>
                  </a:lnTo>
                  <a:lnTo>
                    <a:pt x="3482" y="6848"/>
                  </a:lnTo>
                  <a:lnTo>
                    <a:pt x="3477" y="6876"/>
                  </a:lnTo>
                  <a:lnTo>
                    <a:pt x="3473" y="6903"/>
                  </a:lnTo>
                  <a:lnTo>
                    <a:pt x="3468" y="6930"/>
                  </a:lnTo>
                  <a:lnTo>
                    <a:pt x="3466" y="6958"/>
                  </a:lnTo>
                  <a:lnTo>
                    <a:pt x="3464" y="6986"/>
                  </a:lnTo>
                  <a:lnTo>
                    <a:pt x="3464" y="7013"/>
                  </a:lnTo>
                  <a:lnTo>
                    <a:pt x="3465" y="7041"/>
                  </a:lnTo>
                  <a:lnTo>
                    <a:pt x="3467" y="7068"/>
                  </a:lnTo>
                  <a:lnTo>
                    <a:pt x="3472" y="7096"/>
                  </a:lnTo>
                  <a:lnTo>
                    <a:pt x="3478" y="7125"/>
                  </a:lnTo>
                  <a:lnTo>
                    <a:pt x="3485" y="7152"/>
                  </a:lnTo>
                  <a:lnTo>
                    <a:pt x="3494" y="7181"/>
                  </a:lnTo>
                  <a:lnTo>
                    <a:pt x="3505" y="7209"/>
                  </a:lnTo>
                  <a:lnTo>
                    <a:pt x="3510" y="7249"/>
                  </a:lnTo>
                  <a:lnTo>
                    <a:pt x="3516" y="7288"/>
                  </a:lnTo>
                  <a:lnTo>
                    <a:pt x="3522" y="7328"/>
                  </a:lnTo>
                  <a:lnTo>
                    <a:pt x="3529" y="7370"/>
                  </a:lnTo>
                  <a:lnTo>
                    <a:pt x="3543" y="7453"/>
                  </a:lnTo>
                  <a:lnTo>
                    <a:pt x="3558" y="7538"/>
                  </a:lnTo>
                  <a:lnTo>
                    <a:pt x="3572" y="7624"/>
                  </a:lnTo>
                  <a:lnTo>
                    <a:pt x="3585" y="7709"/>
                  </a:lnTo>
                  <a:lnTo>
                    <a:pt x="3590" y="7753"/>
                  </a:lnTo>
                  <a:lnTo>
                    <a:pt x="3594" y="7795"/>
                  </a:lnTo>
                  <a:lnTo>
                    <a:pt x="3597" y="7837"/>
                  </a:lnTo>
                  <a:lnTo>
                    <a:pt x="3600" y="7881"/>
                  </a:lnTo>
                  <a:lnTo>
                    <a:pt x="3615" y="7890"/>
                  </a:lnTo>
                  <a:lnTo>
                    <a:pt x="3628" y="7901"/>
                  </a:lnTo>
                  <a:lnTo>
                    <a:pt x="3640" y="7912"/>
                  </a:lnTo>
                  <a:lnTo>
                    <a:pt x="3650" y="7925"/>
                  </a:lnTo>
                  <a:lnTo>
                    <a:pt x="3659" y="7938"/>
                  </a:lnTo>
                  <a:lnTo>
                    <a:pt x="3667" y="7952"/>
                  </a:lnTo>
                  <a:lnTo>
                    <a:pt x="3674" y="7966"/>
                  </a:lnTo>
                  <a:lnTo>
                    <a:pt x="3681" y="7982"/>
                  </a:lnTo>
                  <a:lnTo>
                    <a:pt x="3686" y="7998"/>
                  </a:lnTo>
                  <a:lnTo>
                    <a:pt x="3691" y="8014"/>
                  </a:lnTo>
                  <a:lnTo>
                    <a:pt x="3695" y="8030"/>
                  </a:lnTo>
                  <a:lnTo>
                    <a:pt x="3698" y="8047"/>
                  </a:lnTo>
                  <a:lnTo>
                    <a:pt x="3705" y="8080"/>
                  </a:lnTo>
                  <a:lnTo>
                    <a:pt x="3710" y="8114"/>
                  </a:lnTo>
                  <a:lnTo>
                    <a:pt x="3710" y="8127"/>
                  </a:lnTo>
                  <a:lnTo>
                    <a:pt x="3708" y="8139"/>
                  </a:lnTo>
                  <a:lnTo>
                    <a:pt x="3705" y="8151"/>
                  </a:lnTo>
                  <a:lnTo>
                    <a:pt x="3700" y="8162"/>
                  </a:lnTo>
                  <a:lnTo>
                    <a:pt x="3695" y="8173"/>
                  </a:lnTo>
                  <a:lnTo>
                    <a:pt x="3689" y="8184"/>
                  </a:lnTo>
                  <a:lnTo>
                    <a:pt x="3682" y="8195"/>
                  </a:lnTo>
                  <a:lnTo>
                    <a:pt x="3675" y="8205"/>
                  </a:lnTo>
                  <a:lnTo>
                    <a:pt x="3659" y="8225"/>
                  </a:lnTo>
                  <a:lnTo>
                    <a:pt x="3644" y="8245"/>
                  </a:lnTo>
                  <a:lnTo>
                    <a:pt x="3636" y="8255"/>
                  </a:lnTo>
                  <a:lnTo>
                    <a:pt x="3629" y="8265"/>
                  </a:lnTo>
                  <a:lnTo>
                    <a:pt x="3622" y="8276"/>
                  </a:lnTo>
                  <a:lnTo>
                    <a:pt x="3616" y="8286"/>
                  </a:lnTo>
                  <a:lnTo>
                    <a:pt x="3620" y="8291"/>
                  </a:lnTo>
                  <a:lnTo>
                    <a:pt x="3623" y="8295"/>
                  </a:lnTo>
                  <a:lnTo>
                    <a:pt x="3626" y="8299"/>
                  </a:lnTo>
                  <a:lnTo>
                    <a:pt x="3628" y="8304"/>
                  </a:lnTo>
                  <a:lnTo>
                    <a:pt x="3631" y="8314"/>
                  </a:lnTo>
                  <a:lnTo>
                    <a:pt x="3632" y="8324"/>
                  </a:lnTo>
                  <a:lnTo>
                    <a:pt x="3632" y="8335"/>
                  </a:lnTo>
                  <a:lnTo>
                    <a:pt x="3631" y="8346"/>
                  </a:lnTo>
                  <a:lnTo>
                    <a:pt x="3629" y="8358"/>
                  </a:lnTo>
                  <a:lnTo>
                    <a:pt x="3627" y="8370"/>
                  </a:lnTo>
                  <a:lnTo>
                    <a:pt x="3624" y="8382"/>
                  </a:lnTo>
                  <a:lnTo>
                    <a:pt x="3622" y="8394"/>
                  </a:lnTo>
                  <a:lnTo>
                    <a:pt x="3620" y="8406"/>
                  </a:lnTo>
                  <a:lnTo>
                    <a:pt x="3620" y="8418"/>
                  </a:lnTo>
                  <a:lnTo>
                    <a:pt x="3620" y="8430"/>
                  </a:lnTo>
                  <a:lnTo>
                    <a:pt x="3622" y="8441"/>
                  </a:lnTo>
                  <a:lnTo>
                    <a:pt x="3624" y="8447"/>
                  </a:lnTo>
                  <a:lnTo>
                    <a:pt x="3626" y="8453"/>
                  </a:lnTo>
                  <a:lnTo>
                    <a:pt x="3629" y="8458"/>
                  </a:lnTo>
                  <a:lnTo>
                    <a:pt x="3632" y="8464"/>
                  </a:lnTo>
                  <a:lnTo>
                    <a:pt x="3625" y="8475"/>
                  </a:lnTo>
                  <a:lnTo>
                    <a:pt x="3619" y="8489"/>
                  </a:lnTo>
                  <a:lnTo>
                    <a:pt x="3614" y="8501"/>
                  </a:lnTo>
                  <a:lnTo>
                    <a:pt x="3610" y="8515"/>
                  </a:lnTo>
                  <a:lnTo>
                    <a:pt x="3606" y="8528"/>
                  </a:lnTo>
                  <a:lnTo>
                    <a:pt x="3603" y="8542"/>
                  </a:lnTo>
                  <a:lnTo>
                    <a:pt x="3600" y="8556"/>
                  </a:lnTo>
                  <a:lnTo>
                    <a:pt x="3597" y="8570"/>
                  </a:lnTo>
                  <a:lnTo>
                    <a:pt x="3594" y="8598"/>
                  </a:lnTo>
                  <a:lnTo>
                    <a:pt x="3592" y="8627"/>
                  </a:lnTo>
                  <a:lnTo>
                    <a:pt x="3590" y="8654"/>
                  </a:lnTo>
                  <a:lnTo>
                    <a:pt x="3588" y="8681"/>
                  </a:lnTo>
                  <a:lnTo>
                    <a:pt x="3610" y="8697"/>
                  </a:lnTo>
                  <a:lnTo>
                    <a:pt x="3632" y="8712"/>
                  </a:lnTo>
                  <a:lnTo>
                    <a:pt x="3654" y="8727"/>
                  </a:lnTo>
                  <a:lnTo>
                    <a:pt x="3676" y="8743"/>
                  </a:lnTo>
                  <a:lnTo>
                    <a:pt x="3722" y="8771"/>
                  </a:lnTo>
                  <a:lnTo>
                    <a:pt x="3769" y="8797"/>
                  </a:lnTo>
                  <a:lnTo>
                    <a:pt x="3815" y="8822"/>
                  </a:lnTo>
                  <a:lnTo>
                    <a:pt x="3863" y="8846"/>
                  </a:lnTo>
                  <a:lnTo>
                    <a:pt x="3911" y="8871"/>
                  </a:lnTo>
                  <a:lnTo>
                    <a:pt x="3959" y="8893"/>
                  </a:lnTo>
                  <a:lnTo>
                    <a:pt x="3971" y="8912"/>
                  </a:lnTo>
                  <a:lnTo>
                    <a:pt x="3982" y="8931"/>
                  </a:lnTo>
                  <a:lnTo>
                    <a:pt x="3991" y="8949"/>
                  </a:lnTo>
                  <a:lnTo>
                    <a:pt x="3998" y="8967"/>
                  </a:lnTo>
                  <a:lnTo>
                    <a:pt x="4001" y="8976"/>
                  </a:lnTo>
                  <a:lnTo>
                    <a:pt x="4003" y="8986"/>
                  </a:lnTo>
                  <a:lnTo>
                    <a:pt x="4004" y="8997"/>
                  </a:lnTo>
                  <a:lnTo>
                    <a:pt x="4005" y="9007"/>
                  </a:lnTo>
                  <a:lnTo>
                    <a:pt x="4005" y="9017"/>
                  </a:lnTo>
                  <a:lnTo>
                    <a:pt x="4004" y="9028"/>
                  </a:lnTo>
                  <a:lnTo>
                    <a:pt x="4002" y="9040"/>
                  </a:lnTo>
                  <a:lnTo>
                    <a:pt x="3999" y="9052"/>
                  </a:lnTo>
                  <a:lnTo>
                    <a:pt x="3992" y="9066"/>
                  </a:lnTo>
                  <a:lnTo>
                    <a:pt x="3985" y="9079"/>
                  </a:lnTo>
                  <a:lnTo>
                    <a:pt x="3975" y="9091"/>
                  </a:lnTo>
                  <a:lnTo>
                    <a:pt x="3967" y="9101"/>
                  </a:lnTo>
                  <a:lnTo>
                    <a:pt x="3957" y="9110"/>
                  </a:lnTo>
                  <a:lnTo>
                    <a:pt x="3947" y="9119"/>
                  </a:lnTo>
                  <a:lnTo>
                    <a:pt x="3936" y="9127"/>
                  </a:lnTo>
                  <a:lnTo>
                    <a:pt x="3925" y="9133"/>
                  </a:lnTo>
                  <a:lnTo>
                    <a:pt x="3913" y="9139"/>
                  </a:lnTo>
                  <a:lnTo>
                    <a:pt x="3901" y="9144"/>
                  </a:lnTo>
                  <a:lnTo>
                    <a:pt x="3889" y="9148"/>
                  </a:lnTo>
                  <a:lnTo>
                    <a:pt x="3876" y="9153"/>
                  </a:lnTo>
                  <a:lnTo>
                    <a:pt x="3849" y="9160"/>
                  </a:lnTo>
                  <a:lnTo>
                    <a:pt x="3823" y="9167"/>
                  </a:lnTo>
                  <a:lnTo>
                    <a:pt x="3797" y="9175"/>
                  </a:lnTo>
                  <a:lnTo>
                    <a:pt x="3771" y="9183"/>
                  </a:lnTo>
                  <a:lnTo>
                    <a:pt x="3759" y="9189"/>
                  </a:lnTo>
                  <a:lnTo>
                    <a:pt x="3747" y="9194"/>
                  </a:lnTo>
                  <a:lnTo>
                    <a:pt x="3735" y="9201"/>
                  </a:lnTo>
                  <a:lnTo>
                    <a:pt x="3723" y="9208"/>
                  </a:lnTo>
                  <a:lnTo>
                    <a:pt x="3712" y="9216"/>
                  </a:lnTo>
                  <a:lnTo>
                    <a:pt x="3702" y="9225"/>
                  </a:lnTo>
                  <a:lnTo>
                    <a:pt x="3692" y="9235"/>
                  </a:lnTo>
                  <a:lnTo>
                    <a:pt x="3683" y="9248"/>
                  </a:lnTo>
                  <a:lnTo>
                    <a:pt x="3675" y="9261"/>
                  </a:lnTo>
                  <a:lnTo>
                    <a:pt x="3667" y="9275"/>
                  </a:lnTo>
                  <a:lnTo>
                    <a:pt x="3661" y="9291"/>
                  </a:lnTo>
                  <a:lnTo>
                    <a:pt x="3655" y="9308"/>
                  </a:lnTo>
                  <a:lnTo>
                    <a:pt x="3642" y="9318"/>
                  </a:lnTo>
                  <a:lnTo>
                    <a:pt x="3629" y="9326"/>
                  </a:lnTo>
                  <a:lnTo>
                    <a:pt x="3615" y="9334"/>
                  </a:lnTo>
                  <a:lnTo>
                    <a:pt x="3601" y="9341"/>
                  </a:lnTo>
                  <a:lnTo>
                    <a:pt x="3585" y="9347"/>
                  </a:lnTo>
                  <a:lnTo>
                    <a:pt x="3570" y="9352"/>
                  </a:lnTo>
                  <a:lnTo>
                    <a:pt x="3555" y="9357"/>
                  </a:lnTo>
                  <a:lnTo>
                    <a:pt x="3539" y="9361"/>
                  </a:lnTo>
                  <a:lnTo>
                    <a:pt x="3508" y="9367"/>
                  </a:lnTo>
                  <a:lnTo>
                    <a:pt x="3477" y="9373"/>
                  </a:lnTo>
                  <a:lnTo>
                    <a:pt x="3445" y="9377"/>
                  </a:lnTo>
                  <a:lnTo>
                    <a:pt x="3415" y="9380"/>
                  </a:lnTo>
                  <a:lnTo>
                    <a:pt x="3423" y="9439"/>
                  </a:lnTo>
                  <a:lnTo>
                    <a:pt x="3432" y="9498"/>
                  </a:lnTo>
                  <a:lnTo>
                    <a:pt x="3443" y="9557"/>
                  </a:lnTo>
                  <a:lnTo>
                    <a:pt x="3454" y="9615"/>
                  </a:lnTo>
                  <a:lnTo>
                    <a:pt x="3466" y="9674"/>
                  </a:lnTo>
                  <a:lnTo>
                    <a:pt x="3480" y="9731"/>
                  </a:lnTo>
                  <a:lnTo>
                    <a:pt x="3493" y="9790"/>
                  </a:lnTo>
                  <a:lnTo>
                    <a:pt x="3507" y="9847"/>
                  </a:lnTo>
                  <a:lnTo>
                    <a:pt x="3522" y="9905"/>
                  </a:lnTo>
                  <a:lnTo>
                    <a:pt x="3538" y="9962"/>
                  </a:lnTo>
                  <a:lnTo>
                    <a:pt x="3554" y="10020"/>
                  </a:lnTo>
                  <a:lnTo>
                    <a:pt x="3571" y="10076"/>
                  </a:lnTo>
                  <a:lnTo>
                    <a:pt x="3606" y="10190"/>
                  </a:lnTo>
                  <a:lnTo>
                    <a:pt x="3642" y="10304"/>
                  </a:lnTo>
                  <a:lnTo>
                    <a:pt x="3680" y="10417"/>
                  </a:lnTo>
                  <a:lnTo>
                    <a:pt x="3717" y="10530"/>
                  </a:lnTo>
                  <a:lnTo>
                    <a:pt x="3756" y="10643"/>
                  </a:lnTo>
                  <a:lnTo>
                    <a:pt x="3794" y="10756"/>
                  </a:lnTo>
                  <a:lnTo>
                    <a:pt x="3832" y="10868"/>
                  </a:lnTo>
                  <a:lnTo>
                    <a:pt x="3870" y="10981"/>
                  </a:lnTo>
                  <a:lnTo>
                    <a:pt x="3905" y="11095"/>
                  </a:lnTo>
                  <a:lnTo>
                    <a:pt x="3938" y="11209"/>
                  </a:lnTo>
                  <a:lnTo>
                    <a:pt x="3941" y="11231"/>
                  </a:lnTo>
                  <a:lnTo>
                    <a:pt x="3943" y="11253"/>
                  </a:lnTo>
                  <a:lnTo>
                    <a:pt x="3945" y="11276"/>
                  </a:lnTo>
                  <a:lnTo>
                    <a:pt x="3946" y="11297"/>
                  </a:lnTo>
                  <a:lnTo>
                    <a:pt x="3946" y="11319"/>
                  </a:lnTo>
                  <a:lnTo>
                    <a:pt x="3946" y="11341"/>
                  </a:lnTo>
                  <a:lnTo>
                    <a:pt x="3945" y="11363"/>
                  </a:lnTo>
                  <a:lnTo>
                    <a:pt x="3944" y="11384"/>
                  </a:lnTo>
                  <a:lnTo>
                    <a:pt x="3940" y="11429"/>
                  </a:lnTo>
                  <a:lnTo>
                    <a:pt x="3933" y="11471"/>
                  </a:lnTo>
                  <a:lnTo>
                    <a:pt x="3925" y="11515"/>
                  </a:lnTo>
                  <a:lnTo>
                    <a:pt x="3915" y="11557"/>
                  </a:lnTo>
                  <a:lnTo>
                    <a:pt x="3904" y="11599"/>
                  </a:lnTo>
                  <a:lnTo>
                    <a:pt x="3891" y="11642"/>
                  </a:lnTo>
                  <a:lnTo>
                    <a:pt x="3877" y="11683"/>
                  </a:lnTo>
                  <a:lnTo>
                    <a:pt x="3862" y="11724"/>
                  </a:lnTo>
                  <a:lnTo>
                    <a:pt x="3845" y="11765"/>
                  </a:lnTo>
                  <a:lnTo>
                    <a:pt x="3828" y="11805"/>
                  </a:lnTo>
                  <a:lnTo>
                    <a:pt x="3811" y="11845"/>
                  </a:lnTo>
                  <a:lnTo>
                    <a:pt x="3793" y="11884"/>
                  </a:lnTo>
                  <a:lnTo>
                    <a:pt x="3778" y="11935"/>
                  </a:lnTo>
                  <a:lnTo>
                    <a:pt x="3763" y="11984"/>
                  </a:lnTo>
                  <a:lnTo>
                    <a:pt x="3749" y="12036"/>
                  </a:lnTo>
                  <a:lnTo>
                    <a:pt x="3735" y="12086"/>
                  </a:lnTo>
                  <a:lnTo>
                    <a:pt x="3721" y="12137"/>
                  </a:lnTo>
                  <a:lnTo>
                    <a:pt x="3708" y="12190"/>
                  </a:lnTo>
                  <a:lnTo>
                    <a:pt x="3696" y="12241"/>
                  </a:lnTo>
                  <a:lnTo>
                    <a:pt x="3684" y="12294"/>
                  </a:lnTo>
                  <a:lnTo>
                    <a:pt x="3662" y="12400"/>
                  </a:lnTo>
                  <a:lnTo>
                    <a:pt x="3641" y="12505"/>
                  </a:lnTo>
                  <a:lnTo>
                    <a:pt x="3623" y="12613"/>
                  </a:lnTo>
                  <a:lnTo>
                    <a:pt x="3606" y="12720"/>
                  </a:lnTo>
                  <a:lnTo>
                    <a:pt x="3589" y="12829"/>
                  </a:lnTo>
                  <a:lnTo>
                    <a:pt x="3576" y="12937"/>
                  </a:lnTo>
                  <a:lnTo>
                    <a:pt x="3563" y="13046"/>
                  </a:lnTo>
                  <a:lnTo>
                    <a:pt x="3552" y="13154"/>
                  </a:lnTo>
                  <a:lnTo>
                    <a:pt x="3543" y="13262"/>
                  </a:lnTo>
                  <a:lnTo>
                    <a:pt x="3535" y="13370"/>
                  </a:lnTo>
                  <a:lnTo>
                    <a:pt x="3527" y="13478"/>
                  </a:lnTo>
                  <a:lnTo>
                    <a:pt x="3521" y="13584"/>
                  </a:lnTo>
                  <a:lnTo>
                    <a:pt x="3518" y="13606"/>
                  </a:lnTo>
                  <a:lnTo>
                    <a:pt x="3516" y="13629"/>
                  </a:lnTo>
                  <a:lnTo>
                    <a:pt x="3515" y="13650"/>
                  </a:lnTo>
                  <a:lnTo>
                    <a:pt x="3514" y="13673"/>
                  </a:lnTo>
                  <a:lnTo>
                    <a:pt x="3514" y="13717"/>
                  </a:lnTo>
                  <a:lnTo>
                    <a:pt x="3515" y="13761"/>
                  </a:lnTo>
                  <a:lnTo>
                    <a:pt x="3519" y="13805"/>
                  </a:lnTo>
                  <a:lnTo>
                    <a:pt x="3523" y="13849"/>
                  </a:lnTo>
                  <a:lnTo>
                    <a:pt x="3528" y="13892"/>
                  </a:lnTo>
                  <a:lnTo>
                    <a:pt x="3534" y="13937"/>
                  </a:lnTo>
                  <a:lnTo>
                    <a:pt x="3540" y="13980"/>
                  </a:lnTo>
                  <a:lnTo>
                    <a:pt x="3545" y="14024"/>
                  </a:lnTo>
                  <a:lnTo>
                    <a:pt x="3550" y="14068"/>
                  </a:lnTo>
                  <a:lnTo>
                    <a:pt x="3554" y="14112"/>
                  </a:lnTo>
                  <a:lnTo>
                    <a:pt x="3557" y="14156"/>
                  </a:lnTo>
                  <a:lnTo>
                    <a:pt x="3558" y="14201"/>
                  </a:lnTo>
                  <a:lnTo>
                    <a:pt x="3557" y="14223"/>
                  </a:lnTo>
                  <a:lnTo>
                    <a:pt x="3557" y="14245"/>
                  </a:lnTo>
                  <a:lnTo>
                    <a:pt x="3555" y="14267"/>
                  </a:lnTo>
                  <a:lnTo>
                    <a:pt x="3553" y="14291"/>
                  </a:lnTo>
                  <a:lnTo>
                    <a:pt x="3555" y="14295"/>
                  </a:lnTo>
                  <a:lnTo>
                    <a:pt x="3558" y="14299"/>
                  </a:lnTo>
                  <a:lnTo>
                    <a:pt x="3561" y="14302"/>
                  </a:lnTo>
                  <a:lnTo>
                    <a:pt x="3565" y="14304"/>
                  </a:lnTo>
                  <a:lnTo>
                    <a:pt x="3573" y="14309"/>
                  </a:lnTo>
                  <a:lnTo>
                    <a:pt x="3581" y="14312"/>
                  </a:lnTo>
                  <a:lnTo>
                    <a:pt x="3585" y="14314"/>
                  </a:lnTo>
                  <a:lnTo>
                    <a:pt x="3588" y="14317"/>
                  </a:lnTo>
                  <a:lnTo>
                    <a:pt x="3591" y="14319"/>
                  </a:lnTo>
                  <a:lnTo>
                    <a:pt x="3593" y="14322"/>
                  </a:lnTo>
                  <a:lnTo>
                    <a:pt x="3594" y="14326"/>
                  </a:lnTo>
                  <a:lnTo>
                    <a:pt x="3595" y="14330"/>
                  </a:lnTo>
                  <a:lnTo>
                    <a:pt x="3594" y="14335"/>
                  </a:lnTo>
                  <a:lnTo>
                    <a:pt x="3592" y="14341"/>
                  </a:lnTo>
                  <a:lnTo>
                    <a:pt x="3643" y="14346"/>
                  </a:lnTo>
                  <a:lnTo>
                    <a:pt x="3694" y="14351"/>
                  </a:lnTo>
                  <a:lnTo>
                    <a:pt x="3749" y="14357"/>
                  </a:lnTo>
                  <a:lnTo>
                    <a:pt x="3804" y="14363"/>
                  </a:lnTo>
                  <a:lnTo>
                    <a:pt x="3860" y="14371"/>
                  </a:lnTo>
                  <a:lnTo>
                    <a:pt x="3917" y="14381"/>
                  </a:lnTo>
                  <a:lnTo>
                    <a:pt x="3945" y="14386"/>
                  </a:lnTo>
                  <a:lnTo>
                    <a:pt x="3972" y="14393"/>
                  </a:lnTo>
                  <a:lnTo>
                    <a:pt x="4001" y="14399"/>
                  </a:lnTo>
                  <a:lnTo>
                    <a:pt x="4029" y="14407"/>
                  </a:lnTo>
                  <a:lnTo>
                    <a:pt x="4056" y="14416"/>
                  </a:lnTo>
                  <a:lnTo>
                    <a:pt x="4083" y="14426"/>
                  </a:lnTo>
                  <a:lnTo>
                    <a:pt x="4110" y="14436"/>
                  </a:lnTo>
                  <a:lnTo>
                    <a:pt x="4136" y="14447"/>
                  </a:lnTo>
                  <a:lnTo>
                    <a:pt x="4161" y="14459"/>
                  </a:lnTo>
                  <a:lnTo>
                    <a:pt x="4186" y="14472"/>
                  </a:lnTo>
                  <a:lnTo>
                    <a:pt x="4210" y="14486"/>
                  </a:lnTo>
                  <a:lnTo>
                    <a:pt x="4235" y="14501"/>
                  </a:lnTo>
                  <a:lnTo>
                    <a:pt x="4257" y="14518"/>
                  </a:lnTo>
                  <a:lnTo>
                    <a:pt x="4279" y="14537"/>
                  </a:lnTo>
                  <a:lnTo>
                    <a:pt x="4300" y="14556"/>
                  </a:lnTo>
                  <a:lnTo>
                    <a:pt x="4320" y="14576"/>
                  </a:lnTo>
                  <a:lnTo>
                    <a:pt x="4338" y="14598"/>
                  </a:lnTo>
                  <a:lnTo>
                    <a:pt x="4356" y="14621"/>
                  </a:lnTo>
                  <a:lnTo>
                    <a:pt x="4373" y="14646"/>
                  </a:lnTo>
                  <a:lnTo>
                    <a:pt x="4389" y="14673"/>
                  </a:lnTo>
                  <a:lnTo>
                    <a:pt x="4393" y="14694"/>
                  </a:lnTo>
                  <a:lnTo>
                    <a:pt x="4396" y="14714"/>
                  </a:lnTo>
                  <a:lnTo>
                    <a:pt x="4398" y="14734"/>
                  </a:lnTo>
                  <a:lnTo>
                    <a:pt x="4400" y="14753"/>
                  </a:lnTo>
                  <a:lnTo>
                    <a:pt x="4400" y="14773"/>
                  </a:lnTo>
                  <a:lnTo>
                    <a:pt x="4400" y="14793"/>
                  </a:lnTo>
                  <a:lnTo>
                    <a:pt x="4398" y="14812"/>
                  </a:lnTo>
                  <a:lnTo>
                    <a:pt x="4395" y="14831"/>
                  </a:lnTo>
                  <a:lnTo>
                    <a:pt x="4392" y="14850"/>
                  </a:lnTo>
                  <a:lnTo>
                    <a:pt x="4387" y="14868"/>
                  </a:lnTo>
                  <a:lnTo>
                    <a:pt x="4380" y="14886"/>
                  </a:lnTo>
                  <a:lnTo>
                    <a:pt x="4373" y="14903"/>
                  </a:lnTo>
                  <a:lnTo>
                    <a:pt x="4363" y="14921"/>
                  </a:lnTo>
                  <a:lnTo>
                    <a:pt x="4352" y="14937"/>
                  </a:lnTo>
                  <a:lnTo>
                    <a:pt x="4340" y="14953"/>
                  </a:lnTo>
                  <a:lnTo>
                    <a:pt x="4326" y="14968"/>
                  </a:lnTo>
                  <a:lnTo>
                    <a:pt x="4288" y="14993"/>
                  </a:lnTo>
                  <a:lnTo>
                    <a:pt x="4249" y="15015"/>
                  </a:lnTo>
                  <a:lnTo>
                    <a:pt x="4209" y="15035"/>
                  </a:lnTo>
                  <a:lnTo>
                    <a:pt x="4170" y="15055"/>
                  </a:lnTo>
                  <a:lnTo>
                    <a:pt x="4130" y="15072"/>
                  </a:lnTo>
                  <a:lnTo>
                    <a:pt x="4089" y="15087"/>
                  </a:lnTo>
                  <a:lnTo>
                    <a:pt x="4048" y="15101"/>
                  </a:lnTo>
                  <a:lnTo>
                    <a:pt x="4007" y="15114"/>
                  </a:lnTo>
                  <a:lnTo>
                    <a:pt x="3965" y="15125"/>
                  </a:lnTo>
                  <a:lnTo>
                    <a:pt x="3924" y="15135"/>
                  </a:lnTo>
                  <a:lnTo>
                    <a:pt x="3882" y="15143"/>
                  </a:lnTo>
                  <a:lnTo>
                    <a:pt x="3839" y="15150"/>
                  </a:lnTo>
                  <a:lnTo>
                    <a:pt x="3797" y="15156"/>
                  </a:lnTo>
                  <a:lnTo>
                    <a:pt x="3754" y="15161"/>
                  </a:lnTo>
                  <a:lnTo>
                    <a:pt x="3710" y="15167"/>
                  </a:lnTo>
                  <a:lnTo>
                    <a:pt x="3667" y="15170"/>
                  </a:lnTo>
                  <a:lnTo>
                    <a:pt x="3624" y="15172"/>
                  </a:lnTo>
                  <a:lnTo>
                    <a:pt x="3579" y="15174"/>
                  </a:lnTo>
                  <a:lnTo>
                    <a:pt x="3535" y="15174"/>
                  </a:lnTo>
                  <a:lnTo>
                    <a:pt x="3491" y="15175"/>
                  </a:lnTo>
                  <a:lnTo>
                    <a:pt x="3402" y="15173"/>
                  </a:lnTo>
                  <a:lnTo>
                    <a:pt x="3312" y="15170"/>
                  </a:lnTo>
                  <a:lnTo>
                    <a:pt x="3222" y="15166"/>
                  </a:lnTo>
                  <a:lnTo>
                    <a:pt x="3131" y="15160"/>
                  </a:lnTo>
                  <a:lnTo>
                    <a:pt x="3040" y="15155"/>
                  </a:lnTo>
                  <a:lnTo>
                    <a:pt x="2949" y="15150"/>
                  </a:lnTo>
                  <a:lnTo>
                    <a:pt x="2981" y="15183"/>
                  </a:lnTo>
                  <a:lnTo>
                    <a:pt x="3013" y="15216"/>
                  </a:lnTo>
                  <a:lnTo>
                    <a:pt x="3045" y="15251"/>
                  </a:lnTo>
                  <a:lnTo>
                    <a:pt x="3076" y="15286"/>
                  </a:lnTo>
                  <a:lnTo>
                    <a:pt x="3108" y="15324"/>
                  </a:lnTo>
                  <a:lnTo>
                    <a:pt x="3137" y="15361"/>
                  </a:lnTo>
                  <a:lnTo>
                    <a:pt x="3151" y="15381"/>
                  </a:lnTo>
                  <a:lnTo>
                    <a:pt x="3165" y="15400"/>
                  </a:lnTo>
                  <a:lnTo>
                    <a:pt x="3177" y="15421"/>
                  </a:lnTo>
                  <a:lnTo>
                    <a:pt x="3189" y="15441"/>
                  </a:lnTo>
                  <a:lnTo>
                    <a:pt x="3200" y="15461"/>
                  </a:lnTo>
                  <a:lnTo>
                    <a:pt x="3211" y="15482"/>
                  </a:lnTo>
                  <a:lnTo>
                    <a:pt x="3221" y="15503"/>
                  </a:lnTo>
                  <a:lnTo>
                    <a:pt x="3230" y="15524"/>
                  </a:lnTo>
                  <a:lnTo>
                    <a:pt x="3237" y="15546"/>
                  </a:lnTo>
                  <a:lnTo>
                    <a:pt x="3243" y="15567"/>
                  </a:lnTo>
                  <a:lnTo>
                    <a:pt x="3248" y="15589"/>
                  </a:lnTo>
                  <a:lnTo>
                    <a:pt x="3252" y="15611"/>
                  </a:lnTo>
                  <a:lnTo>
                    <a:pt x="3254" y="15633"/>
                  </a:lnTo>
                  <a:lnTo>
                    <a:pt x="3255" y="15656"/>
                  </a:lnTo>
                  <a:lnTo>
                    <a:pt x="3254" y="15679"/>
                  </a:lnTo>
                  <a:lnTo>
                    <a:pt x="3252" y="15702"/>
                  </a:lnTo>
                  <a:lnTo>
                    <a:pt x="3248" y="15725"/>
                  </a:lnTo>
                  <a:lnTo>
                    <a:pt x="3243" y="15749"/>
                  </a:lnTo>
                  <a:lnTo>
                    <a:pt x="3235" y="15772"/>
                  </a:lnTo>
                  <a:lnTo>
                    <a:pt x="3226" y="15797"/>
                  </a:lnTo>
                  <a:lnTo>
                    <a:pt x="3245" y="15833"/>
                  </a:lnTo>
                  <a:lnTo>
                    <a:pt x="3242" y="15834"/>
                  </a:lnTo>
                  <a:lnTo>
                    <a:pt x="3239" y="15835"/>
                  </a:lnTo>
                  <a:lnTo>
                    <a:pt x="3237" y="15836"/>
                  </a:lnTo>
                  <a:lnTo>
                    <a:pt x="3235" y="15838"/>
                  </a:lnTo>
                  <a:lnTo>
                    <a:pt x="3231" y="15842"/>
                  </a:lnTo>
                  <a:lnTo>
                    <a:pt x="3226" y="15845"/>
                  </a:lnTo>
                  <a:lnTo>
                    <a:pt x="3209" y="15806"/>
                  </a:lnTo>
                  <a:lnTo>
                    <a:pt x="3190" y="15825"/>
                  </a:lnTo>
                  <a:lnTo>
                    <a:pt x="3170" y="15843"/>
                  </a:lnTo>
                  <a:lnTo>
                    <a:pt x="3149" y="15860"/>
                  </a:lnTo>
                  <a:lnTo>
                    <a:pt x="3127" y="15876"/>
                  </a:lnTo>
                  <a:lnTo>
                    <a:pt x="3105" y="15890"/>
                  </a:lnTo>
                  <a:lnTo>
                    <a:pt x="3081" y="15903"/>
                  </a:lnTo>
                  <a:lnTo>
                    <a:pt x="3057" y="15915"/>
                  </a:lnTo>
                  <a:lnTo>
                    <a:pt x="3032" y="15927"/>
                  </a:lnTo>
                  <a:lnTo>
                    <a:pt x="3007" y="15937"/>
                  </a:lnTo>
                  <a:lnTo>
                    <a:pt x="2982" y="15946"/>
                  </a:lnTo>
                  <a:lnTo>
                    <a:pt x="2955" y="15954"/>
                  </a:lnTo>
                  <a:lnTo>
                    <a:pt x="2928" y="15961"/>
                  </a:lnTo>
                  <a:lnTo>
                    <a:pt x="2902" y="15967"/>
                  </a:lnTo>
                  <a:lnTo>
                    <a:pt x="2875" y="15972"/>
                  </a:lnTo>
                  <a:lnTo>
                    <a:pt x="2847" y="15976"/>
                  </a:lnTo>
                  <a:lnTo>
                    <a:pt x="2819" y="15979"/>
                  </a:lnTo>
                  <a:lnTo>
                    <a:pt x="2791" y="15981"/>
                  </a:lnTo>
                  <a:lnTo>
                    <a:pt x="2763" y="15983"/>
                  </a:lnTo>
                  <a:lnTo>
                    <a:pt x="2735" y="15984"/>
                  </a:lnTo>
                  <a:lnTo>
                    <a:pt x="2707" y="15984"/>
                  </a:lnTo>
                  <a:lnTo>
                    <a:pt x="2679" y="15983"/>
                  </a:lnTo>
                  <a:lnTo>
                    <a:pt x="2651" y="15982"/>
                  </a:lnTo>
                  <a:lnTo>
                    <a:pt x="2624" y="15980"/>
                  </a:lnTo>
                  <a:lnTo>
                    <a:pt x="2596" y="15978"/>
                  </a:lnTo>
                  <a:lnTo>
                    <a:pt x="2568" y="15975"/>
                  </a:lnTo>
                  <a:lnTo>
                    <a:pt x="2541" y="15971"/>
                  </a:lnTo>
                  <a:lnTo>
                    <a:pt x="2515" y="15967"/>
                  </a:lnTo>
                  <a:lnTo>
                    <a:pt x="2489" y="15962"/>
                  </a:lnTo>
                  <a:lnTo>
                    <a:pt x="2463" y="15957"/>
                  </a:lnTo>
                  <a:lnTo>
                    <a:pt x="2437" y="15952"/>
                  </a:lnTo>
                  <a:lnTo>
                    <a:pt x="2413" y="15946"/>
                  </a:lnTo>
                  <a:lnTo>
                    <a:pt x="2389" y="15940"/>
                  </a:lnTo>
                  <a:lnTo>
                    <a:pt x="2358" y="15932"/>
                  </a:lnTo>
                  <a:lnTo>
                    <a:pt x="2327" y="15923"/>
                  </a:lnTo>
                  <a:lnTo>
                    <a:pt x="2297" y="15912"/>
                  </a:lnTo>
                  <a:lnTo>
                    <a:pt x="2267" y="15902"/>
                  </a:lnTo>
                  <a:lnTo>
                    <a:pt x="2238" y="15890"/>
                  </a:lnTo>
                  <a:lnTo>
                    <a:pt x="2210" y="15878"/>
                  </a:lnTo>
                  <a:lnTo>
                    <a:pt x="2180" y="15865"/>
                  </a:lnTo>
                  <a:lnTo>
                    <a:pt x="2152" y="15852"/>
                  </a:lnTo>
                  <a:lnTo>
                    <a:pt x="2097" y="15823"/>
                  </a:lnTo>
                  <a:lnTo>
                    <a:pt x="2042" y="15792"/>
                  </a:lnTo>
                  <a:lnTo>
                    <a:pt x="1988" y="15760"/>
                  </a:lnTo>
                  <a:lnTo>
                    <a:pt x="1933" y="15728"/>
                  </a:lnTo>
                  <a:lnTo>
                    <a:pt x="1880" y="15695"/>
                  </a:lnTo>
                  <a:lnTo>
                    <a:pt x="1826" y="15662"/>
                  </a:lnTo>
                  <a:lnTo>
                    <a:pt x="1771" y="15631"/>
                  </a:lnTo>
                  <a:lnTo>
                    <a:pt x="1716" y="15601"/>
                  </a:lnTo>
                  <a:lnTo>
                    <a:pt x="1688" y="15587"/>
                  </a:lnTo>
                  <a:lnTo>
                    <a:pt x="1659" y="15574"/>
                  </a:lnTo>
                  <a:lnTo>
                    <a:pt x="1631" y="15561"/>
                  </a:lnTo>
                  <a:lnTo>
                    <a:pt x="1602" y="15548"/>
                  </a:lnTo>
                  <a:lnTo>
                    <a:pt x="1573" y="15535"/>
                  </a:lnTo>
                  <a:lnTo>
                    <a:pt x="1543" y="15525"/>
                  </a:lnTo>
                  <a:lnTo>
                    <a:pt x="1513" y="15515"/>
                  </a:lnTo>
                  <a:lnTo>
                    <a:pt x="1482" y="15506"/>
                  </a:lnTo>
                  <a:lnTo>
                    <a:pt x="1407" y="15490"/>
                  </a:lnTo>
                  <a:lnTo>
                    <a:pt x="1328" y="15474"/>
                  </a:lnTo>
                  <a:lnTo>
                    <a:pt x="1288" y="15465"/>
                  </a:lnTo>
                  <a:lnTo>
                    <a:pt x="1248" y="15455"/>
                  </a:lnTo>
                  <a:lnTo>
                    <a:pt x="1228" y="15450"/>
                  </a:lnTo>
                  <a:lnTo>
                    <a:pt x="1209" y="15444"/>
                  </a:lnTo>
                  <a:lnTo>
                    <a:pt x="1189" y="15437"/>
                  </a:lnTo>
                  <a:lnTo>
                    <a:pt x="1170" y="15430"/>
                  </a:lnTo>
                  <a:lnTo>
                    <a:pt x="1151" y="15423"/>
                  </a:lnTo>
                  <a:lnTo>
                    <a:pt x="1133" y="15414"/>
                  </a:lnTo>
                  <a:lnTo>
                    <a:pt x="1115" y="15405"/>
                  </a:lnTo>
                  <a:lnTo>
                    <a:pt x="1098" y="15396"/>
                  </a:lnTo>
                  <a:lnTo>
                    <a:pt x="1082" y="15386"/>
                  </a:lnTo>
                  <a:lnTo>
                    <a:pt x="1065" y="15375"/>
                  </a:lnTo>
                  <a:lnTo>
                    <a:pt x="1049" y="15364"/>
                  </a:lnTo>
                  <a:lnTo>
                    <a:pt x="1035" y="15352"/>
                  </a:lnTo>
                  <a:lnTo>
                    <a:pt x="1021" y="15339"/>
                  </a:lnTo>
                  <a:lnTo>
                    <a:pt x="1008" y="15324"/>
                  </a:lnTo>
                  <a:lnTo>
                    <a:pt x="996" y="15309"/>
                  </a:lnTo>
                  <a:lnTo>
                    <a:pt x="984" y="15293"/>
                  </a:lnTo>
                  <a:lnTo>
                    <a:pt x="974" y="15275"/>
                  </a:lnTo>
                  <a:lnTo>
                    <a:pt x="965" y="15257"/>
                  </a:lnTo>
                  <a:lnTo>
                    <a:pt x="957" y="15238"/>
                  </a:lnTo>
                  <a:lnTo>
                    <a:pt x="950" y="15217"/>
                  </a:lnTo>
                  <a:lnTo>
                    <a:pt x="950" y="15206"/>
                  </a:lnTo>
                  <a:lnTo>
                    <a:pt x="950" y="15195"/>
                  </a:lnTo>
                  <a:lnTo>
                    <a:pt x="949" y="15184"/>
                  </a:lnTo>
                  <a:lnTo>
                    <a:pt x="948" y="15172"/>
                  </a:lnTo>
                  <a:lnTo>
                    <a:pt x="943" y="15149"/>
                  </a:lnTo>
                  <a:lnTo>
                    <a:pt x="937" y="15126"/>
                  </a:lnTo>
                  <a:lnTo>
                    <a:pt x="922" y="15082"/>
                  </a:lnTo>
                  <a:lnTo>
                    <a:pt x="907" y="15037"/>
                  </a:lnTo>
                  <a:lnTo>
                    <a:pt x="901" y="15016"/>
                  </a:lnTo>
                  <a:lnTo>
                    <a:pt x="896" y="14994"/>
                  </a:lnTo>
                  <a:lnTo>
                    <a:pt x="895" y="14983"/>
                  </a:lnTo>
                  <a:lnTo>
                    <a:pt x="894" y="14973"/>
                  </a:lnTo>
                  <a:lnTo>
                    <a:pt x="893" y="14962"/>
                  </a:lnTo>
                  <a:lnTo>
                    <a:pt x="893" y="14951"/>
                  </a:lnTo>
                  <a:lnTo>
                    <a:pt x="894" y="14941"/>
                  </a:lnTo>
                  <a:lnTo>
                    <a:pt x="896" y="14930"/>
                  </a:lnTo>
                  <a:lnTo>
                    <a:pt x="898" y="14920"/>
                  </a:lnTo>
                  <a:lnTo>
                    <a:pt x="902" y="14908"/>
                  </a:lnTo>
                  <a:lnTo>
                    <a:pt x="906" y="14898"/>
                  </a:lnTo>
                  <a:lnTo>
                    <a:pt x="912" y="14887"/>
                  </a:lnTo>
                  <a:lnTo>
                    <a:pt x="918" y="14877"/>
                  </a:lnTo>
                  <a:lnTo>
                    <a:pt x="926" y="14867"/>
                  </a:lnTo>
                  <a:lnTo>
                    <a:pt x="928" y="14858"/>
                  </a:lnTo>
                  <a:lnTo>
                    <a:pt x="932" y="14849"/>
                  </a:lnTo>
                  <a:lnTo>
                    <a:pt x="937" y="14840"/>
                  </a:lnTo>
                  <a:lnTo>
                    <a:pt x="943" y="14831"/>
                  </a:lnTo>
                  <a:lnTo>
                    <a:pt x="954" y="14812"/>
                  </a:lnTo>
                  <a:lnTo>
                    <a:pt x="964" y="14793"/>
                  </a:lnTo>
                  <a:lnTo>
                    <a:pt x="968" y="14783"/>
                  </a:lnTo>
                  <a:lnTo>
                    <a:pt x="971" y="14774"/>
                  </a:lnTo>
                  <a:lnTo>
                    <a:pt x="973" y="14766"/>
                  </a:lnTo>
                  <a:lnTo>
                    <a:pt x="973" y="14758"/>
                  </a:lnTo>
                  <a:lnTo>
                    <a:pt x="972" y="14755"/>
                  </a:lnTo>
                  <a:lnTo>
                    <a:pt x="971" y="14751"/>
                  </a:lnTo>
                  <a:lnTo>
                    <a:pt x="969" y="14748"/>
                  </a:lnTo>
                  <a:lnTo>
                    <a:pt x="966" y="14745"/>
                  </a:lnTo>
                  <a:lnTo>
                    <a:pt x="963" y="14742"/>
                  </a:lnTo>
                  <a:lnTo>
                    <a:pt x="960" y="14740"/>
                  </a:lnTo>
                  <a:lnTo>
                    <a:pt x="955" y="14737"/>
                  </a:lnTo>
                  <a:lnTo>
                    <a:pt x="950" y="14735"/>
                  </a:lnTo>
                  <a:lnTo>
                    <a:pt x="940" y="14729"/>
                  </a:lnTo>
                  <a:lnTo>
                    <a:pt x="930" y="14723"/>
                  </a:lnTo>
                  <a:lnTo>
                    <a:pt x="922" y="14716"/>
                  </a:lnTo>
                  <a:lnTo>
                    <a:pt x="915" y="14710"/>
                  </a:lnTo>
                  <a:lnTo>
                    <a:pt x="907" y="14702"/>
                  </a:lnTo>
                  <a:lnTo>
                    <a:pt x="901" y="14695"/>
                  </a:lnTo>
                  <a:lnTo>
                    <a:pt x="895" y="14687"/>
                  </a:lnTo>
                  <a:lnTo>
                    <a:pt x="889" y="14679"/>
                  </a:lnTo>
                  <a:lnTo>
                    <a:pt x="884" y="14671"/>
                  </a:lnTo>
                  <a:lnTo>
                    <a:pt x="880" y="14663"/>
                  </a:lnTo>
                  <a:lnTo>
                    <a:pt x="876" y="14653"/>
                  </a:lnTo>
                  <a:lnTo>
                    <a:pt x="872" y="14644"/>
                  </a:lnTo>
                  <a:lnTo>
                    <a:pt x="866" y="14626"/>
                  </a:lnTo>
                  <a:lnTo>
                    <a:pt x="862" y="14607"/>
                  </a:lnTo>
                  <a:lnTo>
                    <a:pt x="858" y="14587"/>
                  </a:lnTo>
                  <a:lnTo>
                    <a:pt x="856" y="14567"/>
                  </a:lnTo>
                  <a:lnTo>
                    <a:pt x="855" y="14546"/>
                  </a:lnTo>
                  <a:lnTo>
                    <a:pt x="854" y="14524"/>
                  </a:lnTo>
                  <a:lnTo>
                    <a:pt x="854" y="14480"/>
                  </a:lnTo>
                  <a:lnTo>
                    <a:pt x="855" y="14436"/>
                  </a:lnTo>
                  <a:lnTo>
                    <a:pt x="870" y="14385"/>
                  </a:lnTo>
                  <a:lnTo>
                    <a:pt x="884" y="14334"/>
                  </a:lnTo>
                  <a:lnTo>
                    <a:pt x="897" y="14284"/>
                  </a:lnTo>
                  <a:lnTo>
                    <a:pt x="909" y="14233"/>
                  </a:lnTo>
                  <a:lnTo>
                    <a:pt x="921" y="14182"/>
                  </a:lnTo>
                  <a:lnTo>
                    <a:pt x="932" y="14131"/>
                  </a:lnTo>
                  <a:lnTo>
                    <a:pt x="944" y="14081"/>
                  </a:lnTo>
                  <a:lnTo>
                    <a:pt x="955" y="14030"/>
                  </a:lnTo>
                  <a:lnTo>
                    <a:pt x="965" y="13980"/>
                  </a:lnTo>
                  <a:lnTo>
                    <a:pt x="976" y="13930"/>
                  </a:lnTo>
                  <a:lnTo>
                    <a:pt x="987" y="13879"/>
                  </a:lnTo>
                  <a:lnTo>
                    <a:pt x="998" y="13829"/>
                  </a:lnTo>
                  <a:lnTo>
                    <a:pt x="1010" y="13780"/>
                  </a:lnTo>
                  <a:lnTo>
                    <a:pt x="1022" y="13729"/>
                  </a:lnTo>
                  <a:lnTo>
                    <a:pt x="1035" y="13680"/>
                  </a:lnTo>
                  <a:lnTo>
                    <a:pt x="1048" y="13630"/>
                  </a:lnTo>
                  <a:lnTo>
                    <a:pt x="1077" y="13542"/>
                  </a:lnTo>
                  <a:lnTo>
                    <a:pt x="1104" y="13453"/>
                  </a:lnTo>
                  <a:lnTo>
                    <a:pt x="1131" y="13364"/>
                  </a:lnTo>
                  <a:lnTo>
                    <a:pt x="1158" y="13274"/>
                  </a:lnTo>
                  <a:lnTo>
                    <a:pt x="1185" y="13186"/>
                  </a:lnTo>
                  <a:lnTo>
                    <a:pt x="1212" y="13096"/>
                  </a:lnTo>
                  <a:lnTo>
                    <a:pt x="1239" y="13007"/>
                  </a:lnTo>
                  <a:lnTo>
                    <a:pt x="1266" y="12918"/>
                  </a:lnTo>
                  <a:lnTo>
                    <a:pt x="1293" y="12829"/>
                  </a:lnTo>
                  <a:lnTo>
                    <a:pt x="1321" y="12740"/>
                  </a:lnTo>
                  <a:lnTo>
                    <a:pt x="1348" y="12652"/>
                  </a:lnTo>
                  <a:lnTo>
                    <a:pt x="1376" y="12563"/>
                  </a:lnTo>
                  <a:lnTo>
                    <a:pt x="1404" y="12474"/>
                  </a:lnTo>
                  <a:lnTo>
                    <a:pt x="1432" y="12386"/>
                  </a:lnTo>
                  <a:lnTo>
                    <a:pt x="1461" y="12299"/>
                  </a:lnTo>
                  <a:lnTo>
                    <a:pt x="1489" y="12212"/>
                  </a:lnTo>
                  <a:lnTo>
                    <a:pt x="1600" y="11997"/>
                  </a:lnTo>
                  <a:lnTo>
                    <a:pt x="1593" y="11993"/>
                  </a:lnTo>
                  <a:lnTo>
                    <a:pt x="1586" y="11988"/>
                  </a:lnTo>
                  <a:lnTo>
                    <a:pt x="1580" y="11982"/>
                  </a:lnTo>
                  <a:lnTo>
                    <a:pt x="1574" y="11975"/>
                  </a:lnTo>
                  <a:lnTo>
                    <a:pt x="1568" y="11967"/>
                  </a:lnTo>
                  <a:lnTo>
                    <a:pt x="1563" y="11959"/>
                  </a:lnTo>
                  <a:lnTo>
                    <a:pt x="1559" y="11951"/>
                  </a:lnTo>
                  <a:lnTo>
                    <a:pt x="1555" y="11942"/>
                  </a:lnTo>
                  <a:lnTo>
                    <a:pt x="1552" y="11933"/>
                  </a:lnTo>
                  <a:lnTo>
                    <a:pt x="1550" y="11923"/>
                  </a:lnTo>
                  <a:lnTo>
                    <a:pt x="1549" y="11913"/>
                  </a:lnTo>
                  <a:lnTo>
                    <a:pt x="1548" y="11903"/>
                  </a:lnTo>
                  <a:lnTo>
                    <a:pt x="1549" y="11894"/>
                  </a:lnTo>
                  <a:lnTo>
                    <a:pt x="1550" y="11883"/>
                  </a:lnTo>
                  <a:lnTo>
                    <a:pt x="1552" y="11873"/>
                  </a:lnTo>
                  <a:lnTo>
                    <a:pt x="1556" y="11863"/>
                  </a:lnTo>
                  <a:lnTo>
                    <a:pt x="1567" y="11847"/>
                  </a:lnTo>
                  <a:lnTo>
                    <a:pt x="1580" y="11830"/>
                  </a:lnTo>
                  <a:lnTo>
                    <a:pt x="1593" y="11813"/>
                  </a:lnTo>
                  <a:lnTo>
                    <a:pt x="1608" y="11798"/>
                  </a:lnTo>
                  <a:lnTo>
                    <a:pt x="1616" y="11792"/>
                  </a:lnTo>
                  <a:lnTo>
                    <a:pt x="1625" y="11786"/>
                  </a:lnTo>
                  <a:lnTo>
                    <a:pt x="1634" y="11781"/>
                  </a:lnTo>
                  <a:lnTo>
                    <a:pt x="1643" y="11776"/>
                  </a:lnTo>
                  <a:lnTo>
                    <a:pt x="1652" y="11773"/>
                  </a:lnTo>
                  <a:lnTo>
                    <a:pt x="1662" y="11771"/>
                  </a:lnTo>
                  <a:lnTo>
                    <a:pt x="1672" y="11769"/>
                  </a:lnTo>
                  <a:lnTo>
                    <a:pt x="1683" y="11770"/>
                  </a:lnTo>
                  <a:lnTo>
                    <a:pt x="1651" y="11715"/>
                  </a:lnTo>
                  <a:lnTo>
                    <a:pt x="1620" y="11662"/>
                  </a:lnTo>
                  <a:lnTo>
                    <a:pt x="1591" y="11607"/>
                  </a:lnTo>
                  <a:lnTo>
                    <a:pt x="1561" y="11553"/>
                  </a:lnTo>
                  <a:lnTo>
                    <a:pt x="1533" y="11498"/>
                  </a:lnTo>
                  <a:lnTo>
                    <a:pt x="1506" y="11443"/>
                  </a:lnTo>
                  <a:lnTo>
                    <a:pt x="1480" y="11388"/>
                  </a:lnTo>
                  <a:lnTo>
                    <a:pt x="1454" y="11332"/>
                  </a:lnTo>
                  <a:lnTo>
                    <a:pt x="1428" y="11277"/>
                  </a:lnTo>
                  <a:lnTo>
                    <a:pt x="1404" y="11221"/>
                  </a:lnTo>
                  <a:lnTo>
                    <a:pt x="1381" y="11165"/>
                  </a:lnTo>
                  <a:lnTo>
                    <a:pt x="1358" y="11108"/>
                  </a:lnTo>
                  <a:lnTo>
                    <a:pt x="1312" y="10995"/>
                  </a:lnTo>
                  <a:lnTo>
                    <a:pt x="1270" y="10882"/>
                  </a:lnTo>
                  <a:lnTo>
                    <a:pt x="1228" y="10767"/>
                  </a:lnTo>
                  <a:lnTo>
                    <a:pt x="1187" y="10652"/>
                  </a:lnTo>
                  <a:lnTo>
                    <a:pt x="1147" y="10537"/>
                  </a:lnTo>
                  <a:lnTo>
                    <a:pt x="1108" y="10421"/>
                  </a:lnTo>
                  <a:lnTo>
                    <a:pt x="1069" y="10306"/>
                  </a:lnTo>
                  <a:lnTo>
                    <a:pt x="1028" y="10190"/>
                  </a:lnTo>
                  <a:lnTo>
                    <a:pt x="987" y="10074"/>
                  </a:lnTo>
                  <a:lnTo>
                    <a:pt x="945" y="9958"/>
                  </a:lnTo>
                  <a:lnTo>
                    <a:pt x="904" y="9956"/>
                  </a:lnTo>
                  <a:lnTo>
                    <a:pt x="865" y="9952"/>
                  </a:lnTo>
                  <a:lnTo>
                    <a:pt x="826" y="9948"/>
                  </a:lnTo>
                  <a:lnTo>
                    <a:pt x="787" y="9944"/>
                  </a:lnTo>
                  <a:lnTo>
                    <a:pt x="750" y="9938"/>
                  </a:lnTo>
                  <a:lnTo>
                    <a:pt x="714" y="9932"/>
                  </a:lnTo>
                  <a:lnTo>
                    <a:pt x="677" y="9925"/>
                  </a:lnTo>
                  <a:lnTo>
                    <a:pt x="641" y="9917"/>
                  </a:lnTo>
                  <a:lnTo>
                    <a:pt x="606" y="9908"/>
                  </a:lnTo>
                  <a:lnTo>
                    <a:pt x="572" y="9898"/>
                  </a:lnTo>
                  <a:lnTo>
                    <a:pt x="536" y="9887"/>
                  </a:lnTo>
                  <a:lnTo>
                    <a:pt x="502" y="9874"/>
                  </a:lnTo>
                  <a:lnTo>
                    <a:pt x="468" y="9859"/>
                  </a:lnTo>
                  <a:lnTo>
                    <a:pt x="435" y="9844"/>
                  </a:lnTo>
                  <a:lnTo>
                    <a:pt x="400" y="9827"/>
                  </a:lnTo>
                  <a:lnTo>
                    <a:pt x="366" y="9809"/>
                  </a:lnTo>
                  <a:lnTo>
                    <a:pt x="351" y="9811"/>
                  </a:lnTo>
                  <a:lnTo>
                    <a:pt x="337" y="9813"/>
                  </a:lnTo>
                  <a:lnTo>
                    <a:pt x="323" y="9814"/>
                  </a:lnTo>
                  <a:lnTo>
                    <a:pt x="309" y="9814"/>
                  </a:lnTo>
                  <a:lnTo>
                    <a:pt x="301" y="9814"/>
                  </a:lnTo>
                  <a:lnTo>
                    <a:pt x="295" y="9813"/>
                  </a:lnTo>
                  <a:lnTo>
                    <a:pt x="288" y="9811"/>
                  </a:lnTo>
                  <a:lnTo>
                    <a:pt x="282" y="9809"/>
                  </a:lnTo>
                  <a:lnTo>
                    <a:pt x="276" y="9806"/>
                  </a:lnTo>
                  <a:lnTo>
                    <a:pt x="270" y="9802"/>
                  </a:lnTo>
                  <a:lnTo>
                    <a:pt x="265" y="9798"/>
                  </a:lnTo>
                  <a:lnTo>
                    <a:pt x="260" y="9793"/>
                  </a:lnTo>
                  <a:lnTo>
                    <a:pt x="261" y="9781"/>
                  </a:lnTo>
                  <a:lnTo>
                    <a:pt x="264" y="9769"/>
                  </a:lnTo>
                  <a:lnTo>
                    <a:pt x="267" y="9757"/>
                  </a:lnTo>
                  <a:lnTo>
                    <a:pt x="270" y="9744"/>
                  </a:lnTo>
                  <a:lnTo>
                    <a:pt x="271" y="9739"/>
                  </a:lnTo>
                  <a:lnTo>
                    <a:pt x="272" y="9733"/>
                  </a:lnTo>
                  <a:lnTo>
                    <a:pt x="271" y="9727"/>
                  </a:lnTo>
                  <a:lnTo>
                    <a:pt x="270" y="9722"/>
                  </a:lnTo>
                  <a:lnTo>
                    <a:pt x="268" y="9717"/>
                  </a:lnTo>
                  <a:lnTo>
                    <a:pt x="265" y="9712"/>
                  </a:lnTo>
                  <a:lnTo>
                    <a:pt x="261" y="9707"/>
                  </a:lnTo>
                  <a:lnTo>
                    <a:pt x="255" y="9702"/>
                  </a:lnTo>
                  <a:lnTo>
                    <a:pt x="264" y="9658"/>
                  </a:lnTo>
                  <a:lnTo>
                    <a:pt x="271" y="9613"/>
                  </a:lnTo>
                  <a:lnTo>
                    <a:pt x="278" y="9569"/>
                  </a:lnTo>
                  <a:lnTo>
                    <a:pt x="284" y="9525"/>
                  </a:lnTo>
                  <a:lnTo>
                    <a:pt x="290" y="9480"/>
                  </a:lnTo>
                  <a:lnTo>
                    <a:pt x="295" y="9436"/>
                  </a:lnTo>
                  <a:lnTo>
                    <a:pt x="299" y="9392"/>
                  </a:lnTo>
                  <a:lnTo>
                    <a:pt x="303" y="9347"/>
                  </a:lnTo>
                  <a:lnTo>
                    <a:pt x="310" y="9259"/>
                  </a:lnTo>
                  <a:lnTo>
                    <a:pt x="314" y="9170"/>
                  </a:lnTo>
                  <a:lnTo>
                    <a:pt x="318" y="9080"/>
                  </a:lnTo>
                  <a:lnTo>
                    <a:pt x="320" y="8992"/>
                  </a:lnTo>
                  <a:lnTo>
                    <a:pt x="323" y="8902"/>
                  </a:lnTo>
                  <a:lnTo>
                    <a:pt x="326" y="8813"/>
                  </a:lnTo>
                  <a:lnTo>
                    <a:pt x="330" y="8723"/>
                  </a:lnTo>
                  <a:lnTo>
                    <a:pt x="334" y="8634"/>
                  </a:lnTo>
                  <a:lnTo>
                    <a:pt x="341" y="8544"/>
                  </a:lnTo>
                  <a:lnTo>
                    <a:pt x="349" y="8454"/>
                  </a:lnTo>
                  <a:lnTo>
                    <a:pt x="354" y="8410"/>
                  </a:lnTo>
                  <a:lnTo>
                    <a:pt x="359" y="8365"/>
                  </a:lnTo>
                  <a:lnTo>
                    <a:pt x="366" y="8320"/>
                  </a:lnTo>
                  <a:lnTo>
                    <a:pt x="373" y="8275"/>
                  </a:lnTo>
                  <a:lnTo>
                    <a:pt x="380" y="8238"/>
                  </a:lnTo>
                  <a:lnTo>
                    <a:pt x="388" y="8200"/>
                  </a:lnTo>
                  <a:lnTo>
                    <a:pt x="398" y="8164"/>
                  </a:lnTo>
                  <a:lnTo>
                    <a:pt x="408" y="8129"/>
                  </a:lnTo>
                  <a:lnTo>
                    <a:pt x="414" y="8112"/>
                  </a:lnTo>
                  <a:lnTo>
                    <a:pt x="421" y="8093"/>
                  </a:lnTo>
                  <a:lnTo>
                    <a:pt x="428" y="8077"/>
                  </a:lnTo>
                  <a:lnTo>
                    <a:pt x="436" y="8060"/>
                  </a:lnTo>
                  <a:lnTo>
                    <a:pt x="444" y="8044"/>
                  </a:lnTo>
                  <a:lnTo>
                    <a:pt x="453" y="8028"/>
                  </a:lnTo>
                  <a:lnTo>
                    <a:pt x="462" y="8013"/>
                  </a:lnTo>
                  <a:lnTo>
                    <a:pt x="472" y="7998"/>
                  </a:lnTo>
                  <a:lnTo>
                    <a:pt x="457" y="7979"/>
                  </a:lnTo>
                  <a:lnTo>
                    <a:pt x="444" y="7961"/>
                  </a:lnTo>
                  <a:lnTo>
                    <a:pt x="431" y="7942"/>
                  </a:lnTo>
                  <a:lnTo>
                    <a:pt x="420" y="7922"/>
                  </a:lnTo>
                  <a:lnTo>
                    <a:pt x="411" y="7903"/>
                  </a:lnTo>
                  <a:lnTo>
                    <a:pt x="404" y="7882"/>
                  </a:lnTo>
                  <a:lnTo>
                    <a:pt x="398" y="7862"/>
                  </a:lnTo>
                  <a:lnTo>
                    <a:pt x="393" y="7840"/>
                  </a:lnTo>
                  <a:lnTo>
                    <a:pt x="391" y="7820"/>
                  </a:lnTo>
                  <a:lnTo>
                    <a:pt x="389" y="7799"/>
                  </a:lnTo>
                  <a:lnTo>
                    <a:pt x="389" y="7778"/>
                  </a:lnTo>
                  <a:lnTo>
                    <a:pt x="391" y="7757"/>
                  </a:lnTo>
                  <a:lnTo>
                    <a:pt x="394" y="7737"/>
                  </a:lnTo>
                  <a:lnTo>
                    <a:pt x="398" y="7715"/>
                  </a:lnTo>
                  <a:lnTo>
                    <a:pt x="404" y="7695"/>
                  </a:lnTo>
                  <a:lnTo>
                    <a:pt x="412" y="7675"/>
                  </a:lnTo>
                  <a:lnTo>
                    <a:pt x="468" y="7631"/>
                  </a:lnTo>
                  <a:lnTo>
                    <a:pt x="434" y="7597"/>
                  </a:lnTo>
                  <a:lnTo>
                    <a:pt x="401" y="7563"/>
                  </a:lnTo>
                  <a:lnTo>
                    <a:pt x="370" y="7529"/>
                  </a:lnTo>
                  <a:lnTo>
                    <a:pt x="341" y="7493"/>
                  </a:lnTo>
                  <a:lnTo>
                    <a:pt x="312" y="7456"/>
                  </a:lnTo>
                  <a:lnTo>
                    <a:pt x="284" y="7419"/>
                  </a:lnTo>
                  <a:lnTo>
                    <a:pt x="257" y="7382"/>
                  </a:lnTo>
                  <a:lnTo>
                    <a:pt x="231" y="7344"/>
                  </a:lnTo>
                  <a:lnTo>
                    <a:pt x="178" y="7268"/>
                  </a:lnTo>
                  <a:lnTo>
                    <a:pt x="126" y="7190"/>
                  </a:lnTo>
                  <a:lnTo>
                    <a:pt x="100" y="7151"/>
                  </a:lnTo>
                  <a:lnTo>
                    <a:pt x="73" y="7113"/>
                  </a:lnTo>
                  <a:lnTo>
                    <a:pt x="45" y="7074"/>
                  </a:lnTo>
                  <a:lnTo>
                    <a:pt x="17" y="7036"/>
                  </a:lnTo>
                  <a:lnTo>
                    <a:pt x="11" y="7005"/>
                  </a:lnTo>
                  <a:lnTo>
                    <a:pt x="6" y="6972"/>
                  </a:lnTo>
                  <a:lnTo>
                    <a:pt x="3" y="6940"/>
                  </a:lnTo>
                  <a:lnTo>
                    <a:pt x="1" y="6908"/>
                  </a:lnTo>
                  <a:lnTo>
                    <a:pt x="0" y="6875"/>
                  </a:lnTo>
                  <a:lnTo>
                    <a:pt x="0" y="6842"/>
                  </a:lnTo>
                  <a:lnTo>
                    <a:pt x="1" y="6809"/>
                  </a:lnTo>
                  <a:lnTo>
                    <a:pt x="3" y="6776"/>
                  </a:lnTo>
                  <a:lnTo>
                    <a:pt x="8" y="6710"/>
                  </a:lnTo>
                  <a:lnTo>
                    <a:pt x="15" y="6647"/>
                  </a:lnTo>
                  <a:lnTo>
                    <a:pt x="21" y="6585"/>
                  </a:lnTo>
                  <a:lnTo>
                    <a:pt x="27" y="6526"/>
                  </a:lnTo>
                  <a:lnTo>
                    <a:pt x="37" y="6381"/>
                  </a:lnTo>
                  <a:lnTo>
                    <a:pt x="49" y="6235"/>
                  </a:lnTo>
                  <a:lnTo>
                    <a:pt x="63" y="6089"/>
                  </a:lnTo>
                  <a:lnTo>
                    <a:pt x="78" y="5943"/>
                  </a:lnTo>
                  <a:lnTo>
                    <a:pt x="85" y="5870"/>
                  </a:lnTo>
                  <a:lnTo>
                    <a:pt x="94" y="5797"/>
                  </a:lnTo>
                  <a:lnTo>
                    <a:pt x="103" y="5725"/>
                  </a:lnTo>
                  <a:lnTo>
                    <a:pt x="112" y="5652"/>
                  </a:lnTo>
                  <a:lnTo>
                    <a:pt x="122" y="5579"/>
                  </a:lnTo>
                  <a:lnTo>
                    <a:pt x="133" y="5507"/>
                  </a:lnTo>
                  <a:lnTo>
                    <a:pt x="144" y="5434"/>
                  </a:lnTo>
                  <a:lnTo>
                    <a:pt x="156" y="5363"/>
                  </a:lnTo>
                  <a:lnTo>
                    <a:pt x="169" y="5291"/>
                  </a:lnTo>
                  <a:lnTo>
                    <a:pt x="183" y="5220"/>
                  </a:lnTo>
                  <a:lnTo>
                    <a:pt x="197" y="5148"/>
                  </a:lnTo>
                  <a:lnTo>
                    <a:pt x="212" y="5077"/>
                  </a:lnTo>
                  <a:lnTo>
                    <a:pt x="228" y="5006"/>
                  </a:lnTo>
                  <a:lnTo>
                    <a:pt x="245" y="4936"/>
                  </a:lnTo>
                  <a:lnTo>
                    <a:pt x="262" y="4866"/>
                  </a:lnTo>
                  <a:lnTo>
                    <a:pt x="281" y="4796"/>
                  </a:lnTo>
                  <a:lnTo>
                    <a:pt x="300" y="4727"/>
                  </a:lnTo>
                  <a:lnTo>
                    <a:pt x="321" y="4658"/>
                  </a:lnTo>
                  <a:lnTo>
                    <a:pt x="343" y="4590"/>
                  </a:lnTo>
                  <a:lnTo>
                    <a:pt x="365" y="4522"/>
                  </a:lnTo>
                  <a:lnTo>
                    <a:pt x="389" y="4454"/>
                  </a:lnTo>
                  <a:lnTo>
                    <a:pt x="414" y="4387"/>
                  </a:lnTo>
                  <a:lnTo>
                    <a:pt x="441" y="4320"/>
                  </a:lnTo>
                  <a:lnTo>
                    <a:pt x="468" y="4254"/>
                  </a:lnTo>
                  <a:lnTo>
                    <a:pt x="474" y="4239"/>
                  </a:lnTo>
                  <a:lnTo>
                    <a:pt x="479" y="4222"/>
                  </a:lnTo>
                  <a:lnTo>
                    <a:pt x="484" y="4204"/>
                  </a:lnTo>
                  <a:lnTo>
                    <a:pt x="489" y="4185"/>
                  </a:lnTo>
                  <a:lnTo>
                    <a:pt x="498" y="4148"/>
                  </a:lnTo>
                  <a:lnTo>
                    <a:pt x="508" y="4112"/>
                  </a:lnTo>
                  <a:lnTo>
                    <a:pt x="514" y="4095"/>
                  </a:lnTo>
                  <a:lnTo>
                    <a:pt x="522" y="4079"/>
                  </a:lnTo>
                  <a:lnTo>
                    <a:pt x="526" y="4071"/>
                  </a:lnTo>
                  <a:lnTo>
                    <a:pt x="531" y="4063"/>
                  </a:lnTo>
                  <a:lnTo>
                    <a:pt x="536" y="4056"/>
                  </a:lnTo>
                  <a:lnTo>
                    <a:pt x="541" y="4050"/>
                  </a:lnTo>
                  <a:lnTo>
                    <a:pt x="547" y="4044"/>
                  </a:lnTo>
                  <a:lnTo>
                    <a:pt x="554" y="4038"/>
                  </a:lnTo>
                  <a:lnTo>
                    <a:pt x="562" y="4033"/>
                  </a:lnTo>
                  <a:lnTo>
                    <a:pt x="569" y="4028"/>
                  </a:lnTo>
                  <a:lnTo>
                    <a:pt x="577" y="4024"/>
                  </a:lnTo>
                  <a:lnTo>
                    <a:pt x="586" y="4020"/>
                  </a:lnTo>
                  <a:lnTo>
                    <a:pt x="596" y="4017"/>
                  </a:lnTo>
                  <a:lnTo>
                    <a:pt x="606" y="4015"/>
                  </a:lnTo>
                  <a:lnTo>
                    <a:pt x="637" y="4016"/>
                  </a:lnTo>
                  <a:lnTo>
                    <a:pt x="669" y="4019"/>
                  </a:lnTo>
                  <a:lnTo>
                    <a:pt x="702" y="4023"/>
                  </a:lnTo>
                  <a:lnTo>
                    <a:pt x="734" y="4027"/>
                  </a:lnTo>
                  <a:lnTo>
                    <a:pt x="766" y="4030"/>
                  </a:lnTo>
                  <a:lnTo>
                    <a:pt x="799" y="4033"/>
                  </a:lnTo>
                  <a:lnTo>
                    <a:pt x="832" y="4036"/>
                  </a:lnTo>
                  <a:lnTo>
                    <a:pt x="864" y="4037"/>
                  </a:lnTo>
                  <a:lnTo>
                    <a:pt x="896" y="4036"/>
                  </a:lnTo>
                  <a:lnTo>
                    <a:pt x="927" y="4034"/>
                  </a:lnTo>
                  <a:lnTo>
                    <a:pt x="943" y="4032"/>
                  </a:lnTo>
                  <a:lnTo>
                    <a:pt x="958" y="4029"/>
                  </a:lnTo>
                  <a:lnTo>
                    <a:pt x="973" y="4026"/>
                  </a:lnTo>
                  <a:lnTo>
                    <a:pt x="988" y="4022"/>
                  </a:lnTo>
                  <a:lnTo>
                    <a:pt x="1003" y="4018"/>
                  </a:lnTo>
                  <a:lnTo>
                    <a:pt x="1017" y="4012"/>
                  </a:lnTo>
                  <a:lnTo>
                    <a:pt x="1032" y="4006"/>
                  </a:lnTo>
                  <a:lnTo>
                    <a:pt x="1046" y="3998"/>
                  </a:lnTo>
                  <a:lnTo>
                    <a:pt x="1059" y="3990"/>
                  </a:lnTo>
                  <a:lnTo>
                    <a:pt x="1074" y="3981"/>
                  </a:lnTo>
                  <a:lnTo>
                    <a:pt x="1087" y="3971"/>
                  </a:lnTo>
                  <a:lnTo>
                    <a:pt x="1100" y="3960"/>
                  </a:lnTo>
                  <a:lnTo>
                    <a:pt x="1116" y="3956"/>
                  </a:lnTo>
                  <a:lnTo>
                    <a:pt x="1133" y="3949"/>
                  </a:lnTo>
                  <a:lnTo>
                    <a:pt x="1149" y="3943"/>
                  </a:lnTo>
                  <a:lnTo>
                    <a:pt x="1166" y="3936"/>
                  </a:lnTo>
                  <a:lnTo>
                    <a:pt x="1183" y="3928"/>
                  </a:lnTo>
                  <a:lnTo>
                    <a:pt x="1201" y="3919"/>
                  </a:lnTo>
                  <a:lnTo>
                    <a:pt x="1218" y="3909"/>
                  </a:lnTo>
                  <a:lnTo>
                    <a:pt x="1234" y="3898"/>
                  </a:lnTo>
                  <a:lnTo>
                    <a:pt x="1251" y="3886"/>
                  </a:lnTo>
                  <a:lnTo>
                    <a:pt x="1267" y="3874"/>
                  </a:lnTo>
                  <a:lnTo>
                    <a:pt x="1283" y="3861"/>
                  </a:lnTo>
                  <a:lnTo>
                    <a:pt x="1298" y="3848"/>
                  </a:lnTo>
                  <a:lnTo>
                    <a:pt x="1313" y="3834"/>
                  </a:lnTo>
                  <a:lnTo>
                    <a:pt x="1329" y="3818"/>
                  </a:lnTo>
                  <a:lnTo>
                    <a:pt x="1342" y="3804"/>
                  </a:lnTo>
                  <a:lnTo>
                    <a:pt x="1356" y="3788"/>
                  </a:lnTo>
                  <a:lnTo>
                    <a:pt x="1349" y="3779"/>
                  </a:lnTo>
                  <a:lnTo>
                    <a:pt x="1346" y="3770"/>
                  </a:lnTo>
                  <a:lnTo>
                    <a:pt x="1345" y="3766"/>
                  </a:lnTo>
                  <a:lnTo>
                    <a:pt x="1345" y="3763"/>
                  </a:lnTo>
                  <a:lnTo>
                    <a:pt x="1345" y="3759"/>
                  </a:lnTo>
                  <a:lnTo>
                    <a:pt x="1346" y="3756"/>
                  </a:lnTo>
                  <a:lnTo>
                    <a:pt x="1349" y="3750"/>
                  </a:lnTo>
                  <a:lnTo>
                    <a:pt x="1353" y="3745"/>
                  </a:lnTo>
                  <a:lnTo>
                    <a:pt x="1358" y="3740"/>
                  </a:lnTo>
                  <a:lnTo>
                    <a:pt x="1363" y="3735"/>
                  </a:lnTo>
                  <a:lnTo>
                    <a:pt x="1369" y="3731"/>
                  </a:lnTo>
                  <a:lnTo>
                    <a:pt x="1374" y="3727"/>
                  </a:lnTo>
                  <a:lnTo>
                    <a:pt x="1378" y="3722"/>
                  </a:lnTo>
                  <a:lnTo>
                    <a:pt x="1382" y="3718"/>
                  </a:lnTo>
                  <a:lnTo>
                    <a:pt x="1383" y="3713"/>
                  </a:lnTo>
                  <a:lnTo>
                    <a:pt x="1383" y="3707"/>
                  </a:lnTo>
                  <a:lnTo>
                    <a:pt x="1381" y="3701"/>
                  </a:lnTo>
                  <a:lnTo>
                    <a:pt x="1376" y="3693"/>
                  </a:lnTo>
                  <a:lnTo>
                    <a:pt x="1369" y="3686"/>
                  </a:lnTo>
                  <a:lnTo>
                    <a:pt x="1363" y="3679"/>
                  </a:lnTo>
                  <a:lnTo>
                    <a:pt x="1358" y="3672"/>
                  </a:lnTo>
                  <a:lnTo>
                    <a:pt x="1355" y="3665"/>
                  </a:lnTo>
                  <a:lnTo>
                    <a:pt x="1352" y="3658"/>
                  </a:lnTo>
                  <a:lnTo>
                    <a:pt x="1350" y="3652"/>
                  </a:lnTo>
                  <a:lnTo>
                    <a:pt x="1349" y="3645"/>
                  </a:lnTo>
                  <a:lnTo>
                    <a:pt x="1349" y="3638"/>
                  </a:lnTo>
                  <a:lnTo>
                    <a:pt x="1350" y="3631"/>
                  </a:lnTo>
                  <a:lnTo>
                    <a:pt x="1351" y="3624"/>
                  </a:lnTo>
                  <a:lnTo>
                    <a:pt x="1353" y="3616"/>
                  </a:lnTo>
                  <a:lnTo>
                    <a:pt x="1355" y="3609"/>
                  </a:lnTo>
                  <a:lnTo>
                    <a:pt x="1360" y="3593"/>
                  </a:lnTo>
                  <a:lnTo>
                    <a:pt x="1367" y="3577"/>
                  </a:lnTo>
                  <a:lnTo>
                    <a:pt x="1380" y="3558"/>
                  </a:lnTo>
                  <a:lnTo>
                    <a:pt x="1392" y="3539"/>
                  </a:lnTo>
                  <a:lnTo>
                    <a:pt x="1402" y="3519"/>
                  </a:lnTo>
                  <a:lnTo>
                    <a:pt x="1411" y="3498"/>
                  </a:lnTo>
                  <a:lnTo>
                    <a:pt x="1418" y="3476"/>
                  </a:lnTo>
                  <a:lnTo>
                    <a:pt x="1425" y="3454"/>
                  </a:lnTo>
                  <a:lnTo>
                    <a:pt x="1430" y="3431"/>
                  </a:lnTo>
                  <a:lnTo>
                    <a:pt x="1435" y="3408"/>
                  </a:lnTo>
                  <a:lnTo>
                    <a:pt x="1449" y="3313"/>
                  </a:lnTo>
                  <a:lnTo>
                    <a:pt x="1461" y="3219"/>
                  </a:lnTo>
                  <a:lnTo>
                    <a:pt x="1464" y="3196"/>
                  </a:lnTo>
                  <a:lnTo>
                    <a:pt x="1469" y="3173"/>
                  </a:lnTo>
                  <a:lnTo>
                    <a:pt x="1474" y="3152"/>
                  </a:lnTo>
                  <a:lnTo>
                    <a:pt x="1480" y="3131"/>
                  </a:lnTo>
                  <a:lnTo>
                    <a:pt x="1486" y="3111"/>
                  </a:lnTo>
                  <a:lnTo>
                    <a:pt x="1495" y="3092"/>
                  </a:lnTo>
                  <a:lnTo>
                    <a:pt x="1504" y="3073"/>
                  </a:lnTo>
                  <a:lnTo>
                    <a:pt x="1515" y="3055"/>
                  </a:lnTo>
                  <a:lnTo>
                    <a:pt x="1527" y="3039"/>
                  </a:lnTo>
                  <a:lnTo>
                    <a:pt x="1541" y="3024"/>
                  </a:lnTo>
                  <a:lnTo>
                    <a:pt x="1557" y="3010"/>
                  </a:lnTo>
                  <a:lnTo>
                    <a:pt x="1576" y="2998"/>
                  </a:lnTo>
                  <a:lnTo>
                    <a:pt x="1596" y="2988"/>
                  </a:lnTo>
                  <a:lnTo>
                    <a:pt x="1619" y="2978"/>
                  </a:lnTo>
                  <a:lnTo>
                    <a:pt x="1644" y="2971"/>
                  </a:lnTo>
                  <a:lnTo>
                    <a:pt x="1671" y="2965"/>
                  </a:lnTo>
                  <a:lnTo>
                    <a:pt x="1675" y="2956"/>
                  </a:lnTo>
                  <a:lnTo>
                    <a:pt x="1678" y="2946"/>
                  </a:lnTo>
                  <a:lnTo>
                    <a:pt x="1681" y="2935"/>
                  </a:lnTo>
                  <a:lnTo>
                    <a:pt x="1684" y="2925"/>
                  </a:lnTo>
                  <a:lnTo>
                    <a:pt x="1687" y="2904"/>
                  </a:lnTo>
                  <a:lnTo>
                    <a:pt x="1690" y="2883"/>
                  </a:lnTo>
                  <a:lnTo>
                    <a:pt x="1693" y="2862"/>
                  </a:lnTo>
                  <a:lnTo>
                    <a:pt x="1696" y="2840"/>
                  </a:lnTo>
                  <a:lnTo>
                    <a:pt x="1701" y="2820"/>
                  </a:lnTo>
                  <a:lnTo>
                    <a:pt x="1706" y="2799"/>
                  </a:lnTo>
                  <a:lnTo>
                    <a:pt x="1675" y="2793"/>
                  </a:lnTo>
                  <a:lnTo>
                    <a:pt x="1643" y="2786"/>
                  </a:lnTo>
                  <a:lnTo>
                    <a:pt x="1627" y="2782"/>
                  </a:lnTo>
                  <a:lnTo>
                    <a:pt x="1610" y="2778"/>
                  </a:lnTo>
                  <a:lnTo>
                    <a:pt x="1594" y="2773"/>
                  </a:lnTo>
                  <a:lnTo>
                    <a:pt x="1578" y="2767"/>
                  </a:lnTo>
                  <a:lnTo>
                    <a:pt x="1562" y="2760"/>
                  </a:lnTo>
                  <a:lnTo>
                    <a:pt x="1547" y="2753"/>
                  </a:lnTo>
                  <a:lnTo>
                    <a:pt x="1533" y="2744"/>
                  </a:lnTo>
                  <a:lnTo>
                    <a:pt x="1520" y="2735"/>
                  </a:lnTo>
                  <a:lnTo>
                    <a:pt x="1507" y="2724"/>
                  </a:lnTo>
                  <a:lnTo>
                    <a:pt x="1496" y="2711"/>
                  </a:lnTo>
                  <a:lnTo>
                    <a:pt x="1491" y="2705"/>
                  </a:lnTo>
                  <a:lnTo>
                    <a:pt x="1486" y="2697"/>
                  </a:lnTo>
                  <a:lnTo>
                    <a:pt x="1482" y="2689"/>
                  </a:lnTo>
                  <a:lnTo>
                    <a:pt x="1478" y="2681"/>
                  </a:lnTo>
                  <a:lnTo>
                    <a:pt x="1428" y="2685"/>
                  </a:lnTo>
                  <a:lnTo>
                    <a:pt x="1382" y="2690"/>
                  </a:lnTo>
                  <a:lnTo>
                    <a:pt x="1340" y="2695"/>
                  </a:lnTo>
                  <a:lnTo>
                    <a:pt x="1298" y="2696"/>
                  </a:lnTo>
                  <a:lnTo>
                    <a:pt x="1277" y="2696"/>
                  </a:lnTo>
                  <a:lnTo>
                    <a:pt x="1257" y="2695"/>
                  </a:lnTo>
                  <a:lnTo>
                    <a:pt x="1237" y="2693"/>
                  </a:lnTo>
                  <a:lnTo>
                    <a:pt x="1216" y="2689"/>
                  </a:lnTo>
                  <a:lnTo>
                    <a:pt x="1195" y="2685"/>
                  </a:lnTo>
                  <a:lnTo>
                    <a:pt x="1173" y="2680"/>
                  </a:lnTo>
                  <a:lnTo>
                    <a:pt x="1150" y="2673"/>
                  </a:lnTo>
                  <a:lnTo>
                    <a:pt x="1127" y="2665"/>
                  </a:lnTo>
                  <a:lnTo>
                    <a:pt x="1110" y="2654"/>
                  </a:lnTo>
                  <a:lnTo>
                    <a:pt x="1094" y="2642"/>
                  </a:lnTo>
                  <a:lnTo>
                    <a:pt x="1077" y="2630"/>
                  </a:lnTo>
                  <a:lnTo>
                    <a:pt x="1061" y="2617"/>
                  </a:lnTo>
                  <a:lnTo>
                    <a:pt x="1046" y="2604"/>
                  </a:lnTo>
                  <a:lnTo>
                    <a:pt x="1031" y="2590"/>
                  </a:lnTo>
                  <a:lnTo>
                    <a:pt x="1017" y="2575"/>
                  </a:lnTo>
                  <a:lnTo>
                    <a:pt x="1004" y="2558"/>
                  </a:lnTo>
                  <a:lnTo>
                    <a:pt x="991" y="2542"/>
                  </a:lnTo>
                  <a:lnTo>
                    <a:pt x="979" y="2525"/>
                  </a:lnTo>
                  <a:lnTo>
                    <a:pt x="967" y="2508"/>
                  </a:lnTo>
                  <a:lnTo>
                    <a:pt x="957" y="2490"/>
                  </a:lnTo>
                  <a:lnTo>
                    <a:pt x="947" y="2471"/>
                  </a:lnTo>
                  <a:lnTo>
                    <a:pt x="937" y="2451"/>
                  </a:lnTo>
                  <a:lnTo>
                    <a:pt x="929" y="2430"/>
                  </a:lnTo>
                  <a:lnTo>
                    <a:pt x="921" y="2409"/>
                  </a:lnTo>
                  <a:lnTo>
                    <a:pt x="919" y="2390"/>
                  </a:lnTo>
                  <a:lnTo>
                    <a:pt x="917" y="2371"/>
                  </a:lnTo>
                  <a:lnTo>
                    <a:pt x="916" y="2353"/>
                  </a:lnTo>
                  <a:lnTo>
                    <a:pt x="915" y="2334"/>
                  </a:lnTo>
                  <a:lnTo>
                    <a:pt x="916" y="2316"/>
                  </a:lnTo>
                  <a:lnTo>
                    <a:pt x="917" y="2297"/>
                  </a:lnTo>
                  <a:lnTo>
                    <a:pt x="919" y="2279"/>
                  </a:lnTo>
                  <a:lnTo>
                    <a:pt x="922" y="2261"/>
                  </a:lnTo>
                  <a:lnTo>
                    <a:pt x="925" y="2243"/>
                  </a:lnTo>
                  <a:lnTo>
                    <a:pt x="929" y="2225"/>
                  </a:lnTo>
                  <a:lnTo>
                    <a:pt x="935" y="2207"/>
                  </a:lnTo>
                  <a:lnTo>
                    <a:pt x="941" y="2190"/>
                  </a:lnTo>
                  <a:lnTo>
                    <a:pt x="948" y="2172"/>
                  </a:lnTo>
                  <a:lnTo>
                    <a:pt x="955" y="2155"/>
                  </a:lnTo>
                  <a:lnTo>
                    <a:pt x="964" y="2138"/>
                  </a:lnTo>
                  <a:lnTo>
                    <a:pt x="973" y="2121"/>
                  </a:lnTo>
                  <a:lnTo>
                    <a:pt x="950" y="2110"/>
                  </a:lnTo>
                  <a:lnTo>
                    <a:pt x="924" y="2098"/>
                  </a:lnTo>
                  <a:lnTo>
                    <a:pt x="911" y="2092"/>
                  </a:lnTo>
                  <a:lnTo>
                    <a:pt x="898" y="2085"/>
                  </a:lnTo>
                  <a:lnTo>
                    <a:pt x="886" y="2078"/>
                  </a:lnTo>
                  <a:lnTo>
                    <a:pt x="874" y="2071"/>
                  </a:lnTo>
                  <a:lnTo>
                    <a:pt x="862" y="2062"/>
                  </a:lnTo>
                  <a:lnTo>
                    <a:pt x="851" y="2052"/>
                  </a:lnTo>
                  <a:lnTo>
                    <a:pt x="841" y="2042"/>
                  </a:lnTo>
                  <a:lnTo>
                    <a:pt x="832" y="2032"/>
                  </a:lnTo>
                  <a:lnTo>
                    <a:pt x="825" y="2020"/>
                  </a:lnTo>
                  <a:lnTo>
                    <a:pt x="819" y="2007"/>
                  </a:lnTo>
                  <a:lnTo>
                    <a:pt x="816" y="2000"/>
                  </a:lnTo>
                  <a:lnTo>
                    <a:pt x="814" y="1993"/>
                  </a:lnTo>
                  <a:lnTo>
                    <a:pt x="812" y="1986"/>
                  </a:lnTo>
                  <a:lnTo>
                    <a:pt x="811" y="1978"/>
                  </a:lnTo>
                  <a:lnTo>
                    <a:pt x="808" y="1965"/>
                  </a:lnTo>
                  <a:lnTo>
                    <a:pt x="806" y="1952"/>
                  </a:lnTo>
                  <a:lnTo>
                    <a:pt x="805" y="1938"/>
                  </a:lnTo>
                  <a:lnTo>
                    <a:pt x="804" y="1923"/>
                  </a:lnTo>
                  <a:lnTo>
                    <a:pt x="805" y="1909"/>
                  </a:lnTo>
                  <a:lnTo>
                    <a:pt x="807" y="1895"/>
                  </a:lnTo>
                  <a:lnTo>
                    <a:pt x="808" y="1889"/>
                  </a:lnTo>
                  <a:lnTo>
                    <a:pt x="810" y="1883"/>
                  </a:lnTo>
                  <a:lnTo>
                    <a:pt x="812" y="1877"/>
                  </a:lnTo>
                  <a:lnTo>
                    <a:pt x="816" y="1872"/>
                  </a:lnTo>
                  <a:lnTo>
                    <a:pt x="776" y="1839"/>
                  </a:lnTo>
                  <a:lnTo>
                    <a:pt x="733" y="1805"/>
                  </a:lnTo>
                  <a:lnTo>
                    <a:pt x="691" y="1771"/>
                  </a:lnTo>
                  <a:lnTo>
                    <a:pt x="648" y="1736"/>
                  </a:lnTo>
                  <a:lnTo>
                    <a:pt x="628" y="1717"/>
                  </a:lnTo>
                  <a:lnTo>
                    <a:pt x="609" y="1699"/>
                  </a:lnTo>
                  <a:lnTo>
                    <a:pt x="591" y="1678"/>
                  </a:lnTo>
                  <a:lnTo>
                    <a:pt x="575" y="1657"/>
                  </a:lnTo>
                  <a:lnTo>
                    <a:pt x="567" y="1647"/>
                  </a:lnTo>
                  <a:lnTo>
                    <a:pt x="560" y="1636"/>
                  </a:lnTo>
                  <a:lnTo>
                    <a:pt x="553" y="1625"/>
                  </a:lnTo>
                  <a:lnTo>
                    <a:pt x="546" y="1614"/>
                  </a:lnTo>
                  <a:lnTo>
                    <a:pt x="541" y="1602"/>
                  </a:lnTo>
                  <a:lnTo>
                    <a:pt x="536" y="1590"/>
                  </a:lnTo>
                  <a:lnTo>
                    <a:pt x="531" y="1578"/>
                  </a:lnTo>
                  <a:lnTo>
                    <a:pt x="527" y="1565"/>
                  </a:lnTo>
                  <a:lnTo>
                    <a:pt x="511" y="1493"/>
                  </a:lnTo>
                  <a:lnTo>
                    <a:pt x="496" y="1418"/>
                  </a:lnTo>
                  <a:lnTo>
                    <a:pt x="490" y="1381"/>
                  </a:lnTo>
                  <a:lnTo>
                    <a:pt x="483" y="1343"/>
                  </a:lnTo>
                  <a:lnTo>
                    <a:pt x="478" y="1304"/>
                  </a:lnTo>
                  <a:lnTo>
                    <a:pt x="472" y="1266"/>
                  </a:lnTo>
                  <a:lnTo>
                    <a:pt x="468" y="1228"/>
                  </a:lnTo>
                  <a:lnTo>
                    <a:pt x="464" y="1190"/>
                  </a:lnTo>
                  <a:lnTo>
                    <a:pt x="460" y="1150"/>
                  </a:lnTo>
                  <a:lnTo>
                    <a:pt x="458" y="1112"/>
                  </a:lnTo>
                  <a:lnTo>
                    <a:pt x="456" y="1073"/>
                  </a:lnTo>
                  <a:lnTo>
                    <a:pt x="456" y="1034"/>
                  </a:lnTo>
                  <a:lnTo>
                    <a:pt x="456" y="996"/>
                  </a:lnTo>
                  <a:lnTo>
                    <a:pt x="457" y="958"/>
                  </a:lnTo>
                  <a:lnTo>
                    <a:pt x="459" y="919"/>
                  </a:lnTo>
                  <a:lnTo>
                    <a:pt x="463" y="881"/>
                  </a:lnTo>
                  <a:lnTo>
                    <a:pt x="467" y="844"/>
                  </a:lnTo>
                  <a:lnTo>
                    <a:pt x="473" y="807"/>
                  </a:lnTo>
                  <a:lnTo>
                    <a:pt x="480" y="769"/>
                  </a:lnTo>
                  <a:lnTo>
                    <a:pt x="489" y="733"/>
                  </a:lnTo>
                  <a:lnTo>
                    <a:pt x="499" y="697"/>
                  </a:lnTo>
                  <a:lnTo>
                    <a:pt x="510" y="661"/>
                  </a:lnTo>
                  <a:lnTo>
                    <a:pt x="523" y="626"/>
                  </a:lnTo>
                  <a:lnTo>
                    <a:pt x="537" y="592"/>
                  </a:lnTo>
                  <a:lnTo>
                    <a:pt x="553" y="558"/>
                  </a:lnTo>
                  <a:lnTo>
                    <a:pt x="572" y="524"/>
                  </a:lnTo>
                  <a:lnTo>
                    <a:pt x="592" y="492"/>
                  </a:lnTo>
                  <a:lnTo>
                    <a:pt x="613" y="461"/>
                  </a:lnTo>
                  <a:lnTo>
                    <a:pt x="636" y="430"/>
                  </a:lnTo>
                  <a:lnTo>
                    <a:pt x="661" y="400"/>
                  </a:lnTo>
                  <a:lnTo>
                    <a:pt x="695" y="374"/>
                  </a:lnTo>
                  <a:lnTo>
                    <a:pt x="729" y="350"/>
                  </a:lnTo>
                  <a:lnTo>
                    <a:pt x="763" y="327"/>
                  </a:lnTo>
                  <a:lnTo>
                    <a:pt x="798" y="304"/>
                  </a:lnTo>
                  <a:lnTo>
                    <a:pt x="834" y="282"/>
                  </a:lnTo>
                  <a:lnTo>
                    <a:pt x="870" y="261"/>
                  </a:lnTo>
                  <a:lnTo>
                    <a:pt x="906" y="242"/>
                  </a:lnTo>
                  <a:lnTo>
                    <a:pt x="943" y="223"/>
                  </a:lnTo>
                  <a:lnTo>
                    <a:pt x="981" y="205"/>
                  </a:lnTo>
                  <a:lnTo>
                    <a:pt x="1018" y="189"/>
                  </a:lnTo>
                  <a:lnTo>
                    <a:pt x="1056" y="173"/>
                  </a:lnTo>
                  <a:lnTo>
                    <a:pt x="1095" y="157"/>
                  </a:lnTo>
                  <a:lnTo>
                    <a:pt x="1134" y="143"/>
                  </a:lnTo>
                  <a:lnTo>
                    <a:pt x="1173" y="130"/>
                  </a:lnTo>
                  <a:lnTo>
                    <a:pt x="1214" y="118"/>
                  </a:lnTo>
                  <a:lnTo>
                    <a:pt x="1254" y="107"/>
                  </a:lnTo>
                  <a:lnTo>
                    <a:pt x="1294" y="96"/>
                  </a:lnTo>
                  <a:lnTo>
                    <a:pt x="1335" y="87"/>
                  </a:lnTo>
                  <a:lnTo>
                    <a:pt x="1376" y="78"/>
                  </a:lnTo>
                  <a:lnTo>
                    <a:pt x="1417" y="70"/>
                  </a:lnTo>
                  <a:lnTo>
                    <a:pt x="1459" y="63"/>
                  </a:lnTo>
                  <a:lnTo>
                    <a:pt x="1500" y="57"/>
                  </a:lnTo>
                  <a:lnTo>
                    <a:pt x="1542" y="52"/>
                  </a:lnTo>
                  <a:lnTo>
                    <a:pt x="1585" y="47"/>
                  </a:lnTo>
                  <a:lnTo>
                    <a:pt x="1627" y="42"/>
                  </a:lnTo>
                  <a:lnTo>
                    <a:pt x="1669" y="39"/>
                  </a:lnTo>
                  <a:lnTo>
                    <a:pt x="1713" y="37"/>
                  </a:lnTo>
                  <a:lnTo>
                    <a:pt x="1755" y="36"/>
                  </a:lnTo>
                  <a:lnTo>
                    <a:pt x="1798" y="35"/>
                  </a:lnTo>
                  <a:lnTo>
                    <a:pt x="1841" y="35"/>
                  </a:lnTo>
                  <a:lnTo>
                    <a:pt x="1884" y="36"/>
                  </a:lnTo>
                  <a:lnTo>
                    <a:pt x="1927" y="38"/>
                  </a:lnTo>
                  <a:lnTo>
                    <a:pt x="2002" y="31"/>
                  </a:lnTo>
                  <a:lnTo>
                    <a:pt x="2075" y="24"/>
                  </a:lnTo>
                  <a:lnTo>
                    <a:pt x="2147" y="17"/>
                  </a:lnTo>
                  <a:lnTo>
                    <a:pt x="2219" y="11"/>
                  </a:lnTo>
                  <a:lnTo>
                    <a:pt x="2289" y="6"/>
                  </a:lnTo>
                  <a:lnTo>
                    <a:pt x="2359" y="2"/>
                  </a:lnTo>
                  <a:lnTo>
                    <a:pt x="2393" y="1"/>
                  </a:lnTo>
                  <a:lnTo>
                    <a:pt x="2427" y="1"/>
                  </a:lnTo>
                  <a:lnTo>
                    <a:pt x="2462" y="0"/>
                  </a:lnTo>
                  <a:lnTo>
                    <a:pt x="2496" y="1"/>
                  </a:lnTo>
                  <a:lnTo>
                    <a:pt x="2529" y="2"/>
                  </a:lnTo>
                  <a:lnTo>
                    <a:pt x="2563" y="3"/>
                  </a:lnTo>
                  <a:lnTo>
                    <a:pt x="2597" y="6"/>
                  </a:lnTo>
                  <a:lnTo>
                    <a:pt x="2630" y="9"/>
                  </a:lnTo>
                  <a:lnTo>
                    <a:pt x="2664" y="13"/>
                  </a:lnTo>
                  <a:lnTo>
                    <a:pt x="2697" y="18"/>
                  </a:lnTo>
                  <a:lnTo>
                    <a:pt x="2731" y="24"/>
                  </a:lnTo>
                  <a:lnTo>
                    <a:pt x="2764" y="31"/>
                  </a:lnTo>
                  <a:lnTo>
                    <a:pt x="2797" y="39"/>
                  </a:lnTo>
                  <a:lnTo>
                    <a:pt x="2831" y="49"/>
                  </a:lnTo>
                  <a:lnTo>
                    <a:pt x="2865" y="59"/>
                  </a:lnTo>
                  <a:lnTo>
                    <a:pt x="2898" y="70"/>
                  </a:lnTo>
                  <a:lnTo>
                    <a:pt x="2931" y="83"/>
                  </a:lnTo>
                  <a:lnTo>
                    <a:pt x="2964" y="96"/>
                  </a:lnTo>
                  <a:lnTo>
                    <a:pt x="2999" y="111"/>
                  </a:lnTo>
                  <a:lnTo>
                    <a:pt x="3032" y="128"/>
                  </a:lnTo>
                  <a:lnTo>
                    <a:pt x="3053" y="136"/>
                  </a:lnTo>
                  <a:lnTo>
                    <a:pt x="3073" y="145"/>
                  </a:lnTo>
                  <a:lnTo>
                    <a:pt x="3093" y="154"/>
                  </a:lnTo>
                  <a:lnTo>
                    <a:pt x="3112" y="165"/>
                  </a:lnTo>
                  <a:lnTo>
                    <a:pt x="3130" y="178"/>
                  </a:lnTo>
                  <a:lnTo>
                    <a:pt x="3148" y="190"/>
                  </a:lnTo>
                  <a:lnTo>
                    <a:pt x="3165" y="203"/>
                  </a:lnTo>
                  <a:lnTo>
                    <a:pt x="3182" y="216"/>
                  </a:lnTo>
                  <a:lnTo>
                    <a:pt x="3215" y="244"/>
                  </a:lnTo>
                  <a:lnTo>
                    <a:pt x="3248" y="273"/>
                  </a:lnTo>
                  <a:lnTo>
                    <a:pt x="3279" y="304"/>
                  </a:lnTo>
                  <a:lnTo>
                    <a:pt x="330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1935" y="897"/>
              <a:ext cx="444" cy="427"/>
            </a:xfrm>
            <a:custGeom>
              <a:avLst/>
              <a:gdLst>
                <a:gd name="T0" fmla="*/ 2169 w 2663"/>
                <a:gd name="T1" fmla="*/ 29 h 2560"/>
                <a:gd name="T2" fmla="*/ 2274 w 2663"/>
                <a:gd name="T3" fmla="*/ 61 h 2560"/>
                <a:gd name="T4" fmla="*/ 2440 w 2663"/>
                <a:gd name="T5" fmla="*/ 155 h 2560"/>
                <a:gd name="T6" fmla="*/ 2570 w 2663"/>
                <a:gd name="T7" fmla="*/ 262 h 2560"/>
                <a:gd name="T8" fmla="*/ 2656 w 2663"/>
                <a:gd name="T9" fmla="*/ 367 h 2560"/>
                <a:gd name="T10" fmla="*/ 2635 w 2663"/>
                <a:gd name="T11" fmla="*/ 446 h 2560"/>
                <a:gd name="T12" fmla="*/ 2603 w 2663"/>
                <a:gd name="T13" fmla="*/ 444 h 2560"/>
                <a:gd name="T14" fmla="*/ 2596 w 2663"/>
                <a:gd name="T15" fmla="*/ 467 h 2560"/>
                <a:gd name="T16" fmla="*/ 2568 w 2663"/>
                <a:gd name="T17" fmla="*/ 466 h 2560"/>
                <a:gd name="T18" fmla="*/ 2522 w 2663"/>
                <a:gd name="T19" fmla="*/ 450 h 2560"/>
                <a:gd name="T20" fmla="*/ 2343 w 2663"/>
                <a:gd name="T21" fmla="*/ 391 h 2560"/>
                <a:gd name="T22" fmla="*/ 2241 w 2663"/>
                <a:gd name="T23" fmla="*/ 348 h 2560"/>
                <a:gd name="T24" fmla="*/ 2215 w 2663"/>
                <a:gd name="T25" fmla="*/ 373 h 2560"/>
                <a:gd name="T26" fmla="*/ 2161 w 2663"/>
                <a:gd name="T27" fmla="*/ 344 h 2560"/>
                <a:gd name="T28" fmla="*/ 2137 w 2663"/>
                <a:gd name="T29" fmla="*/ 369 h 2560"/>
                <a:gd name="T30" fmla="*/ 1937 w 2663"/>
                <a:gd name="T31" fmla="*/ 322 h 2560"/>
                <a:gd name="T32" fmla="*/ 1932 w 2663"/>
                <a:gd name="T33" fmla="*/ 298 h 2560"/>
                <a:gd name="T34" fmla="*/ 1875 w 2663"/>
                <a:gd name="T35" fmla="*/ 295 h 2560"/>
                <a:gd name="T36" fmla="*/ 1798 w 2663"/>
                <a:gd name="T37" fmla="*/ 306 h 2560"/>
                <a:gd name="T38" fmla="*/ 1521 w 2663"/>
                <a:gd name="T39" fmla="*/ 330 h 2560"/>
                <a:gd name="T40" fmla="*/ 1344 w 2663"/>
                <a:gd name="T41" fmla="*/ 411 h 2560"/>
                <a:gd name="T42" fmla="*/ 1140 w 2663"/>
                <a:gd name="T43" fmla="*/ 568 h 2560"/>
                <a:gd name="T44" fmla="*/ 1057 w 2663"/>
                <a:gd name="T45" fmla="*/ 687 h 2560"/>
                <a:gd name="T46" fmla="*/ 1018 w 2663"/>
                <a:gd name="T47" fmla="*/ 824 h 2560"/>
                <a:gd name="T48" fmla="*/ 1019 w 2663"/>
                <a:gd name="T49" fmla="*/ 1017 h 2560"/>
                <a:gd name="T50" fmla="*/ 1102 w 2663"/>
                <a:gd name="T51" fmla="*/ 1244 h 2560"/>
                <a:gd name="T52" fmla="*/ 1266 w 2663"/>
                <a:gd name="T53" fmla="*/ 1402 h 2560"/>
                <a:gd name="T54" fmla="*/ 1377 w 2663"/>
                <a:gd name="T55" fmla="*/ 1519 h 2560"/>
                <a:gd name="T56" fmla="*/ 1426 w 2663"/>
                <a:gd name="T57" fmla="*/ 1659 h 2560"/>
                <a:gd name="T58" fmla="*/ 1408 w 2663"/>
                <a:gd name="T59" fmla="*/ 1898 h 2560"/>
                <a:gd name="T60" fmla="*/ 1251 w 2663"/>
                <a:gd name="T61" fmla="*/ 1909 h 2560"/>
                <a:gd name="T62" fmla="*/ 1164 w 2663"/>
                <a:gd name="T63" fmla="*/ 1905 h 2560"/>
                <a:gd name="T64" fmla="*/ 1105 w 2663"/>
                <a:gd name="T65" fmla="*/ 1915 h 2560"/>
                <a:gd name="T66" fmla="*/ 988 w 2663"/>
                <a:gd name="T67" fmla="*/ 1963 h 2560"/>
                <a:gd name="T68" fmla="*/ 922 w 2663"/>
                <a:gd name="T69" fmla="*/ 2076 h 2560"/>
                <a:gd name="T70" fmla="*/ 848 w 2663"/>
                <a:gd name="T71" fmla="*/ 2405 h 2560"/>
                <a:gd name="T72" fmla="*/ 892 w 2663"/>
                <a:gd name="T73" fmla="*/ 2519 h 2560"/>
                <a:gd name="T74" fmla="*/ 854 w 2663"/>
                <a:gd name="T75" fmla="*/ 2556 h 2560"/>
                <a:gd name="T76" fmla="*/ 718 w 2663"/>
                <a:gd name="T77" fmla="*/ 2543 h 2560"/>
                <a:gd name="T78" fmla="*/ 579 w 2663"/>
                <a:gd name="T79" fmla="*/ 2470 h 2560"/>
                <a:gd name="T80" fmla="*/ 495 w 2663"/>
                <a:gd name="T81" fmla="*/ 2349 h 2560"/>
                <a:gd name="T82" fmla="*/ 474 w 2663"/>
                <a:gd name="T83" fmla="*/ 2225 h 2560"/>
                <a:gd name="T84" fmla="*/ 524 w 2663"/>
                <a:gd name="T85" fmla="*/ 2068 h 2560"/>
                <a:gd name="T86" fmla="*/ 520 w 2663"/>
                <a:gd name="T87" fmla="*/ 1999 h 2560"/>
                <a:gd name="T88" fmla="*/ 450 w 2663"/>
                <a:gd name="T89" fmla="*/ 1956 h 2560"/>
                <a:gd name="T90" fmla="*/ 368 w 2663"/>
                <a:gd name="T91" fmla="*/ 1895 h 2560"/>
                <a:gd name="T92" fmla="*/ 351 w 2663"/>
                <a:gd name="T93" fmla="*/ 1809 h 2560"/>
                <a:gd name="T94" fmla="*/ 317 w 2663"/>
                <a:gd name="T95" fmla="*/ 1759 h 2560"/>
                <a:gd name="T96" fmla="*/ 172 w 2663"/>
                <a:gd name="T97" fmla="*/ 1684 h 2560"/>
                <a:gd name="T98" fmla="*/ 71 w 2663"/>
                <a:gd name="T99" fmla="*/ 1531 h 2560"/>
                <a:gd name="T100" fmla="*/ 17 w 2663"/>
                <a:gd name="T101" fmla="*/ 1314 h 2560"/>
                <a:gd name="T102" fmla="*/ 0 w 2663"/>
                <a:gd name="T103" fmla="*/ 1035 h 2560"/>
                <a:gd name="T104" fmla="*/ 47 w 2663"/>
                <a:gd name="T105" fmla="*/ 622 h 2560"/>
                <a:gd name="T106" fmla="*/ 190 w 2663"/>
                <a:gd name="T107" fmla="*/ 405 h 2560"/>
                <a:gd name="T108" fmla="*/ 418 w 2663"/>
                <a:gd name="T109" fmla="*/ 267 h 2560"/>
                <a:gd name="T110" fmla="*/ 793 w 2663"/>
                <a:gd name="T111" fmla="*/ 113 h 2560"/>
                <a:gd name="T112" fmla="*/ 896 w 2663"/>
                <a:gd name="T113" fmla="*/ 83 h 2560"/>
                <a:gd name="T114" fmla="*/ 860 w 2663"/>
                <a:gd name="T115" fmla="*/ 107 h 2560"/>
                <a:gd name="T116" fmla="*/ 920 w 2663"/>
                <a:gd name="T117" fmla="*/ 104 h 2560"/>
                <a:gd name="T118" fmla="*/ 1027 w 2663"/>
                <a:gd name="T119" fmla="*/ 81 h 2560"/>
                <a:gd name="T120" fmla="*/ 1407 w 2663"/>
                <a:gd name="T121" fmla="*/ 26 h 2560"/>
                <a:gd name="T122" fmla="*/ 1900 w 2663"/>
                <a:gd name="T123" fmla="*/ 11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3" h="2560">
                  <a:moveTo>
                    <a:pt x="2025" y="11"/>
                  </a:moveTo>
                  <a:lnTo>
                    <a:pt x="2036" y="14"/>
                  </a:lnTo>
                  <a:lnTo>
                    <a:pt x="2049" y="17"/>
                  </a:lnTo>
                  <a:lnTo>
                    <a:pt x="2063" y="19"/>
                  </a:lnTo>
                  <a:lnTo>
                    <a:pt x="2079" y="20"/>
                  </a:lnTo>
                  <a:lnTo>
                    <a:pt x="2113" y="23"/>
                  </a:lnTo>
                  <a:lnTo>
                    <a:pt x="2151" y="26"/>
                  </a:lnTo>
                  <a:lnTo>
                    <a:pt x="2169" y="29"/>
                  </a:lnTo>
                  <a:lnTo>
                    <a:pt x="2187" y="31"/>
                  </a:lnTo>
                  <a:lnTo>
                    <a:pt x="2205" y="35"/>
                  </a:lnTo>
                  <a:lnTo>
                    <a:pt x="2222" y="39"/>
                  </a:lnTo>
                  <a:lnTo>
                    <a:pt x="2239" y="44"/>
                  </a:lnTo>
                  <a:lnTo>
                    <a:pt x="2254" y="50"/>
                  </a:lnTo>
                  <a:lnTo>
                    <a:pt x="2261" y="53"/>
                  </a:lnTo>
                  <a:lnTo>
                    <a:pt x="2267" y="57"/>
                  </a:lnTo>
                  <a:lnTo>
                    <a:pt x="2274" y="61"/>
                  </a:lnTo>
                  <a:lnTo>
                    <a:pt x="2280" y="66"/>
                  </a:lnTo>
                  <a:lnTo>
                    <a:pt x="2295" y="71"/>
                  </a:lnTo>
                  <a:lnTo>
                    <a:pt x="2310" y="77"/>
                  </a:lnTo>
                  <a:lnTo>
                    <a:pt x="2325" y="84"/>
                  </a:lnTo>
                  <a:lnTo>
                    <a:pt x="2341" y="92"/>
                  </a:lnTo>
                  <a:lnTo>
                    <a:pt x="2374" y="111"/>
                  </a:lnTo>
                  <a:lnTo>
                    <a:pt x="2408" y="133"/>
                  </a:lnTo>
                  <a:lnTo>
                    <a:pt x="2440" y="155"/>
                  </a:lnTo>
                  <a:lnTo>
                    <a:pt x="2470" y="175"/>
                  </a:lnTo>
                  <a:lnTo>
                    <a:pt x="2497" y="193"/>
                  </a:lnTo>
                  <a:lnTo>
                    <a:pt x="2519" y="207"/>
                  </a:lnTo>
                  <a:lnTo>
                    <a:pt x="2526" y="216"/>
                  </a:lnTo>
                  <a:lnTo>
                    <a:pt x="2534" y="225"/>
                  </a:lnTo>
                  <a:lnTo>
                    <a:pt x="2542" y="235"/>
                  </a:lnTo>
                  <a:lnTo>
                    <a:pt x="2551" y="244"/>
                  </a:lnTo>
                  <a:lnTo>
                    <a:pt x="2570" y="262"/>
                  </a:lnTo>
                  <a:lnTo>
                    <a:pt x="2590" y="281"/>
                  </a:lnTo>
                  <a:lnTo>
                    <a:pt x="2600" y="291"/>
                  </a:lnTo>
                  <a:lnTo>
                    <a:pt x="2610" y="302"/>
                  </a:lnTo>
                  <a:lnTo>
                    <a:pt x="2620" y="313"/>
                  </a:lnTo>
                  <a:lnTo>
                    <a:pt x="2629" y="325"/>
                  </a:lnTo>
                  <a:lnTo>
                    <a:pt x="2638" y="338"/>
                  </a:lnTo>
                  <a:lnTo>
                    <a:pt x="2647" y="352"/>
                  </a:lnTo>
                  <a:lnTo>
                    <a:pt x="2656" y="367"/>
                  </a:lnTo>
                  <a:lnTo>
                    <a:pt x="2663" y="385"/>
                  </a:lnTo>
                  <a:lnTo>
                    <a:pt x="2660" y="402"/>
                  </a:lnTo>
                  <a:lnTo>
                    <a:pt x="2654" y="420"/>
                  </a:lnTo>
                  <a:lnTo>
                    <a:pt x="2650" y="429"/>
                  </a:lnTo>
                  <a:lnTo>
                    <a:pt x="2645" y="436"/>
                  </a:lnTo>
                  <a:lnTo>
                    <a:pt x="2642" y="440"/>
                  </a:lnTo>
                  <a:lnTo>
                    <a:pt x="2639" y="443"/>
                  </a:lnTo>
                  <a:lnTo>
                    <a:pt x="2635" y="446"/>
                  </a:lnTo>
                  <a:lnTo>
                    <a:pt x="2630" y="449"/>
                  </a:lnTo>
                  <a:lnTo>
                    <a:pt x="2630" y="445"/>
                  </a:lnTo>
                  <a:lnTo>
                    <a:pt x="2629" y="442"/>
                  </a:lnTo>
                  <a:lnTo>
                    <a:pt x="2628" y="440"/>
                  </a:lnTo>
                  <a:lnTo>
                    <a:pt x="2625" y="439"/>
                  </a:lnTo>
                  <a:lnTo>
                    <a:pt x="2619" y="439"/>
                  </a:lnTo>
                  <a:lnTo>
                    <a:pt x="2611" y="441"/>
                  </a:lnTo>
                  <a:lnTo>
                    <a:pt x="2603" y="444"/>
                  </a:lnTo>
                  <a:lnTo>
                    <a:pt x="2594" y="446"/>
                  </a:lnTo>
                  <a:lnTo>
                    <a:pt x="2590" y="447"/>
                  </a:lnTo>
                  <a:lnTo>
                    <a:pt x="2586" y="447"/>
                  </a:lnTo>
                  <a:lnTo>
                    <a:pt x="2583" y="446"/>
                  </a:lnTo>
                  <a:lnTo>
                    <a:pt x="2580" y="444"/>
                  </a:lnTo>
                  <a:lnTo>
                    <a:pt x="2575" y="449"/>
                  </a:lnTo>
                  <a:lnTo>
                    <a:pt x="2587" y="458"/>
                  </a:lnTo>
                  <a:lnTo>
                    <a:pt x="2596" y="467"/>
                  </a:lnTo>
                  <a:lnTo>
                    <a:pt x="2597" y="465"/>
                  </a:lnTo>
                  <a:lnTo>
                    <a:pt x="2598" y="464"/>
                  </a:lnTo>
                  <a:lnTo>
                    <a:pt x="2597" y="463"/>
                  </a:lnTo>
                  <a:lnTo>
                    <a:pt x="2595" y="462"/>
                  </a:lnTo>
                  <a:lnTo>
                    <a:pt x="2589" y="462"/>
                  </a:lnTo>
                  <a:lnTo>
                    <a:pt x="2582" y="463"/>
                  </a:lnTo>
                  <a:lnTo>
                    <a:pt x="2574" y="464"/>
                  </a:lnTo>
                  <a:lnTo>
                    <a:pt x="2568" y="466"/>
                  </a:lnTo>
                  <a:lnTo>
                    <a:pt x="2565" y="468"/>
                  </a:lnTo>
                  <a:lnTo>
                    <a:pt x="2564" y="469"/>
                  </a:lnTo>
                  <a:lnTo>
                    <a:pt x="2563" y="470"/>
                  </a:lnTo>
                  <a:lnTo>
                    <a:pt x="2564" y="472"/>
                  </a:lnTo>
                  <a:lnTo>
                    <a:pt x="2554" y="466"/>
                  </a:lnTo>
                  <a:lnTo>
                    <a:pt x="2544" y="460"/>
                  </a:lnTo>
                  <a:lnTo>
                    <a:pt x="2533" y="455"/>
                  </a:lnTo>
                  <a:lnTo>
                    <a:pt x="2522" y="450"/>
                  </a:lnTo>
                  <a:lnTo>
                    <a:pt x="2500" y="442"/>
                  </a:lnTo>
                  <a:lnTo>
                    <a:pt x="2478" y="436"/>
                  </a:lnTo>
                  <a:lnTo>
                    <a:pt x="2456" y="430"/>
                  </a:lnTo>
                  <a:lnTo>
                    <a:pt x="2433" y="425"/>
                  </a:lnTo>
                  <a:lnTo>
                    <a:pt x="2410" y="421"/>
                  </a:lnTo>
                  <a:lnTo>
                    <a:pt x="2386" y="417"/>
                  </a:lnTo>
                  <a:lnTo>
                    <a:pt x="2365" y="405"/>
                  </a:lnTo>
                  <a:lnTo>
                    <a:pt x="2343" y="391"/>
                  </a:lnTo>
                  <a:lnTo>
                    <a:pt x="2321" y="377"/>
                  </a:lnTo>
                  <a:lnTo>
                    <a:pt x="2299" y="363"/>
                  </a:lnTo>
                  <a:lnTo>
                    <a:pt x="2287" y="357"/>
                  </a:lnTo>
                  <a:lnTo>
                    <a:pt x="2276" y="353"/>
                  </a:lnTo>
                  <a:lnTo>
                    <a:pt x="2264" y="349"/>
                  </a:lnTo>
                  <a:lnTo>
                    <a:pt x="2252" y="348"/>
                  </a:lnTo>
                  <a:lnTo>
                    <a:pt x="2247" y="347"/>
                  </a:lnTo>
                  <a:lnTo>
                    <a:pt x="2241" y="348"/>
                  </a:lnTo>
                  <a:lnTo>
                    <a:pt x="2236" y="348"/>
                  </a:lnTo>
                  <a:lnTo>
                    <a:pt x="2230" y="350"/>
                  </a:lnTo>
                  <a:lnTo>
                    <a:pt x="2225" y="352"/>
                  </a:lnTo>
                  <a:lnTo>
                    <a:pt x="2219" y="354"/>
                  </a:lnTo>
                  <a:lnTo>
                    <a:pt x="2214" y="357"/>
                  </a:lnTo>
                  <a:lnTo>
                    <a:pt x="2209" y="361"/>
                  </a:lnTo>
                  <a:lnTo>
                    <a:pt x="2220" y="373"/>
                  </a:lnTo>
                  <a:lnTo>
                    <a:pt x="2215" y="373"/>
                  </a:lnTo>
                  <a:lnTo>
                    <a:pt x="2210" y="371"/>
                  </a:lnTo>
                  <a:lnTo>
                    <a:pt x="2204" y="369"/>
                  </a:lnTo>
                  <a:lnTo>
                    <a:pt x="2199" y="365"/>
                  </a:lnTo>
                  <a:lnTo>
                    <a:pt x="2189" y="358"/>
                  </a:lnTo>
                  <a:lnTo>
                    <a:pt x="2178" y="351"/>
                  </a:lnTo>
                  <a:lnTo>
                    <a:pt x="2172" y="348"/>
                  </a:lnTo>
                  <a:lnTo>
                    <a:pt x="2167" y="346"/>
                  </a:lnTo>
                  <a:lnTo>
                    <a:pt x="2161" y="344"/>
                  </a:lnTo>
                  <a:lnTo>
                    <a:pt x="2155" y="342"/>
                  </a:lnTo>
                  <a:lnTo>
                    <a:pt x="2149" y="342"/>
                  </a:lnTo>
                  <a:lnTo>
                    <a:pt x="2142" y="343"/>
                  </a:lnTo>
                  <a:lnTo>
                    <a:pt x="2136" y="346"/>
                  </a:lnTo>
                  <a:lnTo>
                    <a:pt x="2130" y="349"/>
                  </a:lnTo>
                  <a:lnTo>
                    <a:pt x="2131" y="357"/>
                  </a:lnTo>
                  <a:lnTo>
                    <a:pt x="2133" y="363"/>
                  </a:lnTo>
                  <a:lnTo>
                    <a:pt x="2137" y="369"/>
                  </a:lnTo>
                  <a:lnTo>
                    <a:pt x="2142" y="373"/>
                  </a:lnTo>
                  <a:lnTo>
                    <a:pt x="2147" y="376"/>
                  </a:lnTo>
                  <a:lnTo>
                    <a:pt x="2154" y="377"/>
                  </a:lnTo>
                  <a:lnTo>
                    <a:pt x="2160" y="378"/>
                  </a:lnTo>
                  <a:lnTo>
                    <a:pt x="2165" y="378"/>
                  </a:lnTo>
                  <a:lnTo>
                    <a:pt x="2170" y="373"/>
                  </a:lnTo>
                  <a:lnTo>
                    <a:pt x="2170" y="378"/>
                  </a:lnTo>
                  <a:lnTo>
                    <a:pt x="1937" y="322"/>
                  </a:lnTo>
                  <a:lnTo>
                    <a:pt x="1969" y="322"/>
                  </a:lnTo>
                  <a:lnTo>
                    <a:pt x="1967" y="318"/>
                  </a:lnTo>
                  <a:lnTo>
                    <a:pt x="1964" y="315"/>
                  </a:lnTo>
                  <a:lnTo>
                    <a:pt x="1961" y="312"/>
                  </a:lnTo>
                  <a:lnTo>
                    <a:pt x="1958" y="309"/>
                  </a:lnTo>
                  <a:lnTo>
                    <a:pt x="1951" y="304"/>
                  </a:lnTo>
                  <a:lnTo>
                    <a:pt x="1942" y="301"/>
                  </a:lnTo>
                  <a:lnTo>
                    <a:pt x="1932" y="298"/>
                  </a:lnTo>
                  <a:lnTo>
                    <a:pt x="1921" y="296"/>
                  </a:lnTo>
                  <a:lnTo>
                    <a:pt x="1910" y="295"/>
                  </a:lnTo>
                  <a:lnTo>
                    <a:pt x="1898" y="294"/>
                  </a:lnTo>
                  <a:lnTo>
                    <a:pt x="1881" y="306"/>
                  </a:lnTo>
                  <a:lnTo>
                    <a:pt x="1880" y="301"/>
                  </a:lnTo>
                  <a:lnTo>
                    <a:pt x="1879" y="298"/>
                  </a:lnTo>
                  <a:lnTo>
                    <a:pt x="1877" y="296"/>
                  </a:lnTo>
                  <a:lnTo>
                    <a:pt x="1875" y="295"/>
                  </a:lnTo>
                  <a:lnTo>
                    <a:pt x="1870" y="295"/>
                  </a:lnTo>
                  <a:lnTo>
                    <a:pt x="1864" y="297"/>
                  </a:lnTo>
                  <a:lnTo>
                    <a:pt x="1859" y="299"/>
                  </a:lnTo>
                  <a:lnTo>
                    <a:pt x="1856" y="301"/>
                  </a:lnTo>
                  <a:lnTo>
                    <a:pt x="1855" y="302"/>
                  </a:lnTo>
                  <a:lnTo>
                    <a:pt x="1858" y="299"/>
                  </a:lnTo>
                  <a:lnTo>
                    <a:pt x="1828" y="303"/>
                  </a:lnTo>
                  <a:lnTo>
                    <a:pt x="1798" y="306"/>
                  </a:lnTo>
                  <a:lnTo>
                    <a:pt x="1768" y="308"/>
                  </a:lnTo>
                  <a:lnTo>
                    <a:pt x="1740" y="310"/>
                  </a:lnTo>
                  <a:lnTo>
                    <a:pt x="1685" y="312"/>
                  </a:lnTo>
                  <a:lnTo>
                    <a:pt x="1629" y="314"/>
                  </a:lnTo>
                  <a:lnTo>
                    <a:pt x="1602" y="316"/>
                  </a:lnTo>
                  <a:lnTo>
                    <a:pt x="1575" y="320"/>
                  </a:lnTo>
                  <a:lnTo>
                    <a:pt x="1548" y="324"/>
                  </a:lnTo>
                  <a:lnTo>
                    <a:pt x="1521" y="330"/>
                  </a:lnTo>
                  <a:lnTo>
                    <a:pt x="1493" y="337"/>
                  </a:lnTo>
                  <a:lnTo>
                    <a:pt x="1465" y="347"/>
                  </a:lnTo>
                  <a:lnTo>
                    <a:pt x="1451" y="352"/>
                  </a:lnTo>
                  <a:lnTo>
                    <a:pt x="1437" y="358"/>
                  </a:lnTo>
                  <a:lnTo>
                    <a:pt x="1423" y="365"/>
                  </a:lnTo>
                  <a:lnTo>
                    <a:pt x="1409" y="373"/>
                  </a:lnTo>
                  <a:lnTo>
                    <a:pt x="1376" y="392"/>
                  </a:lnTo>
                  <a:lnTo>
                    <a:pt x="1344" y="411"/>
                  </a:lnTo>
                  <a:lnTo>
                    <a:pt x="1313" y="431"/>
                  </a:lnTo>
                  <a:lnTo>
                    <a:pt x="1282" y="451"/>
                  </a:lnTo>
                  <a:lnTo>
                    <a:pt x="1250" y="472"/>
                  </a:lnTo>
                  <a:lnTo>
                    <a:pt x="1221" y="495"/>
                  </a:lnTo>
                  <a:lnTo>
                    <a:pt x="1192" y="518"/>
                  </a:lnTo>
                  <a:lnTo>
                    <a:pt x="1165" y="542"/>
                  </a:lnTo>
                  <a:lnTo>
                    <a:pt x="1152" y="555"/>
                  </a:lnTo>
                  <a:lnTo>
                    <a:pt x="1140" y="568"/>
                  </a:lnTo>
                  <a:lnTo>
                    <a:pt x="1126" y="581"/>
                  </a:lnTo>
                  <a:lnTo>
                    <a:pt x="1115" y="595"/>
                  </a:lnTo>
                  <a:lnTo>
                    <a:pt x="1104" y="609"/>
                  </a:lnTo>
                  <a:lnTo>
                    <a:pt x="1093" y="624"/>
                  </a:lnTo>
                  <a:lnTo>
                    <a:pt x="1083" y="639"/>
                  </a:lnTo>
                  <a:lnTo>
                    <a:pt x="1074" y="655"/>
                  </a:lnTo>
                  <a:lnTo>
                    <a:pt x="1065" y="670"/>
                  </a:lnTo>
                  <a:lnTo>
                    <a:pt x="1057" y="687"/>
                  </a:lnTo>
                  <a:lnTo>
                    <a:pt x="1050" y="703"/>
                  </a:lnTo>
                  <a:lnTo>
                    <a:pt x="1044" y="720"/>
                  </a:lnTo>
                  <a:lnTo>
                    <a:pt x="1038" y="738"/>
                  </a:lnTo>
                  <a:lnTo>
                    <a:pt x="1033" y="757"/>
                  </a:lnTo>
                  <a:lnTo>
                    <a:pt x="1029" y="776"/>
                  </a:lnTo>
                  <a:lnTo>
                    <a:pt x="1026" y="795"/>
                  </a:lnTo>
                  <a:lnTo>
                    <a:pt x="1022" y="809"/>
                  </a:lnTo>
                  <a:lnTo>
                    <a:pt x="1018" y="824"/>
                  </a:lnTo>
                  <a:lnTo>
                    <a:pt x="1015" y="838"/>
                  </a:lnTo>
                  <a:lnTo>
                    <a:pt x="1013" y="852"/>
                  </a:lnTo>
                  <a:lnTo>
                    <a:pt x="1010" y="881"/>
                  </a:lnTo>
                  <a:lnTo>
                    <a:pt x="1007" y="908"/>
                  </a:lnTo>
                  <a:lnTo>
                    <a:pt x="1008" y="936"/>
                  </a:lnTo>
                  <a:lnTo>
                    <a:pt x="1011" y="963"/>
                  </a:lnTo>
                  <a:lnTo>
                    <a:pt x="1014" y="989"/>
                  </a:lnTo>
                  <a:lnTo>
                    <a:pt x="1019" y="1017"/>
                  </a:lnTo>
                  <a:lnTo>
                    <a:pt x="1024" y="1043"/>
                  </a:lnTo>
                  <a:lnTo>
                    <a:pt x="1031" y="1068"/>
                  </a:lnTo>
                  <a:lnTo>
                    <a:pt x="1039" y="1094"/>
                  </a:lnTo>
                  <a:lnTo>
                    <a:pt x="1047" y="1119"/>
                  </a:lnTo>
                  <a:lnTo>
                    <a:pt x="1066" y="1169"/>
                  </a:lnTo>
                  <a:lnTo>
                    <a:pt x="1085" y="1217"/>
                  </a:lnTo>
                  <a:lnTo>
                    <a:pt x="1093" y="1231"/>
                  </a:lnTo>
                  <a:lnTo>
                    <a:pt x="1102" y="1244"/>
                  </a:lnTo>
                  <a:lnTo>
                    <a:pt x="1111" y="1258"/>
                  </a:lnTo>
                  <a:lnTo>
                    <a:pt x="1121" y="1270"/>
                  </a:lnTo>
                  <a:lnTo>
                    <a:pt x="1131" y="1282"/>
                  </a:lnTo>
                  <a:lnTo>
                    <a:pt x="1143" y="1294"/>
                  </a:lnTo>
                  <a:lnTo>
                    <a:pt x="1154" y="1305"/>
                  </a:lnTo>
                  <a:lnTo>
                    <a:pt x="1166" y="1317"/>
                  </a:lnTo>
                  <a:lnTo>
                    <a:pt x="1215" y="1359"/>
                  </a:lnTo>
                  <a:lnTo>
                    <a:pt x="1266" y="1402"/>
                  </a:lnTo>
                  <a:lnTo>
                    <a:pt x="1291" y="1423"/>
                  </a:lnTo>
                  <a:lnTo>
                    <a:pt x="1315" y="1445"/>
                  </a:lnTo>
                  <a:lnTo>
                    <a:pt x="1326" y="1456"/>
                  </a:lnTo>
                  <a:lnTo>
                    <a:pt x="1337" y="1468"/>
                  </a:lnTo>
                  <a:lnTo>
                    <a:pt x="1348" y="1480"/>
                  </a:lnTo>
                  <a:lnTo>
                    <a:pt x="1358" y="1492"/>
                  </a:lnTo>
                  <a:lnTo>
                    <a:pt x="1368" y="1506"/>
                  </a:lnTo>
                  <a:lnTo>
                    <a:pt x="1377" y="1519"/>
                  </a:lnTo>
                  <a:lnTo>
                    <a:pt x="1385" y="1533"/>
                  </a:lnTo>
                  <a:lnTo>
                    <a:pt x="1393" y="1547"/>
                  </a:lnTo>
                  <a:lnTo>
                    <a:pt x="1400" y="1562"/>
                  </a:lnTo>
                  <a:lnTo>
                    <a:pt x="1406" y="1578"/>
                  </a:lnTo>
                  <a:lnTo>
                    <a:pt x="1411" y="1594"/>
                  </a:lnTo>
                  <a:lnTo>
                    <a:pt x="1415" y="1611"/>
                  </a:lnTo>
                  <a:lnTo>
                    <a:pt x="1422" y="1635"/>
                  </a:lnTo>
                  <a:lnTo>
                    <a:pt x="1426" y="1659"/>
                  </a:lnTo>
                  <a:lnTo>
                    <a:pt x="1429" y="1682"/>
                  </a:lnTo>
                  <a:lnTo>
                    <a:pt x="1431" y="1706"/>
                  </a:lnTo>
                  <a:lnTo>
                    <a:pt x="1431" y="1730"/>
                  </a:lnTo>
                  <a:lnTo>
                    <a:pt x="1430" y="1755"/>
                  </a:lnTo>
                  <a:lnTo>
                    <a:pt x="1429" y="1779"/>
                  </a:lnTo>
                  <a:lnTo>
                    <a:pt x="1426" y="1802"/>
                  </a:lnTo>
                  <a:lnTo>
                    <a:pt x="1418" y="1850"/>
                  </a:lnTo>
                  <a:lnTo>
                    <a:pt x="1408" y="1898"/>
                  </a:lnTo>
                  <a:lnTo>
                    <a:pt x="1398" y="1944"/>
                  </a:lnTo>
                  <a:lnTo>
                    <a:pt x="1387" y="1989"/>
                  </a:lnTo>
                  <a:lnTo>
                    <a:pt x="1362" y="1974"/>
                  </a:lnTo>
                  <a:lnTo>
                    <a:pt x="1335" y="1957"/>
                  </a:lnTo>
                  <a:lnTo>
                    <a:pt x="1308" y="1939"/>
                  </a:lnTo>
                  <a:lnTo>
                    <a:pt x="1280" y="1922"/>
                  </a:lnTo>
                  <a:lnTo>
                    <a:pt x="1266" y="1915"/>
                  </a:lnTo>
                  <a:lnTo>
                    <a:pt x="1251" y="1909"/>
                  </a:lnTo>
                  <a:lnTo>
                    <a:pt x="1237" y="1904"/>
                  </a:lnTo>
                  <a:lnTo>
                    <a:pt x="1222" y="1900"/>
                  </a:lnTo>
                  <a:lnTo>
                    <a:pt x="1208" y="1898"/>
                  </a:lnTo>
                  <a:lnTo>
                    <a:pt x="1193" y="1898"/>
                  </a:lnTo>
                  <a:lnTo>
                    <a:pt x="1186" y="1899"/>
                  </a:lnTo>
                  <a:lnTo>
                    <a:pt x="1179" y="1900"/>
                  </a:lnTo>
                  <a:lnTo>
                    <a:pt x="1171" y="1902"/>
                  </a:lnTo>
                  <a:lnTo>
                    <a:pt x="1164" y="1905"/>
                  </a:lnTo>
                  <a:lnTo>
                    <a:pt x="1164" y="1896"/>
                  </a:lnTo>
                  <a:lnTo>
                    <a:pt x="1160" y="1895"/>
                  </a:lnTo>
                  <a:lnTo>
                    <a:pt x="1155" y="1895"/>
                  </a:lnTo>
                  <a:lnTo>
                    <a:pt x="1150" y="1896"/>
                  </a:lnTo>
                  <a:lnTo>
                    <a:pt x="1145" y="1897"/>
                  </a:lnTo>
                  <a:lnTo>
                    <a:pt x="1131" y="1902"/>
                  </a:lnTo>
                  <a:lnTo>
                    <a:pt x="1119" y="1908"/>
                  </a:lnTo>
                  <a:lnTo>
                    <a:pt x="1105" y="1915"/>
                  </a:lnTo>
                  <a:lnTo>
                    <a:pt x="1093" y="1924"/>
                  </a:lnTo>
                  <a:lnTo>
                    <a:pt x="1080" y="1933"/>
                  </a:lnTo>
                  <a:lnTo>
                    <a:pt x="1069" y="1944"/>
                  </a:lnTo>
                  <a:lnTo>
                    <a:pt x="1037" y="1916"/>
                  </a:lnTo>
                  <a:lnTo>
                    <a:pt x="1024" y="1927"/>
                  </a:lnTo>
                  <a:lnTo>
                    <a:pt x="1011" y="1939"/>
                  </a:lnTo>
                  <a:lnTo>
                    <a:pt x="999" y="1950"/>
                  </a:lnTo>
                  <a:lnTo>
                    <a:pt x="988" y="1963"/>
                  </a:lnTo>
                  <a:lnTo>
                    <a:pt x="977" y="1976"/>
                  </a:lnTo>
                  <a:lnTo>
                    <a:pt x="968" y="1989"/>
                  </a:lnTo>
                  <a:lnTo>
                    <a:pt x="959" y="2002"/>
                  </a:lnTo>
                  <a:lnTo>
                    <a:pt x="950" y="2017"/>
                  </a:lnTo>
                  <a:lnTo>
                    <a:pt x="942" y="2031"/>
                  </a:lnTo>
                  <a:lnTo>
                    <a:pt x="935" y="2046"/>
                  </a:lnTo>
                  <a:lnTo>
                    <a:pt x="928" y="2061"/>
                  </a:lnTo>
                  <a:lnTo>
                    <a:pt x="922" y="2076"/>
                  </a:lnTo>
                  <a:lnTo>
                    <a:pt x="911" y="2107"/>
                  </a:lnTo>
                  <a:lnTo>
                    <a:pt x="901" y="2139"/>
                  </a:lnTo>
                  <a:lnTo>
                    <a:pt x="893" y="2172"/>
                  </a:lnTo>
                  <a:lnTo>
                    <a:pt x="885" y="2205"/>
                  </a:lnTo>
                  <a:lnTo>
                    <a:pt x="878" y="2238"/>
                  </a:lnTo>
                  <a:lnTo>
                    <a:pt x="872" y="2272"/>
                  </a:lnTo>
                  <a:lnTo>
                    <a:pt x="860" y="2339"/>
                  </a:lnTo>
                  <a:lnTo>
                    <a:pt x="848" y="2405"/>
                  </a:lnTo>
                  <a:lnTo>
                    <a:pt x="851" y="2422"/>
                  </a:lnTo>
                  <a:lnTo>
                    <a:pt x="855" y="2439"/>
                  </a:lnTo>
                  <a:lnTo>
                    <a:pt x="860" y="2456"/>
                  </a:lnTo>
                  <a:lnTo>
                    <a:pt x="866" y="2472"/>
                  </a:lnTo>
                  <a:lnTo>
                    <a:pt x="872" y="2488"/>
                  </a:lnTo>
                  <a:lnTo>
                    <a:pt x="881" y="2503"/>
                  </a:lnTo>
                  <a:lnTo>
                    <a:pt x="886" y="2512"/>
                  </a:lnTo>
                  <a:lnTo>
                    <a:pt x="892" y="2519"/>
                  </a:lnTo>
                  <a:lnTo>
                    <a:pt x="897" y="2526"/>
                  </a:lnTo>
                  <a:lnTo>
                    <a:pt x="903" y="2532"/>
                  </a:lnTo>
                  <a:lnTo>
                    <a:pt x="896" y="2538"/>
                  </a:lnTo>
                  <a:lnTo>
                    <a:pt x="888" y="2542"/>
                  </a:lnTo>
                  <a:lnTo>
                    <a:pt x="879" y="2547"/>
                  </a:lnTo>
                  <a:lnTo>
                    <a:pt x="871" y="2550"/>
                  </a:lnTo>
                  <a:lnTo>
                    <a:pt x="862" y="2553"/>
                  </a:lnTo>
                  <a:lnTo>
                    <a:pt x="854" y="2556"/>
                  </a:lnTo>
                  <a:lnTo>
                    <a:pt x="845" y="2557"/>
                  </a:lnTo>
                  <a:lnTo>
                    <a:pt x="836" y="2559"/>
                  </a:lnTo>
                  <a:lnTo>
                    <a:pt x="817" y="2560"/>
                  </a:lnTo>
                  <a:lnTo>
                    <a:pt x="798" y="2560"/>
                  </a:lnTo>
                  <a:lnTo>
                    <a:pt x="778" y="2558"/>
                  </a:lnTo>
                  <a:lnTo>
                    <a:pt x="759" y="2554"/>
                  </a:lnTo>
                  <a:lnTo>
                    <a:pt x="738" y="2549"/>
                  </a:lnTo>
                  <a:lnTo>
                    <a:pt x="718" y="2543"/>
                  </a:lnTo>
                  <a:lnTo>
                    <a:pt x="698" y="2537"/>
                  </a:lnTo>
                  <a:lnTo>
                    <a:pt x="679" y="2529"/>
                  </a:lnTo>
                  <a:lnTo>
                    <a:pt x="660" y="2521"/>
                  </a:lnTo>
                  <a:lnTo>
                    <a:pt x="642" y="2513"/>
                  </a:lnTo>
                  <a:lnTo>
                    <a:pt x="624" y="2503"/>
                  </a:lnTo>
                  <a:lnTo>
                    <a:pt x="608" y="2494"/>
                  </a:lnTo>
                  <a:lnTo>
                    <a:pt x="593" y="2483"/>
                  </a:lnTo>
                  <a:lnTo>
                    <a:pt x="579" y="2470"/>
                  </a:lnTo>
                  <a:lnTo>
                    <a:pt x="566" y="2457"/>
                  </a:lnTo>
                  <a:lnTo>
                    <a:pt x="553" y="2443"/>
                  </a:lnTo>
                  <a:lnTo>
                    <a:pt x="541" y="2429"/>
                  </a:lnTo>
                  <a:lnTo>
                    <a:pt x="530" y="2414"/>
                  </a:lnTo>
                  <a:lnTo>
                    <a:pt x="520" y="2398"/>
                  </a:lnTo>
                  <a:lnTo>
                    <a:pt x="511" y="2382"/>
                  </a:lnTo>
                  <a:lnTo>
                    <a:pt x="502" y="2365"/>
                  </a:lnTo>
                  <a:lnTo>
                    <a:pt x="495" y="2349"/>
                  </a:lnTo>
                  <a:lnTo>
                    <a:pt x="489" y="2332"/>
                  </a:lnTo>
                  <a:lnTo>
                    <a:pt x="484" y="2315"/>
                  </a:lnTo>
                  <a:lnTo>
                    <a:pt x="480" y="2297"/>
                  </a:lnTo>
                  <a:lnTo>
                    <a:pt x="478" y="2280"/>
                  </a:lnTo>
                  <a:lnTo>
                    <a:pt x="476" y="2262"/>
                  </a:lnTo>
                  <a:lnTo>
                    <a:pt x="476" y="2243"/>
                  </a:lnTo>
                  <a:lnTo>
                    <a:pt x="475" y="2234"/>
                  </a:lnTo>
                  <a:lnTo>
                    <a:pt x="474" y="2225"/>
                  </a:lnTo>
                  <a:lnTo>
                    <a:pt x="474" y="2217"/>
                  </a:lnTo>
                  <a:lnTo>
                    <a:pt x="475" y="2208"/>
                  </a:lnTo>
                  <a:lnTo>
                    <a:pt x="478" y="2190"/>
                  </a:lnTo>
                  <a:lnTo>
                    <a:pt x="484" y="2173"/>
                  </a:lnTo>
                  <a:lnTo>
                    <a:pt x="497" y="2138"/>
                  </a:lnTo>
                  <a:lnTo>
                    <a:pt x="512" y="2102"/>
                  </a:lnTo>
                  <a:lnTo>
                    <a:pt x="519" y="2085"/>
                  </a:lnTo>
                  <a:lnTo>
                    <a:pt x="524" y="2068"/>
                  </a:lnTo>
                  <a:lnTo>
                    <a:pt x="525" y="2059"/>
                  </a:lnTo>
                  <a:lnTo>
                    <a:pt x="527" y="2051"/>
                  </a:lnTo>
                  <a:lnTo>
                    <a:pt x="528" y="2042"/>
                  </a:lnTo>
                  <a:lnTo>
                    <a:pt x="528" y="2034"/>
                  </a:lnTo>
                  <a:lnTo>
                    <a:pt x="527" y="2025"/>
                  </a:lnTo>
                  <a:lnTo>
                    <a:pt x="526" y="2017"/>
                  </a:lnTo>
                  <a:lnTo>
                    <a:pt x="523" y="2009"/>
                  </a:lnTo>
                  <a:lnTo>
                    <a:pt x="520" y="1999"/>
                  </a:lnTo>
                  <a:lnTo>
                    <a:pt x="516" y="1991"/>
                  </a:lnTo>
                  <a:lnTo>
                    <a:pt x="511" y="1983"/>
                  </a:lnTo>
                  <a:lnTo>
                    <a:pt x="505" y="1975"/>
                  </a:lnTo>
                  <a:lnTo>
                    <a:pt x="497" y="1966"/>
                  </a:lnTo>
                  <a:lnTo>
                    <a:pt x="485" y="1966"/>
                  </a:lnTo>
                  <a:lnTo>
                    <a:pt x="473" y="1964"/>
                  </a:lnTo>
                  <a:lnTo>
                    <a:pt x="461" y="1961"/>
                  </a:lnTo>
                  <a:lnTo>
                    <a:pt x="450" y="1956"/>
                  </a:lnTo>
                  <a:lnTo>
                    <a:pt x="439" y="1951"/>
                  </a:lnTo>
                  <a:lnTo>
                    <a:pt x="428" y="1945"/>
                  </a:lnTo>
                  <a:lnTo>
                    <a:pt x="418" y="1938"/>
                  </a:lnTo>
                  <a:lnTo>
                    <a:pt x="407" y="1930"/>
                  </a:lnTo>
                  <a:lnTo>
                    <a:pt x="397" y="1922"/>
                  </a:lnTo>
                  <a:lnTo>
                    <a:pt x="387" y="1914"/>
                  </a:lnTo>
                  <a:lnTo>
                    <a:pt x="378" y="1904"/>
                  </a:lnTo>
                  <a:lnTo>
                    <a:pt x="368" y="1895"/>
                  </a:lnTo>
                  <a:lnTo>
                    <a:pt x="351" y="1875"/>
                  </a:lnTo>
                  <a:lnTo>
                    <a:pt x="336" y="1856"/>
                  </a:lnTo>
                  <a:lnTo>
                    <a:pt x="336" y="1849"/>
                  </a:lnTo>
                  <a:lnTo>
                    <a:pt x="337" y="1842"/>
                  </a:lnTo>
                  <a:lnTo>
                    <a:pt x="339" y="1836"/>
                  </a:lnTo>
                  <a:lnTo>
                    <a:pt x="341" y="1830"/>
                  </a:lnTo>
                  <a:lnTo>
                    <a:pt x="346" y="1819"/>
                  </a:lnTo>
                  <a:lnTo>
                    <a:pt x="351" y="1809"/>
                  </a:lnTo>
                  <a:lnTo>
                    <a:pt x="356" y="1798"/>
                  </a:lnTo>
                  <a:lnTo>
                    <a:pt x="360" y="1787"/>
                  </a:lnTo>
                  <a:lnTo>
                    <a:pt x="361" y="1782"/>
                  </a:lnTo>
                  <a:lnTo>
                    <a:pt x="361" y="1775"/>
                  </a:lnTo>
                  <a:lnTo>
                    <a:pt x="360" y="1769"/>
                  </a:lnTo>
                  <a:lnTo>
                    <a:pt x="358" y="1762"/>
                  </a:lnTo>
                  <a:lnTo>
                    <a:pt x="338" y="1761"/>
                  </a:lnTo>
                  <a:lnTo>
                    <a:pt x="317" y="1759"/>
                  </a:lnTo>
                  <a:lnTo>
                    <a:pt x="297" y="1755"/>
                  </a:lnTo>
                  <a:lnTo>
                    <a:pt x="278" y="1748"/>
                  </a:lnTo>
                  <a:lnTo>
                    <a:pt x="259" y="1741"/>
                  </a:lnTo>
                  <a:lnTo>
                    <a:pt x="239" y="1732"/>
                  </a:lnTo>
                  <a:lnTo>
                    <a:pt x="221" y="1722"/>
                  </a:lnTo>
                  <a:lnTo>
                    <a:pt x="204" y="1710"/>
                  </a:lnTo>
                  <a:lnTo>
                    <a:pt x="187" y="1698"/>
                  </a:lnTo>
                  <a:lnTo>
                    <a:pt x="172" y="1684"/>
                  </a:lnTo>
                  <a:lnTo>
                    <a:pt x="156" y="1670"/>
                  </a:lnTo>
                  <a:lnTo>
                    <a:pt x="142" y="1654"/>
                  </a:lnTo>
                  <a:lnTo>
                    <a:pt x="128" y="1638"/>
                  </a:lnTo>
                  <a:lnTo>
                    <a:pt x="114" y="1620"/>
                  </a:lnTo>
                  <a:lnTo>
                    <a:pt x="102" y="1602"/>
                  </a:lnTo>
                  <a:lnTo>
                    <a:pt x="91" y="1584"/>
                  </a:lnTo>
                  <a:lnTo>
                    <a:pt x="81" y="1557"/>
                  </a:lnTo>
                  <a:lnTo>
                    <a:pt x="71" y="1531"/>
                  </a:lnTo>
                  <a:lnTo>
                    <a:pt x="62" y="1505"/>
                  </a:lnTo>
                  <a:lnTo>
                    <a:pt x="54" y="1477"/>
                  </a:lnTo>
                  <a:lnTo>
                    <a:pt x="46" y="1450"/>
                  </a:lnTo>
                  <a:lnTo>
                    <a:pt x="39" y="1423"/>
                  </a:lnTo>
                  <a:lnTo>
                    <a:pt x="33" y="1396"/>
                  </a:lnTo>
                  <a:lnTo>
                    <a:pt x="27" y="1368"/>
                  </a:lnTo>
                  <a:lnTo>
                    <a:pt x="22" y="1341"/>
                  </a:lnTo>
                  <a:lnTo>
                    <a:pt x="17" y="1314"/>
                  </a:lnTo>
                  <a:lnTo>
                    <a:pt x="13" y="1287"/>
                  </a:lnTo>
                  <a:lnTo>
                    <a:pt x="10" y="1259"/>
                  </a:lnTo>
                  <a:lnTo>
                    <a:pt x="7" y="1231"/>
                  </a:lnTo>
                  <a:lnTo>
                    <a:pt x="4" y="1203"/>
                  </a:lnTo>
                  <a:lnTo>
                    <a:pt x="3" y="1175"/>
                  </a:lnTo>
                  <a:lnTo>
                    <a:pt x="1" y="1148"/>
                  </a:lnTo>
                  <a:lnTo>
                    <a:pt x="0" y="1091"/>
                  </a:lnTo>
                  <a:lnTo>
                    <a:pt x="0" y="1035"/>
                  </a:lnTo>
                  <a:lnTo>
                    <a:pt x="2" y="978"/>
                  </a:lnTo>
                  <a:lnTo>
                    <a:pt x="5" y="922"/>
                  </a:lnTo>
                  <a:lnTo>
                    <a:pt x="10" y="864"/>
                  </a:lnTo>
                  <a:lnTo>
                    <a:pt x="16" y="808"/>
                  </a:lnTo>
                  <a:lnTo>
                    <a:pt x="23" y="751"/>
                  </a:lnTo>
                  <a:lnTo>
                    <a:pt x="31" y="693"/>
                  </a:lnTo>
                  <a:lnTo>
                    <a:pt x="38" y="657"/>
                  </a:lnTo>
                  <a:lnTo>
                    <a:pt x="47" y="622"/>
                  </a:lnTo>
                  <a:lnTo>
                    <a:pt x="59" y="588"/>
                  </a:lnTo>
                  <a:lnTo>
                    <a:pt x="72" y="557"/>
                  </a:lnTo>
                  <a:lnTo>
                    <a:pt x="87" y="528"/>
                  </a:lnTo>
                  <a:lnTo>
                    <a:pt x="104" y="501"/>
                  </a:lnTo>
                  <a:lnTo>
                    <a:pt x="124" y="474"/>
                  </a:lnTo>
                  <a:lnTo>
                    <a:pt x="145" y="449"/>
                  </a:lnTo>
                  <a:lnTo>
                    <a:pt x="167" y="426"/>
                  </a:lnTo>
                  <a:lnTo>
                    <a:pt x="190" y="405"/>
                  </a:lnTo>
                  <a:lnTo>
                    <a:pt x="215" y="384"/>
                  </a:lnTo>
                  <a:lnTo>
                    <a:pt x="241" y="364"/>
                  </a:lnTo>
                  <a:lnTo>
                    <a:pt x="269" y="346"/>
                  </a:lnTo>
                  <a:lnTo>
                    <a:pt x="297" y="328"/>
                  </a:lnTo>
                  <a:lnTo>
                    <a:pt x="326" y="312"/>
                  </a:lnTo>
                  <a:lnTo>
                    <a:pt x="356" y="297"/>
                  </a:lnTo>
                  <a:lnTo>
                    <a:pt x="387" y="282"/>
                  </a:lnTo>
                  <a:lnTo>
                    <a:pt x="418" y="267"/>
                  </a:lnTo>
                  <a:lnTo>
                    <a:pt x="450" y="254"/>
                  </a:lnTo>
                  <a:lnTo>
                    <a:pt x="481" y="240"/>
                  </a:lnTo>
                  <a:lnTo>
                    <a:pt x="546" y="214"/>
                  </a:lnTo>
                  <a:lnTo>
                    <a:pt x="610" y="190"/>
                  </a:lnTo>
                  <a:lnTo>
                    <a:pt x="673" y="165"/>
                  </a:lnTo>
                  <a:lnTo>
                    <a:pt x="734" y="140"/>
                  </a:lnTo>
                  <a:lnTo>
                    <a:pt x="764" y="127"/>
                  </a:lnTo>
                  <a:lnTo>
                    <a:pt x="793" y="113"/>
                  </a:lnTo>
                  <a:lnTo>
                    <a:pt x="821" y="99"/>
                  </a:lnTo>
                  <a:lnTo>
                    <a:pt x="848" y="84"/>
                  </a:lnTo>
                  <a:lnTo>
                    <a:pt x="899" y="77"/>
                  </a:lnTo>
                  <a:lnTo>
                    <a:pt x="903" y="77"/>
                  </a:lnTo>
                  <a:lnTo>
                    <a:pt x="903" y="89"/>
                  </a:lnTo>
                  <a:lnTo>
                    <a:pt x="899" y="89"/>
                  </a:lnTo>
                  <a:lnTo>
                    <a:pt x="899" y="84"/>
                  </a:lnTo>
                  <a:lnTo>
                    <a:pt x="896" y="83"/>
                  </a:lnTo>
                  <a:lnTo>
                    <a:pt x="893" y="82"/>
                  </a:lnTo>
                  <a:lnTo>
                    <a:pt x="890" y="82"/>
                  </a:lnTo>
                  <a:lnTo>
                    <a:pt x="887" y="83"/>
                  </a:lnTo>
                  <a:lnTo>
                    <a:pt x="879" y="85"/>
                  </a:lnTo>
                  <a:lnTo>
                    <a:pt x="873" y="89"/>
                  </a:lnTo>
                  <a:lnTo>
                    <a:pt x="862" y="97"/>
                  </a:lnTo>
                  <a:lnTo>
                    <a:pt x="852" y="105"/>
                  </a:lnTo>
                  <a:lnTo>
                    <a:pt x="860" y="107"/>
                  </a:lnTo>
                  <a:lnTo>
                    <a:pt x="866" y="109"/>
                  </a:lnTo>
                  <a:lnTo>
                    <a:pt x="873" y="110"/>
                  </a:lnTo>
                  <a:lnTo>
                    <a:pt x="879" y="111"/>
                  </a:lnTo>
                  <a:lnTo>
                    <a:pt x="890" y="110"/>
                  </a:lnTo>
                  <a:lnTo>
                    <a:pt x="899" y="108"/>
                  </a:lnTo>
                  <a:lnTo>
                    <a:pt x="907" y="106"/>
                  </a:lnTo>
                  <a:lnTo>
                    <a:pt x="914" y="104"/>
                  </a:lnTo>
                  <a:lnTo>
                    <a:pt x="920" y="104"/>
                  </a:lnTo>
                  <a:lnTo>
                    <a:pt x="926" y="105"/>
                  </a:lnTo>
                  <a:lnTo>
                    <a:pt x="941" y="101"/>
                  </a:lnTo>
                  <a:lnTo>
                    <a:pt x="961" y="94"/>
                  </a:lnTo>
                  <a:lnTo>
                    <a:pt x="971" y="91"/>
                  </a:lnTo>
                  <a:lnTo>
                    <a:pt x="980" y="89"/>
                  </a:lnTo>
                  <a:lnTo>
                    <a:pt x="988" y="88"/>
                  </a:lnTo>
                  <a:lnTo>
                    <a:pt x="993" y="89"/>
                  </a:lnTo>
                  <a:lnTo>
                    <a:pt x="1027" y="81"/>
                  </a:lnTo>
                  <a:lnTo>
                    <a:pt x="1063" y="73"/>
                  </a:lnTo>
                  <a:lnTo>
                    <a:pt x="1101" y="66"/>
                  </a:lnTo>
                  <a:lnTo>
                    <a:pt x="1141" y="59"/>
                  </a:lnTo>
                  <a:lnTo>
                    <a:pt x="1182" y="52"/>
                  </a:lnTo>
                  <a:lnTo>
                    <a:pt x="1225" y="47"/>
                  </a:lnTo>
                  <a:lnTo>
                    <a:pt x="1269" y="41"/>
                  </a:lnTo>
                  <a:lnTo>
                    <a:pt x="1314" y="36"/>
                  </a:lnTo>
                  <a:lnTo>
                    <a:pt x="1407" y="26"/>
                  </a:lnTo>
                  <a:lnTo>
                    <a:pt x="1501" y="17"/>
                  </a:lnTo>
                  <a:lnTo>
                    <a:pt x="1597" y="8"/>
                  </a:lnTo>
                  <a:lnTo>
                    <a:pt x="1692" y="0"/>
                  </a:lnTo>
                  <a:lnTo>
                    <a:pt x="1732" y="3"/>
                  </a:lnTo>
                  <a:lnTo>
                    <a:pt x="1774" y="6"/>
                  </a:lnTo>
                  <a:lnTo>
                    <a:pt x="1815" y="8"/>
                  </a:lnTo>
                  <a:lnTo>
                    <a:pt x="1857" y="10"/>
                  </a:lnTo>
                  <a:lnTo>
                    <a:pt x="1900" y="11"/>
                  </a:lnTo>
                  <a:lnTo>
                    <a:pt x="1941" y="12"/>
                  </a:lnTo>
                  <a:lnTo>
                    <a:pt x="1983" y="12"/>
                  </a:lnTo>
                  <a:lnTo>
                    <a:pt x="2025" y="11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266" y="949"/>
              <a:ext cx="23" cy="8"/>
            </a:xfrm>
            <a:custGeom>
              <a:avLst/>
              <a:gdLst>
                <a:gd name="T0" fmla="*/ 139 w 139"/>
                <a:gd name="T1" fmla="*/ 48 h 48"/>
                <a:gd name="T2" fmla="*/ 1 w 139"/>
                <a:gd name="T3" fmla="*/ 4 h 48"/>
                <a:gd name="T4" fmla="*/ 0 w 139"/>
                <a:gd name="T5" fmla="*/ 3 h 48"/>
                <a:gd name="T6" fmla="*/ 1 w 139"/>
                <a:gd name="T7" fmla="*/ 1 h 48"/>
                <a:gd name="T8" fmla="*/ 2 w 139"/>
                <a:gd name="T9" fmla="*/ 0 h 48"/>
                <a:gd name="T10" fmla="*/ 4 w 139"/>
                <a:gd name="T11" fmla="*/ 0 h 48"/>
                <a:gd name="T12" fmla="*/ 10 w 139"/>
                <a:gd name="T13" fmla="*/ 1 h 48"/>
                <a:gd name="T14" fmla="*/ 17 w 139"/>
                <a:gd name="T15" fmla="*/ 2 h 48"/>
                <a:gd name="T16" fmla="*/ 37 w 139"/>
                <a:gd name="T17" fmla="*/ 9 h 48"/>
                <a:gd name="T18" fmla="*/ 57 w 139"/>
                <a:gd name="T19" fmla="*/ 16 h 48"/>
                <a:gd name="T20" fmla="*/ 63 w 139"/>
                <a:gd name="T21" fmla="*/ 12 h 48"/>
                <a:gd name="T22" fmla="*/ 69 w 139"/>
                <a:gd name="T23" fmla="*/ 9 h 48"/>
                <a:gd name="T24" fmla="*/ 75 w 139"/>
                <a:gd name="T25" fmla="*/ 8 h 48"/>
                <a:gd name="T26" fmla="*/ 81 w 139"/>
                <a:gd name="T27" fmla="*/ 8 h 48"/>
                <a:gd name="T28" fmla="*/ 87 w 139"/>
                <a:gd name="T29" fmla="*/ 10 h 48"/>
                <a:gd name="T30" fmla="*/ 93 w 139"/>
                <a:gd name="T31" fmla="*/ 12 h 48"/>
                <a:gd name="T32" fmla="*/ 98 w 139"/>
                <a:gd name="T33" fmla="*/ 15 h 48"/>
                <a:gd name="T34" fmla="*/ 103 w 139"/>
                <a:gd name="T35" fmla="*/ 19 h 48"/>
                <a:gd name="T36" fmla="*/ 113 w 139"/>
                <a:gd name="T37" fmla="*/ 27 h 48"/>
                <a:gd name="T38" fmla="*/ 122 w 139"/>
                <a:gd name="T39" fmla="*/ 36 h 48"/>
                <a:gd name="T40" fmla="*/ 131 w 139"/>
                <a:gd name="T41" fmla="*/ 43 h 48"/>
                <a:gd name="T42" fmla="*/ 139 w 139"/>
                <a:gd name="T4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1"/>
                  </a:lnTo>
                  <a:lnTo>
                    <a:pt x="17" y="2"/>
                  </a:lnTo>
                  <a:lnTo>
                    <a:pt x="37" y="9"/>
                  </a:lnTo>
                  <a:lnTo>
                    <a:pt x="57" y="16"/>
                  </a:lnTo>
                  <a:lnTo>
                    <a:pt x="63" y="12"/>
                  </a:lnTo>
                  <a:lnTo>
                    <a:pt x="69" y="9"/>
                  </a:lnTo>
                  <a:lnTo>
                    <a:pt x="75" y="8"/>
                  </a:lnTo>
                  <a:lnTo>
                    <a:pt x="81" y="8"/>
                  </a:lnTo>
                  <a:lnTo>
                    <a:pt x="87" y="10"/>
                  </a:lnTo>
                  <a:lnTo>
                    <a:pt x="93" y="12"/>
                  </a:lnTo>
                  <a:lnTo>
                    <a:pt x="98" y="15"/>
                  </a:lnTo>
                  <a:lnTo>
                    <a:pt x="103" y="19"/>
                  </a:lnTo>
                  <a:lnTo>
                    <a:pt x="113" y="27"/>
                  </a:lnTo>
                  <a:lnTo>
                    <a:pt x="122" y="36"/>
                  </a:lnTo>
                  <a:lnTo>
                    <a:pt x="131" y="43"/>
                  </a:lnTo>
                  <a:lnTo>
                    <a:pt x="139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2097" y="964"/>
              <a:ext cx="359" cy="551"/>
            </a:xfrm>
            <a:custGeom>
              <a:avLst/>
              <a:gdLst>
                <a:gd name="T0" fmla="*/ 1467 w 2154"/>
                <a:gd name="T1" fmla="*/ 139 h 3303"/>
                <a:gd name="T2" fmla="*/ 1589 w 2154"/>
                <a:gd name="T3" fmla="*/ 246 h 3303"/>
                <a:gd name="T4" fmla="*/ 1661 w 2154"/>
                <a:gd name="T5" fmla="*/ 465 h 3303"/>
                <a:gd name="T6" fmla="*/ 1637 w 2154"/>
                <a:gd name="T7" fmla="*/ 786 h 3303"/>
                <a:gd name="T8" fmla="*/ 1777 w 2154"/>
                <a:gd name="T9" fmla="*/ 1064 h 3303"/>
                <a:gd name="T10" fmla="*/ 1943 w 2154"/>
                <a:gd name="T11" fmla="*/ 1221 h 3303"/>
                <a:gd name="T12" fmla="*/ 2120 w 2154"/>
                <a:gd name="T13" fmla="*/ 1345 h 3303"/>
                <a:gd name="T14" fmla="*/ 2138 w 2154"/>
                <a:gd name="T15" fmla="*/ 1454 h 3303"/>
                <a:gd name="T16" fmla="*/ 1970 w 2154"/>
                <a:gd name="T17" fmla="*/ 1600 h 3303"/>
                <a:gd name="T18" fmla="*/ 1891 w 2154"/>
                <a:gd name="T19" fmla="*/ 1659 h 3303"/>
                <a:gd name="T20" fmla="*/ 1646 w 2154"/>
                <a:gd name="T21" fmla="*/ 1719 h 3303"/>
                <a:gd name="T22" fmla="*/ 1476 w 2154"/>
                <a:gd name="T23" fmla="*/ 1826 h 3303"/>
                <a:gd name="T24" fmla="*/ 1387 w 2154"/>
                <a:gd name="T25" fmla="*/ 2022 h 3303"/>
                <a:gd name="T26" fmla="*/ 1399 w 2154"/>
                <a:gd name="T27" fmla="*/ 2120 h 3303"/>
                <a:gd name="T28" fmla="*/ 1534 w 2154"/>
                <a:gd name="T29" fmla="*/ 2154 h 3303"/>
                <a:gd name="T30" fmla="*/ 1595 w 2154"/>
                <a:gd name="T31" fmla="*/ 2070 h 3303"/>
                <a:gd name="T32" fmla="*/ 1659 w 2154"/>
                <a:gd name="T33" fmla="*/ 2071 h 3303"/>
                <a:gd name="T34" fmla="*/ 1722 w 2154"/>
                <a:gd name="T35" fmla="*/ 2059 h 3303"/>
                <a:gd name="T36" fmla="*/ 1785 w 2154"/>
                <a:gd name="T37" fmla="*/ 2166 h 3303"/>
                <a:gd name="T38" fmla="*/ 1695 w 2154"/>
                <a:gd name="T39" fmla="*/ 2267 h 3303"/>
                <a:gd name="T40" fmla="*/ 1787 w 2154"/>
                <a:gd name="T41" fmla="*/ 2458 h 3303"/>
                <a:gd name="T42" fmla="*/ 1887 w 2154"/>
                <a:gd name="T43" fmla="*/ 2729 h 3303"/>
                <a:gd name="T44" fmla="*/ 1803 w 2154"/>
                <a:gd name="T45" fmla="*/ 2862 h 3303"/>
                <a:gd name="T46" fmla="*/ 1589 w 2154"/>
                <a:gd name="T47" fmla="*/ 3036 h 3303"/>
                <a:gd name="T48" fmla="*/ 1359 w 2154"/>
                <a:gd name="T49" fmla="*/ 3074 h 3303"/>
                <a:gd name="T50" fmla="*/ 1184 w 2154"/>
                <a:gd name="T51" fmla="*/ 2987 h 3303"/>
                <a:gd name="T52" fmla="*/ 930 w 2154"/>
                <a:gd name="T53" fmla="*/ 2769 h 3303"/>
                <a:gd name="T54" fmla="*/ 806 w 2154"/>
                <a:gd name="T55" fmla="*/ 2700 h 3303"/>
                <a:gd name="T56" fmla="*/ 849 w 2154"/>
                <a:gd name="T57" fmla="*/ 2801 h 3303"/>
                <a:gd name="T58" fmla="*/ 934 w 2154"/>
                <a:gd name="T59" fmla="*/ 2945 h 3303"/>
                <a:gd name="T60" fmla="*/ 994 w 2154"/>
                <a:gd name="T61" fmla="*/ 3100 h 3303"/>
                <a:gd name="T62" fmla="*/ 838 w 2154"/>
                <a:gd name="T63" fmla="*/ 3144 h 3303"/>
                <a:gd name="T64" fmla="*/ 508 w 2154"/>
                <a:gd name="T65" fmla="*/ 2862 h 3303"/>
                <a:gd name="T66" fmla="*/ 234 w 2154"/>
                <a:gd name="T67" fmla="*/ 2559 h 3303"/>
                <a:gd name="T68" fmla="*/ 324 w 2154"/>
                <a:gd name="T69" fmla="*/ 2222 h 3303"/>
                <a:gd name="T70" fmla="*/ 281 w 2154"/>
                <a:gd name="T71" fmla="*/ 2223 h 3303"/>
                <a:gd name="T72" fmla="*/ 185 w 2154"/>
                <a:gd name="T73" fmla="*/ 2259 h 3303"/>
                <a:gd name="T74" fmla="*/ 43 w 2154"/>
                <a:gd name="T75" fmla="*/ 2158 h 3303"/>
                <a:gd name="T76" fmla="*/ 8 w 2154"/>
                <a:gd name="T77" fmla="*/ 1853 h 3303"/>
                <a:gd name="T78" fmla="*/ 128 w 2154"/>
                <a:gd name="T79" fmla="*/ 1589 h 3303"/>
                <a:gd name="T80" fmla="*/ 262 w 2154"/>
                <a:gd name="T81" fmla="*/ 1564 h 3303"/>
                <a:gd name="T82" fmla="*/ 351 w 2154"/>
                <a:gd name="T83" fmla="*/ 1648 h 3303"/>
                <a:gd name="T84" fmla="*/ 321 w 2154"/>
                <a:gd name="T85" fmla="*/ 1696 h 3303"/>
                <a:gd name="T86" fmla="*/ 344 w 2154"/>
                <a:gd name="T87" fmla="*/ 1725 h 3303"/>
                <a:gd name="T88" fmla="*/ 347 w 2154"/>
                <a:gd name="T89" fmla="*/ 1744 h 3303"/>
                <a:gd name="T90" fmla="*/ 364 w 2154"/>
                <a:gd name="T91" fmla="*/ 1709 h 3303"/>
                <a:gd name="T92" fmla="*/ 384 w 2154"/>
                <a:gd name="T93" fmla="*/ 1700 h 3303"/>
                <a:gd name="T94" fmla="*/ 409 w 2154"/>
                <a:gd name="T95" fmla="*/ 1762 h 3303"/>
                <a:gd name="T96" fmla="*/ 471 w 2154"/>
                <a:gd name="T97" fmla="*/ 1716 h 3303"/>
                <a:gd name="T98" fmla="*/ 510 w 2154"/>
                <a:gd name="T99" fmla="*/ 1606 h 3303"/>
                <a:gd name="T100" fmla="*/ 554 w 2154"/>
                <a:gd name="T101" fmla="*/ 1296 h 3303"/>
                <a:gd name="T102" fmla="*/ 412 w 2154"/>
                <a:gd name="T103" fmla="*/ 1025 h 3303"/>
                <a:gd name="T104" fmla="*/ 384 w 2154"/>
                <a:gd name="T105" fmla="*/ 986 h 3303"/>
                <a:gd name="T106" fmla="*/ 191 w 2154"/>
                <a:gd name="T107" fmla="*/ 784 h 3303"/>
                <a:gd name="T108" fmla="*/ 145 w 2154"/>
                <a:gd name="T109" fmla="*/ 648 h 3303"/>
                <a:gd name="T110" fmla="*/ 192 w 2154"/>
                <a:gd name="T111" fmla="*/ 434 h 3303"/>
                <a:gd name="T112" fmla="*/ 302 w 2154"/>
                <a:gd name="T113" fmla="*/ 249 h 3303"/>
                <a:gd name="T114" fmla="*/ 521 w 2154"/>
                <a:gd name="T115" fmla="*/ 69 h 3303"/>
                <a:gd name="T116" fmla="*/ 828 w 2154"/>
                <a:gd name="T117" fmla="*/ 0 h 3303"/>
                <a:gd name="T118" fmla="*/ 1289 w 2154"/>
                <a:gd name="T119" fmla="*/ 5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4" h="3303">
                  <a:moveTo>
                    <a:pt x="1345" y="64"/>
                  </a:moveTo>
                  <a:lnTo>
                    <a:pt x="1358" y="65"/>
                  </a:lnTo>
                  <a:lnTo>
                    <a:pt x="1370" y="68"/>
                  </a:lnTo>
                  <a:lnTo>
                    <a:pt x="1382" y="72"/>
                  </a:lnTo>
                  <a:lnTo>
                    <a:pt x="1392" y="77"/>
                  </a:lnTo>
                  <a:lnTo>
                    <a:pt x="1402" y="84"/>
                  </a:lnTo>
                  <a:lnTo>
                    <a:pt x="1412" y="92"/>
                  </a:lnTo>
                  <a:lnTo>
                    <a:pt x="1421" y="100"/>
                  </a:lnTo>
                  <a:lnTo>
                    <a:pt x="1430" y="108"/>
                  </a:lnTo>
                  <a:lnTo>
                    <a:pt x="1449" y="124"/>
                  </a:lnTo>
                  <a:lnTo>
                    <a:pt x="1467" y="139"/>
                  </a:lnTo>
                  <a:lnTo>
                    <a:pt x="1477" y="146"/>
                  </a:lnTo>
                  <a:lnTo>
                    <a:pt x="1487" y="152"/>
                  </a:lnTo>
                  <a:lnTo>
                    <a:pt x="1499" y="156"/>
                  </a:lnTo>
                  <a:lnTo>
                    <a:pt x="1511" y="159"/>
                  </a:lnTo>
                  <a:lnTo>
                    <a:pt x="1499" y="147"/>
                  </a:lnTo>
                  <a:lnTo>
                    <a:pt x="1517" y="162"/>
                  </a:lnTo>
                  <a:lnTo>
                    <a:pt x="1533" y="178"/>
                  </a:lnTo>
                  <a:lnTo>
                    <a:pt x="1549" y="194"/>
                  </a:lnTo>
                  <a:lnTo>
                    <a:pt x="1564" y="211"/>
                  </a:lnTo>
                  <a:lnTo>
                    <a:pt x="1577" y="229"/>
                  </a:lnTo>
                  <a:lnTo>
                    <a:pt x="1589" y="246"/>
                  </a:lnTo>
                  <a:lnTo>
                    <a:pt x="1600" y="264"/>
                  </a:lnTo>
                  <a:lnTo>
                    <a:pt x="1610" y="283"/>
                  </a:lnTo>
                  <a:lnTo>
                    <a:pt x="1619" y="302"/>
                  </a:lnTo>
                  <a:lnTo>
                    <a:pt x="1627" y="321"/>
                  </a:lnTo>
                  <a:lnTo>
                    <a:pt x="1635" y="341"/>
                  </a:lnTo>
                  <a:lnTo>
                    <a:pt x="1641" y="362"/>
                  </a:lnTo>
                  <a:lnTo>
                    <a:pt x="1647" y="382"/>
                  </a:lnTo>
                  <a:lnTo>
                    <a:pt x="1652" y="402"/>
                  </a:lnTo>
                  <a:lnTo>
                    <a:pt x="1656" y="423"/>
                  </a:lnTo>
                  <a:lnTo>
                    <a:pt x="1659" y="444"/>
                  </a:lnTo>
                  <a:lnTo>
                    <a:pt x="1661" y="465"/>
                  </a:lnTo>
                  <a:lnTo>
                    <a:pt x="1663" y="487"/>
                  </a:lnTo>
                  <a:lnTo>
                    <a:pt x="1665" y="509"/>
                  </a:lnTo>
                  <a:lnTo>
                    <a:pt x="1665" y="530"/>
                  </a:lnTo>
                  <a:lnTo>
                    <a:pt x="1665" y="552"/>
                  </a:lnTo>
                  <a:lnTo>
                    <a:pt x="1665" y="573"/>
                  </a:lnTo>
                  <a:lnTo>
                    <a:pt x="1664" y="596"/>
                  </a:lnTo>
                  <a:lnTo>
                    <a:pt x="1663" y="617"/>
                  </a:lnTo>
                  <a:lnTo>
                    <a:pt x="1658" y="660"/>
                  </a:lnTo>
                  <a:lnTo>
                    <a:pt x="1653" y="703"/>
                  </a:lnTo>
                  <a:lnTo>
                    <a:pt x="1646" y="745"/>
                  </a:lnTo>
                  <a:lnTo>
                    <a:pt x="1637" y="786"/>
                  </a:lnTo>
                  <a:lnTo>
                    <a:pt x="1644" y="813"/>
                  </a:lnTo>
                  <a:lnTo>
                    <a:pt x="1651" y="840"/>
                  </a:lnTo>
                  <a:lnTo>
                    <a:pt x="1660" y="868"/>
                  </a:lnTo>
                  <a:lnTo>
                    <a:pt x="1671" y="894"/>
                  </a:lnTo>
                  <a:lnTo>
                    <a:pt x="1682" y="920"/>
                  </a:lnTo>
                  <a:lnTo>
                    <a:pt x="1696" y="946"/>
                  </a:lnTo>
                  <a:lnTo>
                    <a:pt x="1710" y="970"/>
                  </a:lnTo>
                  <a:lnTo>
                    <a:pt x="1725" y="996"/>
                  </a:lnTo>
                  <a:lnTo>
                    <a:pt x="1742" y="1019"/>
                  </a:lnTo>
                  <a:lnTo>
                    <a:pt x="1759" y="1042"/>
                  </a:lnTo>
                  <a:lnTo>
                    <a:pt x="1777" y="1064"/>
                  </a:lnTo>
                  <a:lnTo>
                    <a:pt x="1796" y="1085"/>
                  </a:lnTo>
                  <a:lnTo>
                    <a:pt x="1817" y="1106"/>
                  </a:lnTo>
                  <a:lnTo>
                    <a:pt x="1838" y="1124"/>
                  </a:lnTo>
                  <a:lnTo>
                    <a:pt x="1860" y="1142"/>
                  </a:lnTo>
                  <a:lnTo>
                    <a:pt x="1882" y="1158"/>
                  </a:lnTo>
                  <a:lnTo>
                    <a:pt x="1888" y="1167"/>
                  </a:lnTo>
                  <a:lnTo>
                    <a:pt x="1895" y="1176"/>
                  </a:lnTo>
                  <a:lnTo>
                    <a:pt x="1902" y="1184"/>
                  </a:lnTo>
                  <a:lnTo>
                    <a:pt x="1909" y="1192"/>
                  </a:lnTo>
                  <a:lnTo>
                    <a:pt x="1925" y="1207"/>
                  </a:lnTo>
                  <a:lnTo>
                    <a:pt x="1943" y="1221"/>
                  </a:lnTo>
                  <a:lnTo>
                    <a:pt x="1962" y="1234"/>
                  </a:lnTo>
                  <a:lnTo>
                    <a:pt x="1980" y="1246"/>
                  </a:lnTo>
                  <a:lnTo>
                    <a:pt x="1999" y="1258"/>
                  </a:lnTo>
                  <a:lnTo>
                    <a:pt x="2019" y="1269"/>
                  </a:lnTo>
                  <a:lnTo>
                    <a:pt x="2038" y="1281"/>
                  </a:lnTo>
                  <a:lnTo>
                    <a:pt x="2057" y="1293"/>
                  </a:lnTo>
                  <a:lnTo>
                    <a:pt x="2077" y="1307"/>
                  </a:lnTo>
                  <a:lnTo>
                    <a:pt x="2095" y="1321"/>
                  </a:lnTo>
                  <a:lnTo>
                    <a:pt x="2103" y="1329"/>
                  </a:lnTo>
                  <a:lnTo>
                    <a:pt x="2112" y="1337"/>
                  </a:lnTo>
                  <a:lnTo>
                    <a:pt x="2120" y="1345"/>
                  </a:lnTo>
                  <a:lnTo>
                    <a:pt x="2127" y="1356"/>
                  </a:lnTo>
                  <a:lnTo>
                    <a:pt x="2135" y="1365"/>
                  </a:lnTo>
                  <a:lnTo>
                    <a:pt x="2141" y="1375"/>
                  </a:lnTo>
                  <a:lnTo>
                    <a:pt x="2148" y="1386"/>
                  </a:lnTo>
                  <a:lnTo>
                    <a:pt x="2154" y="1398"/>
                  </a:lnTo>
                  <a:lnTo>
                    <a:pt x="2153" y="1408"/>
                  </a:lnTo>
                  <a:lnTo>
                    <a:pt x="2151" y="1418"/>
                  </a:lnTo>
                  <a:lnTo>
                    <a:pt x="2149" y="1428"/>
                  </a:lnTo>
                  <a:lnTo>
                    <a:pt x="2146" y="1437"/>
                  </a:lnTo>
                  <a:lnTo>
                    <a:pt x="2142" y="1445"/>
                  </a:lnTo>
                  <a:lnTo>
                    <a:pt x="2138" y="1454"/>
                  </a:lnTo>
                  <a:lnTo>
                    <a:pt x="2134" y="1461"/>
                  </a:lnTo>
                  <a:lnTo>
                    <a:pt x="2129" y="1469"/>
                  </a:lnTo>
                  <a:lnTo>
                    <a:pt x="2118" y="1484"/>
                  </a:lnTo>
                  <a:lnTo>
                    <a:pt x="2106" y="1497"/>
                  </a:lnTo>
                  <a:lnTo>
                    <a:pt x="2092" y="1509"/>
                  </a:lnTo>
                  <a:lnTo>
                    <a:pt x="2078" y="1521"/>
                  </a:lnTo>
                  <a:lnTo>
                    <a:pt x="2046" y="1543"/>
                  </a:lnTo>
                  <a:lnTo>
                    <a:pt x="2015" y="1564"/>
                  </a:lnTo>
                  <a:lnTo>
                    <a:pt x="1999" y="1576"/>
                  </a:lnTo>
                  <a:lnTo>
                    <a:pt x="1984" y="1588"/>
                  </a:lnTo>
                  <a:lnTo>
                    <a:pt x="1970" y="1600"/>
                  </a:lnTo>
                  <a:lnTo>
                    <a:pt x="1956" y="1615"/>
                  </a:lnTo>
                  <a:lnTo>
                    <a:pt x="1945" y="1615"/>
                  </a:lnTo>
                  <a:lnTo>
                    <a:pt x="1935" y="1616"/>
                  </a:lnTo>
                  <a:lnTo>
                    <a:pt x="1927" y="1619"/>
                  </a:lnTo>
                  <a:lnTo>
                    <a:pt x="1920" y="1624"/>
                  </a:lnTo>
                  <a:lnTo>
                    <a:pt x="1914" y="1629"/>
                  </a:lnTo>
                  <a:lnTo>
                    <a:pt x="1909" y="1634"/>
                  </a:lnTo>
                  <a:lnTo>
                    <a:pt x="1904" y="1640"/>
                  </a:lnTo>
                  <a:lnTo>
                    <a:pt x="1900" y="1647"/>
                  </a:lnTo>
                  <a:lnTo>
                    <a:pt x="1896" y="1653"/>
                  </a:lnTo>
                  <a:lnTo>
                    <a:pt x="1891" y="1659"/>
                  </a:lnTo>
                  <a:lnTo>
                    <a:pt x="1886" y="1665"/>
                  </a:lnTo>
                  <a:lnTo>
                    <a:pt x="1881" y="1670"/>
                  </a:lnTo>
                  <a:lnTo>
                    <a:pt x="1875" y="1674"/>
                  </a:lnTo>
                  <a:lnTo>
                    <a:pt x="1868" y="1677"/>
                  </a:lnTo>
                  <a:lnTo>
                    <a:pt x="1859" y="1679"/>
                  </a:lnTo>
                  <a:lnTo>
                    <a:pt x="1850" y="1679"/>
                  </a:lnTo>
                  <a:lnTo>
                    <a:pt x="1790" y="1688"/>
                  </a:lnTo>
                  <a:lnTo>
                    <a:pt x="1731" y="1698"/>
                  </a:lnTo>
                  <a:lnTo>
                    <a:pt x="1702" y="1704"/>
                  </a:lnTo>
                  <a:lnTo>
                    <a:pt x="1673" y="1711"/>
                  </a:lnTo>
                  <a:lnTo>
                    <a:pt x="1646" y="1719"/>
                  </a:lnTo>
                  <a:lnTo>
                    <a:pt x="1619" y="1730"/>
                  </a:lnTo>
                  <a:lnTo>
                    <a:pt x="1592" y="1741"/>
                  </a:lnTo>
                  <a:lnTo>
                    <a:pt x="1567" y="1753"/>
                  </a:lnTo>
                  <a:lnTo>
                    <a:pt x="1554" y="1760"/>
                  </a:lnTo>
                  <a:lnTo>
                    <a:pt x="1542" y="1768"/>
                  </a:lnTo>
                  <a:lnTo>
                    <a:pt x="1530" y="1776"/>
                  </a:lnTo>
                  <a:lnTo>
                    <a:pt x="1519" y="1785"/>
                  </a:lnTo>
                  <a:lnTo>
                    <a:pt x="1508" y="1794"/>
                  </a:lnTo>
                  <a:lnTo>
                    <a:pt x="1497" y="1804"/>
                  </a:lnTo>
                  <a:lnTo>
                    <a:pt x="1486" y="1815"/>
                  </a:lnTo>
                  <a:lnTo>
                    <a:pt x="1476" y="1826"/>
                  </a:lnTo>
                  <a:lnTo>
                    <a:pt x="1467" y="1838"/>
                  </a:lnTo>
                  <a:lnTo>
                    <a:pt x="1457" y="1851"/>
                  </a:lnTo>
                  <a:lnTo>
                    <a:pt x="1448" y="1866"/>
                  </a:lnTo>
                  <a:lnTo>
                    <a:pt x="1440" y="1880"/>
                  </a:lnTo>
                  <a:lnTo>
                    <a:pt x="1436" y="1895"/>
                  </a:lnTo>
                  <a:lnTo>
                    <a:pt x="1430" y="1910"/>
                  </a:lnTo>
                  <a:lnTo>
                    <a:pt x="1425" y="1925"/>
                  </a:lnTo>
                  <a:lnTo>
                    <a:pt x="1418" y="1941"/>
                  </a:lnTo>
                  <a:lnTo>
                    <a:pt x="1405" y="1972"/>
                  </a:lnTo>
                  <a:lnTo>
                    <a:pt x="1392" y="2005"/>
                  </a:lnTo>
                  <a:lnTo>
                    <a:pt x="1387" y="2022"/>
                  </a:lnTo>
                  <a:lnTo>
                    <a:pt x="1384" y="2038"/>
                  </a:lnTo>
                  <a:lnTo>
                    <a:pt x="1383" y="2046"/>
                  </a:lnTo>
                  <a:lnTo>
                    <a:pt x="1382" y="2054"/>
                  </a:lnTo>
                  <a:lnTo>
                    <a:pt x="1382" y="2062"/>
                  </a:lnTo>
                  <a:lnTo>
                    <a:pt x="1383" y="2071"/>
                  </a:lnTo>
                  <a:lnTo>
                    <a:pt x="1384" y="2079"/>
                  </a:lnTo>
                  <a:lnTo>
                    <a:pt x="1385" y="2087"/>
                  </a:lnTo>
                  <a:lnTo>
                    <a:pt x="1388" y="2095"/>
                  </a:lnTo>
                  <a:lnTo>
                    <a:pt x="1391" y="2103"/>
                  </a:lnTo>
                  <a:lnTo>
                    <a:pt x="1395" y="2112"/>
                  </a:lnTo>
                  <a:lnTo>
                    <a:pt x="1399" y="2120"/>
                  </a:lnTo>
                  <a:lnTo>
                    <a:pt x="1405" y="2128"/>
                  </a:lnTo>
                  <a:lnTo>
                    <a:pt x="1411" y="2136"/>
                  </a:lnTo>
                  <a:lnTo>
                    <a:pt x="1417" y="2141"/>
                  </a:lnTo>
                  <a:lnTo>
                    <a:pt x="1423" y="2145"/>
                  </a:lnTo>
                  <a:lnTo>
                    <a:pt x="1429" y="2149"/>
                  </a:lnTo>
                  <a:lnTo>
                    <a:pt x="1437" y="2151"/>
                  </a:lnTo>
                  <a:lnTo>
                    <a:pt x="1451" y="2155"/>
                  </a:lnTo>
                  <a:lnTo>
                    <a:pt x="1467" y="2157"/>
                  </a:lnTo>
                  <a:lnTo>
                    <a:pt x="1498" y="2158"/>
                  </a:lnTo>
                  <a:lnTo>
                    <a:pt x="1527" y="2159"/>
                  </a:lnTo>
                  <a:lnTo>
                    <a:pt x="1534" y="2154"/>
                  </a:lnTo>
                  <a:lnTo>
                    <a:pt x="1540" y="2148"/>
                  </a:lnTo>
                  <a:lnTo>
                    <a:pt x="1545" y="2141"/>
                  </a:lnTo>
                  <a:lnTo>
                    <a:pt x="1549" y="2134"/>
                  </a:lnTo>
                  <a:lnTo>
                    <a:pt x="1556" y="2118"/>
                  </a:lnTo>
                  <a:lnTo>
                    <a:pt x="1563" y="2102"/>
                  </a:lnTo>
                  <a:lnTo>
                    <a:pt x="1566" y="2095"/>
                  </a:lnTo>
                  <a:lnTo>
                    <a:pt x="1570" y="2088"/>
                  </a:lnTo>
                  <a:lnTo>
                    <a:pt x="1574" y="2082"/>
                  </a:lnTo>
                  <a:lnTo>
                    <a:pt x="1580" y="2077"/>
                  </a:lnTo>
                  <a:lnTo>
                    <a:pt x="1587" y="2073"/>
                  </a:lnTo>
                  <a:lnTo>
                    <a:pt x="1595" y="2070"/>
                  </a:lnTo>
                  <a:lnTo>
                    <a:pt x="1605" y="2069"/>
                  </a:lnTo>
                  <a:lnTo>
                    <a:pt x="1617" y="2069"/>
                  </a:lnTo>
                  <a:lnTo>
                    <a:pt x="1624" y="2076"/>
                  </a:lnTo>
                  <a:lnTo>
                    <a:pt x="1631" y="2080"/>
                  </a:lnTo>
                  <a:lnTo>
                    <a:pt x="1634" y="2082"/>
                  </a:lnTo>
                  <a:lnTo>
                    <a:pt x="1637" y="2082"/>
                  </a:lnTo>
                  <a:lnTo>
                    <a:pt x="1640" y="2082"/>
                  </a:lnTo>
                  <a:lnTo>
                    <a:pt x="1643" y="2082"/>
                  </a:lnTo>
                  <a:lnTo>
                    <a:pt x="1649" y="2080"/>
                  </a:lnTo>
                  <a:lnTo>
                    <a:pt x="1654" y="2076"/>
                  </a:lnTo>
                  <a:lnTo>
                    <a:pt x="1659" y="2071"/>
                  </a:lnTo>
                  <a:lnTo>
                    <a:pt x="1664" y="2066"/>
                  </a:lnTo>
                  <a:lnTo>
                    <a:pt x="1674" y="2054"/>
                  </a:lnTo>
                  <a:lnTo>
                    <a:pt x="1684" y="2044"/>
                  </a:lnTo>
                  <a:lnTo>
                    <a:pt x="1691" y="2041"/>
                  </a:lnTo>
                  <a:lnTo>
                    <a:pt x="1697" y="2039"/>
                  </a:lnTo>
                  <a:lnTo>
                    <a:pt x="1701" y="2039"/>
                  </a:lnTo>
                  <a:lnTo>
                    <a:pt x="1704" y="2039"/>
                  </a:lnTo>
                  <a:lnTo>
                    <a:pt x="1708" y="2040"/>
                  </a:lnTo>
                  <a:lnTo>
                    <a:pt x="1712" y="2041"/>
                  </a:lnTo>
                  <a:lnTo>
                    <a:pt x="1716" y="2051"/>
                  </a:lnTo>
                  <a:lnTo>
                    <a:pt x="1722" y="2059"/>
                  </a:lnTo>
                  <a:lnTo>
                    <a:pt x="1728" y="2067"/>
                  </a:lnTo>
                  <a:lnTo>
                    <a:pt x="1735" y="2074"/>
                  </a:lnTo>
                  <a:lnTo>
                    <a:pt x="1748" y="2087"/>
                  </a:lnTo>
                  <a:lnTo>
                    <a:pt x="1762" y="2100"/>
                  </a:lnTo>
                  <a:lnTo>
                    <a:pt x="1768" y="2108"/>
                  </a:lnTo>
                  <a:lnTo>
                    <a:pt x="1773" y="2116"/>
                  </a:lnTo>
                  <a:lnTo>
                    <a:pt x="1778" y="2124"/>
                  </a:lnTo>
                  <a:lnTo>
                    <a:pt x="1781" y="2133"/>
                  </a:lnTo>
                  <a:lnTo>
                    <a:pt x="1784" y="2142"/>
                  </a:lnTo>
                  <a:lnTo>
                    <a:pt x="1785" y="2153"/>
                  </a:lnTo>
                  <a:lnTo>
                    <a:pt x="1785" y="2166"/>
                  </a:lnTo>
                  <a:lnTo>
                    <a:pt x="1783" y="2179"/>
                  </a:lnTo>
                  <a:lnTo>
                    <a:pt x="1778" y="2188"/>
                  </a:lnTo>
                  <a:lnTo>
                    <a:pt x="1772" y="2196"/>
                  </a:lnTo>
                  <a:lnTo>
                    <a:pt x="1765" y="2204"/>
                  </a:lnTo>
                  <a:lnTo>
                    <a:pt x="1758" y="2211"/>
                  </a:lnTo>
                  <a:lnTo>
                    <a:pt x="1741" y="2225"/>
                  </a:lnTo>
                  <a:lnTo>
                    <a:pt x="1724" y="2239"/>
                  </a:lnTo>
                  <a:lnTo>
                    <a:pt x="1716" y="2246"/>
                  </a:lnTo>
                  <a:lnTo>
                    <a:pt x="1708" y="2253"/>
                  </a:lnTo>
                  <a:lnTo>
                    <a:pt x="1701" y="2260"/>
                  </a:lnTo>
                  <a:lnTo>
                    <a:pt x="1695" y="2267"/>
                  </a:lnTo>
                  <a:lnTo>
                    <a:pt x="1690" y="2275"/>
                  </a:lnTo>
                  <a:lnTo>
                    <a:pt x="1686" y="2283"/>
                  </a:lnTo>
                  <a:lnTo>
                    <a:pt x="1683" y="2292"/>
                  </a:lnTo>
                  <a:lnTo>
                    <a:pt x="1683" y="2302"/>
                  </a:lnTo>
                  <a:lnTo>
                    <a:pt x="1702" y="2322"/>
                  </a:lnTo>
                  <a:lnTo>
                    <a:pt x="1719" y="2343"/>
                  </a:lnTo>
                  <a:lnTo>
                    <a:pt x="1734" y="2366"/>
                  </a:lnTo>
                  <a:lnTo>
                    <a:pt x="1749" y="2388"/>
                  </a:lnTo>
                  <a:lnTo>
                    <a:pt x="1762" y="2411"/>
                  </a:lnTo>
                  <a:lnTo>
                    <a:pt x="1775" y="2435"/>
                  </a:lnTo>
                  <a:lnTo>
                    <a:pt x="1787" y="2458"/>
                  </a:lnTo>
                  <a:lnTo>
                    <a:pt x="1798" y="2483"/>
                  </a:lnTo>
                  <a:lnTo>
                    <a:pt x="1821" y="2533"/>
                  </a:lnTo>
                  <a:lnTo>
                    <a:pt x="1842" y="2582"/>
                  </a:lnTo>
                  <a:lnTo>
                    <a:pt x="1853" y="2607"/>
                  </a:lnTo>
                  <a:lnTo>
                    <a:pt x="1865" y="2632"/>
                  </a:lnTo>
                  <a:lnTo>
                    <a:pt x="1876" y="2656"/>
                  </a:lnTo>
                  <a:lnTo>
                    <a:pt x="1889" y="2680"/>
                  </a:lnTo>
                  <a:lnTo>
                    <a:pt x="1890" y="2693"/>
                  </a:lnTo>
                  <a:lnTo>
                    <a:pt x="1890" y="2705"/>
                  </a:lnTo>
                  <a:lnTo>
                    <a:pt x="1889" y="2717"/>
                  </a:lnTo>
                  <a:lnTo>
                    <a:pt x="1887" y="2729"/>
                  </a:lnTo>
                  <a:lnTo>
                    <a:pt x="1885" y="2741"/>
                  </a:lnTo>
                  <a:lnTo>
                    <a:pt x="1882" y="2752"/>
                  </a:lnTo>
                  <a:lnTo>
                    <a:pt x="1878" y="2763"/>
                  </a:lnTo>
                  <a:lnTo>
                    <a:pt x="1873" y="2773"/>
                  </a:lnTo>
                  <a:lnTo>
                    <a:pt x="1868" y="2783"/>
                  </a:lnTo>
                  <a:lnTo>
                    <a:pt x="1863" y="2793"/>
                  </a:lnTo>
                  <a:lnTo>
                    <a:pt x="1857" y="2802"/>
                  </a:lnTo>
                  <a:lnTo>
                    <a:pt x="1850" y="2811"/>
                  </a:lnTo>
                  <a:lnTo>
                    <a:pt x="1836" y="2829"/>
                  </a:lnTo>
                  <a:lnTo>
                    <a:pt x="1820" y="2846"/>
                  </a:lnTo>
                  <a:lnTo>
                    <a:pt x="1803" y="2862"/>
                  </a:lnTo>
                  <a:lnTo>
                    <a:pt x="1785" y="2879"/>
                  </a:lnTo>
                  <a:lnTo>
                    <a:pt x="1768" y="2895"/>
                  </a:lnTo>
                  <a:lnTo>
                    <a:pt x="1750" y="2910"/>
                  </a:lnTo>
                  <a:lnTo>
                    <a:pt x="1732" y="2925"/>
                  </a:lnTo>
                  <a:lnTo>
                    <a:pt x="1715" y="2941"/>
                  </a:lnTo>
                  <a:lnTo>
                    <a:pt x="1699" y="2957"/>
                  </a:lnTo>
                  <a:lnTo>
                    <a:pt x="1683" y="2973"/>
                  </a:lnTo>
                  <a:lnTo>
                    <a:pt x="1661" y="2992"/>
                  </a:lnTo>
                  <a:lnTo>
                    <a:pt x="1638" y="3008"/>
                  </a:lnTo>
                  <a:lnTo>
                    <a:pt x="1614" y="3023"/>
                  </a:lnTo>
                  <a:lnTo>
                    <a:pt x="1589" y="3036"/>
                  </a:lnTo>
                  <a:lnTo>
                    <a:pt x="1564" y="3048"/>
                  </a:lnTo>
                  <a:lnTo>
                    <a:pt x="1536" y="3057"/>
                  </a:lnTo>
                  <a:lnTo>
                    <a:pt x="1510" y="3065"/>
                  </a:lnTo>
                  <a:lnTo>
                    <a:pt x="1483" y="3071"/>
                  </a:lnTo>
                  <a:lnTo>
                    <a:pt x="1456" y="3075"/>
                  </a:lnTo>
                  <a:lnTo>
                    <a:pt x="1427" y="3077"/>
                  </a:lnTo>
                  <a:lnTo>
                    <a:pt x="1414" y="3078"/>
                  </a:lnTo>
                  <a:lnTo>
                    <a:pt x="1400" y="3078"/>
                  </a:lnTo>
                  <a:lnTo>
                    <a:pt x="1386" y="3077"/>
                  </a:lnTo>
                  <a:lnTo>
                    <a:pt x="1373" y="3076"/>
                  </a:lnTo>
                  <a:lnTo>
                    <a:pt x="1359" y="3074"/>
                  </a:lnTo>
                  <a:lnTo>
                    <a:pt x="1346" y="3072"/>
                  </a:lnTo>
                  <a:lnTo>
                    <a:pt x="1332" y="3069"/>
                  </a:lnTo>
                  <a:lnTo>
                    <a:pt x="1319" y="3066"/>
                  </a:lnTo>
                  <a:lnTo>
                    <a:pt x="1306" y="3062"/>
                  </a:lnTo>
                  <a:lnTo>
                    <a:pt x="1292" y="3057"/>
                  </a:lnTo>
                  <a:lnTo>
                    <a:pt x="1279" y="3052"/>
                  </a:lnTo>
                  <a:lnTo>
                    <a:pt x="1266" y="3047"/>
                  </a:lnTo>
                  <a:lnTo>
                    <a:pt x="1245" y="3031"/>
                  </a:lnTo>
                  <a:lnTo>
                    <a:pt x="1225" y="3016"/>
                  </a:lnTo>
                  <a:lnTo>
                    <a:pt x="1204" y="3002"/>
                  </a:lnTo>
                  <a:lnTo>
                    <a:pt x="1184" y="2987"/>
                  </a:lnTo>
                  <a:lnTo>
                    <a:pt x="1143" y="2960"/>
                  </a:lnTo>
                  <a:lnTo>
                    <a:pt x="1103" y="2934"/>
                  </a:lnTo>
                  <a:lnTo>
                    <a:pt x="1083" y="2920"/>
                  </a:lnTo>
                  <a:lnTo>
                    <a:pt x="1064" y="2906"/>
                  </a:lnTo>
                  <a:lnTo>
                    <a:pt x="1044" y="2892"/>
                  </a:lnTo>
                  <a:lnTo>
                    <a:pt x="1026" y="2876"/>
                  </a:lnTo>
                  <a:lnTo>
                    <a:pt x="1007" y="2859"/>
                  </a:lnTo>
                  <a:lnTo>
                    <a:pt x="989" y="2841"/>
                  </a:lnTo>
                  <a:lnTo>
                    <a:pt x="972" y="2823"/>
                  </a:lnTo>
                  <a:lnTo>
                    <a:pt x="955" y="2802"/>
                  </a:lnTo>
                  <a:lnTo>
                    <a:pt x="930" y="2769"/>
                  </a:lnTo>
                  <a:lnTo>
                    <a:pt x="903" y="2735"/>
                  </a:lnTo>
                  <a:lnTo>
                    <a:pt x="889" y="2720"/>
                  </a:lnTo>
                  <a:lnTo>
                    <a:pt x="875" y="2706"/>
                  </a:lnTo>
                  <a:lnTo>
                    <a:pt x="860" y="2693"/>
                  </a:lnTo>
                  <a:lnTo>
                    <a:pt x="844" y="2680"/>
                  </a:lnTo>
                  <a:lnTo>
                    <a:pt x="835" y="2683"/>
                  </a:lnTo>
                  <a:lnTo>
                    <a:pt x="826" y="2686"/>
                  </a:lnTo>
                  <a:lnTo>
                    <a:pt x="819" y="2689"/>
                  </a:lnTo>
                  <a:lnTo>
                    <a:pt x="814" y="2692"/>
                  </a:lnTo>
                  <a:lnTo>
                    <a:pt x="809" y="2696"/>
                  </a:lnTo>
                  <a:lnTo>
                    <a:pt x="806" y="2700"/>
                  </a:lnTo>
                  <a:lnTo>
                    <a:pt x="803" y="2704"/>
                  </a:lnTo>
                  <a:lnTo>
                    <a:pt x="801" y="2708"/>
                  </a:lnTo>
                  <a:lnTo>
                    <a:pt x="801" y="2712"/>
                  </a:lnTo>
                  <a:lnTo>
                    <a:pt x="801" y="2717"/>
                  </a:lnTo>
                  <a:lnTo>
                    <a:pt x="801" y="2722"/>
                  </a:lnTo>
                  <a:lnTo>
                    <a:pt x="803" y="2726"/>
                  </a:lnTo>
                  <a:lnTo>
                    <a:pt x="807" y="2736"/>
                  </a:lnTo>
                  <a:lnTo>
                    <a:pt x="813" y="2748"/>
                  </a:lnTo>
                  <a:lnTo>
                    <a:pt x="828" y="2769"/>
                  </a:lnTo>
                  <a:lnTo>
                    <a:pt x="843" y="2790"/>
                  </a:lnTo>
                  <a:lnTo>
                    <a:pt x="849" y="2801"/>
                  </a:lnTo>
                  <a:lnTo>
                    <a:pt x="854" y="2811"/>
                  </a:lnTo>
                  <a:lnTo>
                    <a:pt x="855" y="2816"/>
                  </a:lnTo>
                  <a:lnTo>
                    <a:pt x="856" y="2820"/>
                  </a:lnTo>
                  <a:lnTo>
                    <a:pt x="856" y="2825"/>
                  </a:lnTo>
                  <a:lnTo>
                    <a:pt x="856" y="2830"/>
                  </a:lnTo>
                  <a:lnTo>
                    <a:pt x="866" y="2849"/>
                  </a:lnTo>
                  <a:lnTo>
                    <a:pt x="879" y="2869"/>
                  </a:lnTo>
                  <a:lnTo>
                    <a:pt x="892" y="2888"/>
                  </a:lnTo>
                  <a:lnTo>
                    <a:pt x="906" y="2907"/>
                  </a:lnTo>
                  <a:lnTo>
                    <a:pt x="920" y="2926"/>
                  </a:lnTo>
                  <a:lnTo>
                    <a:pt x="934" y="2945"/>
                  </a:lnTo>
                  <a:lnTo>
                    <a:pt x="948" y="2964"/>
                  </a:lnTo>
                  <a:lnTo>
                    <a:pt x="960" y="2983"/>
                  </a:lnTo>
                  <a:lnTo>
                    <a:pt x="971" y="3004"/>
                  </a:lnTo>
                  <a:lnTo>
                    <a:pt x="981" y="3024"/>
                  </a:lnTo>
                  <a:lnTo>
                    <a:pt x="985" y="3035"/>
                  </a:lnTo>
                  <a:lnTo>
                    <a:pt x="988" y="3045"/>
                  </a:lnTo>
                  <a:lnTo>
                    <a:pt x="990" y="3056"/>
                  </a:lnTo>
                  <a:lnTo>
                    <a:pt x="993" y="3067"/>
                  </a:lnTo>
                  <a:lnTo>
                    <a:pt x="994" y="3078"/>
                  </a:lnTo>
                  <a:lnTo>
                    <a:pt x="994" y="3089"/>
                  </a:lnTo>
                  <a:lnTo>
                    <a:pt x="994" y="3100"/>
                  </a:lnTo>
                  <a:lnTo>
                    <a:pt x="993" y="3112"/>
                  </a:lnTo>
                  <a:lnTo>
                    <a:pt x="991" y="3125"/>
                  </a:lnTo>
                  <a:lnTo>
                    <a:pt x="987" y="3137"/>
                  </a:lnTo>
                  <a:lnTo>
                    <a:pt x="983" y="3150"/>
                  </a:lnTo>
                  <a:lnTo>
                    <a:pt x="978" y="3162"/>
                  </a:lnTo>
                  <a:lnTo>
                    <a:pt x="932" y="3303"/>
                  </a:lnTo>
                  <a:lnTo>
                    <a:pt x="917" y="3274"/>
                  </a:lnTo>
                  <a:lnTo>
                    <a:pt x="900" y="3244"/>
                  </a:lnTo>
                  <a:lnTo>
                    <a:pt x="881" y="3210"/>
                  </a:lnTo>
                  <a:lnTo>
                    <a:pt x="860" y="3177"/>
                  </a:lnTo>
                  <a:lnTo>
                    <a:pt x="838" y="3144"/>
                  </a:lnTo>
                  <a:lnTo>
                    <a:pt x="814" y="3110"/>
                  </a:lnTo>
                  <a:lnTo>
                    <a:pt x="790" y="3078"/>
                  </a:lnTo>
                  <a:lnTo>
                    <a:pt x="765" y="3047"/>
                  </a:lnTo>
                  <a:lnTo>
                    <a:pt x="736" y="3020"/>
                  </a:lnTo>
                  <a:lnTo>
                    <a:pt x="706" y="2995"/>
                  </a:lnTo>
                  <a:lnTo>
                    <a:pt x="675" y="2970"/>
                  </a:lnTo>
                  <a:lnTo>
                    <a:pt x="642" y="2947"/>
                  </a:lnTo>
                  <a:lnTo>
                    <a:pt x="610" y="2925"/>
                  </a:lnTo>
                  <a:lnTo>
                    <a:pt x="577" y="2904"/>
                  </a:lnTo>
                  <a:lnTo>
                    <a:pt x="542" y="2883"/>
                  </a:lnTo>
                  <a:lnTo>
                    <a:pt x="508" y="2862"/>
                  </a:lnTo>
                  <a:lnTo>
                    <a:pt x="440" y="2822"/>
                  </a:lnTo>
                  <a:lnTo>
                    <a:pt x="371" y="2781"/>
                  </a:lnTo>
                  <a:lnTo>
                    <a:pt x="337" y="2760"/>
                  </a:lnTo>
                  <a:lnTo>
                    <a:pt x="304" y="2738"/>
                  </a:lnTo>
                  <a:lnTo>
                    <a:pt x="270" y="2715"/>
                  </a:lnTo>
                  <a:lnTo>
                    <a:pt x="237" y="2691"/>
                  </a:lnTo>
                  <a:lnTo>
                    <a:pt x="234" y="2665"/>
                  </a:lnTo>
                  <a:lnTo>
                    <a:pt x="232" y="2639"/>
                  </a:lnTo>
                  <a:lnTo>
                    <a:pt x="231" y="2612"/>
                  </a:lnTo>
                  <a:lnTo>
                    <a:pt x="232" y="2585"/>
                  </a:lnTo>
                  <a:lnTo>
                    <a:pt x="234" y="2559"/>
                  </a:lnTo>
                  <a:lnTo>
                    <a:pt x="236" y="2534"/>
                  </a:lnTo>
                  <a:lnTo>
                    <a:pt x="240" y="2508"/>
                  </a:lnTo>
                  <a:lnTo>
                    <a:pt x="244" y="2481"/>
                  </a:lnTo>
                  <a:lnTo>
                    <a:pt x="254" y="2429"/>
                  </a:lnTo>
                  <a:lnTo>
                    <a:pt x="264" y="2377"/>
                  </a:lnTo>
                  <a:lnTo>
                    <a:pt x="274" y="2323"/>
                  </a:lnTo>
                  <a:lnTo>
                    <a:pt x="283" y="2270"/>
                  </a:lnTo>
                  <a:lnTo>
                    <a:pt x="297" y="2259"/>
                  </a:lnTo>
                  <a:lnTo>
                    <a:pt x="307" y="2248"/>
                  </a:lnTo>
                  <a:lnTo>
                    <a:pt x="316" y="2235"/>
                  </a:lnTo>
                  <a:lnTo>
                    <a:pt x="324" y="2222"/>
                  </a:lnTo>
                  <a:lnTo>
                    <a:pt x="338" y="2195"/>
                  </a:lnTo>
                  <a:lnTo>
                    <a:pt x="351" y="2168"/>
                  </a:lnTo>
                  <a:lnTo>
                    <a:pt x="346" y="2168"/>
                  </a:lnTo>
                  <a:lnTo>
                    <a:pt x="341" y="2168"/>
                  </a:lnTo>
                  <a:lnTo>
                    <a:pt x="337" y="2169"/>
                  </a:lnTo>
                  <a:lnTo>
                    <a:pt x="332" y="2171"/>
                  </a:lnTo>
                  <a:lnTo>
                    <a:pt x="324" y="2175"/>
                  </a:lnTo>
                  <a:lnTo>
                    <a:pt x="317" y="2181"/>
                  </a:lnTo>
                  <a:lnTo>
                    <a:pt x="303" y="2196"/>
                  </a:lnTo>
                  <a:lnTo>
                    <a:pt x="288" y="2214"/>
                  </a:lnTo>
                  <a:lnTo>
                    <a:pt x="281" y="2223"/>
                  </a:lnTo>
                  <a:lnTo>
                    <a:pt x="274" y="2232"/>
                  </a:lnTo>
                  <a:lnTo>
                    <a:pt x="266" y="2241"/>
                  </a:lnTo>
                  <a:lnTo>
                    <a:pt x="258" y="2248"/>
                  </a:lnTo>
                  <a:lnTo>
                    <a:pt x="249" y="2255"/>
                  </a:lnTo>
                  <a:lnTo>
                    <a:pt x="239" y="2259"/>
                  </a:lnTo>
                  <a:lnTo>
                    <a:pt x="234" y="2261"/>
                  </a:lnTo>
                  <a:lnTo>
                    <a:pt x="229" y="2262"/>
                  </a:lnTo>
                  <a:lnTo>
                    <a:pt x="223" y="2263"/>
                  </a:lnTo>
                  <a:lnTo>
                    <a:pt x="217" y="2263"/>
                  </a:lnTo>
                  <a:lnTo>
                    <a:pt x="201" y="2261"/>
                  </a:lnTo>
                  <a:lnTo>
                    <a:pt x="185" y="2259"/>
                  </a:lnTo>
                  <a:lnTo>
                    <a:pt x="169" y="2255"/>
                  </a:lnTo>
                  <a:lnTo>
                    <a:pt x="153" y="2250"/>
                  </a:lnTo>
                  <a:lnTo>
                    <a:pt x="138" y="2243"/>
                  </a:lnTo>
                  <a:lnTo>
                    <a:pt x="123" y="2236"/>
                  </a:lnTo>
                  <a:lnTo>
                    <a:pt x="110" y="2227"/>
                  </a:lnTo>
                  <a:lnTo>
                    <a:pt x="97" y="2217"/>
                  </a:lnTo>
                  <a:lnTo>
                    <a:pt x="84" y="2207"/>
                  </a:lnTo>
                  <a:lnTo>
                    <a:pt x="73" y="2196"/>
                  </a:lnTo>
                  <a:lnTo>
                    <a:pt x="62" y="2184"/>
                  </a:lnTo>
                  <a:lnTo>
                    <a:pt x="52" y="2171"/>
                  </a:lnTo>
                  <a:lnTo>
                    <a:pt x="43" y="2158"/>
                  </a:lnTo>
                  <a:lnTo>
                    <a:pt x="35" y="2144"/>
                  </a:lnTo>
                  <a:lnTo>
                    <a:pt x="28" y="2129"/>
                  </a:lnTo>
                  <a:lnTo>
                    <a:pt x="23" y="2113"/>
                  </a:lnTo>
                  <a:lnTo>
                    <a:pt x="14" y="2079"/>
                  </a:lnTo>
                  <a:lnTo>
                    <a:pt x="8" y="2047"/>
                  </a:lnTo>
                  <a:lnTo>
                    <a:pt x="3" y="2014"/>
                  </a:lnTo>
                  <a:lnTo>
                    <a:pt x="1" y="1982"/>
                  </a:lnTo>
                  <a:lnTo>
                    <a:pt x="0" y="1949"/>
                  </a:lnTo>
                  <a:lnTo>
                    <a:pt x="1" y="1917"/>
                  </a:lnTo>
                  <a:lnTo>
                    <a:pt x="4" y="1885"/>
                  </a:lnTo>
                  <a:lnTo>
                    <a:pt x="8" y="1853"/>
                  </a:lnTo>
                  <a:lnTo>
                    <a:pt x="14" y="1822"/>
                  </a:lnTo>
                  <a:lnTo>
                    <a:pt x="22" y="1791"/>
                  </a:lnTo>
                  <a:lnTo>
                    <a:pt x="30" y="1760"/>
                  </a:lnTo>
                  <a:lnTo>
                    <a:pt x="42" y="1730"/>
                  </a:lnTo>
                  <a:lnTo>
                    <a:pt x="53" y="1700"/>
                  </a:lnTo>
                  <a:lnTo>
                    <a:pt x="66" y="1671"/>
                  </a:lnTo>
                  <a:lnTo>
                    <a:pt x="80" y="1643"/>
                  </a:lnTo>
                  <a:lnTo>
                    <a:pt x="95" y="1615"/>
                  </a:lnTo>
                  <a:lnTo>
                    <a:pt x="105" y="1606"/>
                  </a:lnTo>
                  <a:lnTo>
                    <a:pt x="116" y="1597"/>
                  </a:lnTo>
                  <a:lnTo>
                    <a:pt x="128" y="1589"/>
                  </a:lnTo>
                  <a:lnTo>
                    <a:pt x="139" y="1582"/>
                  </a:lnTo>
                  <a:lnTo>
                    <a:pt x="150" y="1576"/>
                  </a:lnTo>
                  <a:lnTo>
                    <a:pt x="162" y="1571"/>
                  </a:lnTo>
                  <a:lnTo>
                    <a:pt x="175" y="1566"/>
                  </a:lnTo>
                  <a:lnTo>
                    <a:pt x="187" y="1563"/>
                  </a:lnTo>
                  <a:lnTo>
                    <a:pt x="199" y="1560"/>
                  </a:lnTo>
                  <a:lnTo>
                    <a:pt x="211" y="1558"/>
                  </a:lnTo>
                  <a:lnTo>
                    <a:pt x="223" y="1558"/>
                  </a:lnTo>
                  <a:lnTo>
                    <a:pt x="236" y="1559"/>
                  </a:lnTo>
                  <a:lnTo>
                    <a:pt x="249" y="1561"/>
                  </a:lnTo>
                  <a:lnTo>
                    <a:pt x="262" y="1564"/>
                  </a:lnTo>
                  <a:lnTo>
                    <a:pt x="275" y="1569"/>
                  </a:lnTo>
                  <a:lnTo>
                    <a:pt x="288" y="1575"/>
                  </a:lnTo>
                  <a:lnTo>
                    <a:pt x="298" y="1579"/>
                  </a:lnTo>
                  <a:lnTo>
                    <a:pt x="307" y="1584"/>
                  </a:lnTo>
                  <a:lnTo>
                    <a:pt x="316" y="1590"/>
                  </a:lnTo>
                  <a:lnTo>
                    <a:pt x="325" y="1596"/>
                  </a:lnTo>
                  <a:lnTo>
                    <a:pt x="333" y="1602"/>
                  </a:lnTo>
                  <a:lnTo>
                    <a:pt x="341" y="1609"/>
                  </a:lnTo>
                  <a:lnTo>
                    <a:pt x="348" y="1616"/>
                  </a:lnTo>
                  <a:lnTo>
                    <a:pt x="355" y="1624"/>
                  </a:lnTo>
                  <a:lnTo>
                    <a:pt x="351" y="1648"/>
                  </a:lnTo>
                  <a:lnTo>
                    <a:pt x="347" y="1672"/>
                  </a:lnTo>
                  <a:lnTo>
                    <a:pt x="345" y="1681"/>
                  </a:lnTo>
                  <a:lnTo>
                    <a:pt x="342" y="1688"/>
                  </a:lnTo>
                  <a:lnTo>
                    <a:pt x="340" y="1690"/>
                  </a:lnTo>
                  <a:lnTo>
                    <a:pt x="338" y="1691"/>
                  </a:lnTo>
                  <a:lnTo>
                    <a:pt x="335" y="1691"/>
                  </a:lnTo>
                  <a:lnTo>
                    <a:pt x="332" y="1690"/>
                  </a:lnTo>
                  <a:lnTo>
                    <a:pt x="328" y="1686"/>
                  </a:lnTo>
                  <a:lnTo>
                    <a:pt x="324" y="1690"/>
                  </a:lnTo>
                  <a:lnTo>
                    <a:pt x="322" y="1693"/>
                  </a:lnTo>
                  <a:lnTo>
                    <a:pt x="321" y="1696"/>
                  </a:lnTo>
                  <a:lnTo>
                    <a:pt x="321" y="1699"/>
                  </a:lnTo>
                  <a:lnTo>
                    <a:pt x="322" y="1701"/>
                  </a:lnTo>
                  <a:lnTo>
                    <a:pt x="323" y="1703"/>
                  </a:lnTo>
                  <a:lnTo>
                    <a:pt x="325" y="1704"/>
                  </a:lnTo>
                  <a:lnTo>
                    <a:pt x="328" y="1706"/>
                  </a:lnTo>
                  <a:lnTo>
                    <a:pt x="334" y="1709"/>
                  </a:lnTo>
                  <a:lnTo>
                    <a:pt x="339" y="1713"/>
                  </a:lnTo>
                  <a:lnTo>
                    <a:pt x="341" y="1715"/>
                  </a:lnTo>
                  <a:lnTo>
                    <a:pt x="343" y="1718"/>
                  </a:lnTo>
                  <a:lnTo>
                    <a:pt x="344" y="1721"/>
                  </a:lnTo>
                  <a:lnTo>
                    <a:pt x="344" y="1725"/>
                  </a:lnTo>
                  <a:lnTo>
                    <a:pt x="339" y="1718"/>
                  </a:lnTo>
                  <a:lnTo>
                    <a:pt x="336" y="1723"/>
                  </a:lnTo>
                  <a:lnTo>
                    <a:pt x="334" y="1727"/>
                  </a:lnTo>
                  <a:lnTo>
                    <a:pt x="333" y="1731"/>
                  </a:lnTo>
                  <a:lnTo>
                    <a:pt x="333" y="1734"/>
                  </a:lnTo>
                  <a:lnTo>
                    <a:pt x="333" y="1736"/>
                  </a:lnTo>
                  <a:lnTo>
                    <a:pt x="334" y="1738"/>
                  </a:lnTo>
                  <a:lnTo>
                    <a:pt x="336" y="1739"/>
                  </a:lnTo>
                  <a:lnTo>
                    <a:pt x="338" y="1740"/>
                  </a:lnTo>
                  <a:lnTo>
                    <a:pt x="342" y="1742"/>
                  </a:lnTo>
                  <a:lnTo>
                    <a:pt x="347" y="1744"/>
                  </a:lnTo>
                  <a:lnTo>
                    <a:pt x="350" y="1746"/>
                  </a:lnTo>
                  <a:lnTo>
                    <a:pt x="352" y="1748"/>
                  </a:lnTo>
                  <a:lnTo>
                    <a:pt x="354" y="1750"/>
                  </a:lnTo>
                  <a:lnTo>
                    <a:pt x="355" y="1753"/>
                  </a:lnTo>
                  <a:lnTo>
                    <a:pt x="357" y="1750"/>
                  </a:lnTo>
                  <a:lnTo>
                    <a:pt x="358" y="1746"/>
                  </a:lnTo>
                  <a:lnTo>
                    <a:pt x="359" y="1742"/>
                  </a:lnTo>
                  <a:lnTo>
                    <a:pt x="360" y="1737"/>
                  </a:lnTo>
                  <a:lnTo>
                    <a:pt x="361" y="1725"/>
                  </a:lnTo>
                  <a:lnTo>
                    <a:pt x="363" y="1714"/>
                  </a:lnTo>
                  <a:lnTo>
                    <a:pt x="364" y="1709"/>
                  </a:lnTo>
                  <a:lnTo>
                    <a:pt x="365" y="1704"/>
                  </a:lnTo>
                  <a:lnTo>
                    <a:pt x="367" y="1700"/>
                  </a:lnTo>
                  <a:lnTo>
                    <a:pt x="369" y="1696"/>
                  </a:lnTo>
                  <a:lnTo>
                    <a:pt x="372" y="1693"/>
                  </a:lnTo>
                  <a:lnTo>
                    <a:pt x="376" y="1691"/>
                  </a:lnTo>
                  <a:lnTo>
                    <a:pt x="381" y="1690"/>
                  </a:lnTo>
                  <a:lnTo>
                    <a:pt x="387" y="1690"/>
                  </a:lnTo>
                  <a:lnTo>
                    <a:pt x="388" y="1693"/>
                  </a:lnTo>
                  <a:lnTo>
                    <a:pt x="387" y="1696"/>
                  </a:lnTo>
                  <a:lnTo>
                    <a:pt x="386" y="1698"/>
                  </a:lnTo>
                  <a:lnTo>
                    <a:pt x="384" y="1700"/>
                  </a:lnTo>
                  <a:lnTo>
                    <a:pt x="381" y="1703"/>
                  </a:lnTo>
                  <a:lnTo>
                    <a:pt x="378" y="1706"/>
                  </a:lnTo>
                  <a:lnTo>
                    <a:pt x="382" y="1709"/>
                  </a:lnTo>
                  <a:lnTo>
                    <a:pt x="385" y="1713"/>
                  </a:lnTo>
                  <a:lnTo>
                    <a:pt x="388" y="1718"/>
                  </a:lnTo>
                  <a:lnTo>
                    <a:pt x="391" y="1723"/>
                  </a:lnTo>
                  <a:lnTo>
                    <a:pt x="396" y="1735"/>
                  </a:lnTo>
                  <a:lnTo>
                    <a:pt x="400" y="1747"/>
                  </a:lnTo>
                  <a:lnTo>
                    <a:pt x="403" y="1752"/>
                  </a:lnTo>
                  <a:lnTo>
                    <a:pt x="406" y="1757"/>
                  </a:lnTo>
                  <a:lnTo>
                    <a:pt x="409" y="1762"/>
                  </a:lnTo>
                  <a:lnTo>
                    <a:pt x="412" y="1765"/>
                  </a:lnTo>
                  <a:lnTo>
                    <a:pt x="416" y="1768"/>
                  </a:lnTo>
                  <a:lnTo>
                    <a:pt x="422" y="1770"/>
                  </a:lnTo>
                  <a:lnTo>
                    <a:pt x="428" y="1770"/>
                  </a:lnTo>
                  <a:lnTo>
                    <a:pt x="434" y="1769"/>
                  </a:lnTo>
                  <a:lnTo>
                    <a:pt x="442" y="1756"/>
                  </a:lnTo>
                  <a:lnTo>
                    <a:pt x="450" y="1745"/>
                  </a:lnTo>
                  <a:lnTo>
                    <a:pt x="458" y="1736"/>
                  </a:lnTo>
                  <a:lnTo>
                    <a:pt x="465" y="1726"/>
                  </a:lnTo>
                  <a:lnTo>
                    <a:pt x="468" y="1721"/>
                  </a:lnTo>
                  <a:lnTo>
                    <a:pt x="471" y="1716"/>
                  </a:lnTo>
                  <a:lnTo>
                    <a:pt x="472" y="1711"/>
                  </a:lnTo>
                  <a:lnTo>
                    <a:pt x="473" y="1705"/>
                  </a:lnTo>
                  <a:lnTo>
                    <a:pt x="473" y="1698"/>
                  </a:lnTo>
                  <a:lnTo>
                    <a:pt x="472" y="1691"/>
                  </a:lnTo>
                  <a:lnTo>
                    <a:pt x="470" y="1683"/>
                  </a:lnTo>
                  <a:lnTo>
                    <a:pt x="466" y="1674"/>
                  </a:lnTo>
                  <a:lnTo>
                    <a:pt x="476" y="1663"/>
                  </a:lnTo>
                  <a:lnTo>
                    <a:pt x="485" y="1650"/>
                  </a:lnTo>
                  <a:lnTo>
                    <a:pt x="494" y="1637"/>
                  </a:lnTo>
                  <a:lnTo>
                    <a:pt x="502" y="1622"/>
                  </a:lnTo>
                  <a:lnTo>
                    <a:pt x="510" y="1606"/>
                  </a:lnTo>
                  <a:lnTo>
                    <a:pt x="517" y="1589"/>
                  </a:lnTo>
                  <a:lnTo>
                    <a:pt x="523" y="1572"/>
                  </a:lnTo>
                  <a:lnTo>
                    <a:pt x="529" y="1554"/>
                  </a:lnTo>
                  <a:lnTo>
                    <a:pt x="540" y="1518"/>
                  </a:lnTo>
                  <a:lnTo>
                    <a:pt x="551" y="1481"/>
                  </a:lnTo>
                  <a:lnTo>
                    <a:pt x="560" y="1443"/>
                  </a:lnTo>
                  <a:lnTo>
                    <a:pt x="568" y="1407"/>
                  </a:lnTo>
                  <a:lnTo>
                    <a:pt x="567" y="1380"/>
                  </a:lnTo>
                  <a:lnTo>
                    <a:pt x="564" y="1353"/>
                  </a:lnTo>
                  <a:lnTo>
                    <a:pt x="560" y="1324"/>
                  </a:lnTo>
                  <a:lnTo>
                    <a:pt x="554" y="1296"/>
                  </a:lnTo>
                  <a:lnTo>
                    <a:pt x="547" y="1269"/>
                  </a:lnTo>
                  <a:lnTo>
                    <a:pt x="538" y="1241"/>
                  </a:lnTo>
                  <a:lnTo>
                    <a:pt x="528" y="1213"/>
                  </a:lnTo>
                  <a:lnTo>
                    <a:pt x="517" y="1186"/>
                  </a:lnTo>
                  <a:lnTo>
                    <a:pt x="505" y="1160"/>
                  </a:lnTo>
                  <a:lnTo>
                    <a:pt x="492" y="1135"/>
                  </a:lnTo>
                  <a:lnTo>
                    <a:pt x="477" y="1111"/>
                  </a:lnTo>
                  <a:lnTo>
                    <a:pt x="462" y="1087"/>
                  </a:lnTo>
                  <a:lnTo>
                    <a:pt x="447" y="1065"/>
                  </a:lnTo>
                  <a:lnTo>
                    <a:pt x="430" y="1044"/>
                  </a:lnTo>
                  <a:lnTo>
                    <a:pt x="412" y="1025"/>
                  </a:lnTo>
                  <a:lnTo>
                    <a:pt x="394" y="1008"/>
                  </a:lnTo>
                  <a:lnTo>
                    <a:pt x="390" y="1007"/>
                  </a:lnTo>
                  <a:lnTo>
                    <a:pt x="388" y="1005"/>
                  </a:lnTo>
                  <a:lnTo>
                    <a:pt x="386" y="1004"/>
                  </a:lnTo>
                  <a:lnTo>
                    <a:pt x="385" y="1002"/>
                  </a:lnTo>
                  <a:lnTo>
                    <a:pt x="385" y="998"/>
                  </a:lnTo>
                  <a:lnTo>
                    <a:pt x="386" y="995"/>
                  </a:lnTo>
                  <a:lnTo>
                    <a:pt x="387" y="992"/>
                  </a:lnTo>
                  <a:lnTo>
                    <a:pt x="387" y="989"/>
                  </a:lnTo>
                  <a:lnTo>
                    <a:pt x="386" y="988"/>
                  </a:lnTo>
                  <a:lnTo>
                    <a:pt x="384" y="986"/>
                  </a:lnTo>
                  <a:lnTo>
                    <a:pt x="382" y="986"/>
                  </a:lnTo>
                  <a:lnTo>
                    <a:pt x="378" y="985"/>
                  </a:lnTo>
                  <a:lnTo>
                    <a:pt x="346" y="951"/>
                  </a:lnTo>
                  <a:lnTo>
                    <a:pt x="309" y="916"/>
                  </a:lnTo>
                  <a:lnTo>
                    <a:pt x="289" y="898"/>
                  </a:lnTo>
                  <a:lnTo>
                    <a:pt x="270" y="879"/>
                  </a:lnTo>
                  <a:lnTo>
                    <a:pt x="251" y="859"/>
                  </a:lnTo>
                  <a:lnTo>
                    <a:pt x="232" y="838"/>
                  </a:lnTo>
                  <a:lnTo>
                    <a:pt x="215" y="817"/>
                  </a:lnTo>
                  <a:lnTo>
                    <a:pt x="199" y="795"/>
                  </a:lnTo>
                  <a:lnTo>
                    <a:pt x="191" y="784"/>
                  </a:lnTo>
                  <a:lnTo>
                    <a:pt x="184" y="772"/>
                  </a:lnTo>
                  <a:lnTo>
                    <a:pt x="177" y="761"/>
                  </a:lnTo>
                  <a:lnTo>
                    <a:pt x="171" y="749"/>
                  </a:lnTo>
                  <a:lnTo>
                    <a:pt x="165" y="737"/>
                  </a:lnTo>
                  <a:lnTo>
                    <a:pt x="160" y="725"/>
                  </a:lnTo>
                  <a:lnTo>
                    <a:pt x="155" y="712"/>
                  </a:lnTo>
                  <a:lnTo>
                    <a:pt x="152" y="700"/>
                  </a:lnTo>
                  <a:lnTo>
                    <a:pt x="149" y="687"/>
                  </a:lnTo>
                  <a:lnTo>
                    <a:pt x="147" y="674"/>
                  </a:lnTo>
                  <a:lnTo>
                    <a:pt x="145" y="661"/>
                  </a:lnTo>
                  <a:lnTo>
                    <a:pt x="145" y="648"/>
                  </a:lnTo>
                  <a:lnTo>
                    <a:pt x="146" y="628"/>
                  </a:lnTo>
                  <a:lnTo>
                    <a:pt x="148" y="608"/>
                  </a:lnTo>
                  <a:lnTo>
                    <a:pt x="150" y="587"/>
                  </a:lnTo>
                  <a:lnTo>
                    <a:pt x="153" y="568"/>
                  </a:lnTo>
                  <a:lnTo>
                    <a:pt x="157" y="548"/>
                  </a:lnTo>
                  <a:lnTo>
                    <a:pt x="161" y="529"/>
                  </a:lnTo>
                  <a:lnTo>
                    <a:pt x="167" y="510"/>
                  </a:lnTo>
                  <a:lnTo>
                    <a:pt x="172" y="491"/>
                  </a:lnTo>
                  <a:lnTo>
                    <a:pt x="178" y="472"/>
                  </a:lnTo>
                  <a:lnTo>
                    <a:pt x="185" y="453"/>
                  </a:lnTo>
                  <a:lnTo>
                    <a:pt x="192" y="434"/>
                  </a:lnTo>
                  <a:lnTo>
                    <a:pt x="199" y="416"/>
                  </a:lnTo>
                  <a:lnTo>
                    <a:pt x="207" y="398"/>
                  </a:lnTo>
                  <a:lnTo>
                    <a:pt x="216" y="381"/>
                  </a:lnTo>
                  <a:lnTo>
                    <a:pt x="225" y="363"/>
                  </a:lnTo>
                  <a:lnTo>
                    <a:pt x="235" y="346"/>
                  </a:lnTo>
                  <a:lnTo>
                    <a:pt x="245" y="328"/>
                  </a:lnTo>
                  <a:lnTo>
                    <a:pt x="255" y="312"/>
                  </a:lnTo>
                  <a:lnTo>
                    <a:pt x="266" y="296"/>
                  </a:lnTo>
                  <a:lnTo>
                    <a:pt x="277" y="280"/>
                  </a:lnTo>
                  <a:lnTo>
                    <a:pt x="289" y="264"/>
                  </a:lnTo>
                  <a:lnTo>
                    <a:pt x="302" y="249"/>
                  </a:lnTo>
                  <a:lnTo>
                    <a:pt x="315" y="234"/>
                  </a:lnTo>
                  <a:lnTo>
                    <a:pt x="328" y="219"/>
                  </a:lnTo>
                  <a:lnTo>
                    <a:pt x="341" y="204"/>
                  </a:lnTo>
                  <a:lnTo>
                    <a:pt x="355" y="190"/>
                  </a:lnTo>
                  <a:lnTo>
                    <a:pt x="369" y="176"/>
                  </a:lnTo>
                  <a:lnTo>
                    <a:pt x="383" y="163"/>
                  </a:lnTo>
                  <a:lnTo>
                    <a:pt x="413" y="137"/>
                  </a:lnTo>
                  <a:lnTo>
                    <a:pt x="445" y="113"/>
                  </a:lnTo>
                  <a:lnTo>
                    <a:pt x="470" y="97"/>
                  </a:lnTo>
                  <a:lnTo>
                    <a:pt x="496" y="82"/>
                  </a:lnTo>
                  <a:lnTo>
                    <a:pt x="521" y="69"/>
                  </a:lnTo>
                  <a:lnTo>
                    <a:pt x="548" y="57"/>
                  </a:lnTo>
                  <a:lnTo>
                    <a:pt x="575" y="47"/>
                  </a:lnTo>
                  <a:lnTo>
                    <a:pt x="602" y="37"/>
                  </a:lnTo>
                  <a:lnTo>
                    <a:pt x="629" y="29"/>
                  </a:lnTo>
                  <a:lnTo>
                    <a:pt x="656" y="22"/>
                  </a:lnTo>
                  <a:lnTo>
                    <a:pt x="685" y="16"/>
                  </a:lnTo>
                  <a:lnTo>
                    <a:pt x="713" y="11"/>
                  </a:lnTo>
                  <a:lnTo>
                    <a:pt x="741" y="7"/>
                  </a:lnTo>
                  <a:lnTo>
                    <a:pt x="769" y="4"/>
                  </a:lnTo>
                  <a:lnTo>
                    <a:pt x="798" y="2"/>
                  </a:lnTo>
                  <a:lnTo>
                    <a:pt x="828" y="0"/>
                  </a:lnTo>
                  <a:lnTo>
                    <a:pt x="856" y="0"/>
                  </a:lnTo>
                  <a:lnTo>
                    <a:pt x="885" y="0"/>
                  </a:lnTo>
                  <a:lnTo>
                    <a:pt x="914" y="1"/>
                  </a:lnTo>
                  <a:lnTo>
                    <a:pt x="944" y="2"/>
                  </a:lnTo>
                  <a:lnTo>
                    <a:pt x="973" y="4"/>
                  </a:lnTo>
                  <a:lnTo>
                    <a:pt x="1002" y="7"/>
                  </a:lnTo>
                  <a:lnTo>
                    <a:pt x="1061" y="13"/>
                  </a:lnTo>
                  <a:lnTo>
                    <a:pt x="1119" y="22"/>
                  </a:lnTo>
                  <a:lnTo>
                    <a:pt x="1176" y="31"/>
                  </a:lnTo>
                  <a:lnTo>
                    <a:pt x="1233" y="42"/>
                  </a:lnTo>
                  <a:lnTo>
                    <a:pt x="1289" y="53"/>
                  </a:lnTo>
                  <a:lnTo>
                    <a:pt x="1345" y="64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2290" y="1065"/>
              <a:ext cx="62" cy="73"/>
            </a:xfrm>
            <a:custGeom>
              <a:avLst/>
              <a:gdLst>
                <a:gd name="T0" fmla="*/ 373 w 375"/>
                <a:gd name="T1" fmla="*/ 12 h 441"/>
                <a:gd name="T2" fmla="*/ 375 w 375"/>
                <a:gd name="T3" fmla="*/ 46 h 441"/>
                <a:gd name="T4" fmla="*/ 371 w 375"/>
                <a:gd name="T5" fmla="*/ 78 h 441"/>
                <a:gd name="T6" fmla="*/ 361 w 375"/>
                <a:gd name="T7" fmla="*/ 108 h 441"/>
                <a:gd name="T8" fmla="*/ 347 w 375"/>
                <a:gd name="T9" fmla="*/ 138 h 441"/>
                <a:gd name="T10" fmla="*/ 329 w 375"/>
                <a:gd name="T11" fmla="*/ 166 h 441"/>
                <a:gd name="T12" fmla="*/ 307 w 375"/>
                <a:gd name="T13" fmla="*/ 192 h 441"/>
                <a:gd name="T14" fmla="*/ 283 w 375"/>
                <a:gd name="T15" fmla="*/ 217 h 441"/>
                <a:gd name="T16" fmla="*/ 255 w 375"/>
                <a:gd name="T17" fmla="*/ 242 h 441"/>
                <a:gd name="T18" fmla="*/ 139 w 375"/>
                <a:gd name="T19" fmla="*/ 338 h 441"/>
                <a:gd name="T20" fmla="*/ 85 w 375"/>
                <a:gd name="T21" fmla="*/ 388 h 441"/>
                <a:gd name="T22" fmla="*/ 61 w 375"/>
                <a:gd name="T23" fmla="*/ 414 h 441"/>
                <a:gd name="T24" fmla="*/ 40 w 375"/>
                <a:gd name="T25" fmla="*/ 440 h 441"/>
                <a:gd name="T26" fmla="*/ 26 w 375"/>
                <a:gd name="T27" fmla="*/ 441 h 441"/>
                <a:gd name="T28" fmla="*/ 14 w 375"/>
                <a:gd name="T29" fmla="*/ 437 h 441"/>
                <a:gd name="T30" fmla="*/ 5 w 375"/>
                <a:gd name="T31" fmla="*/ 428 h 441"/>
                <a:gd name="T32" fmla="*/ 0 w 375"/>
                <a:gd name="T33" fmla="*/ 417 h 441"/>
                <a:gd name="T34" fmla="*/ 11 w 375"/>
                <a:gd name="T35" fmla="*/ 397 h 441"/>
                <a:gd name="T36" fmla="*/ 26 w 375"/>
                <a:gd name="T37" fmla="*/ 378 h 441"/>
                <a:gd name="T38" fmla="*/ 61 w 375"/>
                <a:gd name="T39" fmla="*/ 340 h 441"/>
                <a:gd name="T40" fmla="*/ 96 w 375"/>
                <a:gd name="T41" fmla="*/ 305 h 441"/>
                <a:gd name="T42" fmla="*/ 111 w 375"/>
                <a:gd name="T43" fmla="*/ 289 h 441"/>
                <a:gd name="T44" fmla="*/ 122 w 375"/>
                <a:gd name="T45" fmla="*/ 272 h 441"/>
                <a:gd name="T46" fmla="*/ 118 w 375"/>
                <a:gd name="T47" fmla="*/ 278 h 441"/>
                <a:gd name="T48" fmla="*/ 117 w 375"/>
                <a:gd name="T49" fmla="*/ 284 h 441"/>
                <a:gd name="T50" fmla="*/ 125 w 375"/>
                <a:gd name="T51" fmla="*/ 282 h 441"/>
                <a:gd name="T52" fmla="*/ 135 w 375"/>
                <a:gd name="T53" fmla="*/ 278 h 441"/>
                <a:gd name="T54" fmla="*/ 156 w 375"/>
                <a:gd name="T55" fmla="*/ 261 h 441"/>
                <a:gd name="T56" fmla="*/ 171 w 375"/>
                <a:gd name="T57" fmla="*/ 240 h 441"/>
                <a:gd name="T58" fmla="*/ 174 w 375"/>
                <a:gd name="T59" fmla="*/ 230 h 441"/>
                <a:gd name="T60" fmla="*/ 173 w 375"/>
                <a:gd name="T61" fmla="*/ 223 h 441"/>
                <a:gd name="T62" fmla="*/ 194 w 375"/>
                <a:gd name="T63" fmla="*/ 223 h 441"/>
                <a:gd name="T64" fmla="*/ 196 w 375"/>
                <a:gd name="T65" fmla="*/ 220 h 441"/>
                <a:gd name="T66" fmla="*/ 206 w 375"/>
                <a:gd name="T67" fmla="*/ 221 h 441"/>
                <a:gd name="T68" fmla="*/ 215 w 375"/>
                <a:gd name="T69" fmla="*/ 214 h 441"/>
                <a:gd name="T70" fmla="*/ 223 w 375"/>
                <a:gd name="T71" fmla="*/ 203 h 441"/>
                <a:gd name="T72" fmla="*/ 236 w 375"/>
                <a:gd name="T73" fmla="*/ 180 h 441"/>
                <a:gd name="T74" fmla="*/ 249 w 375"/>
                <a:gd name="T75" fmla="*/ 156 h 441"/>
                <a:gd name="T76" fmla="*/ 261 w 375"/>
                <a:gd name="T77" fmla="*/ 144 h 441"/>
                <a:gd name="T78" fmla="*/ 271 w 375"/>
                <a:gd name="T79" fmla="*/ 116 h 441"/>
                <a:gd name="T80" fmla="*/ 284 w 375"/>
                <a:gd name="T81" fmla="*/ 73 h 441"/>
                <a:gd name="T82" fmla="*/ 297 w 375"/>
                <a:gd name="T83" fmla="*/ 44 h 441"/>
                <a:gd name="T84" fmla="*/ 308 w 375"/>
                <a:gd name="T85" fmla="*/ 28 h 441"/>
                <a:gd name="T86" fmla="*/ 321 w 375"/>
                <a:gd name="T87" fmla="*/ 14 h 441"/>
                <a:gd name="T88" fmla="*/ 335 w 375"/>
                <a:gd name="T89" fmla="*/ 4 h 441"/>
                <a:gd name="T90" fmla="*/ 347 w 375"/>
                <a:gd name="T91" fmla="*/ 4 h 441"/>
                <a:gd name="T92" fmla="*/ 354 w 375"/>
                <a:gd name="T93" fmla="*/ 7 h 441"/>
                <a:gd name="T94" fmla="*/ 361 w 375"/>
                <a:gd name="T95" fmla="*/ 9 h 441"/>
                <a:gd name="T96" fmla="*/ 365 w 375"/>
                <a:gd name="T97" fmla="*/ 1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441">
                  <a:moveTo>
                    <a:pt x="367" y="19"/>
                  </a:moveTo>
                  <a:lnTo>
                    <a:pt x="373" y="12"/>
                  </a:lnTo>
                  <a:lnTo>
                    <a:pt x="375" y="29"/>
                  </a:lnTo>
                  <a:lnTo>
                    <a:pt x="375" y="46"/>
                  </a:lnTo>
                  <a:lnTo>
                    <a:pt x="374" y="62"/>
                  </a:lnTo>
                  <a:lnTo>
                    <a:pt x="371" y="78"/>
                  </a:lnTo>
                  <a:lnTo>
                    <a:pt x="367" y="93"/>
                  </a:lnTo>
                  <a:lnTo>
                    <a:pt x="361" y="108"/>
                  </a:lnTo>
                  <a:lnTo>
                    <a:pt x="355" y="124"/>
                  </a:lnTo>
                  <a:lnTo>
                    <a:pt x="347" y="138"/>
                  </a:lnTo>
                  <a:lnTo>
                    <a:pt x="338" y="152"/>
                  </a:lnTo>
                  <a:lnTo>
                    <a:pt x="329" y="166"/>
                  </a:lnTo>
                  <a:lnTo>
                    <a:pt x="318" y="179"/>
                  </a:lnTo>
                  <a:lnTo>
                    <a:pt x="307" y="192"/>
                  </a:lnTo>
                  <a:lnTo>
                    <a:pt x="295" y="205"/>
                  </a:lnTo>
                  <a:lnTo>
                    <a:pt x="283" y="217"/>
                  </a:lnTo>
                  <a:lnTo>
                    <a:pt x="269" y="230"/>
                  </a:lnTo>
                  <a:lnTo>
                    <a:pt x="255" y="242"/>
                  </a:lnTo>
                  <a:lnTo>
                    <a:pt x="199" y="291"/>
                  </a:lnTo>
                  <a:lnTo>
                    <a:pt x="139" y="338"/>
                  </a:lnTo>
                  <a:lnTo>
                    <a:pt x="112" y="363"/>
                  </a:lnTo>
                  <a:lnTo>
                    <a:pt x="85" y="388"/>
                  </a:lnTo>
                  <a:lnTo>
                    <a:pt x="73" y="401"/>
                  </a:lnTo>
                  <a:lnTo>
                    <a:pt x="61" y="414"/>
                  </a:lnTo>
                  <a:lnTo>
                    <a:pt x="50" y="427"/>
                  </a:lnTo>
                  <a:lnTo>
                    <a:pt x="40" y="440"/>
                  </a:lnTo>
                  <a:lnTo>
                    <a:pt x="33" y="441"/>
                  </a:lnTo>
                  <a:lnTo>
                    <a:pt x="26" y="441"/>
                  </a:lnTo>
                  <a:lnTo>
                    <a:pt x="21" y="439"/>
                  </a:lnTo>
                  <a:lnTo>
                    <a:pt x="14" y="437"/>
                  </a:lnTo>
                  <a:lnTo>
                    <a:pt x="9" y="433"/>
                  </a:lnTo>
                  <a:lnTo>
                    <a:pt x="5" y="428"/>
                  </a:lnTo>
                  <a:lnTo>
                    <a:pt x="2" y="423"/>
                  </a:lnTo>
                  <a:lnTo>
                    <a:pt x="0" y="417"/>
                  </a:lnTo>
                  <a:lnTo>
                    <a:pt x="5" y="407"/>
                  </a:lnTo>
                  <a:lnTo>
                    <a:pt x="11" y="397"/>
                  </a:lnTo>
                  <a:lnTo>
                    <a:pt x="17" y="387"/>
                  </a:lnTo>
                  <a:lnTo>
                    <a:pt x="26" y="378"/>
                  </a:lnTo>
                  <a:lnTo>
                    <a:pt x="43" y="358"/>
                  </a:lnTo>
                  <a:lnTo>
                    <a:pt x="61" y="340"/>
                  </a:lnTo>
                  <a:lnTo>
                    <a:pt x="79" y="323"/>
                  </a:lnTo>
                  <a:lnTo>
                    <a:pt x="96" y="305"/>
                  </a:lnTo>
                  <a:lnTo>
                    <a:pt x="103" y="297"/>
                  </a:lnTo>
                  <a:lnTo>
                    <a:pt x="111" y="289"/>
                  </a:lnTo>
                  <a:lnTo>
                    <a:pt x="117" y="280"/>
                  </a:lnTo>
                  <a:lnTo>
                    <a:pt x="122" y="272"/>
                  </a:lnTo>
                  <a:lnTo>
                    <a:pt x="120" y="275"/>
                  </a:lnTo>
                  <a:lnTo>
                    <a:pt x="118" y="278"/>
                  </a:lnTo>
                  <a:lnTo>
                    <a:pt x="117" y="281"/>
                  </a:lnTo>
                  <a:lnTo>
                    <a:pt x="117" y="284"/>
                  </a:lnTo>
                  <a:lnTo>
                    <a:pt x="121" y="284"/>
                  </a:lnTo>
                  <a:lnTo>
                    <a:pt x="125" y="282"/>
                  </a:lnTo>
                  <a:lnTo>
                    <a:pt x="130" y="280"/>
                  </a:lnTo>
                  <a:lnTo>
                    <a:pt x="135" y="278"/>
                  </a:lnTo>
                  <a:lnTo>
                    <a:pt x="146" y="270"/>
                  </a:lnTo>
                  <a:lnTo>
                    <a:pt x="156" y="261"/>
                  </a:lnTo>
                  <a:lnTo>
                    <a:pt x="165" y="251"/>
                  </a:lnTo>
                  <a:lnTo>
                    <a:pt x="171" y="240"/>
                  </a:lnTo>
                  <a:lnTo>
                    <a:pt x="173" y="235"/>
                  </a:lnTo>
                  <a:lnTo>
                    <a:pt x="174" y="230"/>
                  </a:lnTo>
                  <a:lnTo>
                    <a:pt x="174" y="227"/>
                  </a:lnTo>
                  <a:lnTo>
                    <a:pt x="173" y="223"/>
                  </a:lnTo>
                  <a:lnTo>
                    <a:pt x="185" y="232"/>
                  </a:lnTo>
                  <a:lnTo>
                    <a:pt x="194" y="223"/>
                  </a:lnTo>
                  <a:lnTo>
                    <a:pt x="189" y="216"/>
                  </a:lnTo>
                  <a:lnTo>
                    <a:pt x="196" y="220"/>
                  </a:lnTo>
                  <a:lnTo>
                    <a:pt x="201" y="221"/>
                  </a:lnTo>
                  <a:lnTo>
                    <a:pt x="206" y="221"/>
                  </a:lnTo>
                  <a:lnTo>
                    <a:pt x="211" y="218"/>
                  </a:lnTo>
                  <a:lnTo>
                    <a:pt x="215" y="214"/>
                  </a:lnTo>
                  <a:lnTo>
                    <a:pt x="219" y="209"/>
                  </a:lnTo>
                  <a:lnTo>
                    <a:pt x="223" y="203"/>
                  </a:lnTo>
                  <a:lnTo>
                    <a:pt x="227" y="195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49" y="156"/>
                  </a:lnTo>
                  <a:lnTo>
                    <a:pt x="255" y="150"/>
                  </a:lnTo>
                  <a:lnTo>
                    <a:pt x="261" y="144"/>
                  </a:lnTo>
                  <a:lnTo>
                    <a:pt x="267" y="139"/>
                  </a:lnTo>
                  <a:lnTo>
                    <a:pt x="271" y="116"/>
                  </a:lnTo>
                  <a:lnTo>
                    <a:pt x="277" y="94"/>
                  </a:lnTo>
                  <a:lnTo>
                    <a:pt x="284" y="73"/>
                  </a:lnTo>
                  <a:lnTo>
                    <a:pt x="292" y="53"/>
                  </a:lnTo>
                  <a:lnTo>
                    <a:pt x="297" y="44"/>
                  </a:lnTo>
                  <a:lnTo>
                    <a:pt x="302" y="36"/>
                  </a:lnTo>
                  <a:lnTo>
                    <a:pt x="308" y="28"/>
                  </a:lnTo>
                  <a:lnTo>
                    <a:pt x="314" y="20"/>
                  </a:lnTo>
                  <a:lnTo>
                    <a:pt x="321" y="14"/>
                  </a:lnTo>
                  <a:lnTo>
                    <a:pt x="328" y="8"/>
                  </a:lnTo>
                  <a:lnTo>
                    <a:pt x="335" y="4"/>
                  </a:lnTo>
                  <a:lnTo>
                    <a:pt x="344" y="0"/>
                  </a:lnTo>
                  <a:lnTo>
                    <a:pt x="347" y="4"/>
                  </a:lnTo>
                  <a:lnTo>
                    <a:pt x="351" y="6"/>
                  </a:lnTo>
                  <a:lnTo>
                    <a:pt x="354" y="7"/>
                  </a:lnTo>
                  <a:lnTo>
                    <a:pt x="358" y="8"/>
                  </a:lnTo>
                  <a:lnTo>
                    <a:pt x="361" y="9"/>
                  </a:lnTo>
                  <a:lnTo>
                    <a:pt x="363" y="11"/>
                  </a:lnTo>
                  <a:lnTo>
                    <a:pt x="365" y="14"/>
                  </a:lnTo>
                  <a:lnTo>
                    <a:pt x="36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306" y="1125"/>
              <a:ext cx="79" cy="99"/>
            </a:xfrm>
            <a:custGeom>
              <a:avLst/>
              <a:gdLst>
                <a:gd name="T0" fmla="*/ 400 w 474"/>
                <a:gd name="T1" fmla="*/ 24 h 596"/>
                <a:gd name="T2" fmla="*/ 399 w 474"/>
                <a:gd name="T3" fmla="*/ 36 h 596"/>
                <a:gd name="T4" fmla="*/ 393 w 474"/>
                <a:gd name="T5" fmla="*/ 46 h 596"/>
                <a:gd name="T6" fmla="*/ 386 w 474"/>
                <a:gd name="T7" fmla="*/ 54 h 596"/>
                <a:gd name="T8" fmla="*/ 371 w 474"/>
                <a:gd name="T9" fmla="*/ 68 h 596"/>
                <a:gd name="T10" fmla="*/ 404 w 474"/>
                <a:gd name="T11" fmla="*/ 113 h 596"/>
                <a:gd name="T12" fmla="*/ 434 w 474"/>
                <a:gd name="T13" fmla="*/ 153 h 596"/>
                <a:gd name="T14" fmla="*/ 445 w 474"/>
                <a:gd name="T15" fmla="*/ 173 h 596"/>
                <a:gd name="T16" fmla="*/ 453 w 474"/>
                <a:gd name="T17" fmla="*/ 195 h 596"/>
                <a:gd name="T18" fmla="*/ 457 w 474"/>
                <a:gd name="T19" fmla="*/ 220 h 596"/>
                <a:gd name="T20" fmla="*/ 457 w 474"/>
                <a:gd name="T21" fmla="*/ 250 h 596"/>
                <a:gd name="T22" fmla="*/ 468 w 474"/>
                <a:gd name="T23" fmla="*/ 269 h 596"/>
                <a:gd name="T24" fmla="*/ 465 w 474"/>
                <a:gd name="T25" fmla="*/ 275 h 596"/>
                <a:gd name="T26" fmla="*/ 468 w 474"/>
                <a:gd name="T27" fmla="*/ 286 h 596"/>
                <a:gd name="T28" fmla="*/ 474 w 474"/>
                <a:gd name="T29" fmla="*/ 310 h 596"/>
                <a:gd name="T30" fmla="*/ 474 w 474"/>
                <a:gd name="T31" fmla="*/ 340 h 596"/>
                <a:gd name="T32" fmla="*/ 472 w 474"/>
                <a:gd name="T33" fmla="*/ 371 h 596"/>
                <a:gd name="T34" fmla="*/ 468 w 474"/>
                <a:gd name="T35" fmla="*/ 402 h 596"/>
                <a:gd name="T36" fmla="*/ 462 w 474"/>
                <a:gd name="T37" fmla="*/ 432 h 596"/>
                <a:gd name="T38" fmla="*/ 454 w 474"/>
                <a:gd name="T39" fmla="*/ 461 h 596"/>
                <a:gd name="T40" fmla="*/ 443 w 474"/>
                <a:gd name="T41" fmla="*/ 489 h 596"/>
                <a:gd name="T42" fmla="*/ 429 w 474"/>
                <a:gd name="T43" fmla="*/ 517 h 596"/>
                <a:gd name="T44" fmla="*/ 339 w 474"/>
                <a:gd name="T45" fmla="*/ 584 h 596"/>
                <a:gd name="T46" fmla="*/ 339 w 474"/>
                <a:gd name="T47" fmla="*/ 590 h 596"/>
                <a:gd name="T48" fmla="*/ 337 w 474"/>
                <a:gd name="T49" fmla="*/ 580 h 596"/>
                <a:gd name="T50" fmla="*/ 333 w 474"/>
                <a:gd name="T51" fmla="*/ 577 h 596"/>
                <a:gd name="T52" fmla="*/ 328 w 474"/>
                <a:gd name="T53" fmla="*/ 578 h 596"/>
                <a:gd name="T54" fmla="*/ 313 w 474"/>
                <a:gd name="T55" fmla="*/ 586 h 596"/>
                <a:gd name="T56" fmla="*/ 298 w 474"/>
                <a:gd name="T57" fmla="*/ 592 h 596"/>
                <a:gd name="T58" fmla="*/ 284 w 474"/>
                <a:gd name="T59" fmla="*/ 595 h 596"/>
                <a:gd name="T60" fmla="*/ 269 w 474"/>
                <a:gd name="T61" fmla="*/ 596 h 596"/>
                <a:gd name="T62" fmla="*/ 240 w 474"/>
                <a:gd name="T63" fmla="*/ 593 h 596"/>
                <a:gd name="T64" fmla="*/ 211 w 474"/>
                <a:gd name="T65" fmla="*/ 585 h 596"/>
                <a:gd name="T66" fmla="*/ 151 w 474"/>
                <a:gd name="T67" fmla="*/ 567 h 596"/>
                <a:gd name="T68" fmla="*/ 120 w 474"/>
                <a:gd name="T69" fmla="*/ 563 h 596"/>
                <a:gd name="T70" fmla="*/ 105 w 474"/>
                <a:gd name="T71" fmla="*/ 563 h 596"/>
                <a:gd name="T72" fmla="*/ 90 w 474"/>
                <a:gd name="T73" fmla="*/ 566 h 596"/>
                <a:gd name="T74" fmla="*/ 3 w 474"/>
                <a:gd name="T75" fmla="*/ 500 h 596"/>
                <a:gd name="T76" fmla="*/ 11 w 474"/>
                <a:gd name="T77" fmla="*/ 459 h 596"/>
                <a:gd name="T78" fmla="*/ 22 w 474"/>
                <a:gd name="T79" fmla="*/ 420 h 596"/>
                <a:gd name="T80" fmla="*/ 36 w 474"/>
                <a:gd name="T81" fmla="*/ 382 h 596"/>
                <a:gd name="T82" fmla="*/ 54 w 474"/>
                <a:gd name="T83" fmla="*/ 347 h 596"/>
                <a:gd name="T84" fmla="*/ 72 w 474"/>
                <a:gd name="T85" fmla="*/ 314 h 596"/>
                <a:gd name="T86" fmla="*/ 104 w 474"/>
                <a:gd name="T87" fmla="*/ 267 h 596"/>
                <a:gd name="T88" fmla="*/ 152 w 474"/>
                <a:gd name="T89" fmla="*/ 207 h 596"/>
                <a:gd name="T90" fmla="*/ 205 w 474"/>
                <a:gd name="T91" fmla="*/ 150 h 596"/>
                <a:gd name="T92" fmla="*/ 288 w 474"/>
                <a:gd name="T93" fmla="*/ 65 h 596"/>
                <a:gd name="T94" fmla="*/ 348 w 474"/>
                <a:gd name="T95" fmla="*/ 7 h 596"/>
                <a:gd name="T96" fmla="*/ 356 w 474"/>
                <a:gd name="T97" fmla="*/ 7 h 596"/>
                <a:gd name="T98" fmla="*/ 369 w 474"/>
                <a:gd name="T99" fmla="*/ 4 h 596"/>
                <a:gd name="T100" fmla="*/ 381 w 474"/>
                <a:gd name="T101" fmla="*/ 0 h 596"/>
                <a:gd name="T102" fmla="*/ 387 w 474"/>
                <a:gd name="T103" fmla="*/ 0 h 596"/>
                <a:gd name="T104" fmla="*/ 393 w 474"/>
                <a:gd name="T105" fmla="*/ 3 h 596"/>
                <a:gd name="T106" fmla="*/ 397 w 474"/>
                <a:gd name="T107" fmla="*/ 12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4" h="596">
                  <a:moveTo>
                    <a:pt x="398" y="18"/>
                  </a:moveTo>
                  <a:lnTo>
                    <a:pt x="400" y="24"/>
                  </a:lnTo>
                  <a:lnTo>
                    <a:pt x="400" y="30"/>
                  </a:lnTo>
                  <a:lnTo>
                    <a:pt x="399" y="36"/>
                  </a:lnTo>
                  <a:lnTo>
                    <a:pt x="396" y="41"/>
                  </a:lnTo>
                  <a:lnTo>
                    <a:pt x="393" y="46"/>
                  </a:lnTo>
                  <a:lnTo>
                    <a:pt x="390" y="50"/>
                  </a:lnTo>
                  <a:lnTo>
                    <a:pt x="386" y="54"/>
                  </a:lnTo>
                  <a:lnTo>
                    <a:pt x="382" y="56"/>
                  </a:lnTo>
                  <a:lnTo>
                    <a:pt x="371" y="68"/>
                  </a:lnTo>
                  <a:lnTo>
                    <a:pt x="387" y="92"/>
                  </a:lnTo>
                  <a:lnTo>
                    <a:pt x="404" y="113"/>
                  </a:lnTo>
                  <a:lnTo>
                    <a:pt x="419" y="133"/>
                  </a:lnTo>
                  <a:lnTo>
                    <a:pt x="434" y="153"/>
                  </a:lnTo>
                  <a:lnTo>
                    <a:pt x="440" y="163"/>
                  </a:lnTo>
                  <a:lnTo>
                    <a:pt x="445" y="173"/>
                  </a:lnTo>
                  <a:lnTo>
                    <a:pt x="450" y="184"/>
                  </a:lnTo>
                  <a:lnTo>
                    <a:pt x="453" y="195"/>
                  </a:lnTo>
                  <a:lnTo>
                    <a:pt x="456" y="207"/>
                  </a:lnTo>
                  <a:lnTo>
                    <a:pt x="457" y="220"/>
                  </a:lnTo>
                  <a:lnTo>
                    <a:pt x="458" y="234"/>
                  </a:lnTo>
                  <a:lnTo>
                    <a:pt x="457" y="250"/>
                  </a:lnTo>
                  <a:lnTo>
                    <a:pt x="473" y="267"/>
                  </a:lnTo>
                  <a:lnTo>
                    <a:pt x="468" y="269"/>
                  </a:lnTo>
                  <a:lnTo>
                    <a:pt x="466" y="272"/>
                  </a:lnTo>
                  <a:lnTo>
                    <a:pt x="465" y="275"/>
                  </a:lnTo>
                  <a:lnTo>
                    <a:pt x="465" y="279"/>
                  </a:lnTo>
                  <a:lnTo>
                    <a:pt x="468" y="286"/>
                  </a:lnTo>
                  <a:lnTo>
                    <a:pt x="473" y="294"/>
                  </a:lnTo>
                  <a:lnTo>
                    <a:pt x="474" y="310"/>
                  </a:lnTo>
                  <a:lnTo>
                    <a:pt x="474" y="325"/>
                  </a:lnTo>
                  <a:lnTo>
                    <a:pt x="474" y="340"/>
                  </a:lnTo>
                  <a:lnTo>
                    <a:pt x="473" y="356"/>
                  </a:lnTo>
                  <a:lnTo>
                    <a:pt x="472" y="371"/>
                  </a:lnTo>
                  <a:lnTo>
                    <a:pt x="471" y="386"/>
                  </a:lnTo>
                  <a:lnTo>
                    <a:pt x="468" y="402"/>
                  </a:lnTo>
                  <a:lnTo>
                    <a:pt x="466" y="417"/>
                  </a:lnTo>
                  <a:lnTo>
                    <a:pt x="462" y="432"/>
                  </a:lnTo>
                  <a:lnTo>
                    <a:pt x="458" y="446"/>
                  </a:lnTo>
                  <a:lnTo>
                    <a:pt x="454" y="461"/>
                  </a:lnTo>
                  <a:lnTo>
                    <a:pt x="449" y="475"/>
                  </a:lnTo>
                  <a:lnTo>
                    <a:pt x="443" y="489"/>
                  </a:lnTo>
                  <a:lnTo>
                    <a:pt x="437" y="502"/>
                  </a:lnTo>
                  <a:lnTo>
                    <a:pt x="429" y="517"/>
                  </a:lnTo>
                  <a:lnTo>
                    <a:pt x="421" y="530"/>
                  </a:lnTo>
                  <a:lnTo>
                    <a:pt x="339" y="584"/>
                  </a:lnTo>
                  <a:lnTo>
                    <a:pt x="339" y="595"/>
                  </a:lnTo>
                  <a:lnTo>
                    <a:pt x="339" y="590"/>
                  </a:lnTo>
                  <a:lnTo>
                    <a:pt x="339" y="585"/>
                  </a:lnTo>
                  <a:lnTo>
                    <a:pt x="337" y="580"/>
                  </a:lnTo>
                  <a:lnTo>
                    <a:pt x="335" y="578"/>
                  </a:lnTo>
                  <a:lnTo>
                    <a:pt x="333" y="577"/>
                  </a:lnTo>
                  <a:lnTo>
                    <a:pt x="331" y="577"/>
                  </a:lnTo>
                  <a:lnTo>
                    <a:pt x="328" y="578"/>
                  </a:lnTo>
                  <a:lnTo>
                    <a:pt x="320" y="582"/>
                  </a:lnTo>
                  <a:lnTo>
                    <a:pt x="313" y="586"/>
                  </a:lnTo>
                  <a:lnTo>
                    <a:pt x="306" y="590"/>
                  </a:lnTo>
                  <a:lnTo>
                    <a:pt x="298" y="592"/>
                  </a:lnTo>
                  <a:lnTo>
                    <a:pt x="291" y="594"/>
                  </a:lnTo>
                  <a:lnTo>
                    <a:pt x="284" y="595"/>
                  </a:lnTo>
                  <a:lnTo>
                    <a:pt x="277" y="596"/>
                  </a:lnTo>
                  <a:lnTo>
                    <a:pt x="269" y="596"/>
                  </a:lnTo>
                  <a:lnTo>
                    <a:pt x="255" y="595"/>
                  </a:lnTo>
                  <a:lnTo>
                    <a:pt x="240" y="593"/>
                  </a:lnTo>
                  <a:lnTo>
                    <a:pt x="226" y="589"/>
                  </a:lnTo>
                  <a:lnTo>
                    <a:pt x="211" y="585"/>
                  </a:lnTo>
                  <a:lnTo>
                    <a:pt x="182" y="575"/>
                  </a:lnTo>
                  <a:lnTo>
                    <a:pt x="151" y="567"/>
                  </a:lnTo>
                  <a:lnTo>
                    <a:pt x="136" y="564"/>
                  </a:lnTo>
                  <a:lnTo>
                    <a:pt x="120" y="563"/>
                  </a:lnTo>
                  <a:lnTo>
                    <a:pt x="113" y="563"/>
                  </a:lnTo>
                  <a:lnTo>
                    <a:pt x="105" y="563"/>
                  </a:lnTo>
                  <a:lnTo>
                    <a:pt x="98" y="565"/>
                  </a:lnTo>
                  <a:lnTo>
                    <a:pt x="90" y="566"/>
                  </a:lnTo>
                  <a:lnTo>
                    <a:pt x="0" y="523"/>
                  </a:lnTo>
                  <a:lnTo>
                    <a:pt x="3" y="500"/>
                  </a:lnTo>
                  <a:lnTo>
                    <a:pt x="6" y="479"/>
                  </a:lnTo>
                  <a:lnTo>
                    <a:pt x="11" y="459"/>
                  </a:lnTo>
                  <a:lnTo>
                    <a:pt x="16" y="439"/>
                  </a:lnTo>
                  <a:lnTo>
                    <a:pt x="22" y="420"/>
                  </a:lnTo>
                  <a:lnTo>
                    <a:pt x="29" y="401"/>
                  </a:lnTo>
                  <a:lnTo>
                    <a:pt x="36" y="382"/>
                  </a:lnTo>
                  <a:lnTo>
                    <a:pt x="44" y="365"/>
                  </a:lnTo>
                  <a:lnTo>
                    <a:pt x="54" y="347"/>
                  </a:lnTo>
                  <a:lnTo>
                    <a:pt x="63" y="331"/>
                  </a:lnTo>
                  <a:lnTo>
                    <a:pt x="72" y="314"/>
                  </a:lnTo>
                  <a:lnTo>
                    <a:pt x="82" y="298"/>
                  </a:lnTo>
                  <a:lnTo>
                    <a:pt x="104" y="267"/>
                  </a:lnTo>
                  <a:lnTo>
                    <a:pt x="127" y="236"/>
                  </a:lnTo>
                  <a:lnTo>
                    <a:pt x="152" y="207"/>
                  </a:lnTo>
                  <a:lnTo>
                    <a:pt x="179" y="178"/>
                  </a:lnTo>
                  <a:lnTo>
                    <a:pt x="205" y="150"/>
                  </a:lnTo>
                  <a:lnTo>
                    <a:pt x="232" y="121"/>
                  </a:lnTo>
                  <a:lnTo>
                    <a:pt x="288" y="65"/>
                  </a:lnTo>
                  <a:lnTo>
                    <a:pt x="344" y="5"/>
                  </a:lnTo>
                  <a:lnTo>
                    <a:pt x="348" y="7"/>
                  </a:lnTo>
                  <a:lnTo>
                    <a:pt x="352" y="7"/>
                  </a:lnTo>
                  <a:lnTo>
                    <a:pt x="356" y="7"/>
                  </a:lnTo>
                  <a:lnTo>
                    <a:pt x="361" y="7"/>
                  </a:lnTo>
                  <a:lnTo>
                    <a:pt x="369" y="4"/>
                  </a:lnTo>
                  <a:lnTo>
                    <a:pt x="377" y="1"/>
                  </a:lnTo>
                  <a:lnTo>
                    <a:pt x="381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1"/>
                  </a:lnTo>
                  <a:lnTo>
                    <a:pt x="393" y="3"/>
                  </a:lnTo>
                  <a:lnTo>
                    <a:pt x="395" y="6"/>
                  </a:lnTo>
                  <a:lnTo>
                    <a:pt x="397" y="12"/>
                  </a:lnTo>
                  <a:lnTo>
                    <a:pt x="39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316" y="1143"/>
              <a:ext cx="59" cy="73"/>
            </a:xfrm>
            <a:custGeom>
              <a:avLst/>
              <a:gdLst>
                <a:gd name="T0" fmla="*/ 355 w 355"/>
                <a:gd name="T1" fmla="*/ 297 h 438"/>
                <a:gd name="T2" fmla="*/ 355 w 355"/>
                <a:gd name="T3" fmla="*/ 292 h 438"/>
                <a:gd name="T4" fmla="*/ 351 w 355"/>
                <a:gd name="T5" fmla="*/ 286 h 438"/>
                <a:gd name="T6" fmla="*/ 337 w 355"/>
                <a:gd name="T7" fmla="*/ 278 h 438"/>
                <a:gd name="T8" fmla="*/ 291 w 355"/>
                <a:gd name="T9" fmla="*/ 291 h 438"/>
                <a:gd name="T10" fmla="*/ 259 w 355"/>
                <a:gd name="T11" fmla="*/ 303 h 438"/>
                <a:gd name="T12" fmla="*/ 250 w 355"/>
                <a:gd name="T13" fmla="*/ 312 h 438"/>
                <a:gd name="T14" fmla="*/ 245 w 355"/>
                <a:gd name="T15" fmla="*/ 325 h 438"/>
                <a:gd name="T16" fmla="*/ 244 w 355"/>
                <a:gd name="T17" fmla="*/ 343 h 438"/>
                <a:gd name="T18" fmla="*/ 240 w 355"/>
                <a:gd name="T19" fmla="*/ 360 h 438"/>
                <a:gd name="T20" fmla="*/ 231 w 355"/>
                <a:gd name="T21" fmla="*/ 375 h 438"/>
                <a:gd name="T22" fmla="*/ 223 w 355"/>
                <a:gd name="T23" fmla="*/ 395 h 438"/>
                <a:gd name="T24" fmla="*/ 218 w 355"/>
                <a:gd name="T25" fmla="*/ 415 h 438"/>
                <a:gd name="T26" fmla="*/ 226 w 355"/>
                <a:gd name="T27" fmla="*/ 423 h 438"/>
                <a:gd name="T28" fmla="*/ 225 w 355"/>
                <a:gd name="T29" fmla="*/ 426 h 438"/>
                <a:gd name="T30" fmla="*/ 227 w 355"/>
                <a:gd name="T31" fmla="*/ 428 h 438"/>
                <a:gd name="T32" fmla="*/ 232 w 355"/>
                <a:gd name="T33" fmla="*/ 432 h 438"/>
                <a:gd name="T34" fmla="*/ 212 w 355"/>
                <a:gd name="T35" fmla="*/ 437 h 438"/>
                <a:gd name="T36" fmla="*/ 193 w 355"/>
                <a:gd name="T37" fmla="*/ 437 h 438"/>
                <a:gd name="T38" fmla="*/ 174 w 355"/>
                <a:gd name="T39" fmla="*/ 435 h 438"/>
                <a:gd name="T40" fmla="*/ 156 w 355"/>
                <a:gd name="T41" fmla="*/ 430 h 438"/>
                <a:gd name="T42" fmla="*/ 119 w 355"/>
                <a:gd name="T43" fmla="*/ 418 h 438"/>
                <a:gd name="T44" fmla="*/ 98 w 355"/>
                <a:gd name="T45" fmla="*/ 413 h 438"/>
                <a:gd name="T46" fmla="*/ 76 w 355"/>
                <a:gd name="T47" fmla="*/ 411 h 438"/>
                <a:gd name="T48" fmla="*/ 52 w 355"/>
                <a:gd name="T49" fmla="*/ 391 h 438"/>
                <a:gd name="T50" fmla="*/ 46 w 355"/>
                <a:gd name="T51" fmla="*/ 397 h 438"/>
                <a:gd name="T52" fmla="*/ 39 w 355"/>
                <a:gd name="T53" fmla="*/ 398 h 438"/>
                <a:gd name="T54" fmla="*/ 32 w 355"/>
                <a:gd name="T55" fmla="*/ 398 h 438"/>
                <a:gd name="T56" fmla="*/ 22 w 355"/>
                <a:gd name="T57" fmla="*/ 394 h 438"/>
                <a:gd name="T58" fmla="*/ 7 w 355"/>
                <a:gd name="T59" fmla="*/ 388 h 438"/>
                <a:gd name="T60" fmla="*/ 3 w 355"/>
                <a:gd name="T61" fmla="*/ 373 h 438"/>
                <a:gd name="T62" fmla="*/ 9 w 355"/>
                <a:gd name="T63" fmla="*/ 344 h 438"/>
                <a:gd name="T64" fmla="*/ 17 w 355"/>
                <a:gd name="T65" fmla="*/ 316 h 438"/>
                <a:gd name="T66" fmla="*/ 28 w 355"/>
                <a:gd name="T67" fmla="*/ 289 h 438"/>
                <a:gd name="T68" fmla="*/ 47 w 355"/>
                <a:gd name="T69" fmla="*/ 248 h 438"/>
                <a:gd name="T70" fmla="*/ 78 w 355"/>
                <a:gd name="T71" fmla="*/ 198 h 438"/>
                <a:gd name="T72" fmla="*/ 114 w 355"/>
                <a:gd name="T73" fmla="*/ 150 h 438"/>
                <a:gd name="T74" fmla="*/ 153 w 355"/>
                <a:gd name="T75" fmla="*/ 105 h 438"/>
                <a:gd name="T76" fmla="*/ 214 w 355"/>
                <a:gd name="T77" fmla="*/ 41 h 438"/>
                <a:gd name="T78" fmla="*/ 263 w 355"/>
                <a:gd name="T79" fmla="*/ 6 h 438"/>
                <a:gd name="T80" fmla="*/ 280 w 355"/>
                <a:gd name="T81" fmla="*/ 19 h 438"/>
                <a:gd name="T82" fmla="*/ 295 w 355"/>
                <a:gd name="T83" fmla="*/ 34 h 438"/>
                <a:gd name="T84" fmla="*/ 307 w 355"/>
                <a:gd name="T85" fmla="*/ 49 h 438"/>
                <a:gd name="T86" fmla="*/ 322 w 355"/>
                <a:gd name="T87" fmla="*/ 75 h 438"/>
                <a:gd name="T88" fmla="*/ 336 w 355"/>
                <a:gd name="T89" fmla="*/ 111 h 438"/>
                <a:gd name="T90" fmla="*/ 344 w 355"/>
                <a:gd name="T91" fmla="*/ 151 h 438"/>
                <a:gd name="T92" fmla="*/ 349 w 355"/>
                <a:gd name="T93" fmla="*/ 193 h 438"/>
                <a:gd name="T94" fmla="*/ 353 w 355"/>
                <a:gd name="T95" fmla="*/ 25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438">
                  <a:moveTo>
                    <a:pt x="355" y="300"/>
                  </a:moveTo>
                  <a:lnTo>
                    <a:pt x="355" y="297"/>
                  </a:lnTo>
                  <a:lnTo>
                    <a:pt x="355" y="294"/>
                  </a:lnTo>
                  <a:lnTo>
                    <a:pt x="355" y="292"/>
                  </a:lnTo>
                  <a:lnTo>
                    <a:pt x="354" y="289"/>
                  </a:lnTo>
                  <a:lnTo>
                    <a:pt x="351" y="286"/>
                  </a:lnTo>
                  <a:lnTo>
                    <a:pt x="347" y="283"/>
                  </a:lnTo>
                  <a:lnTo>
                    <a:pt x="337" y="278"/>
                  </a:lnTo>
                  <a:lnTo>
                    <a:pt x="327" y="276"/>
                  </a:lnTo>
                  <a:lnTo>
                    <a:pt x="291" y="291"/>
                  </a:lnTo>
                  <a:lnTo>
                    <a:pt x="264" y="300"/>
                  </a:lnTo>
                  <a:lnTo>
                    <a:pt x="259" y="303"/>
                  </a:lnTo>
                  <a:lnTo>
                    <a:pt x="254" y="307"/>
                  </a:lnTo>
                  <a:lnTo>
                    <a:pt x="250" y="312"/>
                  </a:lnTo>
                  <a:lnTo>
                    <a:pt x="247" y="318"/>
                  </a:lnTo>
                  <a:lnTo>
                    <a:pt x="245" y="325"/>
                  </a:lnTo>
                  <a:lnTo>
                    <a:pt x="244" y="333"/>
                  </a:lnTo>
                  <a:lnTo>
                    <a:pt x="244" y="343"/>
                  </a:lnTo>
                  <a:lnTo>
                    <a:pt x="245" y="355"/>
                  </a:lnTo>
                  <a:lnTo>
                    <a:pt x="240" y="360"/>
                  </a:lnTo>
                  <a:lnTo>
                    <a:pt x="235" y="367"/>
                  </a:lnTo>
                  <a:lnTo>
                    <a:pt x="231" y="375"/>
                  </a:lnTo>
                  <a:lnTo>
                    <a:pt x="227" y="385"/>
                  </a:lnTo>
                  <a:lnTo>
                    <a:pt x="223" y="395"/>
                  </a:lnTo>
                  <a:lnTo>
                    <a:pt x="220" y="405"/>
                  </a:lnTo>
                  <a:lnTo>
                    <a:pt x="218" y="415"/>
                  </a:lnTo>
                  <a:lnTo>
                    <a:pt x="216" y="423"/>
                  </a:lnTo>
                  <a:lnTo>
                    <a:pt x="226" y="423"/>
                  </a:lnTo>
                  <a:lnTo>
                    <a:pt x="225" y="424"/>
                  </a:lnTo>
                  <a:lnTo>
                    <a:pt x="225" y="426"/>
                  </a:lnTo>
                  <a:lnTo>
                    <a:pt x="226" y="427"/>
                  </a:lnTo>
                  <a:lnTo>
                    <a:pt x="227" y="428"/>
                  </a:lnTo>
                  <a:lnTo>
                    <a:pt x="230" y="430"/>
                  </a:lnTo>
                  <a:lnTo>
                    <a:pt x="232" y="432"/>
                  </a:lnTo>
                  <a:lnTo>
                    <a:pt x="222" y="435"/>
                  </a:lnTo>
                  <a:lnTo>
                    <a:pt x="212" y="437"/>
                  </a:lnTo>
                  <a:lnTo>
                    <a:pt x="202" y="438"/>
                  </a:lnTo>
                  <a:lnTo>
                    <a:pt x="193" y="437"/>
                  </a:lnTo>
                  <a:lnTo>
                    <a:pt x="183" y="437"/>
                  </a:lnTo>
                  <a:lnTo>
                    <a:pt x="174" y="435"/>
                  </a:lnTo>
                  <a:lnTo>
                    <a:pt x="165" y="433"/>
                  </a:lnTo>
                  <a:lnTo>
                    <a:pt x="156" y="430"/>
                  </a:lnTo>
                  <a:lnTo>
                    <a:pt x="138" y="424"/>
                  </a:lnTo>
                  <a:lnTo>
                    <a:pt x="119" y="418"/>
                  </a:lnTo>
                  <a:lnTo>
                    <a:pt x="108" y="416"/>
                  </a:lnTo>
                  <a:lnTo>
                    <a:pt x="98" y="413"/>
                  </a:lnTo>
                  <a:lnTo>
                    <a:pt x="87" y="412"/>
                  </a:lnTo>
                  <a:lnTo>
                    <a:pt x="76" y="411"/>
                  </a:lnTo>
                  <a:lnTo>
                    <a:pt x="55" y="387"/>
                  </a:lnTo>
                  <a:lnTo>
                    <a:pt x="52" y="391"/>
                  </a:lnTo>
                  <a:lnTo>
                    <a:pt x="49" y="394"/>
                  </a:lnTo>
                  <a:lnTo>
                    <a:pt x="46" y="397"/>
                  </a:lnTo>
                  <a:lnTo>
                    <a:pt x="43" y="398"/>
                  </a:lnTo>
                  <a:lnTo>
                    <a:pt x="39" y="398"/>
                  </a:lnTo>
                  <a:lnTo>
                    <a:pt x="36" y="398"/>
                  </a:lnTo>
                  <a:lnTo>
                    <a:pt x="32" y="398"/>
                  </a:lnTo>
                  <a:lnTo>
                    <a:pt x="29" y="397"/>
                  </a:lnTo>
                  <a:lnTo>
                    <a:pt x="22" y="394"/>
                  </a:lnTo>
                  <a:lnTo>
                    <a:pt x="14" y="391"/>
                  </a:lnTo>
                  <a:lnTo>
                    <a:pt x="7" y="388"/>
                  </a:lnTo>
                  <a:lnTo>
                    <a:pt x="0" y="387"/>
                  </a:lnTo>
                  <a:lnTo>
                    <a:pt x="3" y="373"/>
                  </a:lnTo>
                  <a:lnTo>
                    <a:pt x="5" y="358"/>
                  </a:lnTo>
                  <a:lnTo>
                    <a:pt x="9" y="344"/>
                  </a:lnTo>
                  <a:lnTo>
                    <a:pt x="13" y="330"/>
                  </a:lnTo>
                  <a:lnTo>
                    <a:pt x="17" y="316"/>
                  </a:lnTo>
                  <a:lnTo>
                    <a:pt x="22" y="302"/>
                  </a:lnTo>
                  <a:lnTo>
                    <a:pt x="28" y="289"/>
                  </a:lnTo>
                  <a:lnTo>
                    <a:pt x="34" y="274"/>
                  </a:lnTo>
                  <a:lnTo>
                    <a:pt x="47" y="248"/>
                  </a:lnTo>
                  <a:lnTo>
                    <a:pt x="62" y="223"/>
                  </a:lnTo>
                  <a:lnTo>
                    <a:pt x="78" y="198"/>
                  </a:lnTo>
                  <a:lnTo>
                    <a:pt x="95" y="174"/>
                  </a:lnTo>
                  <a:lnTo>
                    <a:pt x="114" y="150"/>
                  </a:lnTo>
                  <a:lnTo>
                    <a:pt x="134" y="127"/>
                  </a:lnTo>
                  <a:lnTo>
                    <a:pt x="153" y="105"/>
                  </a:lnTo>
                  <a:lnTo>
                    <a:pt x="173" y="83"/>
                  </a:lnTo>
                  <a:lnTo>
                    <a:pt x="214" y="41"/>
                  </a:lnTo>
                  <a:lnTo>
                    <a:pt x="254" y="0"/>
                  </a:lnTo>
                  <a:lnTo>
                    <a:pt x="263" y="6"/>
                  </a:lnTo>
                  <a:lnTo>
                    <a:pt x="272" y="12"/>
                  </a:lnTo>
                  <a:lnTo>
                    <a:pt x="280" y="19"/>
                  </a:lnTo>
                  <a:lnTo>
                    <a:pt x="288" y="26"/>
                  </a:lnTo>
                  <a:lnTo>
                    <a:pt x="295" y="34"/>
                  </a:lnTo>
                  <a:lnTo>
                    <a:pt x="301" y="42"/>
                  </a:lnTo>
                  <a:lnTo>
                    <a:pt x="307" y="49"/>
                  </a:lnTo>
                  <a:lnTo>
                    <a:pt x="312" y="58"/>
                  </a:lnTo>
                  <a:lnTo>
                    <a:pt x="322" y="75"/>
                  </a:lnTo>
                  <a:lnTo>
                    <a:pt x="329" y="93"/>
                  </a:lnTo>
                  <a:lnTo>
                    <a:pt x="336" y="111"/>
                  </a:lnTo>
                  <a:lnTo>
                    <a:pt x="340" y="131"/>
                  </a:lnTo>
                  <a:lnTo>
                    <a:pt x="344" y="151"/>
                  </a:lnTo>
                  <a:lnTo>
                    <a:pt x="347" y="172"/>
                  </a:lnTo>
                  <a:lnTo>
                    <a:pt x="349" y="193"/>
                  </a:lnTo>
                  <a:lnTo>
                    <a:pt x="351" y="214"/>
                  </a:lnTo>
                  <a:lnTo>
                    <a:pt x="353" y="257"/>
                  </a:lnTo>
                  <a:lnTo>
                    <a:pt x="355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3177" y="1179"/>
              <a:ext cx="624" cy="411"/>
            </a:xfrm>
            <a:custGeom>
              <a:avLst/>
              <a:gdLst>
                <a:gd name="T0" fmla="*/ 2184 w 3742"/>
                <a:gd name="T1" fmla="*/ 360 h 2467"/>
                <a:gd name="T2" fmla="*/ 2307 w 3742"/>
                <a:gd name="T3" fmla="*/ 385 h 2467"/>
                <a:gd name="T4" fmla="*/ 2752 w 3742"/>
                <a:gd name="T5" fmla="*/ 465 h 2467"/>
                <a:gd name="T6" fmla="*/ 2531 w 3742"/>
                <a:gd name="T7" fmla="*/ 541 h 2467"/>
                <a:gd name="T8" fmla="*/ 2557 w 3742"/>
                <a:gd name="T9" fmla="*/ 614 h 2467"/>
                <a:gd name="T10" fmla="*/ 2952 w 3742"/>
                <a:gd name="T11" fmla="*/ 622 h 2467"/>
                <a:gd name="T12" fmla="*/ 3235 w 3742"/>
                <a:gd name="T13" fmla="*/ 831 h 2467"/>
                <a:gd name="T14" fmla="*/ 3275 w 3742"/>
                <a:gd name="T15" fmla="*/ 930 h 2467"/>
                <a:gd name="T16" fmla="*/ 3405 w 3742"/>
                <a:gd name="T17" fmla="*/ 1035 h 2467"/>
                <a:gd name="T18" fmla="*/ 3723 w 3742"/>
                <a:gd name="T19" fmla="*/ 1542 h 2467"/>
                <a:gd name="T20" fmla="*/ 3576 w 3742"/>
                <a:gd name="T21" fmla="*/ 1512 h 2467"/>
                <a:gd name="T22" fmla="*/ 3236 w 3742"/>
                <a:gd name="T23" fmla="*/ 1208 h 2467"/>
                <a:gd name="T24" fmla="*/ 3163 w 3742"/>
                <a:gd name="T25" fmla="*/ 1221 h 2467"/>
                <a:gd name="T26" fmla="*/ 3222 w 3742"/>
                <a:gd name="T27" fmla="*/ 1296 h 2467"/>
                <a:gd name="T28" fmla="*/ 3373 w 3742"/>
                <a:gd name="T29" fmla="*/ 1660 h 2467"/>
                <a:gd name="T30" fmla="*/ 3338 w 3742"/>
                <a:gd name="T31" fmla="*/ 2076 h 2467"/>
                <a:gd name="T32" fmla="*/ 3254 w 3742"/>
                <a:gd name="T33" fmla="*/ 2033 h 2467"/>
                <a:gd name="T34" fmla="*/ 3119 w 3742"/>
                <a:gd name="T35" fmla="*/ 2261 h 2467"/>
                <a:gd name="T36" fmla="*/ 2938 w 3742"/>
                <a:gd name="T37" fmla="*/ 2455 h 2467"/>
                <a:gd name="T38" fmla="*/ 2743 w 3742"/>
                <a:gd name="T39" fmla="*/ 2372 h 2467"/>
                <a:gd name="T40" fmla="*/ 2820 w 3742"/>
                <a:gd name="T41" fmla="*/ 2127 h 2467"/>
                <a:gd name="T42" fmla="*/ 2911 w 3742"/>
                <a:gd name="T43" fmla="*/ 1847 h 2467"/>
                <a:gd name="T44" fmla="*/ 2908 w 3742"/>
                <a:gd name="T45" fmla="*/ 1464 h 2467"/>
                <a:gd name="T46" fmla="*/ 2532 w 3742"/>
                <a:gd name="T47" fmla="*/ 1142 h 2467"/>
                <a:gd name="T48" fmla="*/ 2348 w 3742"/>
                <a:gd name="T49" fmla="*/ 1016 h 2467"/>
                <a:gd name="T50" fmla="*/ 2212 w 3742"/>
                <a:gd name="T51" fmla="*/ 813 h 2467"/>
                <a:gd name="T52" fmla="*/ 1957 w 3742"/>
                <a:gd name="T53" fmla="*/ 712 h 2467"/>
                <a:gd name="T54" fmla="*/ 1954 w 3742"/>
                <a:gd name="T55" fmla="*/ 781 h 2467"/>
                <a:gd name="T56" fmla="*/ 2047 w 3742"/>
                <a:gd name="T57" fmla="*/ 967 h 2467"/>
                <a:gd name="T58" fmla="*/ 1862 w 3742"/>
                <a:gd name="T59" fmla="*/ 806 h 2467"/>
                <a:gd name="T60" fmla="*/ 1766 w 3742"/>
                <a:gd name="T61" fmla="*/ 875 h 2467"/>
                <a:gd name="T62" fmla="*/ 1534 w 3742"/>
                <a:gd name="T63" fmla="*/ 676 h 2467"/>
                <a:gd name="T64" fmla="*/ 1273 w 3742"/>
                <a:gd name="T65" fmla="*/ 650 h 2467"/>
                <a:gd name="T66" fmla="*/ 1022 w 3742"/>
                <a:gd name="T67" fmla="*/ 701 h 2467"/>
                <a:gd name="T68" fmla="*/ 793 w 3742"/>
                <a:gd name="T69" fmla="*/ 968 h 2467"/>
                <a:gd name="T70" fmla="*/ 668 w 3742"/>
                <a:gd name="T71" fmla="*/ 1281 h 2467"/>
                <a:gd name="T72" fmla="*/ 646 w 3742"/>
                <a:gd name="T73" fmla="*/ 1543 h 2467"/>
                <a:gd name="T74" fmla="*/ 576 w 3742"/>
                <a:gd name="T75" fmla="*/ 1768 h 2467"/>
                <a:gd name="T76" fmla="*/ 430 w 3742"/>
                <a:gd name="T77" fmla="*/ 1347 h 2467"/>
                <a:gd name="T78" fmla="*/ 409 w 3742"/>
                <a:gd name="T79" fmla="*/ 1220 h 2467"/>
                <a:gd name="T80" fmla="*/ 165 w 3742"/>
                <a:gd name="T81" fmla="*/ 1661 h 2467"/>
                <a:gd name="T82" fmla="*/ 69 w 3742"/>
                <a:gd name="T83" fmla="*/ 1642 h 2467"/>
                <a:gd name="T84" fmla="*/ 33 w 3742"/>
                <a:gd name="T85" fmla="*/ 1581 h 2467"/>
                <a:gd name="T86" fmla="*/ 4 w 3742"/>
                <a:gd name="T87" fmla="*/ 1516 h 2467"/>
                <a:gd name="T88" fmla="*/ 247 w 3742"/>
                <a:gd name="T89" fmla="*/ 1050 h 2467"/>
                <a:gd name="T90" fmla="*/ 553 w 3742"/>
                <a:gd name="T91" fmla="*/ 768 h 2467"/>
                <a:gd name="T92" fmla="*/ 367 w 3742"/>
                <a:gd name="T93" fmla="*/ 806 h 2467"/>
                <a:gd name="T94" fmla="*/ 130 w 3742"/>
                <a:gd name="T95" fmla="*/ 894 h 2467"/>
                <a:gd name="T96" fmla="*/ 232 w 3742"/>
                <a:gd name="T97" fmla="*/ 734 h 2467"/>
                <a:gd name="T98" fmla="*/ 475 w 3742"/>
                <a:gd name="T99" fmla="*/ 464 h 2467"/>
                <a:gd name="T100" fmla="*/ 822 w 3742"/>
                <a:gd name="T101" fmla="*/ 268 h 2467"/>
                <a:gd name="T102" fmla="*/ 1186 w 3742"/>
                <a:gd name="T103" fmla="*/ 370 h 2467"/>
                <a:gd name="T104" fmla="*/ 1170 w 3742"/>
                <a:gd name="T105" fmla="*/ 293 h 2467"/>
                <a:gd name="T106" fmla="*/ 1242 w 3742"/>
                <a:gd name="T107" fmla="*/ 200 h 2467"/>
                <a:gd name="T108" fmla="*/ 1518 w 3742"/>
                <a:gd name="T109" fmla="*/ 332 h 2467"/>
                <a:gd name="T110" fmla="*/ 1575 w 3742"/>
                <a:gd name="T111" fmla="*/ 259 h 2467"/>
                <a:gd name="T112" fmla="*/ 1716 w 3742"/>
                <a:gd name="T113" fmla="*/ 326 h 2467"/>
                <a:gd name="T114" fmla="*/ 1776 w 3742"/>
                <a:gd name="T115" fmla="*/ 338 h 2467"/>
                <a:gd name="T116" fmla="*/ 1857 w 3742"/>
                <a:gd name="T117" fmla="*/ 218 h 2467"/>
                <a:gd name="T118" fmla="*/ 2135 w 3742"/>
                <a:gd name="T119" fmla="*/ 3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42" h="2467">
                  <a:moveTo>
                    <a:pt x="2593" y="89"/>
                  </a:moveTo>
                  <a:lnTo>
                    <a:pt x="2569" y="98"/>
                  </a:lnTo>
                  <a:lnTo>
                    <a:pt x="2545" y="108"/>
                  </a:lnTo>
                  <a:lnTo>
                    <a:pt x="2520" y="120"/>
                  </a:lnTo>
                  <a:lnTo>
                    <a:pt x="2496" y="132"/>
                  </a:lnTo>
                  <a:lnTo>
                    <a:pt x="2447" y="158"/>
                  </a:lnTo>
                  <a:lnTo>
                    <a:pt x="2397" y="187"/>
                  </a:lnTo>
                  <a:lnTo>
                    <a:pt x="2348" y="218"/>
                  </a:lnTo>
                  <a:lnTo>
                    <a:pt x="2298" y="248"/>
                  </a:lnTo>
                  <a:lnTo>
                    <a:pt x="2248" y="277"/>
                  </a:lnTo>
                  <a:lnTo>
                    <a:pt x="2199" y="305"/>
                  </a:lnTo>
                  <a:lnTo>
                    <a:pt x="2197" y="319"/>
                  </a:lnTo>
                  <a:lnTo>
                    <a:pt x="2193" y="333"/>
                  </a:lnTo>
                  <a:lnTo>
                    <a:pt x="2188" y="346"/>
                  </a:lnTo>
                  <a:lnTo>
                    <a:pt x="2184" y="360"/>
                  </a:lnTo>
                  <a:lnTo>
                    <a:pt x="2182" y="367"/>
                  </a:lnTo>
                  <a:lnTo>
                    <a:pt x="2181" y="374"/>
                  </a:lnTo>
                  <a:lnTo>
                    <a:pt x="2181" y="381"/>
                  </a:lnTo>
                  <a:lnTo>
                    <a:pt x="2181" y="387"/>
                  </a:lnTo>
                  <a:lnTo>
                    <a:pt x="2182" y="393"/>
                  </a:lnTo>
                  <a:lnTo>
                    <a:pt x="2184" y="400"/>
                  </a:lnTo>
                  <a:lnTo>
                    <a:pt x="2187" y="405"/>
                  </a:lnTo>
                  <a:lnTo>
                    <a:pt x="2192" y="411"/>
                  </a:lnTo>
                  <a:lnTo>
                    <a:pt x="2208" y="405"/>
                  </a:lnTo>
                  <a:lnTo>
                    <a:pt x="2223" y="400"/>
                  </a:lnTo>
                  <a:lnTo>
                    <a:pt x="2240" y="396"/>
                  </a:lnTo>
                  <a:lnTo>
                    <a:pt x="2256" y="392"/>
                  </a:lnTo>
                  <a:lnTo>
                    <a:pt x="2272" y="389"/>
                  </a:lnTo>
                  <a:lnTo>
                    <a:pt x="2289" y="387"/>
                  </a:lnTo>
                  <a:lnTo>
                    <a:pt x="2307" y="385"/>
                  </a:lnTo>
                  <a:lnTo>
                    <a:pt x="2323" y="384"/>
                  </a:lnTo>
                  <a:lnTo>
                    <a:pt x="2357" y="384"/>
                  </a:lnTo>
                  <a:lnTo>
                    <a:pt x="2392" y="386"/>
                  </a:lnTo>
                  <a:lnTo>
                    <a:pt x="2427" y="389"/>
                  </a:lnTo>
                  <a:lnTo>
                    <a:pt x="2461" y="394"/>
                  </a:lnTo>
                  <a:lnTo>
                    <a:pt x="2496" y="400"/>
                  </a:lnTo>
                  <a:lnTo>
                    <a:pt x="2530" y="407"/>
                  </a:lnTo>
                  <a:lnTo>
                    <a:pt x="2566" y="414"/>
                  </a:lnTo>
                  <a:lnTo>
                    <a:pt x="2600" y="422"/>
                  </a:lnTo>
                  <a:lnTo>
                    <a:pt x="2666" y="437"/>
                  </a:lnTo>
                  <a:lnTo>
                    <a:pt x="2731" y="451"/>
                  </a:lnTo>
                  <a:lnTo>
                    <a:pt x="2735" y="456"/>
                  </a:lnTo>
                  <a:lnTo>
                    <a:pt x="2740" y="460"/>
                  </a:lnTo>
                  <a:lnTo>
                    <a:pt x="2746" y="463"/>
                  </a:lnTo>
                  <a:lnTo>
                    <a:pt x="2752" y="465"/>
                  </a:lnTo>
                  <a:lnTo>
                    <a:pt x="2757" y="467"/>
                  </a:lnTo>
                  <a:lnTo>
                    <a:pt x="2762" y="470"/>
                  </a:lnTo>
                  <a:lnTo>
                    <a:pt x="2767" y="473"/>
                  </a:lnTo>
                  <a:lnTo>
                    <a:pt x="2770" y="479"/>
                  </a:lnTo>
                  <a:lnTo>
                    <a:pt x="2739" y="490"/>
                  </a:lnTo>
                  <a:lnTo>
                    <a:pt x="2709" y="503"/>
                  </a:lnTo>
                  <a:lnTo>
                    <a:pt x="2678" y="515"/>
                  </a:lnTo>
                  <a:lnTo>
                    <a:pt x="2646" y="526"/>
                  </a:lnTo>
                  <a:lnTo>
                    <a:pt x="2630" y="531"/>
                  </a:lnTo>
                  <a:lnTo>
                    <a:pt x="2614" y="535"/>
                  </a:lnTo>
                  <a:lnTo>
                    <a:pt x="2598" y="538"/>
                  </a:lnTo>
                  <a:lnTo>
                    <a:pt x="2582" y="541"/>
                  </a:lnTo>
                  <a:lnTo>
                    <a:pt x="2565" y="542"/>
                  </a:lnTo>
                  <a:lnTo>
                    <a:pt x="2549" y="542"/>
                  </a:lnTo>
                  <a:lnTo>
                    <a:pt x="2531" y="541"/>
                  </a:lnTo>
                  <a:lnTo>
                    <a:pt x="2514" y="538"/>
                  </a:lnTo>
                  <a:lnTo>
                    <a:pt x="2509" y="542"/>
                  </a:lnTo>
                  <a:lnTo>
                    <a:pt x="2505" y="547"/>
                  </a:lnTo>
                  <a:lnTo>
                    <a:pt x="2501" y="552"/>
                  </a:lnTo>
                  <a:lnTo>
                    <a:pt x="2499" y="557"/>
                  </a:lnTo>
                  <a:lnTo>
                    <a:pt x="2498" y="563"/>
                  </a:lnTo>
                  <a:lnTo>
                    <a:pt x="2497" y="570"/>
                  </a:lnTo>
                  <a:lnTo>
                    <a:pt x="2497" y="576"/>
                  </a:lnTo>
                  <a:lnTo>
                    <a:pt x="2498" y="583"/>
                  </a:lnTo>
                  <a:lnTo>
                    <a:pt x="2507" y="590"/>
                  </a:lnTo>
                  <a:lnTo>
                    <a:pt x="2516" y="596"/>
                  </a:lnTo>
                  <a:lnTo>
                    <a:pt x="2526" y="602"/>
                  </a:lnTo>
                  <a:lnTo>
                    <a:pt x="2536" y="606"/>
                  </a:lnTo>
                  <a:lnTo>
                    <a:pt x="2547" y="611"/>
                  </a:lnTo>
                  <a:lnTo>
                    <a:pt x="2557" y="614"/>
                  </a:lnTo>
                  <a:lnTo>
                    <a:pt x="2568" y="617"/>
                  </a:lnTo>
                  <a:lnTo>
                    <a:pt x="2580" y="619"/>
                  </a:lnTo>
                  <a:lnTo>
                    <a:pt x="2603" y="621"/>
                  </a:lnTo>
                  <a:lnTo>
                    <a:pt x="2626" y="622"/>
                  </a:lnTo>
                  <a:lnTo>
                    <a:pt x="2651" y="621"/>
                  </a:lnTo>
                  <a:lnTo>
                    <a:pt x="2677" y="619"/>
                  </a:lnTo>
                  <a:lnTo>
                    <a:pt x="2727" y="613"/>
                  </a:lnTo>
                  <a:lnTo>
                    <a:pt x="2777" y="607"/>
                  </a:lnTo>
                  <a:lnTo>
                    <a:pt x="2802" y="604"/>
                  </a:lnTo>
                  <a:lnTo>
                    <a:pt x="2825" y="603"/>
                  </a:lnTo>
                  <a:lnTo>
                    <a:pt x="2848" y="603"/>
                  </a:lnTo>
                  <a:lnTo>
                    <a:pt x="2870" y="605"/>
                  </a:lnTo>
                  <a:lnTo>
                    <a:pt x="2897" y="610"/>
                  </a:lnTo>
                  <a:lnTo>
                    <a:pt x="2925" y="615"/>
                  </a:lnTo>
                  <a:lnTo>
                    <a:pt x="2952" y="622"/>
                  </a:lnTo>
                  <a:lnTo>
                    <a:pt x="2979" y="631"/>
                  </a:lnTo>
                  <a:lnTo>
                    <a:pt x="3005" y="640"/>
                  </a:lnTo>
                  <a:lnTo>
                    <a:pt x="3032" y="652"/>
                  </a:lnTo>
                  <a:lnTo>
                    <a:pt x="3059" y="664"/>
                  </a:lnTo>
                  <a:lnTo>
                    <a:pt x="3084" y="678"/>
                  </a:lnTo>
                  <a:lnTo>
                    <a:pt x="3108" y="693"/>
                  </a:lnTo>
                  <a:lnTo>
                    <a:pt x="3132" y="711"/>
                  </a:lnTo>
                  <a:lnTo>
                    <a:pt x="3155" y="729"/>
                  </a:lnTo>
                  <a:lnTo>
                    <a:pt x="3178" y="748"/>
                  </a:lnTo>
                  <a:lnTo>
                    <a:pt x="3198" y="768"/>
                  </a:lnTo>
                  <a:lnTo>
                    <a:pt x="3218" y="790"/>
                  </a:lnTo>
                  <a:lnTo>
                    <a:pt x="3236" y="813"/>
                  </a:lnTo>
                  <a:lnTo>
                    <a:pt x="3252" y="839"/>
                  </a:lnTo>
                  <a:lnTo>
                    <a:pt x="3244" y="835"/>
                  </a:lnTo>
                  <a:lnTo>
                    <a:pt x="3235" y="831"/>
                  </a:lnTo>
                  <a:lnTo>
                    <a:pt x="3226" y="827"/>
                  </a:lnTo>
                  <a:lnTo>
                    <a:pt x="3218" y="820"/>
                  </a:lnTo>
                  <a:lnTo>
                    <a:pt x="3200" y="809"/>
                  </a:lnTo>
                  <a:lnTo>
                    <a:pt x="3183" y="798"/>
                  </a:lnTo>
                  <a:lnTo>
                    <a:pt x="3173" y="794"/>
                  </a:lnTo>
                  <a:lnTo>
                    <a:pt x="3165" y="790"/>
                  </a:lnTo>
                  <a:lnTo>
                    <a:pt x="3156" y="788"/>
                  </a:lnTo>
                  <a:lnTo>
                    <a:pt x="3147" y="786"/>
                  </a:lnTo>
                  <a:lnTo>
                    <a:pt x="3139" y="787"/>
                  </a:lnTo>
                  <a:lnTo>
                    <a:pt x="3131" y="789"/>
                  </a:lnTo>
                  <a:lnTo>
                    <a:pt x="3122" y="793"/>
                  </a:lnTo>
                  <a:lnTo>
                    <a:pt x="3114" y="799"/>
                  </a:lnTo>
                  <a:lnTo>
                    <a:pt x="3114" y="822"/>
                  </a:lnTo>
                  <a:lnTo>
                    <a:pt x="3275" y="921"/>
                  </a:lnTo>
                  <a:lnTo>
                    <a:pt x="3275" y="930"/>
                  </a:lnTo>
                  <a:lnTo>
                    <a:pt x="3276" y="937"/>
                  </a:lnTo>
                  <a:lnTo>
                    <a:pt x="3278" y="942"/>
                  </a:lnTo>
                  <a:lnTo>
                    <a:pt x="3280" y="946"/>
                  </a:lnTo>
                  <a:lnTo>
                    <a:pt x="3284" y="949"/>
                  </a:lnTo>
                  <a:lnTo>
                    <a:pt x="3288" y="950"/>
                  </a:lnTo>
                  <a:lnTo>
                    <a:pt x="3292" y="951"/>
                  </a:lnTo>
                  <a:lnTo>
                    <a:pt x="3297" y="950"/>
                  </a:lnTo>
                  <a:lnTo>
                    <a:pt x="3309" y="950"/>
                  </a:lnTo>
                  <a:lnTo>
                    <a:pt x="3319" y="951"/>
                  </a:lnTo>
                  <a:lnTo>
                    <a:pt x="3324" y="952"/>
                  </a:lnTo>
                  <a:lnTo>
                    <a:pt x="3328" y="955"/>
                  </a:lnTo>
                  <a:lnTo>
                    <a:pt x="3332" y="959"/>
                  </a:lnTo>
                  <a:lnTo>
                    <a:pt x="3336" y="965"/>
                  </a:lnTo>
                  <a:lnTo>
                    <a:pt x="3371" y="1000"/>
                  </a:lnTo>
                  <a:lnTo>
                    <a:pt x="3405" y="1035"/>
                  </a:lnTo>
                  <a:lnTo>
                    <a:pt x="3440" y="1072"/>
                  </a:lnTo>
                  <a:lnTo>
                    <a:pt x="3472" y="1109"/>
                  </a:lnTo>
                  <a:lnTo>
                    <a:pt x="3503" y="1147"/>
                  </a:lnTo>
                  <a:lnTo>
                    <a:pt x="3533" y="1185"/>
                  </a:lnTo>
                  <a:lnTo>
                    <a:pt x="3562" y="1225"/>
                  </a:lnTo>
                  <a:lnTo>
                    <a:pt x="3589" y="1265"/>
                  </a:lnTo>
                  <a:lnTo>
                    <a:pt x="3614" y="1305"/>
                  </a:lnTo>
                  <a:lnTo>
                    <a:pt x="3638" y="1347"/>
                  </a:lnTo>
                  <a:lnTo>
                    <a:pt x="3660" y="1389"/>
                  </a:lnTo>
                  <a:lnTo>
                    <a:pt x="3680" y="1431"/>
                  </a:lnTo>
                  <a:lnTo>
                    <a:pt x="3690" y="1454"/>
                  </a:lnTo>
                  <a:lnTo>
                    <a:pt x="3699" y="1476"/>
                  </a:lnTo>
                  <a:lnTo>
                    <a:pt x="3708" y="1498"/>
                  </a:lnTo>
                  <a:lnTo>
                    <a:pt x="3716" y="1520"/>
                  </a:lnTo>
                  <a:lnTo>
                    <a:pt x="3723" y="1542"/>
                  </a:lnTo>
                  <a:lnTo>
                    <a:pt x="3730" y="1565"/>
                  </a:lnTo>
                  <a:lnTo>
                    <a:pt x="3736" y="1588"/>
                  </a:lnTo>
                  <a:lnTo>
                    <a:pt x="3741" y="1611"/>
                  </a:lnTo>
                  <a:lnTo>
                    <a:pt x="3742" y="1625"/>
                  </a:lnTo>
                  <a:lnTo>
                    <a:pt x="3740" y="1637"/>
                  </a:lnTo>
                  <a:lnTo>
                    <a:pt x="3738" y="1650"/>
                  </a:lnTo>
                  <a:lnTo>
                    <a:pt x="3735" y="1662"/>
                  </a:lnTo>
                  <a:lnTo>
                    <a:pt x="3727" y="1686"/>
                  </a:lnTo>
                  <a:lnTo>
                    <a:pt x="3719" y="1710"/>
                  </a:lnTo>
                  <a:lnTo>
                    <a:pt x="3697" y="1676"/>
                  </a:lnTo>
                  <a:lnTo>
                    <a:pt x="3674" y="1642"/>
                  </a:lnTo>
                  <a:lnTo>
                    <a:pt x="3651" y="1609"/>
                  </a:lnTo>
                  <a:lnTo>
                    <a:pt x="3627" y="1576"/>
                  </a:lnTo>
                  <a:lnTo>
                    <a:pt x="3602" y="1544"/>
                  </a:lnTo>
                  <a:lnTo>
                    <a:pt x="3576" y="1512"/>
                  </a:lnTo>
                  <a:lnTo>
                    <a:pt x="3548" y="1481"/>
                  </a:lnTo>
                  <a:lnTo>
                    <a:pt x="3520" y="1449"/>
                  </a:lnTo>
                  <a:lnTo>
                    <a:pt x="3491" y="1420"/>
                  </a:lnTo>
                  <a:lnTo>
                    <a:pt x="3462" y="1390"/>
                  </a:lnTo>
                  <a:lnTo>
                    <a:pt x="3432" y="1362"/>
                  </a:lnTo>
                  <a:lnTo>
                    <a:pt x="3400" y="1334"/>
                  </a:lnTo>
                  <a:lnTo>
                    <a:pt x="3368" y="1305"/>
                  </a:lnTo>
                  <a:lnTo>
                    <a:pt x="3336" y="1279"/>
                  </a:lnTo>
                  <a:lnTo>
                    <a:pt x="3302" y="1253"/>
                  </a:lnTo>
                  <a:lnTo>
                    <a:pt x="3268" y="1228"/>
                  </a:lnTo>
                  <a:lnTo>
                    <a:pt x="3262" y="1226"/>
                  </a:lnTo>
                  <a:lnTo>
                    <a:pt x="3256" y="1223"/>
                  </a:lnTo>
                  <a:lnTo>
                    <a:pt x="3251" y="1219"/>
                  </a:lnTo>
                  <a:lnTo>
                    <a:pt x="3246" y="1216"/>
                  </a:lnTo>
                  <a:lnTo>
                    <a:pt x="3236" y="1208"/>
                  </a:lnTo>
                  <a:lnTo>
                    <a:pt x="3227" y="1201"/>
                  </a:lnTo>
                  <a:lnTo>
                    <a:pt x="3222" y="1197"/>
                  </a:lnTo>
                  <a:lnTo>
                    <a:pt x="3217" y="1194"/>
                  </a:lnTo>
                  <a:lnTo>
                    <a:pt x="3212" y="1191"/>
                  </a:lnTo>
                  <a:lnTo>
                    <a:pt x="3207" y="1190"/>
                  </a:lnTo>
                  <a:lnTo>
                    <a:pt x="3201" y="1189"/>
                  </a:lnTo>
                  <a:lnTo>
                    <a:pt x="3195" y="1189"/>
                  </a:lnTo>
                  <a:lnTo>
                    <a:pt x="3188" y="1191"/>
                  </a:lnTo>
                  <a:lnTo>
                    <a:pt x="3181" y="1193"/>
                  </a:lnTo>
                  <a:lnTo>
                    <a:pt x="3176" y="1197"/>
                  </a:lnTo>
                  <a:lnTo>
                    <a:pt x="3171" y="1202"/>
                  </a:lnTo>
                  <a:lnTo>
                    <a:pt x="3168" y="1206"/>
                  </a:lnTo>
                  <a:lnTo>
                    <a:pt x="3166" y="1211"/>
                  </a:lnTo>
                  <a:lnTo>
                    <a:pt x="3164" y="1216"/>
                  </a:lnTo>
                  <a:lnTo>
                    <a:pt x="3163" y="1221"/>
                  </a:lnTo>
                  <a:lnTo>
                    <a:pt x="3163" y="1227"/>
                  </a:lnTo>
                  <a:lnTo>
                    <a:pt x="3164" y="1233"/>
                  </a:lnTo>
                  <a:lnTo>
                    <a:pt x="3167" y="1239"/>
                  </a:lnTo>
                  <a:lnTo>
                    <a:pt x="3171" y="1244"/>
                  </a:lnTo>
                  <a:lnTo>
                    <a:pt x="3176" y="1249"/>
                  </a:lnTo>
                  <a:lnTo>
                    <a:pt x="3182" y="1253"/>
                  </a:lnTo>
                  <a:lnTo>
                    <a:pt x="3193" y="1259"/>
                  </a:lnTo>
                  <a:lnTo>
                    <a:pt x="3204" y="1265"/>
                  </a:lnTo>
                  <a:lnTo>
                    <a:pt x="3209" y="1268"/>
                  </a:lnTo>
                  <a:lnTo>
                    <a:pt x="3214" y="1271"/>
                  </a:lnTo>
                  <a:lnTo>
                    <a:pt x="3217" y="1274"/>
                  </a:lnTo>
                  <a:lnTo>
                    <a:pt x="3220" y="1279"/>
                  </a:lnTo>
                  <a:lnTo>
                    <a:pt x="3222" y="1283"/>
                  </a:lnTo>
                  <a:lnTo>
                    <a:pt x="3223" y="1289"/>
                  </a:lnTo>
                  <a:lnTo>
                    <a:pt x="3222" y="1296"/>
                  </a:lnTo>
                  <a:lnTo>
                    <a:pt x="3220" y="1304"/>
                  </a:lnTo>
                  <a:lnTo>
                    <a:pt x="3237" y="1327"/>
                  </a:lnTo>
                  <a:lnTo>
                    <a:pt x="3252" y="1350"/>
                  </a:lnTo>
                  <a:lnTo>
                    <a:pt x="3267" y="1373"/>
                  </a:lnTo>
                  <a:lnTo>
                    <a:pt x="3281" y="1396"/>
                  </a:lnTo>
                  <a:lnTo>
                    <a:pt x="3294" y="1421"/>
                  </a:lnTo>
                  <a:lnTo>
                    <a:pt x="3307" y="1445"/>
                  </a:lnTo>
                  <a:lnTo>
                    <a:pt x="3319" y="1471"/>
                  </a:lnTo>
                  <a:lnTo>
                    <a:pt x="3329" y="1497"/>
                  </a:lnTo>
                  <a:lnTo>
                    <a:pt x="3339" y="1523"/>
                  </a:lnTo>
                  <a:lnTo>
                    <a:pt x="3348" y="1549"/>
                  </a:lnTo>
                  <a:lnTo>
                    <a:pt x="3355" y="1576"/>
                  </a:lnTo>
                  <a:lnTo>
                    <a:pt x="3362" y="1604"/>
                  </a:lnTo>
                  <a:lnTo>
                    <a:pt x="3368" y="1632"/>
                  </a:lnTo>
                  <a:lnTo>
                    <a:pt x="3373" y="1660"/>
                  </a:lnTo>
                  <a:lnTo>
                    <a:pt x="3377" y="1688"/>
                  </a:lnTo>
                  <a:lnTo>
                    <a:pt x="3379" y="1717"/>
                  </a:lnTo>
                  <a:lnTo>
                    <a:pt x="3384" y="1743"/>
                  </a:lnTo>
                  <a:lnTo>
                    <a:pt x="3386" y="1770"/>
                  </a:lnTo>
                  <a:lnTo>
                    <a:pt x="3388" y="1797"/>
                  </a:lnTo>
                  <a:lnTo>
                    <a:pt x="3388" y="1825"/>
                  </a:lnTo>
                  <a:lnTo>
                    <a:pt x="3386" y="1853"/>
                  </a:lnTo>
                  <a:lnTo>
                    <a:pt x="3384" y="1881"/>
                  </a:lnTo>
                  <a:lnTo>
                    <a:pt x="3380" y="1909"/>
                  </a:lnTo>
                  <a:lnTo>
                    <a:pt x="3375" y="1937"/>
                  </a:lnTo>
                  <a:lnTo>
                    <a:pt x="3370" y="1967"/>
                  </a:lnTo>
                  <a:lnTo>
                    <a:pt x="3363" y="1994"/>
                  </a:lnTo>
                  <a:lnTo>
                    <a:pt x="3356" y="2022"/>
                  </a:lnTo>
                  <a:lnTo>
                    <a:pt x="3347" y="2049"/>
                  </a:lnTo>
                  <a:lnTo>
                    <a:pt x="3338" y="2076"/>
                  </a:lnTo>
                  <a:lnTo>
                    <a:pt x="3329" y="2104"/>
                  </a:lnTo>
                  <a:lnTo>
                    <a:pt x="3319" y="2130"/>
                  </a:lnTo>
                  <a:lnTo>
                    <a:pt x="3308" y="2155"/>
                  </a:lnTo>
                  <a:lnTo>
                    <a:pt x="3302" y="2152"/>
                  </a:lnTo>
                  <a:lnTo>
                    <a:pt x="3298" y="2148"/>
                  </a:lnTo>
                  <a:lnTo>
                    <a:pt x="3294" y="2144"/>
                  </a:lnTo>
                  <a:lnTo>
                    <a:pt x="3290" y="2139"/>
                  </a:lnTo>
                  <a:lnTo>
                    <a:pt x="3284" y="2128"/>
                  </a:lnTo>
                  <a:lnTo>
                    <a:pt x="3279" y="2116"/>
                  </a:lnTo>
                  <a:lnTo>
                    <a:pt x="3273" y="2090"/>
                  </a:lnTo>
                  <a:lnTo>
                    <a:pt x="3267" y="2063"/>
                  </a:lnTo>
                  <a:lnTo>
                    <a:pt x="3264" y="2052"/>
                  </a:lnTo>
                  <a:lnTo>
                    <a:pt x="3259" y="2042"/>
                  </a:lnTo>
                  <a:lnTo>
                    <a:pt x="3257" y="2037"/>
                  </a:lnTo>
                  <a:lnTo>
                    <a:pt x="3254" y="2033"/>
                  </a:lnTo>
                  <a:lnTo>
                    <a:pt x="3251" y="2030"/>
                  </a:lnTo>
                  <a:lnTo>
                    <a:pt x="3247" y="2027"/>
                  </a:lnTo>
                  <a:lnTo>
                    <a:pt x="3243" y="2025"/>
                  </a:lnTo>
                  <a:lnTo>
                    <a:pt x="3238" y="2023"/>
                  </a:lnTo>
                  <a:lnTo>
                    <a:pt x="3233" y="2023"/>
                  </a:lnTo>
                  <a:lnTo>
                    <a:pt x="3227" y="2023"/>
                  </a:lnTo>
                  <a:lnTo>
                    <a:pt x="3221" y="2024"/>
                  </a:lnTo>
                  <a:lnTo>
                    <a:pt x="3214" y="2026"/>
                  </a:lnTo>
                  <a:lnTo>
                    <a:pt x="3206" y="2029"/>
                  </a:lnTo>
                  <a:lnTo>
                    <a:pt x="3197" y="2033"/>
                  </a:lnTo>
                  <a:lnTo>
                    <a:pt x="3176" y="2096"/>
                  </a:lnTo>
                  <a:lnTo>
                    <a:pt x="3155" y="2162"/>
                  </a:lnTo>
                  <a:lnTo>
                    <a:pt x="3144" y="2195"/>
                  </a:lnTo>
                  <a:lnTo>
                    <a:pt x="3132" y="2229"/>
                  </a:lnTo>
                  <a:lnTo>
                    <a:pt x="3119" y="2261"/>
                  </a:lnTo>
                  <a:lnTo>
                    <a:pt x="3104" y="2292"/>
                  </a:lnTo>
                  <a:lnTo>
                    <a:pt x="3096" y="2307"/>
                  </a:lnTo>
                  <a:lnTo>
                    <a:pt x="3088" y="2322"/>
                  </a:lnTo>
                  <a:lnTo>
                    <a:pt x="3079" y="2337"/>
                  </a:lnTo>
                  <a:lnTo>
                    <a:pt x="3070" y="2351"/>
                  </a:lnTo>
                  <a:lnTo>
                    <a:pt x="3060" y="2364"/>
                  </a:lnTo>
                  <a:lnTo>
                    <a:pt x="3048" y="2377"/>
                  </a:lnTo>
                  <a:lnTo>
                    <a:pt x="3037" y="2389"/>
                  </a:lnTo>
                  <a:lnTo>
                    <a:pt x="3025" y="2401"/>
                  </a:lnTo>
                  <a:lnTo>
                    <a:pt x="3013" y="2412"/>
                  </a:lnTo>
                  <a:lnTo>
                    <a:pt x="2999" y="2422"/>
                  </a:lnTo>
                  <a:lnTo>
                    <a:pt x="2985" y="2432"/>
                  </a:lnTo>
                  <a:lnTo>
                    <a:pt x="2971" y="2440"/>
                  </a:lnTo>
                  <a:lnTo>
                    <a:pt x="2955" y="2448"/>
                  </a:lnTo>
                  <a:lnTo>
                    <a:pt x="2938" y="2455"/>
                  </a:lnTo>
                  <a:lnTo>
                    <a:pt x="2920" y="2462"/>
                  </a:lnTo>
                  <a:lnTo>
                    <a:pt x="2902" y="2467"/>
                  </a:lnTo>
                  <a:lnTo>
                    <a:pt x="2743" y="2460"/>
                  </a:lnTo>
                  <a:lnTo>
                    <a:pt x="2745" y="2454"/>
                  </a:lnTo>
                  <a:lnTo>
                    <a:pt x="2746" y="2447"/>
                  </a:lnTo>
                  <a:lnTo>
                    <a:pt x="2745" y="2440"/>
                  </a:lnTo>
                  <a:lnTo>
                    <a:pt x="2744" y="2433"/>
                  </a:lnTo>
                  <a:lnTo>
                    <a:pt x="2740" y="2417"/>
                  </a:lnTo>
                  <a:lnTo>
                    <a:pt x="2737" y="2402"/>
                  </a:lnTo>
                  <a:lnTo>
                    <a:pt x="2736" y="2395"/>
                  </a:lnTo>
                  <a:lnTo>
                    <a:pt x="2735" y="2388"/>
                  </a:lnTo>
                  <a:lnTo>
                    <a:pt x="2737" y="2382"/>
                  </a:lnTo>
                  <a:lnTo>
                    <a:pt x="2739" y="2376"/>
                  </a:lnTo>
                  <a:lnTo>
                    <a:pt x="2741" y="2374"/>
                  </a:lnTo>
                  <a:lnTo>
                    <a:pt x="2743" y="2372"/>
                  </a:lnTo>
                  <a:lnTo>
                    <a:pt x="2746" y="2370"/>
                  </a:lnTo>
                  <a:lnTo>
                    <a:pt x="2750" y="2368"/>
                  </a:lnTo>
                  <a:lnTo>
                    <a:pt x="2759" y="2366"/>
                  </a:lnTo>
                  <a:lnTo>
                    <a:pt x="2770" y="2365"/>
                  </a:lnTo>
                  <a:lnTo>
                    <a:pt x="2780" y="2335"/>
                  </a:lnTo>
                  <a:lnTo>
                    <a:pt x="2790" y="2304"/>
                  </a:lnTo>
                  <a:lnTo>
                    <a:pt x="2801" y="2274"/>
                  </a:lnTo>
                  <a:lnTo>
                    <a:pt x="2809" y="2243"/>
                  </a:lnTo>
                  <a:lnTo>
                    <a:pt x="2812" y="2228"/>
                  </a:lnTo>
                  <a:lnTo>
                    <a:pt x="2815" y="2212"/>
                  </a:lnTo>
                  <a:lnTo>
                    <a:pt x="2818" y="2195"/>
                  </a:lnTo>
                  <a:lnTo>
                    <a:pt x="2819" y="2178"/>
                  </a:lnTo>
                  <a:lnTo>
                    <a:pt x="2820" y="2162"/>
                  </a:lnTo>
                  <a:lnTo>
                    <a:pt x="2821" y="2145"/>
                  </a:lnTo>
                  <a:lnTo>
                    <a:pt x="2820" y="2127"/>
                  </a:lnTo>
                  <a:lnTo>
                    <a:pt x="2819" y="2109"/>
                  </a:lnTo>
                  <a:lnTo>
                    <a:pt x="2842" y="2097"/>
                  </a:lnTo>
                  <a:lnTo>
                    <a:pt x="2865" y="2084"/>
                  </a:lnTo>
                  <a:lnTo>
                    <a:pt x="2875" y="2075"/>
                  </a:lnTo>
                  <a:lnTo>
                    <a:pt x="2884" y="2067"/>
                  </a:lnTo>
                  <a:lnTo>
                    <a:pt x="2888" y="2062"/>
                  </a:lnTo>
                  <a:lnTo>
                    <a:pt x="2892" y="2056"/>
                  </a:lnTo>
                  <a:lnTo>
                    <a:pt x="2895" y="2050"/>
                  </a:lnTo>
                  <a:lnTo>
                    <a:pt x="2897" y="2044"/>
                  </a:lnTo>
                  <a:lnTo>
                    <a:pt x="2874" y="1915"/>
                  </a:lnTo>
                  <a:lnTo>
                    <a:pt x="2882" y="1904"/>
                  </a:lnTo>
                  <a:lnTo>
                    <a:pt x="2888" y="1893"/>
                  </a:lnTo>
                  <a:lnTo>
                    <a:pt x="2895" y="1882"/>
                  </a:lnTo>
                  <a:lnTo>
                    <a:pt x="2901" y="1871"/>
                  </a:lnTo>
                  <a:lnTo>
                    <a:pt x="2911" y="1847"/>
                  </a:lnTo>
                  <a:lnTo>
                    <a:pt x="2920" y="1821"/>
                  </a:lnTo>
                  <a:lnTo>
                    <a:pt x="2928" y="1795"/>
                  </a:lnTo>
                  <a:lnTo>
                    <a:pt x="2934" y="1769"/>
                  </a:lnTo>
                  <a:lnTo>
                    <a:pt x="2938" y="1742"/>
                  </a:lnTo>
                  <a:lnTo>
                    <a:pt x="2941" y="1714"/>
                  </a:lnTo>
                  <a:lnTo>
                    <a:pt x="2942" y="1686"/>
                  </a:lnTo>
                  <a:lnTo>
                    <a:pt x="2942" y="1658"/>
                  </a:lnTo>
                  <a:lnTo>
                    <a:pt x="2941" y="1630"/>
                  </a:lnTo>
                  <a:lnTo>
                    <a:pt x="2940" y="1602"/>
                  </a:lnTo>
                  <a:lnTo>
                    <a:pt x="2937" y="1573"/>
                  </a:lnTo>
                  <a:lnTo>
                    <a:pt x="2934" y="1546"/>
                  </a:lnTo>
                  <a:lnTo>
                    <a:pt x="2930" y="1519"/>
                  </a:lnTo>
                  <a:lnTo>
                    <a:pt x="2925" y="1493"/>
                  </a:lnTo>
                  <a:lnTo>
                    <a:pt x="2917" y="1478"/>
                  </a:lnTo>
                  <a:lnTo>
                    <a:pt x="2908" y="1464"/>
                  </a:lnTo>
                  <a:lnTo>
                    <a:pt x="2899" y="1448"/>
                  </a:lnTo>
                  <a:lnTo>
                    <a:pt x="2890" y="1434"/>
                  </a:lnTo>
                  <a:lnTo>
                    <a:pt x="2869" y="1406"/>
                  </a:lnTo>
                  <a:lnTo>
                    <a:pt x="2847" y="1380"/>
                  </a:lnTo>
                  <a:lnTo>
                    <a:pt x="2823" y="1354"/>
                  </a:lnTo>
                  <a:lnTo>
                    <a:pt x="2798" y="1329"/>
                  </a:lnTo>
                  <a:lnTo>
                    <a:pt x="2770" y="1303"/>
                  </a:lnTo>
                  <a:lnTo>
                    <a:pt x="2742" y="1280"/>
                  </a:lnTo>
                  <a:lnTo>
                    <a:pt x="2714" y="1258"/>
                  </a:lnTo>
                  <a:lnTo>
                    <a:pt x="2684" y="1237"/>
                  </a:lnTo>
                  <a:lnTo>
                    <a:pt x="2654" y="1216"/>
                  </a:lnTo>
                  <a:lnTo>
                    <a:pt x="2623" y="1196"/>
                  </a:lnTo>
                  <a:lnTo>
                    <a:pt x="2593" y="1177"/>
                  </a:lnTo>
                  <a:lnTo>
                    <a:pt x="2563" y="1159"/>
                  </a:lnTo>
                  <a:lnTo>
                    <a:pt x="2532" y="1142"/>
                  </a:lnTo>
                  <a:lnTo>
                    <a:pt x="2503" y="1127"/>
                  </a:lnTo>
                  <a:lnTo>
                    <a:pt x="2488" y="1129"/>
                  </a:lnTo>
                  <a:lnTo>
                    <a:pt x="2474" y="1129"/>
                  </a:lnTo>
                  <a:lnTo>
                    <a:pt x="2461" y="1128"/>
                  </a:lnTo>
                  <a:lnTo>
                    <a:pt x="2449" y="1125"/>
                  </a:lnTo>
                  <a:lnTo>
                    <a:pt x="2437" y="1121"/>
                  </a:lnTo>
                  <a:lnTo>
                    <a:pt x="2426" y="1115"/>
                  </a:lnTo>
                  <a:lnTo>
                    <a:pt x="2415" y="1108"/>
                  </a:lnTo>
                  <a:lnTo>
                    <a:pt x="2405" y="1100"/>
                  </a:lnTo>
                  <a:lnTo>
                    <a:pt x="2396" y="1091"/>
                  </a:lnTo>
                  <a:lnTo>
                    <a:pt x="2388" y="1081"/>
                  </a:lnTo>
                  <a:lnTo>
                    <a:pt x="2380" y="1070"/>
                  </a:lnTo>
                  <a:lnTo>
                    <a:pt x="2373" y="1060"/>
                  </a:lnTo>
                  <a:lnTo>
                    <a:pt x="2360" y="1038"/>
                  </a:lnTo>
                  <a:lnTo>
                    <a:pt x="2348" y="1016"/>
                  </a:lnTo>
                  <a:lnTo>
                    <a:pt x="2346" y="1002"/>
                  </a:lnTo>
                  <a:lnTo>
                    <a:pt x="2343" y="988"/>
                  </a:lnTo>
                  <a:lnTo>
                    <a:pt x="2339" y="975"/>
                  </a:lnTo>
                  <a:lnTo>
                    <a:pt x="2334" y="963"/>
                  </a:lnTo>
                  <a:lnTo>
                    <a:pt x="2329" y="950"/>
                  </a:lnTo>
                  <a:lnTo>
                    <a:pt x="2323" y="937"/>
                  </a:lnTo>
                  <a:lnTo>
                    <a:pt x="2316" y="925"/>
                  </a:lnTo>
                  <a:lnTo>
                    <a:pt x="2309" y="913"/>
                  </a:lnTo>
                  <a:lnTo>
                    <a:pt x="2301" y="902"/>
                  </a:lnTo>
                  <a:lnTo>
                    <a:pt x="2293" y="891"/>
                  </a:lnTo>
                  <a:lnTo>
                    <a:pt x="2283" y="880"/>
                  </a:lnTo>
                  <a:lnTo>
                    <a:pt x="2274" y="870"/>
                  </a:lnTo>
                  <a:lnTo>
                    <a:pt x="2255" y="850"/>
                  </a:lnTo>
                  <a:lnTo>
                    <a:pt x="2234" y="832"/>
                  </a:lnTo>
                  <a:lnTo>
                    <a:pt x="2212" y="813"/>
                  </a:lnTo>
                  <a:lnTo>
                    <a:pt x="2189" y="797"/>
                  </a:lnTo>
                  <a:lnTo>
                    <a:pt x="2165" y="782"/>
                  </a:lnTo>
                  <a:lnTo>
                    <a:pt x="2139" y="768"/>
                  </a:lnTo>
                  <a:lnTo>
                    <a:pt x="2115" y="755"/>
                  </a:lnTo>
                  <a:lnTo>
                    <a:pt x="2090" y="743"/>
                  </a:lnTo>
                  <a:lnTo>
                    <a:pt x="2066" y="733"/>
                  </a:lnTo>
                  <a:lnTo>
                    <a:pt x="2042" y="723"/>
                  </a:lnTo>
                  <a:lnTo>
                    <a:pt x="2033" y="723"/>
                  </a:lnTo>
                  <a:lnTo>
                    <a:pt x="2025" y="723"/>
                  </a:lnTo>
                  <a:lnTo>
                    <a:pt x="2017" y="722"/>
                  </a:lnTo>
                  <a:lnTo>
                    <a:pt x="2008" y="720"/>
                  </a:lnTo>
                  <a:lnTo>
                    <a:pt x="1991" y="716"/>
                  </a:lnTo>
                  <a:lnTo>
                    <a:pt x="1974" y="713"/>
                  </a:lnTo>
                  <a:lnTo>
                    <a:pt x="1965" y="712"/>
                  </a:lnTo>
                  <a:lnTo>
                    <a:pt x="1957" y="712"/>
                  </a:lnTo>
                  <a:lnTo>
                    <a:pt x="1950" y="713"/>
                  </a:lnTo>
                  <a:lnTo>
                    <a:pt x="1943" y="715"/>
                  </a:lnTo>
                  <a:lnTo>
                    <a:pt x="1936" y="718"/>
                  </a:lnTo>
                  <a:lnTo>
                    <a:pt x="1930" y="724"/>
                  </a:lnTo>
                  <a:lnTo>
                    <a:pt x="1924" y="730"/>
                  </a:lnTo>
                  <a:lnTo>
                    <a:pt x="1920" y="739"/>
                  </a:lnTo>
                  <a:lnTo>
                    <a:pt x="1919" y="747"/>
                  </a:lnTo>
                  <a:lnTo>
                    <a:pt x="1920" y="754"/>
                  </a:lnTo>
                  <a:lnTo>
                    <a:pt x="1922" y="759"/>
                  </a:lnTo>
                  <a:lnTo>
                    <a:pt x="1924" y="764"/>
                  </a:lnTo>
                  <a:lnTo>
                    <a:pt x="1928" y="768"/>
                  </a:lnTo>
                  <a:lnTo>
                    <a:pt x="1932" y="771"/>
                  </a:lnTo>
                  <a:lnTo>
                    <a:pt x="1937" y="774"/>
                  </a:lnTo>
                  <a:lnTo>
                    <a:pt x="1943" y="777"/>
                  </a:lnTo>
                  <a:lnTo>
                    <a:pt x="1954" y="781"/>
                  </a:lnTo>
                  <a:lnTo>
                    <a:pt x="1966" y="785"/>
                  </a:lnTo>
                  <a:lnTo>
                    <a:pt x="1972" y="788"/>
                  </a:lnTo>
                  <a:lnTo>
                    <a:pt x="1977" y="791"/>
                  </a:lnTo>
                  <a:lnTo>
                    <a:pt x="1982" y="794"/>
                  </a:lnTo>
                  <a:lnTo>
                    <a:pt x="1986" y="799"/>
                  </a:lnTo>
                  <a:lnTo>
                    <a:pt x="1997" y="810"/>
                  </a:lnTo>
                  <a:lnTo>
                    <a:pt x="2006" y="823"/>
                  </a:lnTo>
                  <a:lnTo>
                    <a:pt x="2013" y="836"/>
                  </a:lnTo>
                  <a:lnTo>
                    <a:pt x="2019" y="850"/>
                  </a:lnTo>
                  <a:lnTo>
                    <a:pt x="2024" y="864"/>
                  </a:lnTo>
                  <a:lnTo>
                    <a:pt x="2028" y="878"/>
                  </a:lnTo>
                  <a:lnTo>
                    <a:pt x="2031" y="892"/>
                  </a:lnTo>
                  <a:lnTo>
                    <a:pt x="2034" y="907"/>
                  </a:lnTo>
                  <a:lnTo>
                    <a:pt x="2041" y="937"/>
                  </a:lnTo>
                  <a:lnTo>
                    <a:pt x="2047" y="967"/>
                  </a:lnTo>
                  <a:lnTo>
                    <a:pt x="2051" y="982"/>
                  </a:lnTo>
                  <a:lnTo>
                    <a:pt x="2056" y="996"/>
                  </a:lnTo>
                  <a:lnTo>
                    <a:pt x="2062" y="1009"/>
                  </a:lnTo>
                  <a:lnTo>
                    <a:pt x="2069" y="1023"/>
                  </a:lnTo>
                  <a:lnTo>
                    <a:pt x="2045" y="995"/>
                  </a:lnTo>
                  <a:lnTo>
                    <a:pt x="2019" y="966"/>
                  </a:lnTo>
                  <a:lnTo>
                    <a:pt x="1995" y="935"/>
                  </a:lnTo>
                  <a:lnTo>
                    <a:pt x="1971" y="905"/>
                  </a:lnTo>
                  <a:lnTo>
                    <a:pt x="1946" y="877"/>
                  </a:lnTo>
                  <a:lnTo>
                    <a:pt x="1921" y="850"/>
                  </a:lnTo>
                  <a:lnTo>
                    <a:pt x="1907" y="838"/>
                  </a:lnTo>
                  <a:lnTo>
                    <a:pt x="1895" y="827"/>
                  </a:lnTo>
                  <a:lnTo>
                    <a:pt x="1882" y="815"/>
                  </a:lnTo>
                  <a:lnTo>
                    <a:pt x="1868" y="805"/>
                  </a:lnTo>
                  <a:lnTo>
                    <a:pt x="1862" y="806"/>
                  </a:lnTo>
                  <a:lnTo>
                    <a:pt x="1856" y="807"/>
                  </a:lnTo>
                  <a:lnTo>
                    <a:pt x="1851" y="809"/>
                  </a:lnTo>
                  <a:lnTo>
                    <a:pt x="1846" y="811"/>
                  </a:lnTo>
                  <a:lnTo>
                    <a:pt x="1842" y="814"/>
                  </a:lnTo>
                  <a:lnTo>
                    <a:pt x="1838" y="818"/>
                  </a:lnTo>
                  <a:lnTo>
                    <a:pt x="1834" y="823"/>
                  </a:lnTo>
                  <a:lnTo>
                    <a:pt x="1831" y="828"/>
                  </a:lnTo>
                  <a:lnTo>
                    <a:pt x="1825" y="838"/>
                  </a:lnTo>
                  <a:lnTo>
                    <a:pt x="1820" y="849"/>
                  </a:lnTo>
                  <a:lnTo>
                    <a:pt x="1816" y="861"/>
                  </a:lnTo>
                  <a:lnTo>
                    <a:pt x="1814" y="873"/>
                  </a:lnTo>
                  <a:lnTo>
                    <a:pt x="1809" y="909"/>
                  </a:lnTo>
                  <a:lnTo>
                    <a:pt x="1796" y="898"/>
                  </a:lnTo>
                  <a:lnTo>
                    <a:pt x="1781" y="886"/>
                  </a:lnTo>
                  <a:lnTo>
                    <a:pt x="1766" y="875"/>
                  </a:lnTo>
                  <a:lnTo>
                    <a:pt x="1751" y="864"/>
                  </a:lnTo>
                  <a:lnTo>
                    <a:pt x="1721" y="842"/>
                  </a:lnTo>
                  <a:lnTo>
                    <a:pt x="1690" y="818"/>
                  </a:lnTo>
                  <a:lnTo>
                    <a:pt x="1675" y="806"/>
                  </a:lnTo>
                  <a:lnTo>
                    <a:pt x="1661" y="794"/>
                  </a:lnTo>
                  <a:lnTo>
                    <a:pt x="1646" y="781"/>
                  </a:lnTo>
                  <a:lnTo>
                    <a:pt x="1632" y="767"/>
                  </a:lnTo>
                  <a:lnTo>
                    <a:pt x="1619" y="753"/>
                  </a:lnTo>
                  <a:lnTo>
                    <a:pt x="1608" y="738"/>
                  </a:lnTo>
                  <a:lnTo>
                    <a:pt x="1597" y="722"/>
                  </a:lnTo>
                  <a:lnTo>
                    <a:pt x="1587" y="705"/>
                  </a:lnTo>
                  <a:lnTo>
                    <a:pt x="1574" y="694"/>
                  </a:lnTo>
                  <a:lnTo>
                    <a:pt x="1561" y="687"/>
                  </a:lnTo>
                  <a:lnTo>
                    <a:pt x="1547" y="681"/>
                  </a:lnTo>
                  <a:lnTo>
                    <a:pt x="1534" y="676"/>
                  </a:lnTo>
                  <a:lnTo>
                    <a:pt x="1519" y="673"/>
                  </a:lnTo>
                  <a:lnTo>
                    <a:pt x="1506" y="670"/>
                  </a:lnTo>
                  <a:lnTo>
                    <a:pt x="1492" y="668"/>
                  </a:lnTo>
                  <a:lnTo>
                    <a:pt x="1479" y="667"/>
                  </a:lnTo>
                  <a:lnTo>
                    <a:pt x="1451" y="667"/>
                  </a:lnTo>
                  <a:lnTo>
                    <a:pt x="1423" y="666"/>
                  </a:lnTo>
                  <a:lnTo>
                    <a:pt x="1408" y="666"/>
                  </a:lnTo>
                  <a:lnTo>
                    <a:pt x="1393" y="665"/>
                  </a:lnTo>
                  <a:lnTo>
                    <a:pt x="1378" y="663"/>
                  </a:lnTo>
                  <a:lnTo>
                    <a:pt x="1363" y="660"/>
                  </a:lnTo>
                  <a:lnTo>
                    <a:pt x="1345" y="657"/>
                  </a:lnTo>
                  <a:lnTo>
                    <a:pt x="1327" y="654"/>
                  </a:lnTo>
                  <a:lnTo>
                    <a:pt x="1310" y="652"/>
                  </a:lnTo>
                  <a:lnTo>
                    <a:pt x="1292" y="651"/>
                  </a:lnTo>
                  <a:lnTo>
                    <a:pt x="1273" y="650"/>
                  </a:lnTo>
                  <a:lnTo>
                    <a:pt x="1256" y="649"/>
                  </a:lnTo>
                  <a:lnTo>
                    <a:pt x="1238" y="649"/>
                  </a:lnTo>
                  <a:lnTo>
                    <a:pt x="1221" y="650"/>
                  </a:lnTo>
                  <a:lnTo>
                    <a:pt x="1204" y="651"/>
                  </a:lnTo>
                  <a:lnTo>
                    <a:pt x="1187" y="653"/>
                  </a:lnTo>
                  <a:lnTo>
                    <a:pt x="1170" y="655"/>
                  </a:lnTo>
                  <a:lnTo>
                    <a:pt x="1153" y="658"/>
                  </a:lnTo>
                  <a:lnTo>
                    <a:pt x="1135" y="662"/>
                  </a:lnTo>
                  <a:lnTo>
                    <a:pt x="1119" y="666"/>
                  </a:lnTo>
                  <a:lnTo>
                    <a:pt x="1102" y="670"/>
                  </a:lnTo>
                  <a:lnTo>
                    <a:pt x="1086" y="675"/>
                  </a:lnTo>
                  <a:lnTo>
                    <a:pt x="1070" y="681"/>
                  </a:lnTo>
                  <a:lnTo>
                    <a:pt x="1054" y="687"/>
                  </a:lnTo>
                  <a:lnTo>
                    <a:pt x="1039" y="693"/>
                  </a:lnTo>
                  <a:lnTo>
                    <a:pt x="1022" y="701"/>
                  </a:lnTo>
                  <a:lnTo>
                    <a:pt x="1007" y="709"/>
                  </a:lnTo>
                  <a:lnTo>
                    <a:pt x="992" y="717"/>
                  </a:lnTo>
                  <a:lnTo>
                    <a:pt x="977" y="725"/>
                  </a:lnTo>
                  <a:lnTo>
                    <a:pt x="963" y="734"/>
                  </a:lnTo>
                  <a:lnTo>
                    <a:pt x="948" y="743"/>
                  </a:lnTo>
                  <a:lnTo>
                    <a:pt x="934" y="753"/>
                  </a:lnTo>
                  <a:lnTo>
                    <a:pt x="920" y="764"/>
                  </a:lnTo>
                  <a:lnTo>
                    <a:pt x="907" y="774"/>
                  </a:lnTo>
                  <a:lnTo>
                    <a:pt x="879" y="797"/>
                  </a:lnTo>
                  <a:lnTo>
                    <a:pt x="854" y="822"/>
                  </a:lnTo>
                  <a:lnTo>
                    <a:pt x="841" y="845"/>
                  </a:lnTo>
                  <a:lnTo>
                    <a:pt x="830" y="869"/>
                  </a:lnTo>
                  <a:lnTo>
                    <a:pt x="820" y="893"/>
                  </a:lnTo>
                  <a:lnTo>
                    <a:pt x="811" y="917"/>
                  </a:lnTo>
                  <a:lnTo>
                    <a:pt x="793" y="968"/>
                  </a:lnTo>
                  <a:lnTo>
                    <a:pt x="775" y="1018"/>
                  </a:lnTo>
                  <a:lnTo>
                    <a:pt x="765" y="1042"/>
                  </a:lnTo>
                  <a:lnTo>
                    <a:pt x="755" y="1067"/>
                  </a:lnTo>
                  <a:lnTo>
                    <a:pt x="744" y="1091"/>
                  </a:lnTo>
                  <a:lnTo>
                    <a:pt x="732" y="1113"/>
                  </a:lnTo>
                  <a:lnTo>
                    <a:pt x="719" y="1135"/>
                  </a:lnTo>
                  <a:lnTo>
                    <a:pt x="704" y="1156"/>
                  </a:lnTo>
                  <a:lnTo>
                    <a:pt x="696" y="1166"/>
                  </a:lnTo>
                  <a:lnTo>
                    <a:pt x="688" y="1175"/>
                  </a:lnTo>
                  <a:lnTo>
                    <a:pt x="679" y="1184"/>
                  </a:lnTo>
                  <a:lnTo>
                    <a:pt x="670" y="1193"/>
                  </a:lnTo>
                  <a:lnTo>
                    <a:pt x="671" y="1214"/>
                  </a:lnTo>
                  <a:lnTo>
                    <a:pt x="671" y="1236"/>
                  </a:lnTo>
                  <a:lnTo>
                    <a:pt x="670" y="1258"/>
                  </a:lnTo>
                  <a:lnTo>
                    <a:pt x="668" y="1281"/>
                  </a:lnTo>
                  <a:lnTo>
                    <a:pt x="668" y="1304"/>
                  </a:lnTo>
                  <a:lnTo>
                    <a:pt x="670" y="1327"/>
                  </a:lnTo>
                  <a:lnTo>
                    <a:pt x="671" y="1338"/>
                  </a:lnTo>
                  <a:lnTo>
                    <a:pt x="674" y="1348"/>
                  </a:lnTo>
                  <a:lnTo>
                    <a:pt x="677" y="1358"/>
                  </a:lnTo>
                  <a:lnTo>
                    <a:pt x="681" y="1367"/>
                  </a:lnTo>
                  <a:lnTo>
                    <a:pt x="697" y="1367"/>
                  </a:lnTo>
                  <a:lnTo>
                    <a:pt x="689" y="1387"/>
                  </a:lnTo>
                  <a:lnTo>
                    <a:pt x="681" y="1409"/>
                  </a:lnTo>
                  <a:lnTo>
                    <a:pt x="674" y="1430"/>
                  </a:lnTo>
                  <a:lnTo>
                    <a:pt x="667" y="1453"/>
                  </a:lnTo>
                  <a:lnTo>
                    <a:pt x="661" y="1475"/>
                  </a:lnTo>
                  <a:lnTo>
                    <a:pt x="655" y="1498"/>
                  </a:lnTo>
                  <a:lnTo>
                    <a:pt x="650" y="1520"/>
                  </a:lnTo>
                  <a:lnTo>
                    <a:pt x="646" y="1543"/>
                  </a:lnTo>
                  <a:lnTo>
                    <a:pt x="641" y="1567"/>
                  </a:lnTo>
                  <a:lnTo>
                    <a:pt x="638" y="1591"/>
                  </a:lnTo>
                  <a:lnTo>
                    <a:pt x="636" y="1614"/>
                  </a:lnTo>
                  <a:lnTo>
                    <a:pt x="634" y="1638"/>
                  </a:lnTo>
                  <a:lnTo>
                    <a:pt x="632" y="1661"/>
                  </a:lnTo>
                  <a:lnTo>
                    <a:pt x="631" y="1685"/>
                  </a:lnTo>
                  <a:lnTo>
                    <a:pt x="631" y="1710"/>
                  </a:lnTo>
                  <a:lnTo>
                    <a:pt x="632" y="1733"/>
                  </a:lnTo>
                  <a:lnTo>
                    <a:pt x="622" y="1738"/>
                  </a:lnTo>
                  <a:lnTo>
                    <a:pt x="614" y="1743"/>
                  </a:lnTo>
                  <a:lnTo>
                    <a:pt x="607" y="1748"/>
                  </a:lnTo>
                  <a:lnTo>
                    <a:pt x="600" y="1754"/>
                  </a:lnTo>
                  <a:lnTo>
                    <a:pt x="592" y="1759"/>
                  </a:lnTo>
                  <a:lnTo>
                    <a:pt x="585" y="1764"/>
                  </a:lnTo>
                  <a:lnTo>
                    <a:pt x="576" y="1768"/>
                  </a:lnTo>
                  <a:lnTo>
                    <a:pt x="566" y="1772"/>
                  </a:lnTo>
                  <a:lnTo>
                    <a:pt x="549" y="1727"/>
                  </a:lnTo>
                  <a:lnTo>
                    <a:pt x="532" y="1680"/>
                  </a:lnTo>
                  <a:lnTo>
                    <a:pt x="514" y="1635"/>
                  </a:lnTo>
                  <a:lnTo>
                    <a:pt x="497" y="1589"/>
                  </a:lnTo>
                  <a:lnTo>
                    <a:pt x="481" y="1543"/>
                  </a:lnTo>
                  <a:lnTo>
                    <a:pt x="464" y="1497"/>
                  </a:lnTo>
                  <a:lnTo>
                    <a:pt x="448" y="1452"/>
                  </a:lnTo>
                  <a:lnTo>
                    <a:pt x="432" y="1405"/>
                  </a:lnTo>
                  <a:lnTo>
                    <a:pt x="429" y="1399"/>
                  </a:lnTo>
                  <a:lnTo>
                    <a:pt x="427" y="1393"/>
                  </a:lnTo>
                  <a:lnTo>
                    <a:pt x="426" y="1386"/>
                  </a:lnTo>
                  <a:lnTo>
                    <a:pt x="425" y="1378"/>
                  </a:lnTo>
                  <a:lnTo>
                    <a:pt x="427" y="1363"/>
                  </a:lnTo>
                  <a:lnTo>
                    <a:pt x="430" y="1347"/>
                  </a:lnTo>
                  <a:lnTo>
                    <a:pt x="441" y="1313"/>
                  </a:lnTo>
                  <a:lnTo>
                    <a:pt x="452" y="1281"/>
                  </a:lnTo>
                  <a:lnTo>
                    <a:pt x="456" y="1267"/>
                  </a:lnTo>
                  <a:lnTo>
                    <a:pt x="458" y="1253"/>
                  </a:lnTo>
                  <a:lnTo>
                    <a:pt x="458" y="1247"/>
                  </a:lnTo>
                  <a:lnTo>
                    <a:pt x="458" y="1242"/>
                  </a:lnTo>
                  <a:lnTo>
                    <a:pt x="457" y="1237"/>
                  </a:lnTo>
                  <a:lnTo>
                    <a:pt x="455" y="1232"/>
                  </a:lnTo>
                  <a:lnTo>
                    <a:pt x="452" y="1228"/>
                  </a:lnTo>
                  <a:lnTo>
                    <a:pt x="448" y="1225"/>
                  </a:lnTo>
                  <a:lnTo>
                    <a:pt x="443" y="1223"/>
                  </a:lnTo>
                  <a:lnTo>
                    <a:pt x="436" y="1221"/>
                  </a:lnTo>
                  <a:lnTo>
                    <a:pt x="429" y="1220"/>
                  </a:lnTo>
                  <a:lnTo>
                    <a:pt x="420" y="1219"/>
                  </a:lnTo>
                  <a:lnTo>
                    <a:pt x="409" y="1220"/>
                  </a:lnTo>
                  <a:lnTo>
                    <a:pt x="398" y="1221"/>
                  </a:lnTo>
                  <a:lnTo>
                    <a:pt x="383" y="1237"/>
                  </a:lnTo>
                  <a:lnTo>
                    <a:pt x="369" y="1254"/>
                  </a:lnTo>
                  <a:lnTo>
                    <a:pt x="357" y="1270"/>
                  </a:lnTo>
                  <a:lnTo>
                    <a:pt x="345" y="1287"/>
                  </a:lnTo>
                  <a:lnTo>
                    <a:pt x="333" y="1305"/>
                  </a:lnTo>
                  <a:lnTo>
                    <a:pt x="322" y="1322"/>
                  </a:lnTo>
                  <a:lnTo>
                    <a:pt x="312" y="1341"/>
                  </a:lnTo>
                  <a:lnTo>
                    <a:pt x="301" y="1359"/>
                  </a:lnTo>
                  <a:lnTo>
                    <a:pt x="282" y="1395"/>
                  </a:lnTo>
                  <a:lnTo>
                    <a:pt x="263" y="1432"/>
                  </a:lnTo>
                  <a:lnTo>
                    <a:pt x="246" y="1470"/>
                  </a:lnTo>
                  <a:lnTo>
                    <a:pt x="229" y="1508"/>
                  </a:lnTo>
                  <a:lnTo>
                    <a:pt x="197" y="1585"/>
                  </a:lnTo>
                  <a:lnTo>
                    <a:pt x="165" y="1661"/>
                  </a:lnTo>
                  <a:lnTo>
                    <a:pt x="148" y="1699"/>
                  </a:lnTo>
                  <a:lnTo>
                    <a:pt x="128" y="1737"/>
                  </a:lnTo>
                  <a:lnTo>
                    <a:pt x="109" y="1773"/>
                  </a:lnTo>
                  <a:lnTo>
                    <a:pt x="88" y="1809"/>
                  </a:lnTo>
                  <a:lnTo>
                    <a:pt x="80" y="1789"/>
                  </a:lnTo>
                  <a:lnTo>
                    <a:pt x="74" y="1765"/>
                  </a:lnTo>
                  <a:lnTo>
                    <a:pt x="71" y="1753"/>
                  </a:lnTo>
                  <a:lnTo>
                    <a:pt x="69" y="1740"/>
                  </a:lnTo>
                  <a:lnTo>
                    <a:pt x="67" y="1726"/>
                  </a:lnTo>
                  <a:lnTo>
                    <a:pt x="66" y="1712"/>
                  </a:lnTo>
                  <a:lnTo>
                    <a:pt x="65" y="1697"/>
                  </a:lnTo>
                  <a:lnTo>
                    <a:pt x="65" y="1683"/>
                  </a:lnTo>
                  <a:lnTo>
                    <a:pt x="65" y="1669"/>
                  </a:lnTo>
                  <a:lnTo>
                    <a:pt x="67" y="1655"/>
                  </a:lnTo>
                  <a:lnTo>
                    <a:pt x="69" y="1642"/>
                  </a:lnTo>
                  <a:lnTo>
                    <a:pt x="72" y="1629"/>
                  </a:lnTo>
                  <a:lnTo>
                    <a:pt x="76" y="1616"/>
                  </a:lnTo>
                  <a:lnTo>
                    <a:pt x="81" y="1604"/>
                  </a:lnTo>
                  <a:lnTo>
                    <a:pt x="81" y="1598"/>
                  </a:lnTo>
                  <a:lnTo>
                    <a:pt x="80" y="1593"/>
                  </a:lnTo>
                  <a:lnTo>
                    <a:pt x="78" y="1589"/>
                  </a:lnTo>
                  <a:lnTo>
                    <a:pt x="76" y="1587"/>
                  </a:lnTo>
                  <a:lnTo>
                    <a:pt x="73" y="1585"/>
                  </a:lnTo>
                  <a:lnTo>
                    <a:pt x="69" y="1584"/>
                  </a:lnTo>
                  <a:lnTo>
                    <a:pt x="65" y="1583"/>
                  </a:lnTo>
                  <a:lnTo>
                    <a:pt x="60" y="1583"/>
                  </a:lnTo>
                  <a:lnTo>
                    <a:pt x="51" y="1583"/>
                  </a:lnTo>
                  <a:lnTo>
                    <a:pt x="42" y="1583"/>
                  </a:lnTo>
                  <a:lnTo>
                    <a:pt x="37" y="1582"/>
                  </a:lnTo>
                  <a:lnTo>
                    <a:pt x="33" y="1581"/>
                  </a:lnTo>
                  <a:lnTo>
                    <a:pt x="29" y="1579"/>
                  </a:lnTo>
                  <a:lnTo>
                    <a:pt x="26" y="1576"/>
                  </a:lnTo>
                  <a:lnTo>
                    <a:pt x="25" y="1583"/>
                  </a:lnTo>
                  <a:lnTo>
                    <a:pt x="23" y="1587"/>
                  </a:lnTo>
                  <a:lnTo>
                    <a:pt x="20" y="1591"/>
                  </a:lnTo>
                  <a:lnTo>
                    <a:pt x="16" y="1594"/>
                  </a:lnTo>
                  <a:lnTo>
                    <a:pt x="11" y="1597"/>
                  </a:lnTo>
                  <a:lnTo>
                    <a:pt x="8" y="1601"/>
                  </a:lnTo>
                  <a:lnTo>
                    <a:pt x="5" y="1605"/>
                  </a:lnTo>
                  <a:lnTo>
                    <a:pt x="2" y="1611"/>
                  </a:lnTo>
                  <a:lnTo>
                    <a:pt x="1" y="1592"/>
                  </a:lnTo>
                  <a:lnTo>
                    <a:pt x="0" y="1572"/>
                  </a:lnTo>
                  <a:lnTo>
                    <a:pt x="0" y="1553"/>
                  </a:lnTo>
                  <a:lnTo>
                    <a:pt x="2" y="1535"/>
                  </a:lnTo>
                  <a:lnTo>
                    <a:pt x="4" y="1516"/>
                  </a:lnTo>
                  <a:lnTo>
                    <a:pt x="7" y="1497"/>
                  </a:lnTo>
                  <a:lnTo>
                    <a:pt x="10" y="1479"/>
                  </a:lnTo>
                  <a:lnTo>
                    <a:pt x="16" y="1461"/>
                  </a:lnTo>
                  <a:lnTo>
                    <a:pt x="21" y="1442"/>
                  </a:lnTo>
                  <a:lnTo>
                    <a:pt x="27" y="1424"/>
                  </a:lnTo>
                  <a:lnTo>
                    <a:pt x="33" y="1406"/>
                  </a:lnTo>
                  <a:lnTo>
                    <a:pt x="40" y="1388"/>
                  </a:lnTo>
                  <a:lnTo>
                    <a:pt x="56" y="1352"/>
                  </a:lnTo>
                  <a:lnTo>
                    <a:pt x="74" y="1316"/>
                  </a:lnTo>
                  <a:lnTo>
                    <a:pt x="93" y="1282"/>
                  </a:lnTo>
                  <a:lnTo>
                    <a:pt x="114" y="1248"/>
                  </a:lnTo>
                  <a:lnTo>
                    <a:pt x="135" y="1214"/>
                  </a:lnTo>
                  <a:lnTo>
                    <a:pt x="158" y="1180"/>
                  </a:lnTo>
                  <a:lnTo>
                    <a:pt x="203" y="1115"/>
                  </a:lnTo>
                  <a:lnTo>
                    <a:pt x="247" y="1050"/>
                  </a:lnTo>
                  <a:lnTo>
                    <a:pt x="281" y="1012"/>
                  </a:lnTo>
                  <a:lnTo>
                    <a:pt x="315" y="975"/>
                  </a:lnTo>
                  <a:lnTo>
                    <a:pt x="349" y="937"/>
                  </a:lnTo>
                  <a:lnTo>
                    <a:pt x="385" y="901"/>
                  </a:lnTo>
                  <a:lnTo>
                    <a:pt x="405" y="884"/>
                  </a:lnTo>
                  <a:lnTo>
                    <a:pt x="424" y="867"/>
                  </a:lnTo>
                  <a:lnTo>
                    <a:pt x="443" y="851"/>
                  </a:lnTo>
                  <a:lnTo>
                    <a:pt x="463" y="835"/>
                  </a:lnTo>
                  <a:lnTo>
                    <a:pt x="483" y="819"/>
                  </a:lnTo>
                  <a:lnTo>
                    <a:pt x="504" y="805"/>
                  </a:lnTo>
                  <a:lnTo>
                    <a:pt x="526" y="791"/>
                  </a:lnTo>
                  <a:lnTo>
                    <a:pt x="547" y="778"/>
                  </a:lnTo>
                  <a:lnTo>
                    <a:pt x="550" y="775"/>
                  </a:lnTo>
                  <a:lnTo>
                    <a:pt x="552" y="771"/>
                  </a:lnTo>
                  <a:lnTo>
                    <a:pt x="553" y="768"/>
                  </a:lnTo>
                  <a:lnTo>
                    <a:pt x="553" y="765"/>
                  </a:lnTo>
                  <a:lnTo>
                    <a:pt x="553" y="760"/>
                  </a:lnTo>
                  <a:lnTo>
                    <a:pt x="550" y="754"/>
                  </a:lnTo>
                  <a:lnTo>
                    <a:pt x="544" y="744"/>
                  </a:lnTo>
                  <a:lnTo>
                    <a:pt x="538" y="732"/>
                  </a:lnTo>
                  <a:lnTo>
                    <a:pt x="523" y="736"/>
                  </a:lnTo>
                  <a:lnTo>
                    <a:pt x="507" y="740"/>
                  </a:lnTo>
                  <a:lnTo>
                    <a:pt x="492" y="744"/>
                  </a:lnTo>
                  <a:lnTo>
                    <a:pt x="477" y="749"/>
                  </a:lnTo>
                  <a:lnTo>
                    <a:pt x="463" y="755"/>
                  </a:lnTo>
                  <a:lnTo>
                    <a:pt x="449" y="761"/>
                  </a:lnTo>
                  <a:lnTo>
                    <a:pt x="435" y="767"/>
                  </a:lnTo>
                  <a:lnTo>
                    <a:pt x="421" y="774"/>
                  </a:lnTo>
                  <a:lnTo>
                    <a:pt x="394" y="790"/>
                  </a:lnTo>
                  <a:lnTo>
                    <a:pt x="367" y="806"/>
                  </a:lnTo>
                  <a:lnTo>
                    <a:pt x="341" y="825"/>
                  </a:lnTo>
                  <a:lnTo>
                    <a:pt x="316" y="844"/>
                  </a:lnTo>
                  <a:lnTo>
                    <a:pt x="266" y="884"/>
                  </a:lnTo>
                  <a:lnTo>
                    <a:pt x="216" y="925"/>
                  </a:lnTo>
                  <a:lnTo>
                    <a:pt x="191" y="945"/>
                  </a:lnTo>
                  <a:lnTo>
                    <a:pt x="166" y="966"/>
                  </a:lnTo>
                  <a:lnTo>
                    <a:pt x="142" y="986"/>
                  </a:lnTo>
                  <a:lnTo>
                    <a:pt x="115" y="1004"/>
                  </a:lnTo>
                  <a:lnTo>
                    <a:pt x="104" y="1004"/>
                  </a:lnTo>
                  <a:lnTo>
                    <a:pt x="104" y="985"/>
                  </a:lnTo>
                  <a:lnTo>
                    <a:pt x="107" y="965"/>
                  </a:lnTo>
                  <a:lnTo>
                    <a:pt x="111" y="946"/>
                  </a:lnTo>
                  <a:lnTo>
                    <a:pt x="116" y="928"/>
                  </a:lnTo>
                  <a:lnTo>
                    <a:pt x="123" y="911"/>
                  </a:lnTo>
                  <a:lnTo>
                    <a:pt x="130" y="894"/>
                  </a:lnTo>
                  <a:lnTo>
                    <a:pt x="138" y="878"/>
                  </a:lnTo>
                  <a:lnTo>
                    <a:pt x="148" y="862"/>
                  </a:lnTo>
                  <a:lnTo>
                    <a:pt x="166" y="831"/>
                  </a:lnTo>
                  <a:lnTo>
                    <a:pt x="184" y="800"/>
                  </a:lnTo>
                  <a:lnTo>
                    <a:pt x="192" y="785"/>
                  </a:lnTo>
                  <a:lnTo>
                    <a:pt x="199" y="770"/>
                  </a:lnTo>
                  <a:lnTo>
                    <a:pt x="205" y="754"/>
                  </a:lnTo>
                  <a:lnTo>
                    <a:pt x="210" y="739"/>
                  </a:lnTo>
                  <a:lnTo>
                    <a:pt x="217" y="743"/>
                  </a:lnTo>
                  <a:lnTo>
                    <a:pt x="222" y="744"/>
                  </a:lnTo>
                  <a:lnTo>
                    <a:pt x="226" y="744"/>
                  </a:lnTo>
                  <a:lnTo>
                    <a:pt x="228" y="743"/>
                  </a:lnTo>
                  <a:lnTo>
                    <a:pt x="230" y="741"/>
                  </a:lnTo>
                  <a:lnTo>
                    <a:pt x="231" y="738"/>
                  </a:lnTo>
                  <a:lnTo>
                    <a:pt x="232" y="734"/>
                  </a:lnTo>
                  <a:lnTo>
                    <a:pt x="232" y="729"/>
                  </a:lnTo>
                  <a:lnTo>
                    <a:pt x="232" y="719"/>
                  </a:lnTo>
                  <a:lnTo>
                    <a:pt x="233" y="709"/>
                  </a:lnTo>
                  <a:lnTo>
                    <a:pt x="234" y="704"/>
                  </a:lnTo>
                  <a:lnTo>
                    <a:pt x="236" y="700"/>
                  </a:lnTo>
                  <a:lnTo>
                    <a:pt x="239" y="696"/>
                  </a:lnTo>
                  <a:lnTo>
                    <a:pt x="242" y="692"/>
                  </a:lnTo>
                  <a:lnTo>
                    <a:pt x="270" y="659"/>
                  </a:lnTo>
                  <a:lnTo>
                    <a:pt x="298" y="628"/>
                  </a:lnTo>
                  <a:lnTo>
                    <a:pt x="326" y="598"/>
                  </a:lnTo>
                  <a:lnTo>
                    <a:pt x="354" y="568"/>
                  </a:lnTo>
                  <a:lnTo>
                    <a:pt x="383" y="540"/>
                  </a:lnTo>
                  <a:lnTo>
                    <a:pt x="414" y="514"/>
                  </a:lnTo>
                  <a:lnTo>
                    <a:pt x="444" y="489"/>
                  </a:lnTo>
                  <a:lnTo>
                    <a:pt x="475" y="464"/>
                  </a:lnTo>
                  <a:lnTo>
                    <a:pt x="506" y="440"/>
                  </a:lnTo>
                  <a:lnTo>
                    <a:pt x="539" y="417"/>
                  </a:lnTo>
                  <a:lnTo>
                    <a:pt x="572" y="396"/>
                  </a:lnTo>
                  <a:lnTo>
                    <a:pt x="606" y="374"/>
                  </a:lnTo>
                  <a:lnTo>
                    <a:pt x="641" y="354"/>
                  </a:lnTo>
                  <a:lnTo>
                    <a:pt x="678" y="334"/>
                  </a:lnTo>
                  <a:lnTo>
                    <a:pt x="714" y="313"/>
                  </a:lnTo>
                  <a:lnTo>
                    <a:pt x="752" y="293"/>
                  </a:lnTo>
                  <a:lnTo>
                    <a:pt x="761" y="288"/>
                  </a:lnTo>
                  <a:lnTo>
                    <a:pt x="771" y="283"/>
                  </a:lnTo>
                  <a:lnTo>
                    <a:pt x="782" y="278"/>
                  </a:lnTo>
                  <a:lnTo>
                    <a:pt x="792" y="275"/>
                  </a:lnTo>
                  <a:lnTo>
                    <a:pt x="802" y="272"/>
                  </a:lnTo>
                  <a:lnTo>
                    <a:pt x="812" y="270"/>
                  </a:lnTo>
                  <a:lnTo>
                    <a:pt x="822" y="268"/>
                  </a:lnTo>
                  <a:lnTo>
                    <a:pt x="833" y="267"/>
                  </a:lnTo>
                  <a:lnTo>
                    <a:pt x="854" y="266"/>
                  </a:lnTo>
                  <a:lnTo>
                    <a:pt x="875" y="267"/>
                  </a:lnTo>
                  <a:lnTo>
                    <a:pt x="897" y="269"/>
                  </a:lnTo>
                  <a:lnTo>
                    <a:pt x="920" y="272"/>
                  </a:lnTo>
                  <a:lnTo>
                    <a:pt x="963" y="280"/>
                  </a:lnTo>
                  <a:lnTo>
                    <a:pt x="1007" y="288"/>
                  </a:lnTo>
                  <a:lnTo>
                    <a:pt x="1029" y="291"/>
                  </a:lnTo>
                  <a:lnTo>
                    <a:pt x="1050" y="293"/>
                  </a:lnTo>
                  <a:lnTo>
                    <a:pt x="1071" y="294"/>
                  </a:lnTo>
                  <a:lnTo>
                    <a:pt x="1091" y="293"/>
                  </a:lnTo>
                  <a:lnTo>
                    <a:pt x="1114" y="312"/>
                  </a:lnTo>
                  <a:lnTo>
                    <a:pt x="1137" y="332"/>
                  </a:lnTo>
                  <a:lnTo>
                    <a:pt x="1162" y="352"/>
                  </a:lnTo>
                  <a:lnTo>
                    <a:pt x="1186" y="370"/>
                  </a:lnTo>
                  <a:lnTo>
                    <a:pt x="1211" y="388"/>
                  </a:lnTo>
                  <a:lnTo>
                    <a:pt x="1236" y="404"/>
                  </a:lnTo>
                  <a:lnTo>
                    <a:pt x="1248" y="411"/>
                  </a:lnTo>
                  <a:lnTo>
                    <a:pt x="1261" y="417"/>
                  </a:lnTo>
                  <a:lnTo>
                    <a:pt x="1274" y="422"/>
                  </a:lnTo>
                  <a:lnTo>
                    <a:pt x="1288" y="427"/>
                  </a:lnTo>
                  <a:lnTo>
                    <a:pt x="1304" y="411"/>
                  </a:lnTo>
                  <a:lnTo>
                    <a:pt x="1298" y="402"/>
                  </a:lnTo>
                  <a:lnTo>
                    <a:pt x="1291" y="393"/>
                  </a:lnTo>
                  <a:lnTo>
                    <a:pt x="1284" y="385"/>
                  </a:lnTo>
                  <a:lnTo>
                    <a:pt x="1276" y="377"/>
                  </a:lnTo>
                  <a:lnTo>
                    <a:pt x="1259" y="362"/>
                  </a:lnTo>
                  <a:lnTo>
                    <a:pt x="1242" y="349"/>
                  </a:lnTo>
                  <a:lnTo>
                    <a:pt x="1205" y="322"/>
                  </a:lnTo>
                  <a:lnTo>
                    <a:pt x="1170" y="293"/>
                  </a:lnTo>
                  <a:lnTo>
                    <a:pt x="1174" y="291"/>
                  </a:lnTo>
                  <a:lnTo>
                    <a:pt x="1176" y="289"/>
                  </a:lnTo>
                  <a:lnTo>
                    <a:pt x="1177" y="285"/>
                  </a:lnTo>
                  <a:lnTo>
                    <a:pt x="1177" y="281"/>
                  </a:lnTo>
                  <a:lnTo>
                    <a:pt x="1176" y="274"/>
                  </a:lnTo>
                  <a:lnTo>
                    <a:pt x="1175" y="266"/>
                  </a:lnTo>
                  <a:lnTo>
                    <a:pt x="1146" y="243"/>
                  </a:lnTo>
                  <a:lnTo>
                    <a:pt x="1158" y="236"/>
                  </a:lnTo>
                  <a:lnTo>
                    <a:pt x="1169" y="229"/>
                  </a:lnTo>
                  <a:lnTo>
                    <a:pt x="1181" y="223"/>
                  </a:lnTo>
                  <a:lnTo>
                    <a:pt x="1192" y="217"/>
                  </a:lnTo>
                  <a:lnTo>
                    <a:pt x="1204" y="212"/>
                  </a:lnTo>
                  <a:lnTo>
                    <a:pt x="1217" y="207"/>
                  </a:lnTo>
                  <a:lnTo>
                    <a:pt x="1229" y="203"/>
                  </a:lnTo>
                  <a:lnTo>
                    <a:pt x="1242" y="200"/>
                  </a:lnTo>
                  <a:lnTo>
                    <a:pt x="1254" y="197"/>
                  </a:lnTo>
                  <a:lnTo>
                    <a:pt x="1267" y="195"/>
                  </a:lnTo>
                  <a:lnTo>
                    <a:pt x="1281" y="194"/>
                  </a:lnTo>
                  <a:lnTo>
                    <a:pt x="1294" y="193"/>
                  </a:lnTo>
                  <a:lnTo>
                    <a:pt x="1307" y="194"/>
                  </a:lnTo>
                  <a:lnTo>
                    <a:pt x="1321" y="195"/>
                  </a:lnTo>
                  <a:lnTo>
                    <a:pt x="1334" y="197"/>
                  </a:lnTo>
                  <a:lnTo>
                    <a:pt x="1347" y="200"/>
                  </a:lnTo>
                  <a:lnTo>
                    <a:pt x="1375" y="215"/>
                  </a:lnTo>
                  <a:lnTo>
                    <a:pt x="1401" y="232"/>
                  </a:lnTo>
                  <a:lnTo>
                    <a:pt x="1427" y="249"/>
                  </a:lnTo>
                  <a:lnTo>
                    <a:pt x="1450" y="267"/>
                  </a:lnTo>
                  <a:lnTo>
                    <a:pt x="1473" y="287"/>
                  </a:lnTo>
                  <a:lnTo>
                    <a:pt x="1495" y="308"/>
                  </a:lnTo>
                  <a:lnTo>
                    <a:pt x="1518" y="332"/>
                  </a:lnTo>
                  <a:lnTo>
                    <a:pt x="1541" y="356"/>
                  </a:lnTo>
                  <a:lnTo>
                    <a:pt x="1549" y="355"/>
                  </a:lnTo>
                  <a:lnTo>
                    <a:pt x="1556" y="352"/>
                  </a:lnTo>
                  <a:lnTo>
                    <a:pt x="1562" y="349"/>
                  </a:lnTo>
                  <a:lnTo>
                    <a:pt x="1567" y="346"/>
                  </a:lnTo>
                  <a:lnTo>
                    <a:pt x="1571" y="343"/>
                  </a:lnTo>
                  <a:lnTo>
                    <a:pt x="1574" y="339"/>
                  </a:lnTo>
                  <a:lnTo>
                    <a:pt x="1576" y="334"/>
                  </a:lnTo>
                  <a:lnTo>
                    <a:pt x="1578" y="330"/>
                  </a:lnTo>
                  <a:lnTo>
                    <a:pt x="1580" y="319"/>
                  </a:lnTo>
                  <a:lnTo>
                    <a:pt x="1581" y="307"/>
                  </a:lnTo>
                  <a:lnTo>
                    <a:pt x="1580" y="296"/>
                  </a:lnTo>
                  <a:lnTo>
                    <a:pt x="1578" y="283"/>
                  </a:lnTo>
                  <a:lnTo>
                    <a:pt x="1576" y="271"/>
                  </a:lnTo>
                  <a:lnTo>
                    <a:pt x="1575" y="259"/>
                  </a:lnTo>
                  <a:lnTo>
                    <a:pt x="1575" y="248"/>
                  </a:lnTo>
                  <a:lnTo>
                    <a:pt x="1576" y="237"/>
                  </a:lnTo>
                  <a:lnTo>
                    <a:pt x="1578" y="232"/>
                  </a:lnTo>
                  <a:lnTo>
                    <a:pt x="1580" y="227"/>
                  </a:lnTo>
                  <a:lnTo>
                    <a:pt x="1582" y="223"/>
                  </a:lnTo>
                  <a:lnTo>
                    <a:pt x="1586" y="219"/>
                  </a:lnTo>
                  <a:lnTo>
                    <a:pt x="1590" y="215"/>
                  </a:lnTo>
                  <a:lnTo>
                    <a:pt x="1595" y="212"/>
                  </a:lnTo>
                  <a:lnTo>
                    <a:pt x="1601" y="209"/>
                  </a:lnTo>
                  <a:lnTo>
                    <a:pt x="1608" y="207"/>
                  </a:lnTo>
                  <a:lnTo>
                    <a:pt x="1644" y="241"/>
                  </a:lnTo>
                  <a:lnTo>
                    <a:pt x="1680" y="277"/>
                  </a:lnTo>
                  <a:lnTo>
                    <a:pt x="1696" y="296"/>
                  </a:lnTo>
                  <a:lnTo>
                    <a:pt x="1710" y="315"/>
                  </a:lnTo>
                  <a:lnTo>
                    <a:pt x="1716" y="326"/>
                  </a:lnTo>
                  <a:lnTo>
                    <a:pt x="1722" y="336"/>
                  </a:lnTo>
                  <a:lnTo>
                    <a:pt x="1726" y="346"/>
                  </a:lnTo>
                  <a:lnTo>
                    <a:pt x="1730" y="356"/>
                  </a:lnTo>
                  <a:lnTo>
                    <a:pt x="1735" y="359"/>
                  </a:lnTo>
                  <a:lnTo>
                    <a:pt x="1739" y="361"/>
                  </a:lnTo>
                  <a:lnTo>
                    <a:pt x="1744" y="361"/>
                  </a:lnTo>
                  <a:lnTo>
                    <a:pt x="1749" y="361"/>
                  </a:lnTo>
                  <a:lnTo>
                    <a:pt x="1759" y="360"/>
                  </a:lnTo>
                  <a:lnTo>
                    <a:pt x="1769" y="361"/>
                  </a:lnTo>
                  <a:lnTo>
                    <a:pt x="1773" y="359"/>
                  </a:lnTo>
                  <a:lnTo>
                    <a:pt x="1775" y="357"/>
                  </a:lnTo>
                  <a:lnTo>
                    <a:pt x="1776" y="354"/>
                  </a:lnTo>
                  <a:lnTo>
                    <a:pt x="1776" y="351"/>
                  </a:lnTo>
                  <a:lnTo>
                    <a:pt x="1775" y="345"/>
                  </a:lnTo>
                  <a:lnTo>
                    <a:pt x="1776" y="338"/>
                  </a:lnTo>
                  <a:lnTo>
                    <a:pt x="1780" y="345"/>
                  </a:lnTo>
                  <a:lnTo>
                    <a:pt x="1785" y="343"/>
                  </a:lnTo>
                  <a:lnTo>
                    <a:pt x="1789" y="341"/>
                  </a:lnTo>
                  <a:lnTo>
                    <a:pt x="1791" y="339"/>
                  </a:lnTo>
                  <a:lnTo>
                    <a:pt x="1793" y="336"/>
                  </a:lnTo>
                  <a:lnTo>
                    <a:pt x="1796" y="329"/>
                  </a:lnTo>
                  <a:lnTo>
                    <a:pt x="1797" y="321"/>
                  </a:lnTo>
                  <a:lnTo>
                    <a:pt x="1798" y="312"/>
                  </a:lnTo>
                  <a:lnTo>
                    <a:pt x="1799" y="303"/>
                  </a:lnTo>
                  <a:lnTo>
                    <a:pt x="1801" y="296"/>
                  </a:lnTo>
                  <a:lnTo>
                    <a:pt x="1804" y="289"/>
                  </a:lnTo>
                  <a:lnTo>
                    <a:pt x="1817" y="270"/>
                  </a:lnTo>
                  <a:lnTo>
                    <a:pt x="1829" y="252"/>
                  </a:lnTo>
                  <a:lnTo>
                    <a:pt x="1843" y="235"/>
                  </a:lnTo>
                  <a:lnTo>
                    <a:pt x="1857" y="218"/>
                  </a:lnTo>
                  <a:lnTo>
                    <a:pt x="1872" y="201"/>
                  </a:lnTo>
                  <a:lnTo>
                    <a:pt x="1888" y="184"/>
                  </a:lnTo>
                  <a:lnTo>
                    <a:pt x="1904" y="169"/>
                  </a:lnTo>
                  <a:lnTo>
                    <a:pt x="1921" y="154"/>
                  </a:lnTo>
                  <a:lnTo>
                    <a:pt x="1939" y="140"/>
                  </a:lnTo>
                  <a:lnTo>
                    <a:pt x="1956" y="126"/>
                  </a:lnTo>
                  <a:lnTo>
                    <a:pt x="1975" y="113"/>
                  </a:lnTo>
                  <a:lnTo>
                    <a:pt x="1993" y="100"/>
                  </a:lnTo>
                  <a:lnTo>
                    <a:pt x="2012" y="88"/>
                  </a:lnTo>
                  <a:lnTo>
                    <a:pt x="2032" y="77"/>
                  </a:lnTo>
                  <a:lnTo>
                    <a:pt x="2053" y="67"/>
                  </a:lnTo>
                  <a:lnTo>
                    <a:pt x="2073" y="56"/>
                  </a:lnTo>
                  <a:lnTo>
                    <a:pt x="2093" y="47"/>
                  </a:lnTo>
                  <a:lnTo>
                    <a:pt x="2114" y="38"/>
                  </a:lnTo>
                  <a:lnTo>
                    <a:pt x="2135" y="31"/>
                  </a:lnTo>
                  <a:lnTo>
                    <a:pt x="2157" y="24"/>
                  </a:lnTo>
                  <a:lnTo>
                    <a:pt x="2179" y="18"/>
                  </a:lnTo>
                  <a:lnTo>
                    <a:pt x="2201" y="13"/>
                  </a:lnTo>
                  <a:lnTo>
                    <a:pt x="2223" y="9"/>
                  </a:lnTo>
                  <a:lnTo>
                    <a:pt x="2245" y="5"/>
                  </a:lnTo>
                  <a:lnTo>
                    <a:pt x="2267" y="2"/>
                  </a:lnTo>
                  <a:lnTo>
                    <a:pt x="2289" y="1"/>
                  </a:lnTo>
                  <a:lnTo>
                    <a:pt x="2313" y="0"/>
                  </a:lnTo>
                  <a:lnTo>
                    <a:pt x="2335" y="0"/>
                  </a:lnTo>
                  <a:lnTo>
                    <a:pt x="2357" y="1"/>
                  </a:lnTo>
                  <a:lnTo>
                    <a:pt x="2380" y="3"/>
                  </a:lnTo>
                  <a:lnTo>
                    <a:pt x="2402" y="6"/>
                  </a:lnTo>
                  <a:lnTo>
                    <a:pt x="2425" y="10"/>
                  </a:lnTo>
                  <a:lnTo>
                    <a:pt x="2593" y="89"/>
                  </a:lnTo>
                  <a:close/>
                </a:path>
              </a:pathLst>
            </a:custGeom>
            <a:solidFill>
              <a:srgbClr val="856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2108" y="1249"/>
              <a:ext cx="47" cy="67"/>
            </a:xfrm>
            <a:custGeom>
              <a:avLst/>
              <a:gdLst>
                <a:gd name="T0" fmla="*/ 281 w 281"/>
                <a:gd name="T1" fmla="*/ 103 h 404"/>
                <a:gd name="T2" fmla="*/ 275 w 281"/>
                <a:gd name="T3" fmla="*/ 119 h 404"/>
                <a:gd name="T4" fmla="*/ 262 w 281"/>
                <a:gd name="T5" fmla="*/ 129 h 404"/>
                <a:gd name="T6" fmla="*/ 243 w 281"/>
                <a:gd name="T7" fmla="*/ 123 h 404"/>
                <a:gd name="T8" fmla="*/ 234 w 281"/>
                <a:gd name="T9" fmla="*/ 107 h 404"/>
                <a:gd name="T10" fmla="*/ 228 w 281"/>
                <a:gd name="T11" fmla="*/ 86 h 404"/>
                <a:gd name="T12" fmla="*/ 220 w 281"/>
                <a:gd name="T13" fmla="*/ 67 h 404"/>
                <a:gd name="T14" fmla="*/ 205 w 281"/>
                <a:gd name="T15" fmla="*/ 54 h 404"/>
                <a:gd name="T16" fmla="*/ 170 w 281"/>
                <a:gd name="T17" fmla="*/ 54 h 404"/>
                <a:gd name="T18" fmla="*/ 137 w 281"/>
                <a:gd name="T19" fmla="*/ 68 h 404"/>
                <a:gd name="T20" fmla="*/ 110 w 281"/>
                <a:gd name="T21" fmla="*/ 92 h 404"/>
                <a:gd name="T22" fmla="*/ 89 w 281"/>
                <a:gd name="T23" fmla="*/ 121 h 404"/>
                <a:gd name="T24" fmla="*/ 64 w 281"/>
                <a:gd name="T25" fmla="*/ 174 h 404"/>
                <a:gd name="T26" fmla="*/ 81 w 281"/>
                <a:gd name="T27" fmla="*/ 170 h 404"/>
                <a:gd name="T28" fmla="*/ 114 w 281"/>
                <a:gd name="T29" fmla="*/ 156 h 404"/>
                <a:gd name="T30" fmla="*/ 134 w 281"/>
                <a:gd name="T31" fmla="*/ 150 h 404"/>
                <a:gd name="T32" fmla="*/ 154 w 281"/>
                <a:gd name="T33" fmla="*/ 151 h 404"/>
                <a:gd name="T34" fmla="*/ 169 w 281"/>
                <a:gd name="T35" fmla="*/ 165 h 404"/>
                <a:gd name="T36" fmla="*/ 179 w 281"/>
                <a:gd name="T37" fmla="*/ 183 h 404"/>
                <a:gd name="T38" fmla="*/ 201 w 281"/>
                <a:gd name="T39" fmla="*/ 209 h 404"/>
                <a:gd name="T40" fmla="*/ 208 w 281"/>
                <a:gd name="T41" fmla="*/ 226 h 404"/>
                <a:gd name="T42" fmla="*/ 203 w 281"/>
                <a:gd name="T43" fmla="*/ 245 h 404"/>
                <a:gd name="T44" fmla="*/ 187 w 281"/>
                <a:gd name="T45" fmla="*/ 244 h 404"/>
                <a:gd name="T46" fmla="*/ 164 w 281"/>
                <a:gd name="T47" fmla="*/ 219 h 404"/>
                <a:gd name="T48" fmla="*/ 140 w 281"/>
                <a:gd name="T49" fmla="*/ 199 h 404"/>
                <a:gd name="T50" fmla="*/ 125 w 281"/>
                <a:gd name="T51" fmla="*/ 196 h 404"/>
                <a:gd name="T52" fmla="*/ 115 w 281"/>
                <a:gd name="T53" fmla="*/ 201 h 404"/>
                <a:gd name="T54" fmla="*/ 84 w 281"/>
                <a:gd name="T55" fmla="*/ 240 h 404"/>
                <a:gd name="T56" fmla="*/ 77 w 281"/>
                <a:gd name="T57" fmla="*/ 267 h 404"/>
                <a:gd name="T58" fmla="*/ 43 w 281"/>
                <a:gd name="T59" fmla="*/ 274 h 404"/>
                <a:gd name="T60" fmla="*/ 40 w 281"/>
                <a:gd name="T61" fmla="*/ 292 h 404"/>
                <a:gd name="T62" fmla="*/ 55 w 281"/>
                <a:gd name="T63" fmla="*/ 336 h 404"/>
                <a:gd name="T64" fmla="*/ 90 w 281"/>
                <a:gd name="T65" fmla="*/ 375 h 404"/>
                <a:gd name="T66" fmla="*/ 105 w 281"/>
                <a:gd name="T67" fmla="*/ 389 h 404"/>
                <a:gd name="T68" fmla="*/ 108 w 281"/>
                <a:gd name="T69" fmla="*/ 402 h 404"/>
                <a:gd name="T70" fmla="*/ 85 w 281"/>
                <a:gd name="T71" fmla="*/ 404 h 404"/>
                <a:gd name="T72" fmla="*/ 62 w 281"/>
                <a:gd name="T73" fmla="*/ 399 h 404"/>
                <a:gd name="T74" fmla="*/ 42 w 281"/>
                <a:gd name="T75" fmla="*/ 389 h 404"/>
                <a:gd name="T76" fmla="*/ 24 w 281"/>
                <a:gd name="T77" fmla="*/ 374 h 404"/>
                <a:gd name="T78" fmla="*/ 12 w 281"/>
                <a:gd name="T79" fmla="*/ 354 h 404"/>
                <a:gd name="T80" fmla="*/ 2 w 281"/>
                <a:gd name="T81" fmla="*/ 310 h 404"/>
                <a:gd name="T82" fmla="*/ 1 w 281"/>
                <a:gd name="T83" fmla="*/ 251 h 404"/>
                <a:gd name="T84" fmla="*/ 13 w 281"/>
                <a:gd name="T85" fmla="*/ 191 h 404"/>
                <a:gd name="T86" fmla="*/ 35 w 281"/>
                <a:gd name="T87" fmla="*/ 132 h 404"/>
                <a:gd name="T88" fmla="*/ 68 w 281"/>
                <a:gd name="T89" fmla="*/ 78 h 404"/>
                <a:gd name="T90" fmla="*/ 107 w 281"/>
                <a:gd name="T91" fmla="*/ 39 h 404"/>
                <a:gd name="T92" fmla="*/ 135 w 281"/>
                <a:gd name="T93" fmla="*/ 19 h 404"/>
                <a:gd name="T94" fmla="*/ 167 w 281"/>
                <a:gd name="T95" fmla="*/ 5 h 404"/>
                <a:gd name="T96" fmla="*/ 238 w 281"/>
                <a:gd name="T97" fmla="*/ 36 h 404"/>
                <a:gd name="T98" fmla="*/ 259 w 281"/>
                <a:gd name="T99" fmla="*/ 52 h 404"/>
                <a:gd name="T100" fmla="*/ 274 w 281"/>
                <a:gd name="T101" fmla="*/ 7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404">
                  <a:moveTo>
                    <a:pt x="281" y="91"/>
                  </a:moveTo>
                  <a:lnTo>
                    <a:pt x="281" y="97"/>
                  </a:lnTo>
                  <a:lnTo>
                    <a:pt x="281" y="103"/>
                  </a:lnTo>
                  <a:lnTo>
                    <a:pt x="279" y="109"/>
                  </a:lnTo>
                  <a:lnTo>
                    <a:pt x="277" y="114"/>
                  </a:lnTo>
                  <a:lnTo>
                    <a:pt x="275" y="119"/>
                  </a:lnTo>
                  <a:lnTo>
                    <a:pt x="271" y="124"/>
                  </a:lnTo>
                  <a:lnTo>
                    <a:pt x="267" y="127"/>
                  </a:lnTo>
                  <a:lnTo>
                    <a:pt x="262" y="129"/>
                  </a:lnTo>
                  <a:lnTo>
                    <a:pt x="255" y="129"/>
                  </a:lnTo>
                  <a:lnTo>
                    <a:pt x="248" y="126"/>
                  </a:lnTo>
                  <a:lnTo>
                    <a:pt x="243" y="123"/>
                  </a:lnTo>
                  <a:lnTo>
                    <a:pt x="239" y="118"/>
                  </a:lnTo>
                  <a:lnTo>
                    <a:pt x="236" y="113"/>
                  </a:lnTo>
                  <a:lnTo>
                    <a:pt x="234" y="107"/>
                  </a:lnTo>
                  <a:lnTo>
                    <a:pt x="232" y="100"/>
                  </a:lnTo>
                  <a:lnTo>
                    <a:pt x="230" y="93"/>
                  </a:lnTo>
                  <a:lnTo>
                    <a:pt x="228" y="86"/>
                  </a:lnTo>
                  <a:lnTo>
                    <a:pt x="227" y="79"/>
                  </a:lnTo>
                  <a:lnTo>
                    <a:pt x="224" y="73"/>
                  </a:lnTo>
                  <a:lnTo>
                    <a:pt x="220" y="67"/>
                  </a:lnTo>
                  <a:lnTo>
                    <a:pt x="216" y="61"/>
                  </a:lnTo>
                  <a:lnTo>
                    <a:pt x="211" y="57"/>
                  </a:lnTo>
                  <a:lnTo>
                    <a:pt x="205" y="54"/>
                  </a:lnTo>
                  <a:lnTo>
                    <a:pt x="197" y="52"/>
                  </a:lnTo>
                  <a:lnTo>
                    <a:pt x="183" y="52"/>
                  </a:lnTo>
                  <a:lnTo>
                    <a:pt x="170" y="54"/>
                  </a:lnTo>
                  <a:lnTo>
                    <a:pt x="158" y="58"/>
                  </a:lnTo>
                  <a:lnTo>
                    <a:pt x="147" y="62"/>
                  </a:lnTo>
                  <a:lnTo>
                    <a:pt x="137" y="68"/>
                  </a:lnTo>
                  <a:lnTo>
                    <a:pt x="127" y="75"/>
                  </a:lnTo>
                  <a:lnTo>
                    <a:pt x="118" y="83"/>
                  </a:lnTo>
                  <a:lnTo>
                    <a:pt x="110" y="92"/>
                  </a:lnTo>
                  <a:lnTo>
                    <a:pt x="103" y="101"/>
                  </a:lnTo>
                  <a:lnTo>
                    <a:pt x="95" y="111"/>
                  </a:lnTo>
                  <a:lnTo>
                    <a:pt x="89" y="121"/>
                  </a:lnTo>
                  <a:lnTo>
                    <a:pt x="83" y="131"/>
                  </a:lnTo>
                  <a:lnTo>
                    <a:pt x="73" y="154"/>
                  </a:lnTo>
                  <a:lnTo>
                    <a:pt x="64" y="174"/>
                  </a:lnTo>
                  <a:lnTo>
                    <a:pt x="69" y="173"/>
                  </a:lnTo>
                  <a:lnTo>
                    <a:pt x="75" y="172"/>
                  </a:lnTo>
                  <a:lnTo>
                    <a:pt x="81" y="170"/>
                  </a:lnTo>
                  <a:lnTo>
                    <a:pt x="87" y="168"/>
                  </a:lnTo>
                  <a:lnTo>
                    <a:pt x="101" y="162"/>
                  </a:lnTo>
                  <a:lnTo>
                    <a:pt x="114" y="156"/>
                  </a:lnTo>
                  <a:lnTo>
                    <a:pt x="121" y="153"/>
                  </a:lnTo>
                  <a:lnTo>
                    <a:pt x="128" y="151"/>
                  </a:lnTo>
                  <a:lnTo>
                    <a:pt x="134" y="150"/>
                  </a:lnTo>
                  <a:lnTo>
                    <a:pt x="141" y="148"/>
                  </a:lnTo>
                  <a:lnTo>
                    <a:pt x="148" y="148"/>
                  </a:lnTo>
                  <a:lnTo>
                    <a:pt x="154" y="151"/>
                  </a:lnTo>
                  <a:lnTo>
                    <a:pt x="161" y="154"/>
                  </a:lnTo>
                  <a:lnTo>
                    <a:pt x="167" y="158"/>
                  </a:lnTo>
                  <a:lnTo>
                    <a:pt x="169" y="165"/>
                  </a:lnTo>
                  <a:lnTo>
                    <a:pt x="171" y="171"/>
                  </a:lnTo>
                  <a:lnTo>
                    <a:pt x="175" y="177"/>
                  </a:lnTo>
                  <a:lnTo>
                    <a:pt x="179" y="183"/>
                  </a:lnTo>
                  <a:lnTo>
                    <a:pt x="188" y="193"/>
                  </a:lnTo>
                  <a:lnTo>
                    <a:pt x="197" y="204"/>
                  </a:lnTo>
                  <a:lnTo>
                    <a:pt x="201" y="209"/>
                  </a:lnTo>
                  <a:lnTo>
                    <a:pt x="204" y="215"/>
                  </a:lnTo>
                  <a:lnTo>
                    <a:pt x="206" y="220"/>
                  </a:lnTo>
                  <a:lnTo>
                    <a:pt x="208" y="226"/>
                  </a:lnTo>
                  <a:lnTo>
                    <a:pt x="208" y="232"/>
                  </a:lnTo>
                  <a:lnTo>
                    <a:pt x="206" y="238"/>
                  </a:lnTo>
                  <a:lnTo>
                    <a:pt x="203" y="245"/>
                  </a:lnTo>
                  <a:lnTo>
                    <a:pt x="197" y="252"/>
                  </a:lnTo>
                  <a:lnTo>
                    <a:pt x="192" y="248"/>
                  </a:lnTo>
                  <a:lnTo>
                    <a:pt x="187" y="244"/>
                  </a:lnTo>
                  <a:lnTo>
                    <a:pt x="181" y="238"/>
                  </a:lnTo>
                  <a:lnTo>
                    <a:pt x="175" y="232"/>
                  </a:lnTo>
                  <a:lnTo>
                    <a:pt x="164" y="219"/>
                  </a:lnTo>
                  <a:lnTo>
                    <a:pt x="152" y="207"/>
                  </a:lnTo>
                  <a:lnTo>
                    <a:pt x="146" y="202"/>
                  </a:lnTo>
                  <a:lnTo>
                    <a:pt x="140" y="199"/>
                  </a:lnTo>
                  <a:lnTo>
                    <a:pt x="134" y="196"/>
                  </a:lnTo>
                  <a:lnTo>
                    <a:pt x="128" y="196"/>
                  </a:lnTo>
                  <a:lnTo>
                    <a:pt x="125" y="196"/>
                  </a:lnTo>
                  <a:lnTo>
                    <a:pt x="122" y="197"/>
                  </a:lnTo>
                  <a:lnTo>
                    <a:pt x="119" y="199"/>
                  </a:lnTo>
                  <a:lnTo>
                    <a:pt x="115" y="201"/>
                  </a:lnTo>
                  <a:lnTo>
                    <a:pt x="109" y="208"/>
                  </a:lnTo>
                  <a:lnTo>
                    <a:pt x="103" y="217"/>
                  </a:lnTo>
                  <a:lnTo>
                    <a:pt x="84" y="240"/>
                  </a:lnTo>
                  <a:lnTo>
                    <a:pt x="108" y="263"/>
                  </a:lnTo>
                  <a:lnTo>
                    <a:pt x="92" y="265"/>
                  </a:lnTo>
                  <a:lnTo>
                    <a:pt x="77" y="267"/>
                  </a:lnTo>
                  <a:lnTo>
                    <a:pt x="62" y="268"/>
                  </a:lnTo>
                  <a:lnTo>
                    <a:pt x="45" y="268"/>
                  </a:lnTo>
                  <a:lnTo>
                    <a:pt x="43" y="274"/>
                  </a:lnTo>
                  <a:lnTo>
                    <a:pt x="41" y="281"/>
                  </a:lnTo>
                  <a:lnTo>
                    <a:pt x="40" y="286"/>
                  </a:lnTo>
                  <a:lnTo>
                    <a:pt x="40" y="292"/>
                  </a:lnTo>
                  <a:lnTo>
                    <a:pt x="42" y="303"/>
                  </a:lnTo>
                  <a:lnTo>
                    <a:pt x="45" y="314"/>
                  </a:lnTo>
                  <a:lnTo>
                    <a:pt x="55" y="336"/>
                  </a:lnTo>
                  <a:lnTo>
                    <a:pt x="64" y="358"/>
                  </a:lnTo>
                  <a:lnTo>
                    <a:pt x="76" y="367"/>
                  </a:lnTo>
                  <a:lnTo>
                    <a:pt x="90" y="375"/>
                  </a:lnTo>
                  <a:lnTo>
                    <a:pt x="98" y="380"/>
                  </a:lnTo>
                  <a:lnTo>
                    <a:pt x="103" y="386"/>
                  </a:lnTo>
                  <a:lnTo>
                    <a:pt x="105" y="389"/>
                  </a:lnTo>
                  <a:lnTo>
                    <a:pt x="107" y="393"/>
                  </a:lnTo>
                  <a:lnTo>
                    <a:pt x="108" y="397"/>
                  </a:lnTo>
                  <a:lnTo>
                    <a:pt x="108" y="402"/>
                  </a:lnTo>
                  <a:lnTo>
                    <a:pt x="101" y="404"/>
                  </a:lnTo>
                  <a:lnTo>
                    <a:pt x="92" y="404"/>
                  </a:lnTo>
                  <a:lnTo>
                    <a:pt x="85" y="404"/>
                  </a:lnTo>
                  <a:lnTo>
                    <a:pt x="77" y="404"/>
                  </a:lnTo>
                  <a:lnTo>
                    <a:pt x="70" y="402"/>
                  </a:lnTo>
                  <a:lnTo>
                    <a:pt x="62" y="399"/>
                  </a:lnTo>
                  <a:lnTo>
                    <a:pt x="55" y="396"/>
                  </a:lnTo>
                  <a:lnTo>
                    <a:pt x="48" y="393"/>
                  </a:lnTo>
                  <a:lnTo>
                    <a:pt x="42" y="389"/>
                  </a:lnTo>
                  <a:lnTo>
                    <a:pt x="35" y="384"/>
                  </a:lnTo>
                  <a:lnTo>
                    <a:pt x="30" y="379"/>
                  </a:lnTo>
                  <a:lnTo>
                    <a:pt x="24" y="374"/>
                  </a:lnTo>
                  <a:lnTo>
                    <a:pt x="19" y="368"/>
                  </a:lnTo>
                  <a:lnTo>
                    <a:pt x="15" y="361"/>
                  </a:lnTo>
                  <a:lnTo>
                    <a:pt x="12" y="354"/>
                  </a:lnTo>
                  <a:lnTo>
                    <a:pt x="9" y="347"/>
                  </a:lnTo>
                  <a:lnTo>
                    <a:pt x="5" y="329"/>
                  </a:lnTo>
                  <a:lnTo>
                    <a:pt x="2" y="310"/>
                  </a:lnTo>
                  <a:lnTo>
                    <a:pt x="0" y="291"/>
                  </a:lnTo>
                  <a:lnTo>
                    <a:pt x="0" y="270"/>
                  </a:lnTo>
                  <a:lnTo>
                    <a:pt x="1" y="251"/>
                  </a:lnTo>
                  <a:lnTo>
                    <a:pt x="4" y="231"/>
                  </a:lnTo>
                  <a:lnTo>
                    <a:pt x="8" y="211"/>
                  </a:lnTo>
                  <a:lnTo>
                    <a:pt x="13" y="191"/>
                  </a:lnTo>
                  <a:lnTo>
                    <a:pt x="19" y="171"/>
                  </a:lnTo>
                  <a:lnTo>
                    <a:pt x="26" y="152"/>
                  </a:lnTo>
                  <a:lnTo>
                    <a:pt x="35" y="132"/>
                  </a:lnTo>
                  <a:lnTo>
                    <a:pt x="45" y="113"/>
                  </a:lnTo>
                  <a:lnTo>
                    <a:pt x="56" y="95"/>
                  </a:lnTo>
                  <a:lnTo>
                    <a:pt x="68" y="78"/>
                  </a:lnTo>
                  <a:lnTo>
                    <a:pt x="81" y="62"/>
                  </a:lnTo>
                  <a:lnTo>
                    <a:pt x="97" y="47"/>
                  </a:lnTo>
                  <a:lnTo>
                    <a:pt x="107" y="39"/>
                  </a:lnTo>
                  <a:lnTo>
                    <a:pt x="116" y="32"/>
                  </a:lnTo>
                  <a:lnTo>
                    <a:pt x="126" y="26"/>
                  </a:lnTo>
                  <a:lnTo>
                    <a:pt x="135" y="19"/>
                  </a:lnTo>
                  <a:lnTo>
                    <a:pt x="145" y="14"/>
                  </a:lnTo>
                  <a:lnTo>
                    <a:pt x="155" y="9"/>
                  </a:lnTo>
                  <a:lnTo>
                    <a:pt x="167" y="5"/>
                  </a:lnTo>
                  <a:lnTo>
                    <a:pt x="179" y="0"/>
                  </a:lnTo>
                  <a:lnTo>
                    <a:pt x="207" y="17"/>
                  </a:lnTo>
                  <a:lnTo>
                    <a:pt x="238" y="36"/>
                  </a:lnTo>
                  <a:lnTo>
                    <a:pt x="245" y="41"/>
                  </a:lnTo>
                  <a:lnTo>
                    <a:pt x="252" y="46"/>
                  </a:lnTo>
                  <a:lnTo>
                    <a:pt x="259" y="52"/>
                  </a:lnTo>
                  <a:lnTo>
                    <a:pt x="265" y="59"/>
                  </a:lnTo>
                  <a:lnTo>
                    <a:pt x="270" y="66"/>
                  </a:lnTo>
                  <a:lnTo>
                    <a:pt x="274" y="73"/>
                  </a:lnTo>
                  <a:lnTo>
                    <a:pt x="278" y="82"/>
                  </a:lnTo>
                  <a:lnTo>
                    <a:pt x="281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2342" y="1255"/>
              <a:ext cx="87" cy="49"/>
            </a:xfrm>
            <a:custGeom>
              <a:avLst/>
              <a:gdLst>
                <a:gd name="T0" fmla="*/ 445 w 527"/>
                <a:gd name="T1" fmla="*/ 40 h 296"/>
                <a:gd name="T2" fmla="*/ 463 w 527"/>
                <a:gd name="T3" fmla="*/ 64 h 296"/>
                <a:gd name="T4" fmla="*/ 491 w 527"/>
                <a:gd name="T5" fmla="*/ 101 h 296"/>
                <a:gd name="T6" fmla="*/ 509 w 527"/>
                <a:gd name="T7" fmla="*/ 112 h 296"/>
                <a:gd name="T8" fmla="*/ 524 w 527"/>
                <a:gd name="T9" fmla="*/ 135 h 296"/>
                <a:gd name="T10" fmla="*/ 527 w 527"/>
                <a:gd name="T11" fmla="*/ 167 h 296"/>
                <a:gd name="T12" fmla="*/ 524 w 527"/>
                <a:gd name="T13" fmla="*/ 198 h 296"/>
                <a:gd name="T14" fmla="*/ 515 w 527"/>
                <a:gd name="T15" fmla="*/ 227 h 296"/>
                <a:gd name="T16" fmla="*/ 503 w 527"/>
                <a:gd name="T17" fmla="*/ 254 h 296"/>
                <a:gd name="T18" fmla="*/ 486 w 527"/>
                <a:gd name="T19" fmla="*/ 260 h 296"/>
                <a:gd name="T20" fmla="*/ 463 w 527"/>
                <a:gd name="T21" fmla="*/ 232 h 296"/>
                <a:gd name="T22" fmla="*/ 433 w 527"/>
                <a:gd name="T23" fmla="*/ 175 h 296"/>
                <a:gd name="T24" fmla="*/ 412 w 527"/>
                <a:gd name="T25" fmla="*/ 142 h 296"/>
                <a:gd name="T26" fmla="*/ 384 w 527"/>
                <a:gd name="T27" fmla="*/ 116 h 296"/>
                <a:gd name="T28" fmla="*/ 366 w 527"/>
                <a:gd name="T29" fmla="*/ 116 h 296"/>
                <a:gd name="T30" fmla="*/ 363 w 527"/>
                <a:gd name="T31" fmla="*/ 127 h 296"/>
                <a:gd name="T32" fmla="*/ 367 w 527"/>
                <a:gd name="T33" fmla="*/ 138 h 296"/>
                <a:gd name="T34" fmla="*/ 389 w 527"/>
                <a:gd name="T35" fmla="*/ 191 h 296"/>
                <a:gd name="T36" fmla="*/ 415 w 527"/>
                <a:gd name="T37" fmla="*/ 251 h 296"/>
                <a:gd name="T38" fmla="*/ 421 w 527"/>
                <a:gd name="T39" fmla="*/ 293 h 296"/>
                <a:gd name="T40" fmla="*/ 406 w 527"/>
                <a:gd name="T41" fmla="*/ 296 h 296"/>
                <a:gd name="T42" fmla="*/ 393 w 527"/>
                <a:gd name="T43" fmla="*/ 287 h 296"/>
                <a:gd name="T44" fmla="*/ 373 w 527"/>
                <a:gd name="T45" fmla="*/ 268 h 296"/>
                <a:gd name="T46" fmla="*/ 358 w 527"/>
                <a:gd name="T47" fmla="*/ 265 h 296"/>
                <a:gd name="T48" fmla="*/ 318 w 527"/>
                <a:gd name="T49" fmla="*/ 209 h 296"/>
                <a:gd name="T50" fmla="*/ 303 w 527"/>
                <a:gd name="T51" fmla="*/ 190 h 296"/>
                <a:gd name="T52" fmla="*/ 284 w 527"/>
                <a:gd name="T53" fmla="*/ 177 h 296"/>
                <a:gd name="T54" fmla="*/ 258 w 527"/>
                <a:gd name="T55" fmla="*/ 172 h 296"/>
                <a:gd name="T56" fmla="*/ 232 w 527"/>
                <a:gd name="T57" fmla="*/ 177 h 296"/>
                <a:gd name="T58" fmla="*/ 211 w 527"/>
                <a:gd name="T59" fmla="*/ 194 h 296"/>
                <a:gd name="T60" fmla="*/ 211 w 527"/>
                <a:gd name="T61" fmla="*/ 214 h 296"/>
                <a:gd name="T62" fmla="*/ 231 w 527"/>
                <a:gd name="T63" fmla="*/ 221 h 296"/>
                <a:gd name="T64" fmla="*/ 252 w 527"/>
                <a:gd name="T65" fmla="*/ 223 h 296"/>
                <a:gd name="T66" fmla="*/ 265 w 527"/>
                <a:gd name="T67" fmla="*/ 230 h 296"/>
                <a:gd name="T68" fmla="*/ 273 w 527"/>
                <a:gd name="T69" fmla="*/ 249 h 296"/>
                <a:gd name="T70" fmla="*/ 237 w 527"/>
                <a:gd name="T71" fmla="*/ 241 h 296"/>
                <a:gd name="T72" fmla="*/ 204 w 527"/>
                <a:gd name="T73" fmla="*/ 246 h 296"/>
                <a:gd name="T74" fmla="*/ 163 w 527"/>
                <a:gd name="T75" fmla="*/ 263 h 296"/>
                <a:gd name="T76" fmla="*/ 119 w 527"/>
                <a:gd name="T77" fmla="*/ 280 h 296"/>
                <a:gd name="T78" fmla="*/ 90 w 527"/>
                <a:gd name="T79" fmla="*/ 287 h 296"/>
                <a:gd name="T80" fmla="*/ 72 w 527"/>
                <a:gd name="T81" fmla="*/ 293 h 296"/>
                <a:gd name="T82" fmla="*/ 35 w 527"/>
                <a:gd name="T83" fmla="*/ 289 h 296"/>
                <a:gd name="T84" fmla="*/ 11 w 527"/>
                <a:gd name="T85" fmla="*/ 286 h 296"/>
                <a:gd name="T86" fmla="*/ 0 w 527"/>
                <a:gd name="T87" fmla="*/ 272 h 296"/>
                <a:gd name="T88" fmla="*/ 8 w 527"/>
                <a:gd name="T89" fmla="*/ 223 h 296"/>
                <a:gd name="T90" fmla="*/ 26 w 527"/>
                <a:gd name="T91" fmla="*/ 175 h 296"/>
                <a:gd name="T92" fmla="*/ 54 w 527"/>
                <a:gd name="T93" fmla="*/ 130 h 296"/>
                <a:gd name="T94" fmla="*/ 91 w 527"/>
                <a:gd name="T95" fmla="*/ 88 h 296"/>
                <a:gd name="T96" fmla="*/ 134 w 527"/>
                <a:gd name="T97" fmla="*/ 55 h 296"/>
                <a:gd name="T98" fmla="*/ 351 w 527"/>
                <a:gd name="T99" fmla="*/ 2 h 296"/>
                <a:gd name="T100" fmla="*/ 375 w 527"/>
                <a:gd name="T101" fmla="*/ 18 h 296"/>
                <a:gd name="T102" fmla="*/ 396 w 527"/>
                <a:gd name="T103" fmla="*/ 36 h 296"/>
                <a:gd name="T104" fmla="*/ 413 w 527"/>
                <a:gd name="T105" fmla="*/ 41 h 296"/>
                <a:gd name="T106" fmla="*/ 434 w 527"/>
                <a:gd name="T107" fmla="*/ 3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7" h="296">
                  <a:moveTo>
                    <a:pt x="434" y="32"/>
                  </a:moveTo>
                  <a:lnTo>
                    <a:pt x="440" y="36"/>
                  </a:lnTo>
                  <a:lnTo>
                    <a:pt x="445" y="40"/>
                  </a:lnTo>
                  <a:lnTo>
                    <a:pt x="450" y="46"/>
                  </a:lnTo>
                  <a:lnTo>
                    <a:pt x="454" y="51"/>
                  </a:lnTo>
                  <a:lnTo>
                    <a:pt x="463" y="64"/>
                  </a:lnTo>
                  <a:lnTo>
                    <a:pt x="472" y="77"/>
                  </a:lnTo>
                  <a:lnTo>
                    <a:pt x="481" y="90"/>
                  </a:lnTo>
                  <a:lnTo>
                    <a:pt x="491" y="101"/>
                  </a:lnTo>
                  <a:lnTo>
                    <a:pt x="496" y="106"/>
                  </a:lnTo>
                  <a:lnTo>
                    <a:pt x="503" y="109"/>
                  </a:lnTo>
                  <a:lnTo>
                    <a:pt x="509" y="112"/>
                  </a:lnTo>
                  <a:lnTo>
                    <a:pt x="517" y="115"/>
                  </a:lnTo>
                  <a:lnTo>
                    <a:pt x="521" y="125"/>
                  </a:lnTo>
                  <a:lnTo>
                    <a:pt x="524" y="135"/>
                  </a:lnTo>
                  <a:lnTo>
                    <a:pt x="526" y="146"/>
                  </a:lnTo>
                  <a:lnTo>
                    <a:pt x="527" y="156"/>
                  </a:lnTo>
                  <a:lnTo>
                    <a:pt x="527" y="167"/>
                  </a:lnTo>
                  <a:lnTo>
                    <a:pt x="527" y="178"/>
                  </a:lnTo>
                  <a:lnTo>
                    <a:pt x="526" y="188"/>
                  </a:lnTo>
                  <a:lnTo>
                    <a:pt x="524" y="198"/>
                  </a:lnTo>
                  <a:lnTo>
                    <a:pt x="521" y="208"/>
                  </a:lnTo>
                  <a:lnTo>
                    <a:pt x="519" y="218"/>
                  </a:lnTo>
                  <a:lnTo>
                    <a:pt x="515" y="227"/>
                  </a:lnTo>
                  <a:lnTo>
                    <a:pt x="512" y="236"/>
                  </a:lnTo>
                  <a:lnTo>
                    <a:pt x="508" y="246"/>
                  </a:lnTo>
                  <a:lnTo>
                    <a:pt x="503" y="254"/>
                  </a:lnTo>
                  <a:lnTo>
                    <a:pt x="499" y="261"/>
                  </a:lnTo>
                  <a:lnTo>
                    <a:pt x="494" y="267"/>
                  </a:lnTo>
                  <a:lnTo>
                    <a:pt x="486" y="260"/>
                  </a:lnTo>
                  <a:lnTo>
                    <a:pt x="478" y="252"/>
                  </a:lnTo>
                  <a:lnTo>
                    <a:pt x="471" y="243"/>
                  </a:lnTo>
                  <a:lnTo>
                    <a:pt x="463" y="232"/>
                  </a:lnTo>
                  <a:lnTo>
                    <a:pt x="451" y="210"/>
                  </a:lnTo>
                  <a:lnTo>
                    <a:pt x="440" y="187"/>
                  </a:lnTo>
                  <a:lnTo>
                    <a:pt x="433" y="175"/>
                  </a:lnTo>
                  <a:lnTo>
                    <a:pt x="427" y="163"/>
                  </a:lnTo>
                  <a:lnTo>
                    <a:pt x="420" y="152"/>
                  </a:lnTo>
                  <a:lnTo>
                    <a:pt x="412" y="142"/>
                  </a:lnTo>
                  <a:lnTo>
                    <a:pt x="404" y="132"/>
                  </a:lnTo>
                  <a:lnTo>
                    <a:pt x="394" y="124"/>
                  </a:lnTo>
                  <a:lnTo>
                    <a:pt x="384" y="116"/>
                  </a:lnTo>
                  <a:lnTo>
                    <a:pt x="372" y="110"/>
                  </a:lnTo>
                  <a:lnTo>
                    <a:pt x="368" y="112"/>
                  </a:lnTo>
                  <a:lnTo>
                    <a:pt x="366" y="116"/>
                  </a:lnTo>
                  <a:lnTo>
                    <a:pt x="364" y="120"/>
                  </a:lnTo>
                  <a:lnTo>
                    <a:pt x="363" y="123"/>
                  </a:lnTo>
                  <a:lnTo>
                    <a:pt x="363" y="127"/>
                  </a:lnTo>
                  <a:lnTo>
                    <a:pt x="364" y="131"/>
                  </a:lnTo>
                  <a:lnTo>
                    <a:pt x="365" y="134"/>
                  </a:lnTo>
                  <a:lnTo>
                    <a:pt x="367" y="138"/>
                  </a:lnTo>
                  <a:lnTo>
                    <a:pt x="373" y="154"/>
                  </a:lnTo>
                  <a:lnTo>
                    <a:pt x="380" y="172"/>
                  </a:lnTo>
                  <a:lnTo>
                    <a:pt x="389" y="191"/>
                  </a:lnTo>
                  <a:lnTo>
                    <a:pt x="398" y="211"/>
                  </a:lnTo>
                  <a:lnTo>
                    <a:pt x="407" y="230"/>
                  </a:lnTo>
                  <a:lnTo>
                    <a:pt x="415" y="251"/>
                  </a:lnTo>
                  <a:lnTo>
                    <a:pt x="422" y="270"/>
                  </a:lnTo>
                  <a:lnTo>
                    <a:pt x="427" y="288"/>
                  </a:lnTo>
                  <a:lnTo>
                    <a:pt x="421" y="293"/>
                  </a:lnTo>
                  <a:lnTo>
                    <a:pt x="415" y="295"/>
                  </a:lnTo>
                  <a:lnTo>
                    <a:pt x="410" y="296"/>
                  </a:lnTo>
                  <a:lnTo>
                    <a:pt x="406" y="296"/>
                  </a:lnTo>
                  <a:lnTo>
                    <a:pt x="401" y="294"/>
                  </a:lnTo>
                  <a:lnTo>
                    <a:pt x="397" y="291"/>
                  </a:lnTo>
                  <a:lnTo>
                    <a:pt x="393" y="287"/>
                  </a:lnTo>
                  <a:lnTo>
                    <a:pt x="389" y="283"/>
                  </a:lnTo>
                  <a:lnTo>
                    <a:pt x="381" y="275"/>
                  </a:lnTo>
                  <a:lnTo>
                    <a:pt x="373" y="268"/>
                  </a:lnTo>
                  <a:lnTo>
                    <a:pt x="368" y="266"/>
                  </a:lnTo>
                  <a:lnTo>
                    <a:pt x="363" y="265"/>
                  </a:lnTo>
                  <a:lnTo>
                    <a:pt x="358" y="265"/>
                  </a:lnTo>
                  <a:lnTo>
                    <a:pt x="351" y="267"/>
                  </a:lnTo>
                  <a:lnTo>
                    <a:pt x="334" y="238"/>
                  </a:lnTo>
                  <a:lnTo>
                    <a:pt x="318" y="209"/>
                  </a:lnTo>
                  <a:lnTo>
                    <a:pt x="313" y="202"/>
                  </a:lnTo>
                  <a:lnTo>
                    <a:pt x="308" y="196"/>
                  </a:lnTo>
                  <a:lnTo>
                    <a:pt x="303" y="190"/>
                  </a:lnTo>
                  <a:lnTo>
                    <a:pt x="297" y="185"/>
                  </a:lnTo>
                  <a:lnTo>
                    <a:pt x="291" y="181"/>
                  </a:lnTo>
                  <a:lnTo>
                    <a:pt x="284" y="177"/>
                  </a:lnTo>
                  <a:lnTo>
                    <a:pt x="276" y="174"/>
                  </a:lnTo>
                  <a:lnTo>
                    <a:pt x="268" y="172"/>
                  </a:lnTo>
                  <a:lnTo>
                    <a:pt x="258" y="172"/>
                  </a:lnTo>
                  <a:lnTo>
                    <a:pt x="248" y="173"/>
                  </a:lnTo>
                  <a:lnTo>
                    <a:pt x="240" y="175"/>
                  </a:lnTo>
                  <a:lnTo>
                    <a:pt x="232" y="177"/>
                  </a:lnTo>
                  <a:lnTo>
                    <a:pt x="225" y="181"/>
                  </a:lnTo>
                  <a:lnTo>
                    <a:pt x="219" y="187"/>
                  </a:lnTo>
                  <a:lnTo>
                    <a:pt x="211" y="194"/>
                  </a:lnTo>
                  <a:lnTo>
                    <a:pt x="205" y="204"/>
                  </a:lnTo>
                  <a:lnTo>
                    <a:pt x="208" y="210"/>
                  </a:lnTo>
                  <a:lnTo>
                    <a:pt x="211" y="214"/>
                  </a:lnTo>
                  <a:lnTo>
                    <a:pt x="216" y="217"/>
                  </a:lnTo>
                  <a:lnTo>
                    <a:pt x="221" y="219"/>
                  </a:lnTo>
                  <a:lnTo>
                    <a:pt x="231" y="221"/>
                  </a:lnTo>
                  <a:lnTo>
                    <a:pt x="241" y="222"/>
                  </a:lnTo>
                  <a:lnTo>
                    <a:pt x="247" y="222"/>
                  </a:lnTo>
                  <a:lnTo>
                    <a:pt x="252" y="223"/>
                  </a:lnTo>
                  <a:lnTo>
                    <a:pt x="257" y="225"/>
                  </a:lnTo>
                  <a:lnTo>
                    <a:pt x="261" y="227"/>
                  </a:lnTo>
                  <a:lnTo>
                    <a:pt x="265" y="230"/>
                  </a:lnTo>
                  <a:lnTo>
                    <a:pt x="268" y="235"/>
                  </a:lnTo>
                  <a:lnTo>
                    <a:pt x="271" y="242"/>
                  </a:lnTo>
                  <a:lnTo>
                    <a:pt x="273" y="249"/>
                  </a:lnTo>
                  <a:lnTo>
                    <a:pt x="260" y="244"/>
                  </a:lnTo>
                  <a:lnTo>
                    <a:pt x="249" y="242"/>
                  </a:lnTo>
                  <a:lnTo>
                    <a:pt x="237" y="241"/>
                  </a:lnTo>
                  <a:lnTo>
                    <a:pt x="226" y="241"/>
                  </a:lnTo>
                  <a:lnTo>
                    <a:pt x="216" y="243"/>
                  </a:lnTo>
                  <a:lnTo>
                    <a:pt x="204" y="246"/>
                  </a:lnTo>
                  <a:lnTo>
                    <a:pt x="194" y="250"/>
                  </a:lnTo>
                  <a:lnTo>
                    <a:pt x="184" y="254"/>
                  </a:lnTo>
                  <a:lnTo>
                    <a:pt x="163" y="263"/>
                  </a:lnTo>
                  <a:lnTo>
                    <a:pt x="142" y="273"/>
                  </a:lnTo>
                  <a:lnTo>
                    <a:pt x="131" y="277"/>
                  </a:lnTo>
                  <a:lnTo>
                    <a:pt x="119" y="280"/>
                  </a:lnTo>
                  <a:lnTo>
                    <a:pt x="108" y="282"/>
                  </a:lnTo>
                  <a:lnTo>
                    <a:pt x="95" y="283"/>
                  </a:lnTo>
                  <a:lnTo>
                    <a:pt x="90" y="287"/>
                  </a:lnTo>
                  <a:lnTo>
                    <a:pt x="84" y="290"/>
                  </a:lnTo>
                  <a:lnTo>
                    <a:pt x="78" y="292"/>
                  </a:lnTo>
                  <a:lnTo>
                    <a:pt x="72" y="293"/>
                  </a:lnTo>
                  <a:lnTo>
                    <a:pt x="60" y="293"/>
                  </a:lnTo>
                  <a:lnTo>
                    <a:pt x="48" y="291"/>
                  </a:lnTo>
                  <a:lnTo>
                    <a:pt x="35" y="289"/>
                  </a:lnTo>
                  <a:lnTo>
                    <a:pt x="23" y="287"/>
                  </a:lnTo>
                  <a:lnTo>
                    <a:pt x="17" y="286"/>
                  </a:lnTo>
                  <a:lnTo>
                    <a:pt x="11" y="286"/>
                  </a:lnTo>
                  <a:lnTo>
                    <a:pt x="6" y="286"/>
                  </a:lnTo>
                  <a:lnTo>
                    <a:pt x="1" y="288"/>
                  </a:lnTo>
                  <a:lnTo>
                    <a:pt x="0" y="272"/>
                  </a:lnTo>
                  <a:lnTo>
                    <a:pt x="2" y="256"/>
                  </a:lnTo>
                  <a:lnTo>
                    <a:pt x="4" y="240"/>
                  </a:lnTo>
                  <a:lnTo>
                    <a:pt x="8" y="223"/>
                  </a:lnTo>
                  <a:lnTo>
                    <a:pt x="13" y="207"/>
                  </a:lnTo>
                  <a:lnTo>
                    <a:pt x="19" y="191"/>
                  </a:lnTo>
                  <a:lnTo>
                    <a:pt x="26" y="175"/>
                  </a:lnTo>
                  <a:lnTo>
                    <a:pt x="34" y="160"/>
                  </a:lnTo>
                  <a:lnTo>
                    <a:pt x="44" y="145"/>
                  </a:lnTo>
                  <a:lnTo>
                    <a:pt x="54" y="130"/>
                  </a:lnTo>
                  <a:lnTo>
                    <a:pt x="65" y="116"/>
                  </a:lnTo>
                  <a:lnTo>
                    <a:pt x="77" y="101"/>
                  </a:lnTo>
                  <a:lnTo>
                    <a:pt x="91" y="88"/>
                  </a:lnTo>
                  <a:lnTo>
                    <a:pt x="105" y="76"/>
                  </a:lnTo>
                  <a:lnTo>
                    <a:pt x="119" y="65"/>
                  </a:lnTo>
                  <a:lnTo>
                    <a:pt x="134" y="55"/>
                  </a:lnTo>
                  <a:lnTo>
                    <a:pt x="334" y="0"/>
                  </a:lnTo>
                  <a:lnTo>
                    <a:pt x="344" y="0"/>
                  </a:lnTo>
                  <a:lnTo>
                    <a:pt x="351" y="2"/>
                  </a:lnTo>
                  <a:lnTo>
                    <a:pt x="358" y="5"/>
                  </a:lnTo>
                  <a:lnTo>
                    <a:pt x="364" y="9"/>
                  </a:lnTo>
                  <a:lnTo>
                    <a:pt x="375" y="18"/>
                  </a:lnTo>
                  <a:lnTo>
                    <a:pt x="386" y="28"/>
                  </a:lnTo>
                  <a:lnTo>
                    <a:pt x="391" y="32"/>
                  </a:lnTo>
                  <a:lnTo>
                    <a:pt x="396" y="36"/>
                  </a:lnTo>
                  <a:lnTo>
                    <a:pt x="401" y="38"/>
                  </a:lnTo>
                  <a:lnTo>
                    <a:pt x="407" y="40"/>
                  </a:lnTo>
                  <a:lnTo>
                    <a:pt x="413" y="41"/>
                  </a:lnTo>
                  <a:lnTo>
                    <a:pt x="419" y="40"/>
                  </a:lnTo>
                  <a:lnTo>
                    <a:pt x="426" y="37"/>
                  </a:lnTo>
                  <a:lnTo>
                    <a:pt x="434" y="32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3300" y="1298"/>
              <a:ext cx="358" cy="222"/>
            </a:xfrm>
            <a:custGeom>
              <a:avLst/>
              <a:gdLst>
                <a:gd name="T0" fmla="*/ 953 w 2152"/>
                <a:gd name="T1" fmla="*/ 200 h 1333"/>
                <a:gd name="T2" fmla="*/ 1002 w 2152"/>
                <a:gd name="T3" fmla="*/ 223 h 1333"/>
                <a:gd name="T4" fmla="*/ 1052 w 2152"/>
                <a:gd name="T5" fmla="*/ 289 h 1333"/>
                <a:gd name="T6" fmla="*/ 1083 w 2152"/>
                <a:gd name="T7" fmla="*/ 309 h 1333"/>
                <a:gd name="T8" fmla="*/ 1109 w 2152"/>
                <a:gd name="T9" fmla="*/ 268 h 1333"/>
                <a:gd name="T10" fmla="*/ 1149 w 2152"/>
                <a:gd name="T11" fmla="*/ 211 h 1333"/>
                <a:gd name="T12" fmla="*/ 1240 w 2152"/>
                <a:gd name="T13" fmla="*/ 295 h 1333"/>
                <a:gd name="T14" fmla="*/ 1363 w 2152"/>
                <a:gd name="T15" fmla="*/ 465 h 1333"/>
                <a:gd name="T16" fmla="*/ 1395 w 2152"/>
                <a:gd name="T17" fmla="*/ 453 h 1333"/>
                <a:gd name="T18" fmla="*/ 1409 w 2152"/>
                <a:gd name="T19" fmla="*/ 380 h 1333"/>
                <a:gd name="T20" fmla="*/ 1396 w 2152"/>
                <a:gd name="T21" fmla="*/ 252 h 1333"/>
                <a:gd name="T22" fmla="*/ 1347 w 2152"/>
                <a:gd name="T23" fmla="*/ 126 h 1333"/>
                <a:gd name="T24" fmla="*/ 1326 w 2152"/>
                <a:gd name="T25" fmla="*/ 88 h 1333"/>
                <a:gd name="T26" fmla="*/ 1400 w 2152"/>
                <a:gd name="T27" fmla="*/ 102 h 1333"/>
                <a:gd name="T28" fmla="*/ 1481 w 2152"/>
                <a:gd name="T29" fmla="*/ 174 h 1333"/>
                <a:gd name="T30" fmla="*/ 1586 w 2152"/>
                <a:gd name="T31" fmla="*/ 367 h 1333"/>
                <a:gd name="T32" fmla="*/ 1657 w 2152"/>
                <a:gd name="T33" fmla="*/ 456 h 1333"/>
                <a:gd name="T34" fmla="*/ 1789 w 2152"/>
                <a:gd name="T35" fmla="*/ 489 h 1333"/>
                <a:gd name="T36" fmla="*/ 1908 w 2152"/>
                <a:gd name="T37" fmla="*/ 554 h 1333"/>
                <a:gd name="T38" fmla="*/ 2024 w 2152"/>
                <a:gd name="T39" fmla="*/ 658 h 1333"/>
                <a:gd name="T40" fmla="*/ 2143 w 2152"/>
                <a:gd name="T41" fmla="*/ 848 h 1333"/>
                <a:gd name="T42" fmla="*/ 2150 w 2152"/>
                <a:gd name="T43" fmla="*/ 991 h 1333"/>
                <a:gd name="T44" fmla="*/ 2112 w 2152"/>
                <a:gd name="T45" fmla="*/ 1124 h 1333"/>
                <a:gd name="T46" fmla="*/ 2016 w 2152"/>
                <a:gd name="T47" fmla="*/ 967 h 1333"/>
                <a:gd name="T48" fmla="*/ 1880 w 2152"/>
                <a:gd name="T49" fmla="*/ 808 h 1333"/>
                <a:gd name="T50" fmla="*/ 1711 w 2152"/>
                <a:gd name="T51" fmla="*/ 683 h 1333"/>
                <a:gd name="T52" fmla="*/ 1520 w 2152"/>
                <a:gd name="T53" fmla="*/ 604 h 1333"/>
                <a:gd name="T54" fmla="*/ 1491 w 2152"/>
                <a:gd name="T55" fmla="*/ 622 h 1333"/>
                <a:gd name="T56" fmla="*/ 1688 w 2152"/>
                <a:gd name="T57" fmla="*/ 706 h 1333"/>
                <a:gd name="T58" fmla="*/ 1812 w 2152"/>
                <a:gd name="T59" fmla="*/ 819 h 1333"/>
                <a:gd name="T60" fmla="*/ 1922 w 2152"/>
                <a:gd name="T61" fmla="*/ 924 h 1333"/>
                <a:gd name="T62" fmla="*/ 2031 w 2152"/>
                <a:gd name="T63" fmla="*/ 1119 h 1333"/>
                <a:gd name="T64" fmla="*/ 2097 w 2152"/>
                <a:gd name="T65" fmla="*/ 1267 h 1333"/>
                <a:gd name="T66" fmla="*/ 2100 w 2152"/>
                <a:gd name="T67" fmla="*/ 1320 h 1333"/>
                <a:gd name="T68" fmla="*/ 2070 w 2152"/>
                <a:gd name="T69" fmla="*/ 1324 h 1333"/>
                <a:gd name="T70" fmla="*/ 1880 w 2152"/>
                <a:gd name="T71" fmla="*/ 1177 h 1333"/>
                <a:gd name="T72" fmla="*/ 1516 w 2152"/>
                <a:gd name="T73" fmla="*/ 891 h 1333"/>
                <a:gd name="T74" fmla="*/ 1116 w 2152"/>
                <a:gd name="T75" fmla="*/ 679 h 1333"/>
                <a:gd name="T76" fmla="*/ 686 w 2152"/>
                <a:gd name="T77" fmla="*/ 564 h 1333"/>
                <a:gd name="T78" fmla="*/ 230 w 2152"/>
                <a:gd name="T79" fmla="*/ 567 h 1333"/>
                <a:gd name="T80" fmla="*/ 61 w 2152"/>
                <a:gd name="T81" fmla="*/ 597 h 1333"/>
                <a:gd name="T82" fmla="*/ 8 w 2152"/>
                <a:gd name="T83" fmla="*/ 577 h 1333"/>
                <a:gd name="T84" fmla="*/ 8 w 2152"/>
                <a:gd name="T85" fmla="*/ 528 h 1333"/>
                <a:gd name="T86" fmla="*/ 45 w 2152"/>
                <a:gd name="T87" fmla="*/ 511 h 1333"/>
                <a:gd name="T88" fmla="*/ 66 w 2152"/>
                <a:gd name="T89" fmla="*/ 409 h 1333"/>
                <a:gd name="T90" fmla="*/ 107 w 2152"/>
                <a:gd name="T91" fmla="*/ 299 h 1333"/>
                <a:gd name="T92" fmla="*/ 187 w 2152"/>
                <a:gd name="T93" fmla="*/ 185 h 1333"/>
                <a:gd name="T94" fmla="*/ 277 w 2152"/>
                <a:gd name="T95" fmla="*/ 139 h 1333"/>
                <a:gd name="T96" fmla="*/ 309 w 2152"/>
                <a:gd name="T97" fmla="*/ 132 h 1333"/>
                <a:gd name="T98" fmla="*/ 360 w 2152"/>
                <a:gd name="T99" fmla="*/ 83 h 1333"/>
                <a:gd name="T100" fmla="*/ 442 w 2152"/>
                <a:gd name="T101" fmla="*/ 48 h 1333"/>
                <a:gd name="T102" fmla="*/ 574 w 2152"/>
                <a:gd name="T103" fmla="*/ 6 h 1333"/>
                <a:gd name="T104" fmla="*/ 654 w 2152"/>
                <a:gd name="T105" fmla="*/ 5 h 1333"/>
                <a:gd name="T106" fmla="*/ 741 w 2152"/>
                <a:gd name="T107" fmla="*/ 14 h 1333"/>
                <a:gd name="T108" fmla="*/ 829 w 2152"/>
                <a:gd name="T109" fmla="*/ 62 h 1333"/>
                <a:gd name="T110" fmla="*/ 940 w 2152"/>
                <a:gd name="T111" fmla="*/ 1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333">
                  <a:moveTo>
                    <a:pt x="940" y="166"/>
                  </a:moveTo>
                  <a:lnTo>
                    <a:pt x="940" y="174"/>
                  </a:lnTo>
                  <a:lnTo>
                    <a:pt x="940" y="181"/>
                  </a:lnTo>
                  <a:lnTo>
                    <a:pt x="942" y="187"/>
                  </a:lnTo>
                  <a:lnTo>
                    <a:pt x="945" y="192"/>
                  </a:lnTo>
                  <a:lnTo>
                    <a:pt x="948" y="197"/>
                  </a:lnTo>
                  <a:lnTo>
                    <a:pt x="953" y="200"/>
                  </a:lnTo>
                  <a:lnTo>
                    <a:pt x="958" y="203"/>
                  </a:lnTo>
                  <a:lnTo>
                    <a:pt x="963" y="205"/>
                  </a:lnTo>
                  <a:lnTo>
                    <a:pt x="975" y="210"/>
                  </a:lnTo>
                  <a:lnTo>
                    <a:pt x="987" y="214"/>
                  </a:lnTo>
                  <a:lnTo>
                    <a:pt x="992" y="217"/>
                  </a:lnTo>
                  <a:lnTo>
                    <a:pt x="998" y="220"/>
                  </a:lnTo>
                  <a:lnTo>
                    <a:pt x="1002" y="223"/>
                  </a:lnTo>
                  <a:lnTo>
                    <a:pt x="1007" y="228"/>
                  </a:lnTo>
                  <a:lnTo>
                    <a:pt x="1014" y="233"/>
                  </a:lnTo>
                  <a:lnTo>
                    <a:pt x="1021" y="239"/>
                  </a:lnTo>
                  <a:lnTo>
                    <a:pt x="1027" y="246"/>
                  </a:lnTo>
                  <a:lnTo>
                    <a:pt x="1032" y="254"/>
                  </a:lnTo>
                  <a:lnTo>
                    <a:pt x="1042" y="272"/>
                  </a:lnTo>
                  <a:lnTo>
                    <a:pt x="1052" y="289"/>
                  </a:lnTo>
                  <a:lnTo>
                    <a:pt x="1056" y="296"/>
                  </a:lnTo>
                  <a:lnTo>
                    <a:pt x="1061" y="302"/>
                  </a:lnTo>
                  <a:lnTo>
                    <a:pt x="1067" y="307"/>
                  </a:lnTo>
                  <a:lnTo>
                    <a:pt x="1073" y="310"/>
                  </a:lnTo>
                  <a:lnTo>
                    <a:pt x="1076" y="310"/>
                  </a:lnTo>
                  <a:lnTo>
                    <a:pt x="1079" y="310"/>
                  </a:lnTo>
                  <a:lnTo>
                    <a:pt x="1083" y="309"/>
                  </a:lnTo>
                  <a:lnTo>
                    <a:pt x="1087" y="308"/>
                  </a:lnTo>
                  <a:lnTo>
                    <a:pt x="1096" y="303"/>
                  </a:lnTo>
                  <a:lnTo>
                    <a:pt x="1106" y="295"/>
                  </a:lnTo>
                  <a:lnTo>
                    <a:pt x="1106" y="287"/>
                  </a:lnTo>
                  <a:lnTo>
                    <a:pt x="1106" y="280"/>
                  </a:lnTo>
                  <a:lnTo>
                    <a:pt x="1107" y="274"/>
                  </a:lnTo>
                  <a:lnTo>
                    <a:pt x="1109" y="268"/>
                  </a:lnTo>
                  <a:lnTo>
                    <a:pt x="1115" y="257"/>
                  </a:lnTo>
                  <a:lnTo>
                    <a:pt x="1122" y="248"/>
                  </a:lnTo>
                  <a:lnTo>
                    <a:pt x="1130" y="239"/>
                  </a:lnTo>
                  <a:lnTo>
                    <a:pt x="1138" y="228"/>
                  </a:lnTo>
                  <a:lnTo>
                    <a:pt x="1142" y="223"/>
                  </a:lnTo>
                  <a:lnTo>
                    <a:pt x="1146" y="217"/>
                  </a:lnTo>
                  <a:lnTo>
                    <a:pt x="1149" y="211"/>
                  </a:lnTo>
                  <a:lnTo>
                    <a:pt x="1152" y="205"/>
                  </a:lnTo>
                  <a:lnTo>
                    <a:pt x="1168" y="219"/>
                  </a:lnTo>
                  <a:lnTo>
                    <a:pt x="1185" y="235"/>
                  </a:lnTo>
                  <a:lnTo>
                    <a:pt x="1199" y="250"/>
                  </a:lnTo>
                  <a:lnTo>
                    <a:pt x="1213" y="265"/>
                  </a:lnTo>
                  <a:lnTo>
                    <a:pt x="1227" y="280"/>
                  </a:lnTo>
                  <a:lnTo>
                    <a:pt x="1240" y="295"/>
                  </a:lnTo>
                  <a:lnTo>
                    <a:pt x="1252" y="311"/>
                  </a:lnTo>
                  <a:lnTo>
                    <a:pt x="1264" y="327"/>
                  </a:lnTo>
                  <a:lnTo>
                    <a:pt x="1287" y="360"/>
                  </a:lnTo>
                  <a:lnTo>
                    <a:pt x="1309" y="393"/>
                  </a:lnTo>
                  <a:lnTo>
                    <a:pt x="1330" y="427"/>
                  </a:lnTo>
                  <a:lnTo>
                    <a:pt x="1351" y="461"/>
                  </a:lnTo>
                  <a:lnTo>
                    <a:pt x="1363" y="465"/>
                  </a:lnTo>
                  <a:lnTo>
                    <a:pt x="1373" y="467"/>
                  </a:lnTo>
                  <a:lnTo>
                    <a:pt x="1377" y="467"/>
                  </a:lnTo>
                  <a:lnTo>
                    <a:pt x="1381" y="467"/>
                  </a:lnTo>
                  <a:lnTo>
                    <a:pt x="1384" y="466"/>
                  </a:lnTo>
                  <a:lnTo>
                    <a:pt x="1387" y="464"/>
                  </a:lnTo>
                  <a:lnTo>
                    <a:pt x="1391" y="459"/>
                  </a:lnTo>
                  <a:lnTo>
                    <a:pt x="1395" y="453"/>
                  </a:lnTo>
                  <a:lnTo>
                    <a:pt x="1397" y="446"/>
                  </a:lnTo>
                  <a:lnTo>
                    <a:pt x="1398" y="438"/>
                  </a:lnTo>
                  <a:lnTo>
                    <a:pt x="1400" y="419"/>
                  </a:lnTo>
                  <a:lnTo>
                    <a:pt x="1402" y="401"/>
                  </a:lnTo>
                  <a:lnTo>
                    <a:pt x="1404" y="392"/>
                  </a:lnTo>
                  <a:lnTo>
                    <a:pt x="1407" y="384"/>
                  </a:lnTo>
                  <a:lnTo>
                    <a:pt x="1409" y="380"/>
                  </a:lnTo>
                  <a:lnTo>
                    <a:pt x="1411" y="377"/>
                  </a:lnTo>
                  <a:lnTo>
                    <a:pt x="1414" y="374"/>
                  </a:lnTo>
                  <a:lnTo>
                    <a:pt x="1417" y="372"/>
                  </a:lnTo>
                  <a:lnTo>
                    <a:pt x="1414" y="341"/>
                  </a:lnTo>
                  <a:lnTo>
                    <a:pt x="1409" y="312"/>
                  </a:lnTo>
                  <a:lnTo>
                    <a:pt x="1403" y="282"/>
                  </a:lnTo>
                  <a:lnTo>
                    <a:pt x="1396" y="252"/>
                  </a:lnTo>
                  <a:lnTo>
                    <a:pt x="1387" y="221"/>
                  </a:lnTo>
                  <a:lnTo>
                    <a:pt x="1378" y="192"/>
                  </a:lnTo>
                  <a:lnTo>
                    <a:pt x="1368" y="163"/>
                  </a:lnTo>
                  <a:lnTo>
                    <a:pt x="1357" y="134"/>
                  </a:lnTo>
                  <a:lnTo>
                    <a:pt x="1353" y="132"/>
                  </a:lnTo>
                  <a:lnTo>
                    <a:pt x="1350" y="129"/>
                  </a:lnTo>
                  <a:lnTo>
                    <a:pt x="1347" y="126"/>
                  </a:lnTo>
                  <a:lnTo>
                    <a:pt x="1344" y="123"/>
                  </a:lnTo>
                  <a:lnTo>
                    <a:pt x="1341" y="116"/>
                  </a:lnTo>
                  <a:lnTo>
                    <a:pt x="1338" y="109"/>
                  </a:lnTo>
                  <a:lnTo>
                    <a:pt x="1335" y="101"/>
                  </a:lnTo>
                  <a:lnTo>
                    <a:pt x="1332" y="94"/>
                  </a:lnTo>
                  <a:lnTo>
                    <a:pt x="1329" y="91"/>
                  </a:lnTo>
                  <a:lnTo>
                    <a:pt x="1326" y="88"/>
                  </a:lnTo>
                  <a:lnTo>
                    <a:pt x="1323" y="85"/>
                  </a:lnTo>
                  <a:lnTo>
                    <a:pt x="1318" y="83"/>
                  </a:lnTo>
                  <a:lnTo>
                    <a:pt x="1337" y="84"/>
                  </a:lnTo>
                  <a:lnTo>
                    <a:pt x="1354" y="87"/>
                  </a:lnTo>
                  <a:lnTo>
                    <a:pt x="1371" y="91"/>
                  </a:lnTo>
                  <a:lnTo>
                    <a:pt x="1386" y="96"/>
                  </a:lnTo>
                  <a:lnTo>
                    <a:pt x="1400" y="102"/>
                  </a:lnTo>
                  <a:lnTo>
                    <a:pt x="1414" y="111"/>
                  </a:lnTo>
                  <a:lnTo>
                    <a:pt x="1427" y="119"/>
                  </a:lnTo>
                  <a:lnTo>
                    <a:pt x="1440" y="129"/>
                  </a:lnTo>
                  <a:lnTo>
                    <a:pt x="1451" y="139"/>
                  </a:lnTo>
                  <a:lnTo>
                    <a:pt x="1461" y="150"/>
                  </a:lnTo>
                  <a:lnTo>
                    <a:pt x="1471" y="162"/>
                  </a:lnTo>
                  <a:lnTo>
                    <a:pt x="1481" y="174"/>
                  </a:lnTo>
                  <a:lnTo>
                    <a:pt x="1490" y="187"/>
                  </a:lnTo>
                  <a:lnTo>
                    <a:pt x="1499" y="201"/>
                  </a:lnTo>
                  <a:lnTo>
                    <a:pt x="1507" y="215"/>
                  </a:lnTo>
                  <a:lnTo>
                    <a:pt x="1515" y="229"/>
                  </a:lnTo>
                  <a:lnTo>
                    <a:pt x="1546" y="291"/>
                  </a:lnTo>
                  <a:lnTo>
                    <a:pt x="1578" y="351"/>
                  </a:lnTo>
                  <a:lnTo>
                    <a:pt x="1586" y="367"/>
                  </a:lnTo>
                  <a:lnTo>
                    <a:pt x="1595" y="381"/>
                  </a:lnTo>
                  <a:lnTo>
                    <a:pt x="1604" y="395"/>
                  </a:lnTo>
                  <a:lnTo>
                    <a:pt x="1613" y="408"/>
                  </a:lnTo>
                  <a:lnTo>
                    <a:pt x="1623" y="421"/>
                  </a:lnTo>
                  <a:lnTo>
                    <a:pt x="1634" y="434"/>
                  </a:lnTo>
                  <a:lnTo>
                    <a:pt x="1645" y="445"/>
                  </a:lnTo>
                  <a:lnTo>
                    <a:pt x="1657" y="456"/>
                  </a:lnTo>
                  <a:lnTo>
                    <a:pt x="1676" y="458"/>
                  </a:lnTo>
                  <a:lnTo>
                    <a:pt x="1696" y="461"/>
                  </a:lnTo>
                  <a:lnTo>
                    <a:pt x="1715" y="465"/>
                  </a:lnTo>
                  <a:lnTo>
                    <a:pt x="1734" y="470"/>
                  </a:lnTo>
                  <a:lnTo>
                    <a:pt x="1753" y="475"/>
                  </a:lnTo>
                  <a:lnTo>
                    <a:pt x="1771" y="481"/>
                  </a:lnTo>
                  <a:lnTo>
                    <a:pt x="1789" y="489"/>
                  </a:lnTo>
                  <a:lnTo>
                    <a:pt x="1806" y="496"/>
                  </a:lnTo>
                  <a:lnTo>
                    <a:pt x="1825" y="504"/>
                  </a:lnTo>
                  <a:lnTo>
                    <a:pt x="1842" y="513"/>
                  </a:lnTo>
                  <a:lnTo>
                    <a:pt x="1859" y="522"/>
                  </a:lnTo>
                  <a:lnTo>
                    <a:pt x="1875" y="532"/>
                  </a:lnTo>
                  <a:lnTo>
                    <a:pt x="1892" y="543"/>
                  </a:lnTo>
                  <a:lnTo>
                    <a:pt x="1908" y="554"/>
                  </a:lnTo>
                  <a:lnTo>
                    <a:pt x="1923" y="565"/>
                  </a:lnTo>
                  <a:lnTo>
                    <a:pt x="1940" y="577"/>
                  </a:lnTo>
                  <a:lnTo>
                    <a:pt x="1955" y="589"/>
                  </a:lnTo>
                  <a:lnTo>
                    <a:pt x="1969" y="602"/>
                  </a:lnTo>
                  <a:lnTo>
                    <a:pt x="1983" y="616"/>
                  </a:lnTo>
                  <a:lnTo>
                    <a:pt x="1997" y="630"/>
                  </a:lnTo>
                  <a:lnTo>
                    <a:pt x="2024" y="658"/>
                  </a:lnTo>
                  <a:lnTo>
                    <a:pt x="2049" y="687"/>
                  </a:lnTo>
                  <a:lnTo>
                    <a:pt x="2074" y="717"/>
                  </a:lnTo>
                  <a:lnTo>
                    <a:pt x="2096" y="749"/>
                  </a:lnTo>
                  <a:lnTo>
                    <a:pt x="2116" y="780"/>
                  </a:lnTo>
                  <a:lnTo>
                    <a:pt x="2135" y="812"/>
                  </a:lnTo>
                  <a:lnTo>
                    <a:pt x="2139" y="830"/>
                  </a:lnTo>
                  <a:lnTo>
                    <a:pt x="2143" y="848"/>
                  </a:lnTo>
                  <a:lnTo>
                    <a:pt x="2146" y="869"/>
                  </a:lnTo>
                  <a:lnTo>
                    <a:pt x="2149" y="888"/>
                  </a:lnTo>
                  <a:lnTo>
                    <a:pt x="2150" y="908"/>
                  </a:lnTo>
                  <a:lnTo>
                    <a:pt x="2152" y="929"/>
                  </a:lnTo>
                  <a:lnTo>
                    <a:pt x="2152" y="949"/>
                  </a:lnTo>
                  <a:lnTo>
                    <a:pt x="2151" y="970"/>
                  </a:lnTo>
                  <a:lnTo>
                    <a:pt x="2150" y="991"/>
                  </a:lnTo>
                  <a:lnTo>
                    <a:pt x="2148" y="1011"/>
                  </a:lnTo>
                  <a:lnTo>
                    <a:pt x="2144" y="1031"/>
                  </a:lnTo>
                  <a:lnTo>
                    <a:pt x="2140" y="1051"/>
                  </a:lnTo>
                  <a:lnTo>
                    <a:pt x="2135" y="1070"/>
                  </a:lnTo>
                  <a:lnTo>
                    <a:pt x="2128" y="1088"/>
                  </a:lnTo>
                  <a:lnTo>
                    <a:pt x="2120" y="1106"/>
                  </a:lnTo>
                  <a:lnTo>
                    <a:pt x="2112" y="1124"/>
                  </a:lnTo>
                  <a:lnTo>
                    <a:pt x="2096" y="1124"/>
                  </a:lnTo>
                  <a:lnTo>
                    <a:pt x="2085" y="1096"/>
                  </a:lnTo>
                  <a:lnTo>
                    <a:pt x="2074" y="1070"/>
                  </a:lnTo>
                  <a:lnTo>
                    <a:pt x="2060" y="1044"/>
                  </a:lnTo>
                  <a:lnTo>
                    <a:pt x="2046" y="1018"/>
                  </a:lnTo>
                  <a:lnTo>
                    <a:pt x="2031" y="993"/>
                  </a:lnTo>
                  <a:lnTo>
                    <a:pt x="2016" y="967"/>
                  </a:lnTo>
                  <a:lnTo>
                    <a:pt x="1999" y="943"/>
                  </a:lnTo>
                  <a:lnTo>
                    <a:pt x="1981" y="919"/>
                  </a:lnTo>
                  <a:lnTo>
                    <a:pt x="1963" y="896"/>
                  </a:lnTo>
                  <a:lnTo>
                    <a:pt x="1944" y="873"/>
                  </a:lnTo>
                  <a:lnTo>
                    <a:pt x="1923" y="850"/>
                  </a:lnTo>
                  <a:lnTo>
                    <a:pt x="1902" y="829"/>
                  </a:lnTo>
                  <a:lnTo>
                    <a:pt x="1880" y="808"/>
                  </a:lnTo>
                  <a:lnTo>
                    <a:pt x="1858" y="788"/>
                  </a:lnTo>
                  <a:lnTo>
                    <a:pt x="1835" y="768"/>
                  </a:lnTo>
                  <a:lnTo>
                    <a:pt x="1812" y="750"/>
                  </a:lnTo>
                  <a:lnTo>
                    <a:pt x="1786" y="731"/>
                  </a:lnTo>
                  <a:lnTo>
                    <a:pt x="1762" y="714"/>
                  </a:lnTo>
                  <a:lnTo>
                    <a:pt x="1737" y="698"/>
                  </a:lnTo>
                  <a:lnTo>
                    <a:pt x="1711" y="683"/>
                  </a:lnTo>
                  <a:lnTo>
                    <a:pt x="1685" y="669"/>
                  </a:lnTo>
                  <a:lnTo>
                    <a:pt x="1658" y="656"/>
                  </a:lnTo>
                  <a:lnTo>
                    <a:pt x="1631" y="644"/>
                  </a:lnTo>
                  <a:lnTo>
                    <a:pt x="1604" y="632"/>
                  </a:lnTo>
                  <a:lnTo>
                    <a:pt x="1576" y="622"/>
                  </a:lnTo>
                  <a:lnTo>
                    <a:pt x="1548" y="613"/>
                  </a:lnTo>
                  <a:lnTo>
                    <a:pt x="1520" y="604"/>
                  </a:lnTo>
                  <a:lnTo>
                    <a:pt x="1492" y="598"/>
                  </a:lnTo>
                  <a:lnTo>
                    <a:pt x="1464" y="592"/>
                  </a:lnTo>
                  <a:lnTo>
                    <a:pt x="1436" y="588"/>
                  </a:lnTo>
                  <a:lnTo>
                    <a:pt x="1406" y="585"/>
                  </a:lnTo>
                  <a:lnTo>
                    <a:pt x="1378" y="583"/>
                  </a:lnTo>
                  <a:lnTo>
                    <a:pt x="1435" y="602"/>
                  </a:lnTo>
                  <a:lnTo>
                    <a:pt x="1491" y="622"/>
                  </a:lnTo>
                  <a:lnTo>
                    <a:pt x="1520" y="632"/>
                  </a:lnTo>
                  <a:lnTo>
                    <a:pt x="1548" y="642"/>
                  </a:lnTo>
                  <a:lnTo>
                    <a:pt x="1577" y="653"/>
                  </a:lnTo>
                  <a:lnTo>
                    <a:pt x="1605" y="665"/>
                  </a:lnTo>
                  <a:lnTo>
                    <a:pt x="1633" y="678"/>
                  </a:lnTo>
                  <a:lnTo>
                    <a:pt x="1660" y="691"/>
                  </a:lnTo>
                  <a:lnTo>
                    <a:pt x="1688" y="706"/>
                  </a:lnTo>
                  <a:lnTo>
                    <a:pt x="1714" y="722"/>
                  </a:lnTo>
                  <a:lnTo>
                    <a:pt x="1740" y="740"/>
                  </a:lnTo>
                  <a:lnTo>
                    <a:pt x="1765" y="758"/>
                  </a:lnTo>
                  <a:lnTo>
                    <a:pt x="1788" y="778"/>
                  </a:lnTo>
                  <a:lnTo>
                    <a:pt x="1812" y="800"/>
                  </a:lnTo>
                  <a:lnTo>
                    <a:pt x="1800" y="812"/>
                  </a:lnTo>
                  <a:lnTo>
                    <a:pt x="1812" y="819"/>
                  </a:lnTo>
                  <a:lnTo>
                    <a:pt x="1824" y="827"/>
                  </a:lnTo>
                  <a:lnTo>
                    <a:pt x="1835" y="835"/>
                  </a:lnTo>
                  <a:lnTo>
                    <a:pt x="1845" y="843"/>
                  </a:lnTo>
                  <a:lnTo>
                    <a:pt x="1866" y="862"/>
                  </a:lnTo>
                  <a:lnTo>
                    <a:pt x="1886" y="882"/>
                  </a:lnTo>
                  <a:lnTo>
                    <a:pt x="1904" y="903"/>
                  </a:lnTo>
                  <a:lnTo>
                    <a:pt x="1922" y="924"/>
                  </a:lnTo>
                  <a:lnTo>
                    <a:pt x="1939" y="947"/>
                  </a:lnTo>
                  <a:lnTo>
                    <a:pt x="1955" y="970"/>
                  </a:lnTo>
                  <a:lnTo>
                    <a:pt x="1969" y="995"/>
                  </a:lnTo>
                  <a:lnTo>
                    <a:pt x="1983" y="1019"/>
                  </a:lnTo>
                  <a:lnTo>
                    <a:pt x="1996" y="1044"/>
                  </a:lnTo>
                  <a:lnTo>
                    <a:pt x="2009" y="1069"/>
                  </a:lnTo>
                  <a:lnTo>
                    <a:pt x="2031" y="1119"/>
                  </a:lnTo>
                  <a:lnTo>
                    <a:pt x="2051" y="1167"/>
                  </a:lnTo>
                  <a:lnTo>
                    <a:pt x="2061" y="1181"/>
                  </a:lnTo>
                  <a:lnTo>
                    <a:pt x="2071" y="1197"/>
                  </a:lnTo>
                  <a:lnTo>
                    <a:pt x="2079" y="1213"/>
                  </a:lnTo>
                  <a:lnTo>
                    <a:pt x="2086" y="1230"/>
                  </a:lnTo>
                  <a:lnTo>
                    <a:pt x="2093" y="1248"/>
                  </a:lnTo>
                  <a:lnTo>
                    <a:pt x="2097" y="1267"/>
                  </a:lnTo>
                  <a:lnTo>
                    <a:pt x="2099" y="1276"/>
                  </a:lnTo>
                  <a:lnTo>
                    <a:pt x="2100" y="1286"/>
                  </a:lnTo>
                  <a:lnTo>
                    <a:pt x="2100" y="1296"/>
                  </a:lnTo>
                  <a:lnTo>
                    <a:pt x="2100" y="1305"/>
                  </a:lnTo>
                  <a:lnTo>
                    <a:pt x="2101" y="1310"/>
                  </a:lnTo>
                  <a:lnTo>
                    <a:pt x="2101" y="1315"/>
                  </a:lnTo>
                  <a:lnTo>
                    <a:pt x="2100" y="1320"/>
                  </a:lnTo>
                  <a:lnTo>
                    <a:pt x="2098" y="1323"/>
                  </a:lnTo>
                  <a:lnTo>
                    <a:pt x="2095" y="1327"/>
                  </a:lnTo>
                  <a:lnTo>
                    <a:pt x="2092" y="1330"/>
                  </a:lnTo>
                  <a:lnTo>
                    <a:pt x="2088" y="1332"/>
                  </a:lnTo>
                  <a:lnTo>
                    <a:pt x="2084" y="1333"/>
                  </a:lnTo>
                  <a:lnTo>
                    <a:pt x="2077" y="1328"/>
                  </a:lnTo>
                  <a:lnTo>
                    <a:pt x="2070" y="1324"/>
                  </a:lnTo>
                  <a:lnTo>
                    <a:pt x="2061" y="1321"/>
                  </a:lnTo>
                  <a:lnTo>
                    <a:pt x="2053" y="1320"/>
                  </a:lnTo>
                  <a:lnTo>
                    <a:pt x="2038" y="1318"/>
                  </a:lnTo>
                  <a:lnTo>
                    <a:pt x="2024" y="1317"/>
                  </a:lnTo>
                  <a:lnTo>
                    <a:pt x="1977" y="1270"/>
                  </a:lnTo>
                  <a:lnTo>
                    <a:pt x="1928" y="1222"/>
                  </a:lnTo>
                  <a:lnTo>
                    <a:pt x="1880" y="1177"/>
                  </a:lnTo>
                  <a:lnTo>
                    <a:pt x="1831" y="1133"/>
                  </a:lnTo>
                  <a:lnTo>
                    <a:pt x="1780" y="1089"/>
                  </a:lnTo>
                  <a:lnTo>
                    <a:pt x="1729" y="1047"/>
                  </a:lnTo>
                  <a:lnTo>
                    <a:pt x="1676" y="1006"/>
                  </a:lnTo>
                  <a:lnTo>
                    <a:pt x="1624" y="966"/>
                  </a:lnTo>
                  <a:lnTo>
                    <a:pt x="1571" y="928"/>
                  </a:lnTo>
                  <a:lnTo>
                    <a:pt x="1516" y="891"/>
                  </a:lnTo>
                  <a:lnTo>
                    <a:pt x="1461" y="855"/>
                  </a:lnTo>
                  <a:lnTo>
                    <a:pt x="1405" y="822"/>
                  </a:lnTo>
                  <a:lnTo>
                    <a:pt x="1349" y="790"/>
                  </a:lnTo>
                  <a:lnTo>
                    <a:pt x="1291" y="760"/>
                  </a:lnTo>
                  <a:lnTo>
                    <a:pt x="1234" y="730"/>
                  </a:lnTo>
                  <a:lnTo>
                    <a:pt x="1175" y="704"/>
                  </a:lnTo>
                  <a:lnTo>
                    <a:pt x="1116" y="679"/>
                  </a:lnTo>
                  <a:lnTo>
                    <a:pt x="1057" y="656"/>
                  </a:lnTo>
                  <a:lnTo>
                    <a:pt x="996" y="636"/>
                  </a:lnTo>
                  <a:lnTo>
                    <a:pt x="936" y="617"/>
                  </a:lnTo>
                  <a:lnTo>
                    <a:pt x="874" y="600"/>
                  </a:lnTo>
                  <a:lnTo>
                    <a:pt x="812" y="585"/>
                  </a:lnTo>
                  <a:lnTo>
                    <a:pt x="749" y="573"/>
                  </a:lnTo>
                  <a:lnTo>
                    <a:pt x="686" y="564"/>
                  </a:lnTo>
                  <a:lnTo>
                    <a:pt x="622" y="556"/>
                  </a:lnTo>
                  <a:lnTo>
                    <a:pt x="558" y="552"/>
                  </a:lnTo>
                  <a:lnTo>
                    <a:pt x="493" y="549"/>
                  </a:lnTo>
                  <a:lnTo>
                    <a:pt x="428" y="550"/>
                  </a:lnTo>
                  <a:lnTo>
                    <a:pt x="362" y="553"/>
                  </a:lnTo>
                  <a:lnTo>
                    <a:pt x="297" y="559"/>
                  </a:lnTo>
                  <a:lnTo>
                    <a:pt x="230" y="567"/>
                  </a:lnTo>
                  <a:lnTo>
                    <a:pt x="162" y="579"/>
                  </a:lnTo>
                  <a:lnTo>
                    <a:pt x="64" y="623"/>
                  </a:lnTo>
                  <a:lnTo>
                    <a:pt x="66" y="616"/>
                  </a:lnTo>
                  <a:lnTo>
                    <a:pt x="66" y="610"/>
                  </a:lnTo>
                  <a:lnTo>
                    <a:pt x="65" y="604"/>
                  </a:lnTo>
                  <a:lnTo>
                    <a:pt x="63" y="600"/>
                  </a:lnTo>
                  <a:lnTo>
                    <a:pt x="61" y="597"/>
                  </a:lnTo>
                  <a:lnTo>
                    <a:pt x="57" y="595"/>
                  </a:lnTo>
                  <a:lnTo>
                    <a:pt x="53" y="594"/>
                  </a:lnTo>
                  <a:lnTo>
                    <a:pt x="48" y="594"/>
                  </a:lnTo>
                  <a:lnTo>
                    <a:pt x="26" y="595"/>
                  </a:lnTo>
                  <a:lnTo>
                    <a:pt x="8" y="595"/>
                  </a:lnTo>
                  <a:lnTo>
                    <a:pt x="9" y="586"/>
                  </a:lnTo>
                  <a:lnTo>
                    <a:pt x="8" y="577"/>
                  </a:lnTo>
                  <a:lnTo>
                    <a:pt x="6" y="569"/>
                  </a:lnTo>
                  <a:lnTo>
                    <a:pt x="4" y="561"/>
                  </a:lnTo>
                  <a:lnTo>
                    <a:pt x="2" y="554"/>
                  </a:lnTo>
                  <a:lnTo>
                    <a:pt x="1" y="546"/>
                  </a:lnTo>
                  <a:lnTo>
                    <a:pt x="0" y="537"/>
                  </a:lnTo>
                  <a:lnTo>
                    <a:pt x="1" y="528"/>
                  </a:lnTo>
                  <a:lnTo>
                    <a:pt x="8" y="528"/>
                  </a:lnTo>
                  <a:lnTo>
                    <a:pt x="15" y="526"/>
                  </a:lnTo>
                  <a:lnTo>
                    <a:pt x="21" y="525"/>
                  </a:lnTo>
                  <a:lnTo>
                    <a:pt x="27" y="523"/>
                  </a:lnTo>
                  <a:lnTo>
                    <a:pt x="32" y="520"/>
                  </a:lnTo>
                  <a:lnTo>
                    <a:pt x="36" y="518"/>
                  </a:lnTo>
                  <a:lnTo>
                    <a:pt x="41" y="515"/>
                  </a:lnTo>
                  <a:lnTo>
                    <a:pt x="45" y="511"/>
                  </a:lnTo>
                  <a:lnTo>
                    <a:pt x="50" y="503"/>
                  </a:lnTo>
                  <a:lnTo>
                    <a:pt x="55" y="494"/>
                  </a:lnTo>
                  <a:lnTo>
                    <a:pt x="58" y="484"/>
                  </a:lnTo>
                  <a:lnTo>
                    <a:pt x="60" y="472"/>
                  </a:lnTo>
                  <a:lnTo>
                    <a:pt x="63" y="448"/>
                  </a:lnTo>
                  <a:lnTo>
                    <a:pt x="65" y="422"/>
                  </a:lnTo>
                  <a:lnTo>
                    <a:pt x="66" y="409"/>
                  </a:lnTo>
                  <a:lnTo>
                    <a:pt x="68" y="397"/>
                  </a:lnTo>
                  <a:lnTo>
                    <a:pt x="71" y="384"/>
                  </a:lnTo>
                  <a:lnTo>
                    <a:pt x="75" y="372"/>
                  </a:lnTo>
                  <a:lnTo>
                    <a:pt x="82" y="352"/>
                  </a:lnTo>
                  <a:lnTo>
                    <a:pt x="90" y="334"/>
                  </a:lnTo>
                  <a:lnTo>
                    <a:pt x="98" y="316"/>
                  </a:lnTo>
                  <a:lnTo>
                    <a:pt x="107" y="299"/>
                  </a:lnTo>
                  <a:lnTo>
                    <a:pt x="117" y="281"/>
                  </a:lnTo>
                  <a:lnTo>
                    <a:pt x="127" y="264"/>
                  </a:lnTo>
                  <a:lnTo>
                    <a:pt x="138" y="248"/>
                  </a:lnTo>
                  <a:lnTo>
                    <a:pt x="149" y="232"/>
                  </a:lnTo>
                  <a:lnTo>
                    <a:pt x="161" y="215"/>
                  </a:lnTo>
                  <a:lnTo>
                    <a:pt x="174" y="200"/>
                  </a:lnTo>
                  <a:lnTo>
                    <a:pt x="187" y="185"/>
                  </a:lnTo>
                  <a:lnTo>
                    <a:pt x="201" y="171"/>
                  </a:lnTo>
                  <a:lnTo>
                    <a:pt x="215" y="158"/>
                  </a:lnTo>
                  <a:lnTo>
                    <a:pt x="230" y="146"/>
                  </a:lnTo>
                  <a:lnTo>
                    <a:pt x="245" y="134"/>
                  </a:lnTo>
                  <a:lnTo>
                    <a:pt x="261" y="123"/>
                  </a:lnTo>
                  <a:lnTo>
                    <a:pt x="270" y="132"/>
                  </a:lnTo>
                  <a:lnTo>
                    <a:pt x="277" y="139"/>
                  </a:lnTo>
                  <a:lnTo>
                    <a:pt x="281" y="140"/>
                  </a:lnTo>
                  <a:lnTo>
                    <a:pt x="284" y="142"/>
                  </a:lnTo>
                  <a:lnTo>
                    <a:pt x="288" y="142"/>
                  </a:lnTo>
                  <a:lnTo>
                    <a:pt x="292" y="142"/>
                  </a:lnTo>
                  <a:lnTo>
                    <a:pt x="298" y="140"/>
                  </a:lnTo>
                  <a:lnTo>
                    <a:pt x="304" y="137"/>
                  </a:lnTo>
                  <a:lnTo>
                    <a:pt x="309" y="132"/>
                  </a:lnTo>
                  <a:lnTo>
                    <a:pt x="315" y="125"/>
                  </a:lnTo>
                  <a:lnTo>
                    <a:pt x="326" y="111"/>
                  </a:lnTo>
                  <a:lnTo>
                    <a:pt x="338" y="96"/>
                  </a:lnTo>
                  <a:lnTo>
                    <a:pt x="345" y="91"/>
                  </a:lnTo>
                  <a:lnTo>
                    <a:pt x="352" y="86"/>
                  </a:lnTo>
                  <a:lnTo>
                    <a:pt x="356" y="85"/>
                  </a:lnTo>
                  <a:lnTo>
                    <a:pt x="360" y="83"/>
                  </a:lnTo>
                  <a:lnTo>
                    <a:pt x="364" y="83"/>
                  </a:lnTo>
                  <a:lnTo>
                    <a:pt x="368" y="83"/>
                  </a:lnTo>
                  <a:lnTo>
                    <a:pt x="380" y="75"/>
                  </a:lnTo>
                  <a:lnTo>
                    <a:pt x="392" y="68"/>
                  </a:lnTo>
                  <a:lnTo>
                    <a:pt x="404" y="61"/>
                  </a:lnTo>
                  <a:lnTo>
                    <a:pt x="417" y="56"/>
                  </a:lnTo>
                  <a:lnTo>
                    <a:pt x="442" y="48"/>
                  </a:lnTo>
                  <a:lnTo>
                    <a:pt x="466" y="41"/>
                  </a:lnTo>
                  <a:lnTo>
                    <a:pt x="490" y="35"/>
                  </a:lnTo>
                  <a:lnTo>
                    <a:pt x="513" y="30"/>
                  </a:lnTo>
                  <a:lnTo>
                    <a:pt x="535" y="24"/>
                  </a:lnTo>
                  <a:lnTo>
                    <a:pt x="557" y="16"/>
                  </a:lnTo>
                  <a:lnTo>
                    <a:pt x="566" y="11"/>
                  </a:lnTo>
                  <a:lnTo>
                    <a:pt x="574" y="6"/>
                  </a:lnTo>
                  <a:lnTo>
                    <a:pt x="583" y="3"/>
                  </a:lnTo>
                  <a:lnTo>
                    <a:pt x="593" y="1"/>
                  </a:lnTo>
                  <a:lnTo>
                    <a:pt x="602" y="0"/>
                  </a:lnTo>
                  <a:lnTo>
                    <a:pt x="612" y="0"/>
                  </a:lnTo>
                  <a:lnTo>
                    <a:pt x="622" y="1"/>
                  </a:lnTo>
                  <a:lnTo>
                    <a:pt x="633" y="2"/>
                  </a:lnTo>
                  <a:lnTo>
                    <a:pt x="654" y="5"/>
                  </a:lnTo>
                  <a:lnTo>
                    <a:pt x="677" y="9"/>
                  </a:lnTo>
                  <a:lnTo>
                    <a:pt x="689" y="10"/>
                  </a:lnTo>
                  <a:lnTo>
                    <a:pt x="700" y="11"/>
                  </a:lnTo>
                  <a:lnTo>
                    <a:pt x="712" y="12"/>
                  </a:lnTo>
                  <a:lnTo>
                    <a:pt x="723" y="12"/>
                  </a:lnTo>
                  <a:lnTo>
                    <a:pt x="732" y="13"/>
                  </a:lnTo>
                  <a:lnTo>
                    <a:pt x="741" y="14"/>
                  </a:lnTo>
                  <a:lnTo>
                    <a:pt x="749" y="16"/>
                  </a:lnTo>
                  <a:lnTo>
                    <a:pt x="757" y="18"/>
                  </a:lnTo>
                  <a:lnTo>
                    <a:pt x="773" y="24"/>
                  </a:lnTo>
                  <a:lnTo>
                    <a:pt x="787" y="32"/>
                  </a:lnTo>
                  <a:lnTo>
                    <a:pt x="802" y="41"/>
                  </a:lnTo>
                  <a:lnTo>
                    <a:pt x="816" y="51"/>
                  </a:lnTo>
                  <a:lnTo>
                    <a:pt x="829" y="62"/>
                  </a:lnTo>
                  <a:lnTo>
                    <a:pt x="841" y="74"/>
                  </a:lnTo>
                  <a:lnTo>
                    <a:pt x="865" y="98"/>
                  </a:lnTo>
                  <a:lnTo>
                    <a:pt x="889" y="124"/>
                  </a:lnTo>
                  <a:lnTo>
                    <a:pt x="901" y="135"/>
                  </a:lnTo>
                  <a:lnTo>
                    <a:pt x="914" y="147"/>
                  </a:lnTo>
                  <a:lnTo>
                    <a:pt x="927" y="157"/>
                  </a:lnTo>
                  <a:lnTo>
                    <a:pt x="940" y="166"/>
                  </a:lnTo>
                  <a:close/>
                </a:path>
              </a:pathLst>
            </a:custGeom>
            <a:solidFill>
              <a:srgbClr val="C64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311" y="1371"/>
              <a:ext cx="4" cy="6"/>
            </a:xfrm>
            <a:custGeom>
              <a:avLst/>
              <a:gdLst>
                <a:gd name="T0" fmla="*/ 26 w 26"/>
                <a:gd name="T1" fmla="*/ 0 h 34"/>
                <a:gd name="T2" fmla="*/ 22 w 26"/>
                <a:gd name="T3" fmla="*/ 10 h 34"/>
                <a:gd name="T4" fmla="*/ 18 w 26"/>
                <a:gd name="T5" fmla="*/ 18 h 34"/>
                <a:gd name="T6" fmla="*/ 13 w 26"/>
                <a:gd name="T7" fmla="*/ 25 h 34"/>
                <a:gd name="T8" fmla="*/ 5 w 26"/>
                <a:gd name="T9" fmla="*/ 34 h 34"/>
                <a:gd name="T10" fmla="*/ 2 w 26"/>
                <a:gd name="T11" fmla="*/ 30 h 34"/>
                <a:gd name="T12" fmla="*/ 1 w 26"/>
                <a:gd name="T13" fmla="*/ 27 h 34"/>
                <a:gd name="T14" fmla="*/ 0 w 26"/>
                <a:gd name="T15" fmla="*/ 24 h 34"/>
                <a:gd name="T16" fmla="*/ 0 w 26"/>
                <a:gd name="T17" fmla="*/ 22 h 34"/>
                <a:gd name="T18" fmla="*/ 1 w 26"/>
                <a:gd name="T19" fmla="*/ 21 h 34"/>
                <a:gd name="T20" fmla="*/ 2 w 26"/>
                <a:gd name="T21" fmla="*/ 19 h 34"/>
                <a:gd name="T22" fmla="*/ 4 w 26"/>
                <a:gd name="T23" fmla="*/ 18 h 34"/>
                <a:gd name="T24" fmla="*/ 6 w 26"/>
                <a:gd name="T25" fmla="*/ 17 h 34"/>
                <a:gd name="T26" fmla="*/ 11 w 26"/>
                <a:gd name="T27" fmla="*/ 16 h 34"/>
                <a:gd name="T28" fmla="*/ 16 w 26"/>
                <a:gd name="T29" fmla="*/ 14 h 34"/>
                <a:gd name="T30" fmla="*/ 18 w 26"/>
                <a:gd name="T31" fmla="*/ 13 h 34"/>
                <a:gd name="T32" fmla="*/ 20 w 26"/>
                <a:gd name="T33" fmla="*/ 11 h 34"/>
                <a:gd name="T34" fmla="*/ 21 w 26"/>
                <a:gd name="T35" fmla="*/ 9 h 34"/>
                <a:gd name="T36" fmla="*/ 21 w 26"/>
                <a:gd name="T37" fmla="*/ 7 h 34"/>
                <a:gd name="T38" fmla="*/ 14 w 26"/>
                <a:gd name="T39" fmla="*/ 0 h 34"/>
                <a:gd name="T40" fmla="*/ 26 w 26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2" y="10"/>
                  </a:lnTo>
                  <a:lnTo>
                    <a:pt x="18" y="18"/>
                  </a:lnTo>
                  <a:lnTo>
                    <a:pt x="13" y="25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6" y="17"/>
                  </a:lnTo>
                  <a:lnTo>
                    <a:pt x="11" y="16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292" y="1400"/>
              <a:ext cx="345" cy="163"/>
            </a:xfrm>
            <a:custGeom>
              <a:avLst/>
              <a:gdLst>
                <a:gd name="T0" fmla="*/ 2067 w 2067"/>
                <a:gd name="T1" fmla="*/ 816 h 976"/>
                <a:gd name="T2" fmla="*/ 2062 w 2067"/>
                <a:gd name="T3" fmla="*/ 866 h 976"/>
                <a:gd name="T4" fmla="*/ 2035 w 2067"/>
                <a:gd name="T5" fmla="*/ 952 h 976"/>
                <a:gd name="T6" fmla="*/ 2013 w 2067"/>
                <a:gd name="T7" fmla="*/ 941 h 976"/>
                <a:gd name="T8" fmla="*/ 1987 w 2067"/>
                <a:gd name="T9" fmla="*/ 904 h 976"/>
                <a:gd name="T10" fmla="*/ 1954 w 2067"/>
                <a:gd name="T11" fmla="*/ 876 h 976"/>
                <a:gd name="T12" fmla="*/ 1888 w 2067"/>
                <a:gd name="T13" fmla="*/ 846 h 976"/>
                <a:gd name="T14" fmla="*/ 1778 w 2067"/>
                <a:gd name="T15" fmla="*/ 825 h 976"/>
                <a:gd name="T16" fmla="*/ 1699 w 2067"/>
                <a:gd name="T17" fmla="*/ 827 h 976"/>
                <a:gd name="T18" fmla="*/ 1663 w 2067"/>
                <a:gd name="T19" fmla="*/ 846 h 976"/>
                <a:gd name="T20" fmla="*/ 1544 w 2067"/>
                <a:gd name="T21" fmla="*/ 890 h 976"/>
                <a:gd name="T22" fmla="*/ 1344 w 2067"/>
                <a:gd name="T23" fmla="*/ 809 h 976"/>
                <a:gd name="T24" fmla="*/ 1141 w 2067"/>
                <a:gd name="T25" fmla="*/ 738 h 976"/>
                <a:gd name="T26" fmla="*/ 957 w 2067"/>
                <a:gd name="T27" fmla="*/ 692 h 976"/>
                <a:gd name="T28" fmla="*/ 849 w 2067"/>
                <a:gd name="T29" fmla="*/ 676 h 976"/>
                <a:gd name="T30" fmla="*/ 764 w 2067"/>
                <a:gd name="T31" fmla="*/ 647 h 976"/>
                <a:gd name="T32" fmla="*/ 749 w 2067"/>
                <a:gd name="T33" fmla="*/ 591 h 976"/>
                <a:gd name="T34" fmla="*/ 727 w 2067"/>
                <a:gd name="T35" fmla="*/ 552 h 976"/>
                <a:gd name="T36" fmla="*/ 693 w 2067"/>
                <a:gd name="T37" fmla="*/ 521 h 976"/>
                <a:gd name="T38" fmla="*/ 652 w 2067"/>
                <a:gd name="T39" fmla="*/ 497 h 976"/>
                <a:gd name="T40" fmla="*/ 609 w 2067"/>
                <a:gd name="T41" fmla="*/ 492 h 976"/>
                <a:gd name="T42" fmla="*/ 565 w 2067"/>
                <a:gd name="T43" fmla="*/ 504 h 976"/>
                <a:gd name="T44" fmla="*/ 526 w 2067"/>
                <a:gd name="T45" fmla="*/ 530 h 976"/>
                <a:gd name="T46" fmla="*/ 496 w 2067"/>
                <a:gd name="T47" fmla="*/ 567 h 976"/>
                <a:gd name="T48" fmla="*/ 464 w 2067"/>
                <a:gd name="T49" fmla="*/ 642 h 976"/>
                <a:gd name="T50" fmla="*/ 418 w 2067"/>
                <a:gd name="T51" fmla="*/ 704 h 976"/>
                <a:gd name="T52" fmla="*/ 358 w 2067"/>
                <a:gd name="T53" fmla="*/ 700 h 976"/>
                <a:gd name="T54" fmla="*/ 338 w 2067"/>
                <a:gd name="T55" fmla="*/ 684 h 976"/>
                <a:gd name="T56" fmla="*/ 323 w 2067"/>
                <a:gd name="T57" fmla="*/ 601 h 976"/>
                <a:gd name="T58" fmla="*/ 303 w 2067"/>
                <a:gd name="T59" fmla="*/ 559 h 976"/>
                <a:gd name="T60" fmla="*/ 265 w 2067"/>
                <a:gd name="T61" fmla="*/ 524 h 976"/>
                <a:gd name="T62" fmla="*/ 216 w 2067"/>
                <a:gd name="T63" fmla="*/ 509 h 976"/>
                <a:gd name="T64" fmla="*/ 187 w 2067"/>
                <a:gd name="T65" fmla="*/ 511 h 976"/>
                <a:gd name="T66" fmla="*/ 156 w 2067"/>
                <a:gd name="T67" fmla="*/ 530 h 976"/>
                <a:gd name="T68" fmla="*/ 120 w 2067"/>
                <a:gd name="T69" fmla="*/ 572 h 976"/>
                <a:gd name="T70" fmla="*/ 87 w 2067"/>
                <a:gd name="T71" fmla="*/ 630 h 976"/>
                <a:gd name="T72" fmla="*/ 50 w 2067"/>
                <a:gd name="T73" fmla="*/ 672 h 976"/>
                <a:gd name="T74" fmla="*/ 19 w 2067"/>
                <a:gd name="T75" fmla="*/ 548 h 976"/>
                <a:gd name="T76" fmla="*/ 2 w 2067"/>
                <a:gd name="T77" fmla="*/ 423 h 976"/>
                <a:gd name="T78" fmla="*/ 3 w 2067"/>
                <a:gd name="T79" fmla="*/ 292 h 976"/>
                <a:gd name="T80" fmla="*/ 47 w 2067"/>
                <a:gd name="T81" fmla="*/ 168 h 976"/>
                <a:gd name="T82" fmla="*/ 181 w 2067"/>
                <a:gd name="T83" fmla="*/ 88 h 976"/>
                <a:gd name="T84" fmla="*/ 270 w 2067"/>
                <a:gd name="T85" fmla="*/ 48 h 976"/>
                <a:gd name="T86" fmla="*/ 397 w 2067"/>
                <a:gd name="T87" fmla="*/ 16 h 976"/>
                <a:gd name="T88" fmla="*/ 543 w 2067"/>
                <a:gd name="T89" fmla="*/ 1 h 976"/>
                <a:gd name="T90" fmla="*/ 687 w 2067"/>
                <a:gd name="T91" fmla="*/ 5 h 976"/>
                <a:gd name="T92" fmla="*/ 831 w 2067"/>
                <a:gd name="T93" fmla="*/ 26 h 976"/>
                <a:gd name="T94" fmla="*/ 973 w 2067"/>
                <a:gd name="T95" fmla="*/ 61 h 976"/>
                <a:gd name="T96" fmla="*/ 1110 w 2067"/>
                <a:gd name="T97" fmla="*/ 107 h 976"/>
                <a:gd name="T98" fmla="*/ 1243 w 2067"/>
                <a:gd name="T99" fmla="*/ 164 h 976"/>
                <a:gd name="T100" fmla="*/ 1487 w 2067"/>
                <a:gd name="T101" fmla="*/ 305 h 976"/>
                <a:gd name="T102" fmla="*/ 1788 w 2067"/>
                <a:gd name="T103" fmla="*/ 522 h 976"/>
                <a:gd name="T104" fmla="*/ 1949 w 2067"/>
                <a:gd name="T105" fmla="*/ 66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7" h="976">
                  <a:moveTo>
                    <a:pt x="2060" y="776"/>
                  </a:moveTo>
                  <a:lnTo>
                    <a:pt x="2063" y="789"/>
                  </a:lnTo>
                  <a:lnTo>
                    <a:pt x="2066" y="803"/>
                  </a:lnTo>
                  <a:lnTo>
                    <a:pt x="2067" y="816"/>
                  </a:lnTo>
                  <a:lnTo>
                    <a:pt x="2067" y="829"/>
                  </a:lnTo>
                  <a:lnTo>
                    <a:pt x="2066" y="841"/>
                  </a:lnTo>
                  <a:lnTo>
                    <a:pt x="2065" y="854"/>
                  </a:lnTo>
                  <a:lnTo>
                    <a:pt x="2062" y="866"/>
                  </a:lnTo>
                  <a:lnTo>
                    <a:pt x="2059" y="880"/>
                  </a:lnTo>
                  <a:lnTo>
                    <a:pt x="2052" y="904"/>
                  </a:lnTo>
                  <a:lnTo>
                    <a:pt x="2044" y="928"/>
                  </a:lnTo>
                  <a:lnTo>
                    <a:pt x="2035" y="952"/>
                  </a:lnTo>
                  <a:lnTo>
                    <a:pt x="2028" y="976"/>
                  </a:lnTo>
                  <a:lnTo>
                    <a:pt x="2023" y="964"/>
                  </a:lnTo>
                  <a:lnTo>
                    <a:pt x="2018" y="952"/>
                  </a:lnTo>
                  <a:lnTo>
                    <a:pt x="2013" y="941"/>
                  </a:lnTo>
                  <a:lnTo>
                    <a:pt x="2007" y="931"/>
                  </a:lnTo>
                  <a:lnTo>
                    <a:pt x="2001" y="922"/>
                  </a:lnTo>
                  <a:lnTo>
                    <a:pt x="1994" y="913"/>
                  </a:lnTo>
                  <a:lnTo>
                    <a:pt x="1987" y="904"/>
                  </a:lnTo>
                  <a:lnTo>
                    <a:pt x="1979" y="897"/>
                  </a:lnTo>
                  <a:lnTo>
                    <a:pt x="1971" y="890"/>
                  </a:lnTo>
                  <a:lnTo>
                    <a:pt x="1963" y="883"/>
                  </a:lnTo>
                  <a:lnTo>
                    <a:pt x="1954" y="876"/>
                  </a:lnTo>
                  <a:lnTo>
                    <a:pt x="1945" y="871"/>
                  </a:lnTo>
                  <a:lnTo>
                    <a:pt x="1927" y="861"/>
                  </a:lnTo>
                  <a:lnTo>
                    <a:pt x="1908" y="852"/>
                  </a:lnTo>
                  <a:lnTo>
                    <a:pt x="1888" y="846"/>
                  </a:lnTo>
                  <a:lnTo>
                    <a:pt x="1867" y="840"/>
                  </a:lnTo>
                  <a:lnTo>
                    <a:pt x="1844" y="835"/>
                  </a:lnTo>
                  <a:lnTo>
                    <a:pt x="1822" y="831"/>
                  </a:lnTo>
                  <a:lnTo>
                    <a:pt x="1778" y="825"/>
                  </a:lnTo>
                  <a:lnTo>
                    <a:pt x="1733" y="819"/>
                  </a:lnTo>
                  <a:lnTo>
                    <a:pt x="1720" y="821"/>
                  </a:lnTo>
                  <a:lnTo>
                    <a:pt x="1709" y="823"/>
                  </a:lnTo>
                  <a:lnTo>
                    <a:pt x="1699" y="827"/>
                  </a:lnTo>
                  <a:lnTo>
                    <a:pt x="1689" y="831"/>
                  </a:lnTo>
                  <a:lnTo>
                    <a:pt x="1680" y="835"/>
                  </a:lnTo>
                  <a:lnTo>
                    <a:pt x="1671" y="840"/>
                  </a:lnTo>
                  <a:lnTo>
                    <a:pt x="1663" y="846"/>
                  </a:lnTo>
                  <a:lnTo>
                    <a:pt x="1655" y="852"/>
                  </a:lnTo>
                  <a:lnTo>
                    <a:pt x="1624" y="880"/>
                  </a:lnTo>
                  <a:lnTo>
                    <a:pt x="1594" y="909"/>
                  </a:lnTo>
                  <a:lnTo>
                    <a:pt x="1544" y="890"/>
                  </a:lnTo>
                  <a:lnTo>
                    <a:pt x="1495" y="869"/>
                  </a:lnTo>
                  <a:lnTo>
                    <a:pt x="1444" y="849"/>
                  </a:lnTo>
                  <a:lnTo>
                    <a:pt x="1395" y="829"/>
                  </a:lnTo>
                  <a:lnTo>
                    <a:pt x="1344" y="809"/>
                  </a:lnTo>
                  <a:lnTo>
                    <a:pt x="1294" y="791"/>
                  </a:lnTo>
                  <a:lnTo>
                    <a:pt x="1244" y="772"/>
                  </a:lnTo>
                  <a:lnTo>
                    <a:pt x="1192" y="755"/>
                  </a:lnTo>
                  <a:lnTo>
                    <a:pt x="1141" y="738"/>
                  </a:lnTo>
                  <a:lnTo>
                    <a:pt x="1088" y="723"/>
                  </a:lnTo>
                  <a:lnTo>
                    <a:pt x="1036" y="710"/>
                  </a:lnTo>
                  <a:lnTo>
                    <a:pt x="984" y="698"/>
                  </a:lnTo>
                  <a:lnTo>
                    <a:pt x="957" y="692"/>
                  </a:lnTo>
                  <a:lnTo>
                    <a:pt x="930" y="688"/>
                  </a:lnTo>
                  <a:lnTo>
                    <a:pt x="903" y="683"/>
                  </a:lnTo>
                  <a:lnTo>
                    <a:pt x="876" y="679"/>
                  </a:lnTo>
                  <a:lnTo>
                    <a:pt x="849" y="676"/>
                  </a:lnTo>
                  <a:lnTo>
                    <a:pt x="821" y="673"/>
                  </a:lnTo>
                  <a:lnTo>
                    <a:pt x="794" y="671"/>
                  </a:lnTo>
                  <a:lnTo>
                    <a:pt x="766" y="670"/>
                  </a:lnTo>
                  <a:lnTo>
                    <a:pt x="764" y="647"/>
                  </a:lnTo>
                  <a:lnTo>
                    <a:pt x="759" y="624"/>
                  </a:lnTo>
                  <a:lnTo>
                    <a:pt x="756" y="613"/>
                  </a:lnTo>
                  <a:lnTo>
                    <a:pt x="753" y="602"/>
                  </a:lnTo>
                  <a:lnTo>
                    <a:pt x="749" y="591"/>
                  </a:lnTo>
                  <a:lnTo>
                    <a:pt x="745" y="581"/>
                  </a:lnTo>
                  <a:lnTo>
                    <a:pt x="740" y="571"/>
                  </a:lnTo>
                  <a:lnTo>
                    <a:pt x="734" y="561"/>
                  </a:lnTo>
                  <a:lnTo>
                    <a:pt x="727" y="552"/>
                  </a:lnTo>
                  <a:lnTo>
                    <a:pt x="720" y="543"/>
                  </a:lnTo>
                  <a:lnTo>
                    <a:pt x="711" y="535"/>
                  </a:lnTo>
                  <a:lnTo>
                    <a:pt x="703" y="528"/>
                  </a:lnTo>
                  <a:lnTo>
                    <a:pt x="693" y="521"/>
                  </a:lnTo>
                  <a:lnTo>
                    <a:pt x="683" y="515"/>
                  </a:lnTo>
                  <a:lnTo>
                    <a:pt x="673" y="508"/>
                  </a:lnTo>
                  <a:lnTo>
                    <a:pt x="662" y="502"/>
                  </a:lnTo>
                  <a:lnTo>
                    <a:pt x="652" y="497"/>
                  </a:lnTo>
                  <a:lnTo>
                    <a:pt x="641" y="494"/>
                  </a:lnTo>
                  <a:lnTo>
                    <a:pt x="630" y="492"/>
                  </a:lnTo>
                  <a:lnTo>
                    <a:pt x="620" y="491"/>
                  </a:lnTo>
                  <a:lnTo>
                    <a:pt x="609" y="492"/>
                  </a:lnTo>
                  <a:lnTo>
                    <a:pt x="598" y="493"/>
                  </a:lnTo>
                  <a:lnTo>
                    <a:pt x="587" y="495"/>
                  </a:lnTo>
                  <a:lnTo>
                    <a:pt x="575" y="499"/>
                  </a:lnTo>
                  <a:lnTo>
                    <a:pt x="565" y="504"/>
                  </a:lnTo>
                  <a:lnTo>
                    <a:pt x="555" y="509"/>
                  </a:lnTo>
                  <a:lnTo>
                    <a:pt x="545" y="515"/>
                  </a:lnTo>
                  <a:lnTo>
                    <a:pt x="535" y="522"/>
                  </a:lnTo>
                  <a:lnTo>
                    <a:pt x="526" y="530"/>
                  </a:lnTo>
                  <a:lnTo>
                    <a:pt x="517" y="538"/>
                  </a:lnTo>
                  <a:lnTo>
                    <a:pt x="510" y="548"/>
                  </a:lnTo>
                  <a:lnTo>
                    <a:pt x="503" y="557"/>
                  </a:lnTo>
                  <a:lnTo>
                    <a:pt x="496" y="567"/>
                  </a:lnTo>
                  <a:lnTo>
                    <a:pt x="490" y="577"/>
                  </a:lnTo>
                  <a:lnTo>
                    <a:pt x="480" y="598"/>
                  </a:lnTo>
                  <a:lnTo>
                    <a:pt x="471" y="619"/>
                  </a:lnTo>
                  <a:lnTo>
                    <a:pt x="464" y="642"/>
                  </a:lnTo>
                  <a:lnTo>
                    <a:pt x="456" y="664"/>
                  </a:lnTo>
                  <a:lnTo>
                    <a:pt x="450" y="686"/>
                  </a:lnTo>
                  <a:lnTo>
                    <a:pt x="445" y="708"/>
                  </a:lnTo>
                  <a:lnTo>
                    <a:pt x="418" y="704"/>
                  </a:lnTo>
                  <a:lnTo>
                    <a:pt x="391" y="699"/>
                  </a:lnTo>
                  <a:lnTo>
                    <a:pt x="377" y="698"/>
                  </a:lnTo>
                  <a:lnTo>
                    <a:pt x="364" y="699"/>
                  </a:lnTo>
                  <a:lnTo>
                    <a:pt x="358" y="700"/>
                  </a:lnTo>
                  <a:lnTo>
                    <a:pt x="351" y="702"/>
                  </a:lnTo>
                  <a:lnTo>
                    <a:pt x="345" y="705"/>
                  </a:lnTo>
                  <a:lnTo>
                    <a:pt x="340" y="708"/>
                  </a:lnTo>
                  <a:lnTo>
                    <a:pt x="338" y="684"/>
                  </a:lnTo>
                  <a:lnTo>
                    <a:pt x="336" y="660"/>
                  </a:lnTo>
                  <a:lnTo>
                    <a:pt x="332" y="637"/>
                  </a:lnTo>
                  <a:lnTo>
                    <a:pt x="327" y="612"/>
                  </a:lnTo>
                  <a:lnTo>
                    <a:pt x="323" y="601"/>
                  </a:lnTo>
                  <a:lnTo>
                    <a:pt x="319" y="590"/>
                  </a:lnTo>
                  <a:lnTo>
                    <a:pt x="315" y="579"/>
                  </a:lnTo>
                  <a:lnTo>
                    <a:pt x="309" y="569"/>
                  </a:lnTo>
                  <a:lnTo>
                    <a:pt x="303" y="559"/>
                  </a:lnTo>
                  <a:lnTo>
                    <a:pt x="295" y="549"/>
                  </a:lnTo>
                  <a:lnTo>
                    <a:pt x="287" y="540"/>
                  </a:lnTo>
                  <a:lnTo>
                    <a:pt x="277" y="531"/>
                  </a:lnTo>
                  <a:lnTo>
                    <a:pt x="265" y="524"/>
                  </a:lnTo>
                  <a:lnTo>
                    <a:pt x="252" y="518"/>
                  </a:lnTo>
                  <a:lnTo>
                    <a:pt x="238" y="513"/>
                  </a:lnTo>
                  <a:lnTo>
                    <a:pt x="224" y="510"/>
                  </a:lnTo>
                  <a:lnTo>
                    <a:pt x="216" y="509"/>
                  </a:lnTo>
                  <a:lnTo>
                    <a:pt x="209" y="509"/>
                  </a:lnTo>
                  <a:lnTo>
                    <a:pt x="201" y="509"/>
                  </a:lnTo>
                  <a:lnTo>
                    <a:pt x="194" y="510"/>
                  </a:lnTo>
                  <a:lnTo>
                    <a:pt x="187" y="511"/>
                  </a:lnTo>
                  <a:lnTo>
                    <a:pt x="180" y="514"/>
                  </a:lnTo>
                  <a:lnTo>
                    <a:pt x="173" y="516"/>
                  </a:lnTo>
                  <a:lnTo>
                    <a:pt x="166" y="520"/>
                  </a:lnTo>
                  <a:lnTo>
                    <a:pt x="156" y="530"/>
                  </a:lnTo>
                  <a:lnTo>
                    <a:pt x="146" y="540"/>
                  </a:lnTo>
                  <a:lnTo>
                    <a:pt x="137" y="550"/>
                  </a:lnTo>
                  <a:lnTo>
                    <a:pt x="128" y="561"/>
                  </a:lnTo>
                  <a:lnTo>
                    <a:pt x="120" y="572"/>
                  </a:lnTo>
                  <a:lnTo>
                    <a:pt x="113" y="583"/>
                  </a:lnTo>
                  <a:lnTo>
                    <a:pt x="106" y="594"/>
                  </a:lnTo>
                  <a:lnTo>
                    <a:pt x="99" y="605"/>
                  </a:lnTo>
                  <a:lnTo>
                    <a:pt x="87" y="630"/>
                  </a:lnTo>
                  <a:lnTo>
                    <a:pt x="76" y="654"/>
                  </a:lnTo>
                  <a:lnTo>
                    <a:pt x="67" y="678"/>
                  </a:lnTo>
                  <a:lnTo>
                    <a:pt x="60" y="704"/>
                  </a:lnTo>
                  <a:lnTo>
                    <a:pt x="50" y="672"/>
                  </a:lnTo>
                  <a:lnTo>
                    <a:pt x="41" y="641"/>
                  </a:lnTo>
                  <a:lnTo>
                    <a:pt x="33" y="609"/>
                  </a:lnTo>
                  <a:lnTo>
                    <a:pt x="25" y="578"/>
                  </a:lnTo>
                  <a:lnTo>
                    <a:pt x="19" y="548"/>
                  </a:lnTo>
                  <a:lnTo>
                    <a:pt x="13" y="517"/>
                  </a:lnTo>
                  <a:lnTo>
                    <a:pt x="8" y="485"/>
                  </a:lnTo>
                  <a:lnTo>
                    <a:pt x="5" y="454"/>
                  </a:lnTo>
                  <a:lnTo>
                    <a:pt x="2" y="423"/>
                  </a:lnTo>
                  <a:lnTo>
                    <a:pt x="1" y="391"/>
                  </a:lnTo>
                  <a:lnTo>
                    <a:pt x="0" y="358"/>
                  </a:lnTo>
                  <a:lnTo>
                    <a:pt x="1" y="326"/>
                  </a:lnTo>
                  <a:lnTo>
                    <a:pt x="3" y="292"/>
                  </a:lnTo>
                  <a:lnTo>
                    <a:pt x="6" y="259"/>
                  </a:lnTo>
                  <a:lnTo>
                    <a:pt x="11" y="223"/>
                  </a:lnTo>
                  <a:lnTo>
                    <a:pt x="16" y="187"/>
                  </a:lnTo>
                  <a:lnTo>
                    <a:pt x="47" y="168"/>
                  </a:lnTo>
                  <a:lnTo>
                    <a:pt x="79" y="149"/>
                  </a:lnTo>
                  <a:lnTo>
                    <a:pt x="113" y="128"/>
                  </a:lnTo>
                  <a:lnTo>
                    <a:pt x="146" y="107"/>
                  </a:lnTo>
                  <a:lnTo>
                    <a:pt x="181" y="88"/>
                  </a:lnTo>
                  <a:lnTo>
                    <a:pt x="217" y="70"/>
                  </a:lnTo>
                  <a:lnTo>
                    <a:pt x="235" y="62"/>
                  </a:lnTo>
                  <a:lnTo>
                    <a:pt x="253" y="55"/>
                  </a:lnTo>
                  <a:lnTo>
                    <a:pt x="270" y="48"/>
                  </a:lnTo>
                  <a:lnTo>
                    <a:pt x="288" y="42"/>
                  </a:lnTo>
                  <a:lnTo>
                    <a:pt x="324" y="32"/>
                  </a:lnTo>
                  <a:lnTo>
                    <a:pt x="361" y="24"/>
                  </a:lnTo>
                  <a:lnTo>
                    <a:pt x="397" y="16"/>
                  </a:lnTo>
                  <a:lnTo>
                    <a:pt x="433" y="11"/>
                  </a:lnTo>
                  <a:lnTo>
                    <a:pt x="470" y="6"/>
                  </a:lnTo>
                  <a:lnTo>
                    <a:pt x="506" y="3"/>
                  </a:lnTo>
                  <a:lnTo>
                    <a:pt x="543" y="1"/>
                  </a:lnTo>
                  <a:lnTo>
                    <a:pt x="579" y="0"/>
                  </a:lnTo>
                  <a:lnTo>
                    <a:pt x="616" y="1"/>
                  </a:lnTo>
                  <a:lnTo>
                    <a:pt x="652" y="3"/>
                  </a:lnTo>
                  <a:lnTo>
                    <a:pt x="687" y="5"/>
                  </a:lnTo>
                  <a:lnTo>
                    <a:pt x="724" y="9"/>
                  </a:lnTo>
                  <a:lnTo>
                    <a:pt x="760" y="14"/>
                  </a:lnTo>
                  <a:lnTo>
                    <a:pt x="796" y="19"/>
                  </a:lnTo>
                  <a:lnTo>
                    <a:pt x="831" y="26"/>
                  </a:lnTo>
                  <a:lnTo>
                    <a:pt x="867" y="34"/>
                  </a:lnTo>
                  <a:lnTo>
                    <a:pt x="902" y="42"/>
                  </a:lnTo>
                  <a:lnTo>
                    <a:pt x="937" y="51"/>
                  </a:lnTo>
                  <a:lnTo>
                    <a:pt x="973" y="61"/>
                  </a:lnTo>
                  <a:lnTo>
                    <a:pt x="1007" y="72"/>
                  </a:lnTo>
                  <a:lnTo>
                    <a:pt x="1042" y="83"/>
                  </a:lnTo>
                  <a:lnTo>
                    <a:pt x="1076" y="95"/>
                  </a:lnTo>
                  <a:lnTo>
                    <a:pt x="1110" y="107"/>
                  </a:lnTo>
                  <a:lnTo>
                    <a:pt x="1144" y="121"/>
                  </a:lnTo>
                  <a:lnTo>
                    <a:pt x="1177" y="135"/>
                  </a:lnTo>
                  <a:lnTo>
                    <a:pt x="1210" y="149"/>
                  </a:lnTo>
                  <a:lnTo>
                    <a:pt x="1243" y="164"/>
                  </a:lnTo>
                  <a:lnTo>
                    <a:pt x="1275" y="179"/>
                  </a:lnTo>
                  <a:lnTo>
                    <a:pt x="1338" y="210"/>
                  </a:lnTo>
                  <a:lnTo>
                    <a:pt x="1400" y="242"/>
                  </a:lnTo>
                  <a:lnTo>
                    <a:pt x="1487" y="305"/>
                  </a:lnTo>
                  <a:lnTo>
                    <a:pt x="1573" y="366"/>
                  </a:lnTo>
                  <a:lnTo>
                    <a:pt x="1660" y="428"/>
                  </a:lnTo>
                  <a:lnTo>
                    <a:pt x="1746" y="490"/>
                  </a:lnTo>
                  <a:lnTo>
                    <a:pt x="1788" y="522"/>
                  </a:lnTo>
                  <a:lnTo>
                    <a:pt x="1829" y="555"/>
                  </a:lnTo>
                  <a:lnTo>
                    <a:pt x="1871" y="588"/>
                  </a:lnTo>
                  <a:lnTo>
                    <a:pt x="1910" y="623"/>
                  </a:lnTo>
                  <a:lnTo>
                    <a:pt x="1949" y="660"/>
                  </a:lnTo>
                  <a:lnTo>
                    <a:pt x="1988" y="696"/>
                  </a:lnTo>
                  <a:lnTo>
                    <a:pt x="2024" y="735"/>
                  </a:lnTo>
                  <a:lnTo>
                    <a:pt x="2060" y="776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2089" y="1400"/>
              <a:ext cx="247" cy="729"/>
            </a:xfrm>
            <a:custGeom>
              <a:avLst/>
              <a:gdLst>
                <a:gd name="T0" fmla="*/ 513 w 1486"/>
                <a:gd name="T1" fmla="*/ 354 h 4374"/>
                <a:gd name="T2" fmla="*/ 684 w 1486"/>
                <a:gd name="T3" fmla="*/ 465 h 4374"/>
                <a:gd name="T4" fmla="*/ 777 w 1486"/>
                <a:gd name="T5" fmla="*/ 544 h 4374"/>
                <a:gd name="T6" fmla="*/ 843 w 1486"/>
                <a:gd name="T7" fmla="*/ 622 h 4374"/>
                <a:gd name="T8" fmla="*/ 924 w 1486"/>
                <a:gd name="T9" fmla="*/ 754 h 4374"/>
                <a:gd name="T10" fmla="*/ 1023 w 1486"/>
                <a:gd name="T11" fmla="*/ 950 h 4374"/>
                <a:gd name="T12" fmla="*/ 1185 w 1486"/>
                <a:gd name="T13" fmla="*/ 1309 h 4374"/>
                <a:gd name="T14" fmla="*/ 1235 w 1486"/>
                <a:gd name="T15" fmla="*/ 1475 h 4374"/>
                <a:gd name="T16" fmla="*/ 1288 w 1486"/>
                <a:gd name="T17" fmla="*/ 1696 h 4374"/>
                <a:gd name="T18" fmla="*/ 1353 w 1486"/>
                <a:gd name="T19" fmla="*/ 1897 h 4374"/>
                <a:gd name="T20" fmla="*/ 1405 w 1486"/>
                <a:gd name="T21" fmla="*/ 2160 h 4374"/>
                <a:gd name="T22" fmla="*/ 1435 w 1486"/>
                <a:gd name="T23" fmla="*/ 2428 h 4374"/>
                <a:gd name="T24" fmla="*/ 1454 w 1486"/>
                <a:gd name="T25" fmla="*/ 2809 h 4374"/>
                <a:gd name="T26" fmla="*/ 1473 w 1486"/>
                <a:gd name="T27" fmla="*/ 3303 h 4374"/>
                <a:gd name="T28" fmla="*/ 1480 w 1486"/>
                <a:gd name="T29" fmla="*/ 3576 h 4374"/>
                <a:gd name="T30" fmla="*/ 1470 w 1486"/>
                <a:gd name="T31" fmla="*/ 3865 h 4374"/>
                <a:gd name="T32" fmla="*/ 1457 w 1486"/>
                <a:gd name="T33" fmla="*/ 4156 h 4374"/>
                <a:gd name="T34" fmla="*/ 1434 w 1486"/>
                <a:gd name="T35" fmla="*/ 4328 h 4374"/>
                <a:gd name="T36" fmla="*/ 1427 w 1486"/>
                <a:gd name="T37" fmla="*/ 4089 h 4374"/>
                <a:gd name="T38" fmla="*/ 1411 w 1486"/>
                <a:gd name="T39" fmla="*/ 3852 h 4374"/>
                <a:gd name="T40" fmla="*/ 1379 w 1486"/>
                <a:gd name="T41" fmla="*/ 3620 h 4374"/>
                <a:gd name="T42" fmla="*/ 1392 w 1486"/>
                <a:gd name="T43" fmla="*/ 3571 h 4374"/>
                <a:gd name="T44" fmla="*/ 1378 w 1486"/>
                <a:gd name="T45" fmla="*/ 3492 h 4374"/>
                <a:gd name="T46" fmla="*/ 1341 w 1486"/>
                <a:gd name="T47" fmla="*/ 3381 h 4374"/>
                <a:gd name="T48" fmla="*/ 1253 w 1486"/>
                <a:gd name="T49" fmla="*/ 3015 h 4374"/>
                <a:gd name="T50" fmla="*/ 1132 w 1486"/>
                <a:gd name="T51" fmla="*/ 2584 h 4374"/>
                <a:gd name="T52" fmla="*/ 1042 w 1486"/>
                <a:gd name="T53" fmla="*/ 2330 h 4374"/>
                <a:gd name="T54" fmla="*/ 952 w 1486"/>
                <a:gd name="T55" fmla="*/ 2124 h 4374"/>
                <a:gd name="T56" fmla="*/ 884 w 1486"/>
                <a:gd name="T57" fmla="*/ 1974 h 4374"/>
                <a:gd name="T58" fmla="*/ 836 w 1486"/>
                <a:gd name="T59" fmla="*/ 1877 h 4374"/>
                <a:gd name="T60" fmla="*/ 827 w 1486"/>
                <a:gd name="T61" fmla="*/ 1836 h 4374"/>
                <a:gd name="T62" fmla="*/ 835 w 1486"/>
                <a:gd name="T63" fmla="*/ 1800 h 4374"/>
                <a:gd name="T64" fmla="*/ 882 w 1486"/>
                <a:gd name="T65" fmla="*/ 1712 h 4374"/>
                <a:gd name="T66" fmla="*/ 957 w 1486"/>
                <a:gd name="T67" fmla="*/ 1549 h 4374"/>
                <a:gd name="T68" fmla="*/ 943 w 1486"/>
                <a:gd name="T69" fmla="*/ 1479 h 4374"/>
                <a:gd name="T70" fmla="*/ 901 w 1486"/>
                <a:gd name="T71" fmla="*/ 1456 h 4374"/>
                <a:gd name="T72" fmla="*/ 877 w 1486"/>
                <a:gd name="T73" fmla="*/ 1470 h 4374"/>
                <a:gd name="T74" fmla="*/ 732 w 1486"/>
                <a:gd name="T75" fmla="*/ 1437 h 4374"/>
                <a:gd name="T76" fmla="*/ 675 w 1486"/>
                <a:gd name="T77" fmla="*/ 1254 h 4374"/>
                <a:gd name="T78" fmla="*/ 585 w 1486"/>
                <a:gd name="T79" fmla="*/ 1077 h 4374"/>
                <a:gd name="T80" fmla="*/ 470 w 1486"/>
                <a:gd name="T81" fmla="*/ 914 h 4374"/>
                <a:gd name="T82" fmla="*/ 330 w 1486"/>
                <a:gd name="T83" fmla="*/ 768 h 4374"/>
                <a:gd name="T84" fmla="*/ 173 w 1486"/>
                <a:gd name="T85" fmla="*/ 648 h 4374"/>
                <a:gd name="T86" fmla="*/ 2 w 1486"/>
                <a:gd name="T87" fmla="*/ 560 h 4374"/>
                <a:gd name="T88" fmla="*/ 6 w 1486"/>
                <a:gd name="T89" fmla="*/ 492 h 4374"/>
                <a:gd name="T90" fmla="*/ 37 w 1486"/>
                <a:gd name="T91" fmla="*/ 410 h 4374"/>
                <a:gd name="T92" fmla="*/ 51 w 1486"/>
                <a:gd name="T93" fmla="*/ 310 h 4374"/>
                <a:gd name="T94" fmla="*/ 68 w 1486"/>
                <a:gd name="T95" fmla="*/ 163 h 4374"/>
                <a:gd name="T96" fmla="*/ 112 w 1486"/>
                <a:gd name="T97" fmla="*/ 63 h 4374"/>
                <a:gd name="T98" fmla="*/ 152 w 1486"/>
                <a:gd name="T99" fmla="*/ 16 h 4374"/>
                <a:gd name="T100" fmla="*/ 194 w 1486"/>
                <a:gd name="T101" fmla="*/ 56 h 4374"/>
                <a:gd name="T102" fmla="*/ 257 w 1486"/>
                <a:gd name="T103" fmla="*/ 141 h 4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4374">
                  <a:moveTo>
                    <a:pt x="374" y="267"/>
                  </a:moveTo>
                  <a:lnTo>
                    <a:pt x="408" y="290"/>
                  </a:lnTo>
                  <a:lnTo>
                    <a:pt x="442" y="312"/>
                  </a:lnTo>
                  <a:lnTo>
                    <a:pt x="478" y="333"/>
                  </a:lnTo>
                  <a:lnTo>
                    <a:pt x="513" y="354"/>
                  </a:lnTo>
                  <a:lnTo>
                    <a:pt x="548" y="376"/>
                  </a:lnTo>
                  <a:lnTo>
                    <a:pt x="583" y="398"/>
                  </a:lnTo>
                  <a:lnTo>
                    <a:pt x="618" y="419"/>
                  </a:lnTo>
                  <a:lnTo>
                    <a:pt x="651" y="442"/>
                  </a:lnTo>
                  <a:lnTo>
                    <a:pt x="684" y="465"/>
                  </a:lnTo>
                  <a:lnTo>
                    <a:pt x="716" y="490"/>
                  </a:lnTo>
                  <a:lnTo>
                    <a:pt x="732" y="503"/>
                  </a:lnTo>
                  <a:lnTo>
                    <a:pt x="747" y="517"/>
                  </a:lnTo>
                  <a:lnTo>
                    <a:pt x="762" y="530"/>
                  </a:lnTo>
                  <a:lnTo>
                    <a:pt x="777" y="544"/>
                  </a:lnTo>
                  <a:lnTo>
                    <a:pt x="791" y="559"/>
                  </a:lnTo>
                  <a:lnTo>
                    <a:pt x="805" y="574"/>
                  </a:lnTo>
                  <a:lnTo>
                    <a:pt x="818" y="589"/>
                  </a:lnTo>
                  <a:lnTo>
                    <a:pt x="831" y="605"/>
                  </a:lnTo>
                  <a:lnTo>
                    <a:pt x="843" y="622"/>
                  </a:lnTo>
                  <a:lnTo>
                    <a:pt x="856" y="641"/>
                  </a:lnTo>
                  <a:lnTo>
                    <a:pt x="868" y="659"/>
                  </a:lnTo>
                  <a:lnTo>
                    <a:pt x="879" y="677"/>
                  </a:lnTo>
                  <a:lnTo>
                    <a:pt x="902" y="715"/>
                  </a:lnTo>
                  <a:lnTo>
                    <a:pt x="924" y="754"/>
                  </a:lnTo>
                  <a:lnTo>
                    <a:pt x="945" y="792"/>
                  </a:lnTo>
                  <a:lnTo>
                    <a:pt x="965" y="831"/>
                  </a:lnTo>
                  <a:lnTo>
                    <a:pt x="985" y="870"/>
                  </a:lnTo>
                  <a:lnTo>
                    <a:pt x="1004" y="910"/>
                  </a:lnTo>
                  <a:lnTo>
                    <a:pt x="1023" y="950"/>
                  </a:lnTo>
                  <a:lnTo>
                    <a:pt x="1041" y="989"/>
                  </a:lnTo>
                  <a:lnTo>
                    <a:pt x="1076" y="1070"/>
                  </a:lnTo>
                  <a:lnTo>
                    <a:pt x="1112" y="1151"/>
                  </a:lnTo>
                  <a:lnTo>
                    <a:pt x="1148" y="1230"/>
                  </a:lnTo>
                  <a:lnTo>
                    <a:pt x="1185" y="1309"/>
                  </a:lnTo>
                  <a:lnTo>
                    <a:pt x="1195" y="1336"/>
                  </a:lnTo>
                  <a:lnTo>
                    <a:pt x="1204" y="1362"/>
                  </a:lnTo>
                  <a:lnTo>
                    <a:pt x="1213" y="1391"/>
                  </a:lnTo>
                  <a:lnTo>
                    <a:pt x="1220" y="1419"/>
                  </a:lnTo>
                  <a:lnTo>
                    <a:pt x="1235" y="1475"/>
                  </a:lnTo>
                  <a:lnTo>
                    <a:pt x="1247" y="1533"/>
                  </a:lnTo>
                  <a:lnTo>
                    <a:pt x="1259" y="1589"/>
                  </a:lnTo>
                  <a:lnTo>
                    <a:pt x="1272" y="1644"/>
                  </a:lnTo>
                  <a:lnTo>
                    <a:pt x="1280" y="1670"/>
                  </a:lnTo>
                  <a:lnTo>
                    <a:pt x="1288" y="1696"/>
                  </a:lnTo>
                  <a:lnTo>
                    <a:pt x="1297" y="1720"/>
                  </a:lnTo>
                  <a:lnTo>
                    <a:pt x="1307" y="1743"/>
                  </a:lnTo>
                  <a:lnTo>
                    <a:pt x="1324" y="1794"/>
                  </a:lnTo>
                  <a:lnTo>
                    <a:pt x="1339" y="1845"/>
                  </a:lnTo>
                  <a:lnTo>
                    <a:pt x="1353" y="1897"/>
                  </a:lnTo>
                  <a:lnTo>
                    <a:pt x="1366" y="1949"/>
                  </a:lnTo>
                  <a:lnTo>
                    <a:pt x="1377" y="2001"/>
                  </a:lnTo>
                  <a:lnTo>
                    <a:pt x="1388" y="2054"/>
                  </a:lnTo>
                  <a:lnTo>
                    <a:pt x="1397" y="2106"/>
                  </a:lnTo>
                  <a:lnTo>
                    <a:pt x="1405" y="2160"/>
                  </a:lnTo>
                  <a:lnTo>
                    <a:pt x="1413" y="2213"/>
                  </a:lnTo>
                  <a:lnTo>
                    <a:pt x="1419" y="2267"/>
                  </a:lnTo>
                  <a:lnTo>
                    <a:pt x="1425" y="2320"/>
                  </a:lnTo>
                  <a:lnTo>
                    <a:pt x="1430" y="2373"/>
                  </a:lnTo>
                  <a:lnTo>
                    <a:pt x="1435" y="2428"/>
                  </a:lnTo>
                  <a:lnTo>
                    <a:pt x="1439" y="2482"/>
                  </a:lnTo>
                  <a:lnTo>
                    <a:pt x="1442" y="2536"/>
                  </a:lnTo>
                  <a:lnTo>
                    <a:pt x="1445" y="2590"/>
                  </a:lnTo>
                  <a:lnTo>
                    <a:pt x="1450" y="2700"/>
                  </a:lnTo>
                  <a:lnTo>
                    <a:pt x="1454" y="2809"/>
                  </a:lnTo>
                  <a:lnTo>
                    <a:pt x="1458" y="2919"/>
                  </a:lnTo>
                  <a:lnTo>
                    <a:pt x="1461" y="3029"/>
                  </a:lnTo>
                  <a:lnTo>
                    <a:pt x="1465" y="3138"/>
                  </a:lnTo>
                  <a:lnTo>
                    <a:pt x="1470" y="3248"/>
                  </a:lnTo>
                  <a:lnTo>
                    <a:pt x="1473" y="3303"/>
                  </a:lnTo>
                  <a:lnTo>
                    <a:pt x="1476" y="3357"/>
                  </a:lnTo>
                  <a:lnTo>
                    <a:pt x="1481" y="3412"/>
                  </a:lnTo>
                  <a:lnTo>
                    <a:pt x="1486" y="3466"/>
                  </a:lnTo>
                  <a:lnTo>
                    <a:pt x="1482" y="3520"/>
                  </a:lnTo>
                  <a:lnTo>
                    <a:pt x="1480" y="3576"/>
                  </a:lnTo>
                  <a:lnTo>
                    <a:pt x="1477" y="3633"/>
                  </a:lnTo>
                  <a:lnTo>
                    <a:pt x="1475" y="3690"/>
                  </a:lnTo>
                  <a:lnTo>
                    <a:pt x="1473" y="3748"/>
                  </a:lnTo>
                  <a:lnTo>
                    <a:pt x="1472" y="3807"/>
                  </a:lnTo>
                  <a:lnTo>
                    <a:pt x="1470" y="3865"/>
                  </a:lnTo>
                  <a:lnTo>
                    <a:pt x="1468" y="3924"/>
                  </a:lnTo>
                  <a:lnTo>
                    <a:pt x="1466" y="3982"/>
                  </a:lnTo>
                  <a:lnTo>
                    <a:pt x="1463" y="4041"/>
                  </a:lnTo>
                  <a:lnTo>
                    <a:pt x="1461" y="4098"/>
                  </a:lnTo>
                  <a:lnTo>
                    <a:pt x="1457" y="4156"/>
                  </a:lnTo>
                  <a:lnTo>
                    <a:pt x="1453" y="4212"/>
                  </a:lnTo>
                  <a:lnTo>
                    <a:pt x="1448" y="4267"/>
                  </a:lnTo>
                  <a:lnTo>
                    <a:pt x="1441" y="4322"/>
                  </a:lnTo>
                  <a:lnTo>
                    <a:pt x="1434" y="4374"/>
                  </a:lnTo>
                  <a:lnTo>
                    <a:pt x="1434" y="4328"/>
                  </a:lnTo>
                  <a:lnTo>
                    <a:pt x="1433" y="4280"/>
                  </a:lnTo>
                  <a:lnTo>
                    <a:pt x="1432" y="4232"/>
                  </a:lnTo>
                  <a:lnTo>
                    <a:pt x="1431" y="4185"/>
                  </a:lnTo>
                  <a:lnTo>
                    <a:pt x="1429" y="4137"/>
                  </a:lnTo>
                  <a:lnTo>
                    <a:pt x="1427" y="4089"/>
                  </a:lnTo>
                  <a:lnTo>
                    <a:pt x="1425" y="4042"/>
                  </a:lnTo>
                  <a:lnTo>
                    <a:pt x="1422" y="3994"/>
                  </a:lnTo>
                  <a:lnTo>
                    <a:pt x="1419" y="3947"/>
                  </a:lnTo>
                  <a:lnTo>
                    <a:pt x="1415" y="3899"/>
                  </a:lnTo>
                  <a:lnTo>
                    <a:pt x="1411" y="3852"/>
                  </a:lnTo>
                  <a:lnTo>
                    <a:pt x="1406" y="3805"/>
                  </a:lnTo>
                  <a:lnTo>
                    <a:pt x="1400" y="3758"/>
                  </a:lnTo>
                  <a:lnTo>
                    <a:pt x="1394" y="3712"/>
                  </a:lnTo>
                  <a:lnTo>
                    <a:pt x="1387" y="3666"/>
                  </a:lnTo>
                  <a:lnTo>
                    <a:pt x="1379" y="3620"/>
                  </a:lnTo>
                  <a:lnTo>
                    <a:pt x="1383" y="3612"/>
                  </a:lnTo>
                  <a:lnTo>
                    <a:pt x="1386" y="3604"/>
                  </a:lnTo>
                  <a:lnTo>
                    <a:pt x="1389" y="3595"/>
                  </a:lnTo>
                  <a:lnTo>
                    <a:pt x="1390" y="3587"/>
                  </a:lnTo>
                  <a:lnTo>
                    <a:pt x="1392" y="3571"/>
                  </a:lnTo>
                  <a:lnTo>
                    <a:pt x="1392" y="3555"/>
                  </a:lnTo>
                  <a:lnTo>
                    <a:pt x="1391" y="3540"/>
                  </a:lnTo>
                  <a:lnTo>
                    <a:pt x="1387" y="3523"/>
                  </a:lnTo>
                  <a:lnTo>
                    <a:pt x="1383" y="3508"/>
                  </a:lnTo>
                  <a:lnTo>
                    <a:pt x="1378" y="3492"/>
                  </a:lnTo>
                  <a:lnTo>
                    <a:pt x="1366" y="3461"/>
                  </a:lnTo>
                  <a:lnTo>
                    <a:pt x="1355" y="3430"/>
                  </a:lnTo>
                  <a:lnTo>
                    <a:pt x="1348" y="3414"/>
                  </a:lnTo>
                  <a:lnTo>
                    <a:pt x="1344" y="3397"/>
                  </a:lnTo>
                  <a:lnTo>
                    <a:pt x="1341" y="3381"/>
                  </a:lnTo>
                  <a:lnTo>
                    <a:pt x="1339" y="3364"/>
                  </a:lnTo>
                  <a:lnTo>
                    <a:pt x="1318" y="3278"/>
                  </a:lnTo>
                  <a:lnTo>
                    <a:pt x="1296" y="3190"/>
                  </a:lnTo>
                  <a:lnTo>
                    <a:pt x="1275" y="3103"/>
                  </a:lnTo>
                  <a:lnTo>
                    <a:pt x="1253" y="3015"/>
                  </a:lnTo>
                  <a:lnTo>
                    <a:pt x="1231" y="2929"/>
                  </a:lnTo>
                  <a:lnTo>
                    <a:pt x="1207" y="2842"/>
                  </a:lnTo>
                  <a:lnTo>
                    <a:pt x="1183" y="2755"/>
                  </a:lnTo>
                  <a:lnTo>
                    <a:pt x="1158" y="2670"/>
                  </a:lnTo>
                  <a:lnTo>
                    <a:pt x="1132" y="2584"/>
                  </a:lnTo>
                  <a:lnTo>
                    <a:pt x="1104" y="2498"/>
                  </a:lnTo>
                  <a:lnTo>
                    <a:pt x="1089" y="2456"/>
                  </a:lnTo>
                  <a:lnTo>
                    <a:pt x="1074" y="2414"/>
                  </a:lnTo>
                  <a:lnTo>
                    <a:pt x="1058" y="2372"/>
                  </a:lnTo>
                  <a:lnTo>
                    <a:pt x="1042" y="2330"/>
                  </a:lnTo>
                  <a:lnTo>
                    <a:pt x="1025" y="2289"/>
                  </a:lnTo>
                  <a:lnTo>
                    <a:pt x="1008" y="2247"/>
                  </a:lnTo>
                  <a:lnTo>
                    <a:pt x="990" y="2206"/>
                  </a:lnTo>
                  <a:lnTo>
                    <a:pt x="972" y="2165"/>
                  </a:lnTo>
                  <a:lnTo>
                    <a:pt x="952" y="2124"/>
                  </a:lnTo>
                  <a:lnTo>
                    <a:pt x="932" y="2084"/>
                  </a:lnTo>
                  <a:lnTo>
                    <a:pt x="912" y="2044"/>
                  </a:lnTo>
                  <a:lnTo>
                    <a:pt x="890" y="2003"/>
                  </a:lnTo>
                  <a:lnTo>
                    <a:pt x="888" y="1989"/>
                  </a:lnTo>
                  <a:lnTo>
                    <a:pt x="884" y="1974"/>
                  </a:lnTo>
                  <a:lnTo>
                    <a:pt x="879" y="1960"/>
                  </a:lnTo>
                  <a:lnTo>
                    <a:pt x="873" y="1947"/>
                  </a:lnTo>
                  <a:lnTo>
                    <a:pt x="858" y="1919"/>
                  </a:lnTo>
                  <a:lnTo>
                    <a:pt x="842" y="1892"/>
                  </a:lnTo>
                  <a:lnTo>
                    <a:pt x="836" y="1877"/>
                  </a:lnTo>
                  <a:lnTo>
                    <a:pt x="831" y="1864"/>
                  </a:lnTo>
                  <a:lnTo>
                    <a:pt x="829" y="1857"/>
                  </a:lnTo>
                  <a:lnTo>
                    <a:pt x="828" y="1850"/>
                  </a:lnTo>
                  <a:lnTo>
                    <a:pt x="827" y="1843"/>
                  </a:lnTo>
                  <a:lnTo>
                    <a:pt x="827" y="1836"/>
                  </a:lnTo>
                  <a:lnTo>
                    <a:pt x="827" y="1829"/>
                  </a:lnTo>
                  <a:lnTo>
                    <a:pt x="828" y="1822"/>
                  </a:lnTo>
                  <a:lnTo>
                    <a:pt x="830" y="1815"/>
                  </a:lnTo>
                  <a:lnTo>
                    <a:pt x="832" y="1807"/>
                  </a:lnTo>
                  <a:lnTo>
                    <a:pt x="835" y="1800"/>
                  </a:lnTo>
                  <a:lnTo>
                    <a:pt x="839" y="1793"/>
                  </a:lnTo>
                  <a:lnTo>
                    <a:pt x="844" y="1785"/>
                  </a:lnTo>
                  <a:lnTo>
                    <a:pt x="851" y="1778"/>
                  </a:lnTo>
                  <a:lnTo>
                    <a:pt x="866" y="1744"/>
                  </a:lnTo>
                  <a:lnTo>
                    <a:pt x="882" y="1712"/>
                  </a:lnTo>
                  <a:lnTo>
                    <a:pt x="898" y="1680"/>
                  </a:lnTo>
                  <a:lnTo>
                    <a:pt x="914" y="1648"/>
                  </a:lnTo>
                  <a:lnTo>
                    <a:pt x="929" y="1615"/>
                  </a:lnTo>
                  <a:lnTo>
                    <a:pt x="944" y="1582"/>
                  </a:lnTo>
                  <a:lnTo>
                    <a:pt x="957" y="1549"/>
                  </a:lnTo>
                  <a:lnTo>
                    <a:pt x="968" y="1515"/>
                  </a:lnTo>
                  <a:lnTo>
                    <a:pt x="963" y="1504"/>
                  </a:lnTo>
                  <a:lnTo>
                    <a:pt x="957" y="1494"/>
                  </a:lnTo>
                  <a:lnTo>
                    <a:pt x="951" y="1486"/>
                  </a:lnTo>
                  <a:lnTo>
                    <a:pt x="943" y="1479"/>
                  </a:lnTo>
                  <a:lnTo>
                    <a:pt x="935" y="1473"/>
                  </a:lnTo>
                  <a:lnTo>
                    <a:pt x="926" y="1466"/>
                  </a:lnTo>
                  <a:lnTo>
                    <a:pt x="916" y="1460"/>
                  </a:lnTo>
                  <a:lnTo>
                    <a:pt x="906" y="1455"/>
                  </a:lnTo>
                  <a:lnTo>
                    <a:pt x="901" y="1456"/>
                  </a:lnTo>
                  <a:lnTo>
                    <a:pt x="895" y="1457"/>
                  </a:lnTo>
                  <a:lnTo>
                    <a:pt x="890" y="1459"/>
                  </a:lnTo>
                  <a:lnTo>
                    <a:pt x="885" y="1462"/>
                  </a:lnTo>
                  <a:lnTo>
                    <a:pt x="881" y="1466"/>
                  </a:lnTo>
                  <a:lnTo>
                    <a:pt x="877" y="1470"/>
                  </a:lnTo>
                  <a:lnTo>
                    <a:pt x="875" y="1476"/>
                  </a:lnTo>
                  <a:lnTo>
                    <a:pt x="874" y="1482"/>
                  </a:lnTo>
                  <a:lnTo>
                    <a:pt x="745" y="1510"/>
                  </a:lnTo>
                  <a:lnTo>
                    <a:pt x="739" y="1473"/>
                  </a:lnTo>
                  <a:lnTo>
                    <a:pt x="732" y="1437"/>
                  </a:lnTo>
                  <a:lnTo>
                    <a:pt x="724" y="1400"/>
                  </a:lnTo>
                  <a:lnTo>
                    <a:pt x="713" y="1363"/>
                  </a:lnTo>
                  <a:lnTo>
                    <a:pt x="701" y="1327"/>
                  </a:lnTo>
                  <a:lnTo>
                    <a:pt x="689" y="1291"/>
                  </a:lnTo>
                  <a:lnTo>
                    <a:pt x="675" y="1254"/>
                  </a:lnTo>
                  <a:lnTo>
                    <a:pt x="659" y="1218"/>
                  </a:lnTo>
                  <a:lnTo>
                    <a:pt x="643" y="1182"/>
                  </a:lnTo>
                  <a:lnTo>
                    <a:pt x="625" y="1147"/>
                  </a:lnTo>
                  <a:lnTo>
                    <a:pt x="606" y="1112"/>
                  </a:lnTo>
                  <a:lnTo>
                    <a:pt x="585" y="1077"/>
                  </a:lnTo>
                  <a:lnTo>
                    <a:pt x="564" y="1044"/>
                  </a:lnTo>
                  <a:lnTo>
                    <a:pt x="542" y="1010"/>
                  </a:lnTo>
                  <a:lnTo>
                    <a:pt x="519" y="977"/>
                  </a:lnTo>
                  <a:lnTo>
                    <a:pt x="495" y="945"/>
                  </a:lnTo>
                  <a:lnTo>
                    <a:pt x="470" y="914"/>
                  </a:lnTo>
                  <a:lnTo>
                    <a:pt x="443" y="883"/>
                  </a:lnTo>
                  <a:lnTo>
                    <a:pt x="416" y="852"/>
                  </a:lnTo>
                  <a:lnTo>
                    <a:pt x="388" y="823"/>
                  </a:lnTo>
                  <a:lnTo>
                    <a:pt x="360" y="795"/>
                  </a:lnTo>
                  <a:lnTo>
                    <a:pt x="330" y="768"/>
                  </a:lnTo>
                  <a:lnTo>
                    <a:pt x="300" y="741"/>
                  </a:lnTo>
                  <a:lnTo>
                    <a:pt x="269" y="716"/>
                  </a:lnTo>
                  <a:lnTo>
                    <a:pt x="238" y="692"/>
                  </a:lnTo>
                  <a:lnTo>
                    <a:pt x="205" y="670"/>
                  </a:lnTo>
                  <a:lnTo>
                    <a:pt x="173" y="648"/>
                  </a:lnTo>
                  <a:lnTo>
                    <a:pt x="140" y="628"/>
                  </a:lnTo>
                  <a:lnTo>
                    <a:pt x="106" y="608"/>
                  </a:lnTo>
                  <a:lnTo>
                    <a:pt x="71" y="591"/>
                  </a:lnTo>
                  <a:lnTo>
                    <a:pt x="37" y="574"/>
                  </a:lnTo>
                  <a:lnTo>
                    <a:pt x="2" y="560"/>
                  </a:lnTo>
                  <a:lnTo>
                    <a:pt x="0" y="545"/>
                  </a:lnTo>
                  <a:lnTo>
                    <a:pt x="0" y="532"/>
                  </a:lnTo>
                  <a:lnTo>
                    <a:pt x="1" y="518"/>
                  </a:lnTo>
                  <a:lnTo>
                    <a:pt x="3" y="506"/>
                  </a:lnTo>
                  <a:lnTo>
                    <a:pt x="6" y="492"/>
                  </a:lnTo>
                  <a:lnTo>
                    <a:pt x="9" y="480"/>
                  </a:lnTo>
                  <a:lnTo>
                    <a:pt x="13" y="468"/>
                  </a:lnTo>
                  <a:lnTo>
                    <a:pt x="18" y="457"/>
                  </a:lnTo>
                  <a:lnTo>
                    <a:pt x="28" y="433"/>
                  </a:lnTo>
                  <a:lnTo>
                    <a:pt x="37" y="410"/>
                  </a:lnTo>
                  <a:lnTo>
                    <a:pt x="41" y="398"/>
                  </a:lnTo>
                  <a:lnTo>
                    <a:pt x="45" y="385"/>
                  </a:lnTo>
                  <a:lnTo>
                    <a:pt x="48" y="372"/>
                  </a:lnTo>
                  <a:lnTo>
                    <a:pt x="50" y="359"/>
                  </a:lnTo>
                  <a:lnTo>
                    <a:pt x="51" y="310"/>
                  </a:lnTo>
                  <a:lnTo>
                    <a:pt x="53" y="261"/>
                  </a:lnTo>
                  <a:lnTo>
                    <a:pt x="55" y="235"/>
                  </a:lnTo>
                  <a:lnTo>
                    <a:pt x="59" y="211"/>
                  </a:lnTo>
                  <a:lnTo>
                    <a:pt x="63" y="187"/>
                  </a:lnTo>
                  <a:lnTo>
                    <a:pt x="68" y="163"/>
                  </a:lnTo>
                  <a:lnTo>
                    <a:pt x="75" y="140"/>
                  </a:lnTo>
                  <a:lnTo>
                    <a:pt x="83" y="116"/>
                  </a:lnTo>
                  <a:lnTo>
                    <a:pt x="94" y="94"/>
                  </a:lnTo>
                  <a:lnTo>
                    <a:pt x="105" y="73"/>
                  </a:lnTo>
                  <a:lnTo>
                    <a:pt x="112" y="63"/>
                  </a:lnTo>
                  <a:lnTo>
                    <a:pt x="119" y="53"/>
                  </a:lnTo>
                  <a:lnTo>
                    <a:pt x="126" y="43"/>
                  </a:lnTo>
                  <a:lnTo>
                    <a:pt x="135" y="34"/>
                  </a:lnTo>
                  <a:lnTo>
                    <a:pt x="143" y="25"/>
                  </a:lnTo>
                  <a:lnTo>
                    <a:pt x="152" y="16"/>
                  </a:lnTo>
                  <a:lnTo>
                    <a:pt x="162" y="8"/>
                  </a:lnTo>
                  <a:lnTo>
                    <a:pt x="173" y="0"/>
                  </a:lnTo>
                  <a:lnTo>
                    <a:pt x="178" y="19"/>
                  </a:lnTo>
                  <a:lnTo>
                    <a:pt x="186" y="38"/>
                  </a:lnTo>
                  <a:lnTo>
                    <a:pt x="194" y="56"/>
                  </a:lnTo>
                  <a:lnTo>
                    <a:pt x="205" y="74"/>
                  </a:lnTo>
                  <a:lnTo>
                    <a:pt x="217" y="91"/>
                  </a:lnTo>
                  <a:lnTo>
                    <a:pt x="230" y="108"/>
                  </a:lnTo>
                  <a:lnTo>
                    <a:pt x="243" y="125"/>
                  </a:lnTo>
                  <a:lnTo>
                    <a:pt x="257" y="141"/>
                  </a:lnTo>
                  <a:lnTo>
                    <a:pt x="286" y="173"/>
                  </a:lnTo>
                  <a:lnTo>
                    <a:pt x="316" y="204"/>
                  </a:lnTo>
                  <a:lnTo>
                    <a:pt x="346" y="235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459" y="1422"/>
              <a:ext cx="8" cy="10"/>
            </a:xfrm>
            <a:custGeom>
              <a:avLst/>
              <a:gdLst>
                <a:gd name="T0" fmla="*/ 50 w 50"/>
                <a:gd name="T1" fmla="*/ 44 h 56"/>
                <a:gd name="T2" fmla="*/ 48 w 50"/>
                <a:gd name="T3" fmla="*/ 47 h 56"/>
                <a:gd name="T4" fmla="*/ 46 w 50"/>
                <a:gd name="T5" fmla="*/ 50 h 56"/>
                <a:gd name="T6" fmla="*/ 44 w 50"/>
                <a:gd name="T7" fmla="*/ 52 h 56"/>
                <a:gd name="T8" fmla="*/ 41 w 50"/>
                <a:gd name="T9" fmla="*/ 53 h 56"/>
                <a:gd name="T10" fmla="*/ 36 w 50"/>
                <a:gd name="T11" fmla="*/ 55 h 56"/>
                <a:gd name="T12" fmla="*/ 30 w 50"/>
                <a:gd name="T13" fmla="*/ 56 h 56"/>
                <a:gd name="T14" fmla="*/ 23 w 50"/>
                <a:gd name="T15" fmla="*/ 55 h 56"/>
                <a:gd name="T16" fmla="*/ 17 w 50"/>
                <a:gd name="T17" fmla="*/ 53 h 56"/>
                <a:gd name="T18" fmla="*/ 11 w 50"/>
                <a:gd name="T19" fmla="*/ 51 h 56"/>
                <a:gd name="T20" fmla="*/ 6 w 50"/>
                <a:gd name="T21" fmla="*/ 48 h 56"/>
                <a:gd name="T22" fmla="*/ 3 w 50"/>
                <a:gd name="T23" fmla="*/ 42 h 56"/>
                <a:gd name="T24" fmla="*/ 1 w 50"/>
                <a:gd name="T25" fmla="*/ 34 h 56"/>
                <a:gd name="T26" fmla="*/ 0 w 50"/>
                <a:gd name="T27" fmla="*/ 26 h 56"/>
                <a:gd name="T28" fmla="*/ 1 w 50"/>
                <a:gd name="T29" fmla="*/ 18 h 56"/>
                <a:gd name="T30" fmla="*/ 2 w 50"/>
                <a:gd name="T31" fmla="*/ 15 h 56"/>
                <a:gd name="T32" fmla="*/ 4 w 50"/>
                <a:gd name="T33" fmla="*/ 11 h 56"/>
                <a:gd name="T34" fmla="*/ 6 w 50"/>
                <a:gd name="T35" fmla="*/ 8 h 56"/>
                <a:gd name="T36" fmla="*/ 8 w 50"/>
                <a:gd name="T37" fmla="*/ 6 h 56"/>
                <a:gd name="T38" fmla="*/ 11 w 50"/>
                <a:gd name="T39" fmla="*/ 3 h 56"/>
                <a:gd name="T40" fmla="*/ 14 w 50"/>
                <a:gd name="T41" fmla="*/ 2 h 56"/>
                <a:gd name="T42" fmla="*/ 18 w 50"/>
                <a:gd name="T43" fmla="*/ 1 h 56"/>
                <a:gd name="T44" fmla="*/ 22 w 50"/>
                <a:gd name="T45" fmla="*/ 0 h 56"/>
                <a:gd name="T46" fmla="*/ 27 w 50"/>
                <a:gd name="T47" fmla="*/ 0 h 56"/>
                <a:gd name="T48" fmla="*/ 31 w 50"/>
                <a:gd name="T49" fmla="*/ 1 h 56"/>
                <a:gd name="T50" fmla="*/ 35 w 50"/>
                <a:gd name="T51" fmla="*/ 2 h 56"/>
                <a:gd name="T52" fmla="*/ 38 w 50"/>
                <a:gd name="T53" fmla="*/ 3 h 56"/>
                <a:gd name="T54" fmla="*/ 41 w 50"/>
                <a:gd name="T55" fmla="*/ 5 h 56"/>
                <a:gd name="T56" fmla="*/ 43 w 50"/>
                <a:gd name="T57" fmla="*/ 7 h 56"/>
                <a:gd name="T58" fmla="*/ 45 w 50"/>
                <a:gd name="T59" fmla="*/ 10 h 56"/>
                <a:gd name="T60" fmla="*/ 47 w 50"/>
                <a:gd name="T61" fmla="*/ 13 h 56"/>
                <a:gd name="T62" fmla="*/ 49 w 50"/>
                <a:gd name="T63" fmla="*/ 19 h 56"/>
                <a:gd name="T64" fmla="*/ 50 w 50"/>
                <a:gd name="T65" fmla="*/ 27 h 56"/>
                <a:gd name="T66" fmla="*/ 50 w 50"/>
                <a:gd name="T67" fmla="*/ 35 h 56"/>
                <a:gd name="T68" fmla="*/ 50 w 50"/>
                <a:gd name="T69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6">
                  <a:moveTo>
                    <a:pt x="50" y="44"/>
                  </a:moveTo>
                  <a:lnTo>
                    <a:pt x="48" y="47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6"/>
                  </a:lnTo>
                  <a:lnTo>
                    <a:pt x="23" y="55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6" y="48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5" y="10"/>
                  </a:lnTo>
                  <a:lnTo>
                    <a:pt x="47" y="13"/>
                  </a:lnTo>
                  <a:lnTo>
                    <a:pt x="49" y="19"/>
                  </a:lnTo>
                  <a:lnTo>
                    <a:pt x="50" y="27"/>
                  </a:lnTo>
                  <a:lnTo>
                    <a:pt x="50" y="35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382" y="1440"/>
              <a:ext cx="36" cy="27"/>
            </a:xfrm>
            <a:custGeom>
              <a:avLst/>
              <a:gdLst>
                <a:gd name="T0" fmla="*/ 217 w 217"/>
                <a:gd name="T1" fmla="*/ 116 h 162"/>
                <a:gd name="T2" fmla="*/ 217 w 217"/>
                <a:gd name="T3" fmla="*/ 160 h 162"/>
                <a:gd name="T4" fmla="*/ 208 w 217"/>
                <a:gd name="T5" fmla="*/ 160 h 162"/>
                <a:gd name="T6" fmla="*/ 200 w 217"/>
                <a:gd name="T7" fmla="*/ 159 h 162"/>
                <a:gd name="T8" fmla="*/ 193 w 217"/>
                <a:gd name="T9" fmla="*/ 156 h 162"/>
                <a:gd name="T10" fmla="*/ 187 w 217"/>
                <a:gd name="T11" fmla="*/ 152 h 162"/>
                <a:gd name="T12" fmla="*/ 181 w 217"/>
                <a:gd name="T13" fmla="*/ 147 h 162"/>
                <a:gd name="T14" fmla="*/ 176 w 217"/>
                <a:gd name="T15" fmla="*/ 141 h 162"/>
                <a:gd name="T16" fmla="*/ 170 w 217"/>
                <a:gd name="T17" fmla="*/ 133 h 162"/>
                <a:gd name="T18" fmla="*/ 165 w 217"/>
                <a:gd name="T19" fmla="*/ 126 h 162"/>
                <a:gd name="T20" fmla="*/ 155 w 217"/>
                <a:gd name="T21" fmla="*/ 111 h 162"/>
                <a:gd name="T22" fmla="*/ 144 w 217"/>
                <a:gd name="T23" fmla="*/ 95 h 162"/>
                <a:gd name="T24" fmla="*/ 138 w 217"/>
                <a:gd name="T25" fmla="*/ 87 h 162"/>
                <a:gd name="T26" fmla="*/ 132 w 217"/>
                <a:gd name="T27" fmla="*/ 80 h 162"/>
                <a:gd name="T28" fmla="*/ 125 w 217"/>
                <a:gd name="T29" fmla="*/ 72 h 162"/>
                <a:gd name="T30" fmla="*/ 117 w 217"/>
                <a:gd name="T31" fmla="*/ 66 h 162"/>
                <a:gd name="T32" fmla="*/ 108 w 217"/>
                <a:gd name="T33" fmla="*/ 71 h 162"/>
                <a:gd name="T34" fmla="*/ 100 w 217"/>
                <a:gd name="T35" fmla="*/ 78 h 162"/>
                <a:gd name="T36" fmla="*/ 93 w 217"/>
                <a:gd name="T37" fmla="*/ 86 h 162"/>
                <a:gd name="T38" fmla="*/ 87 w 217"/>
                <a:gd name="T39" fmla="*/ 95 h 162"/>
                <a:gd name="T40" fmla="*/ 75 w 217"/>
                <a:gd name="T41" fmla="*/ 113 h 162"/>
                <a:gd name="T42" fmla="*/ 64 w 217"/>
                <a:gd name="T43" fmla="*/ 132 h 162"/>
                <a:gd name="T44" fmla="*/ 59 w 217"/>
                <a:gd name="T45" fmla="*/ 141 h 162"/>
                <a:gd name="T46" fmla="*/ 53 w 217"/>
                <a:gd name="T47" fmla="*/ 148 h 162"/>
                <a:gd name="T48" fmla="*/ 46 w 217"/>
                <a:gd name="T49" fmla="*/ 154 h 162"/>
                <a:gd name="T50" fmla="*/ 39 w 217"/>
                <a:gd name="T51" fmla="*/ 159 h 162"/>
                <a:gd name="T52" fmla="*/ 35 w 217"/>
                <a:gd name="T53" fmla="*/ 161 h 162"/>
                <a:gd name="T54" fmla="*/ 31 w 217"/>
                <a:gd name="T55" fmla="*/ 162 h 162"/>
                <a:gd name="T56" fmla="*/ 27 w 217"/>
                <a:gd name="T57" fmla="*/ 162 h 162"/>
                <a:gd name="T58" fmla="*/ 22 w 217"/>
                <a:gd name="T59" fmla="*/ 162 h 162"/>
                <a:gd name="T60" fmla="*/ 18 w 217"/>
                <a:gd name="T61" fmla="*/ 162 h 162"/>
                <a:gd name="T62" fmla="*/ 13 w 217"/>
                <a:gd name="T63" fmla="*/ 160 h 162"/>
                <a:gd name="T64" fmla="*/ 7 w 217"/>
                <a:gd name="T65" fmla="*/ 159 h 162"/>
                <a:gd name="T66" fmla="*/ 2 w 217"/>
                <a:gd name="T67" fmla="*/ 156 h 162"/>
                <a:gd name="T68" fmla="*/ 0 w 217"/>
                <a:gd name="T69" fmla="*/ 147 h 162"/>
                <a:gd name="T70" fmla="*/ 0 w 217"/>
                <a:gd name="T71" fmla="*/ 138 h 162"/>
                <a:gd name="T72" fmla="*/ 1 w 217"/>
                <a:gd name="T73" fmla="*/ 128 h 162"/>
                <a:gd name="T74" fmla="*/ 3 w 217"/>
                <a:gd name="T75" fmla="*/ 119 h 162"/>
                <a:gd name="T76" fmla="*/ 9 w 217"/>
                <a:gd name="T77" fmla="*/ 102 h 162"/>
                <a:gd name="T78" fmla="*/ 16 w 217"/>
                <a:gd name="T79" fmla="*/ 86 h 162"/>
                <a:gd name="T80" fmla="*/ 19 w 217"/>
                <a:gd name="T81" fmla="*/ 78 h 162"/>
                <a:gd name="T82" fmla="*/ 22 w 217"/>
                <a:gd name="T83" fmla="*/ 70 h 162"/>
                <a:gd name="T84" fmla="*/ 24 w 217"/>
                <a:gd name="T85" fmla="*/ 62 h 162"/>
                <a:gd name="T86" fmla="*/ 25 w 217"/>
                <a:gd name="T87" fmla="*/ 54 h 162"/>
                <a:gd name="T88" fmla="*/ 26 w 217"/>
                <a:gd name="T89" fmla="*/ 46 h 162"/>
                <a:gd name="T90" fmla="*/ 25 w 217"/>
                <a:gd name="T91" fmla="*/ 38 h 162"/>
                <a:gd name="T92" fmla="*/ 22 w 217"/>
                <a:gd name="T93" fmla="*/ 30 h 162"/>
                <a:gd name="T94" fmla="*/ 18 w 217"/>
                <a:gd name="T95" fmla="*/ 22 h 162"/>
                <a:gd name="T96" fmla="*/ 21 w 217"/>
                <a:gd name="T97" fmla="*/ 15 h 162"/>
                <a:gd name="T98" fmla="*/ 26 w 217"/>
                <a:gd name="T99" fmla="*/ 8 h 162"/>
                <a:gd name="T100" fmla="*/ 31 w 217"/>
                <a:gd name="T101" fmla="*/ 4 h 162"/>
                <a:gd name="T102" fmla="*/ 37 w 217"/>
                <a:gd name="T103" fmla="*/ 2 h 162"/>
                <a:gd name="T104" fmla="*/ 43 w 217"/>
                <a:gd name="T105" fmla="*/ 0 h 162"/>
                <a:gd name="T106" fmla="*/ 51 w 217"/>
                <a:gd name="T107" fmla="*/ 0 h 162"/>
                <a:gd name="T108" fmla="*/ 58 w 217"/>
                <a:gd name="T109" fmla="*/ 0 h 162"/>
                <a:gd name="T110" fmla="*/ 66 w 217"/>
                <a:gd name="T111" fmla="*/ 1 h 162"/>
                <a:gd name="T112" fmla="*/ 82 w 217"/>
                <a:gd name="T113" fmla="*/ 4 h 162"/>
                <a:gd name="T114" fmla="*/ 98 w 217"/>
                <a:gd name="T115" fmla="*/ 7 h 162"/>
                <a:gd name="T116" fmla="*/ 106 w 217"/>
                <a:gd name="T117" fmla="*/ 9 h 162"/>
                <a:gd name="T118" fmla="*/ 114 w 217"/>
                <a:gd name="T119" fmla="*/ 10 h 162"/>
                <a:gd name="T120" fmla="*/ 122 w 217"/>
                <a:gd name="T121" fmla="*/ 10 h 162"/>
                <a:gd name="T122" fmla="*/ 129 w 217"/>
                <a:gd name="T123" fmla="*/ 10 h 162"/>
                <a:gd name="T124" fmla="*/ 217 w 217"/>
                <a:gd name="T125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" h="162">
                  <a:moveTo>
                    <a:pt x="217" y="116"/>
                  </a:moveTo>
                  <a:lnTo>
                    <a:pt x="217" y="160"/>
                  </a:lnTo>
                  <a:lnTo>
                    <a:pt x="208" y="160"/>
                  </a:lnTo>
                  <a:lnTo>
                    <a:pt x="200" y="159"/>
                  </a:lnTo>
                  <a:lnTo>
                    <a:pt x="193" y="156"/>
                  </a:lnTo>
                  <a:lnTo>
                    <a:pt x="187" y="152"/>
                  </a:lnTo>
                  <a:lnTo>
                    <a:pt x="181" y="147"/>
                  </a:lnTo>
                  <a:lnTo>
                    <a:pt x="176" y="141"/>
                  </a:lnTo>
                  <a:lnTo>
                    <a:pt x="170" y="133"/>
                  </a:lnTo>
                  <a:lnTo>
                    <a:pt x="165" y="126"/>
                  </a:lnTo>
                  <a:lnTo>
                    <a:pt x="155" y="111"/>
                  </a:lnTo>
                  <a:lnTo>
                    <a:pt x="144" y="95"/>
                  </a:lnTo>
                  <a:lnTo>
                    <a:pt x="138" y="87"/>
                  </a:lnTo>
                  <a:lnTo>
                    <a:pt x="132" y="80"/>
                  </a:lnTo>
                  <a:lnTo>
                    <a:pt x="125" y="72"/>
                  </a:lnTo>
                  <a:lnTo>
                    <a:pt x="117" y="66"/>
                  </a:lnTo>
                  <a:lnTo>
                    <a:pt x="108" y="71"/>
                  </a:lnTo>
                  <a:lnTo>
                    <a:pt x="100" y="78"/>
                  </a:lnTo>
                  <a:lnTo>
                    <a:pt x="93" y="86"/>
                  </a:lnTo>
                  <a:lnTo>
                    <a:pt x="87" y="95"/>
                  </a:lnTo>
                  <a:lnTo>
                    <a:pt x="75" y="113"/>
                  </a:lnTo>
                  <a:lnTo>
                    <a:pt x="64" y="132"/>
                  </a:lnTo>
                  <a:lnTo>
                    <a:pt x="59" y="141"/>
                  </a:lnTo>
                  <a:lnTo>
                    <a:pt x="53" y="148"/>
                  </a:lnTo>
                  <a:lnTo>
                    <a:pt x="46" y="154"/>
                  </a:lnTo>
                  <a:lnTo>
                    <a:pt x="39" y="159"/>
                  </a:lnTo>
                  <a:lnTo>
                    <a:pt x="35" y="161"/>
                  </a:lnTo>
                  <a:lnTo>
                    <a:pt x="31" y="162"/>
                  </a:lnTo>
                  <a:lnTo>
                    <a:pt x="27" y="162"/>
                  </a:lnTo>
                  <a:lnTo>
                    <a:pt x="22" y="162"/>
                  </a:lnTo>
                  <a:lnTo>
                    <a:pt x="18" y="162"/>
                  </a:lnTo>
                  <a:lnTo>
                    <a:pt x="13" y="160"/>
                  </a:lnTo>
                  <a:lnTo>
                    <a:pt x="7" y="159"/>
                  </a:lnTo>
                  <a:lnTo>
                    <a:pt x="2" y="156"/>
                  </a:lnTo>
                  <a:lnTo>
                    <a:pt x="0" y="147"/>
                  </a:lnTo>
                  <a:lnTo>
                    <a:pt x="0" y="138"/>
                  </a:lnTo>
                  <a:lnTo>
                    <a:pt x="1" y="128"/>
                  </a:lnTo>
                  <a:lnTo>
                    <a:pt x="3" y="119"/>
                  </a:lnTo>
                  <a:lnTo>
                    <a:pt x="9" y="102"/>
                  </a:lnTo>
                  <a:lnTo>
                    <a:pt x="16" y="86"/>
                  </a:lnTo>
                  <a:lnTo>
                    <a:pt x="19" y="78"/>
                  </a:lnTo>
                  <a:lnTo>
                    <a:pt x="22" y="70"/>
                  </a:lnTo>
                  <a:lnTo>
                    <a:pt x="24" y="62"/>
                  </a:lnTo>
                  <a:lnTo>
                    <a:pt x="25" y="54"/>
                  </a:lnTo>
                  <a:lnTo>
                    <a:pt x="26" y="46"/>
                  </a:lnTo>
                  <a:lnTo>
                    <a:pt x="25" y="38"/>
                  </a:lnTo>
                  <a:lnTo>
                    <a:pt x="22" y="30"/>
                  </a:lnTo>
                  <a:lnTo>
                    <a:pt x="18" y="22"/>
                  </a:lnTo>
                  <a:lnTo>
                    <a:pt x="21" y="15"/>
                  </a:lnTo>
                  <a:lnTo>
                    <a:pt x="26" y="8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66" y="1"/>
                  </a:lnTo>
                  <a:lnTo>
                    <a:pt x="82" y="4"/>
                  </a:lnTo>
                  <a:lnTo>
                    <a:pt x="98" y="7"/>
                  </a:lnTo>
                  <a:lnTo>
                    <a:pt x="106" y="9"/>
                  </a:lnTo>
                  <a:lnTo>
                    <a:pt x="114" y="10"/>
                  </a:lnTo>
                  <a:lnTo>
                    <a:pt x="122" y="10"/>
                  </a:lnTo>
                  <a:lnTo>
                    <a:pt x="129" y="10"/>
                  </a:lnTo>
                  <a:lnTo>
                    <a:pt x="2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3302" y="1446"/>
              <a:ext cx="56" cy="40"/>
            </a:xfrm>
            <a:custGeom>
              <a:avLst/>
              <a:gdLst>
                <a:gd name="T0" fmla="*/ 332 w 339"/>
                <a:gd name="T1" fmla="*/ 177 h 242"/>
                <a:gd name="T2" fmla="*/ 337 w 339"/>
                <a:gd name="T3" fmla="*/ 188 h 242"/>
                <a:gd name="T4" fmla="*/ 339 w 339"/>
                <a:gd name="T5" fmla="*/ 200 h 242"/>
                <a:gd name="T6" fmla="*/ 337 w 339"/>
                <a:gd name="T7" fmla="*/ 211 h 242"/>
                <a:gd name="T8" fmla="*/ 315 w 339"/>
                <a:gd name="T9" fmla="*/ 226 h 242"/>
                <a:gd name="T10" fmla="*/ 281 w 339"/>
                <a:gd name="T11" fmla="*/ 238 h 242"/>
                <a:gd name="T12" fmla="*/ 262 w 339"/>
                <a:gd name="T13" fmla="*/ 241 h 242"/>
                <a:gd name="T14" fmla="*/ 251 w 339"/>
                <a:gd name="T15" fmla="*/ 241 h 242"/>
                <a:gd name="T16" fmla="*/ 232 w 339"/>
                <a:gd name="T17" fmla="*/ 237 h 242"/>
                <a:gd name="T18" fmla="*/ 210 w 339"/>
                <a:gd name="T19" fmla="*/ 226 h 242"/>
                <a:gd name="T20" fmla="*/ 192 w 339"/>
                <a:gd name="T21" fmla="*/ 209 h 242"/>
                <a:gd name="T22" fmla="*/ 176 w 339"/>
                <a:gd name="T23" fmla="*/ 189 h 242"/>
                <a:gd name="T24" fmla="*/ 156 w 339"/>
                <a:gd name="T25" fmla="*/ 156 h 242"/>
                <a:gd name="T26" fmla="*/ 133 w 339"/>
                <a:gd name="T27" fmla="*/ 122 h 242"/>
                <a:gd name="T28" fmla="*/ 116 w 339"/>
                <a:gd name="T29" fmla="*/ 100 h 242"/>
                <a:gd name="T30" fmla="*/ 99 w 339"/>
                <a:gd name="T31" fmla="*/ 95 h 242"/>
                <a:gd name="T32" fmla="*/ 87 w 339"/>
                <a:gd name="T33" fmla="*/ 106 h 242"/>
                <a:gd name="T34" fmla="*/ 77 w 339"/>
                <a:gd name="T35" fmla="*/ 121 h 242"/>
                <a:gd name="T36" fmla="*/ 69 w 339"/>
                <a:gd name="T37" fmla="*/ 135 h 242"/>
                <a:gd name="T38" fmla="*/ 63 w 339"/>
                <a:gd name="T39" fmla="*/ 143 h 242"/>
                <a:gd name="T40" fmla="*/ 53 w 339"/>
                <a:gd name="T41" fmla="*/ 151 h 242"/>
                <a:gd name="T42" fmla="*/ 39 w 339"/>
                <a:gd name="T43" fmla="*/ 158 h 242"/>
                <a:gd name="T44" fmla="*/ 23 w 339"/>
                <a:gd name="T45" fmla="*/ 161 h 242"/>
                <a:gd name="T46" fmla="*/ 12 w 339"/>
                <a:gd name="T47" fmla="*/ 157 h 242"/>
                <a:gd name="T48" fmla="*/ 4 w 339"/>
                <a:gd name="T49" fmla="*/ 149 h 242"/>
                <a:gd name="T50" fmla="*/ 0 w 339"/>
                <a:gd name="T51" fmla="*/ 139 h 242"/>
                <a:gd name="T52" fmla="*/ 2 w 339"/>
                <a:gd name="T53" fmla="*/ 123 h 242"/>
                <a:gd name="T54" fmla="*/ 7 w 339"/>
                <a:gd name="T55" fmla="*/ 102 h 242"/>
                <a:gd name="T56" fmla="*/ 15 w 339"/>
                <a:gd name="T57" fmla="*/ 82 h 242"/>
                <a:gd name="T58" fmla="*/ 26 w 339"/>
                <a:gd name="T59" fmla="*/ 65 h 242"/>
                <a:gd name="T60" fmla="*/ 45 w 339"/>
                <a:gd name="T61" fmla="*/ 41 h 242"/>
                <a:gd name="T62" fmla="*/ 75 w 339"/>
                <a:gd name="T63" fmla="*/ 13 h 242"/>
                <a:gd name="T64" fmla="*/ 102 w 339"/>
                <a:gd name="T65" fmla="*/ 0 h 242"/>
                <a:gd name="T66" fmla="*/ 122 w 339"/>
                <a:gd name="T67" fmla="*/ 3 h 242"/>
                <a:gd name="T68" fmla="*/ 138 w 339"/>
                <a:gd name="T69" fmla="*/ 11 h 242"/>
                <a:gd name="T70" fmla="*/ 153 w 339"/>
                <a:gd name="T71" fmla="*/ 23 h 242"/>
                <a:gd name="T72" fmla="*/ 165 w 339"/>
                <a:gd name="T73" fmla="*/ 38 h 242"/>
                <a:gd name="T74" fmla="*/ 176 w 339"/>
                <a:gd name="T75" fmla="*/ 56 h 242"/>
                <a:gd name="T76" fmla="*/ 189 w 339"/>
                <a:gd name="T77" fmla="*/ 84 h 242"/>
                <a:gd name="T78" fmla="*/ 207 w 339"/>
                <a:gd name="T79" fmla="*/ 124 h 242"/>
                <a:gd name="T80" fmla="*/ 223 w 339"/>
                <a:gd name="T81" fmla="*/ 150 h 242"/>
                <a:gd name="T82" fmla="*/ 235 w 339"/>
                <a:gd name="T83" fmla="*/ 164 h 242"/>
                <a:gd name="T84" fmla="*/ 250 w 339"/>
                <a:gd name="T85" fmla="*/ 174 h 242"/>
                <a:gd name="T86" fmla="*/ 268 w 339"/>
                <a:gd name="T87" fmla="*/ 181 h 242"/>
                <a:gd name="T88" fmla="*/ 289 w 339"/>
                <a:gd name="T89" fmla="*/ 182 h 242"/>
                <a:gd name="T90" fmla="*/ 314 w 339"/>
                <a:gd name="T91" fmla="*/ 17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9" h="242">
                  <a:moveTo>
                    <a:pt x="328" y="173"/>
                  </a:moveTo>
                  <a:lnTo>
                    <a:pt x="332" y="177"/>
                  </a:lnTo>
                  <a:lnTo>
                    <a:pt x="335" y="183"/>
                  </a:lnTo>
                  <a:lnTo>
                    <a:pt x="337" y="188"/>
                  </a:lnTo>
                  <a:lnTo>
                    <a:pt x="339" y="194"/>
                  </a:lnTo>
                  <a:lnTo>
                    <a:pt x="339" y="200"/>
                  </a:lnTo>
                  <a:lnTo>
                    <a:pt x="339" y="205"/>
                  </a:lnTo>
                  <a:lnTo>
                    <a:pt x="337" y="211"/>
                  </a:lnTo>
                  <a:lnTo>
                    <a:pt x="335" y="216"/>
                  </a:lnTo>
                  <a:lnTo>
                    <a:pt x="315" y="226"/>
                  </a:lnTo>
                  <a:lnTo>
                    <a:pt x="292" y="235"/>
                  </a:lnTo>
                  <a:lnTo>
                    <a:pt x="281" y="238"/>
                  </a:lnTo>
                  <a:lnTo>
                    <a:pt x="268" y="241"/>
                  </a:lnTo>
                  <a:lnTo>
                    <a:pt x="262" y="241"/>
                  </a:lnTo>
                  <a:lnTo>
                    <a:pt x="256" y="242"/>
                  </a:lnTo>
                  <a:lnTo>
                    <a:pt x="251" y="241"/>
                  </a:lnTo>
                  <a:lnTo>
                    <a:pt x="245" y="240"/>
                  </a:lnTo>
                  <a:lnTo>
                    <a:pt x="232" y="237"/>
                  </a:lnTo>
                  <a:lnTo>
                    <a:pt x="220" y="232"/>
                  </a:lnTo>
                  <a:lnTo>
                    <a:pt x="210" y="226"/>
                  </a:lnTo>
                  <a:lnTo>
                    <a:pt x="200" y="217"/>
                  </a:lnTo>
                  <a:lnTo>
                    <a:pt x="192" y="209"/>
                  </a:lnTo>
                  <a:lnTo>
                    <a:pt x="184" y="199"/>
                  </a:lnTo>
                  <a:lnTo>
                    <a:pt x="176" y="189"/>
                  </a:lnTo>
                  <a:lnTo>
                    <a:pt x="169" y="179"/>
                  </a:lnTo>
                  <a:lnTo>
                    <a:pt x="156" y="156"/>
                  </a:lnTo>
                  <a:lnTo>
                    <a:pt x="141" y="133"/>
                  </a:lnTo>
                  <a:lnTo>
                    <a:pt x="133" y="122"/>
                  </a:lnTo>
                  <a:lnTo>
                    <a:pt x="125" y="111"/>
                  </a:lnTo>
                  <a:lnTo>
                    <a:pt x="116" y="100"/>
                  </a:lnTo>
                  <a:lnTo>
                    <a:pt x="107" y="89"/>
                  </a:lnTo>
                  <a:lnTo>
                    <a:pt x="99" y="95"/>
                  </a:lnTo>
                  <a:lnTo>
                    <a:pt x="92" y="101"/>
                  </a:lnTo>
                  <a:lnTo>
                    <a:pt x="87" y="106"/>
                  </a:lnTo>
                  <a:lnTo>
                    <a:pt x="83" y="111"/>
                  </a:lnTo>
                  <a:lnTo>
                    <a:pt x="77" y="121"/>
                  </a:lnTo>
                  <a:lnTo>
                    <a:pt x="72" y="130"/>
                  </a:lnTo>
                  <a:lnTo>
                    <a:pt x="69" y="135"/>
                  </a:lnTo>
                  <a:lnTo>
                    <a:pt x="66" y="139"/>
                  </a:lnTo>
                  <a:lnTo>
                    <a:pt x="63" y="143"/>
                  </a:lnTo>
                  <a:lnTo>
                    <a:pt x="59" y="147"/>
                  </a:lnTo>
                  <a:lnTo>
                    <a:pt x="53" y="151"/>
                  </a:lnTo>
                  <a:lnTo>
                    <a:pt x="47" y="155"/>
                  </a:lnTo>
                  <a:lnTo>
                    <a:pt x="39" y="158"/>
                  </a:lnTo>
                  <a:lnTo>
                    <a:pt x="29" y="161"/>
                  </a:lnTo>
                  <a:lnTo>
                    <a:pt x="23" y="161"/>
                  </a:lnTo>
                  <a:lnTo>
                    <a:pt x="17" y="160"/>
                  </a:lnTo>
                  <a:lnTo>
                    <a:pt x="12" y="157"/>
                  </a:lnTo>
                  <a:lnTo>
                    <a:pt x="8" y="154"/>
                  </a:lnTo>
                  <a:lnTo>
                    <a:pt x="4" y="149"/>
                  </a:lnTo>
                  <a:lnTo>
                    <a:pt x="2" y="144"/>
                  </a:lnTo>
                  <a:lnTo>
                    <a:pt x="0" y="139"/>
                  </a:lnTo>
                  <a:lnTo>
                    <a:pt x="0" y="134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7" y="102"/>
                  </a:lnTo>
                  <a:lnTo>
                    <a:pt x="10" y="92"/>
                  </a:lnTo>
                  <a:lnTo>
                    <a:pt x="15" y="82"/>
                  </a:lnTo>
                  <a:lnTo>
                    <a:pt x="20" y="73"/>
                  </a:lnTo>
                  <a:lnTo>
                    <a:pt x="26" y="65"/>
                  </a:lnTo>
                  <a:lnTo>
                    <a:pt x="32" y="56"/>
                  </a:lnTo>
                  <a:lnTo>
                    <a:pt x="45" y="41"/>
                  </a:lnTo>
                  <a:lnTo>
                    <a:pt x="60" y="26"/>
                  </a:lnTo>
                  <a:lnTo>
                    <a:pt x="75" y="13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0" y="7"/>
                  </a:lnTo>
                  <a:lnTo>
                    <a:pt x="138" y="11"/>
                  </a:lnTo>
                  <a:lnTo>
                    <a:pt x="146" y="17"/>
                  </a:lnTo>
                  <a:lnTo>
                    <a:pt x="153" y="23"/>
                  </a:lnTo>
                  <a:lnTo>
                    <a:pt x="160" y="31"/>
                  </a:lnTo>
                  <a:lnTo>
                    <a:pt x="165" y="38"/>
                  </a:lnTo>
                  <a:lnTo>
                    <a:pt x="171" y="47"/>
                  </a:lnTo>
                  <a:lnTo>
                    <a:pt x="176" y="56"/>
                  </a:lnTo>
                  <a:lnTo>
                    <a:pt x="180" y="65"/>
                  </a:lnTo>
                  <a:lnTo>
                    <a:pt x="189" y="84"/>
                  </a:lnTo>
                  <a:lnTo>
                    <a:pt x="198" y="105"/>
                  </a:lnTo>
                  <a:lnTo>
                    <a:pt x="207" y="124"/>
                  </a:lnTo>
                  <a:lnTo>
                    <a:pt x="218" y="142"/>
                  </a:lnTo>
                  <a:lnTo>
                    <a:pt x="223" y="150"/>
                  </a:lnTo>
                  <a:lnTo>
                    <a:pt x="229" y="157"/>
                  </a:lnTo>
                  <a:lnTo>
                    <a:pt x="235" y="164"/>
                  </a:lnTo>
                  <a:lnTo>
                    <a:pt x="242" y="170"/>
                  </a:lnTo>
                  <a:lnTo>
                    <a:pt x="250" y="174"/>
                  </a:lnTo>
                  <a:lnTo>
                    <a:pt x="259" y="178"/>
                  </a:lnTo>
                  <a:lnTo>
                    <a:pt x="268" y="181"/>
                  </a:lnTo>
                  <a:lnTo>
                    <a:pt x="279" y="182"/>
                  </a:lnTo>
                  <a:lnTo>
                    <a:pt x="289" y="182"/>
                  </a:lnTo>
                  <a:lnTo>
                    <a:pt x="301" y="181"/>
                  </a:lnTo>
                  <a:lnTo>
                    <a:pt x="314" y="178"/>
                  </a:lnTo>
                  <a:lnTo>
                    <a:pt x="328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3472" y="1446"/>
              <a:ext cx="9" cy="9"/>
            </a:xfrm>
            <a:custGeom>
              <a:avLst/>
              <a:gdLst>
                <a:gd name="T0" fmla="*/ 55 w 57"/>
                <a:gd name="T1" fmla="*/ 9 h 58"/>
                <a:gd name="T2" fmla="*/ 57 w 57"/>
                <a:gd name="T3" fmla="*/ 18 h 58"/>
                <a:gd name="T4" fmla="*/ 57 w 57"/>
                <a:gd name="T5" fmla="*/ 27 h 58"/>
                <a:gd name="T6" fmla="*/ 55 w 57"/>
                <a:gd name="T7" fmla="*/ 36 h 58"/>
                <a:gd name="T8" fmla="*/ 52 w 57"/>
                <a:gd name="T9" fmla="*/ 44 h 58"/>
                <a:gd name="T10" fmla="*/ 50 w 57"/>
                <a:gd name="T11" fmla="*/ 48 h 58"/>
                <a:gd name="T12" fmla="*/ 47 w 57"/>
                <a:gd name="T13" fmla="*/ 51 h 58"/>
                <a:gd name="T14" fmla="*/ 44 w 57"/>
                <a:gd name="T15" fmla="*/ 54 h 58"/>
                <a:gd name="T16" fmla="*/ 40 w 57"/>
                <a:gd name="T17" fmla="*/ 56 h 58"/>
                <a:gd name="T18" fmla="*/ 37 w 57"/>
                <a:gd name="T19" fmla="*/ 57 h 58"/>
                <a:gd name="T20" fmla="*/ 32 w 57"/>
                <a:gd name="T21" fmla="*/ 58 h 58"/>
                <a:gd name="T22" fmla="*/ 28 w 57"/>
                <a:gd name="T23" fmla="*/ 58 h 58"/>
                <a:gd name="T24" fmla="*/ 23 w 57"/>
                <a:gd name="T25" fmla="*/ 57 h 58"/>
                <a:gd name="T26" fmla="*/ 15 w 57"/>
                <a:gd name="T27" fmla="*/ 54 h 58"/>
                <a:gd name="T28" fmla="*/ 8 w 57"/>
                <a:gd name="T29" fmla="*/ 50 h 58"/>
                <a:gd name="T30" fmla="*/ 4 w 57"/>
                <a:gd name="T31" fmla="*/ 46 h 58"/>
                <a:gd name="T32" fmla="*/ 1 w 57"/>
                <a:gd name="T33" fmla="*/ 40 h 58"/>
                <a:gd name="T34" fmla="*/ 0 w 57"/>
                <a:gd name="T35" fmla="*/ 34 h 58"/>
                <a:gd name="T36" fmla="*/ 1 w 57"/>
                <a:gd name="T37" fmla="*/ 28 h 58"/>
                <a:gd name="T38" fmla="*/ 2 w 57"/>
                <a:gd name="T39" fmla="*/ 22 h 58"/>
                <a:gd name="T40" fmla="*/ 5 w 57"/>
                <a:gd name="T41" fmla="*/ 16 h 58"/>
                <a:gd name="T42" fmla="*/ 9 w 57"/>
                <a:gd name="T43" fmla="*/ 11 h 58"/>
                <a:gd name="T44" fmla="*/ 15 w 57"/>
                <a:gd name="T45" fmla="*/ 6 h 58"/>
                <a:gd name="T46" fmla="*/ 21 w 57"/>
                <a:gd name="T47" fmla="*/ 3 h 58"/>
                <a:gd name="T48" fmla="*/ 27 w 57"/>
                <a:gd name="T49" fmla="*/ 1 h 58"/>
                <a:gd name="T50" fmla="*/ 33 w 57"/>
                <a:gd name="T51" fmla="*/ 0 h 58"/>
                <a:gd name="T52" fmla="*/ 40 w 57"/>
                <a:gd name="T53" fmla="*/ 1 h 58"/>
                <a:gd name="T54" fmla="*/ 48 w 57"/>
                <a:gd name="T55" fmla="*/ 4 h 58"/>
                <a:gd name="T56" fmla="*/ 55 w 57"/>
                <a:gd name="T57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8">
                  <a:moveTo>
                    <a:pt x="55" y="9"/>
                  </a:moveTo>
                  <a:lnTo>
                    <a:pt x="57" y="18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52" y="44"/>
                  </a:lnTo>
                  <a:lnTo>
                    <a:pt x="50" y="48"/>
                  </a:lnTo>
                  <a:lnTo>
                    <a:pt x="47" y="51"/>
                  </a:lnTo>
                  <a:lnTo>
                    <a:pt x="44" y="54"/>
                  </a:lnTo>
                  <a:lnTo>
                    <a:pt x="40" y="56"/>
                  </a:lnTo>
                  <a:lnTo>
                    <a:pt x="37" y="57"/>
                  </a:lnTo>
                  <a:lnTo>
                    <a:pt x="32" y="58"/>
                  </a:lnTo>
                  <a:lnTo>
                    <a:pt x="28" y="58"/>
                  </a:lnTo>
                  <a:lnTo>
                    <a:pt x="23" y="57"/>
                  </a:lnTo>
                  <a:lnTo>
                    <a:pt x="15" y="54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2" y="22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8" y="4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3506" y="1448"/>
              <a:ext cx="9" cy="9"/>
            </a:xfrm>
            <a:custGeom>
              <a:avLst/>
              <a:gdLst>
                <a:gd name="T0" fmla="*/ 50 w 51"/>
                <a:gd name="T1" fmla="*/ 27 h 56"/>
                <a:gd name="T2" fmla="*/ 51 w 51"/>
                <a:gd name="T3" fmla="*/ 31 h 56"/>
                <a:gd name="T4" fmla="*/ 50 w 51"/>
                <a:gd name="T5" fmla="*/ 35 h 56"/>
                <a:gd name="T6" fmla="*/ 50 w 51"/>
                <a:gd name="T7" fmla="*/ 39 h 56"/>
                <a:gd name="T8" fmla="*/ 49 w 51"/>
                <a:gd name="T9" fmla="*/ 43 h 56"/>
                <a:gd name="T10" fmla="*/ 47 w 51"/>
                <a:gd name="T11" fmla="*/ 46 h 56"/>
                <a:gd name="T12" fmla="*/ 45 w 51"/>
                <a:gd name="T13" fmla="*/ 49 h 56"/>
                <a:gd name="T14" fmla="*/ 42 w 51"/>
                <a:gd name="T15" fmla="*/ 52 h 56"/>
                <a:gd name="T16" fmla="*/ 39 w 51"/>
                <a:gd name="T17" fmla="*/ 55 h 56"/>
                <a:gd name="T18" fmla="*/ 33 w 51"/>
                <a:gd name="T19" fmla="*/ 56 h 56"/>
                <a:gd name="T20" fmla="*/ 27 w 51"/>
                <a:gd name="T21" fmla="*/ 56 h 56"/>
                <a:gd name="T22" fmla="*/ 22 w 51"/>
                <a:gd name="T23" fmla="*/ 55 h 56"/>
                <a:gd name="T24" fmla="*/ 17 w 51"/>
                <a:gd name="T25" fmla="*/ 53 h 56"/>
                <a:gd name="T26" fmla="*/ 12 w 51"/>
                <a:gd name="T27" fmla="*/ 51 h 56"/>
                <a:gd name="T28" fmla="*/ 7 w 51"/>
                <a:gd name="T29" fmla="*/ 47 h 56"/>
                <a:gd name="T30" fmla="*/ 3 w 51"/>
                <a:gd name="T31" fmla="*/ 43 h 56"/>
                <a:gd name="T32" fmla="*/ 0 w 51"/>
                <a:gd name="T33" fmla="*/ 39 h 56"/>
                <a:gd name="T34" fmla="*/ 16 w 51"/>
                <a:gd name="T35" fmla="*/ 0 h 56"/>
                <a:gd name="T36" fmla="*/ 27 w 51"/>
                <a:gd name="T37" fmla="*/ 4 h 56"/>
                <a:gd name="T38" fmla="*/ 40 w 51"/>
                <a:gd name="T39" fmla="*/ 8 h 56"/>
                <a:gd name="T40" fmla="*/ 45 w 51"/>
                <a:gd name="T41" fmla="*/ 11 h 56"/>
                <a:gd name="T42" fmla="*/ 49 w 51"/>
                <a:gd name="T43" fmla="*/ 15 h 56"/>
                <a:gd name="T44" fmla="*/ 50 w 51"/>
                <a:gd name="T45" fmla="*/ 18 h 56"/>
                <a:gd name="T46" fmla="*/ 50 w 51"/>
                <a:gd name="T47" fmla="*/ 20 h 56"/>
                <a:gd name="T48" fmla="*/ 51 w 51"/>
                <a:gd name="T49" fmla="*/ 23 h 56"/>
                <a:gd name="T50" fmla="*/ 50 w 51"/>
                <a:gd name="T5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56">
                  <a:moveTo>
                    <a:pt x="50" y="27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50" y="39"/>
                  </a:lnTo>
                  <a:lnTo>
                    <a:pt x="49" y="43"/>
                  </a:lnTo>
                  <a:lnTo>
                    <a:pt x="47" y="46"/>
                  </a:lnTo>
                  <a:lnTo>
                    <a:pt x="45" y="49"/>
                  </a:lnTo>
                  <a:lnTo>
                    <a:pt x="42" y="52"/>
                  </a:lnTo>
                  <a:lnTo>
                    <a:pt x="39" y="55"/>
                  </a:lnTo>
                  <a:lnTo>
                    <a:pt x="33" y="56"/>
                  </a:lnTo>
                  <a:lnTo>
                    <a:pt x="27" y="56"/>
                  </a:lnTo>
                  <a:lnTo>
                    <a:pt x="22" y="55"/>
                  </a:lnTo>
                  <a:lnTo>
                    <a:pt x="17" y="53"/>
                  </a:lnTo>
                  <a:lnTo>
                    <a:pt x="12" y="51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0" y="39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50" y="20"/>
                  </a:lnTo>
                  <a:lnTo>
                    <a:pt x="51" y="23"/>
                  </a:ln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3494" y="1469"/>
              <a:ext cx="8" cy="11"/>
            </a:xfrm>
            <a:custGeom>
              <a:avLst/>
              <a:gdLst>
                <a:gd name="T0" fmla="*/ 45 w 51"/>
                <a:gd name="T1" fmla="*/ 48 h 61"/>
                <a:gd name="T2" fmla="*/ 42 w 51"/>
                <a:gd name="T3" fmla="*/ 54 h 61"/>
                <a:gd name="T4" fmla="*/ 38 w 51"/>
                <a:gd name="T5" fmla="*/ 58 h 61"/>
                <a:gd name="T6" fmla="*/ 33 w 51"/>
                <a:gd name="T7" fmla="*/ 60 h 61"/>
                <a:gd name="T8" fmla="*/ 27 w 51"/>
                <a:gd name="T9" fmla="*/ 61 h 61"/>
                <a:gd name="T10" fmla="*/ 22 w 51"/>
                <a:gd name="T11" fmla="*/ 60 h 61"/>
                <a:gd name="T12" fmla="*/ 16 w 51"/>
                <a:gd name="T13" fmla="*/ 59 h 61"/>
                <a:gd name="T14" fmla="*/ 11 w 51"/>
                <a:gd name="T15" fmla="*/ 57 h 61"/>
                <a:gd name="T16" fmla="*/ 5 w 51"/>
                <a:gd name="T17" fmla="*/ 55 h 61"/>
                <a:gd name="T18" fmla="*/ 3 w 51"/>
                <a:gd name="T19" fmla="*/ 51 h 61"/>
                <a:gd name="T20" fmla="*/ 1 w 51"/>
                <a:gd name="T21" fmla="*/ 46 h 61"/>
                <a:gd name="T22" fmla="*/ 0 w 51"/>
                <a:gd name="T23" fmla="*/ 43 h 61"/>
                <a:gd name="T24" fmla="*/ 0 w 51"/>
                <a:gd name="T25" fmla="*/ 39 h 61"/>
                <a:gd name="T26" fmla="*/ 2 w 51"/>
                <a:gd name="T27" fmla="*/ 32 h 61"/>
                <a:gd name="T28" fmla="*/ 5 w 51"/>
                <a:gd name="T29" fmla="*/ 25 h 61"/>
                <a:gd name="T30" fmla="*/ 16 w 51"/>
                <a:gd name="T31" fmla="*/ 12 h 61"/>
                <a:gd name="T32" fmla="*/ 25 w 51"/>
                <a:gd name="T33" fmla="*/ 0 h 61"/>
                <a:gd name="T34" fmla="*/ 31 w 51"/>
                <a:gd name="T35" fmla="*/ 4 h 61"/>
                <a:gd name="T36" fmla="*/ 38 w 51"/>
                <a:gd name="T37" fmla="*/ 8 h 61"/>
                <a:gd name="T38" fmla="*/ 43 w 51"/>
                <a:gd name="T39" fmla="*/ 13 h 61"/>
                <a:gd name="T40" fmla="*/ 48 w 51"/>
                <a:gd name="T41" fmla="*/ 19 h 61"/>
                <a:gd name="T42" fmla="*/ 49 w 51"/>
                <a:gd name="T43" fmla="*/ 22 h 61"/>
                <a:gd name="T44" fmla="*/ 51 w 51"/>
                <a:gd name="T45" fmla="*/ 25 h 61"/>
                <a:gd name="T46" fmla="*/ 51 w 51"/>
                <a:gd name="T47" fmla="*/ 28 h 61"/>
                <a:gd name="T48" fmla="*/ 51 w 51"/>
                <a:gd name="T49" fmla="*/ 32 h 61"/>
                <a:gd name="T50" fmla="*/ 51 w 51"/>
                <a:gd name="T51" fmla="*/ 36 h 61"/>
                <a:gd name="T52" fmla="*/ 50 w 51"/>
                <a:gd name="T53" fmla="*/ 40 h 61"/>
                <a:gd name="T54" fmla="*/ 48 w 51"/>
                <a:gd name="T55" fmla="*/ 44 h 61"/>
                <a:gd name="T56" fmla="*/ 45 w 51"/>
                <a:gd name="T57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61">
                  <a:moveTo>
                    <a:pt x="45" y="48"/>
                  </a:moveTo>
                  <a:lnTo>
                    <a:pt x="42" y="54"/>
                  </a:lnTo>
                  <a:lnTo>
                    <a:pt x="38" y="58"/>
                  </a:lnTo>
                  <a:lnTo>
                    <a:pt x="33" y="60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6" y="59"/>
                  </a:lnTo>
                  <a:lnTo>
                    <a:pt x="11" y="57"/>
                  </a:lnTo>
                  <a:lnTo>
                    <a:pt x="5" y="55"/>
                  </a:lnTo>
                  <a:lnTo>
                    <a:pt x="3" y="51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16" y="12"/>
                  </a:lnTo>
                  <a:lnTo>
                    <a:pt x="25" y="0"/>
                  </a:lnTo>
                  <a:lnTo>
                    <a:pt x="31" y="4"/>
                  </a:lnTo>
                  <a:lnTo>
                    <a:pt x="38" y="8"/>
                  </a:lnTo>
                  <a:lnTo>
                    <a:pt x="43" y="13"/>
                  </a:lnTo>
                  <a:lnTo>
                    <a:pt x="48" y="19"/>
                  </a:lnTo>
                  <a:lnTo>
                    <a:pt x="49" y="22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8" y="44"/>
                  </a:lnTo>
                  <a:lnTo>
                    <a:pt x="45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3528" y="1476"/>
              <a:ext cx="13" cy="11"/>
            </a:xfrm>
            <a:custGeom>
              <a:avLst/>
              <a:gdLst>
                <a:gd name="T0" fmla="*/ 55 w 83"/>
                <a:gd name="T1" fmla="*/ 28 h 69"/>
                <a:gd name="T2" fmla="*/ 53 w 83"/>
                <a:gd name="T3" fmla="*/ 39 h 69"/>
                <a:gd name="T4" fmla="*/ 54 w 83"/>
                <a:gd name="T5" fmla="*/ 47 h 69"/>
                <a:gd name="T6" fmla="*/ 54 w 83"/>
                <a:gd name="T7" fmla="*/ 50 h 69"/>
                <a:gd name="T8" fmla="*/ 56 w 83"/>
                <a:gd name="T9" fmla="*/ 52 h 69"/>
                <a:gd name="T10" fmla="*/ 57 w 83"/>
                <a:gd name="T11" fmla="*/ 54 h 69"/>
                <a:gd name="T12" fmla="*/ 59 w 83"/>
                <a:gd name="T13" fmla="*/ 55 h 69"/>
                <a:gd name="T14" fmla="*/ 65 w 83"/>
                <a:gd name="T15" fmla="*/ 57 h 69"/>
                <a:gd name="T16" fmla="*/ 70 w 83"/>
                <a:gd name="T17" fmla="*/ 59 h 69"/>
                <a:gd name="T18" fmla="*/ 76 w 83"/>
                <a:gd name="T19" fmla="*/ 62 h 69"/>
                <a:gd name="T20" fmla="*/ 83 w 83"/>
                <a:gd name="T21" fmla="*/ 68 h 69"/>
                <a:gd name="T22" fmla="*/ 81 w 83"/>
                <a:gd name="T23" fmla="*/ 64 h 69"/>
                <a:gd name="T24" fmla="*/ 77 w 83"/>
                <a:gd name="T25" fmla="*/ 62 h 69"/>
                <a:gd name="T26" fmla="*/ 73 w 83"/>
                <a:gd name="T27" fmla="*/ 61 h 69"/>
                <a:gd name="T28" fmla="*/ 68 w 83"/>
                <a:gd name="T29" fmla="*/ 62 h 69"/>
                <a:gd name="T30" fmla="*/ 56 w 83"/>
                <a:gd name="T31" fmla="*/ 64 h 69"/>
                <a:gd name="T32" fmla="*/ 44 w 83"/>
                <a:gd name="T33" fmla="*/ 67 h 69"/>
                <a:gd name="T34" fmla="*/ 37 w 83"/>
                <a:gd name="T35" fmla="*/ 68 h 69"/>
                <a:gd name="T36" fmla="*/ 31 w 83"/>
                <a:gd name="T37" fmla="*/ 69 h 69"/>
                <a:gd name="T38" fmla="*/ 25 w 83"/>
                <a:gd name="T39" fmla="*/ 69 h 69"/>
                <a:gd name="T40" fmla="*/ 19 w 83"/>
                <a:gd name="T41" fmla="*/ 67 h 69"/>
                <a:gd name="T42" fmla="*/ 13 w 83"/>
                <a:gd name="T43" fmla="*/ 65 h 69"/>
                <a:gd name="T44" fmla="*/ 8 w 83"/>
                <a:gd name="T45" fmla="*/ 61 h 69"/>
                <a:gd name="T46" fmla="*/ 4 w 83"/>
                <a:gd name="T47" fmla="*/ 55 h 69"/>
                <a:gd name="T48" fmla="*/ 0 w 83"/>
                <a:gd name="T49" fmla="*/ 46 h 69"/>
                <a:gd name="T50" fmla="*/ 9 w 83"/>
                <a:gd name="T51" fmla="*/ 0 h 69"/>
                <a:gd name="T52" fmla="*/ 17 w 83"/>
                <a:gd name="T53" fmla="*/ 0 h 69"/>
                <a:gd name="T54" fmla="*/ 24 w 83"/>
                <a:gd name="T55" fmla="*/ 1 h 69"/>
                <a:gd name="T56" fmla="*/ 31 w 83"/>
                <a:gd name="T57" fmla="*/ 4 h 69"/>
                <a:gd name="T58" fmla="*/ 37 w 83"/>
                <a:gd name="T59" fmla="*/ 7 h 69"/>
                <a:gd name="T60" fmla="*/ 43 w 83"/>
                <a:gd name="T61" fmla="*/ 12 h 69"/>
                <a:gd name="T62" fmla="*/ 48 w 83"/>
                <a:gd name="T63" fmla="*/ 17 h 69"/>
                <a:gd name="T64" fmla="*/ 52 w 83"/>
                <a:gd name="T65" fmla="*/ 22 h 69"/>
                <a:gd name="T66" fmla="*/ 55 w 83"/>
                <a:gd name="T67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69">
                  <a:moveTo>
                    <a:pt x="55" y="28"/>
                  </a:moveTo>
                  <a:lnTo>
                    <a:pt x="53" y="39"/>
                  </a:lnTo>
                  <a:lnTo>
                    <a:pt x="54" y="47"/>
                  </a:lnTo>
                  <a:lnTo>
                    <a:pt x="54" y="50"/>
                  </a:lnTo>
                  <a:lnTo>
                    <a:pt x="56" y="52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5" y="57"/>
                  </a:lnTo>
                  <a:lnTo>
                    <a:pt x="70" y="59"/>
                  </a:lnTo>
                  <a:lnTo>
                    <a:pt x="76" y="62"/>
                  </a:lnTo>
                  <a:lnTo>
                    <a:pt x="83" y="68"/>
                  </a:lnTo>
                  <a:lnTo>
                    <a:pt x="81" y="64"/>
                  </a:lnTo>
                  <a:lnTo>
                    <a:pt x="77" y="62"/>
                  </a:lnTo>
                  <a:lnTo>
                    <a:pt x="73" y="61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44" y="67"/>
                  </a:lnTo>
                  <a:lnTo>
                    <a:pt x="37" y="68"/>
                  </a:lnTo>
                  <a:lnTo>
                    <a:pt x="31" y="69"/>
                  </a:lnTo>
                  <a:lnTo>
                    <a:pt x="25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8" y="61"/>
                  </a:lnTo>
                  <a:lnTo>
                    <a:pt x="4" y="55"/>
                  </a:lnTo>
                  <a:lnTo>
                    <a:pt x="0" y="46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1"/>
                  </a:lnTo>
                  <a:lnTo>
                    <a:pt x="31" y="4"/>
                  </a:lnTo>
                  <a:lnTo>
                    <a:pt x="37" y="7"/>
                  </a:lnTo>
                  <a:lnTo>
                    <a:pt x="43" y="12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3554" y="1486"/>
              <a:ext cx="9" cy="10"/>
            </a:xfrm>
            <a:custGeom>
              <a:avLst/>
              <a:gdLst>
                <a:gd name="T0" fmla="*/ 52 w 52"/>
                <a:gd name="T1" fmla="*/ 44 h 58"/>
                <a:gd name="T2" fmla="*/ 50 w 52"/>
                <a:gd name="T3" fmla="*/ 49 h 58"/>
                <a:gd name="T4" fmla="*/ 47 w 52"/>
                <a:gd name="T5" fmla="*/ 52 h 58"/>
                <a:gd name="T6" fmla="*/ 45 w 52"/>
                <a:gd name="T7" fmla="*/ 55 h 58"/>
                <a:gd name="T8" fmla="*/ 42 w 52"/>
                <a:gd name="T9" fmla="*/ 57 h 58"/>
                <a:gd name="T10" fmla="*/ 39 w 52"/>
                <a:gd name="T11" fmla="*/ 58 h 58"/>
                <a:gd name="T12" fmla="*/ 36 w 52"/>
                <a:gd name="T13" fmla="*/ 58 h 58"/>
                <a:gd name="T14" fmla="*/ 33 w 52"/>
                <a:gd name="T15" fmla="*/ 57 h 58"/>
                <a:gd name="T16" fmla="*/ 28 w 52"/>
                <a:gd name="T17" fmla="*/ 56 h 58"/>
                <a:gd name="T18" fmla="*/ 15 w 52"/>
                <a:gd name="T19" fmla="*/ 48 h 58"/>
                <a:gd name="T20" fmla="*/ 1 w 52"/>
                <a:gd name="T21" fmla="*/ 39 h 58"/>
                <a:gd name="T22" fmla="*/ 0 w 52"/>
                <a:gd name="T23" fmla="*/ 33 h 58"/>
                <a:gd name="T24" fmla="*/ 1 w 52"/>
                <a:gd name="T25" fmla="*/ 27 h 58"/>
                <a:gd name="T26" fmla="*/ 2 w 52"/>
                <a:gd name="T27" fmla="*/ 21 h 58"/>
                <a:gd name="T28" fmla="*/ 4 w 52"/>
                <a:gd name="T29" fmla="*/ 15 h 58"/>
                <a:gd name="T30" fmla="*/ 7 w 52"/>
                <a:gd name="T31" fmla="*/ 10 h 58"/>
                <a:gd name="T32" fmla="*/ 10 w 52"/>
                <a:gd name="T33" fmla="*/ 6 h 58"/>
                <a:gd name="T34" fmla="*/ 14 w 52"/>
                <a:gd name="T35" fmla="*/ 3 h 58"/>
                <a:gd name="T36" fmla="*/ 19 w 52"/>
                <a:gd name="T37" fmla="*/ 0 h 58"/>
                <a:gd name="T38" fmla="*/ 24 w 52"/>
                <a:gd name="T39" fmla="*/ 0 h 58"/>
                <a:gd name="T40" fmla="*/ 30 w 52"/>
                <a:gd name="T41" fmla="*/ 0 h 58"/>
                <a:gd name="T42" fmla="*/ 33 w 52"/>
                <a:gd name="T43" fmla="*/ 1 h 58"/>
                <a:gd name="T44" fmla="*/ 37 w 52"/>
                <a:gd name="T45" fmla="*/ 3 h 58"/>
                <a:gd name="T46" fmla="*/ 39 w 52"/>
                <a:gd name="T47" fmla="*/ 5 h 58"/>
                <a:gd name="T48" fmla="*/ 41 w 52"/>
                <a:gd name="T49" fmla="*/ 8 h 58"/>
                <a:gd name="T50" fmla="*/ 43 w 52"/>
                <a:gd name="T51" fmla="*/ 11 h 58"/>
                <a:gd name="T52" fmla="*/ 45 w 52"/>
                <a:gd name="T53" fmla="*/ 14 h 58"/>
                <a:gd name="T54" fmla="*/ 48 w 52"/>
                <a:gd name="T55" fmla="*/ 29 h 58"/>
                <a:gd name="T56" fmla="*/ 52 w 52"/>
                <a:gd name="T5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8">
                  <a:moveTo>
                    <a:pt x="52" y="44"/>
                  </a:moveTo>
                  <a:lnTo>
                    <a:pt x="50" y="49"/>
                  </a:lnTo>
                  <a:lnTo>
                    <a:pt x="47" y="52"/>
                  </a:lnTo>
                  <a:lnTo>
                    <a:pt x="45" y="55"/>
                  </a:lnTo>
                  <a:lnTo>
                    <a:pt x="42" y="57"/>
                  </a:lnTo>
                  <a:lnTo>
                    <a:pt x="39" y="58"/>
                  </a:lnTo>
                  <a:lnTo>
                    <a:pt x="36" y="58"/>
                  </a:lnTo>
                  <a:lnTo>
                    <a:pt x="33" y="57"/>
                  </a:lnTo>
                  <a:lnTo>
                    <a:pt x="28" y="56"/>
                  </a:lnTo>
                  <a:lnTo>
                    <a:pt x="15" y="48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1"/>
                  </a:lnTo>
                  <a:lnTo>
                    <a:pt x="4" y="15"/>
                  </a:lnTo>
                  <a:lnTo>
                    <a:pt x="7" y="10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1" y="8"/>
                  </a:lnTo>
                  <a:lnTo>
                    <a:pt x="43" y="11"/>
                  </a:lnTo>
                  <a:lnTo>
                    <a:pt x="45" y="14"/>
                  </a:lnTo>
                  <a:lnTo>
                    <a:pt x="48" y="29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3381" y="1494"/>
              <a:ext cx="26" cy="53"/>
            </a:xfrm>
            <a:custGeom>
              <a:avLst/>
              <a:gdLst>
                <a:gd name="T0" fmla="*/ 157 w 157"/>
                <a:gd name="T1" fmla="*/ 33 h 318"/>
                <a:gd name="T2" fmla="*/ 140 w 157"/>
                <a:gd name="T3" fmla="*/ 66 h 318"/>
                <a:gd name="T4" fmla="*/ 123 w 157"/>
                <a:gd name="T5" fmla="*/ 100 h 318"/>
                <a:gd name="T6" fmla="*/ 106 w 157"/>
                <a:gd name="T7" fmla="*/ 133 h 318"/>
                <a:gd name="T8" fmla="*/ 91 w 157"/>
                <a:gd name="T9" fmla="*/ 167 h 318"/>
                <a:gd name="T10" fmla="*/ 84 w 157"/>
                <a:gd name="T11" fmla="*/ 185 h 318"/>
                <a:gd name="T12" fmla="*/ 78 w 157"/>
                <a:gd name="T13" fmla="*/ 203 h 318"/>
                <a:gd name="T14" fmla="*/ 72 w 157"/>
                <a:gd name="T15" fmla="*/ 220 h 318"/>
                <a:gd name="T16" fmla="*/ 68 w 157"/>
                <a:gd name="T17" fmla="*/ 238 h 318"/>
                <a:gd name="T18" fmla="*/ 65 w 157"/>
                <a:gd name="T19" fmla="*/ 256 h 318"/>
                <a:gd name="T20" fmla="*/ 62 w 157"/>
                <a:gd name="T21" fmla="*/ 273 h 318"/>
                <a:gd name="T22" fmla="*/ 62 w 157"/>
                <a:gd name="T23" fmla="*/ 291 h 318"/>
                <a:gd name="T24" fmla="*/ 63 w 157"/>
                <a:gd name="T25" fmla="*/ 309 h 318"/>
                <a:gd name="T26" fmla="*/ 42 w 157"/>
                <a:gd name="T27" fmla="*/ 315 h 318"/>
                <a:gd name="T28" fmla="*/ 25 w 157"/>
                <a:gd name="T29" fmla="*/ 318 h 318"/>
                <a:gd name="T30" fmla="*/ 21 w 157"/>
                <a:gd name="T31" fmla="*/ 317 h 318"/>
                <a:gd name="T32" fmla="*/ 18 w 157"/>
                <a:gd name="T33" fmla="*/ 317 h 318"/>
                <a:gd name="T34" fmla="*/ 14 w 157"/>
                <a:gd name="T35" fmla="*/ 315 h 318"/>
                <a:gd name="T36" fmla="*/ 11 w 157"/>
                <a:gd name="T37" fmla="*/ 312 h 318"/>
                <a:gd name="T38" fmla="*/ 8 w 157"/>
                <a:gd name="T39" fmla="*/ 309 h 318"/>
                <a:gd name="T40" fmla="*/ 5 w 157"/>
                <a:gd name="T41" fmla="*/ 305 h 318"/>
                <a:gd name="T42" fmla="*/ 3 w 157"/>
                <a:gd name="T43" fmla="*/ 299 h 318"/>
                <a:gd name="T44" fmla="*/ 0 w 157"/>
                <a:gd name="T45" fmla="*/ 293 h 318"/>
                <a:gd name="T46" fmla="*/ 5 w 157"/>
                <a:gd name="T47" fmla="*/ 274 h 318"/>
                <a:gd name="T48" fmla="*/ 11 w 157"/>
                <a:gd name="T49" fmla="*/ 256 h 318"/>
                <a:gd name="T50" fmla="*/ 17 w 157"/>
                <a:gd name="T51" fmla="*/ 237 h 318"/>
                <a:gd name="T52" fmla="*/ 24 w 157"/>
                <a:gd name="T53" fmla="*/ 219 h 318"/>
                <a:gd name="T54" fmla="*/ 38 w 157"/>
                <a:gd name="T55" fmla="*/ 182 h 318"/>
                <a:gd name="T56" fmla="*/ 54 w 157"/>
                <a:gd name="T57" fmla="*/ 146 h 318"/>
                <a:gd name="T58" fmla="*/ 70 w 157"/>
                <a:gd name="T59" fmla="*/ 110 h 318"/>
                <a:gd name="T60" fmla="*/ 85 w 157"/>
                <a:gd name="T61" fmla="*/ 74 h 318"/>
                <a:gd name="T62" fmla="*/ 99 w 157"/>
                <a:gd name="T63" fmla="*/ 37 h 318"/>
                <a:gd name="T64" fmla="*/ 111 w 157"/>
                <a:gd name="T65" fmla="*/ 1 h 318"/>
                <a:gd name="T66" fmla="*/ 115 w 157"/>
                <a:gd name="T67" fmla="*/ 0 h 318"/>
                <a:gd name="T68" fmla="*/ 118 w 157"/>
                <a:gd name="T69" fmla="*/ 1 h 318"/>
                <a:gd name="T70" fmla="*/ 121 w 157"/>
                <a:gd name="T71" fmla="*/ 2 h 318"/>
                <a:gd name="T72" fmla="*/ 124 w 157"/>
                <a:gd name="T73" fmla="*/ 3 h 318"/>
                <a:gd name="T74" fmla="*/ 130 w 157"/>
                <a:gd name="T75" fmla="*/ 7 h 318"/>
                <a:gd name="T76" fmla="*/ 135 w 157"/>
                <a:gd name="T77" fmla="*/ 11 h 318"/>
                <a:gd name="T78" fmla="*/ 146 w 157"/>
                <a:gd name="T79" fmla="*/ 22 h 318"/>
                <a:gd name="T80" fmla="*/ 157 w 157"/>
                <a:gd name="T81" fmla="*/ 3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318">
                  <a:moveTo>
                    <a:pt x="157" y="33"/>
                  </a:moveTo>
                  <a:lnTo>
                    <a:pt x="140" y="66"/>
                  </a:lnTo>
                  <a:lnTo>
                    <a:pt x="123" y="100"/>
                  </a:lnTo>
                  <a:lnTo>
                    <a:pt x="106" y="133"/>
                  </a:lnTo>
                  <a:lnTo>
                    <a:pt x="91" y="167"/>
                  </a:lnTo>
                  <a:lnTo>
                    <a:pt x="84" y="185"/>
                  </a:lnTo>
                  <a:lnTo>
                    <a:pt x="78" y="203"/>
                  </a:lnTo>
                  <a:lnTo>
                    <a:pt x="72" y="220"/>
                  </a:lnTo>
                  <a:lnTo>
                    <a:pt x="68" y="238"/>
                  </a:lnTo>
                  <a:lnTo>
                    <a:pt x="65" y="256"/>
                  </a:lnTo>
                  <a:lnTo>
                    <a:pt x="62" y="273"/>
                  </a:lnTo>
                  <a:lnTo>
                    <a:pt x="62" y="291"/>
                  </a:lnTo>
                  <a:lnTo>
                    <a:pt x="63" y="309"/>
                  </a:lnTo>
                  <a:lnTo>
                    <a:pt x="42" y="315"/>
                  </a:lnTo>
                  <a:lnTo>
                    <a:pt x="25" y="318"/>
                  </a:lnTo>
                  <a:lnTo>
                    <a:pt x="21" y="317"/>
                  </a:lnTo>
                  <a:lnTo>
                    <a:pt x="18" y="317"/>
                  </a:lnTo>
                  <a:lnTo>
                    <a:pt x="14" y="315"/>
                  </a:lnTo>
                  <a:lnTo>
                    <a:pt x="11" y="312"/>
                  </a:lnTo>
                  <a:lnTo>
                    <a:pt x="8" y="309"/>
                  </a:lnTo>
                  <a:lnTo>
                    <a:pt x="5" y="305"/>
                  </a:lnTo>
                  <a:lnTo>
                    <a:pt x="3" y="299"/>
                  </a:lnTo>
                  <a:lnTo>
                    <a:pt x="0" y="293"/>
                  </a:lnTo>
                  <a:lnTo>
                    <a:pt x="5" y="274"/>
                  </a:lnTo>
                  <a:lnTo>
                    <a:pt x="11" y="256"/>
                  </a:lnTo>
                  <a:lnTo>
                    <a:pt x="17" y="237"/>
                  </a:lnTo>
                  <a:lnTo>
                    <a:pt x="24" y="219"/>
                  </a:lnTo>
                  <a:lnTo>
                    <a:pt x="38" y="182"/>
                  </a:lnTo>
                  <a:lnTo>
                    <a:pt x="54" y="146"/>
                  </a:lnTo>
                  <a:lnTo>
                    <a:pt x="70" y="110"/>
                  </a:lnTo>
                  <a:lnTo>
                    <a:pt x="85" y="74"/>
                  </a:lnTo>
                  <a:lnTo>
                    <a:pt x="99" y="37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8" y="1"/>
                  </a:lnTo>
                  <a:lnTo>
                    <a:pt x="121" y="2"/>
                  </a:lnTo>
                  <a:lnTo>
                    <a:pt x="124" y="3"/>
                  </a:lnTo>
                  <a:lnTo>
                    <a:pt x="130" y="7"/>
                  </a:lnTo>
                  <a:lnTo>
                    <a:pt x="135" y="11"/>
                  </a:lnTo>
                  <a:lnTo>
                    <a:pt x="146" y="22"/>
                  </a:lnTo>
                  <a:lnTo>
                    <a:pt x="15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3309" y="1496"/>
              <a:ext cx="28" cy="52"/>
            </a:xfrm>
            <a:custGeom>
              <a:avLst/>
              <a:gdLst>
                <a:gd name="T0" fmla="*/ 168 w 168"/>
                <a:gd name="T1" fmla="*/ 29 h 316"/>
                <a:gd name="T2" fmla="*/ 155 w 168"/>
                <a:gd name="T3" fmla="*/ 63 h 316"/>
                <a:gd name="T4" fmla="*/ 140 w 168"/>
                <a:gd name="T5" fmla="*/ 95 h 316"/>
                <a:gd name="T6" fmla="*/ 126 w 168"/>
                <a:gd name="T7" fmla="*/ 128 h 316"/>
                <a:gd name="T8" fmla="*/ 114 w 168"/>
                <a:gd name="T9" fmla="*/ 161 h 316"/>
                <a:gd name="T10" fmla="*/ 109 w 168"/>
                <a:gd name="T11" fmla="*/ 178 h 316"/>
                <a:gd name="T12" fmla="*/ 104 w 168"/>
                <a:gd name="T13" fmla="*/ 195 h 316"/>
                <a:gd name="T14" fmla="*/ 101 w 168"/>
                <a:gd name="T15" fmla="*/ 212 h 316"/>
                <a:gd name="T16" fmla="*/ 100 w 168"/>
                <a:gd name="T17" fmla="*/ 230 h 316"/>
                <a:gd name="T18" fmla="*/ 100 w 168"/>
                <a:gd name="T19" fmla="*/ 247 h 316"/>
                <a:gd name="T20" fmla="*/ 102 w 168"/>
                <a:gd name="T21" fmla="*/ 265 h 316"/>
                <a:gd name="T22" fmla="*/ 104 w 168"/>
                <a:gd name="T23" fmla="*/ 274 h 316"/>
                <a:gd name="T24" fmla="*/ 107 w 168"/>
                <a:gd name="T25" fmla="*/ 283 h 316"/>
                <a:gd name="T26" fmla="*/ 110 w 168"/>
                <a:gd name="T27" fmla="*/ 292 h 316"/>
                <a:gd name="T28" fmla="*/ 113 w 168"/>
                <a:gd name="T29" fmla="*/ 301 h 316"/>
                <a:gd name="T30" fmla="*/ 107 w 168"/>
                <a:gd name="T31" fmla="*/ 306 h 316"/>
                <a:gd name="T32" fmla="*/ 100 w 168"/>
                <a:gd name="T33" fmla="*/ 309 h 316"/>
                <a:gd name="T34" fmla="*/ 93 w 168"/>
                <a:gd name="T35" fmla="*/ 311 h 316"/>
                <a:gd name="T36" fmla="*/ 87 w 168"/>
                <a:gd name="T37" fmla="*/ 313 h 316"/>
                <a:gd name="T38" fmla="*/ 72 w 168"/>
                <a:gd name="T39" fmla="*/ 315 h 316"/>
                <a:gd name="T40" fmla="*/ 58 w 168"/>
                <a:gd name="T41" fmla="*/ 316 h 316"/>
                <a:gd name="T42" fmla="*/ 43 w 168"/>
                <a:gd name="T43" fmla="*/ 315 h 316"/>
                <a:gd name="T44" fmla="*/ 28 w 168"/>
                <a:gd name="T45" fmla="*/ 314 h 316"/>
                <a:gd name="T46" fmla="*/ 13 w 168"/>
                <a:gd name="T47" fmla="*/ 312 h 316"/>
                <a:gd name="T48" fmla="*/ 0 w 168"/>
                <a:gd name="T49" fmla="*/ 309 h 316"/>
                <a:gd name="T50" fmla="*/ 8 w 168"/>
                <a:gd name="T51" fmla="*/ 302 h 316"/>
                <a:gd name="T52" fmla="*/ 15 w 168"/>
                <a:gd name="T53" fmla="*/ 295 h 316"/>
                <a:gd name="T54" fmla="*/ 21 w 168"/>
                <a:gd name="T55" fmla="*/ 287 h 316"/>
                <a:gd name="T56" fmla="*/ 26 w 168"/>
                <a:gd name="T57" fmla="*/ 278 h 316"/>
                <a:gd name="T58" fmla="*/ 30 w 168"/>
                <a:gd name="T59" fmla="*/ 269 h 316"/>
                <a:gd name="T60" fmla="*/ 33 w 168"/>
                <a:gd name="T61" fmla="*/ 259 h 316"/>
                <a:gd name="T62" fmla="*/ 36 w 168"/>
                <a:gd name="T63" fmla="*/ 249 h 316"/>
                <a:gd name="T64" fmla="*/ 38 w 168"/>
                <a:gd name="T65" fmla="*/ 238 h 316"/>
                <a:gd name="T66" fmla="*/ 43 w 168"/>
                <a:gd name="T67" fmla="*/ 216 h 316"/>
                <a:gd name="T68" fmla="*/ 47 w 168"/>
                <a:gd name="T69" fmla="*/ 194 h 316"/>
                <a:gd name="T70" fmla="*/ 50 w 168"/>
                <a:gd name="T71" fmla="*/ 183 h 316"/>
                <a:gd name="T72" fmla="*/ 53 w 168"/>
                <a:gd name="T73" fmla="*/ 171 h 316"/>
                <a:gd name="T74" fmla="*/ 57 w 168"/>
                <a:gd name="T75" fmla="*/ 161 h 316"/>
                <a:gd name="T76" fmla="*/ 62 w 168"/>
                <a:gd name="T77" fmla="*/ 151 h 316"/>
                <a:gd name="T78" fmla="*/ 122 w 168"/>
                <a:gd name="T79" fmla="*/ 2 h 316"/>
                <a:gd name="T80" fmla="*/ 127 w 168"/>
                <a:gd name="T81" fmla="*/ 0 h 316"/>
                <a:gd name="T82" fmla="*/ 131 w 168"/>
                <a:gd name="T83" fmla="*/ 0 h 316"/>
                <a:gd name="T84" fmla="*/ 135 w 168"/>
                <a:gd name="T85" fmla="*/ 0 h 316"/>
                <a:gd name="T86" fmla="*/ 138 w 168"/>
                <a:gd name="T87" fmla="*/ 1 h 316"/>
                <a:gd name="T88" fmla="*/ 145 w 168"/>
                <a:gd name="T89" fmla="*/ 3 h 316"/>
                <a:gd name="T90" fmla="*/ 150 w 168"/>
                <a:gd name="T91" fmla="*/ 8 h 316"/>
                <a:gd name="T92" fmla="*/ 159 w 168"/>
                <a:gd name="T93" fmla="*/ 19 h 316"/>
                <a:gd name="T94" fmla="*/ 168 w 168"/>
                <a:gd name="T95" fmla="*/ 2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316">
                  <a:moveTo>
                    <a:pt x="168" y="29"/>
                  </a:moveTo>
                  <a:lnTo>
                    <a:pt x="155" y="63"/>
                  </a:lnTo>
                  <a:lnTo>
                    <a:pt x="140" y="95"/>
                  </a:lnTo>
                  <a:lnTo>
                    <a:pt x="126" y="128"/>
                  </a:lnTo>
                  <a:lnTo>
                    <a:pt x="114" y="161"/>
                  </a:lnTo>
                  <a:lnTo>
                    <a:pt x="109" y="178"/>
                  </a:lnTo>
                  <a:lnTo>
                    <a:pt x="104" y="195"/>
                  </a:lnTo>
                  <a:lnTo>
                    <a:pt x="101" y="212"/>
                  </a:lnTo>
                  <a:lnTo>
                    <a:pt x="100" y="230"/>
                  </a:lnTo>
                  <a:lnTo>
                    <a:pt x="100" y="247"/>
                  </a:lnTo>
                  <a:lnTo>
                    <a:pt x="102" y="265"/>
                  </a:lnTo>
                  <a:lnTo>
                    <a:pt x="104" y="274"/>
                  </a:lnTo>
                  <a:lnTo>
                    <a:pt x="107" y="283"/>
                  </a:lnTo>
                  <a:lnTo>
                    <a:pt x="110" y="292"/>
                  </a:lnTo>
                  <a:lnTo>
                    <a:pt x="113" y="301"/>
                  </a:lnTo>
                  <a:lnTo>
                    <a:pt x="107" y="306"/>
                  </a:lnTo>
                  <a:lnTo>
                    <a:pt x="100" y="309"/>
                  </a:lnTo>
                  <a:lnTo>
                    <a:pt x="93" y="311"/>
                  </a:lnTo>
                  <a:lnTo>
                    <a:pt x="87" y="313"/>
                  </a:lnTo>
                  <a:lnTo>
                    <a:pt x="72" y="315"/>
                  </a:lnTo>
                  <a:lnTo>
                    <a:pt x="58" y="316"/>
                  </a:lnTo>
                  <a:lnTo>
                    <a:pt x="43" y="315"/>
                  </a:lnTo>
                  <a:lnTo>
                    <a:pt x="28" y="314"/>
                  </a:lnTo>
                  <a:lnTo>
                    <a:pt x="13" y="312"/>
                  </a:lnTo>
                  <a:lnTo>
                    <a:pt x="0" y="309"/>
                  </a:lnTo>
                  <a:lnTo>
                    <a:pt x="8" y="302"/>
                  </a:lnTo>
                  <a:lnTo>
                    <a:pt x="15" y="295"/>
                  </a:lnTo>
                  <a:lnTo>
                    <a:pt x="21" y="287"/>
                  </a:lnTo>
                  <a:lnTo>
                    <a:pt x="26" y="278"/>
                  </a:lnTo>
                  <a:lnTo>
                    <a:pt x="30" y="269"/>
                  </a:lnTo>
                  <a:lnTo>
                    <a:pt x="33" y="259"/>
                  </a:lnTo>
                  <a:lnTo>
                    <a:pt x="36" y="249"/>
                  </a:lnTo>
                  <a:lnTo>
                    <a:pt x="38" y="238"/>
                  </a:lnTo>
                  <a:lnTo>
                    <a:pt x="43" y="216"/>
                  </a:lnTo>
                  <a:lnTo>
                    <a:pt x="47" y="194"/>
                  </a:lnTo>
                  <a:lnTo>
                    <a:pt x="50" y="183"/>
                  </a:lnTo>
                  <a:lnTo>
                    <a:pt x="53" y="171"/>
                  </a:lnTo>
                  <a:lnTo>
                    <a:pt x="57" y="161"/>
                  </a:lnTo>
                  <a:lnTo>
                    <a:pt x="62" y="151"/>
                  </a:lnTo>
                  <a:lnTo>
                    <a:pt x="122" y="2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5" y="3"/>
                  </a:lnTo>
                  <a:lnTo>
                    <a:pt x="150" y="8"/>
                  </a:lnTo>
                  <a:lnTo>
                    <a:pt x="159" y="19"/>
                  </a:lnTo>
                  <a:lnTo>
                    <a:pt x="16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3497" y="1496"/>
              <a:ext cx="8" cy="8"/>
            </a:xfrm>
            <a:custGeom>
              <a:avLst/>
              <a:gdLst>
                <a:gd name="T0" fmla="*/ 51 w 51"/>
                <a:gd name="T1" fmla="*/ 17 h 47"/>
                <a:gd name="T2" fmla="*/ 51 w 51"/>
                <a:gd name="T3" fmla="*/ 44 h 47"/>
                <a:gd name="T4" fmla="*/ 45 w 51"/>
                <a:gd name="T5" fmla="*/ 46 h 47"/>
                <a:gd name="T6" fmla="*/ 38 w 51"/>
                <a:gd name="T7" fmla="*/ 47 h 47"/>
                <a:gd name="T8" fmla="*/ 30 w 51"/>
                <a:gd name="T9" fmla="*/ 47 h 47"/>
                <a:gd name="T10" fmla="*/ 22 w 51"/>
                <a:gd name="T11" fmla="*/ 46 h 47"/>
                <a:gd name="T12" fmla="*/ 15 w 51"/>
                <a:gd name="T13" fmla="*/ 44 h 47"/>
                <a:gd name="T14" fmla="*/ 9 w 51"/>
                <a:gd name="T15" fmla="*/ 40 h 47"/>
                <a:gd name="T16" fmla="*/ 6 w 51"/>
                <a:gd name="T17" fmla="*/ 38 h 47"/>
                <a:gd name="T18" fmla="*/ 4 w 51"/>
                <a:gd name="T19" fmla="*/ 34 h 47"/>
                <a:gd name="T20" fmla="*/ 2 w 51"/>
                <a:gd name="T21" fmla="*/ 31 h 47"/>
                <a:gd name="T22" fmla="*/ 1 w 51"/>
                <a:gd name="T23" fmla="*/ 26 h 47"/>
                <a:gd name="T24" fmla="*/ 0 w 51"/>
                <a:gd name="T25" fmla="*/ 21 h 47"/>
                <a:gd name="T26" fmla="*/ 0 w 51"/>
                <a:gd name="T27" fmla="*/ 16 h 47"/>
                <a:gd name="T28" fmla="*/ 1 w 51"/>
                <a:gd name="T29" fmla="*/ 12 h 47"/>
                <a:gd name="T30" fmla="*/ 3 w 51"/>
                <a:gd name="T31" fmla="*/ 8 h 47"/>
                <a:gd name="T32" fmla="*/ 7 w 51"/>
                <a:gd name="T33" fmla="*/ 5 h 47"/>
                <a:gd name="T34" fmla="*/ 10 w 51"/>
                <a:gd name="T35" fmla="*/ 3 h 47"/>
                <a:gd name="T36" fmla="*/ 14 w 51"/>
                <a:gd name="T37" fmla="*/ 1 h 47"/>
                <a:gd name="T38" fmla="*/ 19 w 51"/>
                <a:gd name="T39" fmla="*/ 0 h 47"/>
                <a:gd name="T40" fmla="*/ 24 w 51"/>
                <a:gd name="T41" fmla="*/ 0 h 47"/>
                <a:gd name="T42" fmla="*/ 29 w 51"/>
                <a:gd name="T43" fmla="*/ 0 h 47"/>
                <a:gd name="T44" fmla="*/ 34 w 51"/>
                <a:gd name="T45" fmla="*/ 1 h 47"/>
                <a:gd name="T46" fmla="*/ 38 w 51"/>
                <a:gd name="T47" fmla="*/ 3 h 47"/>
                <a:gd name="T48" fmla="*/ 42 w 51"/>
                <a:gd name="T49" fmla="*/ 5 h 47"/>
                <a:gd name="T50" fmla="*/ 46 w 51"/>
                <a:gd name="T51" fmla="*/ 8 h 47"/>
                <a:gd name="T52" fmla="*/ 49 w 51"/>
                <a:gd name="T53" fmla="*/ 12 h 47"/>
                <a:gd name="T54" fmla="*/ 51 w 51"/>
                <a:gd name="T55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47">
                  <a:moveTo>
                    <a:pt x="51" y="17"/>
                  </a:moveTo>
                  <a:lnTo>
                    <a:pt x="51" y="44"/>
                  </a:lnTo>
                  <a:lnTo>
                    <a:pt x="45" y="46"/>
                  </a:lnTo>
                  <a:lnTo>
                    <a:pt x="38" y="47"/>
                  </a:lnTo>
                  <a:lnTo>
                    <a:pt x="30" y="47"/>
                  </a:lnTo>
                  <a:lnTo>
                    <a:pt x="22" y="46"/>
                  </a:lnTo>
                  <a:lnTo>
                    <a:pt x="15" y="44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3526" y="1496"/>
              <a:ext cx="9" cy="9"/>
            </a:xfrm>
            <a:custGeom>
              <a:avLst/>
              <a:gdLst>
                <a:gd name="T0" fmla="*/ 54 w 54"/>
                <a:gd name="T1" fmla="*/ 27 h 52"/>
                <a:gd name="T2" fmla="*/ 52 w 54"/>
                <a:gd name="T3" fmla="*/ 34 h 52"/>
                <a:gd name="T4" fmla="*/ 48 w 54"/>
                <a:gd name="T5" fmla="*/ 40 h 52"/>
                <a:gd name="T6" fmla="*/ 43 w 54"/>
                <a:gd name="T7" fmla="*/ 45 h 52"/>
                <a:gd name="T8" fmla="*/ 38 w 54"/>
                <a:gd name="T9" fmla="*/ 48 h 52"/>
                <a:gd name="T10" fmla="*/ 31 w 54"/>
                <a:gd name="T11" fmla="*/ 50 h 52"/>
                <a:gd name="T12" fmla="*/ 25 w 54"/>
                <a:gd name="T13" fmla="*/ 52 h 52"/>
                <a:gd name="T14" fmla="*/ 18 w 54"/>
                <a:gd name="T15" fmla="*/ 52 h 52"/>
                <a:gd name="T16" fmla="*/ 11 w 54"/>
                <a:gd name="T17" fmla="*/ 50 h 52"/>
                <a:gd name="T18" fmla="*/ 7 w 54"/>
                <a:gd name="T19" fmla="*/ 47 h 52"/>
                <a:gd name="T20" fmla="*/ 4 w 54"/>
                <a:gd name="T21" fmla="*/ 44 h 52"/>
                <a:gd name="T22" fmla="*/ 2 w 54"/>
                <a:gd name="T23" fmla="*/ 41 h 52"/>
                <a:gd name="T24" fmla="*/ 1 w 54"/>
                <a:gd name="T25" fmla="*/ 38 h 52"/>
                <a:gd name="T26" fmla="*/ 0 w 54"/>
                <a:gd name="T27" fmla="*/ 35 h 52"/>
                <a:gd name="T28" fmla="*/ 0 w 54"/>
                <a:gd name="T29" fmla="*/ 32 h 52"/>
                <a:gd name="T30" fmla="*/ 0 w 54"/>
                <a:gd name="T31" fmla="*/ 28 h 52"/>
                <a:gd name="T32" fmla="*/ 1 w 54"/>
                <a:gd name="T33" fmla="*/ 25 h 52"/>
                <a:gd name="T34" fmla="*/ 8 w 54"/>
                <a:gd name="T35" fmla="*/ 11 h 52"/>
                <a:gd name="T36" fmla="*/ 15 w 54"/>
                <a:gd name="T37" fmla="*/ 0 h 52"/>
                <a:gd name="T38" fmla="*/ 28 w 54"/>
                <a:gd name="T39" fmla="*/ 4 h 52"/>
                <a:gd name="T40" fmla="*/ 39 w 54"/>
                <a:gd name="T41" fmla="*/ 9 h 52"/>
                <a:gd name="T42" fmla="*/ 44 w 54"/>
                <a:gd name="T43" fmla="*/ 13 h 52"/>
                <a:gd name="T44" fmla="*/ 49 w 54"/>
                <a:gd name="T45" fmla="*/ 17 h 52"/>
                <a:gd name="T46" fmla="*/ 52 w 54"/>
                <a:gd name="T47" fmla="*/ 22 h 52"/>
                <a:gd name="T48" fmla="*/ 54 w 54"/>
                <a:gd name="T4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52">
                  <a:moveTo>
                    <a:pt x="54" y="27"/>
                  </a:moveTo>
                  <a:lnTo>
                    <a:pt x="52" y="34"/>
                  </a:lnTo>
                  <a:lnTo>
                    <a:pt x="48" y="40"/>
                  </a:lnTo>
                  <a:lnTo>
                    <a:pt x="43" y="45"/>
                  </a:lnTo>
                  <a:lnTo>
                    <a:pt x="38" y="48"/>
                  </a:lnTo>
                  <a:lnTo>
                    <a:pt x="31" y="50"/>
                  </a:lnTo>
                  <a:lnTo>
                    <a:pt x="25" y="52"/>
                  </a:lnTo>
                  <a:lnTo>
                    <a:pt x="18" y="52"/>
                  </a:lnTo>
                  <a:lnTo>
                    <a:pt x="11" y="50"/>
                  </a:lnTo>
                  <a:lnTo>
                    <a:pt x="7" y="47"/>
                  </a:lnTo>
                  <a:lnTo>
                    <a:pt x="4" y="44"/>
                  </a:lnTo>
                  <a:lnTo>
                    <a:pt x="2" y="41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8" y="11"/>
                  </a:lnTo>
                  <a:lnTo>
                    <a:pt x="15" y="0"/>
                  </a:lnTo>
                  <a:lnTo>
                    <a:pt x="28" y="4"/>
                  </a:lnTo>
                  <a:lnTo>
                    <a:pt x="39" y="9"/>
                  </a:lnTo>
                  <a:lnTo>
                    <a:pt x="44" y="13"/>
                  </a:lnTo>
                  <a:lnTo>
                    <a:pt x="49" y="17"/>
                  </a:lnTo>
                  <a:lnTo>
                    <a:pt x="52" y="22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3575" y="1499"/>
              <a:ext cx="12" cy="13"/>
            </a:xfrm>
            <a:custGeom>
              <a:avLst/>
              <a:gdLst>
                <a:gd name="T0" fmla="*/ 35 w 74"/>
                <a:gd name="T1" fmla="*/ 6 h 77"/>
                <a:gd name="T2" fmla="*/ 31 w 74"/>
                <a:gd name="T3" fmla="*/ 12 h 77"/>
                <a:gd name="T4" fmla="*/ 29 w 74"/>
                <a:gd name="T5" fmla="*/ 18 h 77"/>
                <a:gd name="T6" fmla="*/ 28 w 74"/>
                <a:gd name="T7" fmla="*/ 23 h 77"/>
                <a:gd name="T8" fmla="*/ 29 w 74"/>
                <a:gd name="T9" fmla="*/ 28 h 77"/>
                <a:gd name="T10" fmla="*/ 30 w 74"/>
                <a:gd name="T11" fmla="*/ 32 h 77"/>
                <a:gd name="T12" fmla="*/ 33 w 74"/>
                <a:gd name="T13" fmla="*/ 36 h 77"/>
                <a:gd name="T14" fmla="*/ 36 w 74"/>
                <a:gd name="T15" fmla="*/ 40 h 77"/>
                <a:gd name="T16" fmla="*/ 39 w 74"/>
                <a:gd name="T17" fmla="*/ 43 h 77"/>
                <a:gd name="T18" fmla="*/ 47 w 74"/>
                <a:gd name="T19" fmla="*/ 50 h 77"/>
                <a:gd name="T20" fmla="*/ 57 w 74"/>
                <a:gd name="T21" fmla="*/ 56 h 77"/>
                <a:gd name="T22" fmla="*/ 66 w 74"/>
                <a:gd name="T23" fmla="*/ 64 h 77"/>
                <a:gd name="T24" fmla="*/ 74 w 74"/>
                <a:gd name="T25" fmla="*/ 73 h 77"/>
                <a:gd name="T26" fmla="*/ 71 w 74"/>
                <a:gd name="T27" fmla="*/ 76 h 77"/>
                <a:gd name="T28" fmla="*/ 67 w 74"/>
                <a:gd name="T29" fmla="*/ 77 h 77"/>
                <a:gd name="T30" fmla="*/ 62 w 74"/>
                <a:gd name="T31" fmla="*/ 77 h 77"/>
                <a:gd name="T32" fmla="*/ 58 w 74"/>
                <a:gd name="T33" fmla="*/ 76 h 77"/>
                <a:gd name="T34" fmla="*/ 53 w 74"/>
                <a:gd name="T35" fmla="*/ 74 h 77"/>
                <a:gd name="T36" fmla="*/ 48 w 74"/>
                <a:gd name="T37" fmla="*/ 70 h 77"/>
                <a:gd name="T38" fmla="*/ 43 w 74"/>
                <a:gd name="T39" fmla="*/ 66 h 77"/>
                <a:gd name="T40" fmla="*/ 38 w 74"/>
                <a:gd name="T41" fmla="*/ 60 h 77"/>
                <a:gd name="T42" fmla="*/ 26 w 74"/>
                <a:gd name="T43" fmla="*/ 48 h 77"/>
                <a:gd name="T44" fmla="*/ 17 w 74"/>
                <a:gd name="T45" fmla="*/ 33 h 77"/>
                <a:gd name="T46" fmla="*/ 8 w 74"/>
                <a:gd name="T47" fmla="*/ 19 h 77"/>
                <a:gd name="T48" fmla="*/ 0 w 74"/>
                <a:gd name="T49" fmla="*/ 6 h 77"/>
                <a:gd name="T50" fmla="*/ 3 w 74"/>
                <a:gd name="T51" fmla="*/ 3 h 77"/>
                <a:gd name="T52" fmla="*/ 5 w 74"/>
                <a:gd name="T53" fmla="*/ 1 h 77"/>
                <a:gd name="T54" fmla="*/ 8 w 74"/>
                <a:gd name="T55" fmla="*/ 0 h 77"/>
                <a:gd name="T56" fmla="*/ 10 w 74"/>
                <a:gd name="T57" fmla="*/ 0 h 77"/>
                <a:gd name="T58" fmla="*/ 14 w 74"/>
                <a:gd name="T59" fmla="*/ 1 h 77"/>
                <a:gd name="T60" fmla="*/ 18 w 74"/>
                <a:gd name="T61" fmla="*/ 3 h 77"/>
                <a:gd name="T62" fmla="*/ 22 w 74"/>
                <a:gd name="T63" fmla="*/ 5 h 77"/>
                <a:gd name="T64" fmla="*/ 25 w 74"/>
                <a:gd name="T65" fmla="*/ 7 h 77"/>
                <a:gd name="T66" fmla="*/ 27 w 74"/>
                <a:gd name="T67" fmla="*/ 8 h 77"/>
                <a:gd name="T68" fmla="*/ 30 w 74"/>
                <a:gd name="T69" fmla="*/ 8 h 77"/>
                <a:gd name="T70" fmla="*/ 33 w 74"/>
                <a:gd name="T71" fmla="*/ 7 h 77"/>
                <a:gd name="T72" fmla="*/ 35 w 74"/>
                <a:gd name="T7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7">
                  <a:moveTo>
                    <a:pt x="35" y="6"/>
                  </a:moveTo>
                  <a:lnTo>
                    <a:pt x="31" y="12"/>
                  </a:lnTo>
                  <a:lnTo>
                    <a:pt x="29" y="18"/>
                  </a:lnTo>
                  <a:lnTo>
                    <a:pt x="28" y="23"/>
                  </a:lnTo>
                  <a:lnTo>
                    <a:pt x="29" y="28"/>
                  </a:lnTo>
                  <a:lnTo>
                    <a:pt x="30" y="32"/>
                  </a:lnTo>
                  <a:lnTo>
                    <a:pt x="33" y="36"/>
                  </a:lnTo>
                  <a:lnTo>
                    <a:pt x="36" y="40"/>
                  </a:lnTo>
                  <a:lnTo>
                    <a:pt x="39" y="43"/>
                  </a:lnTo>
                  <a:lnTo>
                    <a:pt x="47" y="50"/>
                  </a:lnTo>
                  <a:lnTo>
                    <a:pt x="57" y="56"/>
                  </a:lnTo>
                  <a:lnTo>
                    <a:pt x="66" y="64"/>
                  </a:lnTo>
                  <a:lnTo>
                    <a:pt x="74" y="73"/>
                  </a:lnTo>
                  <a:lnTo>
                    <a:pt x="71" y="76"/>
                  </a:lnTo>
                  <a:lnTo>
                    <a:pt x="67" y="77"/>
                  </a:lnTo>
                  <a:lnTo>
                    <a:pt x="62" y="77"/>
                  </a:lnTo>
                  <a:lnTo>
                    <a:pt x="58" y="76"/>
                  </a:lnTo>
                  <a:lnTo>
                    <a:pt x="53" y="74"/>
                  </a:lnTo>
                  <a:lnTo>
                    <a:pt x="48" y="70"/>
                  </a:lnTo>
                  <a:lnTo>
                    <a:pt x="43" y="66"/>
                  </a:lnTo>
                  <a:lnTo>
                    <a:pt x="38" y="60"/>
                  </a:lnTo>
                  <a:lnTo>
                    <a:pt x="26" y="48"/>
                  </a:lnTo>
                  <a:lnTo>
                    <a:pt x="17" y="33"/>
                  </a:lnTo>
                  <a:lnTo>
                    <a:pt x="8" y="1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30" y="8"/>
                  </a:lnTo>
                  <a:lnTo>
                    <a:pt x="33" y="7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3560" y="1510"/>
              <a:ext cx="10" cy="9"/>
            </a:xfrm>
            <a:custGeom>
              <a:avLst/>
              <a:gdLst>
                <a:gd name="T0" fmla="*/ 55 w 57"/>
                <a:gd name="T1" fmla="*/ 17 h 51"/>
                <a:gd name="T2" fmla="*/ 56 w 57"/>
                <a:gd name="T3" fmla="*/ 21 h 51"/>
                <a:gd name="T4" fmla="*/ 57 w 57"/>
                <a:gd name="T5" fmla="*/ 25 h 51"/>
                <a:gd name="T6" fmla="*/ 57 w 57"/>
                <a:gd name="T7" fmla="*/ 27 h 51"/>
                <a:gd name="T8" fmla="*/ 56 w 57"/>
                <a:gd name="T9" fmla="*/ 30 h 51"/>
                <a:gd name="T10" fmla="*/ 54 w 57"/>
                <a:gd name="T11" fmla="*/ 33 h 51"/>
                <a:gd name="T12" fmla="*/ 50 w 57"/>
                <a:gd name="T13" fmla="*/ 36 h 51"/>
                <a:gd name="T14" fmla="*/ 45 w 57"/>
                <a:gd name="T15" fmla="*/ 38 h 51"/>
                <a:gd name="T16" fmla="*/ 40 w 57"/>
                <a:gd name="T17" fmla="*/ 41 h 51"/>
                <a:gd name="T18" fmla="*/ 35 w 57"/>
                <a:gd name="T19" fmla="*/ 44 h 51"/>
                <a:gd name="T20" fmla="*/ 32 w 57"/>
                <a:gd name="T21" fmla="*/ 49 h 51"/>
                <a:gd name="T22" fmla="*/ 23 w 57"/>
                <a:gd name="T23" fmla="*/ 50 h 51"/>
                <a:gd name="T24" fmla="*/ 13 w 57"/>
                <a:gd name="T25" fmla="*/ 51 h 51"/>
                <a:gd name="T26" fmla="*/ 8 w 57"/>
                <a:gd name="T27" fmla="*/ 50 h 51"/>
                <a:gd name="T28" fmla="*/ 4 w 57"/>
                <a:gd name="T29" fmla="*/ 48 h 51"/>
                <a:gd name="T30" fmla="*/ 2 w 57"/>
                <a:gd name="T31" fmla="*/ 46 h 51"/>
                <a:gd name="T32" fmla="*/ 1 w 57"/>
                <a:gd name="T33" fmla="*/ 44 h 51"/>
                <a:gd name="T34" fmla="*/ 0 w 57"/>
                <a:gd name="T35" fmla="*/ 41 h 51"/>
                <a:gd name="T36" fmla="*/ 0 w 57"/>
                <a:gd name="T37" fmla="*/ 38 h 51"/>
                <a:gd name="T38" fmla="*/ 0 w 57"/>
                <a:gd name="T39" fmla="*/ 33 h 51"/>
                <a:gd name="T40" fmla="*/ 2 w 57"/>
                <a:gd name="T41" fmla="*/ 28 h 51"/>
                <a:gd name="T42" fmla="*/ 3 w 57"/>
                <a:gd name="T43" fmla="*/ 23 h 51"/>
                <a:gd name="T44" fmla="*/ 6 w 57"/>
                <a:gd name="T45" fmla="*/ 18 h 51"/>
                <a:gd name="T46" fmla="*/ 9 w 57"/>
                <a:gd name="T47" fmla="*/ 14 h 51"/>
                <a:gd name="T48" fmla="*/ 12 w 57"/>
                <a:gd name="T49" fmla="*/ 10 h 51"/>
                <a:gd name="T50" fmla="*/ 16 w 57"/>
                <a:gd name="T51" fmla="*/ 6 h 51"/>
                <a:gd name="T52" fmla="*/ 20 w 57"/>
                <a:gd name="T53" fmla="*/ 4 h 51"/>
                <a:gd name="T54" fmla="*/ 24 w 57"/>
                <a:gd name="T55" fmla="*/ 2 h 51"/>
                <a:gd name="T56" fmla="*/ 29 w 57"/>
                <a:gd name="T57" fmla="*/ 1 h 51"/>
                <a:gd name="T58" fmla="*/ 33 w 57"/>
                <a:gd name="T59" fmla="*/ 0 h 51"/>
                <a:gd name="T60" fmla="*/ 38 w 57"/>
                <a:gd name="T61" fmla="*/ 1 h 51"/>
                <a:gd name="T62" fmla="*/ 42 w 57"/>
                <a:gd name="T63" fmla="*/ 3 h 51"/>
                <a:gd name="T64" fmla="*/ 47 w 57"/>
                <a:gd name="T65" fmla="*/ 7 h 51"/>
                <a:gd name="T66" fmla="*/ 51 w 57"/>
                <a:gd name="T67" fmla="*/ 11 h 51"/>
                <a:gd name="T68" fmla="*/ 55 w 57"/>
                <a:gd name="T6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51">
                  <a:moveTo>
                    <a:pt x="55" y="17"/>
                  </a:moveTo>
                  <a:lnTo>
                    <a:pt x="56" y="21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6" y="30"/>
                  </a:lnTo>
                  <a:lnTo>
                    <a:pt x="54" y="33"/>
                  </a:lnTo>
                  <a:lnTo>
                    <a:pt x="50" y="36"/>
                  </a:lnTo>
                  <a:lnTo>
                    <a:pt x="45" y="38"/>
                  </a:lnTo>
                  <a:lnTo>
                    <a:pt x="40" y="41"/>
                  </a:lnTo>
                  <a:lnTo>
                    <a:pt x="35" y="44"/>
                  </a:lnTo>
                  <a:lnTo>
                    <a:pt x="32" y="49"/>
                  </a:lnTo>
                  <a:lnTo>
                    <a:pt x="23" y="50"/>
                  </a:lnTo>
                  <a:lnTo>
                    <a:pt x="13" y="51"/>
                  </a:lnTo>
                  <a:lnTo>
                    <a:pt x="8" y="50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8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7" y="7"/>
                  </a:lnTo>
                  <a:lnTo>
                    <a:pt x="51" y="11"/>
                  </a:lnTo>
                  <a:lnTo>
                    <a:pt x="5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3589" y="1510"/>
              <a:ext cx="8" cy="10"/>
            </a:xfrm>
            <a:custGeom>
              <a:avLst/>
              <a:gdLst>
                <a:gd name="T0" fmla="*/ 49 w 49"/>
                <a:gd name="T1" fmla="*/ 17 h 61"/>
                <a:gd name="T2" fmla="*/ 49 w 49"/>
                <a:gd name="T3" fmla="*/ 25 h 61"/>
                <a:gd name="T4" fmla="*/ 49 w 49"/>
                <a:gd name="T5" fmla="*/ 32 h 61"/>
                <a:gd name="T6" fmla="*/ 48 w 49"/>
                <a:gd name="T7" fmla="*/ 38 h 61"/>
                <a:gd name="T8" fmla="*/ 47 w 49"/>
                <a:gd name="T9" fmla="*/ 43 h 61"/>
                <a:gd name="T10" fmla="*/ 44 w 49"/>
                <a:gd name="T11" fmla="*/ 48 h 61"/>
                <a:gd name="T12" fmla="*/ 41 w 49"/>
                <a:gd name="T13" fmla="*/ 52 h 61"/>
                <a:gd name="T14" fmla="*/ 37 w 49"/>
                <a:gd name="T15" fmla="*/ 57 h 61"/>
                <a:gd name="T16" fmla="*/ 33 w 49"/>
                <a:gd name="T17" fmla="*/ 61 h 61"/>
                <a:gd name="T18" fmla="*/ 27 w 49"/>
                <a:gd name="T19" fmla="*/ 60 h 61"/>
                <a:gd name="T20" fmla="*/ 22 w 49"/>
                <a:gd name="T21" fmla="*/ 58 h 61"/>
                <a:gd name="T22" fmla="*/ 17 w 49"/>
                <a:gd name="T23" fmla="*/ 55 h 61"/>
                <a:gd name="T24" fmla="*/ 12 w 49"/>
                <a:gd name="T25" fmla="*/ 52 h 61"/>
                <a:gd name="T26" fmla="*/ 9 w 49"/>
                <a:gd name="T27" fmla="*/ 48 h 61"/>
                <a:gd name="T28" fmla="*/ 6 w 49"/>
                <a:gd name="T29" fmla="*/ 44 h 61"/>
                <a:gd name="T30" fmla="*/ 3 w 49"/>
                <a:gd name="T31" fmla="*/ 39 h 61"/>
                <a:gd name="T32" fmla="*/ 1 w 49"/>
                <a:gd name="T33" fmla="*/ 35 h 61"/>
                <a:gd name="T34" fmla="*/ 0 w 49"/>
                <a:gd name="T35" fmla="*/ 30 h 61"/>
                <a:gd name="T36" fmla="*/ 0 w 49"/>
                <a:gd name="T37" fmla="*/ 25 h 61"/>
                <a:gd name="T38" fmla="*/ 1 w 49"/>
                <a:gd name="T39" fmla="*/ 20 h 61"/>
                <a:gd name="T40" fmla="*/ 2 w 49"/>
                <a:gd name="T41" fmla="*/ 15 h 61"/>
                <a:gd name="T42" fmla="*/ 4 w 49"/>
                <a:gd name="T43" fmla="*/ 11 h 61"/>
                <a:gd name="T44" fmla="*/ 7 w 49"/>
                <a:gd name="T45" fmla="*/ 7 h 61"/>
                <a:gd name="T46" fmla="*/ 12 w 49"/>
                <a:gd name="T47" fmla="*/ 4 h 61"/>
                <a:gd name="T48" fmla="*/ 17 w 49"/>
                <a:gd name="T49" fmla="*/ 1 h 61"/>
                <a:gd name="T50" fmla="*/ 22 w 49"/>
                <a:gd name="T51" fmla="*/ 0 h 61"/>
                <a:gd name="T52" fmla="*/ 26 w 49"/>
                <a:gd name="T53" fmla="*/ 0 h 61"/>
                <a:gd name="T54" fmla="*/ 30 w 49"/>
                <a:gd name="T55" fmla="*/ 1 h 61"/>
                <a:gd name="T56" fmla="*/ 34 w 49"/>
                <a:gd name="T57" fmla="*/ 3 h 61"/>
                <a:gd name="T58" fmla="*/ 42 w 49"/>
                <a:gd name="T59" fmla="*/ 10 h 61"/>
                <a:gd name="T60" fmla="*/ 49 w 49"/>
                <a:gd name="T6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1">
                  <a:moveTo>
                    <a:pt x="49" y="17"/>
                  </a:moveTo>
                  <a:lnTo>
                    <a:pt x="49" y="25"/>
                  </a:lnTo>
                  <a:lnTo>
                    <a:pt x="49" y="32"/>
                  </a:lnTo>
                  <a:lnTo>
                    <a:pt x="48" y="38"/>
                  </a:lnTo>
                  <a:lnTo>
                    <a:pt x="47" y="43"/>
                  </a:lnTo>
                  <a:lnTo>
                    <a:pt x="44" y="48"/>
                  </a:lnTo>
                  <a:lnTo>
                    <a:pt x="41" y="52"/>
                  </a:lnTo>
                  <a:lnTo>
                    <a:pt x="37" y="57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2" y="58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3" y="39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2" y="10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1853" y="1516"/>
              <a:ext cx="465" cy="869"/>
            </a:xfrm>
            <a:custGeom>
              <a:avLst/>
              <a:gdLst>
                <a:gd name="T0" fmla="*/ 1865 w 2789"/>
                <a:gd name="T1" fmla="*/ 314 h 5212"/>
                <a:gd name="T2" fmla="*/ 2036 w 2789"/>
                <a:gd name="T3" fmla="*/ 736 h 5212"/>
                <a:gd name="T4" fmla="*/ 2028 w 2789"/>
                <a:gd name="T5" fmla="*/ 901 h 5212"/>
                <a:gd name="T6" fmla="*/ 2189 w 2789"/>
                <a:gd name="T7" fmla="*/ 881 h 5212"/>
                <a:gd name="T8" fmla="*/ 2115 w 2789"/>
                <a:gd name="T9" fmla="*/ 1179 h 5212"/>
                <a:gd name="T10" fmla="*/ 2207 w 2789"/>
                <a:gd name="T11" fmla="*/ 1331 h 5212"/>
                <a:gd name="T12" fmla="*/ 2238 w 2789"/>
                <a:gd name="T13" fmla="*/ 1423 h 5212"/>
                <a:gd name="T14" fmla="*/ 2431 w 2789"/>
                <a:gd name="T15" fmla="*/ 1883 h 5212"/>
                <a:gd name="T16" fmla="*/ 2706 w 2789"/>
                <a:gd name="T17" fmla="*/ 2818 h 5212"/>
                <a:gd name="T18" fmla="*/ 2786 w 2789"/>
                <a:gd name="T19" fmla="*/ 3803 h 5212"/>
                <a:gd name="T20" fmla="*/ 2676 w 2789"/>
                <a:gd name="T21" fmla="*/ 4299 h 5212"/>
                <a:gd name="T22" fmla="*/ 2645 w 2789"/>
                <a:gd name="T23" fmla="*/ 4125 h 5212"/>
                <a:gd name="T24" fmla="*/ 2272 w 2789"/>
                <a:gd name="T25" fmla="*/ 3932 h 5212"/>
                <a:gd name="T26" fmla="*/ 1873 w 2789"/>
                <a:gd name="T27" fmla="*/ 3729 h 5212"/>
                <a:gd name="T28" fmla="*/ 1296 w 2789"/>
                <a:gd name="T29" fmla="*/ 3247 h 5212"/>
                <a:gd name="T30" fmla="*/ 1305 w 2789"/>
                <a:gd name="T31" fmla="*/ 3100 h 5212"/>
                <a:gd name="T32" fmla="*/ 1231 w 2789"/>
                <a:gd name="T33" fmla="*/ 2935 h 5212"/>
                <a:gd name="T34" fmla="*/ 1311 w 2789"/>
                <a:gd name="T35" fmla="*/ 2843 h 5212"/>
                <a:gd name="T36" fmla="*/ 1243 w 2789"/>
                <a:gd name="T37" fmla="*/ 2234 h 5212"/>
                <a:gd name="T38" fmla="*/ 1299 w 2789"/>
                <a:gd name="T39" fmla="*/ 1220 h 5212"/>
                <a:gd name="T40" fmla="*/ 1263 w 2789"/>
                <a:gd name="T41" fmla="*/ 816 h 5212"/>
                <a:gd name="T42" fmla="*/ 1221 w 2789"/>
                <a:gd name="T43" fmla="*/ 758 h 5212"/>
                <a:gd name="T44" fmla="*/ 1208 w 2789"/>
                <a:gd name="T45" fmla="*/ 834 h 5212"/>
                <a:gd name="T46" fmla="*/ 1217 w 2789"/>
                <a:gd name="T47" fmla="*/ 1016 h 5212"/>
                <a:gd name="T48" fmla="*/ 1197 w 2789"/>
                <a:gd name="T49" fmla="*/ 1679 h 5212"/>
                <a:gd name="T50" fmla="*/ 1178 w 2789"/>
                <a:gd name="T51" fmla="*/ 2649 h 5212"/>
                <a:gd name="T52" fmla="*/ 1189 w 2789"/>
                <a:gd name="T53" fmla="*/ 2825 h 5212"/>
                <a:gd name="T54" fmla="*/ 1134 w 2789"/>
                <a:gd name="T55" fmla="*/ 2905 h 5212"/>
                <a:gd name="T56" fmla="*/ 972 w 2789"/>
                <a:gd name="T57" fmla="*/ 2880 h 5212"/>
                <a:gd name="T58" fmla="*/ 785 w 2789"/>
                <a:gd name="T59" fmla="*/ 2769 h 5212"/>
                <a:gd name="T60" fmla="*/ 1044 w 2789"/>
                <a:gd name="T61" fmla="*/ 2951 h 5212"/>
                <a:gd name="T62" fmla="*/ 1217 w 2789"/>
                <a:gd name="T63" fmla="*/ 3039 h 5212"/>
                <a:gd name="T64" fmla="*/ 1207 w 2789"/>
                <a:gd name="T65" fmla="*/ 3131 h 5212"/>
                <a:gd name="T66" fmla="*/ 1111 w 2789"/>
                <a:gd name="T67" fmla="*/ 3151 h 5212"/>
                <a:gd name="T68" fmla="*/ 1004 w 2789"/>
                <a:gd name="T69" fmla="*/ 3191 h 5212"/>
                <a:gd name="T70" fmla="*/ 840 w 2789"/>
                <a:gd name="T71" fmla="*/ 3284 h 5212"/>
                <a:gd name="T72" fmla="*/ 716 w 2789"/>
                <a:gd name="T73" fmla="*/ 3594 h 5212"/>
                <a:gd name="T74" fmla="*/ 887 w 2789"/>
                <a:gd name="T75" fmla="*/ 3291 h 5212"/>
                <a:gd name="T76" fmla="*/ 1091 w 2789"/>
                <a:gd name="T77" fmla="*/ 3234 h 5212"/>
                <a:gd name="T78" fmla="*/ 1329 w 2789"/>
                <a:gd name="T79" fmla="*/ 3379 h 5212"/>
                <a:gd name="T80" fmla="*/ 1993 w 2789"/>
                <a:gd name="T81" fmla="*/ 3886 h 5212"/>
                <a:gd name="T82" fmla="*/ 2616 w 2789"/>
                <a:gd name="T83" fmla="*/ 4233 h 5212"/>
                <a:gd name="T84" fmla="*/ 2415 w 2789"/>
                <a:gd name="T85" fmla="*/ 4867 h 5212"/>
                <a:gd name="T86" fmla="*/ 2336 w 2789"/>
                <a:gd name="T87" fmla="*/ 5145 h 5212"/>
                <a:gd name="T88" fmla="*/ 2215 w 2789"/>
                <a:gd name="T89" fmla="*/ 5188 h 5212"/>
                <a:gd name="T90" fmla="*/ 1977 w 2789"/>
                <a:gd name="T91" fmla="*/ 5074 h 5212"/>
                <a:gd name="T92" fmla="*/ 1517 w 2789"/>
                <a:gd name="T93" fmla="*/ 4724 h 5212"/>
                <a:gd name="T94" fmla="*/ 765 w 2789"/>
                <a:gd name="T95" fmla="*/ 4133 h 5212"/>
                <a:gd name="T96" fmla="*/ 414 w 2789"/>
                <a:gd name="T97" fmla="*/ 3775 h 5212"/>
                <a:gd name="T98" fmla="*/ 206 w 2789"/>
                <a:gd name="T99" fmla="*/ 3496 h 5212"/>
                <a:gd name="T100" fmla="*/ 121 w 2789"/>
                <a:gd name="T101" fmla="*/ 3375 h 5212"/>
                <a:gd name="T102" fmla="*/ 21 w 2789"/>
                <a:gd name="T103" fmla="*/ 3239 h 5212"/>
                <a:gd name="T104" fmla="*/ 38 w 2789"/>
                <a:gd name="T105" fmla="*/ 2555 h 5212"/>
                <a:gd name="T106" fmla="*/ 229 w 2789"/>
                <a:gd name="T107" fmla="*/ 1416 h 5212"/>
                <a:gd name="T108" fmla="*/ 475 w 2789"/>
                <a:gd name="T109" fmla="*/ 610 h 5212"/>
                <a:gd name="T110" fmla="*/ 636 w 2789"/>
                <a:gd name="T111" fmla="*/ 354 h 5212"/>
                <a:gd name="T112" fmla="*/ 872 w 2789"/>
                <a:gd name="T113" fmla="*/ 369 h 5212"/>
                <a:gd name="T114" fmla="*/ 1118 w 2789"/>
                <a:gd name="T115" fmla="*/ 273 h 5212"/>
                <a:gd name="T116" fmla="*/ 1314 w 2789"/>
                <a:gd name="T117" fmla="*/ 90 h 5212"/>
                <a:gd name="T118" fmla="*/ 1466 w 2789"/>
                <a:gd name="T119" fmla="*/ 12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" h="5212">
                  <a:moveTo>
                    <a:pt x="1682" y="106"/>
                  </a:moveTo>
                  <a:lnTo>
                    <a:pt x="1699" y="119"/>
                  </a:lnTo>
                  <a:lnTo>
                    <a:pt x="1715" y="132"/>
                  </a:lnTo>
                  <a:lnTo>
                    <a:pt x="1730" y="146"/>
                  </a:lnTo>
                  <a:lnTo>
                    <a:pt x="1744" y="160"/>
                  </a:lnTo>
                  <a:lnTo>
                    <a:pt x="1760" y="174"/>
                  </a:lnTo>
                  <a:lnTo>
                    <a:pt x="1773" y="189"/>
                  </a:lnTo>
                  <a:lnTo>
                    <a:pt x="1786" y="204"/>
                  </a:lnTo>
                  <a:lnTo>
                    <a:pt x="1799" y="219"/>
                  </a:lnTo>
                  <a:lnTo>
                    <a:pt x="1822" y="249"/>
                  </a:lnTo>
                  <a:lnTo>
                    <a:pt x="1845" y="281"/>
                  </a:lnTo>
                  <a:lnTo>
                    <a:pt x="1865" y="314"/>
                  </a:lnTo>
                  <a:lnTo>
                    <a:pt x="1886" y="347"/>
                  </a:lnTo>
                  <a:lnTo>
                    <a:pt x="1904" y="381"/>
                  </a:lnTo>
                  <a:lnTo>
                    <a:pt x="1921" y="415"/>
                  </a:lnTo>
                  <a:lnTo>
                    <a:pt x="1938" y="450"/>
                  </a:lnTo>
                  <a:lnTo>
                    <a:pt x="1954" y="485"/>
                  </a:lnTo>
                  <a:lnTo>
                    <a:pt x="1985" y="556"/>
                  </a:lnTo>
                  <a:lnTo>
                    <a:pt x="2017" y="627"/>
                  </a:lnTo>
                  <a:lnTo>
                    <a:pt x="2024" y="657"/>
                  </a:lnTo>
                  <a:lnTo>
                    <a:pt x="2030" y="689"/>
                  </a:lnTo>
                  <a:lnTo>
                    <a:pt x="2033" y="705"/>
                  </a:lnTo>
                  <a:lnTo>
                    <a:pt x="2034" y="721"/>
                  </a:lnTo>
                  <a:lnTo>
                    <a:pt x="2036" y="736"/>
                  </a:lnTo>
                  <a:lnTo>
                    <a:pt x="2036" y="752"/>
                  </a:lnTo>
                  <a:lnTo>
                    <a:pt x="2036" y="768"/>
                  </a:lnTo>
                  <a:lnTo>
                    <a:pt x="2035" y="784"/>
                  </a:lnTo>
                  <a:lnTo>
                    <a:pt x="2033" y="799"/>
                  </a:lnTo>
                  <a:lnTo>
                    <a:pt x="2031" y="815"/>
                  </a:lnTo>
                  <a:lnTo>
                    <a:pt x="2027" y="830"/>
                  </a:lnTo>
                  <a:lnTo>
                    <a:pt x="2023" y="844"/>
                  </a:lnTo>
                  <a:lnTo>
                    <a:pt x="2017" y="858"/>
                  </a:lnTo>
                  <a:lnTo>
                    <a:pt x="2010" y="872"/>
                  </a:lnTo>
                  <a:lnTo>
                    <a:pt x="2017" y="884"/>
                  </a:lnTo>
                  <a:lnTo>
                    <a:pt x="2022" y="894"/>
                  </a:lnTo>
                  <a:lnTo>
                    <a:pt x="2028" y="901"/>
                  </a:lnTo>
                  <a:lnTo>
                    <a:pt x="2034" y="908"/>
                  </a:lnTo>
                  <a:lnTo>
                    <a:pt x="2037" y="910"/>
                  </a:lnTo>
                  <a:lnTo>
                    <a:pt x="2040" y="912"/>
                  </a:lnTo>
                  <a:lnTo>
                    <a:pt x="2044" y="914"/>
                  </a:lnTo>
                  <a:lnTo>
                    <a:pt x="2049" y="915"/>
                  </a:lnTo>
                  <a:lnTo>
                    <a:pt x="2059" y="917"/>
                  </a:lnTo>
                  <a:lnTo>
                    <a:pt x="2072" y="918"/>
                  </a:lnTo>
                  <a:lnTo>
                    <a:pt x="2093" y="909"/>
                  </a:lnTo>
                  <a:lnTo>
                    <a:pt x="2115" y="900"/>
                  </a:lnTo>
                  <a:lnTo>
                    <a:pt x="2140" y="893"/>
                  </a:lnTo>
                  <a:lnTo>
                    <a:pt x="2164" y="887"/>
                  </a:lnTo>
                  <a:lnTo>
                    <a:pt x="2189" y="881"/>
                  </a:lnTo>
                  <a:lnTo>
                    <a:pt x="2215" y="876"/>
                  </a:lnTo>
                  <a:lnTo>
                    <a:pt x="2240" y="871"/>
                  </a:lnTo>
                  <a:lnTo>
                    <a:pt x="2266" y="867"/>
                  </a:lnTo>
                  <a:lnTo>
                    <a:pt x="2104" y="1112"/>
                  </a:lnTo>
                  <a:lnTo>
                    <a:pt x="2103" y="1121"/>
                  </a:lnTo>
                  <a:lnTo>
                    <a:pt x="2103" y="1130"/>
                  </a:lnTo>
                  <a:lnTo>
                    <a:pt x="2103" y="1138"/>
                  </a:lnTo>
                  <a:lnTo>
                    <a:pt x="2104" y="1147"/>
                  </a:lnTo>
                  <a:lnTo>
                    <a:pt x="2106" y="1155"/>
                  </a:lnTo>
                  <a:lnTo>
                    <a:pt x="2109" y="1163"/>
                  </a:lnTo>
                  <a:lnTo>
                    <a:pt x="2111" y="1171"/>
                  </a:lnTo>
                  <a:lnTo>
                    <a:pt x="2115" y="1179"/>
                  </a:lnTo>
                  <a:lnTo>
                    <a:pt x="2123" y="1195"/>
                  </a:lnTo>
                  <a:lnTo>
                    <a:pt x="2132" y="1209"/>
                  </a:lnTo>
                  <a:lnTo>
                    <a:pt x="2144" y="1224"/>
                  </a:lnTo>
                  <a:lnTo>
                    <a:pt x="2154" y="1238"/>
                  </a:lnTo>
                  <a:lnTo>
                    <a:pt x="2165" y="1253"/>
                  </a:lnTo>
                  <a:lnTo>
                    <a:pt x="2176" y="1267"/>
                  </a:lnTo>
                  <a:lnTo>
                    <a:pt x="2186" y="1282"/>
                  </a:lnTo>
                  <a:lnTo>
                    <a:pt x="2195" y="1298"/>
                  </a:lnTo>
                  <a:lnTo>
                    <a:pt x="2198" y="1306"/>
                  </a:lnTo>
                  <a:lnTo>
                    <a:pt x="2202" y="1314"/>
                  </a:lnTo>
                  <a:lnTo>
                    <a:pt x="2205" y="1323"/>
                  </a:lnTo>
                  <a:lnTo>
                    <a:pt x="2207" y="1331"/>
                  </a:lnTo>
                  <a:lnTo>
                    <a:pt x="2209" y="1340"/>
                  </a:lnTo>
                  <a:lnTo>
                    <a:pt x="2210" y="1349"/>
                  </a:lnTo>
                  <a:lnTo>
                    <a:pt x="2211" y="1358"/>
                  </a:lnTo>
                  <a:lnTo>
                    <a:pt x="2210" y="1368"/>
                  </a:lnTo>
                  <a:lnTo>
                    <a:pt x="2209" y="1372"/>
                  </a:lnTo>
                  <a:lnTo>
                    <a:pt x="2208" y="1377"/>
                  </a:lnTo>
                  <a:lnTo>
                    <a:pt x="2208" y="1381"/>
                  </a:lnTo>
                  <a:lnTo>
                    <a:pt x="2209" y="1385"/>
                  </a:lnTo>
                  <a:lnTo>
                    <a:pt x="2211" y="1392"/>
                  </a:lnTo>
                  <a:lnTo>
                    <a:pt x="2215" y="1399"/>
                  </a:lnTo>
                  <a:lnTo>
                    <a:pt x="2226" y="1411"/>
                  </a:lnTo>
                  <a:lnTo>
                    <a:pt x="2238" y="1423"/>
                  </a:lnTo>
                  <a:lnTo>
                    <a:pt x="2250" y="1464"/>
                  </a:lnTo>
                  <a:lnTo>
                    <a:pt x="2264" y="1504"/>
                  </a:lnTo>
                  <a:lnTo>
                    <a:pt x="2278" y="1543"/>
                  </a:lnTo>
                  <a:lnTo>
                    <a:pt x="2293" y="1584"/>
                  </a:lnTo>
                  <a:lnTo>
                    <a:pt x="2310" y="1622"/>
                  </a:lnTo>
                  <a:lnTo>
                    <a:pt x="2328" y="1660"/>
                  </a:lnTo>
                  <a:lnTo>
                    <a:pt x="2338" y="1679"/>
                  </a:lnTo>
                  <a:lnTo>
                    <a:pt x="2349" y="1698"/>
                  </a:lnTo>
                  <a:lnTo>
                    <a:pt x="2360" y="1717"/>
                  </a:lnTo>
                  <a:lnTo>
                    <a:pt x="2372" y="1735"/>
                  </a:lnTo>
                  <a:lnTo>
                    <a:pt x="2402" y="1808"/>
                  </a:lnTo>
                  <a:lnTo>
                    <a:pt x="2431" y="1883"/>
                  </a:lnTo>
                  <a:lnTo>
                    <a:pt x="2459" y="1958"/>
                  </a:lnTo>
                  <a:lnTo>
                    <a:pt x="2487" y="2033"/>
                  </a:lnTo>
                  <a:lnTo>
                    <a:pt x="2514" y="2110"/>
                  </a:lnTo>
                  <a:lnTo>
                    <a:pt x="2540" y="2186"/>
                  </a:lnTo>
                  <a:lnTo>
                    <a:pt x="2564" y="2264"/>
                  </a:lnTo>
                  <a:lnTo>
                    <a:pt x="2588" y="2342"/>
                  </a:lnTo>
                  <a:lnTo>
                    <a:pt x="2610" y="2420"/>
                  </a:lnTo>
                  <a:lnTo>
                    <a:pt x="2631" y="2499"/>
                  </a:lnTo>
                  <a:lnTo>
                    <a:pt x="2653" y="2579"/>
                  </a:lnTo>
                  <a:lnTo>
                    <a:pt x="2672" y="2658"/>
                  </a:lnTo>
                  <a:lnTo>
                    <a:pt x="2689" y="2738"/>
                  </a:lnTo>
                  <a:lnTo>
                    <a:pt x="2706" y="2818"/>
                  </a:lnTo>
                  <a:lnTo>
                    <a:pt x="2721" y="2899"/>
                  </a:lnTo>
                  <a:lnTo>
                    <a:pt x="2734" y="2981"/>
                  </a:lnTo>
                  <a:lnTo>
                    <a:pt x="2747" y="3062"/>
                  </a:lnTo>
                  <a:lnTo>
                    <a:pt x="2757" y="3144"/>
                  </a:lnTo>
                  <a:lnTo>
                    <a:pt x="2768" y="3226"/>
                  </a:lnTo>
                  <a:lnTo>
                    <a:pt x="2775" y="3308"/>
                  </a:lnTo>
                  <a:lnTo>
                    <a:pt x="2781" y="3390"/>
                  </a:lnTo>
                  <a:lnTo>
                    <a:pt x="2786" y="3473"/>
                  </a:lnTo>
                  <a:lnTo>
                    <a:pt x="2789" y="3555"/>
                  </a:lnTo>
                  <a:lnTo>
                    <a:pt x="2789" y="3638"/>
                  </a:lnTo>
                  <a:lnTo>
                    <a:pt x="2789" y="3721"/>
                  </a:lnTo>
                  <a:lnTo>
                    <a:pt x="2786" y="3803"/>
                  </a:lnTo>
                  <a:lnTo>
                    <a:pt x="2781" y="3886"/>
                  </a:lnTo>
                  <a:lnTo>
                    <a:pt x="2775" y="3969"/>
                  </a:lnTo>
                  <a:lnTo>
                    <a:pt x="2765" y="4052"/>
                  </a:lnTo>
                  <a:lnTo>
                    <a:pt x="2754" y="4135"/>
                  </a:lnTo>
                  <a:lnTo>
                    <a:pt x="2742" y="4217"/>
                  </a:lnTo>
                  <a:lnTo>
                    <a:pt x="2727" y="4299"/>
                  </a:lnTo>
                  <a:lnTo>
                    <a:pt x="2656" y="4362"/>
                  </a:lnTo>
                  <a:lnTo>
                    <a:pt x="2656" y="4351"/>
                  </a:lnTo>
                  <a:lnTo>
                    <a:pt x="2658" y="4340"/>
                  </a:lnTo>
                  <a:lnTo>
                    <a:pt x="2661" y="4329"/>
                  </a:lnTo>
                  <a:lnTo>
                    <a:pt x="2665" y="4319"/>
                  </a:lnTo>
                  <a:lnTo>
                    <a:pt x="2676" y="4299"/>
                  </a:lnTo>
                  <a:lnTo>
                    <a:pt x="2688" y="4280"/>
                  </a:lnTo>
                  <a:lnTo>
                    <a:pt x="2694" y="4269"/>
                  </a:lnTo>
                  <a:lnTo>
                    <a:pt x="2699" y="4259"/>
                  </a:lnTo>
                  <a:lnTo>
                    <a:pt x="2704" y="4249"/>
                  </a:lnTo>
                  <a:lnTo>
                    <a:pt x="2709" y="4238"/>
                  </a:lnTo>
                  <a:lnTo>
                    <a:pt x="2711" y="4226"/>
                  </a:lnTo>
                  <a:lnTo>
                    <a:pt x="2713" y="4215"/>
                  </a:lnTo>
                  <a:lnTo>
                    <a:pt x="2713" y="4201"/>
                  </a:lnTo>
                  <a:lnTo>
                    <a:pt x="2711" y="4188"/>
                  </a:lnTo>
                  <a:lnTo>
                    <a:pt x="2689" y="4166"/>
                  </a:lnTo>
                  <a:lnTo>
                    <a:pt x="2667" y="4145"/>
                  </a:lnTo>
                  <a:lnTo>
                    <a:pt x="2645" y="4125"/>
                  </a:lnTo>
                  <a:lnTo>
                    <a:pt x="2621" y="4107"/>
                  </a:lnTo>
                  <a:lnTo>
                    <a:pt x="2598" y="4090"/>
                  </a:lnTo>
                  <a:lnTo>
                    <a:pt x="2574" y="4073"/>
                  </a:lnTo>
                  <a:lnTo>
                    <a:pt x="2550" y="4058"/>
                  </a:lnTo>
                  <a:lnTo>
                    <a:pt x="2526" y="4043"/>
                  </a:lnTo>
                  <a:lnTo>
                    <a:pt x="2501" y="4030"/>
                  </a:lnTo>
                  <a:lnTo>
                    <a:pt x="2476" y="4017"/>
                  </a:lnTo>
                  <a:lnTo>
                    <a:pt x="2451" y="4005"/>
                  </a:lnTo>
                  <a:lnTo>
                    <a:pt x="2426" y="3994"/>
                  </a:lnTo>
                  <a:lnTo>
                    <a:pt x="2375" y="3973"/>
                  </a:lnTo>
                  <a:lnTo>
                    <a:pt x="2324" y="3952"/>
                  </a:lnTo>
                  <a:lnTo>
                    <a:pt x="2272" y="3932"/>
                  </a:lnTo>
                  <a:lnTo>
                    <a:pt x="2220" y="3913"/>
                  </a:lnTo>
                  <a:lnTo>
                    <a:pt x="2168" y="3892"/>
                  </a:lnTo>
                  <a:lnTo>
                    <a:pt x="2116" y="3871"/>
                  </a:lnTo>
                  <a:lnTo>
                    <a:pt x="2090" y="3859"/>
                  </a:lnTo>
                  <a:lnTo>
                    <a:pt x="2065" y="3847"/>
                  </a:lnTo>
                  <a:lnTo>
                    <a:pt x="2040" y="3833"/>
                  </a:lnTo>
                  <a:lnTo>
                    <a:pt x="2015" y="3819"/>
                  </a:lnTo>
                  <a:lnTo>
                    <a:pt x="1989" y="3805"/>
                  </a:lnTo>
                  <a:lnTo>
                    <a:pt x="1964" y="3789"/>
                  </a:lnTo>
                  <a:lnTo>
                    <a:pt x="1940" y="3773"/>
                  </a:lnTo>
                  <a:lnTo>
                    <a:pt x="1916" y="3755"/>
                  </a:lnTo>
                  <a:lnTo>
                    <a:pt x="1873" y="3729"/>
                  </a:lnTo>
                  <a:lnTo>
                    <a:pt x="1832" y="3700"/>
                  </a:lnTo>
                  <a:lnTo>
                    <a:pt x="1791" y="3672"/>
                  </a:lnTo>
                  <a:lnTo>
                    <a:pt x="1750" y="3643"/>
                  </a:lnTo>
                  <a:lnTo>
                    <a:pt x="1710" y="3613"/>
                  </a:lnTo>
                  <a:lnTo>
                    <a:pt x="1670" y="3582"/>
                  </a:lnTo>
                  <a:lnTo>
                    <a:pt x="1631" y="3551"/>
                  </a:lnTo>
                  <a:lnTo>
                    <a:pt x="1591" y="3520"/>
                  </a:lnTo>
                  <a:lnTo>
                    <a:pt x="1514" y="3454"/>
                  </a:lnTo>
                  <a:lnTo>
                    <a:pt x="1437" y="3389"/>
                  </a:lnTo>
                  <a:lnTo>
                    <a:pt x="1360" y="3322"/>
                  </a:lnTo>
                  <a:lnTo>
                    <a:pt x="1284" y="3255"/>
                  </a:lnTo>
                  <a:lnTo>
                    <a:pt x="1296" y="3247"/>
                  </a:lnTo>
                  <a:lnTo>
                    <a:pt x="1305" y="3238"/>
                  </a:lnTo>
                  <a:lnTo>
                    <a:pt x="1312" y="3229"/>
                  </a:lnTo>
                  <a:lnTo>
                    <a:pt x="1317" y="3220"/>
                  </a:lnTo>
                  <a:lnTo>
                    <a:pt x="1320" y="3210"/>
                  </a:lnTo>
                  <a:lnTo>
                    <a:pt x="1322" y="3199"/>
                  </a:lnTo>
                  <a:lnTo>
                    <a:pt x="1322" y="3189"/>
                  </a:lnTo>
                  <a:lnTo>
                    <a:pt x="1321" y="3178"/>
                  </a:lnTo>
                  <a:lnTo>
                    <a:pt x="1317" y="3156"/>
                  </a:lnTo>
                  <a:lnTo>
                    <a:pt x="1312" y="3134"/>
                  </a:lnTo>
                  <a:lnTo>
                    <a:pt x="1309" y="3123"/>
                  </a:lnTo>
                  <a:lnTo>
                    <a:pt x="1307" y="3111"/>
                  </a:lnTo>
                  <a:lnTo>
                    <a:pt x="1305" y="3100"/>
                  </a:lnTo>
                  <a:lnTo>
                    <a:pt x="1304" y="3089"/>
                  </a:lnTo>
                  <a:lnTo>
                    <a:pt x="1295" y="3069"/>
                  </a:lnTo>
                  <a:lnTo>
                    <a:pt x="1285" y="3050"/>
                  </a:lnTo>
                  <a:lnTo>
                    <a:pt x="1273" y="3032"/>
                  </a:lnTo>
                  <a:lnTo>
                    <a:pt x="1261" y="3014"/>
                  </a:lnTo>
                  <a:lnTo>
                    <a:pt x="1249" y="2997"/>
                  </a:lnTo>
                  <a:lnTo>
                    <a:pt x="1238" y="2978"/>
                  </a:lnTo>
                  <a:lnTo>
                    <a:pt x="1233" y="2969"/>
                  </a:lnTo>
                  <a:lnTo>
                    <a:pt x="1228" y="2959"/>
                  </a:lnTo>
                  <a:lnTo>
                    <a:pt x="1224" y="2948"/>
                  </a:lnTo>
                  <a:lnTo>
                    <a:pt x="1221" y="2938"/>
                  </a:lnTo>
                  <a:lnTo>
                    <a:pt x="1231" y="2935"/>
                  </a:lnTo>
                  <a:lnTo>
                    <a:pt x="1241" y="2931"/>
                  </a:lnTo>
                  <a:lnTo>
                    <a:pt x="1251" y="2927"/>
                  </a:lnTo>
                  <a:lnTo>
                    <a:pt x="1259" y="2922"/>
                  </a:lnTo>
                  <a:lnTo>
                    <a:pt x="1267" y="2916"/>
                  </a:lnTo>
                  <a:lnTo>
                    <a:pt x="1274" y="2909"/>
                  </a:lnTo>
                  <a:lnTo>
                    <a:pt x="1280" y="2902"/>
                  </a:lnTo>
                  <a:lnTo>
                    <a:pt x="1286" y="2895"/>
                  </a:lnTo>
                  <a:lnTo>
                    <a:pt x="1291" y="2887"/>
                  </a:lnTo>
                  <a:lnTo>
                    <a:pt x="1296" y="2878"/>
                  </a:lnTo>
                  <a:lnTo>
                    <a:pt x="1300" y="2870"/>
                  </a:lnTo>
                  <a:lnTo>
                    <a:pt x="1304" y="2861"/>
                  </a:lnTo>
                  <a:lnTo>
                    <a:pt x="1311" y="2843"/>
                  </a:lnTo>
                  <a:lnTo>
                    <a:pt x="1316" y="2823"/>
                  </a:lnTo>
                  <a:lnTo>
                    <a:pt x="1303" y="2769"/>
                  </a:lnTo>
                  <a:lnTo>
                    <a:pt x="1292" y="2716"/>
                  </a:lnTo>
                  <a:lnTo>
                    <a:pt x="1282" y="2662"/>
                  </a:lnTo>
                  <a:lnTo>
                    <a:pt x="1273" y="2609"/>
                  </a:lnTo>
                  <a:lnTo>
                    <a:pt x="1265" y="2554"/>
                  </a:lnTo>
                  <a:lnTo>
                    <a:pt x="1259" y="2501"/>
                  </a:lnTo>
                  <a:lnTo>
                    <a:pt x="1254" y="2447"/>
                  </a:lnTo>
                  <a:lnTo>
                    <a:pt x="1250" y="2394"/>
                  </a:lnTo>
                  <a:lnTo>
                    <a:pt x="1246" y="2341"/>
                  </a:lnTo>
                  <a:lnTo>
                    <a:pt x="1244" y="2287"/>
                  </a:lnTo>
                  <a:lnTo>
                    <a:pt x="1243" y="2234"/>
                  </a:lnTo>
                  <a:lnTo>
                    <a:pt x="1242" y="2180"/>
                  </a:lnTo>
                  <a:lnTo>
                    <a:pt x="1242" y="2128"/>
                  </a:lnTo>
                  <a:lnTo>
                    <a:pt x="1243" y="2075"/>
                  </a:lnTo>
                  <a:lnTo>
                    <a:pt x="1245" y="2021"/>
                  </a:lnTo>
                  <a:lnTo>
                    <a:pt x="1248" y="1968"/>
                  </a:lnTo>
                  <a:lnTo>
                    <a:pt x="1254" y="1861"/>
                  </a:lnTo>
                  <a:lnTo>
                    <a:pt x="1261" y="1754"/>
                  </a:lnTo>
                  <a:lnTo>
                    <a:pt x="1269" y="1647"/>
                  </a:lnTo>
                  <a:lnTo>
                    <a:pt x="1277" y="1540"/>
                  </a:lnTo>
                  <a:lnTo>
                    <a:pt x="1285" y="1433"/>
                  </a:lnTo>
                  <a:lnTo>
                    <a:pt x="1293" y="1327"/>
                  </a:lnTo>
                  <a:lnTo>
                    <a:pt x="1299" y="1220"/>
                  </a:lnTo>
                  <a:lnTo>
                    <a:pt x="1304" y="1112"/>
                  </a:lnTo>
                  <a:lnTo>
                    <a:pt x="1305" y="1092"/>
                  </a:lnTo>
                  <a:lnTo>
                    <a:pt x="1305" y="1072"/>
                  </a:lnTo>
                  <a:lnTo>
                    <a:pt x="1304" y="1051"/>
                  </a:lnTo>
                  <a:lnTo>
                    <a:pt x="1303" y="1032"/>
                  </a:lnTo>
                  <a:lnTo>
                    <a:pt x="1297" y="993"/>
                  </a:lnTo>
                  <a:lnTo>
                    <a:pt x="1289" y="954"/>
                  </a:lnTo>
                  <a:lnTo>
                    <a:pt x="1281" y="915"/>
                  </a:lnTo>
                  <a:lnTo>
                    <a:pt x="1273" y="876"/>
                  </a:lnTo>
                  <a:lnTo>
                    <a:pt x="1269" y="856"/>
                  </a:lnTo>
                  <a:lnTo>
                    <a:pt x="1266" y="836"/>
                  </a:lnTo>
                  <a:lnTo>
                    <a:pt x="1263" y="816"/>
                  </a:lnTo>
                  <a:lnTo>
                    <a:pt x="1261" y="795"/>
                  </a:lnTo>
                  <a:lnTo>
                    <a:pt x="1256" y="790"/>
                  </a:lnTo>
                  <a:lnTo>
                    <a:pt x="1252" y="783"/>
                  </a:lnTo>
                  <a:lnTo>
                    <a:pt x="1248" y="775"/>
                  </a:lnTo>
                  <a:lnTo>
                    <a:pt x="1242" y="767"/>
                  </a:lnTo>
                  <a:lnTo>
                    <a:pt x="1240" y="764"/>
                  </a:lnTo>
                  <a:lnTo>
                    <a:pt x="1237" y="761"/>
                  </a:lnTo>
                  <a:lnTo>
                    <a:pt x="1235" y="759"/>
                  </a:lnTo>
                  <a:lnTo>
                    <a:pt x="1232" y="757"/>
                  </a:lnTo>
                  <a:lnTo>
                    <a:pt x="1228" y="756"/>
                  </a:lnTo>
                  <a:lnTo>
                    <a:pt x="1225" y="757"/>
                  </a:lnTo>
                  <a:lnTo>
                    <a:pt x="1221" y="758"/>
                  </a:lnTo>
                  <a:lnTo>
                    <a:pt x="1216" y="761"/>
                  </a:lnTo>
                  <a:lnTo>
                    <a:pt x="1210" y="765"/>
                  </a:lnTo>
                  <a:lnTo>
                    <a:pt x="1207" y="769"/>
                  </a:lnTo>
                  <a:lnTo>
                    <a:pt x="1205" y="775"/>
                  </a:lnTo>
                  <a:lnTo>
                    <a:pt x="1204" y="780"/>
                  </a:lnTo>
                  <a:lnTo>
                    <a:pt x="1205" y="792"/>
                  </a:lnTo>
                  <a:lnTo>
                    <a:pt x="1209" y="805"/>
                  </a:lnTo>
                  <a:lnTo>
                    <a:pt x="1210" y="812"/>
                  </a:lnTo>
                  <a:lnTo>
                    <a:pt x="1211" y="818"/>
                  </a:lnTo>
                  <a:lnTo>
                    <a:pt x="1211" y="824"/>
                  </a:lnTo>
                  <a:lnTo>
                    <a:pt x="1210" y="829"/>
                  </a:lnTo>
                  <a:lnTo>
                    <a:pt x="1208" y="834"/>
                  </a:lnTo>
                  <a:lnTo>
                    <a:pt x="1204" y="838"/>
                  </a:lnTo>
                  <a:lnTo>
                    <a:pt x="1197" y="842"/>
                  </a:lnTo>
                  <a:lnTo>
                    <a:pt x="1189" y="844"/>
                  </a:lnTo>
                  <a:lnTo>
                    <a:pt x="1194" y="860"/>
                  </a:lnTo>
                  <a:lnTo>
                    <a:pt x="1199" y="876"/>
                  </a:lnTo>
                  <a:lnTo>
                    <a:pt x="1203" y="892"/>
                  </a:lnTo>
                  <a:lnTo>
                    <a:pt x="1207" y="909"/>
                  </a:lnTo>
                  <a:lnTo>
                    <a:pt x="1210" y="926"/>
                  </a:lnTo>
                  <a:lnTo>
                    <a:pt x="1212" y="944"/>
                  </a:lnTo>
                  <a:lnTo>
                    <a:pt x="1214" y="962"/>
                  </a:lnTo>
                  <a:lnTo>
                    <a:pt x="1215" y="980"/>
                  </a:lnTo>
                  <a:lnTo>
                    <a:pt x="1217" y="1016"/>
                  </a:lnTo>
                  <a:lnTo>
                    <a:pt x="1217" y="1054"/>
                  </a:lnTo>
                  <a:lnTo>
                    <a:pt x="1215" y="1094"/>
                  </a:lnTo>
                  <a:lnTo>
                    <a:pt x="1213" y="1133"/>
                  </a:lnTo>
                  <a:lnTo>
                    <a:pt x="1208" y="1213"/>
                  </a:lnTo>
                  <a:lnTo>
                    <a:pt x="1203" y="1293"/>
                  </a:lnTo>
                  <a:lnTo>
                    <a:pt x="1201" y="1334"/>
                  </a:lnTo>
                  <a:lnTo>
                    <a:pt x="1201" y="1373"/>
                  </a:lnTo>
                  <a:lnTo>
                    <a:pt x="1202" y="1412"/>
                  </a:lnTo>
                  <a:lnTo>
                    <a:pt x="1205" y="1451"/>
                  </a:lnTo>
                  <a:lnTo>
                    <a:pt x="1202" y="1525"/>
                  </a:lnTo>
                  <a:lnTo>
                    <a:pt x="1199" y="1602"/>
                  </a:lnTo>
                  <a:lnTo>
                    <a:pt x="1197" y="1679"/>
                  </a:lnTo>
                  <a:lnTo>
                    <a:pt x="1194" y="1758"/>
                  </a:lnTo>
                  <a:lnTo>
                    <a:pt x="1192" y="1837"/>
                  </a:lnTo>
                  <a:lnTo>
                    <a:pt x="1190" y="1917"/>
                  </a:lnTo>
                  <a:lnTo>
                    <a:pt x="1188" y="1998"/>
                  </a:lnTo>
                  <a:lnTo>
                    <a:pt x="1187" y="2080"/>
                  </a:lnTo>
                  <a:lnTo>
                    <a:pt x="1185" y="2161"/>
                  </a:lnTo>
                  <a:lnTo>
                    <a:pt x="1184" y="2243"/>
                  </a:lnTo>
                  <a:lnTo>
                    <a:pt x="1182" y="2325"/>
                  </a:lnTo>
                  <a:lnTo>
                    <a:pt x="1181" y="2406"/>
                  </a:lnTo>
                  <a:lnTo>
                    <a:pt x="1180" y="2488"/>
                  </a:lnTo>
                  <a:lnTo>
                    <a:pt x="1179" y="2568"/>
                  </a:lnTo>
                  <a:lnTo>
                    <a:pt x="1178" y="2649"/>
                  </a:lnTo>
                  <a:lnTo>
                    <a:pt x="1177" y="2729"/>
                  </a:lnTo>
                  <a:lnTo>
                    <a:pt x="1182" y="2735"/>
                  </a:lnTo>
                  <a:lnTo>
                    <a:pt x="1186" y="2741"/>
                  </a:lnTo>
                  <a:lnTo>
                    <a:pt x="1189" y="2748"/>
                  </a:lnTo>
                  <a:lnTo>
                    <a:pt x="1192" y="2754"/>
                  </a:lnTo>
                  <a:lnTo>
                    <a:pt x="1194" y="2761"/>
                  </a:lnTo>
                  <a:lnTo>
                    <a:pt x="1195" y="2768"/>
                  </a:lnTo>
                  <a:lnTo>
                    <a:pt x="1196" y="2775"/>
                  </a:lnTo>
                  <a:lnTo>
                    <a:pt x="1196" y="2782"/>
                  </a:lnTo>
                  <a:lnTo>
                    <a:pt x="1195" y="2796"/>
                  </a:lnTo>
                  <a:lnTo>
                    <a:pt x="1193" y="2811"/>
                  </a:lnTo>
                  <a:lnTo>
                    <a:pt x="1189" y="2825"/>
                  </a:lnTo>
                  <a:lnTo>
                    <a:pt x="1184" y="2840"/>
                  </a:lnTo>
                  <a:lnTo>
                    <a:pt x="1183" y="2847"/>
                  </a:lnTo>
                  <a:lnTo>
                    <a:pt x="1181" y="2854"/>
                  </a:lnTo>
                  <a:lnTo>
                    <a:pt x="1179" y="2861"/>
                  </a:lnTo>
                  <a:lnTo>
                    <a:pt x="1176" y="2867"/>
                  </a:lnTo>
                  <a:lnTo>
                    <a:pt x="1174" y="2872"/>
                  </a:lnTo>
                  <a:lnTo>
                    <a:pt x="1170" y="2878"/>
                  </a:lnTo>
                  <a:lnTo>
                    <a:pt x="1167" y="2882"/>
                  </a:lnTo>
                  <a:lnTo>
                    <a:pt x="1163" y="2887"/>
                  </a:lnTo>
                  <a:lnTo>
                    <a:pt x="1154" y="2894"/>
                  </a:lnTo>
                  <a:lnTo>
                    <a:pt x="1144" y="2900"/>
                  </a:lnTo>
                  <a:lnTo>
                    <a:pt x="1134" y="2905"/>
                  </a:lnTo>
                  <a:lnTo>
                    <a:pt x="1122" y="2908"/>
                  </a:lnTo>
                  <a:lnTo>
                    <a:pt x="1109" y="2910"/>
                  </a:lnTo>
                  <a:lnTo>
                    <a:pt x="1097" y="2911"/>
                  </a:lnTo>
                  <a:lnTo>
                    <a:pt x="1084" y="2911"/>
                  </a:lnTo>
                  <a:lnTo>
                    <a:pt x="1072" y="2910"/>
                  </a:lnTo>
                  <a:lnTo>
                    <a:pt x="1059" y="2909"/>
                  </a:lnTo>
                  <a:lnTo>
                    <a:pt x="1047" y="2906"/>
                  </a:lnTo>
                  <a:lnTo>
                    <a:pt x="1034" y="2903"/>
                  </a:lnTo>
                  <a:lnTo>
                    <a:pt x="1023" y="2899"/>
                  </a:lnTo>
                  <a:lnTo>
                    <a:pt x="1006" y="2894"/>
                  </a:lnTo>
                  <a:lnTo>
                    <a:pt x="988" y="2887"/>
                  </a:lnTo>
                  <a:lnTo>
                    <a:pt x="972" y="2880"/>
                  </a:lnTo>
                  <a:lnTo>
                    <a:pt x="956" y="2871"/>
                  </a:lnTo>
                  <a:lnTo>
                    <a:pt x="941" y="2861"/>
                  </a:lnTo>
                  <a:lnTo>
                    <a:pt x="925" y="2851"/>
                  </a:lnTo>
                  <a:lnTo>
                    <a:pt x="910" y="2841"/>
                  </a:lnTo>
                  <a:lnTo>
                    <a:pt x="896" y="2830"/>
                  </a:lnTo>
                  <a:lnTo>
                    <a:pt x="865" y="2807"/>
                  </a:lnTo>
                  <a:lnTo>
                    <a:pt x="835" y="2786"/>
                  </a:lnTo>
                  <a:lnTo>
                    <a:pt x="820" y="2776"/>
                  </a:lnTo>
                  <a:lnTo>
                    <a:pt x="804" y="2766"/>
                  </a:lnTo>
                  <a:lnTo>
                    <a:pt x="788" y="2757"/>
                  </a:lnTo>
                  <a:lnTo>
                    <a:pt x="772" y="2750"/>
                  </a:lnTo>
                  <a:lnTo>
                    <a:pt x="785" y="2769"/>
                  </a:lnTo>
                  <a:lnTo>
                    <a:pt x="799" y="2788"/>
                  </a:lnTo>
                  <a:lnTo>
                    <a:pt x="816" y="2807"/>
                  </a:lnTo>
                  <a:lnTo>
                    <a:pt x="834" y="2825"/>
                  </a:lnTo>
                  <a:lnTo>
                    <a:pt x="853" y="2844"/>
                  </a:lnTo>
                  <a:lnTo>
                    <a:pt x="875" y="2861"/>
                  </a:lnTo>
                  <a:lnTo>
                    <a:pt x="896" y="2878"/>
                  </a:lnTo>
                  <a:lnTo>
                    <a:pt x="919" y="2893"/>
                  </a:lnTo>
                  <a:lnTo>
                    <a:pt x="943" y="2908"/>
                  </a:lnTo>
                  <a:lnTo>
                    <a:pt x="967" y="2921"/>
                  </a:lnTo>
                  <a:lnTo>
                    <a:pt x="992" y="2932"/>
                  </a:lnTo>
                  <a:lnTo>
                    <a:pt x="1018" y="2943"/>
                  </a:lnTo>
                  <a:lnTo>
                    <a:pt x="1044" y="2951"/>
                  </a:lnTo>
                  <a:lnTo>
                    <a:pt x="1070" y="2959"/>
                  </a:lnTo>
                  <a:lnTo>
                    <a:pt x="1083" y="2962"/>
                  </a:lnTo>
                  <a:lnTo>
                    <a:pt x="1096" y="2964"/>
                  </a:lnTo>
                  <a:lnTo>
                    <a:pt x="1109" y="2966"/>
                  </a:lnTo>
                  <a:lnTo>
                    <a:pt x="1122" y="2967"/>
                  </a:lnTo>
                  <a:lnTo>
                    <a:pt x="1140" y="2975"/>
                  </a:lnTo>
                  <a:lnTo>
                    <a:pt x="1155" y="2983"/>
                  </a:lnTo>
                  <a:lnTo>
                    <a:pt x="1170" y="2992"/>
                  </a:lnTo>
                  <a:lnTo>
                    <a:pt x="1183" y="3001"/>
                  </a:lnTo>
                  <a:lnTo>
                    <a:pt x="1195" y="3012"/>
                  </a:lnTo>
                  <a:lnTo>
                    <a:pt x="1206" y="3024"/>
                  </a:lnTo>
                  <a:lnTo>
                    <a:pt x="1217" y="3039"/>
                  </a:lnTo>
                  <a:lnTo>
                    <a:pt x="1228" y="3056"/>
                  </a:lnTo>
                  <a:lnTo>
                    <a:pt x="1229" y="3064"/>
                  </a:lnTo>
                  <a:lnTo>
                    <a:pt x="1230" y="3071"/>
                  </a:lnTo>
                  <a:lnTo>
                    <a:pt x="1230" y="3080"/>
                  </a:lnTo>
                  <a:lnTo>
                    <a:pt x="1229" y="3087"/>
                  </a:lnTo>
                  <a:lnTo>
                    <a:pt x="1227" y="3094"/>
                  </a:lnTo>
                  <a:lnTo>
                    <a:pt x="1225" y="3101"/>
                  </a:lnTo>
                  <a:lnTo>
                    <a:pt x="1223" y="3108"/>
                  </a:lnTo>
                  <a:lnTo>
                    <a:pt x="1220" y="3114"/>
                  </a:lnTo>
                  <a:lnTo>
                    <a:pt x="1216" y="3120"/>
                  </a:lnTo>
                  <a:lnTo>
                    <a:pt x="1212" y="3126"/>
                  </a:lnTo>
                  <a:lnTo>
                    <a:pt x="1207" y="3131"/>
                  </a:lnTo>
                  <a:lnTo>
                    <a:pt x="1202" y="3136"/>
                  </a:lnTo>
                  <a:lnTo>
                    <a:pt x="1196" y="3140"/>
                  </a:lnTo>
                  <a:lnTo>
                    <a:pt x="1190" y="3144"/>
                  </a:lnTo>
                  <a:lnTo>
                    <a:pt x="1184" y="3148"/>
                  </a:lnTo>
                  <a:lnTo>
                    <a:pt x="1177" y="3151"/>
                  </a:lnTo>
                  <a:lnTo>
                    <a:pt x="1169" y="3148"/>
                  </a:lnTo>
                  <a:lnTo>
                    <a:pt x="1161" y="3146"/>
                  </a:lnTo>
                  <a:lnTo>
                    <a:pt x="1153" y="3145"/>
                  </a:lnTo>
                  <a:lnTo>
                    <a:pt x="1146" y="3145"/>
                  </a:lnTo>
                  <a:lnTo>
                    <a:pt x="1134" y="3145"/>
                  </a:lnTo>
                  <a:lnTo>
                    <a:pt x="1122" y="3147"/>
                  </a:lnTo>
                  <a:lnTo>
                    <a:pt x="1111" y="3151"/>
                  </a:lnTo>
                  <a:lnTo>
                    <a:pt x="1102" y="3156"/>
                  </a:lnTo>
                  <a:lnTo>
                    <a:pt x="1093" y="3162"/>
                  </a:lnTo>
                  <a:lnTo>
                    <a:pt x="1085" y="3168"/>
                  </a:lnTo>
                  <a:lnTo>
                    <a:pt x="1077" y="3174"/>
                  </a:lnTo>
                  <a:lnTo>
                    <a:pt x="1068" y="3180"/>
                  </a:lnTo>
                  <a:lnTo>
                    <a:pt x="1059" y="3185"/>
                  </a:lnTo>
                  <a:lnTo>
                    <a:pt x="1049" y="3189"/>
                  </a:lnTo>
                  <a:lnTo>
                    <a:pt x="1038" y="3192"/>
                  </a:lnTo>
                  <a:lnTo>
                    <a:pt x="1026" y="3193"/>
                  </a:lnTo>
                  <a:lnTo>
                    <a:pt x="1019" y="3193"/>
                  </a:lnTo>
                  <a:lnTo>
                    <a:pt x="1012" y="3193"/>
                  </a:lnTo>
                  <a:lnTo>
                    <a:pt x="1004" y="3191"/>
                  </a:lnTo>
                  <a:lnTo>
                    <a:pt x="996" y="3190"/>
                  </a:lnTo>
                  <a:lnTo>
                    <a:pt x="977" y="3193"/>
                  </a:lnTo>
                  <a:lnTo>
                    <a:pt x="960" y="3198"/>
                  </a:lnTo>
                  <a:lnTo>
                    <a:pt x="944" y="3204"/>
                  </a:lnTo>
                  <a:lnTo>
                    <a:pt x="929" y="3212"/>
                  </a:lnTo>
                  <a:lnTo>
                    <a:pt x="914" y="3220"/>
                  </a:lnTo>
                  <a:lnTo>
                    <a:pt x="900" y="3229"/>
                  </a:lnTo>
                  <a:lnTo>
                    <a:pt x="887" y="3238"/>
                  </a:lnTo>
                  <a:lnTo>
                    <a:pt x="875" y="3249"/>
                  </a:lnTo>
                  <a:lnTo>
                    <a:pt x="862" y="3260"/>
                  </a:lnTo>
                  <a:lnTo>
                    <a:pt x="850" y="3271"/>
                  </a:lnTo>
                  <a:lnTo>
                    <a:pt x="840" y="3284"/>
                  </a:lnTo>
                  <a:lnTo>
                    <a:pt x="829" y="3297"/>
                  </a:lnTo>
                  <a:lnTo>
                    <a:pt x="820" y="3310"/>
                  </a:lnTo>
                  <a:lnTo>
                    <a:pt x="811" y="3324"/>
                  </a:lnTo>
                  <a:lnTo>
                    <a:pt x="802" y="3339"/>
                  </a:lnTo>
                  <a:lnTo>
                    <a:pt x="794" y="3353"/>
                  </a:lnTo>
                  <a:lnTo>
                    <a:pt x="778" y="3382"/>
                  </a:lnTo>
                  <a:lnTo>
                    <a:pt x="765" y="3412"/>
                  </a:lnTo>
                  <a:lnTo>
                    <a:pt x="753" y="3442"/>
                  </a:lnTo>
                  <a:lnTo>
                    <a:pt x="742" y="3473"/>
                  </a:lnTo>
                  <a:lnTo>
                    <a:pt x="721" y="3528"/>
                  </a:lnTo>
                  <a:lnTo>
                    <a:pt x="704" y="3577"/>
                  </a:lnTo>
                  <a:lnTo>
                    <a:pt x="716" y="3594"/>
                  </a:lnTo>
                  <a:lnTo>
                    <a:pt x="737" y="3542"/>
                  </a:lnTo>
                  <a:lnTo>
                    <a:pt x="760" y="3488"/>
                  </a:lnTo>
                  <a:lnTo>
                    <a:pt x="772" y="3461"/>
                  </a:lnTo>
                  <a:lnTo>
                    <a:pt x="785" y="3433"/>
                  </a:lnTo>
                  <a:lnTo>
                    <a:pt x="798" y="3406"/>
                  </a:lnTo>
                  <a:lnTo>
                    <a:pt x="813" y="3381"/>
                  </a:lnTo>
                  <a:lnTo>
                    <a:pt x="829" y="3356"/>
                  </a:lnTo>
                  <a:lnTo>
                    <a:pt x="846" y="3333"/>
                  </a:lnTo>
                  <a:lnTo>
                    <a:pt x="856" y="3321"/>
                  </a:lnTo>
                  <a:lnTo>
                    <a:pt x="865" y="3310"/>
                  </a:lnTo>
                  <a:lnTo>
                    <a:pt x="876" y="3300"/>
                  </a:lnTo>
                  <a:lnTo>
                    <a:pt x="887" y="3291"/>
                  </a:lnTo>
                  <a:lnTo>
                    <a:pt x="897" y="3282"/>
                  </a:lnTo>
                  <a:lnTo>
                    <a:pt x="909" y="3274"/>
                  </a:lnTo>
                  <a:lnTo>
                    <a:pt x="921" y="3266"/>
                  </a:lnTo>
                  <a:lnTo>
                    <a:pt x="933" y="3259"/>
                  </a:lnTo>
                  <a:lnTo>
                    <a:pt x="946" y="3253"/>
                  </a:lnTo>
                  <a:lnTo>
                    <a:pt x="959" y="3247"/>
                  </a:lnTo>
                  <a:lnTo>
                    <a:pt x="973" y="3243"/>
                  </a:lnTo>
                  <a:lnTo>
                    <a:pt x="988" y="3239"/>
                  </a:lnTo>
                  <a:lnTo>
                    <a:pt x="1024" y="3236"/>
                  </a:lnTo>
                  <a:lnTo>
                    <a:pt x="1059" y="3234"/>
                  </a:lnTo>
                  <a:lnTo>
                    <a:pt x="1075" y="3234"/>
                  </a:lnTo>
                  <a:lnTo>
                    <a:pt x="1091" y="3234"/>
                  </a:lnTo>
                  <a:lnTo>
                    <a:pt x="1107" y="3235"/>
                  </a:lnTo>
                  <a:lnTo>
                    <a:pt x="1123" y="3237"/>
                  </a:lnTo>
                  <a:lnTo>
                    <a:pt x="1138" y="3240"/>
                  </a:lnTo>
                  <a:lnTo>
                    <a:pt x="1152" y="3244"/>
                  </a:lnTo>
                  <a:lnTo>
                    <a:pt x="1165" y="3249"/>
                  </a:lnTo>
                  <a:lnTo>
                    <a:pt x="1178" y="3256"/>
                  </a:lnTo>
                  <a:lnTo>
                    <a:pt x="1190" y="3264"/>
                  </a:lnTo>
                  <a:lnTo>
                    <a:pt x="1201" y="3275"/>
                  </a:lnTo>
                  <a:lnTo>
                    <a:pt x="1211" y="3286"/>
                  </a:lnTo>
                  <a:lnTo>
                    <a:pt x="1221" y="3300"/>
                  </a:lnTo>
                  <a:lnTo>
                    <a:pt x="1275" y="3340"/>
                  </a:lnTo>
                  <a:lnTo>
                    <a:pt x="1329" y="3379"/>
                  </a:lnTo>
                  <a:lnTo>
                    <a:pt x="1383" y="3420"/>
                  </a:lnTo>
                  <a:lnTo>
                    <a:pt x="1437" y="3464"/>
                  </a:lnTo>
                  <a:lnTo>
                    <a:pt x="1490" y="3506"/>
                  </a:lnTo>
                  <a:lnTo>
                    <a:pt x="1545" y="3550"/>
                  </a:lnTo>
                  <a:lnTo>
                    <a:pt x="1599" y="3594"/>
                  </a:lnTo>
                  <a:lnTo>
                    <a:pt x="1654" y="3638"/>
                  </a:lnTo>
                  <a:lnTo>
                    <a:pt x="1709" y="3681"/>
                  </a:lnTo>
                  <a:lnTo>
                    <a:pt x="1765" y="3725"/>
                  </a:lnTo>
                  <a:lnTo>
                    <a:pt x="1821" y="3767"/>
                  </a:lnTo>
                  <a:lnTo>
                    <a:pt x="1877" y="3807"/>
                  </a:lnTo>
                  <a:lnTo>
                    <a:pt x="1935" y="3848"/>
                  </a:lnTo>
                  <a:lnTo>
                    <a:pt x="1993" y="3886"/>
                  </a:lnTo>
                  <a:lnTo>
                    <a:pt x="2023" y="3904"/>
                  </a:lnTo>
                  <a:lnTo>
                    <a:pt x="2052" y="3922"/>
                  </a:lnTo>
                  <a:lnTo>
                    <a:pt x="2081" y="3939"/>
                  </a:lnTo>
                  <a:lnTo>
                    <a:pt x="2111" y="3955"/>
                  </a:lnTo>
                  <a:lnTo>
                    <a:pt x="2175" y="3992"/>
                  </a:lnTo>
                  <a:lnTo>
                    <a:pt x="2237" y="4027"/>
                  </a:lnTo>
                  <a:lnTo>
                    <a:pt x="2300" y="4063"/>
                  </a:lnTo>
                  <a:lnTo>
                    <a:pt x="2361" y="4099"/>
                  </a:lnTo>
                  <a:lnTo>
                    <a:pt x="2424" y="4134"/>
                  </a:lnTo>
                  <a:lnTo>
                    <a:pt x="2486" y="4167"/>
                  </a:lnTo>
                  <a:lnTo>
                    <a:pt x="2551" y="4200"/>
                  </a:lnTo>
                  <a:lnTo>
                    <a:pt x="2616" y="4233"/>
                  </a:lnTo>
                  <a:lnTo>
                    <a:pt x="2602" y="4285"/>
                  </a:lnTo>
                  <a:lnTo>
                    <a:pt x="2587" y="4338"/>
                  </a:lnTo>
                  <a:lnTo>
                    <a:pt x="2571" y="4391"/>
                  </a:lnTo>
                  <a:lnTo>
                    <a:pt x="2555" y="4444"/>
                  </a:lnTo>
                  <a:lnTo>
                    <a:pt x="2538" y="4497"/>
                  </a:lnTo>
                  <a:lnTo>
                    <a:pt x="2521" y="4550"/>
                  </a:lnTo>
                  <a:lnTo>
                    <a:pt x="2503" y="4603"/>
                  </a:lnTo>
                  <a:lnTo>
                    <a:pt x="2485" y="4655"/>
                  </a:lnTo>
                  <a:lnTo>
                    <a:pt x="2467" y="4708"/>
                  </a:lnTo>
                  <a:lnTo>
                    <a:pt x="2450" y="4761"/>
                  </a:lnTo>
                  <a:lnTo>
                    <a:pt x="2432" y="4814"/>
                  </a:lnTo>
                  <a:lnTo>
                    <a:pt x="2415" y="4867"/>
                  </a:lnTo>
                  <a:lnTo>
                    <a:pt x="2398" y="4919"/>
                  </a:lnTo>
                  <a:lnTo>
                    <a:pt x="2380" y="4972"/>
                  </a:lnTo>
                  <a:lnTo>
                    <a:pt x="2364" y="5024"/>
                  </a:lnTo>
                  <a:lnTo>
                    <a:pt x="2349" y="5076"/>
                  </a:lnTo>
                  <a:lnTo>
                    <a:pt x="2321" y="5105"/>
                  </a:lnTo>
                  <a:lnTo>
                    <a:pt x="2328" y="5109"/>
                  </a:lnTo>
                  <a:lnTo>
                    <a:pt x="2332" y="5114"/>
                  </a:lnTo>
                  <a:lnTo>
                    <a:pt x="2336" y="5119"/>
                  </a:lnTo>
                  <a:lnTo>
                    <a:pt x="2337" y="5125"/>
                  </a:lnTo>
                  <a:lnTo>
                    <a:pt x="2338" y="5131"/>
                  </a:lnTo>
                  <a:lnTo>
                    <a:pt x="2338" y="5138"/>
                  </a:lnTo>
                  <a:lnTo>
                    <a:pt x="2336" y="5145"/>
                  </a:lnTo>
                  <a:lnTo>
                    <a:pt x="2334" y="5152"/>
                  </a:lnTo>
                  <a:lnTo>
                    <a:pt x="2329" y="5167"/>
                  </a:lnTo>
                  <a:lnTo>
                    <a:pt x="2324" y="5182"/>
                  </a:lnTo>
                  <a:lnTo>
                    <a:pt x="2319" y="5197"/>
                  </a:lnTo>
                  <a:lnTo>
                    <a:pt x="2317" y="5210"/>
                  </a:lnTo>
                  <a:lnTo>
                    <a:pt x="2302" y="5212"/>
                  </a:lnTo>
                  <a:lnTo>
                    <a:pt x="2287" y="5211"/>
                  </a:lnTo>
                  <a:lnTo>
                    <a:pt x="2273" y="5209"/>
                  </a:lnTo>
                  <a:lnTo>
                    <a:pt x="2257" y="5206"/>
                  </a:lnTo>
                  <a:lnTo>
                    <a:pt x="2243" y="5201"/>
                  </a:lnTo>
                  <a:lnTo>
                    <a:pt x="2229" y="5195"/>
                  </a:lnTo>
                  <a:lnTo>
                    <a:pt x="2215" y="5188"/>
                  </a:lnTo>
                  <a:lnTo>
                    <a:pt x="2202" y="5181"/>
                  </a:lnTo>
                  <a:lnTo>
                    <a:pt x="2174" y="5165"/>
                  </a:lnTo>
                  <a:lnTo>
                    <a:pt x="2146" y="5150"/>
                  </a:lnTo>
                  <a:lnTo>
                    <a:pt x="2131" y="5143"/>
                  </a:lnTo>
                  <a:lnTo>
                    <a:pt x="2117" y="5137"/>
                  </a:lnTo>
                  <a:lnTo>
                    <a:pt x="2103" y="5132"/>
                  </a:lnTo>
                  <a:lnTo>
                    <a:pt x="2088" y="5128"/>
                  </a:lnTo>
                  <a:lnTo>
                    <a:pt x="2066" y="5119"/>
                  </a:lnTo>
                  <a:lnTo>
                    <a:pt x="2044" y="5109"/>
                  </a:lnTo>
                  <a:lnTo>
                    <a:pt x="2022" y="5099"/>
                  </a:lnTo>
                  <a:lnTo>
                    <a:pt x="1999" y="5086"/>
                  </a:lnTo>
                  <a:lnTo>
                    <a:pt x="1977" y="5074"/>
                  </a:lnTo>
                  <a:lnTo>
                    <a:pt x="1955" y="5061"/>
                  </a:lnTo>
                  <a:lnTo>
                    <a:pt x="1933" y="5047"/>
                  </a:lnTo>
                  <a:lnTo>
                    <a:pt x="1912" y="5033"/>
                  </a:lnTo>
                  <a:lnTo>
                    <a:pt x="1868" y="5003"/>
                  </a:lnTo>
                  <a:lnTo>
                    <a:pt x="1826" y="4973"/>
                  </a:lnTo>
                  <a:lnTo>
                    <a:pt x="1785" y="4941"/>
                  </a:lnTo>
                  <a:lnTo>
                    <a:pt x="1744" y="4911"/>
                  </a:lnTo>
                  <a:lnTo>
                    <a:pt x="1708" y="4879"/>
                  </a:lnTo>
                  <a:lnTo>
                    <a:pt x="1671" y="4847"/>
                  </a:lnTo>
                  <a:lnTo>
                    <a:pt x="1633" y="4815"/>
                  </a:lnTo>
                  <a:lnTo>
                    <a:pt x="1594" y="4784"/>
                  </a:lnTo>
                  <a:lnTo>
                    <a:pt x="1517" y="4724"/>
                  </a:lnTo>
                  <a:lnTo>
                    <a:pt x="1437" y="4663"/>
                  </a:lnTo>
                  <a:lnTo>
                    <a:pt x="1356" y="4603"/>
                  </a:lnTo>
                  <a:lnTo>
                    <a:pt x="1276" y="4543"/>
                  </a:lnTo>
                  <a:lnTo>
                    <a:pt x="1195" y="4484"/>
                  </a:lnTo>
                  <a:lnTo>
                    <a:pt x="1114" y="4423"/>
                  </a:lnTo>
                  <a:lnTo>
                    <a:pt x="1035" y="4362"/>
                  </a:lnTo>
                  <a:lnTo>
                    <a:pt x="955" y="4298"/>
                  </a:lnTo>
                  <a:lnTo>
                    <a:pt x="916" y="4266"/>
                  </a:lnTo>
                  <a:lnTo>
                    <a:pt x="878" y="4234"/>
                  </a:lnTo>
                  <a:lnTo>
                    <a:pt x="839" y="4200"/>
                  </a:lnTo>
                  <a:lnTo>
                    <a:pt x="801" y="4167"/>
                  </a:lnTo>
                  <a:lnTo>
                    <a:pt x="765" y="4133"/>
                  </a:lnTo>
                  <a:lnTo>
                    <a:pt x="727" y="4099"/>
                  </a:lnTo>
                  <a:lnTo>
                    <a:pt x="691" y="4062"/>
                  </a:lnTo>
                  <a:lnTo>
                    <a:pt x="656" y="4026"/>
                  </a:lnTo>
                  <a:lnTo>
                    <a:pt x="622" y="3989"/>
                  </a:lnTo>
                  <a:lnTo>
                    <a:pt x="587" y="3951"/>
                  </a:lnTo>
                  <a:lnTo>
                    <a:pt x="554" y="3912"/>
                  </a:lnTo>
                  <a:lnTo>
                    <a:pt x="522" y="3873"/>
                  </a:lnTo>
                  <a:lnTo>
                    <a:pt x="504" y="3858"/>
                  </a:lnTo>
                  <a:lnTo>
                    <a:pt x="484" y="3843"/>
                  </a:lnTo>
                  <a:lnTo>
                    <a:pt x="466" y="3826"/>
                  </a:lnTo>
                  <a:lnTo>
                    <a:pt x="449" y="3810"/>
                  </a:lnTo>
                  <a:lnTo>
                    <a:pt x="414" y="3775"/>
                  </a:lnTo>
                  <a:lnTo>
                    <a:pt x="381" y="3739"/>
                  </a:lnTo>
                  <a:lnTo>
                    <a:pt x="348" y="3701"/>
                  </a:lnTo>
                  <a:lnTo>
                    <a:pt x="316" y="3662"/>
                  </a:lnTo>
                  <a:lnTo>
                    <a:pt x="285" y="3624"/>
                  </a:lnTo>
                  <a:lnTo>
                    <a:pt x="255" y="3585"/>
                  </a:lnTo>
                  <a:lnTo>
                    <a:pt x="249" y="3578"/>
                  </a:lnTo>
                  <a:lnTo>
                    <a:pt x="244" y="3571"/>
                  </a:lnTo>
                  <a:lnTo>
                    <a:pt x="239" y="3565"/>
                  </a:lnTo>
                  <a:lnTo>
                    <a:pt x="233" y="3557"/>
                  </a:lnTo>
                  <a:lnTo>
                    <a:pt x="225" y="3543"/>
                  </a:lnTo>
                  <a:lnTo>
                    <a:pt x="218" y="3528"/>
                  </a:lnTo>
                  <a:lnTo>
                    <a:pt x="206" y="3496"/>
                  </a:lnTo>
                  <a:lnTo>
                    <a:pt x="195" y="3464"/>
                  </a:lnTo>
                  <a:lnTo>
                    <a:pt x="189" y="3448"/>
                  </a:lnTo>
                  <a:lnTo>
                    <a:pt x="182" y="3433"/>
                  </a:lnTo>
                  <a:lnTo>
                    <a:pt x="175" y="3419"/>
                  </a:lnTo>
                  <a:lnTo>
                    <a:pt x="166" y="3407"/>
                  </a:lnTo>
                  <a:lnTo>
                    <a:pt x="161" y="3401"/>
                  </a:lnTo>
                  <a:lnTo>
                    <a:pt x="155" y="3396"/>
                  </a:lnTo>
                  <a:lnTo>
                    <a:pt x="150" y="3391"/>
                  </a:lnTo>
                  <a:lnTo>
                    <a:pt x="143" y="3386"/>
                  </a:lnTo>
                  <a:lnTo>
                    <a:pt x="136" y="3382"/>
                  </a:lnTo>
                  <a:lnTo>
                    <a:pt x="129" y="3378"/>
                  </a:lnTo>
                  <a:lnTo>
                    <a:pt x="121" y="3375"/>
                  </a:lnTo>
                  <a:lnTo>
                    <a:pt x="112" y="3372"/>
                  </a:lnTo>
                  <a:lnTo>
                    <a:pt x="99" y="3363"/>
                  </a:lnTo>
                  <a:lnTo>
                    <a:pt x="87" y="3353"/>
                  </a:lnTo>
                  <a:lnTo>
                    <a:pt x="77" y="3342"/>
                  </a:lnTo>
                  <a:lnTo>
                    <a:pt x="67" y="3330"/>
                  </a:lnTo>
                  <a:lnTo>
                    <a:pt x="58" y="3318"/>
                  </a:lnTo>
                  <a:lnTo>
                    <a:pt x="50" y="3306"/>
                  </a:lnTo>
                  <a:lnTo>
                    <a:pt x="43" y="3293"/>
                  </a:lnTo>
                  <a:lnTo>
                    <a:pt x="36" y="3280"/>
                  </a:lnTo>
                  <a:lnTo>
                    <a:pt x="31" y="3267"/>
                  </a:lnTo>
                  <a:lnTo>
                    <a:pt x="25" y="3253"/>
                  </a:lnTo>
                  <a:lnTo>
                    <a:pt x="21" y="3239"/>
                  </a:lnTo>
                  <a:lnTo>
                    <a:pt x="17" y="3224"/>
                  </a:lnTo>
                  <a:lnTo>
                    <a:pt x="10" y="3194"/>
                  </a:lnTo>
                  <a:lnTo>
                    <a:pt x="6" y="3164"/>
                  </a:lnTo>
                  <a:lnTo>
                    <a:pt x="3" y="3133"/>
                  </a:lnTo>
                  <a:lnTo>
                    <a:pt x="1" y="3102"/>
                  </a:lnTo>
                  <a:lnTo>
                    <a:pt x="0" y="3070"/>
                  </a:lnTo>
                  <a:lnTo>
                    <a:pt x="0" y="3039"/>
                  </a:lnTo>
                  <a:lnTo>
                    <a:pt x="1" y="2979"/>
                  </a:lnTo>
                  <a:lnTo>
                    <a:pt x="1" y="2922"/>
                  </a:lnTo>
                  <a:lnTo>
                    <a:pt x="13" y="2800"/>
                  </a:lnTo>
                  <a:lnTo>
                    <a:pt x="25" y="2678"/>
                  </a:lnTo>
                  <a:lnTo>
                    <a:pt x="38" y="2555"/>
                  </a:lnTo>
                  <a:lnTo>
                    <a:pt x="52" y="2434"/>
                  </a:lnTo>
                  <a:lnTo>
                    <a:pt x="67" y="2312"/>
                  </a:lnTo>
                  <a:lnTo>
                    <a:pt x="83" y="2191"/>
                  </a:lnTo>
                  <a:lnTo>
                    <a:pt x="100" y="2070"/>
                  </a:lnTo>
                  <a:lnTo>
                    <a:pt x="120" y="1951"/>
                  </a:lnTo>
                  <a:lnTo>
                    <a:pt x="141" y="1831"/>
                  </a:lnTo>
                  <a:lnTo>
                    <a:pt x="163" y="1712"/>
                  </a:lnTo>
                  <a:lnTo>
                    <a:pt x="175" y="1652"/>
                  </a:lnTo>
                  <a:lnTo>
                    <a:pt x="188" y="1593"/>
                  </a:lnTo>
                  <a:lnTo>
                    <a:pt x="201" y="1534"/>
                  </a:lnTo>
                  <a:lnTo>
                    <a:pt x="215" y="1475"/>
                  </a:lnTo>
                  <a:lnTo>
                    <a:pt x="229" y="1416"/>
                  </a:lnTo>
                  <a:lnTo>
                    <a:pt x="245" y="1358"/>
                  </a:lnTo>
                  <a:lnTo>
                    <a:pt x="261" y="1300"/>
                  </a:lnTo>
                  <a:lnTo>
                    <a:pt x="277" y="1242"/>
                  </a:lnTo>
                  <a:lnTo>
                    <a:pt x="294" y="1184"/>
                  </a:lnTo>
                  <a:lnTo>
                    <a:pt x="311" y="1127"/>
                  </a:lnTo>
                  <a:lnTo>
                    <a:pt x="330" y="1070"/>
                  </a:lnTo>
                  <a:lnTo>
                    <a:pt x="349" y="1013"/>
                  </a:lnTo>
                  <a:lnTo>
                    <a:pt x="375" y="932"/>
                  </a:lnTo>
                  <a:lnTo>
                    <a:pt x="400" y="853"/>
                  </a:lnTo>
                  <a:lnTo>
                    <a:pt x="425" y="771"/>
                  </a:lnTo>
                  <a:lnTo>
                    <a:pt x="450" y="691"/>
                  </a:lnTo>
                  <a:lnTo>
                    <a:pt x="475" y="610"/>
                  </a:lnTo>
                  <a:lnTo>
                    <a:pt x="502" y="528"/>
                  </a:lnTo>
                  <a:lnTo>
                    <a:pt x="528" y="448"/>
                  </a:lnTo>
                  <a:lnTo>
                    <a:pt x="555" y="367"/>
                  </a:lnTo>
                  <a:lnTo>
                    <a:pt x="559" y="363"/>
                  </a:lnTo>
                  <a:lnTo>
                    <a:pt x="564" y="360"/>
                  </a:lnTo>
                  <a:lnTo>
                    <a:pt x="569" y="357"/>
                  </a:lnTo>
                  <a:lnTo>
                    <a:pt x="574" y="355"/>
                  </a:lnTo>
                  <a:lnTo>
                    <a:pt x="585" y="352"/>
                  </a:lnTo>
                  <a:lnTo>
                    <a:pt x="597" y="350"/>
                  </a:lnTo>
                  <a:lnTo>
                    <a:pt x="609" y="351"/>
                  </a:lnTo>
                  <a:lnTo>
                    <a:pt x="622" y="352"/>
                  </a:lnTo>
                  <a:lnTo>
                    <a:pt x="636" y="354"/>
                  </a:lnTo>
                  <a:lnTo>
                    <a:pt x="649" y="356"/>
                  </a:lnTo>
                  <a:lnTo>
                    <a:pt x="677" y="363"/>
                  </a:lnTo>
                  <a:lnTo>
                    <a:pt x="705" y="369"/>
                  </a:lnTo>
                  <a:lnTo>
                    <a:pt x="719" y="372"/>
                  </a:lnTo>
                  <a:lnTo>
                    <a:pt x="734" y="374"/>
                  </a:lnTo>
                  <a:lnTo>
                    <a:pt x="749" y="374"/>
                  </a:lnTo>
                  <a:lnTo>
                    <a:pt x="762" y="374"/>
                  </a:lnTo>
                  <a:lnTo>
                    <a:pt x="784" y="374"/>
                  </a:lnTo>
                  <a:lnTo>
                    <a:pt x="806" y="374"/>
                  </a:lnTo>
                  <a:lnTo>
                    <a:pt x="828" y="373"/>
                  </a:lnTo>
                  <a:lnTo>
                    <a:pt x="850" y="371"/>
                  </a:lnTo>
                  <a:lnTo>
                    <a:pt x="872" y="369"/>
                  </a:lnTo>
                  <a:lnTo>
                    <a:pt x="894" y="365"/>
                  </a:lnTo>
                  <a:lnTo>
                    <a:pt x="915" y="361"/>
                  </a:lnTo>
                  <a:lnTo>
                    <a:pt x="936" y="355"/>
                  </a:lnTo>
                  <a:lnTo>
                    <a:pt x="957" y="349"/>
                  </a:lnTo>
                  <a:lnTo>
                    <a:pt x="978" y="342"/>
                  </a:lnTo>
                  <a:lnTo>
                    <a:pt x="1000" y="335"/>
                  </a:lnTo>
                  <a:lnTo>
                    <a:pt x="1020" y="326"/>
                  </a:lnTo>
                  <a:lnTo>
                    <a:pt x="1040" y="317"/>
                  </a:lnTo>
                  <a:lnTo>
                    <a:pt x="1060" y="308"/>
                  </a:lnTo>
                  <a:lnTo>
                    <a:pt x="1080" y="296"/>
                  </a:lnTo>
                  <a:lnTo>
                    <a:pt x="1099" y="285"/>
                  </a:lnTo>
                  <a:lnTo>
                    <a:pt x="1118" y="273"/>
                  </a:lnTo>
                  <a:lnTo>
                    <a:pt x="1138" y="261"/>
                  </a:lnTo>
                  <a:lnTo>
                    <a:pt x="1156" y="248"/>
                  </a:lnTo>
                  <a:lnTo>
                    <a:pt x="1174" y="235"/>
                  </a:lnTo>
                  <a:lnTo>
                    <a:pt x="1191" y="221"/>
                  </a:lnTo>
                  <a:lnTo>
                    <a:pt x="1208" y="206"/>
                  </a:lnTo>
                  <a:lnTo>
                    <a:pt x="1224" y="191"/>
                  </a:lnTo>
                  <a:lnTo>
                    <a:pt x="1240" y="175"/>
                  </a:lnTo>
                  <a:lnTo>
                    <a:pt x="1257" y="159"/>
                  </a:lnTo>
                  <a:lnTo>
                    <a:pt x="1272" y="142"/>
                  </a:lnTo>
                  <a:lnTo>
                    <a:pt x="1286" y="125"/>
                  </a:lnTo>
                  <a:lnTo>
                    <a:pt x="1300" y="108"/>
                  </a:lnTo>
                  <a:lnTo>
                    <a:pt x="1314" y="90"/>
                  </a:lnTo>
                  <a:lnTo>
                    <a:pt x="1326" y="72"/>
                  </a:lnTo>
                  <a:lnTo>
                    <a:pt x="1338" y="53"/>
                  </a:lnTo>
                  <a:lnTo>
                    <a:pt x="1350" y="34"/>
                  </a:lnTo>
                  <a:lnTo>
                    <a:pt x="1355" y="27"/>
                  </a:lnTo>
                  <a:lnTo>
                    <a:pt x="1361" y="21"/>
                  </a:lnTo>
                  <a:lnTo>
                    <a:pt x="1368" y="16"/>
                  </a:lnTo>
                  <a:lnTo>
                    <a:pt x="1377" y="12"/>
                  </a:lnTo>
                  <a:lnTo>
                    <a:pt x="1394" y="5"/>
                  </a:lnTo>
                  <a:lnTo>
                    <a:pt x="1410" y="0"/>
                  </a:lnTo>
                  <a:lnTo>
                    <a:pt x="1429" y="2"/>
                  </a:lnTo>
                  <a:lnTo>
                    <a:pt x="1448" y="6"/>
                  </a:lnTo>
                  <a:lnTo>
                    <a:pt x="1466" y="12"/>
                  </a:lnTo>
                  <a:lnTo>
                    <a:pt x="1483" y="18"/>
                  </a:lnTo>
                  <a:lnTo>
                    <a:pt x="1501" y="26"/>
                  </a:lnTo>
                  <a:lnTo>
                    <a:pt x="1517" y="34"/>
                  </a:lnTo>
                  <a:lnTo>
                    <a:pt x="1534" y="43"/>
                  </a:lnTo>
                  <a:lnTo>
                    <a:pt x="1550" y="53"/>
                  </a:lnTo>
                  <a:lnTo>
                    <a:pt x="1582" y="72"/>
                  </a:lnTo>
                  <a:lnTo>
                    <a:pt x="1614" y="88"/>
                  </a:lnTo>
                  <a:lnTo>
                    <a:pt x="1632" y="95"/>
                  </a:lnTo>
                  <a:lnTo>
                    <a:pt x="1648" y="100"/>
                  </a:lnTo>
                  <a:lnTo>
                    <a:pt x="1665" y="104"/>
                  </a:lnTo>
                  <a:lnTo>
                    <a:pt x="1682" y="10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3533" y="1518"/>
              <a:ext cx="10" cy="9"/>
            </a:xfrm>
            <a:custGeom>
              <a:avLst/>
              <a:gdLst>
                <a:gd name="T0" fmla="*/ 65 w 65"/>
                <a:gd name="T1" fmla="*/ 29 h 53"/>
                <a:gd name="T2" fmla="*/ 65 w 65"/>
                <a:gd name="T3" fmla="*/ 33 h 53"/>
                <a:gd name="T4" fmla="*/ 64 w 65"/>
                <a:gd name="T5" fmla="*/ 36 h 53"/>
                <a:gd name="T6" fmla="*/ 63 w 65"/>
                <a:gd name="T7" fmla="*/ 39 h 53"/>
                <a:gd name="T8" fmla="*/ 61 w 65"/>
                <a:gd name="T9" fmla="*/ 42 h 53"/>
                <a:gd name="T10" fmla="*/ 57 w 65"/>
                <a:gd name="T11" fmla="*/ 48 h 53"/>
                <a:gd name="T12" fmla="*/ 53 w 65"/>
                <a:gd name="T13" fmla="*/ 53 h 53"/>
                <a:gd name="T14" fmla="*/ 49 w 65"/>
                <a:gd name="T15" fmla="*/ 51 h 53"/>
                <a:gd name="T16" fmla="*/ 45 w 65"/>
                <a:gd name="T17" fmla="*/ 49 h 53"/>
                <a:gd name="T18" fmla="*/ 41 w 65"/>
                <a:gd name="T19" fmla="*/ 48 h 53"/>
                <a:gd name="T20" fmla="*/ 37 w 65"/>
                <a:gd name="T21" fmla="*/ 48 h 53"/>
                <a:gd name="T22" fmla="*/ 29 w 65"/>
                <a:gd name="T23" fmla="*/ 48 h 53"/>
                <a:gd name="T24" fmla="*/ 22 w 65"/>
                <a:gd name="T25" fmla="*/ 48 h 53"/>
                <a:gd name="T26" fmla="*/ 19 w 65"/>
                <a:gd name="T27" fmla="*/ 48 h 53"/>
                <a:gd name="T28" fmla="*/ 16 w 65"/>
                <a:gd name="T29" fmla="*/ 48 h 53"/>
                <a:gd name="T30" fmla="*/ 13 w 65"/>
                <a:gd name="T31" fmla="*/ 47 h 53"/>
                <a:gd name="T32" fmla="*/ 10 w 65"/>
                <a:gd name="T33" fmla="*/ 44 h 53"/>
                <a:gd name="T34" fmla="*/ 8 w 65"/>
                <a:gd name="T35" fmla="*/ 42 h 53"/>
                <a:gd name="T36" fmla="*/ 6 w 65"/>
                <a:gd name="T37" fmla="*/ 38 h 53"/>
                <a:gd name="T38" fmla="*/ 4 w 65"/>
                <a:gd name="T39" fmla="*/ 34 h 53"/>
                <a:gd name="T40" fmla="*/ 2 w 65"/>
                <a:gd name="T41" fmla="*/ 29 h 53"/>
                <a:gd name="T42" fmla="*/ 0 w 65"/>
                <a:gd name="T43" fmla="*/ 21 h 53"/>
                <a:gd name="T44" fmla="*/ 0 w 65"/>
                <a:gd name="T45" fmla="*/ 15 h 53"/>
                <a:gd name="T46" fmla="*/ 2 w 65"/>
                <a:gd name="T47" fmla="*/ 10 h 53"/>
                <a:gd name="T48" fmla="*/ 5 w 65"/>
                <a:gd name="T49" fmla="*/ 6 h 53"/>
                <a:gd name="T50" fmla="*/ 10 w 65"/>
                <a:gd name="T51" fmla="*/ 3 h 53"/>
                <a:gd name="T52" fmla="*/ 15 w 65"/>
                <a:gd name="T53" fmla="*/ 1 h 53"/>
                <a:gd name="T54" fmla="*/ 21 w 65"/>
                <a:gd name="T55" fmla="*/ 0 h 53"/>
                <a:gd name="T56" fmla="*/ 27 w 65"/>
                <a:gd name="T57" fmla="*/ 0 h 53"/>
                <a:gd name="T58" fmla="*/ 34 w 65"/>
                <a:gd name="T59" fmla="*/ 1 h 53"/>
                <a:gd name="T60" fmla="*/ 40 w 65"/>
                <a:gd name="T61" fmla="*/ 2 h 53"/>
                <a:gd name="T62" fmla="*/ 47 w 65"/>
                <a:gd name="T63" fmla="*/ 5 h 53"/>
                <a:gd name="T64" fmla="*/ 52 w 65"/>
                <a:gd name="T65" fmla="*/ 8 h 53"/>
                <a:gd name="T66" fmla="*/ 57 w 65"/>
                <a:gd name="T67" fmla="*/ 12 h 53"/>
                <a:gd name="T68" fmla="*/ 61 w 65"/>
                <a:gd name="T69" fmla="*/ 17 h 53"/>
                <a:gd name="T70" fmla="*/ 63 w 65"/>
                <a:gd name="T71" fmla="*/ 23 h 53"/>
                <a:gd name="T72" fmla="*/ 65 w 65"/>
                <a:gd name="T73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53">
                  <a:moveTo>
                    <a:pt x="65" y="29"/>
                  </a:moveTo>
                  <a:lnTo>
                    <a:pt x="65" y="33"/>
                  </a:lnTo>
                  <a:lnTo>
                    <a:pt x="64" y="36"/>
                  </a:lnTo>
                  <a:lnTo>
                    <a:pt x="63" y="39"/>
                  </a:lnTo>
                  <a:lnTo>
                    <a:pt x="61" y="42"/>
                  </a:lnTo>
                  <a:lnTo>
                    <a:pt x="57" y="48"/>
                  </a:lnTo>
                  <a:lnTo>
                    <a:pt x="53" y="53"/>
                  </a:lnTo>
                  <a:lnTo>
                    <a:pt x="49" y="51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7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19" y="48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2"/>
                  </a:lnTo>
                  <a:lnTo>
                    <a:pt x="47" y="5"/>
                  </a:lnTo>
                  <a:lnTo>
                    <a:pt x="52" y="8"/>
                  </a:lnTo>
                  <a:lnTo>
                    <a:pt x="57" y="12"/>
                  </a:lnTo>
                  <a:lnTo>
                    <a:pt x="61" y="17"/>
                  </a:lnTo>
                  <a:lnTo>
                    <a:pt x="63" y="23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2822" y="1521"/>
              <a:ext cx="279" cy="402"/>
            </a:xfrm>
            <a:custGeom>
              <a:avLst/>
              <a:gdLst>
                <a:gd name="T0" fmla="*/ 1676 w 1676"/>
                <a:gd name="T1" fmla="*/ 96 h 2412"/>
                <a:gd name="T2" fmla="*/ 1669 w 1676"/>
                <a:gd name="T3" fmla="*/ 165 h 2412"/>
                <a:gd name="T4" fmla="*/ 1652 w 1676"/>
                <a:gd name="T5" fmla="*/ 231 h 2412"/>
                <a:gd name="T6" fmla="*/ 1626 w 1676"/>
                <a:gd name="T7" fmla="*/ 296 h 2412"/>
                <a:gd name="T8" fmla="*/ 1594 w 1676"/>
                <a:gd name="T9" fmla="*/ 357 h 2412"/>
                <a:gd name="T10" fmla="*/ 1543 w 1676"/>
                <a:gd name="T11" fmla="*/ 438 h 2412"/>
                <a:gd name="T12" fmla="*/ 1457 w 1676"/>
                <a:gd name="T13" fmla="*/ 554 h 2412"/>
                <a:gd name="T14" fmla="*/ 1371 w 1676"/>
                <a:gd name="T15" fmla="*/ 666 h 2412"/>
                <a:gd name="T16" fmla="*/ 1234 w 1676"/>
                <a:gd name="T17" fmla="*/ 820 h 2412"/>
                <a:gd name="T18" fmla="*/ 1076 w 1676"/>
                <a:gd name="T19" fmla="*/ 999 h 2412"/>
                <a:gd name="T20" fmla="*/ 924 w 1676"/>
                <a:gd name="T21" fmla="*/ 1185 h 2412"/>
                <a:gd name="T22" fmla="*/ 779 w 1676"/>
                <a:gd name="T23" fmla="*/ 1375 h 2412"/>
                <a:gd name="T24" fmla="*/ 639 w 1676"/>
                <a:gd name="T25" fmla="*/ 1570 h 2412"/>
                <a:gd name="T26" fmla="*/ 526 w 1676"/>
                <a:gd name="T27" fmla="*/ 1742 h 2412"/>
                <a:gd name="T28" fmla="*/ 465 w 1676"/>
                <a:gd name="T29" fmla="*/ 1867 h 2412"/>
                <a:gd name="T30" fmla="*/ 414 w 1676"/>
                <a:gd name="T31" fmla="*/ 1997 h 2412"/>
                <a:gd name="T32" fmla="*/ 389 w 1676"/>
                <a:gd name="T33" fmla="*/ 2086 h 2412"/>
                <a:gd name="T34" fmla="*/ 376 w 1676"/>
                <a:gd name="T35" fmla="*/ 2154 h 2412"/>
                <a:gd name="T36" fmla="*/ 368 w 1676"/>
                <a:gd name="T37" fmla="*/ 2223 h 2412"/>
                <a:gd name="T38" fmla="*/ 369 w 1676"/>
                <a:gd name="T39" fmla="*/ 2293 h 2412"/>
                <a:gd name="T40" fmla="*/ 379 w 1676"/>
                <a:gd name="T41" fmla="*/ 2364 h 2412"/>
                <a:gd name="T42" fmla="*/ 374 w 1676"/>
                <a:gd name="T43" fmla="*/ 2405 h 2412"/>
                <a:gd name="T44" fmla="*/ 328 w 1676"/>
                <a:gd name="T45" fmla="*/ 2376 h 2412"/>
                <a:gd name="T46" fmla="*/ 289 w 1676"/>
                <a:gd name="T47" fmla="*/ 2336 h 2412"/>
                <a:gd name="T48" fmla="*/ 232 w 1676"/>
                <a:gd name="T49" fmla="*/ 2257 h 2412"/>
                <a:gd name="T50" fmla="*/ 175 w 1676"/>
                <a:gd name="T51" fmla="*/ 2155 h 2412"/>
                <a:gd name="T52" fmla="*/ 130 w 1676"/>
                <a:gd name="T53" fmla="*/ 2048 h 2412"/>
                <a:gd name="T54" fmla="*/ 89 w 1676"/>
                <a:gd name="T55" fmla="*/ 1937 h 2412"/>
                <a:gd name="T56" fmla="*/ 56 w 1676"/>
                <a:gd name="T57" fmla="*/ 1825 h 2412"/>
                <a:gd name="T58" fmla="*/ 29 w 1676"/>
                <a:gd name="T59" fmla="*/ 1711 h 2412"/>
                <a:gd name="T60" fmla="*/ 11 w 1676"/>
                <a:gd name="T61" fmla="*/ 1595 h 2412"/>
                <a:gd name="T62" fmla="*/ 1 w 1676"/>
                <a:gd name="T63" fmla="*/ 1478 h 2412"/>
                <a:gd name="T64" fmla="*/ 1 w 1676"/>
                <a:gd name="T65" fmla="*/ 1361 h 2412"/>
                <a:gd name="T66" fmla="*/ 11 w 1676"/>
                <a:gd name="T67" fmla="*/ 1243 h 2412"/>
                <a:gd name="T68" fmla="*/ 32 w 1676"/>
                <a:gd name="T69" fmla="*/ 1125 h 2412"/>
                <a:gd name="T70" fmla="*/ 65 w 1676"/>
                <a:gd name="T71" fmla="*/ 1007 h 2412"/>
                <a:gd name="T72" fmla="*/ 119 w 1676"/>
                <a:gd name="T73" fmla="*/ 879 h 2412"/>
                <a:gd name="T74" fmla="*/ 187 w 1676"/>
                <a:gd name="T75" fmla="*/ 747 h 2412"/>
                <a:gd name="T76" fmla="*/ 267 w 1676"/>
                <a:gd name="T77" fmla="*/ 618 h 2412"/>
                <a:gd name="T78" fmla="*/ 355 w 1676"/>
                <a:gd name="T79" fmla="*/ 495 h 2412"/>
                <a:gd name="T80" fmla="*/ 455 w 1676"/>
                <a:gd name="T81" fmla="*/ 381 h 2412"/>
                <a:gd name="T82" fmla="*/ 564 w 1676"/>
                <a:gd name="T83" fmla="*/ 278 h 2412"/>
                <a:gd name="T84" fmla="*/ 683 w 1676"/>
                <a:gd name="T85" fmla="*/ 188 h 2412"/>
                <a:gd name="T86" fmla="*/ 811 w 1676"/>
                <a:gd name="T87" fmla="*/ 113 h 2412"/>
                <a:gd name="T88" fmla="*/ 949 w 1676"/>
                <a:gd name="T89" fmla="*/ 58 h 2412"/>
                <a:gd name="T90" fmla="*/ 1096 w 1676"/>
                <a:gd name="T91" fmla="*/ 21 h 2412"/>
                <a:gd name="T92" fmla="*/ 1252 w 1676"/>
                <a:gd name="T93" fmla="*/ 8 h 2412"/>
                <a:gd name="T94" fmla="*/ 1386 w 1676"/>
                <a:gd name="T95" fmla="*/ 1 h 2412"/>
                <a:gd name="T96" fmla="*/ 1465 w 1676"/>
                <a:gd name="T97" fmla="*/ 1 h 2412"/>
                <a:gd name="T98" fmla="*/ 1545 w 1676"/>
                <a:gd name="T99" fmla="*/ 9 h 2412"/>
                <a:gd name="T100" fmla="*/ 1623 w 1676"/>
                <a:gd name="T101" fmla="*/ 27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2412">
                  <a:moveTo>
                    <a:pt x="1675" y="48"/>
                  </a:moveTo>
                  <a:lnTo>
                    <a:pt x="1676" y="72"/>
                  </a:lnTo>
                  <a:lnTo>
                    <a:pt x="1676" y="96"/>
                  </a:lnTo>
                  <a:lnTo>
                    <a:pt x="1675" y="119"/>
                  </a:lnTo>
                  <a:lnTo>
                    <a:pt x="1673" y="142"/>
                  </a:lnTo>
                  <a:lnTo>
                    <a:pt x="1669" y="165"/>
                  </a:lnTo>
                  <a:lnTo>
                    <a:pt x="1665" y="187"/>
                  </a:lnTo>
                  <a:lnTo>
                    <a:pt x="1659" y="209"/>
                  </a:lnTo>
                  <a:lnTo>
                    <a:pt x="1652" y="231"/>
                  </a:lnTo>
                  <a:lnTo>
                    <a:pt x="1645" y="253"/>
                  </a:lnTo>
                  <a:lnTo>
                    <a:pt x="1635" y="274"/>
                  </a:lnTo>
                  <a:lnTo>
                    <a:pt x="1626" y="296"/>
                  </a:lnTo>
                  <a:lnTo>
                    <a:pt x="1616" y="317"/>
                  </a:lnTo>
                  <a:lnTo>
                    <a:pt x="1605" y="337"/>
                  </a:lnTo>
                  <a:lnTo>
                    <a:pt x="1594" y="357"/>
                  </a:lnTo>
                  <a:lnTo>
                    <a:pt x="1582" y="378"/>
                  </a:lnTo>
                  <a:lnTo>
                    <a:pt x="1569" y="397"/>
                  </a:lnTo>
                  <a:lnTo>
                    <a:pt x="1543" y="438"/>
                  </a:lnTo>
                  <a:lnTo>
                    <a:pt x="1516" y="477"/>
                  </a:lnTo>
                  <a:lnTo>
                    <a:pt x="1486" y="515"/>
                  </a:lnTo>
                  <a:lnTo>
                    <a:pt x="1457" y="554"/>
                  </a:lnTo>
                  <a:lnTo>
                    <a:pt x="1428" y="591"/>
                  </a:lnTo>
                  <a:lnTo>
                    <a:pt x="1399" y="628"/>
                  </a:lnTo>
                  <a:lnTo>
                    <a:pt x="1371" y="666"/>
                  </a:lnTo>
                  <a:lnTo>
                    <a:pt x="1345" y="703"/>
                  </a:lnTo>
                  <a:lnTo>
                    <a:pt x="1289" y="760"/>
                  </a:lnTo>
                  <a:lnTo>
                    <a:pt x="1234" y="820"/>
                  </a:lnTo>
                  <a:lnTo>
                    <a:pt x="1181" y="879"/>
                  </a:lnTo>
                  <a:lnTo>
                    <a:pt x="1127" y="939"/>
                  </a:lnTo>
                  <a:lnTo>
                    <a:pt x="1076" y="999"/>
                  </a:lnTo>
                  <a:lnTo>
                    <a:pt x="1025" y="1061"/>
                  </a:lnTo>
                  <a:lnTo>
                    <a:pt x="974" y="1122"/>
                  </a:lnTo>
                  <a:lnTo>
                    <a:pt x="924" y="1185"/>
                  </a:lnTo>
                  <a:lnTo>
                    <a:pt x="875" y="1248"/>
                  </a:lnTo>
                  <a:lnTo>
                    <a:pt x="827" y="1312"/>
                  </a:lnTo>
                  <a:lnTo>
                    <a:pt x="779" y="1375"/>
                  </a:lnTo>
                  <a:lnTo>
                    <a:pt x="731" y="1440"/>
                  </a:lnTo>
                  <a:lnTo>
                    <a:pt x="685" y="1505"/>
                  </a:lnTo>
                  <a:lnTo>
                    <a:pt x="639" y="1570"/>
                  </a:lnTo>
                  <a:lnTo>
                    <a:pt x="592" y="1635"/>
                  </a:lnTo>
                  <a:lnTo>
                    <a:pt x="547" y="1702"/>
                  </a:lnTo>
                  <a:lnTo>
                    <a:pt x="526" y="1742"/>
                  </a:lnTo>
                  <a:lnTo>
                    <a:pt x="506" y="1783"/>
                  </a:lnTo>
                  <a:lnTo>
                    <a:pt x="485" y="1825"/>
                  </a:lnTo>
                  <a:lnTo>
                    <a:pt x="465" y="1867"/>
                  </a:lnTo>
                  <a:lnTo>
                    <a:pt x="447" y="1909"/>
                  </a:lnTo>
                  <a:lnTo>
                    <a:pt x="430" y="1953"/>
                  </a:lnTo>
                  <a:lnTo>
                    <a:pt x="414" y="1997"/>
                  </a:lnTo>
                  <a:lnTo>
                    <a:pt x="400" y="2041"/>
                  </a:lnTo>
                  <a:lnTo>
                    <a:pt x="394" y="2064"/>
                  </a:lnTo>
                  <a:lnTo>
                    <a:pt x="389" y="2086"/>
                  </a:lnTo>
                  <a:lnTo>
                    <a:pt x="384" y="2109"/>
                  </a:lnTo>
                  <a:lnTo>
                    <a:pt x="379" y="2131"/>
                  </a:lnTo>
                  <a:lnTo>
                    <a:pt x="376" y="2154"/>
                  </a:lnTo>
                  <a:lnTo>
                    <a:pt x="373" y="2178"/>
                  </a:lnTo>
                  <a:lnTo>
                    <a:pt x="370" y="2200"/>
                  </a:lnTo>
                  <a:lnTo>
                    <a:pt x="368" y="2223"/>
                  </a:lnTo>
                  <a:lnTo>
                    <a:pt x="368" y="2246"/>
                  </a:lnTo>
                  <a:lnTo>
                    <a:pt x="368" y="2270"/>
                  </a:lnTo>
                  <a:lnTo>
                    <a:pt x="369" y="2293"/>
                  </a:lnTo>
                  <a:lnTo>
                    <a:pt x="372" y="2317"/>
                  </a:lnTo>
                  <a:lnTo>
                    <a:pt x="375" y="2341"/>
                  </a:lnTo>
                  <a:lnTo>
                    <a:pt x="379" y="2364"/>
                  </a:lnTo>
                  <a:lnTo>
                    <a:pt x="384" y="2388"/>
                  </a:lnTo>
                  <a:lnTo>
                    <a:pt x="390" y="2412"/>
                  </a:lnTo>
                  <a:lnTo>
                    <a:pt x="374" y="2405"/>
                  </a:lnTo>
                  <a:lnTo>
                    <a:pt x="357" y="2396"/>
                  </a:lnTo>
                  <a:lnTo>
                    <a:pt x="343" y="2387"/>
                  </a:lnTo>
                  <a:lnTo>
                    <a:pt x="328" y="2376"/>
                  </a:lnTo>
                  <a:lnTo>
                    <a:pt x="315" y="2364"/>
                  </a:lnTo>
                  <a:lnTo>
                    <a:pt x="302" y="2350"/>
                  </a:lnTo>
                  <a:lnTo>
                    <a:pt x="289" y="2336"/>
                  </a:lnTo>
                  <a:lnTo>
                    <a:pt x="277" y="2322"/>
                  </a:lnTo>
                  <a:lnTo>
                    <a:pt x="254" y="2289"/>
                  </a:lnTo>
                  <a:lnTo>
                    <a:pt x="232" y="2257"/>
                  </a:lnTo>
                  <a:lnTo>
                    <a:pt x="211" y="2223"/>
                  </a:lnTo>
                  <a:lnTo>
                    <a:pt x="192" y="2191"/>
                  </a:lnTo>
                  <a:lnTo>
                    <a:pt x="175" y="2155"/>
                  </a:lnTo>
                  <a:lnTo>
                    <a:pt x="160" y="2119"/>
                  </a:lnTo>
                  <a:lnTo>
                    <a:pt x="144" y="2084"/>
                  </a:lnTo>
                  <a:lnTo>
                    <a:pt x="130" y="2048"/>
                  </a:lnTo>
                  <a:lnTo>
                    <a:pt x="115" y="2011"/>
                  </a:lnTo>
                  <a:lnTo>
                    <a:pt x="102" y="1974"/>
                  </a:lnTo>
                  <a:lnTo>
                    <a:pt x="89" y="1937"/>
                  </a:lnTo>
                  <a:lnTo>
                    <a:pt x="77" y="1899"/>
                  </a:lnTo>
                  <a:lnTo>
                    <a:pt x="66" y="1862"/>
                  </a:lnTo>
                  <a:lnTo>
                    <a:pt x="56" y="1825"/>
                  </a:lnTo>
                  <a:lnTo>
                    <a:pt x="46" y="1786"/>
                  </a:lnTo>
                  <a:lnTo>
                    <a:pt x="37" y="1749"/>
                  </a:lnTo>
                  <a:lnTo>
                    <a:pt x="29" y="1711"/>
                  </a:lnTo>
                  <a:lnTo>
                    <a:pt x="22" y="1673"/>
                  </a:lnTo>
                  <a:lnTo>
                    <a:pt x="16" y="1633"/>
                  </a:lnTo>
                  <a:lnTo>
                    <a:pt x="11" y="1595"/>
                  </a:lnTo>
                  <a:lnTo>
                    <a:pt x="7" y="1557"/>
                  </a:lnTo>
                  <a:lnTo>
                    <a:pt x="3" y="1517"/>
                  </a:lnTo>
                  <a:lnTo>
                    <a:pt x="1" y="1478"/>
                  </a:lnTo>
                  <a:lnTo>
                    <a:pt x="0" y="1440"/>
                  </a:lnTo>
                  <a:lnTo>
                    <a:pt x="0" y="1400"/>
                  </a:lnTo>
                  <a:lnTo>
                    <a:pt x="1" y="1361"/>
                  </a:lnTo>
                  <a:lnTo>
                    <a:pt x="3" y="1322"/>
                  </a:lnTo>
                  <a:lnTo>
                    <a:pt x="7" y="1282"/>
                  </a:lnTo>
                  <a:lnTo>
                    <a:pt x="11" y="1243"/>
                  </a:lnTo>
                  <a:lnTo>
                    <a:pt x="17" y="1204"/>
                  </a:lnTo>
                  <a:lnTo>
                    <a:pt x="24" y="1165"/>
                  </a:lnTo>
                  <a:lnTo>
                    <a:pt x="32" y="1125"/>
                  </a:lnTo>
                  <a:lnTo>
                    <a:pt x="42" y="1086"/>
                  </a:lnTo>
                  <a:lnTo>
                    <a:pt x="53" y="1047"/>
                  </a:lnTo>
                  <a:lnTo>
                    <a:pt x="65" y="1007"/>
                  </a:lnTo>
                  <a:lnTo>
                    <a:pt x="78" y="968"/>
                  </a:lnTo>
                  <a:lnTo>
                    <a:pt x="98" y="924"/>
                  </a:lnTo>
                  <a:lnTo>
                    <a:pt x="119" y="879"/>
                  </a:lnTo>
                  <a:lnTo>
                    <a:pt x="141" y="835"/>
                  </a:lnTo>
                  <a:lnTo>
                    <a:pt x="163" y="791"/>
                  </a:lnTo>
                  <a:lnTo>
                    <a:pt x="187" y="747"/>
                  </a:lnTo>
                  <a:lnTo>
                    <a:pt x="212" y="704"/>
                  </a:lnTo>
                  <a:lnTo>
                    <a:pt x="238" y="661"/>
                  </a:lnTo>
                  <a:lnTo>
                    <a:pt x="267" y="618"/>
                  </a:lnTo>
                  <a:lnTo>
                    <a:pt x="295" y="577"/>
                  </a:lnTo>
                  <a:lnTo>
                    <a:pt x="324" y="536"/>
                  </a:lnTo>
                  <a:lnTo>
                    <a:pt x="355" y="495"/>
                  </a:lnTo>
                  <a:lnTo>
                    <a:pt x="388" y="456"/>
                  </a:lnTo>
                  <a:lnTo>
                    <a:pt x="421" y="419"/>
                  </a:lnTo>
                  <a:lnTo>
                    <a:pt x="455" y="381"/>
                  </a:lnTo>
                  <a:lnTo>
                    <a:pt x="490" y="346"/>
                  </a:lnTo>
                  <a:lnTo>
                    <a:pt x="527" y="311"/>
                  </a:lnTo>
                  <a:lnTo>
                    <a:pt x="564" y="278"/>
                  </a:lnTo>
                  <a:lnTo>
                    <a:pt x="602" y="246"/>
                  </a:lnTo>
                  <a:lnTo>
                    <a:pt x="642" y="216"/>
                  </a:lnTo>
                  <a:lnTo>
                    <a:pt x="683" y="188"/>
                  </a:lnTo>
                  <a:lnTo>
                    <a:pt x="724" y="162"/>
                  </a:lnTo>
                  <a:lnTo>
                    <a:pt x="768" y="136"/>
                  </a:lnTo>
                  <a:lnTo>
                    <a:pt x="811" y="113"/>
                  </a:lnTo>
                  <a:lnTo>
                    <a:pt x="856" y="93"/>
                  </a:lnTo>
                  <a:lnTo>
                    <a:pt x="902" y="74"/>
                  </a:lnTo>
                  <a:lnTo>
                    <a:pt x="949" y="58"/>
                  </a:lnTo>
                  <a:lnTo>
                    <a:pt x="997" y="43"/>
                  </a:lnTo>
                  <a:lnTo>
                    <a:pt x="1046" y="32"/>
                  </a:lnTo>
                  <a:lnTo>
                    <a:pt x="1096" y="21"/>
                  </a:lnTo>
                  <a:lnTo>
                    <a:pt x="1148" y="14"/>
                  </a:lnTo>
                  <a:lnTo>
                    <a:pt x="1199" y="10"/>
                  </a:lnTo>
                  <a:lnTo>
                    <a:pt x="1252" y="8"/>
                  </a:lnTo>
                  <a:lnTo>
                    <a:pt x="1306" y="5"/>
                  </a:lnTo>
                  <a:lnTo>
                    <a:pt x="1358" y="2"/>
                  </a:lnTo>
                  <a:lnTo>
                    <a:pt x="1386" y="1"/>
                  </a:lnTo>
                  <a:lnTo>
                    <a:pt x="1412" y="0"/>
                  </a:lnTo>
                  <a:lnTo>
                    <a:pt x="1439" y="0"/>
                  </a:lnTo>
                  <a:lnTo>
                    <a:pt x="1465" y="1"/>
                  </a:lnTo>
                  <a:lnTo>
                    <a:pt x="1492" y="3"/>
                  </a:lnTo>
                  <a:lnTo>
                    <a:pt x="1519" y="5"/>
                  </a:lnTo>
                  <a:lnTo>
                    <a:pt x="1545" y="9"/>
                  </a:lnTo>
                  <a:lnTo>
                    <a:pt x="1571" y="14"/>
                  </a:lnTo>
                  <a:lnTo>
                    <a:pt x="1597" y="20"/>
                  </a:lnTo>
                  <a:lnTo>
                    <a:pt x="1623" y="27"/>
                  </a:lnTo>
                  <a:lnTo>
                    <a:pt x="1649" y="37"/>
                  </a:lnTo>
                  <a:lnTo>
                    <a:pt x="1675" y="4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2258" y="1521"/>
              <a:ext cx="11" cy="19"/>
            </a:xfrm>
            <a:custGeom>
              <a:avLst/>
              <a:gdLst>
                <a:gd name="T0" fmla="*/ 66 w 66"/>
                <a:gd name="T1" fmla="*/ 28 h 113"/>
                <a:gd name="T2" fmla="*/ 62 w 66"/>
                <a:gd name="T3" fmla="*/ 39 h 113"/>
                <a:gd name="T4" fmla="*/ 60 w 66"/>
                <a:gd name="T5" fmla="*/ 50 h 113"/>
                <a:gd name="T6" fmla="*/ 59 w 66"/>
                <a:gd name="T7" fmla="*/ 60 h 113"/>
                <a:gd name="T8" fmla="*/ 59 w 66"/>
                <a:gd name="T9" fmla="*/ 69 h 113"/>
                <a:gd name="T10" fmla="*/ 59 w 66"/>
                <a:gd name="T11" fmla="*/ 89 h 113"/>
                <a:gd name="T12" fmla="*/ 59 w 66"/>
                <a:gd name="T13" fmla="*/ 113 h 113"/>
                <a:gd name="T14" fmla="*/ 51 w 66"/>
                <a:gd name="T15" fmla="*/ 105 h 113"/>
                <a:gd name="T16" fmla="*/ 41 w 66"/>
                <a:gd name="T17" fmla="*/ 94 h 113"/>
                <a:gd name="T18" fmla="*/ 31 w 66"/>
                <a:gd name="T19" fmla="*/ 83 h 113"/>
                <a:gd name="T20" fmla="*/ 22 w 66"/>
                <a:gd name="T21" fmla="*/ 69 h 113"/>
                <a:gd name="T22" fmla="*/ 13 w 66"/>
                <a:gd name="T23" fmla="*/ 55 h 113"/>
                <a:gd name="T24" fmla="*/ 6 w 66"/>
                <a:gd name="T25" fmla="*/ 40 h 113"/>
                <a:gd name="T26" fmla="*/ 3 w 66"/>
                <a:gd name="T27" fmla="*/ 32 h 113"/>
                <a:gd name="T28" fmla="*/ 1 w 66"/>
                <a:gd name="T29" fmla="*/ 23 h 113"/>
                <a:gd name="T30" fmla="*/ 0 w 66"/>
                <a:gd name="T31" fmla="*/ 14 h 113"/>
                <a:gd name="T32" fmla="*/ 0 w 66"/>
                <a:gd name="T33" fmla="*/ 6 h 113"/>
                <a:gd name="T34" fmla="*/ 9 w 66"/>
                <a:gd name="T35" fmla="*/ 3 h 113"/>
                <a:gd name="T36" fmla="*/ 20 w 66"/>
                <a:gd name="T37" fmla="*/ 1 h 113"/>
                <a:gd name="T38" fmla="*/ 31 w 66"/>
                <a:gd name="T39" fmla="*/ 0 h 113"/>
                <a:gd name="T40" fmla="*/ 42 w 66"/>
                <a:gd name="T41" fmla="*/ 1 h 113"/>
                <a:gd name="T42" fmla="*/ 47 w 66"/>
                <a:gd name="T43" fmla="*/ 2 h 113"/>
                <a:gd name="T44" fmla="*/ 52 w 66"/>
                <a:gd name="T45" fmla="*/ 4 h 113"/>
                <a:gd name="T46" fmla="*/ 56 w 66"/>
                <a:gd name="T47" fmla="*/ 6 h 113"/>
                <a:gd name="T48" fmla="*/ 60 w 66"/>
                <a:gd name="T49" fmla="*/ 9 h 113"/>
                <a:gd name="T50" fmla="*/ 63 w 66"/>
                <a:gd name="T51" fmla="*/ 12 h 113"/>
                <a:gd name="T52" fmla="*/ 65 w 66"/>
                <a:gd name="T53" fmla="*/ 16 h 113"/>
                <a:gd name="T54" fmla="*/ 66 w 66"/>
                <a:gd name="T55" fmla="*/ 21 h 113"/>
                <a:gd name="T56" fmla="*/ 66 w 66"/>
                <a:gd name="T57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113">
                  <a:moveTo>
                    <a:pt x="66" y="28"/>
                  </a:moveTo>
                  <a:lnTo>
                    <a:pt x="62" y="39"/>
                  </a:lnTo>
                  <a:lnTo>
                    <a:pt x="60" y="50"/>
                  </a:lnTo>
                  <a:lnTo>
                    <a:pt x="59" y="60"/>
                  </a:lnTo>
                  <a:lnTo>
                    <a:pt x="59" y="69"/>
                  </a:lnTo>
                  <a:lnTo>
                    <a:pt x="59" y="89"/>
                  </a:lnTo>
                  <a:lnTo>
                    <a:pt x="59" y="113"/>
                  </a:lnTo>
                  <a:lnTo>
                    <a:pt x="51" y="105"/>
                  </a:lnTo>
                  <a:lnTo>
                    <a:pt x="41" y="94"/>
                  </a:lnTo>
                  <a:lnTo>
                    <a:pt x="31" y="83"/>
                  </a:lnTo>
                  <a:lnTo>
                    <a:pt x="22" y="69"/>
                  </a:lnTo>
                  <a:lnTo>
                    <a:pt x="13" y="55"/>
                  </a:lnTo>
                  <a:lnTo>
                    <a:pt x="6" y="40"/>
                  </a:lnTo>
                  <a:lnTo>
                    <a:pt x="3" y="32"/>
                  </a:lnTo>
                  <a:lnTo>
                    <a:pt x="1" y="23"/>
                  </a:lnTo>
                  <a:lnTo>
                    <a:pt x="0" y="14"/>
                  </a:lnTo>
                  <a:lnTo>
                    <a:pt x="0" y="6"/>
                  </a:lnTo>
                  <a:lnTo>
                    <a:pt x="9" y="3"/>
                  </a:lnTo>
                  <a:lnTo>
                    <a:pt x="20" y="1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47" y="2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60" y="9"/>
                  </a:lnTo>
                  <a:lnTo>
                    <a:pt x="63" y="12"/>
                  </a:lnTo>
                  <a:lnTo>
                    <a:pt x="65" y="16"/>
                  </a:lnTo>
                  <a:lnTo>
                    <a:pt x="66" y="21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407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3243" y="1518"/>
              <a:ext cx="374" cy="330"/>
            </a:xfrm>
            <a:custGeom>
              <a:avLst/>
              <a:gdLst>
                <a:gd name="T0" fmla="*/ 1732 w 2244"/>
                <a:gd name="T1" fmla="*/ 414 h 1980"/>
                <a:gd name="T2" fmla="*/ 1850 w 2244"/>
                <a:gd name="T3" fmla="*/ 296 h 1980"/>
                <a:gd name="T4" fmla="*/ 2016 w 2244"/>
                <a:gd name="T5" fmla="*/ 156 h 1980"/>
                <a:gd name="T6" fmla="*/ 2203 w 2244"/>
                <a:gd name="T7" fmla="*/ 252 h 1980"/>
                <a:gd name="T8" fmla="*/ 2244 w 2244"/>
                <a:gd name="T9" fmla="*/ 485 h 1980"/>
                <a:gd name="T10" fmla="*/ 2132 w 2244"/>
                <a:gd name="T11" fmla="*/ 713 h 1980"/>
                <a:gd name="T12" fmla="*/ 1940 w 2244"/>
                <a:gd name="T13" fmla="*/ 930 h 1980"/>
                <a:gd name="T14" fmla="*/ 1939 w 2244"/>
                <a:gd name="T15" fmla="*/ 893 h 1980"/>
                <a:gd name="T16" fmla="*/ 1881 w 2244"/>
                <a:gd name="T17" fmla="*/ 871 h 1980"/>
                <a:gd name="T18" fmla="*/ 1821 w 2244"/>
                <a:gd name="T19" fmla="*/ 814 h 1980"/>
                <a:gd name="T20" fmla="*/ 1795 w 2244"/>
                <a:gd name="T21" fmla="*/ 734 h 1980"/>
                <a:gd name="T22" fmla="*/ 1752 w 2244"/>
                <a:gd name="T23" fmla="*/ 745 h 1980"/>
                <a:gd name="T24" fmla="*/ 1809 w 2244"/>
                <a:gd name="T25" fmla="*/ 911 h 1980"/>
                <a:gd name="T26" fmla="*/ 1677 w 2244"/>
                <a:gd name="T27" fmla="*/ 1213 h 1980"/>
                <a:gd name="T28" fmla="*/ 1656 w 2244"/>
                <a:gd name="T29" fmla="*/ 1349 h 1980"/>
                <a:gd name="T30" fmla="*/ 1817 w 2244"/>
                <a:gd name="T31" fmla="*/ 1160 h 1980"/>
                <a:gd name="T32" fmla="*/ 1820 w 2244"/>
                <a:gd name="T33" fmla="*/ 1505 h 1980"/>
                <a:gd name="T34" fmla="*/ 1503 w 2244"/>
                <a:gd name="T35" fmla="*/ 1867 h 1980"/>
                <a:gd name="T36" fmla="*/ 1257 w 2244"/>
                <a:gd name="T37" fmla="*/ 1978 h 1980"/>
                <a:gd name="T38" fmla="*/ 1222 w 2244"/>
                <a:gd name="T39" fmla="*/ 1817 h 1980"/>
                <a:gd name="T40" fmla="*/ 1264 w 2244"/>
                <a:gd name="T41" fmla="*/ 1736 h 1980"/>
                <a:gd name="T42" fmla="*/ 1291 w 2244"/>
                <a:gd name="T43" fmla="*/ 1639 h 1980"/>
                <a:gd name="T44" fmla="*/ 1192 w 2244"/>
                <a:gd name="T45" fmla="*/ 1412 h 1980"/>
                <a:gd name="T46" fmla="*/ 1184 w 2244"/>
                <a:gd name="T47" fmla="*/ 1223 h 1980"/>
                <a:gd name="T48" fmla="*/ 1507 w 2244"/>
                <a:gd name="T49" fmla="*/ 872 h 1980"/>
                <a:gd name="T50" fmla="*/ 1305 w 2244"/>
                <a:gd name="T51" fmla="*/ 1063 h 1980"/>
                <a:gd name="T52" fmla="*/ 714 w 2244"/>
                <a:gd name="T53" fmla="*/ 1307 h 1980"/>
                <a:gd name="T54" fmla="*/ 637 w 2244"/>
                <a:gd name="T55" fmla="*/ 1242 h 1980"/>
                <a:gd name="T56" fmla="*/ 616 w 2244"/>
                <a:gd name="T57" fmla="*/ 1324 h 1980"/>
                <a:gd name="T58" fmla="*/ 550 w 2244"/>
                <a:gd name="T59" fmla="*/ 1337 h 1980"/>
                <a:gd name="T60" fmla="*/ 535 w 2244"/>
                <a:gd name="T61" fmla="*/ 1298 h 1980"/>
                <a:gd name="T62" fmla="*/ 498 w 2244"/>
                <a:gd name="T63" fmla="*/ 1251 h 1980"/>
                <a:gd name="T64" fmla="*/ 451 w 2244"/>
                <a:gd name="T65" fmla="*/ 1317 h 1980"/>
                <a:gd name="T66" fmla="*/ 390 w 2244"/>
                <a:gd name="T67" fmla="*/ 1268 h 1980"/>
                <a:gd name="T68" fmla="*/ 320 w 2244"/>
                <a:gd name="T69" fmla="*/ 1208 h 1980"/>
                <a:gd name="T70" fmla="*/ 330 w 2244"/>
                <a:gd name="T71" fmla="*/ 1074 h 1980"/>
                <a:gd name="T72" fmla="*/ 213 w 2244"/>
                <a:gd name="T73" fmla="*/ 1110 h 1980"/>
                <a:gd name="T74" fmla="*/ 62 w 2244"/>
                <a:gd name="T75" fmla="*/ 1120 h 1980"/>
                <a:gd name="T76" fmla="*/ 22 w 2244"/>
                <a:gd name="T77" fmla="*/ 1067 h 1980"/>
                <a:gd name="T78" fmla="*/ 148 w 2244"/>
                <a:gd name="T79" fmla="*/ 1004 h 1980"/>
                <a:gd name="T80" fmla="*/ 247 w 2244"/>
                <a:gd name="T81" fmla="*/ 937 h 1980"/>
                <a:gd name="T82" fmla="*/ 425 w 2244"/>
                <a:gd name="T83" fmla="*/ 945 h 1980"/>
                <a:gd name="T84" fmla="*/ 434 w 2244"/>
                <a:gd name="T85" fmla="*/ 905 h 1980"/>
                <a:gd name="T86" fmla="*/ 288 w 2244"/>
                <a:gd name="T87" fmla="*/ 870 h 1980"/>
                <a:gd name="T88" fmla="*/ 153 w 2244"/>
                <a:gd name="T89" fmla="*/ 878 h 1980"/>
                <a:gd name="T90" fmla="*/ 246 w 2244"/>
                <a:gd name="T91" fmla="*/ 687 h 1980"/>
                <a:gd name="T92" fmla="*/ 367 w 2244"/>
                <a:gd name="T93" fmla="*/ 540 h 1980"/>
                <a:gd name="T94" fmla="*/ 398 w 2244"/>
                <a:gd name="T95" fmla="*/ 483 h 1980"/>
                <a:gd name="T96" fmla="*/ 176 w 2244"/>
                <a:gd name="T97" fmla="*/ 469 h 1980"/>
                <a:gd name="T98" fmla="*/ 85 w 2244"/>
                <a:gd name="T99" fmla="*/ 357 h 1980"/>
                <a:gd name="T100" fmla="*/ 158 w 2244"/>
                <a:gd name="T101" fmla="*/ 200 h 1980"/>
                <a:gd name="T102" fmla="*/ 411 w 2244"/>
                <a:gd name="T103" fmla="*/ 218 h 1980"/>
                <a:gd name="T104" fmla="*/ 579 w 2244"/>
                <a:gd name="T105" fmla="*/ 164 h 1980"/>
                <a:gd name="T106" fmla="*/ 595 w 2244"/>
                <a:gd name="T107" fmla="*/ 75 h 1980"/>
                <a:gd name="T108" fmla="*/ 691 w 2244"/>
                <a:gd name="T109" fmla="*/ 39 h 1980"/>
                <a:gd name="T110" fmla="*/ 739 w 2244"/>
                <a:gd name="T111" fmla="*/ 156 h 1980"/>
                <a:gd name="T112" fmla="*/ 814 w 2244"/>
                <a:gd name="T113" fmla="*/ 225 h 1980"/>
                <a:gd name="T114" fmla="*/ 950 w 2244"/>
                <a:gd name="T115" fmla="*/ 179 h 1980"/>
                <a:gd name="T116" fmla="*/ 1045 w 2244"/>
                <a:gd name="T117" fmla="*/ 0 h 1980"/>
                <a:gd name="T118" fmla="*/ 1615 w 2244"/>
                <a:gd name="T119" fmla="*/ 14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4" h="1980">
                  <a:moveTo>
                    <a:pt x="1795" y="224"/>
                  </a:moveTo>
                  <a:lnTo>
                    <a:pt x="1815" y="245"/>
                  </a:lnTo>
                  <a:lnTo>
                    <a:pt x="1807" y="263"/>
                  </a:lnTo>
                  <a:lnTo>
                    <a:pt x="1796" y="284"/>
                  </a:lnTo>
                  <a:lnTo>
                    <a:pt x="1784" y="304"/>
                  </a:lnTo>
                  <a:lnTo>
                    <a:pt x="1771" y="324"/>
                  </a:lnTo>
                  <a:lnTo>
                    <a:pt x="1759" y="346"/>
                  </a:lnTo>
                  <a:lnTo>
                    <a:pt x="1748" y="368"/>
                  </a:lnTo>
                  <a:lnTo>
                    <a:pt x="1742" y="379"/>
                  </a:lnTo>
                  <a:lnTo>
                    <a:pt x="1738" y="390"/>
                  </a:lnTo>
                  <a:lnTo>
                    <a:pt x="1734" y="401"/>
                  </a:lnTo>
                  <a:lnTo>
                    <a:pt x="1732" y="414"/>
                  </a:lnTo>
                  <a:lnTo>
                    <a:pt x="1734" y="417"/>
                  </a:lnTo>
                  <a:lnTo>
                    <a:pt x="1736" y="420"/>
                  </a:lnTo>
                  <a:lnTo>
                    <a:pt x="1738" y="422"/>
                  </a:lnTo>
                  <a:lnTo>
                    <a:pt x="1740" y="423"/>
                  </a:lnTo>
                  <a:lnTo>
                    <a:pt x="1746" y="425"/>
                  </a:lnTo>
                  <a:lnTo>
                    <a:pt x="1751" y="424"/>
                  </a:lnTo>
                  <a:lnTo>
                    <a:pt x="1761" y="421"/>
                  </a:lnTo>
                  <a:lnTo>
                    <a:pt x="1772" y="419"/>
                  </a:lnTo>
                  <a:lnTo>
                    <a:pt x="1796" y="379"/>
                  </a:lnTo>
                  <a:lnTo>
                    <a:pt x="1822" y="338"/>
                  </a:lnTo>
                  <a:lnTo>
                    <a:pt x="1836" y="317"/>
                  </a:lnTo>
                  <a:lnTo>
                    <a:pt x="1850" y="296"/>
                  </a:lnTo>
                  <a:lnTo>
                    <a:pt x="1865" y="274"/>
                  </a:lnTo>
                  <a:lnTo>
                    <a:pt x="1881" y="255"/>
                  </a:lnTo>
                  <a:lnTo>
                    <a:pt x="1898" y="236"/>
                  </a:lnTo>
                  <a:lnTo>
                    <a:pt x="1915" y="218"/>
                  </a:lnTo>
                  <a:lnTo>
                    <a:pt x="1933" y="202"/>
                  </a:lnTo>
                  <a:lnTo>
                    <a:pt x="1952" y="187"/>
                  </a:lnTo>
                  <a:lnTo>
                    <a:pt x="1962" y="181"/>
                  </a:lnTo>
                  <a:lnTo>
                    <a:pt x="1972" y="175"/>
                  </a:lnTo>
                  <a:lnTo>
                    <a:pt x="1982" y="169"/>
                  </a:lnTo>
                  <a:lnTo>
                    <a:pt x="1993" y="164"/>
                  </a:lnTo>
                  <a:lnTo>
                    <a:pt x="2005" y="160"/>
                  </a:lnTo>
                  <a:lnTo>
                    <a:pt x="2016" y="156"/>
                  </a:lnTo>
                  <a:lnTo>
                    <a:pt x="2027" y="152"/>
                  </a:lnTo>
                  <a:lnTo>
                    <a:pt x="2039" y="150"/>
                  </a:lnTo>
                  <a:lnTo>
                    <a:pt x="2047" y="157"/>
                  </a:lnTo>
                  <a:lnTo>
                    <a:pt x="2055" y="163"/>
                  </a:lnTo>
                  <a:lnTo>
                    <a:pt x="2063" y="169"/>
                  </a:lnTo>
                  <a:lnTo>
                    <a:pt x="2071" y="174"/>
                  </a:lnTo>
                  <a:lnTo>
                    <a:pt x="2089" y="183"/>
                  </a:lnTo>
                  <a:lnTo>
                    <a:pt x="2108" y="191"/>
                  </a:lnTo>
                  <a:lnTo>
                    <a:pt x="2146" y="207"/>
                  </a:lnTo>
                  <a:lnTo>
                    <a:pt x="2182" y="224"/>
                  </a:lnTo>
                  <a:lnTo>
                    <a:pt x="2193" y="238"/>
                  </a:lnTo>
                  <a:lnTo>
                    <a:pt x="2203" y="252"/>
                  </a:lnTo>
                  <a:lnTo>
                    <a:pt x="2212" y="266"/>
                  </a:lnTo>
                  <a:lnTo>
                    <a:pt x="2219" y="282"/>
                  </a:lnTo>
                  <a:lnTo>
                    <a:pt x="2225" y="298"/>
                  </a:lnTo>
                  <a:lnTo>
                    <a:pt x="2230" y="314"/>
                  </a:lnTo>
                  <a:lnTo>
                    <a:pt x="2235" y="330"/>
                  </a:lnTo>
                  <a:lnTo>
                    <a:pt x="2238" y="347"/>
                  </a:lnTo>
                  <a:lnTo>
                    <a:pt x="2240" y="364"/>
                  </a:lnTo>
                  <a:lnTo>
                    <a:pt x="2242" y="381"/>
                  </a:lnTo>
                  <a:lnTo>
                    <a:pt x="2243" y="398"/>
                  </a:lnTo>
                  <a:lnTo>
                    <a:pt x="2244" y="417"/>
                  </a:lnTo>
                  <a:lnTo>
                    <a:pt x="2244" y="451"/>
                  </a:lnTo>
                  <a:lnTo>
                    <a:pt x="2244" y="485"/>
                  </a:lnTo>
                  <a:lnTo>
                    <a:pt x="2241" y="500"/>
                  </a:lnTo>
                  <a:lnTo>
                    <a:pt x="2237" y="516"/>
                  </a:lnTo>
                  <a:lnTo>
                    <a:pt x="2232" y="531"/>
                  </a:lnTo>
                  <a:lnTo>
                    <a:pt x="2227" y="547"/>
                  </a:lnTo>
                  <a:lnTo>
                    <a:pt x="2222" y="561"/>
                  </a:lnTo>
                  <a:lnTo>
                    <a:pt x="2216" y="576"/>
                  </a:lnTo>
                  <a:lnTo>
                    <a:pt x="2209" y="590"/>
                  </a:lnTo>
                  <a:lnTo>
                    <a:pt x="2202" y="605"/>
                  </a:lnTo>
                  <a:lnTo>
                    <a:pt x="2187" y="633"/>
                  </a:lnTo>
                  <a:lnTo>
                    <a:pt x="2170" y="661"/>
                  </a:lnTo>
                  <a:lnTo>
                    <a:pt x="2152" y="688"/>
                  </a:lnTo>
                  <a:lnTo>
                    <a:pt x="2132" y="713"/>
                  </a:lnTo>
                  <a:lnTo>
                    <a:pt x="2110" y="738"/>
                  </a:lnTo>
                  <a:lnTo>
                    <a:pt x="2088" y="762"/>
                  </a:lnTo>
                  <a:lnTo>
                    <a:pt x="2066" y="786"/>
                  </a:lnTo>
                  <a:lnTo>
                    <a:pt x="2042" y="807"/>
                  </a:lnTo>
                  <a:lnTo>
                    <a:pt x="2019" y="828"/>
                  </a:lnTo>
                  <a:lnTo>
                    <a:pt x="1993" y="848"/>
                  </a:lnTo>
                  <a:lnTo>
                    <a:pt x="1969" y="866"/>
                  </a:lnTo>
                  <a:lnTo>
                    <a:pt x="1944" y="884"/>
                  </a:lnTo>
                  <a:lnTo>
                    <a:pt x="1944" y="900"/>
                  </a:lnTo>
                  <a:lnTo>
                    <a:pt x="1944" y="917"/>
                  </a:lnTo>
                  <a:lnTo>
                    <a:pt x="1943" y="924"/>
                  </a:lnTo>
                  <a:lnTo>
                    <a:pt x="1940" y="930"/>
                  </a:lnTo>
                  <a:lnTo>
                    <a:pt x="1938" y="933"/>
                  </a:lnTo>
                  <a:lnTo>
                    <a:pt x="1936" y="936"/>
                  </a:lnTo>
                  <a:lnTo>
                    <a:pt x="1932" y="938"/>
                  </a:lnTo>
                  <a:lnTo>
                    <a:pt x="1928" y="940"/>
                  </a:lnTo>
                  <a:lnTo>
                    <a:pt x="1928" y="937"/>
                  </a:lnTo>
                  <a:lnTo>
                    <a:pt x="1928" y="934"/>
                  </a:lnTo>
                  <a:lnTo>
                    <a:pt x="1929" y="930"/>
                  </a:lnTo>
                  <a:lnTo>
                    <a:pt x="1930" y="926"/>
                  </a:lnTo>
                  <a:lnTo>
                    <a:pt x="1934" y="916"/>
                  </a:lnTo>
                  <a:lnTo>
                    <a:pt x="1937" y="904"/>
                  </a:lnTo>
                  <a:lnTo>
                    <a:pt x="1938" y="899"/>
                  </a:lnTo>
                  <a:lnTo>
                    <a:pt x="1939" y="893"/>
                  </a:lnTo>
                  <a:lnTo>
                    <a:pt x="1938" y="888"/>
                  </a:lnTo>
                  <a:lnTo>
                    <a:pt x="1937" y="883"/>
                  </a:lnTo>
                  <a:lnTo>
                    <a:pt x="1934" y="878"/>
                  </a:lnTo>
                  <a:lnTo>
                    <a:pt x="1930" y="874"/>
                  </a:lnTo>
                  <a:lnTo>
                    <a:pt x="1925" y="871"/>
                  </a:lnTo>
                  <a:lnTo>
                    <a:pt x="1917" y="868"/>
                  </a:lnTo>
                  <a:lnTo>
                    <a:pt x="1912" y="870"/>
                  </a:lnTo>
                  <a:lnTo>
                    <a:pt x="1906" y="872"/>
                  </a:lnTo>
                  <a:lnTo>
                    <a:pt x="1900" y="872"/>
                  </a:lnTo>
                  <a:lnTo>
                    <a:pt x="1894" y="873"/>
                  </a:lnTo>
                  <a:lnTo>
                    <a:pt x="1887" y="872"/>
                  </a:lnTo>
                  <a:lnTo>
                    <a:pt x="1881" y="871"/>
                  </a:lnTo>
                  <a:lnTo>
                    <a:pt x="1874" y="869"/>
                  </a:lnTo>
                  <a:lnTo>
                    <a:pt x="1866" y="867"/>
                  </a:lnTo>
                  <a:lnTo>
                    <a:pt x="1860" y="864"/>
                  </a:lnTo>
                  <a:lnTo>
                    <a:pt x="1853" y="860"/>
                  </a:lnTo>
                  <a:lnTo>
                    <a:pt x="1847" y="855"/>
                  </a:lnTo>
                  <a:lnTo>
                    <a:pt x="1842" y="850"/>
                  </a:lnTo>
                  <a:lnTo>
                    <a:pt x="1837" y="845"/>
                  </a:lnTo>
                  <a:lnTo>
                    <a:pt x="1833" y="839"/>
                  </a:lnTo>
                  <a:lnTo>
                    <a:pt x="1829" y="832"/>
                  </a:lnTo>
                  <a:lnTo>
                    <a:pt x="1827" y="824"/>
                  </a:lnTo>
                  <a:lnTo>
                    <a:pt x="1823" y="819"/>
                  </a:lnTo>
                  <a:lnTo>
                    <a:pt x="1821" y="814"/>
                  </a:lnTo>
                  <a:lnTo>
                    <a:pt x="1820" y="808"/>
                  </a:lnTo>
                  <a:lnTo>
                    <a:pt x="1819" y="801"/>
                  </a:lnTo>
                  <a:lnTo>
                    <a:pt x="1818" y="788"/>
                  </a:lnTo>
                  <a:lnTo>
                    <a:pt x="1818" y="774"/>
                  </a:lnTo>
                  <a:lnTo>
                    <a:pt x="1818" y="767"/>
                  </a:lnTo>
                  <a:lnTo>
                    <a:pt x="1817" y="761"/>
                  </a:lnTo>
                  <a:lnTo>
                    <a:pt x="1816" y="755"/>
                  </a:lnTo>
                  <a:lnTo>
                    <a:pt x="1814" y="749"/>
                  </a:lnTo>
                  <a:lnTo>
                    <a:pt x="1811" y="744"/>
                  </a:lnTo>
                  <a:lnTo>
                    <a:pt x="1807" y="740"/>
                  </a:lnTo>
                  <a:lnTo>
                    <a:pt x="1802" y="737"/>
                  </a:lnTo>
                  <a:lnTo>
                    <a:pt x="1795" y="734"/>
                  </a:lnTo>
                  <a:lnTo>
                    <a:pt x="1791" y="732"/>
                  </a:lnTo>
                  <a:lnTo>
                    <a:pt x="1787" y="730"/>
                  </a:lnTo>
                  <a:lnTo>
                    <a:pt x="1783" y="729"/>
                  </a:lnTo>
                  <a:lnTo>
                    <a:pt x="1779" y="728"/>
                  </a:lnTo>
                  <a:lnTo>
                    <a:pt x="1775" y="729"/>
                  </a:lnTo>
                  <a:lnTo>
                    <a:pt x="1771" y="730"/>
                  </a:lnTo>
                  <a:lnTo>
                    <a:pt x="1767" y="731"/>
                  </a:lnTo>
                  <a:lnTo>
                    <a:pt x="1763" y="733"/>
                  </a:lnTo>
                  <a:lnTo>
                    <a:pt x="1760" y="736"/>
                  </a:lnTo>
                  <a:lnTo>
                    <a:pt x="1757" y="739"/>
                  </a:lnTo>
                  <a:lnTo>
                    <a:pt x="1755" y="742"/>
                  </a:lnTo>
                  <a:lnTo>
                    <a:pt x="1752" y="745"/>
                  </a:lnTo>
                  <a:lnTo>
                    <a:pt x="1751" y="749"/>
                  </a:lnTo>
                  <a:lnTo>
                    <a:pt x="1750" y="753"/>
                  </a:lnTo>
                  <a:lnTo>
                    <a:pt x="1750" y="757"/>
                  </a:lnTo>
                  <a:lnTo>
                    <a:pt x="1751" y="762"/>
                  </a:lnTo>
                  <a:lnTo>
                    <a:pt x="1758" y="789"/>
                  </a:lnTo>
                  <a:lnTo>
                    <a:pt x="1765" y="815"/>
                  </a:lnTo>
                  <a:lnTo>
                    <a:pt x="1773" y="841"/>
                  </a:lnTo>
                  <a:lnTo>
                    <a:pt x="1782" y="865"/>
                  </a:lnTo>
                  <a:lnTo>
                    <a:pt x="1788" y="877"/>
                  </a:lnTo>
                  <a:lnTo>
                    <a:pt x="1794" y="888"/>
                  </a:lnTo>
                  <a:lnTo>
                    <a:pt x="1801" y="899"/>
                  </a:lnTo>
                  <a:lnTo>
                    <a:pt x="1809" y="911"/>
                  </a:lnTo>
                  <a:lnTo>
                    <a:pt x="1817" y="921"/>
                  </a:lnTo>
                  <a:lnTo>
                    <a:pt x="1827" y="930"/>
                  </a:lnTo>
                  <a:lnTo>
                    <a:pt x="1838" y="939"/>
                  </a:lnTo>
                  <a:lnTo>
                    <a:pt x="1850" y="947"/>
                  </a:lnTo>
                  <a:lnTo>
                    <a:pt x="1894" y="947"/>
                  </a:lnTo>
                  <a:lnTo>
                    <a:pt x="1851" y="994"/>
                  </a:lnTo>
                  <a:lnTo>
                    <a:pt x="1809" y="1042"/>
                  </a:lnTo>
                  <a:lnTo>
                    <a:pt x="1770" y="1090"/>
                  </a:lnTo>
                  <a:lnTo>
                    <a:pt x="1730" y="1138"/>
                  </a:lnTo>
                  <a:lnTo>
                    <a:pt x="1712" y="1163"/>
                  </a:lnTo>
                  <a:lnTo>
                    <a:pt x="1694" y="1188"/>
                  </a:lnTo>
                  <a:lnTo>
                    <a:pt x="1677" y="1213"/>
                  </a:lnTo>
                  <a:lnTo>
                    <a:pt x="1661" y="1239"/>
                  </a:lnTo>
                  <a:lnTo>
                    <a:pt x="1645" y="1264"/>
                  </a:lnTo>
                  <a:lnTo>
                    <a:pt x="1630" y="1292"/>
                  </a:lnTo>
                  <a:lnTo>
                    <a:pt x="1614" y="1318"/>
                  </a:lnTo>
                  <a:lnTo>
                    <a:pt x="1600" y="1345"/>
                  </a:lnTo>
                  <a:lnTo>
                    <a:pt x="1599" y="1363"/>
                  </a:lnTo>
                  <a:lnTo>
                    <a:pt x="1599" y="1380"/>
                  </a:lnTo>
                  <a:lnTo>
                    <a:pt x="1597" y="1397"/>
                  </a:lnTo>
                  <a:lnTo>
                    <a:pt x="1594" y="1417"/>
                  </a:lnTo>
                  <a:lnTo>
                    <a:pt x="1616" y="1436"/>
                  </a:lnTo>
                  <a:lnTo>
                    <a:pt x="1636" y="1391"/>
                  </a:lnTo>
                  <a:lnTo>
                    <a:pt x="1656" y="1349"/>
                  </a:lnTo>
                  <a:lnTo>
                    <a:pt x="1677" y="1307"/>
                  </a:lnTo>
                  <a:lnTo>
                    <a:pt x="1700" y="1264"/>
                  </a:lnTo>
                  <a:lnTo>
                    <a:pt x="1713" y="1244"/>
                  </a:lnTo>
                  <a:lnTo>
                    <a:pt x="1725" y="1224"/>
                  </a:lnTo>
                  <a:lnTo>
                    <a:pt x="1739" y="1204"/>
                  </a:lnTo>
                  <a:lnTo>
                    <a:pt x="1754" y="1185"/>
                  </a:lnTo>
                  <a:lnTo>
                    <a:pt x="1768" y="1165"/>
                  </a:lnTo>
                  <a:lnTo>
                    <a:pt x="1783" y="1145"/>
                  </a:lnTo>
                  <a:lnTo>
                    <a:pt x="1799" y="1126"/>
                  </a:lnTo>
                  <a:lnTo>
                    <a:pt x="1815" y="1108"/>
                  </a:lnTo>
                  <a:lnTo>
                    <a:pt x="1815" y="1134"/>
                  </a:lnTo>
                  <a:lnTo>
                    <a:pt x="1817" y="1160"/>
                  </a:lnTo>
                  <a:lnTo>
                    <a:pt x="1819" y="1189"/>
                  </a:lnTo>
                  <a:lnTo>
                    <a:pt x="1822" y="1216"/>
                  </a:lnTo>
                  <a:lnTo>
                    <a:pt x="1829" y="1274"/>
                  </a:lnTo>
                  <a:lnTo>
                    <a:pt x="1835" y="1333"/>
                  </a:lnTo>
                  <a:lnTo>
                    <a:pt x="1837" y="1362"/>
                  </a:lnTo>
                  <a:lnTo>
                    <a:pt x="1837" y="1391"/>
                  </a:lnTo>
                  <a:lnTo>
                    <a:pt x="1836" y="1421"/>
                  </a:lnTo>
                  <a:lnTo>
                    <a:pt x="1833" y="1449"/>
                  </a:lnTo>
                  <a:lnTo>
                    <a:pt x="1831" y="1463"/>
                  </a:lnTo>
                  <a:lnTo>
                    <a:pt x="1828" y="1477"/>
                  </a:lnTo>
                  <a:lnTo>
                    <a:pt x="1824" y="1491"/>
                  </a:lnTo>
                  <a:lnTo>
                    <a:pt x="1820" y="1505"/>
                  </a:lnTo>
                  <a:lnTo>
                    <a:pt x="1815" y="1518"/>
                  </a:lnTo>
                  <a:lnTo>
                    <a:pt x="1809" y="1531"/>
                  </a:lnTo>
                  <a:lnTo>
                    <a:pt x="1802" y="1545"/>
                  </a:lnTo>
                  <a:lnTo>
                    <a:pt x="1795" y="1558"/>
                  </a:lnTo>
                  <a:lnTo>
                    <a:pt x="1736" y="1627"/>
                  </a:lnTo>
                  <a:lnTo>
                    <a:pt x="1675" y="1699"/>
                  </a:lnTo>
                  <a:lnTo>
                    <a:pt x="1643" y="1735"/>
                  </a:lnTo>
                  <a:lnTo>
                    <a:pt x="1609" y="1770"/>
                  </a:lnTo>
                  <a:lnTo>
                    <a:pt x="1574" y="1805"/>
                  </a:lnTo>
                  <a:lnTo>
                    <a:pt x="1539" y="1837"/>
                  </a:lnTo>
                  <a:lnTo>
                    <a:pt x="1521" y="1852"/>
                  </a:lnTo>
                  <a:lnTo>
                    <a:pt x="1503" y="1867"/>
                  </a:lnTo>
                  <a:lnTo>
                    <a:pt x="1483" y="1881"/>
                  </a:lnTo>
                  <a:lnTo>
                    <a:pt x="1464" y="1895"/>
                  </a:lnTo>
                  <a:lnTo>
                    <a:pt x="1445" y="1907"/>
                  </a:lnTo>
                  <a:lnTo>
                    <a:pt x="1426" y="1920"/>
                  </a:lnTo>
                  <a:lnTo>
                    <a:pt x="1406" y="1931"/>
                  </a:lnTo>
                  <a:lnTo>
                    <a:pt x="1386" y="1941"/>
                  </a:lnTo>
                  <a:lnTo>
                    <a:pt x="1365" y="1950"/>
                  </a:lnTo>
                  <a:lnTo>
                    <a:pt x="1343" y="1958"/>
                  </a:lnTo>
                  <a:lnTo>
                    <a:pt x="1322" y="1965"/>
                  </a:lnTo>
                  <a:lnTo>
                    <a:pt x="1301" y="1970"/>
                  </a:lnTo>
                  <a:lnTo>
                    <a:pt x="1279" y="1975"/>
                  </a:lnTo>
                  <a:lnTo>
                    <a:pt x="1257" y="1978"/>
                  </a:lnTo>
                  <a:lnTo>
                    <a:pt x="1234" y="1979"/>
                  </a:lnTo>
                  <a:lnTo>
                    <a:pt x="1211" y="1980"/>
                  </a:lnTo>
                  <a:lnTo>
                    <a:pt x="1208" y="1955"/>
                  </a:lnTo>
                  <a:lnTo>
                    <a:pt x="1206" y="1930"/>
                  </a:lnTo>
                  <a:lnTo>
                    <a:pt x="1205" y="1906"/>
                  </a:lnTo>
                  <a:lnTo>
                    <a:pt x="1206" y="1883"/>
                  </a:lnTo>
                  <a:lnTo>
                    <a:pt x="1207" y="1872"/>
                  </a:lnTo>
                  <a:lnTo>
                    <a:pt x="1209" y="1861"/>
                  </a:lnTo>
                  <a:lnTo>
                    <a:pt x="1211" y="1850"/>
                  </a:lnTo>
                  <a:lnTo>
                    <a:pt x="1214" y="1839"/>
                  </a:lnTo>
                  <a:lnTo>
                    <a:pt x="1218" y="1828"/>
                  </a:lnTo>
                  <a:lnTo>
                    <a:pt x="1222" y="1817"/>
                  </a:lnTo>
                  <a:lnTo>
                    <a:pt x="1228" y="1806"/>
                  </a:lnTo>
                  <a:lnTo>
                    <a:pt x="1234" y="1796"/>
                  </a:lnTo>
                  <a:lnTo>
                    <a:pt x="1262" y="1807"/>
                  </a:lnTo>
                  <a:lnTo>
                    <a:pt x="1258" y="1801"/>
                  </a:lnTo>
                  <a:lnTo>
                    <a:pt x="1256" y="1794"/>
                  </a:lnTo>
                  <a:lnTo>
                    <a:pt x="1254" y="1786"/>
                  </a:lnTo>
                  <a:lnTo>
                    <a:pt x="1254" y="1779"/>
                  </a:lnTo>
                  <a:lnTo>
                    <a:pt x="1254" y="1772"/>
                  </a:lnTo>
                  <a:lnTo>
                    <a:pt x="1255" y="1765"/>
                  </a:lnTo>
                  <a:lnTo>
                    <a:pt x="1256" y="1758"/>
                  </a:lnTo>
                  <a:lnTo>
                    <a:pt x="1259" y="1751"/>
                  </a:lnTo>
                  <a:lnTo>
                    <a:pt x="1264" y="1736"/>
                  </a:lnTo>
                  <a:lnTo>
                    <a:pt x="1272" y="1722"/>
                  </a:lnTo>
                  <a:lnTo>
                    <a:pt x="1279" y="1708"/>
                  </a:lnTo>
                  <a:lnTo>
                    <a:pt x="1286" y="1695"/>
                  </a:lnTo>
                  <a:lnTo>
                    <a:pt x="1293" y="1682"/>
                  </a:lnTo>
                  <a:lnTo>
                    <a:pt x="1297" y="1671"/>
                  </a:lnTo>
                  <a:lnTo>
                    <a:pt x="1299" y="1664"/>
                  </a:lnTo>
                  <a:lnTo>
                    <a:pt x="1300" y="1659"/>
                  </a:lnTo>
                  <a:lnTo>
                    <a:pt x="1300" y="1654"/>
                  </a:lnTo>
                  <a:lnTo>
                    <a:pt x="1299" y="1650"/>
                  </a:lnTo>
                  <a:lnTo>
                    <a:pt x="1297" y="1646"/>
                  </a:lnTo>
                  <a:lnTo>
                    <a:pt x="1294" y="1642"/>
                  </a:lnTo>
                  <a:lnTo>
                    <a:pt x="1291" y="1639"/>
                  </a:lnTo>
                  <a:lnTo>
                    <a:pt x="1285" y="1636"/>
                  </a:lnTo>
                  <a:lnTo>
                    <a:pt x="1279" y="1633"/>
                  </a:lnTo>
                  <a:lnTo>
                    <a:pt x="1271" y="1631"/>
                  </a:lnTo>
                  <a:lnTo>
                    <a:pt x="1262" y="1630"/>
                  </a:lnTo>
                  <a:lnTo>
                    <a:pt x="1251" y="1629"/>
                  </a:lnTo>
                  <a:lnTo>
                    <a:pt x="1241" y="1580"/>
                  </a:lnTo>
                  <a:lnTo>
                    <a:pt x="1229" y="1530"/>
                  </a:lnTo>
                  <a:lnTo>
                    <a:pt x="1223" y="1506"/>
                  </a:lnTo>
                  <a:lnTo>
                    <a:pt x="1217" y="1482"/>
                  </a:lnTo>
                  <a:lnTo>
                    <a:pt x="1209" y="1458"/>
                  </a:lnTo>
                  <a:lnTo>
                    <a:pt x="1201" y="1435"/>
                  </a:lnTo>
                  <a:lnTo>
                    <a:pt x="1192" y="1412"/>
                  </a:lnTo>
                  <a:lnTo>
                    <a:pt x="1182" y="1390"/>
                  </a:lnTo>
                  <a:lnTo>
                    <a:pt x="1170" y="1368"/>
                  </a:lnTo>
                  <a:lnTo>
                    <a:pt x="1157" y="1348"/>
                  </a:lnTo>
                  <a:lnTo>
                    <a:pt x="1143" y="1329"/>
                  </a:lnTo>
                  <a:lnTo>
                    <a:pt x="1127" y="1311"/>
                  </a:lnTo>
                  <a:lnTo>
                    <a:pt x="1118" y="1303"/>
                  </a:lnTo>
                  <a:lnTo>
                    <a:pt x="1108" y="1294"/>
                  </a:lnTo>
                  <a:lnTo>
                    <a:pt x="1098" y="1286"/>
                  </a:lnTo>
                  <a:lnTo>
                    <a:pt x="1088" y="1278"/>
                  </a:lnTo>
                  <a:lnTo>
                    <a:pt x="1122" y="1261"/>
                  </a:lnTo>
                  <a:lnTo>
                    <a:pt x="1153" y="1243"/>
                  </a:lnTo>
                  <a:lnTo>
                    <a:pt x="1184" y="1223"/>
                  </a:lnTo>
                  <a:lnTo>
                    <a:pt x="1214" y="1202"/>
                  </a:lnTo>
                  <a:lnTo>
                    <a:pt x="1243" y="1180"/>
                  </a:lnTo>
                  <a:lnTo>
                    <a:pt x="1271" y="1156"/>
                  </a:lnTo>
                  <a:lnTo>
                    <a:pt x="1299" y="1131"/>
                  </a:lnTo>
                  <a:lnTo>
                    <a:pt x="1325" y="1106"/>
                  </a:lnTo>
                  <a:lnTo>
                    <a:pt x="1351" y="1081"/>
                  </a:lnTo>
                  <a:lnTo>
                    <a:pt x="1378" y="1054"/>
                  </a:lnTo>
                  <a:lnTo>
                    <a:pt x="1403" y="1026"/>
                  </a:lnTo>
                  <a:lnTo>
                    <a:pt x="1427" y="998"/>
                  </a:lnTo>
                  <a:lnTo>
                    <a:pt x="1475" y="942"/>
                  </a:lnTo>
                  <a:lnTo>
                    <a:pt x="1523" y="884"/>
                  </a:lnTo>
                  <a:lnTo>
                    <a:pt x="1507" y="872"/>
                  </a:lnTo>
                  <a:lnTo>
                    <a:pt x="1490" y="884"/>
                  </a:lnTo>
                  <a:lnTo>
                    <a:pt x="1475" y="897"/>
                  </a:lnTo>
                  <a:lnTo>
                    <a:pt x="1460" y="912"/>
                  </a:lnTo>
                  <a:lnTo>
                    <a:pt x="1446" y="926"/>
                  </a:lnTo>
                  <a:lnTo>
                    <a:pt x="1419" y="956"/>
                  </a:lnTo>
                  <a:lnTo>
                    <a:pt x="1392" y="986"/>
                  </a:lnTo>
                  <a:lnTo>
                    <a:pt x="1379" y="1000"/>
                  </a:lnTo>
                  <a:lnTo>
                    <a:pt x="1365" y="1014"/>
                  </a:lnTo>
                  <a:lnTo>
                    <a:pt x="1350" y="1028"/>
                  </a:lnTo>
                  <a:lnTo>
                    <a:pt x="1336" y="1041"/>
                  </a:lnTo>
                  <a:lnTo>
                    <a:pt x="1321" y="1053"/>
                  </a:lnTo>
                  <a:lnTo>
                    <a:pt x="1305" y="1063"/>
                  </a:lnTo>
                  <a:lnTo>
                    <a:pt x="1289" y="1073"/>
                  </a:lnTo>
                  <a:lnTo>
                    <a:pt x="1271" y="1080"/>
                  </a:lnTo>
                  <a:lnTo>
                    <a:pt x="1236" y="1104"/>
                  </a:lnTo>
                  <a:lnTo>
                    <a:pt x="1201" y="1129"/>
                  </a:lnTo>
                  <a:lnTo>
                    <a:pt x="1166" y="1152"/>
                  </a:lnTo>
                  <a:lnTo>
                    <a:pt x="1131" y="1177"/>
                  </a:lnTo>
                  <a:lnTo>
                    <a:pt x="1094" y="1200"/>
                  </a:lnTo>
                  <a:lnTo>
                    <a:pt x="1059" y="1222"/>
                  </a:lnTo>
                  <a:lnTo>
                    <a:pt x="1025" y="1243"/>
                  </a:lnTo>
                  <a:lnTo>
                    <a:pt x="990" y="1262"/>
                  </a:lnTo>
                  <a:lnTo>
                    <a:pt x="726" y="1334"/>
                  </a:lnTo>
                  <a:lnTo>
                    <a:pt x="714" y="1307"/>
                  </a:lnTo>
                  <a:lnTo>
                    <a:pt x="703" y="1278"/>
                  </a:lnTo>
                  <a:lnTo>
                    <a:pt x="697" y="1264"/>
                  </a:lnTo>
                  <a:lnTo>
                    <a:pt x="689" y="1252"/>
                  </a:lnTo>
                  <a:lnTo>
                    <a:pt x="684" y="1247"/>
                  </a:lnTo>
                  <a:lnTo>
                    <a:pt x="679" y="1242"/>
                  </a:lnTo>
                  <a:lnTo>
                    <a:pt x="673" y="1238"/>
                  </a:lnTo>
                  <a:lnTo>
                    <a:pt x="667" y="1235"/>
                  </a:lnTo>
                  <a:lnTo>
                    <a:pt x="659" y="1235"/>
                  </a:lnTo>
                  <a:lnTo>
                    <a:pt x="648" y="1236"/>
                  </a:lnTo>
                  <a:lnTo>
                    <a:pt x="643" y="1238"/>
                  </a:lnTo>
                  <a:lnTo>
                    <a:pt x="639" y="1240"/>
                  </a:lnTo>
                  <a:lnTo>
                    <a:pt x="637" y="1242"/>
                  </a:lnTo>
                  <a:lnTo>
                    <a:pt x="636" y="1245"/>
                  </a:lnTo>
                  <a:lnTo>
                    <a:pt x="635" y="1247"/>
                  </a:lnTo>
                  <a:lnTo>
                    <a:pt x="635" y="1251"/>
                  </a:lnTo>
                  <a:lnTo>
                    <a:pt x="655" y="1361"/>
                  </a:lnTo>
                  <a:lnTo>
                    <a:pt x="628" y="1361"/>
                  </a:lnTo>
                  <a:lnTo>
                    <a:pt x="629" y="1354"/>
                  </a:lnTo>
                  <a:lnTo>
                    <a:pt x="629" y="1346"/>
                  </a:lnTo>
                  <a:lnTo>
                    <a:pt x="627" y="1338"/>
                  </a:lnTo>
                  <a:lnTo>
                    <a:pt x="624" y="1331"/>
                  </a:lnTo>
                  <a:lnTo>
                    <a:pt x="621" y="1328"/>
                  </a:lnTo>
                  <a:lnTo>
                    <a:pt x="619" y="1326"/>
                  </a:lnTo>
                  <a:lnTo>
                    <a:pt x="616" y="1324"/>
                  </a:lnTo>
                  <a:lnTo>
                    <a:pt x="612" y="1322"/>
                  </a:lnTo>
                  <a:lnTo>
                    <a:pt x="609" y="1322"/>
                  </a:lnTo>
                  <a:lnTo>
                    <a:pt x="604" y="1322"/>
                  </a:lnTo>
                  <a:lnTo>
                    <a:pt x="599" y="1323"/>
                  </a:lnTo>
                  <a:lnTo>
                    <a:pt x="595" y="1325"/>
                  </a:lnTo>
                  <a:lnTo>
                    <a:pt x="581" y="1324"/>
                  </a:lnTo>
                  <a:lnTo>
                    <a:pt x="567" y="1323"/>
                  </a:lnTo>
                  <a:lnTo>
                    <a:pt x="560" y="1325"/>
                  </a:lnTo>
                  <a:lnTo>
                    <a:pt x="555" y="1328"/>
                  </a:lnTo>
                  <a:lnTo>
                    <a:pt x="553" y="1330"/>
                  </a:lnTo>
                  <a:lnTo>
                    <a:pt x="551" y="1333"/>
                  </a:lnTo>
                  <a:lnTo>
                    <a:pt x="550" y="1337"/>
                  </a:lnTo>
                  <a:lnTo>
                    <a:pt x="549" y="1341"/>
                  </a:lnTo>
                  <a:lnTo>
                    <a:pt x="544" y="1357"/>
                  </a:lnTo>
                  <a:lnTo>
                    <a:pt x="538" y="1355"/>
                  </a:lnTo>
                  <a:lnTo>
                    <a:pt x="531" y="1353"/>
                  </a:lnTo>
                  <a:lnTo>
                    <a:pt x="524" y="1352"/>
                  </a:lnTo>
                  <a:lnTo>
                    <a:pt x="517" y="1352"/>
                  </a:lnTo>
                  <a:lnTo>
                    <a:pt x="518" y="1346"/>
                  </a:lnTo>
                  <a:lnTo>
                    <a:pt x="519" y="1339"/>
                  </a:lnTo>
                  <a:lnTo>
                    <a:pt x="521" y="1332"/>
                  </a:lnTo>
                  <a:lnTo>
                    <a:pt x="524" y="1325"/>
                  </a:lnTo>
                  <a:lnTo>
                    <a:pt x="530" y="1311"/>
                  </a:lnTo>
                  <a:lnTo>
                    <a:pt x="535" y="1298"/>
                  </a:lnTo>
                  <a:lnTo>
                    <a:pt x="537" y="1291"/>
                  </a:lnTo>
                  <a:lnTo>
                    <a:pt x="538" y="1284"/>
                  </a:lnTo>
                  <a:lnTo>
                    <a:pt x="538" y="1277"/>
                  </a:lnTo>
                  <a:lnTo>
                    <a:pt x="537" y="1271"/>
                  </a:lnTo>
                  <a:lnTo>
                    <a:pt x="535" y="1266"/>
                  </a:lnTo>
                  <a:lnTo>
                    <a:pt x="531" y="1260"/>
                  </a:lnTo>
                  <a:lnTo>
                    <a:pt x="525" y="1255"/>
                  </a:lnTo>
                  <a:lnTo>
                    <a:pt x="517" y="1251"/>
                  </a:lnTo>
                  <a:lnTo>
                    <a:pt x="511" y="1250"/>
                  </a:lnTo>
                  <a:lnTo>
                    <a:pt x="506" y="1250"/>
                  </a:lnTo>
                  <a:lnTo>
                    <a:pt x="502" y="1250"/>
                  </a:lnTo>
                  <a:lnTo>
                    <a:pt x="498" y="1251"/>
                  </a:lnTo>
                  <a:lnTo>
                    <a:pt x="491" y="1253"/>
                  </a:lnTo>
                  <a:lnTo>
                    <a:pt x="486" y="1257"/>
                  </a:lnTo>
                  <a:lnTo>
                    <a:pt x="482" y="1263"/>
                  </a:lnTo>
                  <a:lnTo>
                    <a:pt x="479" y="1269"/>
                  </a:lnTo>
                  <a:lnTo>
                    <a:pt x="475" y="1276"/>
                  </a:lnTo>
                  <a:lnTo>
                    <a:pt x="473" y="1283"/>
                  </a:lnTo>
                  <a:lnTo>
                    <a:pt x="471" y="1291"/>
                  </a:lnTo>
                  <a:lnTo>
                    <a:pt x="469" y="1298"/>
                  </a:lnTo>
                  <a:lnTo>
                    <a:pt x="466" y="1304"/>
                  </a:lnTo>
                  <a:lnTo>
                    <a:pt x="462" y="1310"/>
                  </a:lnTo>
                  <a:lnTo>
                    <a:pt x="457" y="1314"/>
                  </a:lnTo>
                  <a:lnTo>
                    <a:pt x="451" y="1317"/>
                  </a:lnTo>
                  <a:lnTo>
                    <a:pt x="447" y="1318"/>
                  </a:lnTo>
                  <a:lnTo>
                    <a:pt x="443" y="1319"/>
                  </a:lnTo>
                  <a:lnTo>
                    <a:pt x="439" y="1319"/>
                  </a:lnTo>
                  <a:lnTo>
                    <a:pt x="434" y="1318"/>
                  </a:lnTo>
                  <a:lnTo>
                    <a:pt x="426" y="1316"/>
                  </a:lnTo>
                  <a:lnTo>
                    <a:pt x="420" y="1313"/>
                  </a:lnTo>
                  <a:lnTo>
                    <a:pt x="415" y="1309"/>
                  </a:lnTo>
                  <a:lnTo>
                    <a:pt x="411" y="1305"/>
                  </a:lnTo>
                  <a:lnTo>
                    <a:pt x="403" y="1293"/>
                  </a:lnTo>
                  <a:lnTo>
                    <a:pt x="397" y="1280"/>
                  </a:lnTo>
                  <a:lnTo>
                    <a:pt x="393" y="1274"/>
                  </a:lnTo>
                  <a:lnTo>
                    <a:pt x="390" y="1268"/>
                  </a:lnTo>
                  <a:lnTo>
                    <a:pt x="385" y="1263"/>
                  </a:lnTo>
                  <a:lnTo>
                    <a:pt x="380" y="1259"/>
                  </a:lnTo>
                  <a:lnTo>
                    <a:pt x="375" y="1257"/>
                  </a:lnTo>
                  <a:lnTo>
                    <a:pt x="368" y="1255"/>
                  </a:lnTo>
                  <a:lnTo>
                    <a:pt x="360" y="1255"/>
                  </a:lnTo>
                  <a:lnTo>
                    <a:pt x="350" y="1258"/>
                  </a:lnTo>
                  <a:lnTo>
                    <a:pt x="343" y="1250"/>
                  </a:lnTo>
                  <a:lnTo>
                    <a:pt x="337" y="1242"/>
                  </a:lnTo>
                  <a:lnTo>
                    <a:pt x="332" y="1234"/>
                  </a:lnTo>
                  <a:lnTo>
                    <a:pt x="328" y="1226"/>
                  </a:lnTo>
                  <a:lnTo>
                    <a:pt x="324" y="1217"/>
                  </a:lnTo>
                  <a:lnTo>
                    <a:pt x="320" y="1208"/>
                  </a:lnTo>
                  <a:lnTo>
                    <a:pt x="318" y="1199"/>
                  </a:lnTo>
                  <a:lnTo>
                    <a:pt x="315" y="1190"/>
                  </a:lnTo>
                  <a:lnTo>
                    <a:pt x="309" y="1151"/>
                  </a:lnTo>
                  <a:lnTo>
                    <a:pt x="304" y="1112"/>
                  </a:lnTo>
                  <a:lnTo>
                    <a:pt x="314" y="1106"/>
                  </a:lnTo>
                  <a:lnTo>
                    <a:pt x="325" y="1101"/>
                  </a:lnTo>
                  <a:lnTo>
                    <a:pt x="330" y="1098"/>
                  </a:lnTo>
                  <a:lnTo>
                    <a:pt x="334" y="1095"/>
                  </a:lnTo>
                  <a:lnTo>
                    <a:pt x="337" y="1090"/>
                  </a:lnTo>
                  <a:lnTo>
                    <a:pt x="339" y="1085"/>
                  </a:lnTo>
                  <a:lnTo>
                    <a:pt x="334" y="1079"/>
                  </a:lnTo>
                  <a:lnTo>
                    <a:pt x="330" y="1074"/>
                  </a:lnTo>
                  <a:lnTo>
                    <a:pt x="325" y="1070"/>
                  </a:lnTo>
                  <a:lnTo>
                    <a:pt x="320" y="1066"/>
                  </a:lnTo>
                  <a:lnTo>
                    <a:pt x="315" y="1064"/>
                  </a:lnTo>
                  <a:lnTo>
                    <a:pt x="311" y="1063"/>
                  </a:lnTo>
                  <a:lnTo>
                    <a:pt x="306" y="1062"/>
                  </a:lnTo>
                  <a:lnTo>
                    <a:pt x="301" y="1062"/>
                  </a:lnTo>
                  <a:lnTo>
                    <a:pt x="291" y="1063"/>
                  </a:lnTo>
                  <a:lnTo>
                    <a:pt x="280" y="1067"/>
                  </a:lnTo>
                  <a:lnTo>
                    <a:pt x="270" y="1073"/>
                  </a:lnTo>
                  <a:lnTo>
                    <a:pt x="259" y="1079"/>
                  </a:lnTo>
                  <a:lnTo>
                    <a:pt x="237" y="1095"/>
                  </a:lnTo>
                  <a:lnTo>
                    <a:pt x="213" y="1110"/>
                  </a:lnTo>
                  <a:lnTo>
                    <a:pt x="202" y="1116"/>
                  </a:lnTo>
                  <a:lnTo>
                    <a:pt x="190" y="1121"/>
                  </a:lnTo>
                  <a:lnTo>
                    <a:pt x="184" y="1122"/>
                  </a:lnTo>
                  <a:lnTo>
                    <a:pt x="178" y="1123"/>
                  </a:lnTo>
                  <a:lnTo>
                    <a:pt x="172" y="1124"/>
                  </a:lnTo>
                  <a:lnTo>
                    <a:pt x="166" y="1124"/>
                  </a:lnTo>
                  <a:lnTo>
                    <a:pt x="149" y="1124"/>
                  </a:lnTo>
                  <a:lnTo>
                    <a:pt x="128" y="1125"/>
                  </a:lnTo>
                  <a:lnTo>
                    <a:pt x="106" y="1126"/>
                  </a:lnTo>
                  <a:lnTo>
                    <a:pt x="83" y="1124"/>
                  </a:lnTo>
                  <a:lnTo>
                    <a:pt x="72" y="1123"/>
                  </a:lnTo>
                  <a:lnTo>
                    <a:pt x="62" y="1120"/>
                  </a:lnTo>
                  <a:lnTo>
                    <a:pt x="52" y="1117"/>
                  </a:lnTo>
                  <a:lnTo>
                    <a:pt x="43" y="1112"/>
                  </a:lnTo>
                  <a:lnTo>
                    <a:pt x="34" y="1106"/>
                  </a:lnTo>
                  <a:lnTo>
                    <a:pt x="27" y="1099"/>
                  </a:lnTo>
                  <a:lnTo>
                    <a:pt x="24" y="1095"/>
                  </a:lnTo>
                  <a:lnTo>
                    <a:pt x="21" y="1091"/>
                  </a:lnTo>
                  <a:lnTo>
                    <a:pt x="19" y="1086"/>
                  </a:lnTo>
                  <a:lnTo>
                    <a:pt x="16" y="1080"/>
                  </a:lnTo>
                  <a:lnTo>
                    <a:pt x="19" y="1077"/>
                  </a:lnTo>
                  <a:lnTo>
                    <a:pt x="21" y="1074"/>
                  </a:lnTo>
                  <a:lnTo>
                    <a:pt x="22" y="1070"/>
                  </a:lnTo>
                  <a:lnTo>
                    <a:pt x="22" y="1067"/>
                  </a:lnTo>
                  <a:lnTo>
                    <a:pt x="21" y="1061"/>
                  </a:lnTo>
                  <a:lnTo>
                    <a:pt x="19" y="1056"/>
                  </a:lnTo>
                  <a:lnTo>
                    <a:pt x="10" y="1045"/>
                  </a:lnTo>
                  <a:lnTo>
                    <a:pt x="0" y="1034"/>
                  </a:lnTo>
                  <a:lnTo>
                    <a:pt x="11" y="1029"/>
                  </a:lnTo>
                  <a:lnTo>
                    <a:pt x="24" y="1025"/>
                  </a:lnTo>
                  <a:lnTo>
                    <a:pt x="38" y="1022"/>
                  </a:lnTo>
                  <a:lnTo>
                    <a:pt x="52" y="1020"/>
                  </a:lnTo>
                  <a:lnTo>
                    <a:pt x="84" y="1016"/>
                  </a:lnTo>
                  <a:lnTo>
                    <a:pt x="117" y="1012"/>
                  </a:lnTo>
                  <a:lnTo>
                    <a:pt x="132" y="1008"/>
                  </a:lnTo>
                  <a:lnTo>
                    <a:pt x="148" y="1004"/>
                  </a:lnTo>
                  <a:lnTo>
                    <a:pt x="162" y="999"/>
                  </a:lnTo>
                  <a:lnTo>
                    <a:pt x="176" y="993"/>
                  </a:lnTo>
                  <a:lnTo>
                    <a:pt x="183" y="989"/>
                  </a:lnTo>
                  <a:lnTo>
                    <a:pt x="189" y="984"/>
                  </a:lnTo>
                  <a:lnTo>
                    <a:pt x="194" y="979"/>
                  </a:lnTo>
                  <a:lnTo>
                    <a:pt x="200" y="974"/>
                  </a:lnTo>
                  <a:lnTo>
                    <a:pt x="205" y="968"/>
                  </a:lnTo>
                  <a:lnTo>
                    <a:pt x="209" y="962"/>
                  </a:lnTo>
                  <a:lnTo>
                    <a:pt x="213" y="954"/>
                  </a:lnTo>
                  <a:lnTo>
                    <a:pt x="217" y="947"/>
                  </a:lnTo>
                  <a:lnTo>
                    <a:pt x="232" y="941"/>
                  </a:lnTo>
                  <a:lnTo>
                    <a:pt x="247" y="937"/>
                  </a:lnTo>
                  <a:lnTo>
                    <a:pt x="262" y="933"/>
                  </a:lnTo>
                  <a:lnTo>
                    <a:pt x="277" y="930"/>
                  </a:lnTo>
                  <a:lnTo>
                    <a:pt x="292" y="928"/>
                  </a:lnTo>
                  <a:lnTo>
                    <a:pt x="307" y="926"/>
                  </a:lnTo>
                  <a:lnTo>
                    <a:pt x="321" y="926"/>
                  </a:lnTo>
                  <a:lnTo>
                    <a:pt x="336" y="926"/>
                  </a:lnTo>
                  <a:lnTo>
                    <a:pt x="351" y="927"/>
                  </a:lnTo>
                  <a:lnTo>
                    <a:pt x="367" y="928"/>
                  </a:lnTo>
                  <a:lnTo>
                    <a:pt x="381" y="931"/>
                  </a:lnTo>
                  <a:lnTo>
                    <a:pt x="396" y="935"/>
                  </a:lnTo>
                  <a:lnTo>
                    <a:pt x="410" y="939"/>
                  </a:lnTo>
                  <a:lnTo>
                    <a:pt x="425" y="945"/>
                  </a:lnTo>
                  <a:lnTo>
                    <a:pt x="440" y="951"/>
                  </a:lnTo>
                  <a:lnTo>
                    <a:pt x="454" y="958"/>
                  </a:lnTo>
                  <a:lnTo>
                    <a:pt x="461" y="951"/>
                  </a:lnTo>
                  <a:lnTo>
                    <a:pt x="465" y="946"/>
                  </a:lnTo>
                  <a:lnTo>
                    <a:pt x="467" y="940"/>
                  </a:lnTo>
                  <a:lnTo>
                    <a:pt x="467" y="935"/>
                  </a:lnTo>
                  <a:lnTo>
                    <a:pt x="466" y="931"/>
                  </a:lnTo>
                  <a:lnTo>
                    <a:pt x="464" y="926"/>
                  </a:lnTo>
                  <a:lnTo>
                    <a:pt x="460" y="923"/>
                  </a:lnTo>
                  <a:lnTo>
                    <a:pt x="456" y="919"/>
                  </a:lnTo>
                  <a:lnTo>
                    <a:pt x="445" y="912"/>
                  </a:lnTo>
                  <a:lnTo>
                    <a:pt x="434" y="905"/>
                  </a:lnTo>
                  <a:lnTo>
                    <a:pt x="429" y="901"/>
                  </a:lnTo>
                  <a:lnTo>
                    <a:pt x="424" y="898"/>
                  </a:lnTo>
                  <a:lnTo>
                    <a:pt x="420" y="894"/>
                  </a:lnTo>
                  <a:lnTo>
                    <a:pt x="418" y="891"/>
                  </a:lnTo>
                  <a:lnTo>
                    <a:pt x="402" y="883"/>
                  </a:lnTo>
                  <a:lnTo>
                    <a:pt x="386" y="878"/>
                  </a:lnTo>
                  <a:lnTo>
                    <a:pt x="370" y="873"/>
                  </a:lnTo>
                  <a:lnTo>
                    <a:pt x="354" y="870"/>
                  </a:lnTo>
                  <a:lnTo>
                    <a:pt x="336" y="868"/>
                  </a:lnTo>
                  <a:lnTo>
                    <a:pt x="320" y="868"/>
                  </a:lnTo>
                  <a:lnTo>
                    <a:pt x="304" y="868"/>
                  </a:lnTo>
                  <a:lnTo>
                    <a:pt x="288" y="870"/>
                  </a:lnTo>
                  <a:lnTo>
                    <a:pt x="273" y="873"/>
                  </a:lnTo>
                  <a:lnTo>
                    <a:pt x="257" y="876"/>
                  </a:lnTo>
                  <a:lnTo>
                    <a:pt x="241" y="881"/>
                  </a:lnTo>
                  <a:lnTo>
                    <a:pt x="226" y="886"/>
                  </a:lnTo>
                  <a:lnTo>
                    <a:pt x="210" y="891"/>
                  </a:lnTo>
                  <a:lnTo>
                    <a:pt x="195" y="897"/>
                  </a:lnTo>
                  <a:lnTo>
                    <a:pt x="180" y="904"/>
                  </a:lnTo>
                  <a:lnTo>
                    <a:pt x="166" y="912"/>
                  </a:lnTo>
                  <a:lnTo>
                    <a:pt x="146" y="902"/>
                  </a:lnTo>
                  <a:lnTo>
                    <a:pt x="147" y="894"/>
                  </a:lnTo>
                  <a:lnTo>
                    <a:pt x="150" y="886"/>
                  </a:lnTo>
                  <a:lnTo>
                    <a:pt x="153" y="878"/>
                  </a:lnTo>
                  <a:lnTo>
                    <a:pt x="157" y="871"/>
                  </a:lnTo>
                  <a:lnTo>
                    <a:pt x="168" y="855"/>
                  </a:lnTo>
                  <a:lnTo>
                    <a:pt x="181" y="840"/>
                  </a:lnTo>
                  <a:lnTo>
                    <a:pt x="194" y="824"/>
                  </a:lnTo>
                  <a:lnTo>
                    <a:pt x="207" y="808"/>
                  </a:lnTo>
                  <a:lnTo>
                    <a:pt x="213" y="800"/>
                  </a:lnTo>
                  <a:lnTo>
                    <a:pt x="219" y="792"/>
                  </a:lnTo>
                  <a:lnTo>
                    <a:pt x="224" y="782"/>
                  </a:lnTo>
                  <a:lnTo>
                    <a:pt x="229" y="773"/>
                  </a:lnTo>
                  <a:lnTo>
                    <a:pt x="236" y="743"/>
                  </a:lnTo>
                  <a:lnTo>
                    <a:pt x="241" y="715"/>
                  </a:lnTo>
                  <a:lnTo>
                    <a:pt x="246" y="687"/>
                  </a:lnTo>
                  <a:lnTo>
                    <a:pt x="252" y="660"/>
                  </a:lnTo>
                  <a:lnTo>
                    <a:pt x="255" y="645"/>
                  </a:lnTo>
                  <a:lnTo>
                    <a:pt x="259" y="632"/>
                  </a:lnTo>
                  <a:lnTo>
                    <a:pt x="263" y="619"/>
                  </a:lnTo>
                  <a:lnTo>
                    <a:pt x="268" y="605"/>
                  </a:lnTo>
                  <a:lnTo>
                    <a:pt x="273" y="592"/>
                  </a:lnTo>
                  <a:lnTo>
                    <a:pt x="280" y="579"/>
                  </a:lnTo>
                  <a:lnTo>
                    <a:pt x="287" y="566"/>
                  </a:lnTo>
                  <a:lnTo>
                    <a:pt x="295" y="552"/>
                  </a:lnTo>
                  <a:lnTo>
                    <a:pt x="327" y="548"/>
                  </a:lnTo>
                  <a:lnTo>
                    <a:pt x="360" y="543"/>
                  </a:lnTo>
                  <a:lnTo>
                    <a:pt x="367" y="540"/>
                  </a:lnTo>
                  <a:lnTo>
                    <a:pt x="375" y="538"/>
                  </a:lnTo>
                  <a:lnTo>
                    <a:pt x="381" y="535"/>
                  </a:lnTo>
                  <a:lnTo>
                    <a:pt x="388" y="530"/>
                  </a:lnTo>
                  <a:lnTo>
                    <a:pt x="393" y="526"/>
                  </a:lnTo>
                  <a:lnTo>
                    <a:pt x="398" y="521"/>
                  </a:lnTo>
                  <a:lnTo>
                    <a:pt x="403" y="515"/>
                  </a:lnTo>
                  <a:lnTo>
                    <a:pt x="406" y="508"/>
                  </a:lnTo>
                  <a:lnTo>
                    <a:pt x="406" y="500"/>
                  </a:lnTo>
                  <a:lnTo>
                    <a:pt x="404" y="492"/>
                  </a:lnTo>
                  <a:lnTo>
                    <a:pt x="402" y="489"/>
                  </a:lnTo>
                  <a:lnTo>
                    <a:pt x="400" y="486"/>
                  </a:lnTo>
                  <a:lnTo>
                    <a:pt x="398" y="483"/>
                  </a:lnTo>
                  <a:lnTo>
                    <a:pt x="395" y="480"/>
                  </a:lnTo>
                  <a:lnTo>
                    <a:pt x="363" y="482"/>
                  </a:lnTo>
                  <a:lnTo>
                    <a:pt x="332" y="484"/>
                  </a:lnTo>
                  <a:lnTo>
                    <a:pt x="303" y="486"/>
                  </a:lnTo>
                  <a:lnTo>
                    <a:pt x="275" y="487"/>
                  </a:lnTo>
                  <a:lnTo>
                    <a:pt x="261" y="486"/>
                  </a:lnTo>
                  <a:lnTo>
                    <a:pt x="247" y="486"/>
                  </a:lnTo>
                  <a:lnTo>
                    <a:pt x="233" y="484"/>
                  </a:lnTo>
                  <a:lnTo>
                    <a:pt x="218" y="482"/>
                  </a:lnTo>
                  <a:lnTo>
                    <a:pt x="204" y="478"/>
                  </a:lnTo>
                  <a:lnTo>
                    <a:pt x="190" y="474"/>
                  </a:lnTo>
                  <a:lnTo>
                    <a:pt x="176" y="469"/>
                  </a:lnTo>
                  <a:lnTo>
                    <a:pt x="162" y="462"/>
                  </a:lnTo>
                  <a:lnTo>
                    <a:pt x="154" y="459"/>
                  </a:lnTo>
                  <a:lnTo>
                    <a:pt x="147" y="455"/>
                  </a:lnTo>
                  <a:lnTo>
                    <a:pt x="140" y="451"/>
                  </a:lnTo>
                  <a:lnTo>
                    <a:pt x="134" y="446"/>
                  </a:lnTo>
                  <a:lnTo>
                    <a:pt x="123" y="436"/>
                  </a:lnTo>
                  <a:lnTo>
                    <a:pt x="113" y="425"/>
                  </a:lnTo>
                  <a:lnTo>
                    <a:pt x="105" y="413"/>
                  </a:lnTo>
                  <a:lnTo>
                    <a:pt x="97" y="399"/>
                  </a:lnTo>
                  <a:lnTo>
                    <a:pt x="92" y="386"/>
                  </a:lnTo>
                  <a:lnTo>
                    <a:pt x="88" y="372"/>
                  </a:lnTo>
                  <a:lnTo>
                    <a:pt x="85" y="357"/>
                  </a:lnTo>
                  <a:lnTo>
                    <a:pt x="83" y="342"/>
                  </a:lnTo>
                  <a:lnTo>
                    <a:pt x="83" y="327"/>
                  </a:lnTo>
                  <a:lnTo>
                    <a:pt x="83" y="311"/>
                  </a:lnTo>
                  <a:lnTo>
                    <a:pt x="85" y="296"/>
                  </a:lnTo>
                  <a:lnTo>
                    <a:pt x="87" y="281"/>
                  </a:lnTo>
                  <a:lnTo>
                    <a:pt x="90" y="266"/>
                  </a:lnTo>
                  <a:lnTo>
                    <a:pt x="94" y="252"/>
                  </a:lnTo>
                  <a:lnTo>
                    <a:pt x="107" y="237"/>
                  </a:lnTo>
                  <a:lnTo>
                    <a:pt x="119" y="225"/>
                  </a:lnTo>
                  <a:lnTo>
                    <a:pt x="132" y="215"/>
                  </a:lnTo>
                  <a:lnTo>
                    <a:pt x="145" y="206"/>
                  </a:lnTo>
                  <a:lnTo>
                    <a:pt x="158" y="200"/>
                  </a:lnTo>
                  <a:lnTo>
                    <a:pt x="172" y="195"/>
                  </a:lnTo>
                  <a:lnTo>
                    <a:pt x="187" y="191"/>
                  </a:lnTo>
                  <a:lnTo>
                    <a:pt x="201" y="189"/>
                  </a:lnTo>
                  <a:lnTo>
                    <a:pt x="216" y="188"/>
                  </a:lnTo>
                  <a:lnTo>
                    <a:pt x="233" y="188"/>
                  </a:lnTo>
                  <a:lnTo>
                    <a:pt x="248" y="189"/>
                  </a:lnTo>
                  <a:lnTo>
                    <a:pt x="264" y="191"/>
                  </a:lnTo>
                  <a:lnTo>
                    <a:pt x="296" y="196"/>
                  </a:lnTo>
                  <a:lnTo>
                    <a:pt x="328" y="203"/>
                  </a:lnTo>
                  <a:lnTo>
                    <a:pt x="362" y="210"/>
                  </a:lnTo>
                  <a:lnTo>
                    <a:pt x="395" y="216"/>
                  </a:lnTo>
                  <a:lnTo>
                    <a:pt x="411" y="218"/>
                  </a:lnTo>
                  <a:lnTo>
                    <a:pt x="427" y="220"/>
                  </a:lnTo>
                  <a:lnTo>
                    <a:pt x="443" y="221"/>
                  </a:lnTo>
                  <a:lnTo>
                    <a:pt x="459" y="221"/>
                  </a:lnTo>
                  <a:lnTo>
                    <a:pt x="475" y="220"/>
                  </a:lnTo>
                  <a:lnTo>
                    <a:pt x="491" y="217"/>
                  </a:lnTo>
                  <a:lnTo>
                    <a:pt x="506" y="213"/>
                  </a:lnTo>
                  <a:lnTo>
                    <a:pt x="521" y="208"/>
                  </a:lnTo>
                  <a:lnTo>
                    <a:pt x="535" y="201"/>
                  </a:lnTo>
                  <a:lnTo>
                    <a:pt x="549" y="193"/>
                  </a:lnTo>
                  <a:lnTo>
                    <a:pt x="563" y="182"/>
                  </a:lnTo>
                  <a:lnTo>
                    <a:pt x="576" y="169"/>
                  </a:lnTo>
                  <a:lnTo>
                    <a:pt x="579" y="164"/>
                  </a:lnTo>
                  <a:lnTo>
                    <a:pt x="581" y="160"/>
                  </a:lnTo>
                  <a:lnTo>
                    <a:pt x="585" y="155"/>
                  </a:lnTo>
                  <a:lnTo>
                    <a:pt x="589" y="150"/>
                  </a:lnTo>
                  <a:lnTo>
                    <a:pt x="597" y="142"/>
                  </a:lnTo>
                  <a:lnTo>
                    <a:pt x="607" y="134"/>
                  </a:lnTo>
                  <a:lnTo>
                    <a:pt x="615" y="126"/>
                  </a:lnTo>
                  <a:lnTo>
                    <a:pt x="621" y="117"/>
                  </a:lnTo>
                  <a:lnTo>
                    <a:pt x="623" y="112"/>
                  </a:lnTo>
                  <a:lnTo>
                    <a:pt x="624" y="107"/>
                  </a:lnTo>
                  <a:lnTo>
                    <a:pt x="624" y="101"/>
                  </a:lnTo>
                  <a:lnTo>
                    <a:pt x="623" y="95"/>
                  </a:lnTo>
                  <a:lnTo>
                    <a:pt x="595" y="75"/>
                  </a:lnTo>
                  <a:lnTo>
                    <a:pt x="604" y="64"/>
                  </a:lnTo>
                  <a:lnTo>
                    <a:pt x="617" y="55"/>
                  </a:lnTo>
                  <a:lnTo>
                    <a:pt x="624" y="51"/>
                  </a:lnTo>
                  <a:lnTo>
                    <a:pt x="630" y="47"/>
                  </a:lnTo>
                  <a:lnTo>
                    <a:pt x="637" y="43"/>
                  </a:lnTo>
                  <a:lnTo>
                    <a:pt x="645" y="40"/>
                  </a:lnTo>
                  <a:lnTo>
                    <a:pt x="652" y="38"/>
                  </a:lnTo>
                  <a:lnTo>
                    <a:pt x="660" y="37"/>
                  </a:lnTo>
                  <a:lnTo>
                    <a:pt x="667" y="36"/>
                  </a:lnTo>
                  <a:lnTo>
                    <a:pt x="675" y="36"/>
                  </a:lnTo>
                  <a:lnTo>
                    <a:pt x="683" y="37"/>
                  </a:lnTo>
                  <a:lnTo>
                    <a:pt x="691" y="39"/>
                  </a:lnTo>
                  <a:lnTo>
                    <a:pt x="698" y="43"/>
                  </a:lnTo>
                  <a:lnTo>
                    <a:pt x="706" y="47"/>
                  </a:lnTo>
                  <a:lnTo>
                    <a:pt x="706" y="59"/>
                  </a:lnTo>
                  <a:lnTo>
                    <a:pt x="708" y="70"/>
                  </a:lnTo>
                  <a:lnTo>
                    <a:pt x="710" y="81"/>
                  </a:lnTo>
                  <a:lnTo>
                    <a:pt x="712" y="92"/>
                  </a:lnTo>
                  <a:lnTo>
                    <a:pt x="715" y="103"/>
                  </a:lnTo>
                  <a:lnTo>
                    <a:pt x="719" y="114"/>
                  </a:lnTo>
                  <a:lnTo>
                    <a:pt x="723" y="125"/>
                  </a:lnTo>
                  <a:lnTo>
                    <a:pt x="727" y="135"/>
                  </a:lnTo>
                  <a:lnTo>
                    <a:pt x="734" y="145"/>
                  </a:lnTo>
                  <a:lnTo>
                    <a:pt x="739" y="156"/>
                  </a:lnTo>
                  <a:lnTo>
                    <a:pt x="746" y="165"/>
                  </a:lnTo>
                  <a:lnTo>
                    <a:pt x="752" y="175"/>
                  </a:lnTo>
                  <a:lnTo>
                    <a:pt x="760" y="184"/>
                  </a:lnTo>
                  <a:lnTo>
                    <a:pt x="767" y="192"/>
                  </a:lnTo>
                  <a:lnTo>
                    <a:pt x="776" y="200"/>
                  </a:lnTo>
                  <a:lnTo>
                    <a:pt x="784" y="208"/>
                  </a:lnTo>
                  <a:lnTo>
                    <a:pt x="789" y="213"/>
                  </a:lnTo>
                  <a:lnTo>
                    <a:pt x="794" y="216"/>
                  </a:lnTo>
                  <a:lnTo>
                    <a:pt x="799" y="219"/>
                  </a:lnTo>
                  <a:lnTo>
                    <a:pt x="804" y="222"/>
                  </a:lnTo>
                  <a:lnTo>
                    <a:pt x="809" y="224"/>
                  </a:lnTo>
                  <a:lnTo>
                    <a:pt x="814" y="225"/>
                  </a:lnTo>
                  <a:lnTo>
                    <a:pt x="819" y="226"/>
                  </a:lnTo>
                  <a:lnTo>
                    <a:pt x="824" y="226"/>
                  </a:lnTo>
                  <a:lnTo>
                    <a:pt x="834" y="226"/>
                  </a:lnTo>
                  <a:lnTo>
                    <a:pt x="844" y="223"/>
                  </a:lnTo>
                  <a:lnTo>
                    <a:pt x="855" y="220"/>
                  </a:lnTo>
                  <a:lnTo>
                    <a:pt x="866" y="216"/>
                  </a:lnTo>
                  <a:lnTo>
                    <a:pt x="887" y="205"/>
                  </a:lnTo>
                  <a:lnTo>
                    <a:pt x="908" y="194"/>
                  </a:lnTo>
                  <a:lnTo>
                    <a:pt x="919" y="189"/>
                  </a:lnTo>
                  <a:lnTo>
                    <a:pt x="929" y="185"/>
                  </a:lnTo>
                  <a:lnTo>
                    <a:pt x="940" y="181"/>
                  </a:lnTo>
                  <a:lnTo>
                    <a:pt x="950" y="179"/>
                  </a:lnTo>
                  <a:lnTo>
                    <a:pt x="961" y="171"/>
                  </a:lnTo>
                  <a:lnTo>
                    <a:pt x="971" y="163"/>
                  </a:lnTo>
                  <a:lnTo>
                    <a:pt x="981" y="153"/>
                  </a:lnTo>
                  <a:lnTo>
                    <a:pt x="990" y="143"/>
                  </a:lnTo>
                  <a:lnTo>
                    <a:pt x="998" y="133"/>
                  </a:lnTo>
                  <a:lnTo>
                    <a:pt x="1004" y="122"/>
                  </a:lnTo>
                  <a:lnTo>
                    <a:pt x="1011" y="111"/>
                  </a:lnTo>
                  <a:lnTo>
                    <a:pt x="1016" y="100"/>
                  </a:lnTo>
                  <a:lnTo>
                    <a:pt x="1026" y="76"/>
                  </a:lnTo>
                  <a:lnTo>
                    <a:pt x="1033" y="51"/>
                  </a:lnTo>
                  <a:lnTo>
                    <a:pt x="1040" y="25"/>
                  </a:lnTo>
                  <a:lnTo>
                    <a:pt x="1045" y="0"/>
                  </a:lnTo>
                  <a:lnTo>
                    <a:pt x="1094" y="5"/>
                  </a:lnTo>
                  <a:lnTo>
                    <a:pt x="1143" y="12"/>
                  </a:lnTo>
                  <a:lnTo>
                    <a:pt x="1191" y="20"/>
                  </a:lnTo>
                  <a:lnTo>
                    <a:pt x="1240" y="30"/>
                  </a:lnTo>
                  <a:lnTo>
                    <a:pt x="1288" y="41"/>
                  </a:lnTo>
                  <a:lnTo>
                    <a:pt x="1335" y="53"/>
                  </a:lnTo>
                  <a:lnTo>
                    <a:pt x="1383" y="66"/>
                  </a:lnTo>
                  <a:lnTo>
                    <a:pt x="1430" y="80"/>
                  </a:lnTo>
                  <a:lnTo>
                    <a:pt x="1476" y="95"/>
                  </a:lnTo>
                  <a:lnTo>
                    <a:pt x="1524" y="111"/>
                  </a:lnTo>
                  <a:lnTo>
                    <a:pt x="1569" y="128"/>
                  </a:lnTo>
                  <a:lnTo>
                    <a:pt x="1615" y="146"/>
                  </a:lnTo>
                  <a:lnTo>
                    <a:pt x="1661" y="165"/>
                  </a:lnTo>
                  <a:lnTo>
                    <a:pt x="1705" y="184"/>
                  </a:lnTo>
                  <a:lnTo>
                    <a:pt x="1751" y="204"/>
                  </a:lnTo>
                  <a:lnTo>
                    <a:pt x="1795" y="22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3607" y="1521"/>
              <a:ext cx="9" cy="8"/>
            </a:xfrm>
            <a:custGeom>
              <a:avLst/>
              <a:gdLst>
                <a:gd name="T0" fmla="*/ 56 w 56"/>
                <a:gd name="T1" fmla="*/ 29 h 51"/>
                <a:gd name="T2" fmla="*/ 56 w 56"/>
                <a:gd name="T3" fmla="*/ 33 h 51"/>
                <a:gd name="T4" fmla="*/ 55 w 56"/>
                <a:gd name="T5" fmla="*/ 37 h 51"/>
                <a:gd name="T6" fmla="*/ 53 w 56"/>
                <a:gd name="T7" fmla="*/ 40 h 51"/>
                <a:gd name="T8" fmla="*/ 51 w 56"/>
                <a:gd name="T9" fmla="*/ 43 h 51"/>
                <a:gd name="T10" fmla="*/ 48 w 56"/>
                <a:gd name="T11" fmla="*/ 45 h 51"/>
                <a:gd name="T12" fmla="*/ 45 w 56"/>
                <a:gd name="T13" fmla="*/ 47 h 51"/>
                <a:gd name="T14" fmla="*/ 41 w 56"/>
                <a:gd name="T15" fmla="*/ 49 h 51"/>
                <a:gd name="T16" fmla="*/ 37 w 56"/>
                <a:gd name="T17" fmla="*/ 50 h 51"/>
                <a:gd name="T18" fmla="*/ 29 w 56"/>
                <a:gd name="T19" fmla="*/ 51 h 51"/>
                <a:gd name="T20" fmla="*/ 21 w 56"/>
                <a:gd name="T21" fmla="*/ 51 h 51"/>
                <a:gd name="T22" fmla="*/ 13 w 56"/>
                <a:gd name="T23" fmla="*/ 50 h 51"/>
                <a:gd name="T24" fmla="*/ 6 w 56"/>
                <a:gd name="T25" fmla="*/ 47 h 51"/>
                <a:gd name="T26" fmla="*/ 3 w 56"/>
                <a:gd name="T27" fmla="*/ 44 h 51"/>
                <a:gd name="T28" fmla="*/ 1 w 56"/>
                <a:gd name="T29" fmla="*/ 40 h 51"/>
                <a:gd name="T30" fmla="*/ 0 w 56"/>
                <a:gd name="T31" fmla="*/ 37 h 51"/>
                <a:gd name="T32" fmla="*/ 0 w 56"/>
                <a:gd name="T33" fmla="*/ 33 h 51"/>
                <a:gd name="T34" fmla="*/ 0 w 56"/>
                <a:gd name="T35" fmla="*/ 30 h 51"/>
                <a:gd name="T36" fmla="*/ 2 w 56"/>
                <a:gd name="T37" fmla="*/ 25 h 51"/>
                <a:gd name="T38" fmla="*/ 3 w 56"/>
                <a:gd name="T39" fmla="*/ 22 h 51"/>
                <a:gd name="T40" fmla="*/ 5 w 56"/>
                <a:gd name="T41" fmla="*/ 19 h 51"/>
                <a:gd name="T42" fmla="*/ 11 w 56"/>
                <a:gd name="T43" fmla="*/ 13 h 51"/>
                <a:gd name="T44" fmla="*/ 17 w 56"/>
                <a:gd name="T45" fmla="*/ 8 h 51"/>
                <a:gd name="T46" fmla="*/ 23 w 56"/>
                <a:gd name="T47" fmla="*/ 4 h 51"/>
                <a:gd name="T48" fmla="*/ 29 w 56"/>
                <a:gd name="T49" fmla="*/ 0 h 51"/>
                <a:gd name="T50" fmla="*/ 56 w 56"/>
                <a:gd name="T5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51">
                  <a:moveTo>
                    <a:pt x="56" y="29"/>
                  </a:moveTo>
                  <a:lnTo>
                    <a:pt x="56" y="33"/>
                  </a:lnTo>
                  <a:lnTo>
                    <a:pt x="55" y="37"/>
                  </a:lnTo>
                  <a:lnTo>
                    <a:pt x="53" y="40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5" y="47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29" y="51"/>
                  </a:lnTo>
                  <a:lnTo>
                    <a:pt x="21" y="51"/>
                  </a:lnTo>
                  <a:lnTo>
                    <a:pt x="13" y="50"/>
                  </a:lnTo>
                  <a:lnTo>
                    <a:pt x="6" y="47"/>
                  </a:lnTo>
                  <a:lnTo>
                    <a:pt x="3" y="44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9"/>
                  </a:lnTo>
                  <a:lnTo>
                    <a:pt x="11" y="13"/>
                  </a:lnTo>
                  <a:lnTo>
                    <a:pt x="17" y="8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5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2275" y="1527"/>
              <a:ext cx="114" cy="584"/>
            </a:xfrm>
            <a:custGeom>
              <a:avLst/>
              <a:gdLst>
                <a:gd name="T0" fmla="*/ 569 w 682"/>
                <a:gd name="T1" fmla="*/ 1049 h 3503"/>
                <a:gd name="T2" fmla="*/ 581 w 682"/>
                <a:gd name="T3" fmla="*/ 1093 h 3503"/>
                <a:gd name="T4" fmla="*/ 602 w 682"/>
                <a:gd name="T5" fmla="*/ 1156 h 3503"/>
                <a:gd name="T6" fmla="*/ 634 w 682"/>
                <a:gd name="T7" fmla="*/ 1237 h 3503"/>
                <a:gd name="T8" fmla="*/ 656 w 682"/>
                <a:gd name="T9" fmla="*/ 1300 h 3503"/>
                <a:gd name="T10" fmla="*/ 669 w 682"/>
                <a:gd name="T11" fmla="*/ 1342 h 3503"/>
                <a:gd name="T12" fmla="*/ 670 w 682"/>
                <a:gd name="T13" fmla="*/ 1371 h 3503"/>
                <a:gd name="T14" fmla="*/ 663 w 682"/>
                <a:gd name="T15" fmla="*/ 1386 h 3503"/>
                <a:gd name="T16" fmla="*/ 660 w 682"/>
                <a:gd name="T17" fmla="*/ 1398 h 3503"/>
                <a:gd name="T18" fmla="*/ 660 w 682"/>
                <a:gd name="T19" fmla="*/ 1409 h 3503"/>
                <a:gd name="T20" fmla="*/ 668 w 682"/>
                <a:gd name="T21" fmla="*/ 1438 h 3503"/>
                <a:gd name="T22" fmla="*/ 678 w 682"/>
                <a:gd name="T23" fmla="*/ 1532 h 3503"/>
                <a:gd name="T24" fmla="*/ 681 w 682"/>
                <a:gd name="T25" fmla="*/ 1662 h 3503"/>
                <a:gd name="T26" fmla="*/ 681 w 682"/>
                <a:gd name="T27" fmla="*/ 1793 h 3503"/>
                <a:gd name="T28" fmla="*/ 678 w 682"/>
                <a:gd name="T29" fmla="*/ 1923 h 3503"/>
                <a:gd name="T30" fmla="*/ 672 w 682"/>
                <a:gd name="T31" fmla="*/ 2053 h 3503"/>
                <a:gd name="T32" fmla="*/ 663 w 682"/>
                <a:gd name="T33" fmla="*/ 2183 h 3503"/>
                <a:gd name="T34" fmla="*/ 651 w 682"/>
                <a:gd name="T35" fmla="*/ 2312 h 3503"/>
                <a:gd name="T36" fmla="*/ 636 w 682"/>
                <a:gd name="T37" fmla="*/ 2441 h 3503"/>
                <a:gd name="T38" fmla="*/ 619 w 682"/>
                <a:gd name="T39" fmla="*/ 2569 h 3503"/>
                <a:gd name="T40" fmla="*/ 597 w 682"/>
                <a:gd name="T41" fmla="*/ 2697 h 3503"/>
                <a:gd name="T42" fmla="*/ 574 w 682"/>
                <a:gd name="T43" fmla="*/ 2824 h 3503"/>
                <a:gd name="T44" fmla="*/ 549 w 682"/>
                <a:gd name="T45" fmla="*/ 2950 h 3503"/>
                <a:gd name="T46" fmla="*/ 521 w 682"/>
                <a:gd name="T47" fmla="*/ 3075 h 3503"/>
                <a:gd name="T48" fmla="*/ 491 w 682"/>
                <a:gd name="T49" fmla="*/ 3198 h 3503"/>
                <a:gd name="T50" fmla="*/ 457 w 682"/>
                <a:gd name="T51" fmla="*/ 3321 h 3503"/>
                <a:gd name="T52" fmla="*/ 422 w 682"/>
                <a:gd name="T53" fmla="*/ 3443 h 3503"/>
                <a:gd name="T54" fmla="*/ 413 w 682"/>
                <a:gd name="T55" fmla="*/ 3417 h 3503"/>
                <a:gd name="T56" fmla="*/ 430 w 682"/>
                <a:gd name="T57" fmla="*/ 3247 h 3503"/>
                <a:gd name="T58" fmla="*/ 440 w 682"/>
                <a:gd name="T59" fmla="*/ 3081 h 3503"/>
                <a:gd name="T60" fmla="*/ 446 w 682"/>
                <a:gd name="T61" fmla="*/ 2918 h 3503"/>
                <a:gd name="T62" fmla="*/ 447 w 682"/>
                <a:gd name="T63" fmla="*/ 2756 h 3503"/>
                <a:gd name="T64" fmla="*/ 445 w 682"/>
                <a:gd name="T65" fmla="*/ 2597 h 3503"/>
                <a:gd name="T66" fmla="*/ 438 w 682"/>
                <a:gd name="T67" fmla="*/ 2439 h 3503"/>
                <a:gd name="T68" fmla="*/ 429 w 682"/>
                <a:gd name="T69" fmla="*/ 2282 h 3503"/>
                <a:gd name="T70" fmla="*/ 416 w 682"/>
                <a:gd name="T71" fmla="*/ 2124 h 3503"/>
                <a:gd name="T72" fmla="*/ 401 w 682"/>
                <a:gd name="T73" fmla="*/ 1967 h 3503"/>
                <a:gd name="T74" fmla="*/ 376 w 682"/>
                <a:gd name="T75" fmla="*/ 1730 h 3503"/>
                <a:gd name="T76" fmla="*/ 336 w 682"/>
                <a:gd name="T77" fmla="*/ 1410 h 3503"/>
                <a:gd name="T78" fmla="*/ 296 w 682"/>
                <a:gd name="T79" fmla="*/ 1080 h 3503"/>
                <a:gd name="T80" fmla="*/ 265 w 682"/>
                <a:gd name="T81" fmla="*/ 861 h 3503"/>
                <a:gd name="T82" fmla="*/ 243 w 682"/>
                <a:gd name="T83" fmla="*/ 763 h 3503"/>
                <a:gd name="T84" fmla="*/ 219 w 682"/>
                <a:gd name="T85" fmla="*/ 663 h 3503"/>
                <a:gd name="T86" fmla="*/ 192 w 682"/>
                <a:gd name="T87" fmla="*/ 564 h 3503"/>
                <a:gd name="T88" fmla="*/ 162 w 682"/>
                <a:gd name="T89" fmla="*/ 467 h 3503"/>
                <a:gd name="T90" fmla="*/ 126 w 682"/>
                <a:gd name="T91" fmla="*/ 373 h 3503"/>
                <a:gd name="T92" fmla="*/ 93 w 682"/>
                <a:gd name="T93" fmla="*/ 304 h 3503"/>
                <a:gd name="T94" fmla="*/ 69 w 682"/>
                <a:gd name="T95" fmla="*/ 260 h 3503"/>
                <a:gd name="T96" fmla="*/ 43 w 682"/>
                <a:gd name="T97" fmla="*/ 216 h 3503"/>
                <a:gd name="T98" fmla="*/ 15 w 682"/>
                <a:gd name="T99" fmla="*/ 174 h 3503"/>
                <a:gd name="T100" fmla="*/ 27 w 682"/>
                <a:gd name="T101" fmla="*/ 0 h 3503"/>
                <a:gd name="T102" fmla="*/ 80 w 682"/>
                <a:gd name="T103" fmla="*/ 53 h 3503"/>
                <a:gd name="T104" fmla="*/ 130 w 682"/>
                <a:gd name="T105" fmla="*/ 109 h 3503"/>
                <a:gd name="T106" fmla="*/ 175 w 682"/>
                <a:gd name="T107" fmla="*/ 168 h 3503"/>
                <a:gd name="T108" fmla="*/ 216 w 682"/>
                <a:gd name="T109" fmla="*/ 228 h 3503"/>
                <a:gd name="T110" fmla="*/ 255 w 682"/>
                <a:gd name="T111" fmla="*/ 291 h 3503"/>
                <a:gd name="T112" fmla="*/ 290 w 682"/>
                <a:gd name="T113" fmla="*/ 354 h 3503"/>
                <a:gd name="T114" fmla="*/ 322 w 682"/>
                <a:gd name="T115" fmla="*/ 420 h 3503"/>
                <a:gd name="T116" fmla="*/ 352 w 682"/>
                <a:gd name="T117" fmla="*/ 485 h 3503"/>
                <a:gd name="T118" fmla="*/ 409 w 682"/>
                <a:gd name="T119" fmla="*/ 620 h 3503"/>
                <a:gd name="T120" fmla="*/ 461 w 682"/>
                <a:gd name="T121" fmla="*/ 757 h 3503"/>
                <a:gd name="T122" fmla="*/ 512 w 682"/>
                <a:gd name="T123" fmla="*/ 893 h 3503"/>
                <a:gd name="T124" fmla="*/ 564 w 682"/>
                <a:gd name="T125" fmla="*/ 1026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2" h="3503">
                  <a:moveTo>
                    <a:pt x="564" y="1026"/>
                  </a:moveTo>
                  <a:lnTo>
                    <a:pt x="569" y="1049"/>
                  </a:lnTo>
                  <a:lnTo>
                    <a:pt x="575" y="1071"/>
                  </a:lnTo>
                  <a:lnTo>
                    <a:pt x="581" y="1093"/>
                  </a:lnTo>
                  <a:lnTo>
                    <a:pt x="588" y="1114"/>
                  </a:lnTo>
                  <a:lnTo>
                    <a:pt x="602" y="1156"/>
                  </a:lnTo>
                  <a:lnTo>
                    <a:pt x="619" y="1197"/>
                  </a:lnTo>
                  <a:lnTo>
                    <a:pt x="634" y="1237"/>
                  </a:lnTo>
                  <a:lnTo>
                    <a:pt x="649" y="1279"/>
                  </a:lnTo>
                  <a:lnTo>
                    <a:pt x="656" y="1300"/>
                  </a:lnTo>
                  <a:lnTo>
                    <a:pt x="663" y="1321"/>
                  </a:lnTo>
                  <a:lnTo>
                    <a:pt x="669" y="1342"/>
                  </a:lnTo>
                  <a:lnTo>
                    <a:pt x="675" y="1364"/>
                  </a:lnTo>
                  <a:lnTo>
                    <a:pt x="670" y="1371"/>
                  </a:lnTo>
                  <a:lnTo>
                    <a:pt x="666" y="1379"/>
                  </a:lnTo>
                  <a:lnTo>
                    <a:pt x="663" y="1386"/>
                  </a:lnTo>
                  <a:lnTo>
                    <a:pt x="661" y="1392"/>
                  </a:lnTo>
                  <a:lnTo>
                    <a:pt x="660" y="1398"/>
                  </a:lnTo>
                  <a:lnTo>
                    <a:pt x="659" y="1403"/>
                  </a:lnTo>
                  <a:lnTo>
                    <a:pt x="660" y="1409"/>
                  </a:lnTo>
                  <a:lnTo>
                    <a:pt x="661" y="1415"/>
                  </a:lnTo>
                  <a:lnTo>
                    <a:pt x="668" y="1438"/>
                  </a:lnTo>
                  <a:lnTo>
                    <a:pt x="675" y="1466"/>
                  </a:lnTo>
                  <a:lnTo>
                    <a:pt x="678" y="1532"/>
                  </a:lnTo>
                  <a:lnTo>
                    <a:pt x="680" y="1597"/>
                  </a:lnTo>
                  <a:lnTo>
                    <a:pt x="681" y="1662"/>
                  </a:lnTo>
                  <a:lnTo>
                    <a:pt x="682" y="1727"/>
                  </a:lnTo>
                  <a:lnTo>
                    <a:pt x="681" y="1793"/>
                  </a:lnTo>
                  <a:lnTo>
                    <a:pt x="680" y="1858"/>
                  </a:lnTo>
                  <a:lnTo>
                    <a:pt x="678" y="1923"/>
                  </a:lnTo>
                  <a:lnTo>
                    <a:pt x="676" y="1988"/>
                  </a:lnTo>
                  <a:lnTo>
                    <a:pt x="672" y="2053"/>
                  </a:lnTo>
                  <a:lnTo>
                    <a:pt x="668" y="2118"/>
                  </a:lnTo>
                  <a:lnTo>
                    <a:pt x="663" y="2183"/>
                  </a:lnTo>
                  <a:lnTo>
                    <a:pt x="657" y="2247"/>
                  </a:lnTo>
                  <a:lnTo>
                    <a:pt x="651" y="2312"/>
                  </a:lnTo>
                  <a:lnTo>
                    <a:pt x="644" y="2376"/>
                  </a:lnTo>
                  <a:lnTo>
                    <a:pt x="636" y="2441"/>
                  </a:lnTo>
                  <a:lnTo>
                    <a:pt x="628" y="2505"/>
                  </a:lnTo>
                  <a:lnTo>
                    <a:pt x="619" y="2569"/>
                  </a:lnTo>
                  <a:lnTo>
                    <a:pt x="608" y="2633"/>
                  </a:lnTo>
                  <a:lnTo>
                    <a:pt x="597" y="2697"/>
                  </a:lnTo>
                  <a:lnTo>
                    <a:pt x="586" y="2760"/>
                  </a:lnTo>
                  <a:lnTo>
                    <a:pt x="574" y="2824"/>
                  </a:lnTo>
                  <a:lnTo>
                    <a:pt x="562" y="2886"/>
                  </a:lnTo>
                  <a:lnTo>
                    <a:pt x="549" y="2950"/>
                  </a:lnTo>
                  <a:lnTo>
                    <a:pt x="535" y="3012"/>
                  </a:lnTo>
                  <a:lnTo>
                    <a:pt x="521" y="3075"/>
                  </a:lnTo>
                  <a:lnTo>
                    <a:pt x="506" y="3136"/>
                  </a:lnTo>
                  <a:lnTo>
                    <a:pt x="491" y="3198"/>
                  </a:lnTo>
                  <a:lnTo>
                    <a:pt x="473" y="3259"/>
                  </a:lnTo>
                  <a:lnTo>
                    <a:pt x="457" y="3321"/>
                  </a:lnTo>
                  <a:lnTo>
                    <a:pt x="439" y="3382"/>
                  </a:lnTo>
                  <a:lnTo>
                    <a:pt x="422" y="3443"/>
                  </a:lnTo>
                  <a:lnTo>
                    <a:pt x="403" y="3503"/>
                  </a:lnTo>
                  <a:lnTo>
                    <a:pt x="413" y="3417"/>
                  </a:lnTo>
                  <a:lnTo>
                    <a:pt x="422" y="3332"/>
                  </a:lnTo>
                  <a:lnTo>
                    <a:pt x="430" y="3247"/>
                  </a:lnTo>
                  <a:lnTo>
                    <a:pt x="436" y="3164"/>
                  </a:lnTo>
                  <a:lnTo>
                    <a:pt x="440" y="3081"/>
                  </a:lnTo>
                  <a:lnTo>
                    <a:pt x="444" y="2999"/>
                  </a:lnTo>
                  <a:lnTo>
                    <a:pt x="446" y="2918"/>
                  </a:lnTo>
                  <a:lnTo>
                    <a:pt x="447" y="2837"/>
                  </a:lnTo>
                  <a:lnTo>
                    <a:pt x="447" y="2756"/>
                  </a:lnTo>
                  <a:lnTo>
                    <a:pt x="446" y="2677"/>
                  </a:lnTo>
                  <a:lnTo>
                    <a:pt x="445" y="2597"/>
                  </a:lnTo>
                  <a:lnTo>
                    <a:pt x="442" y="2518"/>
                  </a:lnTo>
                  <a:lnTo>
                    <a:pt x="438" y="2439"/>
                  </a:lnTo>
                  <a:lnTo>
                    <a:pt x="434" y="2360"/>
                  </a:lnTo>
                  <a:lnTo>
                    <a:pt x="429" y="2282"/>
                  </a:lnTo>
                  <a:lnTo>
                    <a:pt x="423" y="2203"/>
                  </a:lnTo>
                  <a:lnTo>
                    <a:pt x="416" y="2124"/>
                  </a:lnTo>
                  <a:lnTo>
                    <a:pt x="409" y="2046"/>
                  </a:lnTo>
                  <a:lnTo>
                    <a:pt x="401" y="1967"/>
                  </a:lnTo>
                  <a:lnTo>
                    <a:pt x="393" y="1889"/>
                  </a:lnTo>
                  <a:lnTo>
                    <a:pt x="376" y="1730"/>
                  </a:lnTo>
                  <a:lnTo>
                    <a:pt x="356" y="1571"/>
                  </a:lnTo>
                  <a:lnTo>
                    <a:pt x="336" y="1410"/>
                  </a:lnTo>
                  <a:lnTo>
                    <a:pt x="316" y="1246"/>
                  </a:lnTo>
                  <a:lnTo>
                    <a:pt x="296" y="1080"/>
                  </a:lnTo>
                  <a:lnTo>
                    <a:pt x="276" y="911"/>
                  </a:lnTo>
                  <a:lnTo>
                    <a:pt x="265" y="861"/>
                  </a:lnTo>
                  <a:lnTo>
                    <a:pt x="254" y="812"/>
                  </a:lnTo>
                  <a:lnTo>
                    <a:pt x="243" y="763"/>
                  </a:lnTo>
                  <a:lnTo>
                    <a:pt x="231" y="712"/>
                  </a:lnTo>
                  <a:lnTo>
                    <a:pt x="219" y="663"/>
                  </a:lnTo>
                  <a:lnTo>
                    <a:pt x="206" y="613"/>
                  </a:lnTo>
                  <a:lnTo>
                    <a:pt x="192" y="564"/>
                  </a:lnTo>
                  <a:lnTo>
                    <a:pt x="178" y="516"/>
                  </a:lnTo>
                  <a:lnTo>
                    <a:pt x="162" y="467"/>
                  </a:lnTo>
                  <a:lnTo>
                    <a:pt x="144" y="420"/>
                  </a:lnTo>
                  <a:lnTo>
                    <a:pt x="126" y="373"/>
                  </a:lnTo>
                  <a:lnTo>
                    <a:pt x="104" y="327"/>
                  </a:lnTo>
                  <a:lnTo>
                    <a:pt x="93" y="304"/>
                  </a:lnTo>
                  <a:lnTo>
                    <a:pt x="81" y="282"/>
                  </a:lnTo>
                  <a:lnTo>
                    <a:pt x="69" y="260"/>
                  </a:lnTo>
                  <a:lnTo>
                    <a:pt x="56" y="237"/>
                  </a:lnTo>
                  <a:lnTo>
                    <a:pt x="43" y="216"/>
                  </a:lnTo>
                  <a:lnTo>
                    <a:pt x="29" y="195"/>
                  </a:lnTo>
                  <a:lnTo>
                    <a:pt x="15" y="174"/>
                  </a:lnTo>
                  <a:lnTo>
                    <a:pt x="0" y="154"/>
                  </a:lnTo>
                  <a:lnTo>
                    <a:pt x="27" y="0"/>
                  </a:lnTo>
                  <a:lnTo>
                    <a:pt x="54" y="26"/>
                  </a:lnTo>
                  <a:lnTo>
                    <a:pt x="80" y="53"/>
                  </a:lnTo>
                  <a:lnTo>
                    <a:pt x="106" y="81"/>
                  </a:lnTo>
                  <a:lnTo>
                    <a:pt x="130" y="109"/>
                  </a:lnTo>
                  <a:lnTo>
                    <a:pt x="153" y="138"/>
                  </a:lnTo>
                  <a:lnTo>
                    <a:pt x="175" y="168"/>
                  </a:lnTo>
                  <a:lnTo>
                    <a:pt x="196" y="198"/>
                  </a:lnTo>
                  <a:lnTo>
                    <a:pt x="216" y="228"/>
                  </a:lnTo>
                  <a:lnTo>
                    <a:pt x="236" y="259"/>
                  </a:lnTo>
                  <a:lnTo>
                    <a:pt x="255" y="291"/>
                  </a:lnTo>
                  <a:lnTo>
                    <a:pt x="272" y="322"/>
                  </a:lnTo>
                  <a:lnTo>
                    <a:pt x="290" y="354"/>
                  </a:lnTo>
                  <a:lnTo>
                    <a:pt x="306" y="387"/>
                  </a:lnTo>
                  <a:lnTo>
                    <a:pt x="322" y="420"/>
                  </a:lnTo>
                  <a:lnTo>
                    <a:pt x="338" y="452"/>
                  </a:lnTo>
                  <a:lnTo>
                    <a:pt x="352" y="485"/>
                  </a:lnTo>
                  <a:lnTo>
                    <a:pt x="382" y="553"/>
                  </a:lnTo>
                  <a:lnTo>
                    <a:pt x="409" y="620"/>
                  </a:lnTo>
                  <a:lnTo>
                    <a:pt x="435" y="688"/>
                  </a:lnTo>
                  <a:lnTo>
                    <a:pt x="461" y="757"/>
                  </a:lnTo>
                  <a:lnTo>
                    <a:pt x="487" y="825"/>
                  </a:lnTo>
                  <a:lnTo>
                    <a:pt x="512" y="893"/>
                  </a:lnTo>
                  <a:lnTo>
                    <a:pt x="538" y="959"/>
                  </a:lnTo>
                  <a:lnTo>
                    <a:pt x="564" y="102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3566" y="1529"/>
              <a:ext cx="6" cy="7"/>
            </a:xfrm>
            <a:custGeom>
              <a:avLst/>
              <a:gdLst>
                <a:gd name="T0" fmla="*/ 32 w 33"/>
                <a:gd name="T1" fmla="*/ 9 h 45"/>
                <a:gd name="T2" fmla="*/ 33 w 33"/>
                <a:gd name="T3" fmla="*/ 18 h 45"/>
                <a:gd name="T4" fmla="*/ 33 w 33"/>
                <a:gd name="T5" fmla="*/ 26 h 45"/>
                <a:gd name="T6" fmla="*/ 32 w 33"/>
                <a:gd name="T7" fmla="*/ 30 h 45"/>
                <a:gd name="T8" fmla="*/ 31 w 33"/>
                <a:gd name="T9" fmla="*/ 33 h 45"/>
                <a:gd name="T10" fmla="*/ 29 w 33"/>
                <a:gd name="T11" fmla="*/ 36 h 45"/>
                <a:gd name="T12" fmla="*/ 27 w 33"/>
                <a:gd name="T13" fmla="*/ 39 h 45"/>
                <a:gd name="T14" fmla="*/ 25 w 33"/>
                <a:gd name="T15" fmla="*/ 41 h 45"/>
                <a:gd name="T16" fmla="*/ 22 w 33"/>
                <a:gd name="T17" fmla="*/ 42 h 45"/>
                <a:gd name="T18" fmla="*/ 19 w 33"/>
                <a:gd name="T19" fmla="*/ 44 h 45"/>
                <a:gd name="T20" fmla="*/ 16 w 33"/>
                <a:gd name="T21" fmla="*/ 45 h 45"/>
                <a:gd name="T22" fmla="*/ 8 w 33"/>
                <a:gd name="T23" fmla="*/ 45 h 45"/>
                <a:gd name="T24" fmla="*/ 0 w 33"/>
                <a:gd name="T25" fmla="*/ 44 h 45"/>
                <a:gd name="T26" fmla="*/ 0 w 33"/>
                <a:gd name="T27" fmla="*/ 0 h 45"/>
                <a:gd name="T28" fmla="*/ 32 w 33"/>
                <a:gd name="T2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5">
                  <a:moveTo>
                    <a:pt x="32" y="9"/>
                  </a:moveTo>
                  <a:lnTo>
                    <a:pt x="33" y="18"/>
                  </a:lnTo>
                  <a:lnTo>
                    <a:pt x="33" y="26"/>
                  </a:lnTo>
                  <a:lnTo>
                    <a:pt x="32" y="30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5" y="41"/>
                  </a:lnTo>
                  <a:lnTo>
                    <a:pt x="22" y="42"/>
                  </a:lnTo>
                  <a:lnTo>
                    <a:pt x="19" y="44"/>
                  </a:lnTo>
                  <a:lnTo>
                    <a:pt x="16" y="45"/>
                  </a:lnTo>
                  <a:lnTo>
                    <a:pt x="8" y="45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3041" y="1535"/>
              <a:ext cx="167" cy="135"/>
            </a:xfrm>
            <a:custGeom>
              <a:avLst/>
              <a:gdLst>
                <a:gd name="T0" fmla="*/ 558 w 1001"/>
                <a:gd name="T1" fmla="*/ 48 h 810"/>
                <a:gd name="T2" fmla="*/ 623 w 1001"/>
                <a:gd name="T3" fmla="*/ 87 h 810"/>
                <a:gd name="T4" fmla="*/ 721 w 1001"/>
                <a:gd name="T5" fmla="*/ 142 h 810"/>
                <a:gd name="T6" fmla="*/ 818 w 1001"/>
                <a:gd name="T7" fmla="*/ 199 h 810"/>
                <a:gd name="T8" fmla="*/ 879 w 1001"/>
                <a:gd name="T9" fmla="*/ 240 h 810"/>
                <a:gd name="T10" fmla="*/ 920 w 1001"/>
                <a:gd name="T11" fmla="*/ 274 h 810"/>
                <a:gd name="T12" fmla="*/ 946 w 1001"/>
                <a:gd name="T13" fmla="*/ 299 h 810"/>
                <a:gd name="T14" fmla="*/ 970 w 1001"/>
                <a:gd name="T15" fmla="*/ 327 h 810"/>
                <a:gd name="T16" fmla="*/ 992 w 1001"/>
                <a:gd name="T17" fmla="*/ 356 h 810"/>
                <a:gd name="T18" fmla="*/ 989 w 1001"/>
                <a:gd name="T19" fmla="*/ 396 h 810"/>
                <a:gd name="T20" fmla="*/ 962 w 1001"/>
                <a:gd name="T21" fmla="*/ 443 h 810"/>
                <a:gd name="T22" fmla="*/ 931 w 1001"/>
                <a:gd name="T23" fmla="*/ 487 h 810"/>
                <a:gd name="T24" fmla="*/ 898 w 1001"/>
                <a:gd name="T25" fmla="*/ 528 h 810"/>
                <a:gd name="T26" fmla="*/ 863 w 1001"/>
                <a:gd name="T27" fmla="*/ 566 h 810"/>
                <a:gd name="T28" fmla="*/ 824 w 1001"/>
                <a:gd name="T29" fmla="*/ 602 h 810"/>
                <a:gd name="T30" fmla="*/ 785 w 1001"/>
                <a:gd name="T31" fmla="*/ 634 h 810"/>
                <a:gd name="T32" fmla="*/ 743 w 1001"/>
                <a:gd name="T33" fmla="*/ 663 h 810"/>
                <a:gd name="T34" fmla="*/ 699 w 1001"/>
                <a:gd name="T35" fmla="*/ 690 h 810"/>
                <a:gd name="T36" fmla="*/ 654 w 1001"/>
                <a:gd name="T37" fmla="*/ 715 h 810"/>
                <a:gd name="T38" fmla="*/ 608 w 1001"/>
                <a:gd name="T39" fmla="*/ 736 h 810"/>
                <a:gd name="T40" fmla="*/ 559 w 1001"/>
                <a:gd name="T41" fmla="*/ 755 h 810"/>
                <a:gd name="T42" fmla="*/ 511 w 1001"/>
                <a:gd name="T43" fmla="*/ 771 h 810"/>
                <a:gd name="T44" fmla="*/ 462 w 1001"/>
                <a:gd name="T45" fmla="*/ 785 h 810"/>
                <a:gd name="T46" fmla="*/ 411 w 1001"/>
                <a:gd name="T47" fmla="*/ 796 h 810"/>
                <a:gd name="T48" fmla="*/ 360 w 1001"/>
                <a:gd name="T49" fmla="*/ 806 h 810"/>
                <a:gd name="T50" fmla="*/ 293 w 1001"/>
                <a:gd name="T51" fmla="*/ 809 h 810"/>
                <a:gd name="T52" fmla="*/ 210 w 1001"/>
                <a:gd name="T53" fmla="*/ 810 h 810"/>
                <a:gd name="T54" fmla="*/ 127 w 1001"/>
                <a:gd name="T55" fmla="*/ 810 h 810"/>
                <a:gd name="T56" fmla="*/ 63 w 1001"/>
                <a:gd name="T57" fmla="*/ 806 h 810"/>
                <a:gd name="T58" fmla="*/ 21 w 1001"/>
                <a:gd name="T59" fmla="*/ 801 h 810"/>
                <a:gd name="T60" fmla="*/ 38 w 1001"/>
                <a:gd name="T61" fmla="*/ 754 h 810"/>
                <a:gd name="T62" fmla="*/ 112 w 1001"/>
                <a:gd name="T63" fmla="*/ 664 h 810"/>
                <a:gd name="T64" fmla="*/ 183 w 1001"/>
                <a:gd name="T65" fmla="*/ 571 h 810"/>
                <a:gd name="T66" fmla="*/ 233 w 1001"/>
                <a:gd name="T67" fmla="*/ 501 h 810"/>
                <a:gd name="T68" fmla="*/ 264 w 1001"/>
                <a:gd name="T69" fmla="*/ 453 h 810"/>
                <a:gd name="T70" fmla="*/ 292 w 1001"/>
                <a:gd name="T71" fmla="*/ 403 h 810"/>
                <a:gd name="T72" fmla="*/ 319 w 1001"/>
                <a:gd name="T73" fmla="*/ 353 h 810"/>
                <a:gd name="T74" fmla="*/ 343 w 1001"/>
                <a:gd name="T75" fmla="*/ 301 h 810"/>
                <a:gd name="T76" fmla="*/ 364 w 1001"/>
                <a:gd name="T77" fmla="*/ 250 h 810"/>
                <a:gd name="T78" fmla="*/ 381 w 1001"/>
                <a:gd name="T79" fmla="*/ 197 h 810"/>
                <a:gd name="T80" fmla="*/ 395 w 1001"/>
                <a:gd name="T81" fmla="*/ 142 h 810"/>
                <a:gd name="T82" fmla="*/ 405 w 1001"/>
                <a:gd name="T83" fmla="*/ 86 h 810"/>
                <a:gd name="T84" fmla="*/ 411 w 1001"/>
                <a:gd name="T85" fmla="*/ 29 h 810"/>
                <a:gd name="T86" fmla="*/ 419 w 1001"/>
                <a:gd name="T87" fmla="*/ 4 h 810"/>
                <a:gd name="T88" fmla="*/ 431 w 1001"/>
                <a:gd name="T89" fmla="*/ 11 h 810"/>
                <a:gd name="T90" fmla="*/ 453 w 1001"/>
                <a:gd name="T91" fmla="*/ 17 h 810"/>
                <a:gd name="T92" fmla="*/ 498 w 1001"/>
                <a:gd name="T93" fmla="*/ 23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1" h="810">
                  <a:moveTo>
                    <a:pt x="528" y="28"/>
                  </a:moveTo>
                  <a:lnTo>
                    <a:pt x="558" y="48"/>
                  </a:lnTo>
                  <a:lnTo>
                    <a:pt x="591" y="69"/>
                  </a:lnTo>
                  <a:lnTo>
                    <a:pt x="623" y="87"/>
                  </a:lnTo>
                  <a:lnTo>
                    <a:pt x="655" y="106"/>
                  </a:lnTo>
                  <a:lnTo>
                    <a:pt x="721" y="142"/>
                  </a:lnTo>
                  <a:lnTo>
                    <a:pt x="786" y="178"/>
                  </a:lnTo>
                  <a:lnTo>
                    <a:pt x="818" y="199"/>
                  </a:lnTo>
                  <a:lnTo>
                    <a:pt x="849" y="219"/>
                  </a:lnTo>
                  <a:lnTo>
                    <a:pt x="879" y="240"/>
                  </a:lnTo>
                  <a:lnTo>
                    <a:pt x="907" y="263"/>
                  </a:lnTo>
                  <a:lnTo>
                    <a:pt x="920" y="274"/>
                  </a:lnTo>
                  <a:lnTo>
                    <a:pt x="933" y="287"/>
                  </a:lnTo>
                  <a:lnTo>
                    <a:pt x="946" y="299"/>
                  </a:lnTo>
                  <a:lnTo>
                    <a:pt x="959" y="312"/>
                  </a:lnTo>
                  <a:lnTo>
                    <a:pt x="970" y="327"/>
                  </a:lnTo>
                  <a:lnTo>
                    <a:pt x="981" y="341"/>
                  </a:lnTo>
                  <a:lnTo>
                    <a:pt x="992" y="356"/>
                  </a:lnTo>
                  <a:lnTo>
                    <a:pt x="1001" y="371"/>
                  </a:lnTo>
                  <a:lnTo>
                    <a:pt x="989" y="396"/>
                  </a:lnTo>
                  <a:lnTo>
                    <a:pt x="976" y="420"/>
                  </a:lnTo>
                  <a:lnTo>
                    <a:pt x="962" y="443"/>
                  </a:lnTo>
                  <a:lnTo>
                    <a:pt x="946" y="466"/>
                  </a:lnTo>
                  <a:lnTo>
                    <a:pt x="931" y="487"/>
                  </a:lnTo>
                  <a:lnTo>
                    <a:pt x="915" y="508"/>
                  </a:lnTo>
                  <a:lnTo>
                    <a:pt x="898" y="528"/>
                  </a:lnTo>
                  <a:lnTo>
                    <a:pt x="881" y="547"/>
                  </a:lnTo>
                  <a:lnTo>
                    <a:pt x="863" y="566"/>
                  </a:lnTo>
                  <a:lnTo>
                    <a:pt x="845" y="585"/>
                  </a:lnTo>
                  <a:lnTo>
                    <a:pt x="824" y="602"/>
                  </a:lnTo>
                  <a:lnTo>
                    <a:pt x="805" y="618"/>
                  </a:lnTo>
                  <a:lnTo>
                    <a:pt x="785" y="634"/>
                  </a:lnTo>
                  <a:lnTo>
                    <a:pt x="764" y="649"/>
                  </a:lnTo>
                  <a:lnTo>
                    <a:pt x="743" y="663"/>
                  </a:lnTo>
                  <a:lnTo>
                    <a:pt x="722" y="677"/>
                  </a:lnTo>
                  <a:lnTo>
                    <a:pt x="699" y="690"/>
                  </a:lnTo>
                  <a:lnTo>
                    <a:pt x="677" y="703"/>
                  </a:lnTo>
                  <a:lnTo>
                    <a:pt x="654" y="715"/>
                  </a:lnTo>
                  <a:lnTo>
                    <a:pt x="631" y="726"/>
                  </a:lnTo>
                  <a:lnTo>
                    <a:pt x="608" y="736"/>
                  </a:lnTo>
                  <a:lnTo>
                    <a:pt x="584" y="746"/>
                  </a:lnTo>
                  <a:lnTo>
                    <a:pt x="559" y="755"/>
                  </a:lnTo>
                  <a:lnTo>
                    <a:pt x="535" y="763"/>
                  </a:lnTo>
                  <a:lnTo>
                    <a:pt x="511" y="771"/>
                  </a:lnTo>
                  <a:lnTo>
                    <a:pt x="486" y="778"/>
                  </a:lnTo>
                  <a:lnTo>
                    <a:pt x="462" y="785"/>
                  </a:lnTo>
                  <a:lnTo>
                    <a:pt x="436" y="791"/>
                  </a:lnTo>
                  <a:lnTo>
                    <a:pt x="411" y="796"/>
                  </a:lnTo>
                  <a:lnTo>
                    <a:pt x="386" y="801"/>
                  </a:lnTo>
                  <a:lnTo>
                    <a:pt x="360" y="806"/>
                  </a:lnTo>
                  <a:lnTo>
                    <a:pt x="335" y="809"/>
                  </a:lnTo>
                  <a:lnTo>
                    <a:pt x="293" y="809"/>
                  </a:lnTo>
                  <a:lnTo>
                    <a:pt x="252" y="809"/>
                  </a:lnTo>
                  <a:lnTo>
                    <a:pt x="210" y="810"/>
                  </a:lnTo>
                  <a:lnTo>
                    <a:pt x="168" y="810"/>
                  </a:lnTo>
                  <a:lnTo>
                    <a:pt x="127" y="810"/>
                  </a:lnTo>
                  <a:lnTo>
                    <a:pt x="85" y="808"/>
                  </a:lnTo>
                  <a:lnTo>
                    <a:pt x="63" y="806"/>
                  </a:lnTo>
                  <a:lnTo>
                    <a:pt x="42" y="804"/>
                  </a:lnTo>
                  <a:lnTo>
                    <a:pt x="21" y="801"/>
                  </a:lnTo>
                  <a:lnTo>
                    <a:pt x="0" y="798"/>
                  </a:lnTo>
                  <a:lnTo>
                    <a:pt x="38" y="754"/>
                  </a:lnTo>
                  <a:lnTo>
                    <a:pt x="76" y="709"/>
                  </a:lnTo>
                  <a:lnTo>
                    <a:pt x="112" y="664"/>
                  </a:lnTo>
                  <a:lnTo>
                    <a:pt x="148" y="618"/>
                  </a:lnTo>
                  <a:lnTo>
                    <a:pt x="183" y="571"/>
                  </a:lnTo>
                  <a:lnTo>
                    <a:pt x="217" y="524"/>
                  </a:lnTo>
                  <a:lnTo>
                    <a:pt x="233" y="501"/>
                  </a:lnTo>
                  <a:lnTo>
                    <a:pt x="249" y="477"/>
                  </a:lnTo>
                  <a:lnTo>
                    <a:pt x="264" y="453"/>
                  </a:lnTo>
                  <a:lnTo>
                    <a:pt x="278" y="427"/>
                  </a:lnTo>
                  <a:lnTo>
                    <a:pt x="292" y="403"/>
                  </a:lnTo>
                  <a:lnTo>
                    <a:pt x="306" y="378"/>
                  </a:lnTo>
                  <a:lnTo>
                    <a:pt x="319" y="353"/>
                  </a:lnTo>
                  <a:lnTo>
                    <a:pt x="332" y="328"/>
                  </a:lnTo>
                  <a:lnTo>
                    <a:pt x="343" y="301"/>
                  </a:lnTo>
                  <a:lnTo>
                    <a:pt x="354" y="276"/>
                  </a:lnTo>
                  <a:lnTo>
                    <a:pt x="364" y="250"/>
                  </a:lnTo>
                  <a:lnTo>
                    <a:pt x="373" y="223"/>
                  </a:lnTo>
                  <a:lnTo>
                    <a:pt x="381" y="197"/>
                  </a:lnTo>
                  <a:lnTo>
                    <a:pt x="389" y="169"/>
                  </a:lnTo>
                  <a:lnTo>
                    <a:pt x="395" y="142"/>
                  </a:lnTo>
                  <a:lnTo>
                    <a:pt x="401" y="114"/>
                  </a:lnTo>
                  <a:lnTo>
                    <a:pt x="405" y="86"/>
                  </a:lnTo>
                  <a:lnTo>
                    <a:pt x="409" y="57"/>
                  </a:lnTo>
                  <a:lnTo>
                    <a:pt x="411" y="29"/>
                  </a:lnTo>
                  <a:lnTo>
                    <a:pt x="413" y="0"/>
                  </a:lnTo>
                  <a:lnTo>
                    <a:pt x="419" y="4"/>
                  </a:lnTo>
                  <a:lnTo>
                    <a:pt x="425" y="8"/>
                  </a:lnTo>
                  <a:lnTo>
                    <a:pt x="431" y="11"/>
                  </a:lnTo>
                  <a:lnTo>
                    <a:pt x="438" y="14"/>
                  </a:lnTo>
                  <a:lnTo>
                    <a:pt x="453" y="17"/>
                  </a:lnTo>
                  <a:lnTo>
                    <a:pt x="468" y="20"/>
                  </a:lnTo>
                  <a:lnTo>
                    <a:pt x="498" y="23"/>
                  </a:lnTo>
                  <a:lnTo>
                    <a:pt x="528" y="2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2332" y="1570"/>
              <a:ext cx="49" cy="122"/>
            </a:xfrm>
            <a:custGeom>
              <a:avLst/>
              <a:gdLst>
                <a:gd name="T0" fmla="*/ 278 w 298"/>
                <a:gd name="T1" fmla="*/ 327 h 733"/>
                <a:gd name="T2" fmla="*/ 276 w 298"/>
                <a:gd name="T3" fmla="*/ 346 h 733"/>
                <a:gd name="T4" fmla="*/ 276 w 298"/>
                <a:gd name="T5" fmla="*/ 365 h 733"/>
                <a:gd name="T6" fmla="*/ 278 w 298"/>
                <a:gd name="T7" fmla="*/ 383 h 733"/>
                <a:gd name="T8" fmla="*/ 280 w 298"/>
                <a:gd name="T9" fmla="*/ 400 h 733"/>
                <a:gd name="T10" fmla="*/ 286 w 298"/>
                <a:gd name="T11" fmla="*/ 435 h 733"/>
                <a:gd name="T12" fmla="*/ 292 w 298"/>
                <a:gd name="T13" fmla="*/ 469 h 733"/>
                <a:gd name="T14" fmla="*/ 295 w 298"/>
                <a:gd name="T15" fmla="*/ 486 h 733"/>
                <a:gd name="T16" fmla="*/ 297 w 298"/>
                <a:gd name="T17" fmla="*/ 504 h 733"/>
                <a:gd name="T18" fmla="*/ 298 w 298"/>
                <a:gd name="T19" fmla="*/ 521 h 733"/>
                <a:gd name="T20" fmla="*/ 298 w 298"/>
                <a:gd name="T21" fmla="*/ 538 h 733"/>
                <a:gd name="T22" fmla="*/ 297 w 298"/>
                <a:gd name="T23" fmla="*/ 555 h 733"/>
                <a:gd name="T24" fmla="*/ 294 w 298"/>
                <a:gd name="T25" fmla="*/ 572 h 733"/>
                <a:gd name="T26" fmla="*/ 292 w 298"/>
                <a:gd name="T27" fmla="*/ 581 h 733"/>
                <a:gd name="T28" fmla="*/ 289 w 298"/>
                <a:gd name="T29" fmla="*/ 589 h 733"/>
                <a:gd name="T30" fmla="*/ 286 w 298"/>
                <a:gd name="T31" fmla="*/ 598 h 733"/>
                <a:gd name="T32" fmla="*/ 282 w 298"/>
                <a:gd name="T33" fmla="*/ 606 h 733"/>
                <a:gd name="T34" fmla="*/ 272 w 298"/>
                <a:gd name="T35" fmla="*/ 733 h 733"/>
                <a:gd name="T36" fmla="*/ 247 w 298"/>
                <a:gd name="T37" fmla="*/ 661 h 733"/>
                <a:gd name="T38" fmla="*/ 219 w 298"/>
                <a:gd name="T39" fmla="*/ 588 h 733"/>
                <a:gd name="T40" fmla="*/ 190 w 298"/>
                <a:gd name="T41" fmla="*/ 514 h 733"/>
                <a:gd name="T42" fmla="*/ 160 w 298"/>
                <a:gd name="T43" fmla="*/ 439 h 733"/>
                <a:gd name="T44" fmla="*/ 130 w 298"/>
                <a:gd name="T45" fmla="*/ 364 h 733"/>
                <a:gd name="T46" fmla="*/ 101 w 298"/>
                <a:gd name="T47" fmla="*/ 287 h 733"/>
                <a:gd name="T48" fmla="*/ 87 w 298"/>
                <a:gd name="T49" fmla="*/ 249 h 733"/>
                <a:gd name="T50" fmla="*/ 74 w 298"/>
                <a:gd name="T51" fmla="*/ 210 h 733"/>
                <a:gd name="T52" fmla="*/ 61 w 298"/>
                <a:gd name="T53" fmla="*/ 172 h 733"/>
                <a:gd name="T54" fmla="*/ 49 w 298"/>
                <a:gd name="T55" fmla="*/ 134 h 733"/>
                <a:gd name="T56" fmla="*/ 0 w 298"/>
                <a:gd name="T57" fmla="*/ 0 h 733"/>
                <a:gd name="T58" fmla="*/ 17 w 298"/>
                <a:gd name="T59" fmla="*/ 22 h 733"/>
                <a:gd name="T60" fmla="*/ 35 w 298"/>
                <a:gd name="T61" fmla="*/ 43 h 733"/>
                <a:gd name="T62" fmla="*/ 54 w 298"/>
                <a:gd name="T63" fmla="*/ 63 h 733"/>
                <a:gd name="T64" fmla="*/ 73 w 298"/>
                <a:gd name="T65" fmla="*/ 82 h 733"/>
                <a:gd name="T66" fmla="*/ 113 w 298"/>
                <a:gd name="T67" fmla="*/ 119 h 733"/>
                <a:gd name="T68" fmla="*/ 154 w 298"/>
                <a:gd name="T69" fmla="*/ 154 h 733"/>
                <a:gd name="T70" fmla="*/ 173 w 298"/>
                <a:gd name="T71" fmla="*/ 172 h 733"/>
                <a:gd name="T72" fmla="*/ 192 w 298"/>
                <a:gd name="T73" fmla="*/ 191 h 733"/>
                <a:gd name="T74" fmla="*/ 210 w 298"/>
                <a:gd name="T75" fmla="*/ 210 h 733"/>
                <a:gd name="T76" fmla="*/ 226 w 298"/>
                <a:gd name="T77" fmla="*/ 231 h 733"/>
                <a:gd name="T78" fmla="*/ 234 w 298"/>
                <a:gd name="T79" fmla="*/ 242 h 733"/>
                <a:gd name="T80" fmla="*/ 242 w 298"/>
                <a:gd name="T81" fmla="*/ 253 h 733"/>
                <a:gd name="T82" fmla="*/ 249 w 298"/>
                <a:gd name="T83" fmla="*/ 265 h 733"/>
                <a:gd name="T84" fmla="*/ 255 w 298"/>
                <a:gd name="T85" fmla="*/ 276 h 733"/>
                <a:gd name="T86" fmla="*/ 261 w 298"/>
                <a:gd name="T87" fmla="*/ 288 h 733"/>
                <a:gd name="T88" fmla="*/ 267 w 298"/>
                <a:gd name="T89" fmla="*/ 301 h 733"/>
                <a:gd name="T90" fmla="*/ 272 w 298"/>
                <a:gd name="T91" fmla="*/ 314 h 733"/>
                <a:gd name="T92" fmla="*/ 278 w 298"/>
                <a:gd name="T93" fmla="*/ 327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8" h="733">
                  <a:moveTo>
                    <a:pt x="278" y="327"/>
                  </a:moveTo>
                  <a:lnTo>
                    <a:pt x="276" y="346"/>
                  </a:lnTo>
                  <a:lnTo>
                    <a:pt x="276" y="365"/>
                  </a:lnTo>
                  <a:lnTo>
                    <a:pt x="278" y="383"/>
                  </a:lnTo>
                  <a:lnTo>
                    <a:pt x="280" y="400"/>
                  </a:lnTo>
                  <a:lnTo>
                    <a:pt x="286" y="435"/>
                  </a:lnTo>
                  <a:lnTo>
                    <a:pt x="292" y="469"/>
                  </a:lnTo>
                  <a:lnTo>
                    <a:pt x="295" y="486"/>
                  </a:lnTo>
                  <a:lnTo>
                    <a:pt x="297" y="504"/>
                  </a:lnTo>
                  <a:lnTo>
                    <a:pt x="298" y="521"/>
                  </a:lnTo>
                  <a:lnTo>
                    <a:pt x="298" y="538"/>
                  </a:lnTo>
                  <a:lnTo>
                    <a:pt x="297" y="555"/>
                  </a:lnTo>
                  <a:lnTo>
                    <a:pt x="294" y="572"/>
                  </a:lnTo>
                  <a:lnTo>
                    <a:pt x="292" y="581"/>
                  </a:lnTo>
                  <a:lnTo>
                    <a:pt x="289" y="589"/>
                  </a:lnTo>
                  <a:lnTo>
                    <a:pt x="286" y="598"/>
                  </a:lnTo>
                  <a:lnTo>
                    <a:pt x="282" y="606"/>
                  </a:lnTo>
                  <a:lnTo>
                    <a:pt x="272" y="733"/>
                  </a:lnTo>
                  <a:lnTo>
                    <a:pt x="247" y="661"/>
                  </a:lnTo>
                  <a:lnTo>
                    <a:pt x="219" y="588"/>
                  </a:lnTo>
                  <a:lnTo>
                    <a:pt x="190" y="514"/>
                  </a:lnTo>
                  <a:lnTo>
                    <a:pt x="160" y="439"/>
                  </a:lnTo>
                  <a:lnTo>
                    <a:pt x="130" y="364"/>
                  </a:lnTo>
                  <a:lnTo>
                    <a:pt x="101" y="287"/>
                  </a:lnTo>
                  <a:lnTo>
                    <a:pt x="87" y="249"/>
                  </a:lnTo>
                  <a:lnTo>
                    <a:pt x="74" y="210"/>
                  </a:lnTo>
                  <a:lnTo>
                    <a:pt x="61" y="172"/>
                  </a:lnTo>
                  <a:lnTo>
                    <a:pt x="49" y="134"/>
                  </a:lnTo>
                  <a:lnTo>
                    <a:pt x="0" y="0"/>
                  </a:lnTo>
                  <a:lnTo>
                    <a:pt x="17" y="22"/>
                  </a:lnTo>
                  <a:lnTo>
                    <a:pt x="35" y="43"/>
                  </a:lnTo>
                  <a:lnTo>
                    <a:pt x="54" y="63"/>
                  </a:lnTo>
                  <a:lnTo>
                    <a:pt x="73" y="82"/>
                  </a:lnTo>
                  <a:lnTo>
                    <a:pt x="113" y="119"/>
                  </a:lnTo>
                  <a:lnTo>
                    <a:pt x="154" y="154"/>
                  </a:lnTo>
                  <a:lnTo>
                    <a:pt x="173" y="172"/>
                  </a:lnTo>
                  <a:lnTo>
                    <a:pt x="192" y="191"/>
                  </a:lnTo>
                  <a:lnTo>
                    <a:pt x="210" y="210"/>
                  </a:lnTo>
                  <a:lnTo>
                    <a:pt x="226" y="231"/>
                  </a:lnTo>
                  <a:lnTo>
                    <a:pt x="234" y="242"/>
                  </a:lnTo>
                  <a:lnTo>
                    <a:pt x="242" y="253"/>
                  </a:lnTo>
                  <a:lnTo>
                    <a:pt x="249" y="265"/>
                  </a:lnTo>
                  <a:lnTo>
                    <a:pt x="255" y="276"/>
                  </a:lnTo>
                  <a:lnTo>
                    <a:pt x="261" y="288"/>
                  </a:lnTo>
                  <a:lnTo>
                    <a:pt x="267" y="301"/>
                  </a:lnTo>
                  <a:lnTo>
                    <a:pt x="272" y="314"/>
                  </a:lnTo>
                  <a:lnTo>
                    <a:pt x="278" y="3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3564" y="1580"/>
              <a:ext cx="34" cy="40"/>
            </a:xfrm>
            <a:custGeom>
              <a:avLst/>
              <a:gdLst>
                <a:gd name="T0" fmla="*/ 200 w 202"/>
                <a:gd name="T1" fmla="*/ 133 h 243"/>
                <a:gd name="T2" fmla="*/ 202 w 202"/>
                <a:gd name="T3" fmla="*/ 159 h 243"/>
                <a:gd name="T4" fmla="*/ 201 w 202"/>
                <a:gd name="T5" fmla="*/ 176 h 243"/>
                <a:gd name="T6" fmla="*/ 198 w 202"/>
                <a:gd name="T7" fmla="*/ 194 h 243"/>
                <a:gd name="T8" fmla="*/ 191 w 202"/>
                <a:gd name="T9" fmla="*/ 210 h 243"/>
                <a:gd name="T10" fmla="*/ 182 w 202"/>
                <a:gd name="T11" fmla="*/ 225 h 243"/>
                <a:gd name="T12" fmla="*/ 168 w 202"/>
                <a:gd name="T13" fmla="*/ 237 h 243"/>
                <a:gd name="T14" fmla="*/ 138 w 202"/>
                <a:gd name="T15" fmla="*/ 243 h 243"/>
                <a:gd name="T16" fmla="*/ 150 w 202"/>
                <a:gd name="T17" fmla="*/ 232 h 243"/>
                <a:gd name="T18" fmla="*/ 157 w 202"/>
                <a:gd name="T19" fmla="*/ 218 h 243"/>
                <a:gd name="T20" fmla="*/ 161 w 202"/>
                <a:gd name="T21" fmla="*/ 203 h 243"/>
                <a:gd name="T22" fmla="*/ 162 w 202"/>
                <a:gd name="T23" fmla="*/ 187 h 243"/>
                <a:gd name="T24" fmla="*/ 158 w 202"/>
                <a:gd name="T25" fmla="*/ 154 h 243"/>
                <a:gd name="T26" fmla="*/ 150 w 202"/>
                <a:gd name="T27" fmla="*/ 127 h 243"/>
                <a:gd name="T28" fmla="*/ 139 w 202"/>
                <a:gd name="T29" fmla="*/ 103 h 243"/>
                <a:gd name="T30" fmla="*/ 123 w 202"/>
                <a:gd name="T31" fmla="*/ 80 h 243"/>
                <a:gd name="T32" fmla="*/ 105 w 202"/>
                <a:gd name="T33" fmla="*/ 60 h 243"/>
                <a:gd name="T34" fmla="*/ 82 w 202"/>
                <a:gd name="T35" fmla="*/ 42 h 243"/>
                <a:gd name="T36" fmla="*/ 0 w 202"/>
                <a:gd name="T37" fmla="*/ 36 h 243"/>
                <a:gd name="T38" fmla="*/ 2 w 202"/>
                <a:gd name="T39" fmla="*/ 27 h 243"/>
                <a:gd name="T40" fmla="*/ 5 w 202"/>
                <a:gd name="T41" fmla="*/ 20 h 243"/>
                <a:gd name="T42" fmla="*/ 11 w 202"/>
                <a:gd name="T43" fmla="*/ 15 h 243"/>
                <a:gd name="T44" fmla="*/ 22 w 202"/>
                <a:gd name="T45" fmla="*/ 10 h 243"/>
                <a:gd name="T46" fmla="*/ 39 w 202"/>
                <a:gd name="T47" fmla="*/ 7 h 243"/>
                <a:gd name="T48" fmla="*/ 56 w 202"/>
                <a:gd name="T49" fmla="*/ 3 h 243"/>
                <a:gd name="T50" fmla="*/ 71 w 202"/>
                <a:gd name="T51" fmla="*/ 1 h 243"/>
                <a:gd name="T52" fmla="*/ 91 w 202"/>
                <a:gd name="T53" fmla="*/ 1 h 243"/>
                <a:gd name="T54" fmla="*/ 115 w 202"/>
                <a:gd name="T55" fmla="*/ 8 h 243"/>
                <a:gd name="T56" fmla="*/ 136 w 202"/>
                <a:gd name="T57" fmla="*/ 21 h 243"/>
                <a:gd name="T58" fmla="*/ 153 w 202"/>
                <a:gd name="T59" fmla="*/ 38 h 243"/>
                <a:gd name="T60" fmla="*/ 168 w 202"/>
                <a:gd name="T61" fmla="*/ 60 h 243"/>
                <a:gd name="T62" fmla="*/ 187 w 202"/>
                <a:gd name="T63" fmla="*/ 9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43">
                  <a:moveTo>
                    <a:pt x="198" y="116"/>
                  </a:moveTo>
                  <a:lnTo>
                    <a:pt x="200" y="133"/>
                  </a:lnTo>
                  <a:lnTo>
                    <a:pt x="202" y="150"/>
                  </a:lnTo>
                  <a:lnTo>
                    <a:pt x="202" y="159"/>
                  </a:lnTo>
                  <a:lnTo>
                    <a:pt x="202" y="168"/>
                  </a:lnTo>
                  <a:lnTo>
                    <a:pt x="201" y="176"/>
                  </a:lnTo>
                  <a:lnTo>
                    <a:pt x="200" y="186"/>
                  </a:lnTo>
                  <a:lnTo>
                    <a:pt x="198" y="194"/>
                  </a:lnTo>
                  <a:lnTo>
                    <a:pt x="195" y="202"/>
                  </a:lnTo>
                  <a:lnTo>
                    <a:pt x="191" y="210"/>
                  </a:lnTo>
                  <a:lnTo>
                    <a:pt x="187" y="218"/>
                  </a:lnTo>
                  <a:lnTo>
                    <a:pt x="182" y="225"/>
                  </a:lnTo>
                  <a:lnTo>
                    <a:pt x="175" y="231"/>
                  </a:lnTo>
                  <a:lnTo>
                    <a:pt x="168" y="237"/>
                  </a:lnTo>
                  <a:lnTo>
                    <a:pt x="159" y="243"/>
                  </a:lnTo>
                  <a:lnTo>
                    <a:pt x="138" y="243"/>
                  </a:lnTo>
                  <a:lnTo>
                    <a:pt x="144" y="238"/>
                  </a:lnTo>
                  <a:lnTo>
                    <a:pt x="150" y="232"/>
                  </a:lnTo>
                  <a:lnTo>
                    <a:pt x="154" y="225"/>
                  </a:lnTo>
                  <a:lnTo>
                    <a:pt x="157" y="218"/>
                  </a:lnTo>
                  <a:lnTo>
                    <a:pt x="159" y="211"/>
                  </a:lnTo>
                  <a:lnTo>
                    <a:pt x="161" y="203"/>
                  </a:lnTo>
                  <a:lnTo>
                    <a:pt x="162" y="195"/>
                  </a:lnTo>
                  <a:lnTo>
                    <a:pt x="162" y="187"/>
                  </a:lnTo>
                  <a:lnTo>
                    <a:pt x="161" y="170"/>
                  </a:lnTo>
                  <a:lnTo>
                    <a:pt x="158" y="154"/>
                  </a:lnTo>
                  <a:lnTo>
                    <a:pt x="154" y="140"/>
                  </a:lnTo>
                  <a:lnTo>
                    <a:pt x="150" y="127"/>
                  </a:lnTo>
                  <a:lnTo>
                    <a:pt x="145" y="115"/>
                  </a:lnTo>
                  <a:lnTo>
                    <a:pt x="139" y="103"/>
                  </a:lnTo>
                  <a:lnTo>
                    <a:pt x="131" y="91"/>
                  </a:lnTo>
                  <a:lnTo>
                    <a:pt x="123" y="80"/>
                  </a:lnTo>
                  <a:lnTo>
                    <a:pt x="114" y="70"/>
                  </a:lnTo>
                  <a:lnTo>
                    <a:pt x="105" y="60"/>
                  </a:lnTo>
                  <a:lnTo>
                    <a:pt x="93" y="50"/>
                  </a:lnTo>
                  <a:lnTo>
                    <a:pt x="82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3"/>
                  </a:lnTo>
                  <a:lnTo>
                    <a:pt x="5" y="20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9" y="7"/>
                  </a:lnTo>
                  <a:lnTo>
                    <a:pt x="48" y="5"/>
                  </a:lnTo>
                  <a:lnTo>
                    <a:pt x="56" y="3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91" y="1"/>
                  </a:lnTo>
                  <a:lnTo>
                    <a:pt x="104" y="4"/>
                  </a:lnTo>
                  <a:lnTo>
                    <a:pt x="115" y="8"/>
                  </a:lnTo>
                  <a:lnTo>
                    <a:pt x="126" y="14"/>
                  </a:lnTo>
                  <a:lnTo>
                    <a:pt x="136" y="21"/>
                  </a:lnTo>
                  <a:lnTo>
                    <a:pt x="145" y="29"/>
                  </a:lnTo>
                  <a:lnTo>
                    <a:pt x="153" y="38"/>
                  </a:lnTo>
                  <a:lnTo>
                    <a:pt x="161" y="48"/>
                  </a:lnTo>
                  <a:lnTo>
                    <a:pt x="168" y="60"/>
                  </a:lnTo>
                  <a:lnTo>
                    <a:pt x="175" y="71"/>
                  </a:lnTo>
                  <a:lnTo>
                    <a:pt x="187" y="94"/>
                  </a:lnTo>
                  <a:lnTo>
                    <a:pt x="198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3090" y="1623"/>
              <a:ext cx="165" cy="447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3551" y="1611"/>
              <a:ext cx="33" cy="27"/>
            </a:xfrm>
            <a:custGeom>
              <a:avLst/>
              <a:gdLst>
                <a:gd name="T0" fmla="*/ 193 w 201"/>
                <a:gd name="T1" fmla="*/ 81 h 162"/>
                <a:gd name="T2" fmla="*/ 181 w 201"/>
                <a:gd name="T3" fmla="*/ 88 h 162"/>
                <a:gd name="T4" fmla="*/ 171 w 201"/>
                <a:gd name="T5" fmla="*/ 90 h 162"/>
                <a:gd name="T6" fmla="*/ 167 w 201"/>
                <a:gd name="T7" fmla="*/ 83 h 162"/>
                <a:gd name="T8" fmla="*/ 166 w 201"/>
                <a:gd name="T9" fmla="*/ 74 h 162"/>
                <a:gd name="T10" fmla="*/ 162 w 201"/>
                <a:gd name="T11" fmla="*/ 68 h 162"/>
                <a:gd name="T12" fmla="*/ 155 w 201"/>
                <a:gd name="T13" fmla="*/ 62 h 162"/>
                <a:gd name="T14" fmla="*/ 144 w 201"/>
                <a:gd name="T15" fmla="*/ 56 h 162"/>
                <a:gd name="T16" fmla="*/ 128 w 201"/>
                <a:gd name="T17" fmla="*/ 49 h 162"/>
                <a:gd name="T18" fmla="*/ 114 w 201"/>
                <a:gd name="T19" fmla="*/ 44 h 162"/>
                <a:gd name="T20" fmla="*/ 102 w 201"/>
                <a:gd name="T21" fmla="*/ 47 h 162"/>
                <a:gd name="T22" fmla="*/ 94 w 201"/>
                <a:gd name="T23" fmla="*/ 53 h 162"/>
                <a:gd name="T24" fmla="*/ 88 w 201"/>
                <a:gd name="T25" fmla="*/ 61 h 162"/>
                <a:gd name="T26" fmla="*/ 83 w 201"/>
                <a:gd name="T27" fmla="*/ 77 h 162"/>
                <a:gd name="T28" fmla="*/ 77 w 201"/>
                <a:gd name="T29" fmla="*/ 99 h 162"/>
                <a:gd name="T30" fmla="*/ 88 w 201"/>
                <a:gd name="T31" fmla="*/ 145 h 162"/>
                <a:gd name="T32" fmla="*/ 76 w 201"/>
                <a:gd name="T33" fmla="*/ 157 h 162"/>
                <a:gd name="T34" fmla="*/ 65 w 201"/>
                <a:gd name="T35" fmla="*/ 162 h 162"/>
                <a:gd name="T36" fmla="*/ 55 w 201"/>
                <a:gd name="T37" fmla="*/ 160 h 162"/>
                <a:gd name="T38" fmla="*/ 44 w 201"/>
                <a:gd name="T39" fmla="*/ 153 h 162"/>
                <a:gd name="T40" fmla="*/ 23 w 201"/>
                <a:gd name="T41" fmla="*/ 135 h 162"/>
                <a:gd name="T42" fmla="*/ 12 w 201"/>
                <a:gd name="T43" fmla="*/ 127 h 162"/>
                <a:gd name="T44" fmla="*/ 0 w 201"/>
                <a:gd name="T45" fmla="*/ 122 h 162"/>
                <a:gd name="T46" fmla="*/ 12 w 201"/>
                <a:gd name="T47" fmla="*/ 104 h 162"/>
                <a:gd name="T48" fmla="*/ 21 w 201"/>
                <a:gd name="T49" fmla="*/ 85 h 162"/>
                <a:gd name="T50" fmla="*/ 39 w 201"/>
                <a:gd name="T51" fmla="*/ 46 h 162"/>
                <a:gd name="T52" fmla="*/ 51 w 201"/>
                <a:gd name="T53" fmla="*/ 28 h 162"/>
                <a:gd name="T54" fmla="*/ 65 w 201"/>
                <a:gd name="T55" fmla="*/ 14 h 162"/>
                <a:gd name="T56" fmla="*/ 83 w 201"/>
                <a:gd name="T57" fmla="*/ 4 h 162"/>
                <a:gd name="T58" fmla="*/ 106 w 201"/>
                <a:gd name="T59" fmla="*/ 0 h 162"/>
                <a:gd name="T60" fmla="*/ 137 w 201"/>
                <a:gd name="T61" fmla="*/ 9 h 162"/>
                <a:gd name="T62" fmla="*/ 166 w 201"/>
                <a:gd name="T63" fmla="*/ 23 h 162"/>
                <a:gd name="T64" fmla="*/ 180 w 201"/>
                <a:gd name="T65" fmla="*/ 33 h 162"/>
                <a:gd name="T66" fmla="*/ 190 w 201"/>
                <a:gd name="T67" fmla="*/ 45 h 162"/>
                <a:gd name="T68" fmla="*/ 197 w 201"/>
                <a:gd name="T69" fmla="*/ 60 h 162"/>
                <a:gd name="T70" fmla="*/ 201 w 201"/>
                <a:gd name="T71" fmla="*/ 7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62">
                  <a:moveTo>
                    <a:pt x="201" y="78"/>
                  </a:moveTo>
                  <a:lnTo>
                    <a:pt x="193" y="81"/>
                  </a:lnTo>
                  <a:lnTo>
                    <a:pt x="185" y="86"/>
                  </a:lnTo>
                  <a:lnTo>
                    <a:pt x="181" y="88"/>
                  </a:lnTo>
                  <a:lnTo>
                    <a:pt x="176" y="90"/>
                  </a:lnTo>
                  <a:lnTo>
                    <a:pt x="171" y="90"/>
                  </a:lnTo>
                  <a:lnTo>
                    <a:pt x="166" y="89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6" y="74"/>
                  </a:lnTo>
                  <a:lnTo>
                    <a:pt x="164" y="71"/>
                  </a:lnTo>
                  <a:lnTo>
                    <a:pt x="162" y="68"/>
                  </a:lnTo>
                  <a:lnTo>
                    <a:pt x="159" y="65"/>
                  </a:lnTo>
                  <a:lnTo>
                    <a:pt x="155" y="62"/>
                  </a:lnTo>
                  <a:lnTo>
                    <a:pt x="152" y="60"/>
                  </a:lnTo>
                  <a:lnTo>
                    <a:pt x="144" y="56"/>
                  </a:lnTo>
                  <a:lnTo>
                    <a:pt x="136" y="53"/>
                  </a:lnTo>
                  <a:lnTo>
                    <a:pt x="128" y="49"/>
                  </a:lnTo>
                  <a:lnTo>
                    <a:pt x="122" y="43"/>
                  </a:lnTo>
                  <a:lnTo>
                    <a:pt x="114" y="44"/>
                  </a:lnTo>
                  <a:lnTo>
                    <a:pt x="108" y="45"/>
                  </a:lnTo>
                  <a:lnTo>
                    <a:pt x="102" y="47"/>
                  </a:lnTo>
                  <a:lnTo>
                    <a:pt x="97" y="50"/>
                  </a:lnTo>
                  <a:lnTo>
                    <a:pt x="94" y="53"/>
                  </a:lnTo>
                  <a:lnTo>
                    <a:pt x="91" y="57"/>
                  </a:lnTo>
                  <a:lnTo>
                    <a:pt x="88" y="61"/>
                  </a:lnTo>
                  <a:lnTo>
                    <a:pt x="86" y="66"/>
                  </a:lnTo>
                  <a:lnTo>
                    <a:pt x="83" y="77"/>
                  </a:lnTo>
                  <a:lnTo>
                    <a:pt x="80" y="88"/>
                  </a:lnTo>
                  <a:lnTo>
                    <a:pt x="77" y="99"/>
                  </a:lnTo>
                  <a:lnTo>
                    <a:pt x="72" y="110"/>
                  </a:lnTo>
                  <a:lnTo>
                    <a:pt x="88" y="145"/>
                  </a:lnTo>
                  <a:lnTo>
                    <a:pt x="82" y="152"/>
                  </a:lnTo>
                  <a:lnTo>
                    <a:pt x="76" y="157"/>
                  </a:lnTo>
                  <a:lnTo>
                    <a:pt x="70" y="161"/>
                  </a:lnTo>
                  <a:lnTo>
                    <a:pt x="65" y="162"/>
                  </a:lnTo>
                  <a:lnTo>
                    <a:pt x="60" y="161"/>
                  </a:lnTo>
                  <a:lnTo>
                    <a:pt x="55" y="160"/>
                  </a:lnTo>
                  <a:lnTo>
                    <a:pt x="50" y="157"/>
                  </a:lnTo>
                  <a:lnTo>
                    <a:pt x="44" y="153"/>
                  </a:lnTo>
                  <a:lnTo>
                    <a:pt x="34" y="144"/>
                  </a:lnTo>
                  <a:lnTo>
                    <a:pt x="23" y="135"/>
                  </a:lnTo>
                  <a:lnTo>
                    <a:pt x="18" y="131"/>
                  </a:lnTo>
                  <a:lnTo>
                    <a:pt x="12" y="127"/>
                  </a:lnTo>
                  <a:lnTo>
                    <a:pt x="6" y="124"/>
                  </a:lnTo>
                  <a:lnTo>
                    <a:pt x="0" y="122"/>
                  </a:lnTo>
                  <a:lnTo>
                    <a:pt x="6" y="113"/>
                  </a:lnTo>
                  <a:lnTo>
                    <a:pt x="12" y="104"/>
                  </a:lnTo>
                  <a:lnTo>
                    <a:pt x="16" y="95"/>
                  </a:lnTo>
                  <a:lnTo>
                    <a:pt x="21" y="85"/>
                  </a:lnTo>
                  <a:lnTo>
                    <a:pt x="30" y="65"/>
                  </a:lnTo>
                  <a:lnTo>
                    <a:pt x="39" y="46"/>
                  </a:lnTo>
                  <a:lnTo>
                    <a:pt x="44" y="37"/>
                  </a:lnTo>
                  <a:lnTo>
                    <a:pt x="51" y="28"/>
                  </a:lnTo>
                  <a:lnTo>
                    <a:pt x="57" y="21"/>
                  </a:lnTo>
                  <a:lnTo>
                    <a:pt x="65" y="14"/>
                  </a:lnTo>
                  <a:lnTo>
                    <a:pt x="73" y="8"/>
                  </a:lnTo>
                  <a:lnTo>
                    <a:pt x="83" y="4"/>
                  </a:lnTo>
                  <a:lnTo>
                    <a:pt x="94" y="1"/>
                  </a:lnTo>
                  <a:lnTo>
                    <a:pt x="106" y="0"/>
                  </a:lnTo>
                  <a:lnTo>
                    <a:pt x="121" y="4"/>
                  </a:lnTo>
                  <a:lnTo>
                    <a:pt x="137" y="9"/>
                  </a:lnTo>
                  <a:lnTo>
                    <a:pt x="152" y="16"/>
                  </a:lnTo>
                  <a:lnTo>
                    <a:pt x="166" y="23"/>
                  </a:lnTo>
                  <a:lnTo>
                    <a:pt x="173" y="28"/>
                  </a:lnTo>
                  <a:lnTo>
                    <a:pt x="180" y="33"/>
                  </a:lnTo>
                  <a:lnTo>
                    <a:pt x="185" y="39"/>
                  </a:lnTo>
                  <a:lnTo>
                    <a:pt x="190" y="45"/>
                  </a:lnTo>
                  <a:lnTo>
                    <a:pt x="194" y="52"/>
                  </a:lnTo>
                  <a:lnTo>
                    <a:pt x="197" y="60"/>
                  </a:lnTo>
                  <a:lnTo>
                    <a:pt x="200" y="68"/>
                  </a:lnTo>
                  <a:lnTo>
                    <a:pt x="20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3166" y="1634"/>
              <a:ext cx="501" cy="869"/>
            </a:xfrm>
            <a:custGeom>
              <a:avLst/>
              <a:gdLst>
                <a:gd name="T0" fmla="*/ 2812 w 3006"/>
                <a:gd name="T1" fmla="*/ 95 h 5212"/>
                <a:gd name="T2" fmla="*/ 2698 w 3006"/>
                <a:gd name="T3" fmla="*/ 709 h 5212"/>
                <a:gd name="T4" fmla="*/ 2626 w 3006"/>
                <a:gd name="T5" fmla="*/ 1703 h 5212"/>
                <a:gd name="T6" fmla="*/ 2668 w 3006"/>
                <a:gd name="T7" fmla="*/ 2691 h 5212"/>
                <a:gd name="T8" fmla="*/ 2822 w 3006"/>
                <a:gd name="T9" fmla="*/ 3033 h 5212"/>
                <a:gd name="T10" fmla="*/ 2911 w 3006"/>
                <a:gd name="T11" fmla="*/ 3398 h 5212"/>
                <a:gd name="T12" fmla="*/ 2949 w 3006"/>
                <a:gd name="T13" fmla="*/ 3897 h 5212"/>
                <a:gd name="T14" fmla="*/ 2831 w 3006"/>
                <a:gd name="T15" fmla="*/ 3891 h 5212"/>
                <a:gd name="T16" fmla="*/ 2667 w 3006"/>
                <a:gd name="T17" fmla="*/ 3995 h 5212"/>
                <a:gd name="T18" fmla="*/ 2563 w 3006"/>
                <a:gd name="T19" fmla="*/ 4298 h 5212"/>
                <a:gd name="T20" fmla="*/ 2446 w 3006"/>
                <a:gd name="T21" fmla="*/ 4428 h 5212"/>
                <a:gd name="T22" fmla="*/ 2410 w 3006"/>
                <a:gd name="T23" fmla="*/ 4889 h 5212"/>
                <a:gd name="T24" fmla="*/ 2292 w 3006"/>
                <a:gd name="T25" fmla="*/ 5189 h 5212"/>
                <a:gd name="T26" fmla="*/ 2083 w 3006"/>
                <a:gd name="T27" fmla="*/ 5204 h 5212"/>
                <a:gd name="T28" fmla="*/ 1922 w 3006"/>
                <a:gd name="T29" fmla="*/ 5078 h 5212"/>
                <a:gd name="T30" fmla="*/ 1851 w 3006"/>
                <a:gd name="T31" fmla="*/ 4690 h 5212"/>
                <a:gd name="T32" fmla="*/ 1931 w 3006"/>
                <a:gd name="T33" fmla="*/ 4438 h 5212"/>
                <a:gd name="T34" fmla="*/ 1827 w 3006"/>
                <a:gd name="T35" fmla="*/ 4618 h 5212"/>
                <a:gd name="T36" fmla="*/ 1775 w 3006"/>
                <a:gd name="T37" fmla="*/ 4802 h 5212"/>
                <a:gd name="T38" fmla="*/ 1703 w 3006"/>
                <a:gd name="T39" fmla="*/ 4862 h 5212"/>
                <a:gd name="T40" fmla="*/ 1528 w 3006"/>
                <a:gd name="T41" fmla="*/ 4842 h 5212"/>
                <a:gd name="T42" fmla="*/ 1274 w 3006"/>
                <a:gd name="T43" fmla="*/ 4533 h 5212"/>
                <a:gd name="T44" fmla="*/ 1098 w 3006"/>
                <a:gd name="T45" fmla="*/ 4221 h 5212"/>
                <a:gd name="T46" fmla="*/ 1057 w 3006"/>
                <a:gd name="T47" fmla="*/ 4255 h 5212"/>
                <a:gd name="T48" fmla="*/ 1043 w 3006"/>
                <a:gd name="T49" fmla="*/ 4318 h 5212"/>
                <a:gd name="T50" fmla="*/ 795 w 3006"/>
                <a:gd name="T51" fmla="*/ 4370 h 5212"/>
                <a:gd name="T52" fmla="*/ 878 w 3006"/>
                <a:gd name="T53" fmla="*/ 4145 h 5212"/>
                <a:gd name="T54" fmla="*/ 1035 w 3006"/>
                <a:gd name="T55" fmla="*/ 3771 h 5212"/>
                <a:gd name="T56" fmla="*/ 1024 w 3006"/>
                <a:gd name="T57" fmla="*/ 3704 h 5212"/>
                <a:gd name="T58" fmla="*/ 887 w 3006"/>
                <a:gd name="T59" fmla="*/ 3971 h 5212"/>
                <a:gd name="T60" fmla="*/ 648 w 3006"/>
                <a:gd name="T61" fmla="*/ 4330 h 5212"/>
                <a:gd name="T62" fmla="*/ 553 w 3006"/>
                <a:gd name="T63" fmla="*/ 4289 h 5212"/>
                <a:gd name="T64" fmla="*/ 646 w 3006"/>
                <a:gd name="T65" fmla="*/ 3737 h 5212"/>
                <a:gd name="T66" fmla="*/ 615 w 3006"/>
                <a:gd name="T67" fmla="*/ 3767 h 5212"/>
                <a:gd name="T68" fmla="*/ 574 w 3006"/>
                <a:gd name="T69" fmla="*/ 3946 h 5212"/>
                <a:gd name="T70" fmla="*/ 548 w 3006"/>
                <a:gd name="T71" fmla="*/ 4056 h 5212"/>
                <a:gd name="T72" fmla="*/ 394 w 3006"/>
                <a:gd name="T73" fmla="*/ 4417 h 5212"/>
                <a:gd name="T74" fmla="*/ 320 w 3006"/>
                <a:gd name="T75" fmla="*/ 4415 h 5212"/>
                <a:gd name="T76" fmla="*/ 284 w 3006"/>
                <a:gd name="T77" fmla="*/ 4340 h 5212"/>
                <a:gd name="T78" fmla="*/ 308 w 3006"/>
                <a:gd name="T79" fmla="*/ 4002 h 5212"/>
                <a:gd name="T80" fmla="*/ 231 w 3006"/>
                <a:gd name="T81" fmla="*/ 4278 h 5212"/>
                <a:gd name="T82" fmla="*/ 174 w 3006"/>
                <a:gd name="T83" fmla="*/ 4555 h 5212"/>
                <a:gd name="T84" fmla="*/ 65 w 3006"/>
                <a:gd name="T85" fmla="*/ 4467 h 5212"/>
                <a:gd name="T86" fmla="*/ 1 w 3006"/>
                <a:gd name="T87" fmla="*/ 4196 h 5212"/>
                <a:gd name="T88" fmla="*/ 87 w 3006"/>
                <a:gd name="T89" fmla="*/ 3906 h 5212"/>
                <a:gd name="T90" fmla="*/ 311 w 3006"/>
                <a:gd name="T91" fmla="*/ 3353 h 5212"/>
                <a:gd name="T92" fmla="*/ 409 w 3006"/>
                <a:gd name="T93" fmla="*/ 2996 h 5212"/>
                <a:gd name="T94" fmla="*/ 688 w 3006"/>
                <a:gd name="T95" fmla="*/ 2142 h 5212"/>
                <a:gd name="T96" fmla="*/ 1142 w 3006"/>
                <a:gd name="T97" fmla="*/ 1107 h 5212"/>
                <a:gd name="T98" fmla="*/ 1261 w 3006"/>
                <a:gd name="T99" fmla="*/ 958 h 5212"/>
                <a:gd name="T100" fmla="*/ 1346 w 3006"/>
                <a:gd name="T101" fmla="*/ 855 h 5212"/>
                <a:gd name="T102" fmla="*/ 1535 w 3006"/>
                <a:gd name="T103" fmla="*/ 823 h 5212"/>
                <a:gd name="T104" fmla="*/ 1167 w 3006"/>
                <a:gd name="T105" fmla="*/ 1723 h 5212"/>
                <a:gd name="T106" fmla="*/ 1079 w 3006"/>
                <a:gd name="T107" fmla="*/ 2266 h 5212"/>
                <a:gd name="T108" fmla="*/ 1144 w 3006"/>
                <a:gd name="T109" fmla="*/ 2443 h 5212"/>
                <a:gd name="T110" fmla="*/ 1459 w 3006"/>
                <a:gd name="T111" fmla="*/ 2500 h 5212"/>
                <a:gd name="T112" fmla="*/ 1753 w 3006"/>
                <a:gd name="T113" fmla="*/ 2225 h 5212"/>
                <a:gd name="T114" fmla="*/ 2164 w 3006"/>
                <a:gd name="T115" fmla="*/ 1527 h 5212"/>
                <a:gd name="T116" fmla="*/ 2360 w 3006"/>
                <a:gd name="T117" fmla="*/ 879 h 5212"/>
                <a:gd name="T118" fmla="*/ 2385 w 3006"/>
                <a:gd name="T119" fmla="*/ 686 h 5212"/>
                <a:gd name="T120" fmla="*/ 2451 w 3006"/>
                <a:gd name="T121" fmla="*/ 316 h 5212"/>
                <a:gd name="T122" fmla="*/ 2666 w 3006"/>
                <a:gd name="T123" fmla="*/ 94 h 5212"/>
                <a:gd name="T124" fmla="*/ 2865 w 3006"/>
                <a:gd name="T125" fmla="*/ 1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06" h="5212">
                  <a:moveTo>
                    <a:pt x="2880" y="0"/>
                  </a:moveTo>
                  <a:lnTo>
                    <a:pt x="2871" y="4"/>
                  </a:lnTo>
                  <a:lnTo>
                    <a:pt x="2864" y="8"/>
                  </a:lnTo>
                  <a:lnTo>
                    <a:pt x="2856" y="12"/>
                  </a:lnTo>
                  <a:lnTo>
                    <a:pt x="2850" y="17"/>
                  </a:lnTo>
                  <a:lnTo>
                    <a:pt x="2844" y="22"/>
                  </a:lnTo>
                  <a:lnTo>
                    <a:pt x="2839" y="28"/>
                  </a:lnTo>
                  <a:lnTo>
                    <a:pt x="2835" y="33"/>
                  </a:lnTo>
                  <a:lnTo>
                    <a:pt x="2831" y="39"/>
                  </a:lnTo>
                  <a:lnTo>
                    <a:pt x="2824" y="52"/>
                  </a:lnTo>
                  <a:lnTo>
                    <a:pt x="2819" y="66"/>
                  </a:lnTo>
                  <a:lnTo>
                    <a:pt x="2815" y="80"/>
                  </a:lnTo>
                  <a:lnTo>
                    <a:pt x="2812" y="95"/>
                  </a:lnTo>
                  <a:lnTo>
                    <a:pt x="2808" y="127"/>
                  </a:lnTo>
                  <a:lnTo>
                    <a:pt x="2804" y="158"/>
                  </a:lnTo>
                  <a:lnTo>
                    <a:pt x="2802" y="173"/>
                  </a:lnTo>
                  <a:lnTo>
                    <a:pt x="2799" y="188"/>
                  </a:lnTo>
                  <a:lnTo>
                    <a:pt x="2795" y="203"/>
                  </a:lnTo>
                  <a:lnTo>
                    <a:pt x="2789" y="216"/>
                  </a:lnTo>
                  <a:lnTo>
                    <a:pt x="2776" y="287"/>
                  </a:lnTo>
                  <a:lnTo>
                    <a:pt x="2762" y="358"/>
                  </a:lnTo>
                  <a:lnTo>
                    <a:pt x="2749" y="428"/>
                  </a:lnTo>
                  <a:lnTo>
                    <a:pt x="2736" y="498"/>
                  </a:lnTo>
                  <a:lnTo>
                    <a:pt x="2722" y="568"/>
                  </a:lnTo>
                  <a:lnTo>
                    <a:pt x="2710" y="639"/>
                  </a:lnTo>
                  <a:lnTo>
                    <a:pt x="2698" y="709"/>
                  </a:lnTo>
                  <a:lnTo>
                    <a:pt x="2687" y="780"/>
                  </a:lnTo>
                  <a:lnTo>
                    <a:pt x="2676" y="850"/>
                  </a:lnTo>
                  <a:lnTo>
                    <a:pt x="2667" y="921"/>
                  </a:lnTo>
                  <a:lnTo>
                    <a:pt x="2659" y="992"/>
                  </a:lnTo>
                  <a:lnTo>
                    <a:pt x="2652" y="1062"/>
                  </a:lnTo>
                  <a:lnTo>
                    <a:pt x="2646" y="1134"/>
                  </a:lnTo>
                  <a:lnTo>
                    <a:pt x="2642" y="1205"/>
                  </a:lnTo>
                  <a:lnTo>
                    <a:pt x="2640" y="1277"/>
                  </a:lnTo>
                  <a:lnTo>
                    <a:pt x="2640" y="1349"/>
                  </a:lnTo>
                  <a:lnTo>
                    <a:pt x="2635" y="1434"/>
                  </a:lnTo>
                  <a:lnTo>
                    <a:pt x="2632" y="1522"/>
                  </a:lnTo>
                  <a:lnTo>
                    <a:pt x="2628" y="1611"/>
                  </a:lnTo>
                  <a:lnTo>
                    <a:pt x="2626" y="1703"/>
                  </a:lnTo>
                  <a:lnTo>
                    <a:pt x="2624" y="1797"/>
                  </a:lnTo>
                  <a:lnTo>
                    <a:pt x="2623" y="1892"/>
                  </a:lnTo>
                  <a:lnTo>
                    <a:pt x="2622" y="1986"/>
                  </a:lnTo>
                  <a:lnTo>
                    <a:pt x="2624" y="2082"/>
                  </a:lnTo>
                  <a:lnTo>
                    <a:pt x="2626" y="2178"/>
                  </a:lnTo>
                  <a:lnTo>
                    <a:pt x="2630" y="2274"/>
                  </a:lnTo>
                  <a:lnTo>
                    <a:pt x="2635" y="2368"/>
                  </a:lnTo>
                  <a:lnTo>
                    <a:pt x="2642" y="2462"/>
                  </a:lnTo>
                  <a:lnTo>
                    <a:pt x="2646" y="2510"/>
                  </a:lnTo>
                  <a:lnTo>
                    <a:pt x="2651" y="2555"/>
                  </a:lnTo>
                  <a:lnTo>
                    <a:pt x="2656" y="2601"/>
                  </a:lnTo>
                  <a:lnTo>
                    <a:pt x="2662" y="2646"/>
                  </a:lnTo>
                  <a:lnTo>
                    <a:pt x="2668" y="2691"/>
                  </a:lnTo>
                  <a:lnTo>
                    <a:pt x="2675" y="2734"/>
                  </a:lnTo>
                  <a:lnTo>
                    <a:pt x="2682" y="2778"/>
                  </a:lnTo>
                  <a:lnTo>
                    <a:pt x="2690" y="2821"/>
                  </a:lnTo>
                  <a:lnTo>
                    <a:pt x="2697" y="2844"/>
                  </a:lnTo>
                  <a:lnTo>
                    <a:pt x="2705" y="2868"/>
                  </a:lnTo>
                  <a:lnTo>
                    <a:pt x="2716" y="2891"/>
                  </a:lnTo>
                  <a:lnTo>
                    <a:pt x="2727" y="2913"/>
                  </a:lnTo>
                  <a:lnTo>
                    <a:pt x="2741" y="2935"/>
                  </a:lnTo>
                  <a:lnTo>
                    <a:pt x="2755" y="2956"/>
                  </a:lnTo>
                  <a:lnTo>
                    <a:pt x="2771" y="2976"/>
                  </a:lnTo>
                  <a:lnTo>
                    <a:pt x="2787" y="2995"/>
                  </a:lnTo>
                  <a:lnTo>
                    <a:pt x="2804" y="3015"/>
                  </a:lnTo>
                  <a:lnTo>
                    <a:pt x="2822" y="3033"/>
                  </a:lnTo>
                  <a:lnTo>
                    <a:pt x="2841" y="3051"/>
                  </a:lnTo>
                  <a:lnTo>
                    <a:pt x="2860" y="3068"/>
                  </a:lnTo>
                  <a:lnTo>
                    <a:pt x="2880" y="3084"/>
                  </a:lnTo>
                  <a:lnTo>
                    <a:pt x="2900" y="3099"/>
                  </a:lnTo>
                  <a:lnTo>
                    <a:pt x="2919" y="3113"/>
                  </a:lnTo>
                  <a:lnTo>
                    <a:pt x="2939" y="3127"/>
                  </a:lnTo>
                  <a:lnTo>
                    <a:pt x="3006" y="3120"/>
                  </a:lnTo>
                  <a:lnTo>
                    <a:pt x="2984" y="3175"/>
                  </a:lnTo>
                  <a:lnTo>
                    <a:pt x="2964" y="3229"/>
                  </a:lnTo>
                  <a:lnTo>
                    <a:pt x="2944" y="3285"/>
                  </a:lnTo>
                  <a:lnTo>
                    <a:pt x="2927" y="3340"/>
                  </a:lnTo>
                  <a:lnTo>
                    <a:pt x="2919" y="3368"/>
                  </a:lnTo>
                  <a:lnTo>
                    <a:pt x="2911" y="3398"/>
                  </a:lnTo>
                  <a:lnTo>
                    <a:pt x="2905" y="3426"/>
                  </a:lnTo>
                  <a:lnTo>
                    <a:pt x="2899" y="3455"/>
                  </a:lnTo>
                  <a:lnTo>
                    <a:pt x="2894" y="3484"/>
                  </a:lnTo>
                  <a:lnTo>
                    <a:pt x="2890" y="3514"/>
                  </a:lnTo>
                  <a:lnTo>
                    <a:pt x="2886" y="3543"/>
                  </a:lnTo>
                  <a:lnTo>
                    <a:pt x="2884" y="3573"/>
                  </a:lnTo>
                  <a:lnTo>
                    <a:pt x="2894" y="3622"/>
                  </a:lnTo>
                  <a:lnTo>
                    <a:pt x="2905" y="3672"/>
                  </a:lnTo>
                  <a:lnTo>
                    <a:pt x="2916" y="3721"/>
                  </a:lnTo>
                  <a:lnTo>
                    <a:pt x="2927" y="3772"/>
                  </a:lnTo>
                  <a:lnTo>
                    <a:pt x="2937" y="3821"/>
                  </a:lnTo>
                  <a:lnTo>
                    <a:pt x="2946" y="3871"/>
                  </a:lnTo>
                  <a:lnTo>
                    <a:pt x="2949" y="3897"/>
                  </a:lnTo>
                  <a:lnTo>
                    <a:pt x="2953" y="3922"/>
                  </a:lnTo>
                  <a:lnTo>
                    <a:pt x="2955" y="3947"/>
                  </a:lnTo>
                  <a:lnTo>
                    <a:pt x="2957" y="3972"/>
                  </a:lnTo>
                  <a:lnTo>
                    <a:pt x="2939" y="3955"/>
                  </a:lnTo>
                  <a:lnTo>
                    <a:pt x="2920" y="3938"/>
                  </a:lnTo>
                  <a:lnTo>
                    <a:pt x="2910" y="3929"/>
                  </a:lnTo>
                  <a:lnTo>
                    <a:pt x="2899" y="3921"/>
                  </a:lnTo>
                  <a:lnTo>
                    <a:pt x="2889" y="3913"/>
                  </a:lnTo>
                  <a:lnTo>
                    <a:pt x="2878" y="3907"/>
                  </a:lnTo>
                  <a:lnTo>
                    <a:pt x="2867" y="3901"/>
                  </a:lnTo>
                  <a:lnTo>
                    <a:pt x="2854" y="3896"/>
                  </a:lnTo>
                  <a:lnTo>
                    <a:pt x="2843" y="3893"/>
                  </a:lnTo>
                  <a:lnTo>
                    <a:pt x="2831" y="3891"/>
                  </a:lnTo>
                  <a:lnTo>
                    <a:pt x="2819" y="3892"/>
                  </a:lnTo>
                  <a:lnTo>
                    <a:pt x="2806" y="3894"/>
                  </a:lnTo>
                  <a:lnTo>
                    <a:pt x="2800" y="3896"/>
                  </a:lnTo>
                  <a:lnTo>
                    <a:pt x="2793" y="3898"/>
                  </a:lnTo>
                  <a:lnTo>
                    <a:pt x="2787" y="3901"/>
                  </a:lnTo>
                  <a:lnTo>
                    <a:pt x="2780" y="3905"/>
                  </a:lnTo>
                  <a:lnTo>
                    <a:pt x="2759" y="3915"/>
                  </a:lnTo>
                  <a:lnTo>
                    <a:pt x="2740" y="3927"/>
                  </a:lnTo>
                  <a:lnTo>
                    <a:pt x="2721" y="3939"/>
                  </a:lnTo>
                  <a:lnTo>
                    <a:pt x="2706" y="3952"/>
                  </a:lnTo>
                  <a:lnTo>
                    <a:pt x="2691" y="3965"/>
                  </a:lnTo>
                  <a:lnTo>
                    <a:pt x="2679" y="3980"/>
                  </a:lnTo>
                  <a:lnTo>
                    <a:pt x="2667" y="3995"/>
                  </a:lnTo>
                  <a:lnTo>
                    <a:pt x="2657" y="4010"/>
                  </a:lnTo>
                  <a:lnTo>
                    <a:pt x="2648" y="4027"/>
                  </a:lnTo>
                  <a:lnTo>
                    <a:pt x="2640" y="4044"/>
                  </a:lnTo>
                  <a:lnTo>
                    <a:pt x="2632" y="4061"/>
                  </a:lnTo>
                  <a:lnTo>
                    <a:pt x="2626" y="4078"/>
                  </a:lnTo>
                  <a:lnTo>
                    <a:pt x="2614" y="4114"/>
                  </a:lnTo>
                  <a:lnTo>
                    <a:pt x="2604" y="4151"/>
                  </a:lnTo>
                  <a:lnTo>
                    <a:pt x="2595" y="4188"/>
                  </a:lnTo>
                  <a:lnTo>
                    <a:pt x="2585" y="4225"/>
                  </a:lnTo>
                  <a:lnTo>
                    <a:pt x="2580" y="4243"/>
                  </a:lnTo>
                  <a:lnTo>
                    <a:pt x="2575" y="4262"/>
                  </a:lnTo>
                  <a:lnTo>
                    <a:pt x="2569" y="4281"/>
                  </a:lnTo>
                  <a:lnTo>
                    <a:pt x="2563" y="4298"/>
                  </a:lnTo>
                  <a:lnTo>
                    <a:pt x="2555" y="4316"/>
                  </a:lnTo>
                  <a:lnTo>
                    <a:pt x="2547" y="4333"/>
                  </a:lnTo>
                  <a:lnTo>
                    <a:pt x="2538" y="4350"/>
                  </a:lnTo>
                  <a:lnTo>
                    <a:pt x="2528" y="4366"/>
                  </a:lnTo>
                  <a:lnTo>
                    <a:pt x="2516" y="4382"/>
                  </a:lnTo>
                  <a:lnTo>
                    <a:pt x="2504" y="4398"/>
                  </a:lnTo>
                  <a:lnTo>
                    <a:pt x="2490" y="4412"/>
                  </a:lnTo>
                  <a:lnTo>
                    <a:pt x="2473" y="4426"/>
                  </a:lnTo>
                  <a:lnTo>
                    <a:pt x="2468" y="4425"/>
                  </a:lnTo>
                  <a:lnTo>
                    <a:pt x="2463" y="4425"/>
                  </a:lnTo>
                  <a:lnTo>
                    <a:pt x="2459" y="4425"/>
                  </a:lnTo>
                  <a:lnTo>
                    <a:pt x="2454" y="4425"/>
                  </a:lnTo>
                  <a:lnTo>
                    <a:pt x="2446" y="4428"/>
                  </a:lnTo>
                  <a:lnTo>
                    <a:pt x="2438" y="4431"/>
                  </a:lnTo>
                  <a:lnTo>
                    <a:pt x="2431" y="4436"/>
                  </a:lnTo>
                  <a:lnTo>
                    <a:pt x="2425" y="4442"/>
                  </a:lnTo>
                  <a:lnTo>
                    <a:pt x="2421" y="4448"/>
                  </a:lnTo>
                  <a:lnTo>
                    <a:pt x="2418" y="4454"/>
                  </a:lnTo>
                  <a:lnTo>
                    <a:pt x="2418" y="4541"/>
                  </a:lnTo>
                  <a:lnTo>
                    <a:pt x="2419" y="4628"/>
                  </a:lnTo>
                  <a:lnTo>
                    <a:pt x="2419" y="4672"/>
                  </a:lnTo>
                  <a:lnTo>
                    <a:pt x="2419" y="4715"/>
                  </a:lnTo>
                  <a:lnTo>
                    <a:pt x="2418" y="4759"/>
                  </a:lnTo>
                  <a:lnTo>
                    <a:pt x="2416" y="4803"/>
                  </a:lnTo>
                  <a:lnTo>
                    <a:pt x="2414" y="4846"/>
                  </a:lnTo>
                  <a:lnTo>
                    <a:pt x="2410" y="4889"/>
                  </a:lnTo>
                  <a:lnTo>
                    <a:pt x="2405" y="4933"/>
                  </a:lnTo>
                  <a:lnTo>
                    <a:pt x="2399" y="4976"/>
                  </a:lnTo>
                  <a:lnTo>
                    <a:pt x="2391" y="5018"/>
                  </a:lnTo>
                  <a:lnTo>
                    <a:pt x="2381" y="5061"/>
                  </a:lnTo>
                  <a:lnTo>
                    <a:pt x="2376" y="5081"/>
                  </a:lnTo>
                  <a:lnTo>
                    <a:pt x="2370" y="5102"/>
                  </a:lnTo>
                  <a:lnTo>
                    <a:pt x="2363" y="5123"/>
                  </a:lnTo>
                  <a:lnTo>
                    <a:pt x="2355" y="5143"/>
                  </a:lnTo>
                  <a:lnTo>
                    <a:pt x="2345" y="5155"/>
                  </a:lnTo>
                  <a:lnTo>
                    <a:pt x="2333" y="5165"/>
                  </a:lnTo>
                  <a:lnTo>
                    <a:pt x="2320" y="5174"/>
                  </a:lnTo>
                  <a:lnTo>
                    <a:pt x="2306" y="5182"/>
                  </a:lnTo>
                  <a:lnTo>
                    <a:pt x="2292" y="5189"/>
                  </a:lnTo>
                  <a:lnTo>
                    <a:pt x="2277" y="5195"/>
                  </a:lnTo>
                  <a:lnTo>
                    <a:pt x="2261" y="5200"/>
                  </a:lnTo>
                  <a:lnTo>
                    <a:pt x="2244" y="5204"/>
                  </a:lnTo>
                  <a:lnTo>
                    <a:pt x="2227" y="5207"/>
                  </a:lnTo>
                  <a:lnTo>
                    <a:pt x="2210" y="5209"/>
                  </a:lnTo>
                  <a:lnTo>
                    <a:pt x="2193" y="5211"/>
                  </a:lnTo>
                  <a:lnTo>
                    <a:pt x="2177" y="5212"/>
                  </a:lnTo>
                  <a:lnTo>
                    <a:pt x="2160" y="5212"/>
                  </a:lnTo>
                  <a:lnTo>
                    <a:pt x="2144" y="5212"/>
                  </a:lnTo>
                  <a:lnTo>
                    <a:pt x="2129" y="5211"/>
                  </a:lnTo>
                  <a:lnTo>
                    <a:pt x="2114" y="5210"/>
                  </a:lnTo>
                  <a:lnTo>
                    <a:pt x="2098" y="5208"/>
                  </a:lnTo>
                  <a:lnTo>
                    <a:pt x="2083" y="5204"/>
                  </a:lnTo>
                  <a:lnTo>
                    <a:pt x="2069" y="5199"/>
                  </a:lnTo>
                  <a:lnTo>
                    <a:pt x="2054" y="5193"/>
                  </a:lnTo>
                  <a:lnTo>
                    <a:pt x="2040" y="5186"/>
                  </a:lnTo>
                  <a:lnTo>
                    <a:pt x="2027" y="5178"/>
                  </a:lnTo>
                  <a:lnTo>
                    <a:pt x="2013" y="5170"/>
                  </a:lnTo>
                  <a:lnTo>
                    <a:pt x="2000" y="5161"/>
                  </a:lnTo>
                  <a:lnTo>
                    <a:pt x="1988" y="5151"/>
                  </a:lnTo>
                  <a:lnTo>
                    <a:pt x="1975" y="5139"/>
                  </a:lnTo>
                  <a:lnTo>
                    <a:pt x="1963" y="5128"/>
                  </a:lnTo>
                  <a:lnTo>
                    <a:pt x="1952" y="5116"/>
                  </a:lnTo>
                  <a:lnTo>
                    <a:pt x="1941" y="5104"/>
                  </a:lnTo>
                  <a:lnTo>
                    <a:pt x="1931" y="5091"/>
                  </a:lnTo>
                  <a:lnTo>
                    <a:pt x="1922" y="5078"/>
                  </a:lnTo>
                  <a:lnTo>
                    <a:pt x="1913" y="5065"/>
                  </a:lnTo>
                  <a:lnTo>
                    <a:pt x="1902" y="5026"/>
                  </a:lnTo>
                  <a:lnTo>
                    <a:pt x="1892" y="4985"/>
                  </a:lnTo>
                  <a:lnTo>
                    <a:pt x="1882" y="4944"/>
                  </a:lnTo>
                  <a:lnTo>
                    <a:pt x="1873" y="4902"/>
                  </a:lnTo>
                  <a:lnTo>
                    <a:pt x="1865" y="4859"/>
                  </a:lnTo>
                  <a:lnTo>
                    <a:pt x="1859" y="4817"/>
                  </a:lnTo>
                  <a:lnTo>
                    <a:pt x="1856" y="4796"/>
                  </a:lnTo>
                  <a:lnTo>
                    <a:pt x="1854" y="4775"/>
                  </a:lnTo>
                  <a:lnTo>
                    <a:pt x="1853" y="4753"/>
                  </a:lnTo>
                  <a:lnTo>
                    <a:pt x="1852" y="4732"/>
                  </a:lnTo>
                  <a:lnTo>
                    <a:pt x="1851" y="4711"/>
                  </a:lnTo>
                  <a:lnTo>
                    <a:pt x="1851" y="4690"/>
                  </a:lnTo>
                  <a:lnTo>
                    <a:pt x="1852" y="4669"/>
                  </a:lnTo>
                  <a:lnTo>
                    <a:pt x="1854" y="4649"/>
                  </a:lnTo>
                  <a:lnTo>
                    <a:pt x="1856" y="4628"/>
                  </a:lnTo>
                  <a:lnTo>
                    <a:pt x="1859" y="4607"/>
                  </a:lnTo>
                  <a:lnTo>
                    <a:pt x="1863" y="4587"/>
                  </a:lnTo>
                  <a:lnTo>
                    <a:pt x="1868" y="4568"/>
                  </a:lnTo>
                  <a:lnTo>
                    <a:pt x="1874" y="4548"/>
                  </a:lnTo>
                  <a:lnTo>
                    <a:pt x="1881" y="4529"/>
                  </a:lnTo>
                  <a:lnTo>
                    <a:pt x="1889" y="4510"/>
                  </a:lnTo>
                  <a:lnTo>
                    <a:pt x="1898" y="4491"/>
                  </a:lnTo>
                  <a:lnTo>
                    <a:pt x="1908" y="4473"/>
                  </a:lnTo>
                  <a:lnTo>
                    <a:pt x="1919" y="4456"/>
                  </a:lnTo>
                  <a:lnTo>
                    <a:pt x="1931" y="4438"/>
                  </a:lnTo>
                  <a:lnTo>
                    <a:pt x="1945" y="4422"/>
                  </a:lnTo>
                  <a:lnTo>
                    <a:pt x="1862" y="4544"/>
                  </a:lnTo>
                  <a:lnTo>
                    <a:pt x="1862" y="4472"/>
                  </a:lnTo>
                  <a:lnTo>
                    <a:pt x="1856" y="4481"/>
                  </a:lnTo>
                  <a:lnTo>
                    <a:pt x="1851" y="4490"/>
                  </a:lnTo>
                  <a:lnTo>
                    <a:pt x="1846" y="4499"/>
                  </a:lnTo>
                  <a:lnTo>
                    <a:pt x="1842" y="4509"/>
                  </a:lnTo>
                  <a:lnTo>
                    <a:pt x="1838" y="4531"/>
                  </a:lnTo>
                  <a:lnTo>
                    <a:pt x="1836" y="4553"/>
                  </a:lnTo>
                  <a:lnTo>
                    <a:pt x="1835" y="4575"/>
                  </a:lnTo>
                  <a:lnTo>
                    <a:pt x="1832" y="4597"/>
                  </a:lnTo>
                  <a:lnTo>
                    <a:pt x="1830" y="4608"/>
                  </a:lnTo>
                  <a:lnTo>
                    <a:pt x="1827" y="4618"/>
                  </a:lnTo>
                  <a:lnTo>
                    <a:pt x="1823" y="4628"/>
                  </a:lnTo>
                  <a:lnTo>
                    <a:pt x="1818" y="4638"/>
                  </a:lnTo>
                  <a:lnTo>
                    <a:pt x="1811" y="4651"/>
                  </a:lnTo>
                  <a:lnTo>
                    <a:pt x="1805" y="4664"/>
                  </a:lnTo>
                  <a:lnTo>
                    <a:pt x="1802" y="4677"/>
                  </a:lnTo>
                  <a:lnTo>
                    <a:pt x="1799" y="4691"/>
                  </a:lnTo>
                  <a:lnTo>
                    <a:pt x="1795" y="4719"/>
                  </a:lnTo>
                  <a:lnTo>
                    <a:pt x="1792" y="4747"/>
                  </a:lnTo>
                  <a:lnTo>
                    <a:pt x="1790" y="4761"/>
                  </a:lnTo>
                  <a:lnTo>
                    <a:pt x="1787" y="4774"/>
                  </a:lnTo>
                  <a:lnTo>
                    <a:pt x="1783" y="4786"/>
                  </a:lnTo>
                  <a:lnTo>
                    <a:pt x="1778" y="4797"/>
                  </a:lnTo>
                  <a:lnTo>
                    <a:pt x="1775" y="4802"/>
                  </a:lnTo>
                  <a:lnTo>
                    <a:pt x="1771" y="4807"/>
                  </a:lnTo>
                  <a:lnTo>
                    <a:pt x="1767" y="4811"/>
                  </a:lnTo>
                  <a:lnTo>
                    <a:pt x="1762" y="4815"/>
                  </a:lnTo>
                  <a:lnTo>
                    <a:pt x="1756" y="4819"/>
                  </a:lnTo>
                  <a:lnTo>
                    <a:pt x="1750" y="4822"/>
                  </a:lnTo>
                  <a:lnTo>
                    <a:pt x="1743" y="4825"/>
                  </a:lnTo>
                  <a:lnTo>
                    <a:pt x="1736" y="4827"/>
                  </a:lnTo>
                  <a:lnTo>
                    <a:pt x="1732" y="4835"/>
                  </a:lnTo>
                  <a:lnTo>
                    <a:pt x="1727" y="4842"/>
                  </a:lnTo>
                  <a:lnTo>
                    <a:pt x="1721" y="4848"/>
                  </a:lnTo>
                  <a:lnTo>
                    <a:pt x="1715" y="4853"/>
                  </a:lnTo>
                  <a:lnTo>
                    <a:pt x="1709" y="4858"/>
                  </a:lnTo>
                  <a:lnTo>
                    <a:pt x="1703" y="4862"/>
                  </a:lnTo>
                  <a:lnTo>
                    <a:pt x="1697" y="4866"/>
                  </a:lnTo>
                  <a:lnTo>
                    <a:pt x="1690" y="4869"/>
                  </a:lnTo>
                  <a:lnTo>
                    <a:pt x="1675" y="4873"/>
                  </a:lnTo>
                  <a:lnTo>
                    <a:pt x="1660" y="4877"/>
                  </a:lnTo>
                  <a:lnTo>
                    <a:pt x="1645" y="4880"/>
                  </a:lnTo>
                  <a:lnTo>
                    <a:pt x="1629" y="4882"/>
                  </a:lnTo>
                  <a:lnTo>
                    <a:pt x="1614" y="4879"/>
                  </a:lnTo>
                  <a:lnTo>
                    <a:pt x="1599" y="4875"/>
                  </a:lnTo>
                  <a:lnTo>
                    <a:pt x="1583" y="4870"/>
                  </a:lnTo>
                  <a:lnTo>
                    <a:pt x="1568" y="4865"/>
                  </a:lnTo>
                  <a:lnTo>
                    <a:pt x="1554" y="4858"/>
                  </a:lnTo>
                  <a:lnTo>
                    <a:pt x="1541" y="4850"/>
                  </a:lnTo>
                  <a:lnTo>
                    <a:pt x="1528" y="4842"/>
                  </a:lnTo>
                  <a:lnTo>
                    <a:pt x="1515" y="4834"/>
                  </a:lnTo>
                  <a:lnTo>
                    <a:pt x="1502" y="4824"/>
                  </a:lnTo>
                  <a:lnTo>
                    <a:pt x="1490" y="4814"/>
                  </a:lnTo>
                  <a:lnTo>
                    <a:pt x="1478" y="4803"/>
                  </a:lnTo>
                  <a:lnTo>
                    <a:pt x="1466" y="4792"/>
                  </a:lnTo>
                  <a:lnTo>
                    <a:pt x="1443" y="4769"/>
                  </a:lnTo>
                  <a:lnTo>
                    <a:pt x="1422" y="4743"/>
                  </a:lnTo>
                  <a:lnTo>
                    <a:pt x="1402" y="4717"/>
                  </a:lnTo>
                  <a:lnTo>
                    <a:pt x="1382" y="4690"/>
                  </a:lnTo>
                  <a:lnTo>
                    <a:pt x="1363" y="4662"/>
                  </a:lnTo>
                  <a:lnTo>
                    <a:pt x="1345" y="4634"/>
                  </a:lnTo>
                  <a:lnTo>
                    <a:pt x="1308" y="4581"/>
                  </a:lnTo>
                  <a:lnTo>
                    <a:pt x="1274" y="4533"/>
                  </a:lnTo>
                  <a:lnTo>
                    <a:pt x="1260" y="4512"/>
                  </a:lnTo>
                  <a:lnTo>
                    <a:pt x="1248" y="4491"/>
                  </a:lnTo>
                  <a:lnTo>
                    <a:pt x="1236" y="4470"/>
                  </a:lnTo>
                  <a:lnTo>
                    <a:pt x="1225" y="4449"/>
                  </a:lnTo>
                  <a:lnTo>
                    <a:pt x="1204" y="4405"/>
                  </a:lnTo>
                  <a:lnTo>
                    <a:pt x="1184" y="4360"/>
                  </a:lnTo>
                  <a:lnTo>
                    <a:pt x="1174" y="4339"/>
                  </a:lnTo>
                  <a:lnTo>
                    <a:pt x="1163" y="4317"/>
                  </a:lnTo>
                  <a:lnTo>
                    <a:pt x="1152" y="4297"/>
                  </a:lnTo>
                  <a:lnTo>
                    <a:pt x="1140" y="4277"/>
                  </a:lnTo>
                  <a:lnTo>
                    <a:pt x="1127" y="4256"/>
                  </a:lnTo>
                  <a:lnTo>
                    <a:pt x="1113" y="4238"/>
                  </a:lnTo>
                  <a:lnTo>
                    <a:pt x="1098" y="4221"/>
                  </a:lnTo>
                  <a:lnTo>
                    <a:pt x="1080" y="4205"/>
                  </a:lnTo>
                  <a:lnTo>
                    <a:pt x="1074" y="4203"/>
                  </a:lnTo>
                  <a:lnTo>
                    <a:pt x="1069" y="4203"/>
                  </a:lnTo>
                  <a:lnTo>
                    <a:pt x="1065" y="4204"/>
                  </a:lnTo>
                  <a:lnTo>
                    <a:pt x="1061" y="4206"/>
                  </a:lnTo>
                  <a:lnTo>
                    <a:pt x="1058" y="4209"/>
                  </a:lnTo>
                  <a:lnTo>
                    <a:pt x="1056" y="4212"/>
                  </a:lnTo>
                  <a:lnTo>
                    <a:pt x="1054" y="4215"/>
                  </a:lnTo>
                  <a:lnTo>
                    <a:pt x="1053" y="4219"/>
                  </a:lnTo>
                  <a:lnTo>
                    <a:pt x="1052" y="4229"/>
                  </a:lnTo>
                  <a:lnTo>
                    <a:pt x="1052" y="4238"/>
                  </a:lnTo>
                  <a:lnTo>
                    <a:pt x="1054" y="4247"/>
                  </a:lnTo>
                  <a:lnTo>
                    <a:pt x="1057" y="4255"/>
                  </a:lnTo>
                  <a:lnTo>
                    <a:pt x="1068" y="4271"/>
                  </a:lnTo>
                  <a:lnTo>
                    <a:pt x="1079" y="4287"/>
                  </a:lnTo>
                  <a:lnTo>
                    <a:pt x="1082" y="4291"/>
                  </a:lnTo>
                  <a:lnTo>
                    <a:pt x="1084" y="4295"/>
                  </a:lnTo>
                  <a:lnTo>
                    <a:pt x="1085" y="4299"/>
                  </a:lnTo>
                  <a:lnTo>
                    <a:pt x="1086" y="4303"/>
                  </a:lnTo>
                  <a:lnTo>
                    <a:pt x="1085" y="4308"/>
                  </a:lnTo>
                  <a:lnTo>
                    <a:pt x="1085" y="4312"/>
                  </a:lnTo>
                  <a:lnTo>
                    <a:pt x="1083" y="4317"/>
                  </a:lnTo>
                  <a:lnTo>
                    <a:pt x="1080" y="4322"/>
                  </a:lnTo>
                  <a:lnTo>
                    <a:pt x="1067" y="4320"/>
                  </a:lnTo>
                  <a:lnTo>
                    <a:pt x="1055" y="4319"/>
                  </a:lnTo>
                  <a:lnTo>
                    <a:pt x="1043" y="4318"/>
                  </a:lnTo>
                  <a:lnTo>
                    <a:pt x="1031" y="4318"/>
                  </a:lnTo>
                  <a:lnTo>
                    <a:pt x="1009" y="4319"/>
                  </a:lnTo>
                  <a:lnTo>
                    <a:pt x="989" y="4322"/>
                  </a:lnTo>
                  <a:lnTo>
                    <a:pt x="969" y="4326"/>
                  </a:lnTo>
                  <a:lnTo>
                    <a:pt x="949" y="4332"/>
                  </a:lnTo>
                  <a:lnTo>
                    <a:pt x="931" y="4338"/>
                  </a:lnTo>
                  <a:lnTo>
                    <a:pt x="913" y="4344"/>
                  </a:lnTo>
                  <a:lnTo>
                    <a:pt x="895" y="4350"/>
                  </a:lnTo>
                  <a:lnTo>
                    <a:pt x="877" y="4356"/>
                  </a:lnTo>
                  <a:lnTo>
                    <a:pt x="858" y="4362"/>
                  </a:lnTo>
                  <a:lnTo>
                    <a:pt x="838" y="4366"/>
                  </a:lnTo>
                  <a:lnTo>
                    <a:pt x="816" y="4369"/>
                  </a:lnTo>
                  <a:lnTo>
                    <a:pt x="795" y="4370"/>
                  </a:lnTo>
                  <a:lnTo>
                    <a:pt x="783" y="4370"/>
                  </a:lnTo>
                  <a:lnTo>
                    <a:pt x="771" y="4369"/>
                  </a:lnTo>
                  <a:lnTo>
                    <a:pt x="759" y="4368"/>
                  </a:lnTo>
                  <a:lnTo>
                    <a:pt x="746" y="4366"/>
                  </a:lnTo>
                  <a:lnTo>
                    <a:pt x="765" y="4346"/>
                  </a:lnTo>
                  <a:lnTo>
                    <a:pt x="782" y="4326"/>
                  </a:lnTo>
                  <a:lnTo>
                    <a:pt x="798" y="4305"/>
                  </a:lnTo>
                  <a:lnTo>
                    <a:pt x="812" y="4284"/>
                  </a:lnTo>
                  <a:lnTo>
                    <a:pt x="825" y="4261"/>
                  </a:lnTo>
                  <a:lnTo>
                    <a:pt x="838" y="4238"/>
                  </a:lnTo>
                  <a:lnTo>
                    <a:pt x="848" y="4215"/>
                  </a:lnTo>
                  <a:lnTo>
                    <a:pt x="859" y="4192"/>
                  </a:lnTo>
                  <a:lnTo>
                    <a:pt x="878" y="4145"/>
                  </a:lnTo>
                  <a:lnTo>
                    <a:pt x="896" y="4097"/>
                  </a:lnTo>
                  <a:lnTo>
                    <a:pt x="906" y="4073"/>
                  </a:lnTo>
                  <a:lnTo>
                    <a:pt x="916" y="4050"/>
                  </a:lnTo>
                  <a:lnTo>
                    <a:pt x="927" y="4027"/>
                  </a:lnTo>
                  <a:lnTo>
                    <a:pt x="939" y="4004"/>
                  </a:lnTo>
                  <a:lnTo>
                    <a:pt x="947" y="3980"/>
                  </a:lnTo>
                  <a:lnTo>
                    <a:pt x="956" y="3957"/>
                  </a:lnTo>
                  <a:lnTo>
                    <a:pt x="967" y="3934"/>
                  </a:lnTo>
                  <a:lnTo>
                    <a:pt x="977" y="3911"/>
                  </a:lnTo>
                  <a:lnTo>
                    <a:pt x="998" y="3864"/>
                  </a:lnTo>
                  <a:lnTo>
                    <a:pt x="1017" y="3818"/>
                  </a:lnTo>
                  <a:lnTo>
                    <a:pt x="1027" y="3795"/>
                  </a:lnTo>
                  <a:lnTo>
                    <a:pt x="1035" y="3771"/>
                  </a:lnTo>
                  <a:lnTo>
                    <a:pt x="1042" y="3746"/>
                  </a:lnTo>
                  <a:lnTo>
                    <a:pt x="1048" y="3722"/>
                  </a:lnTo>
                  <a:lnTo>
                    <a:pt x="1053" y="3698"/>
                  </a:lnTo>
                  <a:lnTo>
                    <a:pt x="1056" y="3673"/>
                  </a:lnTo>
                  <a:lnTo>
                    <a:pt x="1057" y="3660"/>
                  </a:lnTo>
                  <a:lnTo>
                    <a:pt x="1058" y="3648"/>
                  </a:lnTo>
                  <a:lnTo>
                    <a:pt x="1057" y="3635"/>
                  </a:lnTo>
                  <a:lnTo>
                    <a:pt x="1057" y="3621"/>
                  </a:lnTo>
                  <a:lnTo>
                    <a:pt x="1045" y="3621"/>
                  </a:lnTo>
                  <a:lnTo>
                    <a:pt x="1041" y="3643"/>
                  </a:lnTo>
                  <a:lnTo>
                    <a:pt x="1036" y="3663"/>
                  </a:lnTo>
                  <a:lnTo>
                    <a:pt x="1030" y="3684"/>
                  </a:lnTo>
                  <a:lnTo>
                    <a:pt x="1024" y="3704"/>
                  </a:lnTo>
                  <a:lnTo>
                    <a:pt x="1011" y="3744"/>
                  </a:lnTo>
                  <a:lnTo>
                    <a:pt x="996" y="3784"/>
                  </a:lnTo>
                  <a:lnTo>
                    <a:pt x="980" y="3822"/>
                  </a:lnTo>
                  <a:lnTo>
                    <a:pt x="964" y="3861"/>
                  </a:lnTo>
                  <a:lnTo>
                    <a:pt x="947" y="3899"/>
                  </a:lnTo>
                  <a:lnTo>
                    <a:pt x="930" y="3937"/>
                  </a:lnTo>
                  <a:lnTo>
                    <a:pt x="924" y="3939"/>
                  </a:lnTo>
                  <a:lnTo>
                    <a:pt x="918" y="3941"/>
                  </a:lnTo>
                  <a:lnTo>
                    <a:pt x="913" y="3944"/>
                  </a:lnTo>
                  <a:lnTo>
                    <a:pt x="908" y="3947"/>
                  </a:lnTo>
                  <a:lnTo>
                    <a:pt x="899" y="3954"/>
                  </a:lnTo>
                  <a:lnTo>
                    <a:pt x="893" y="3962"/>
                  </a:lnTo>
                  <a:lnTo>
                    <a:pt x="887" y="3971"/>
                  </a:lnTo>
                  <a:lnTo>
                    <a:pt x="883" y="3981"/>
                  </a:lnTo>
                  <a:lnTo>
                    <a:pt x="879" y="3992"/>
                  </a:lnTo>
                  <a:lnTo>
                    <a:pt x="876" y="4004"/>
                  </a:lnTo>
                  <a:lnTo>
                    <a:pt x="870" y="4029"/>
                  </a:lnTo>
                  <a:lnTo>
                    <a:pt x="864" y="4052"/>
                  </a:lnTo>
                  <a:lnTo>
                    <a:pt x="860" y="4064"/>
                  </a:lnTo>
                  <a:lnTo>
                    <a:pt x="855" y="4075"/>
                  </a:lnTo>
                  <a:lnTo>
                    <a:pt x="849" y="4085"/>
                  </a:lnTo>
                  <a:lnTo>
                    <a:pt x="841" y="4094"/>
                  </a:lnTo>
                  <a:lnTo>
                    <a:pt x="679" y="4322"/>
                  </a:lnTo>
                  <a:lnTo>
                    <a:pt x="668" y="4324"/>
                  </a:lnTo>
                  <a:lnTo>
                    <a:pt x="658" y="4327"/>
                  </a:lnTo>
                  <a:lnTo>
                    <a:pt x="648" y="4330"/>
                  </a:lnTo>
                  <a:lnTo>
                    <a:pt x="640" y="4333"/>
                  </a:lnTo>
                  <a:lnTo>
                    <a:pt x="623" y="4342"/>
                  </a:lnTo>
                  <a:lnTo>
                    <a:pt x="607" y="4350"/>
                  </a:lnTo>
                  <a:lnTo>
                    <a:pt x="599" y="4354"/>
                  </a:lnTo>
                  <a:lnTo>
                    <a:pt x="590" y="4358"/>
                  </a:lnTo>
                  <a:lnTo>
                    <a:pt x="581" y="4361"/>
                  </a:lnTo>
                  <a:lnTo>
                    <a:pt x="572" y="4364"/>
                  </a:lnTo>
                  <a:lnTo>
                    <a:pt x="562" y="4366"/>
                  </a:lnTo>
                  <a:lnTo>
                    <a:pt x="552" y="4367"/>
                  </a:lnTo>
                  <a:lnTo>
                    <a:pt x="541" y="4367"/>
                  </a:lnTo>
                  <a:lnTo>
                    <a:pt x="529" y="4366"/>
                  </a:lnTo>
                  <a:lnTo>
                    <a:pt x="542" y="4327"/>
                  </a:lnTo>
                  <a:lnTo>
                    <a:pt x="553" y="4289"/>
                  </a:lnTo>
                  <a:lnTo>
                    <a:pt x="563" y="4250"/>
                  </a:lnTo>
                  <a:lnTo>
                    <a:pt x="573" y="4212"/>
                  </a:lnTo>
                  <a:lnTo>
                    <a:pt x="582" y="4175"/>
                  </a:lnTo>
                  <a:lnTo>
                    <a:pt x="590" y="4136"/>
                  </a:lnTo>
                  <a:lnTo>
                    <a:pt x="598" y="4099"/>
                  </a:lnTo>
                  <a:lnTo>
                    <a:pt x="604" y="4061"/>
                  </a:lnTo>
                  <a:lnTo>
                    <a:pt x="616" y="3984"/>
                  </a:lnTo>
                  <a:lnTo>
                    <a:pt x="628" y="3908"/>
                  </a:lnTo>
                  <a:lnTo>
                    <a:pt x="639" y="3830"/>
                  </a:lnTo>
                  <a:lnTo>
                    <a:pt x="651" y="3750"/>
                  </a:lnTo>
                  <a:lnTo>
                    <a:pt x="648" y="3746"/>
                  </a:lnTo>
                  <a:lnTo>
                    <a:pt x="646" y="3742"/>
                  </a:lnTo>
                  <a:lnTo>
                    <a:pt x="646" y="3737"/>
                  </a:lnTo>
                  <a:lnTo>
                    <a:pt x="646" y="3732"/>
                  </a:lnTo>
                  <a:lnTo>
                    <a:pt x="645" y="3727"/>
                  </a:lnTo>
                  <a:lnTo>
                    <a:pt x="644" y="3722"/>
                  </a:lnTo>
                  <a:lnTo>
                    <a:pt x="642" y="3720"/>
                  </a:lnTo>
                  <a:lnTo>
                    <a:pt x="641" y="3719"/>
                  </a:lnTo>
                  <a:lnTo>
                    <a:pt x="638" y="3717"/>
                  </a:lnTo>
                  <a:lnTo>
                    <a:pt x="635" y="3716"/>
                  </a:lnTo>
                  <a:lnTo>
                    <a:pt x="631" y="3721"/>
                  </a:lnTo>
                  <a:lnTo>
                    <a:pt x="628" y="3727"/>
                  </a:lnTo>
                  <a:lnTo>
                    <a:pt x="625" y="3732"/>
                  </a:lnTo>
                  <a:lnTo>
                    <a:pt x="622" y="3739"/>
                  </a:lnTo>
                  <a:lnTo>
                    <a:pt x="618" y="3752"/>
                  </a:lnTo>
                  <a:lnTo>
                    <a:pt x="615" y="3767"/>
                  </a:lnTo>
                  <a:lnTo>
                    <a:pt x="612" y="3798"/>
                  </a:lnTo>
                  <a:lnTo>
                    <a:pt x="610" y="3830"/>
                  </a:lnTo>
                  <a:lnTo>
                    <a:pt x="609" y="3846"/>
                  </a:lnTo>
                  <a:lnTo>
                    <a:pt x="608" y="3862"/>
                  </a:lnTo>
                  <a:lnTo>
                    <a:pt x="607" y="3877"/>
                  </a:lnTo>
                  <a:lnTo>
                    <a:pt x="604" y="3893"/>
                  </a:lnTo>
                  <a:lnTo>
                    <a:pt x="600" y="3907"/>
                  </a:lnTo>
                  <a:lnTo>
                    <a:pt x="595" y="3921"/>
                  </a:lnTo>
                  <a:lnTo>
                    <a:pt x="592" y="3927"/>
                  </a:lnTo>
                  <a:lnTo>
                    <a:pt x="589" y="3933"/>
                  </a:lnTo>
                  <a:lnTo>
                    <a:pt x="585" y="3939"/>
                  </a:lnTo>
                  <a:lnTo>
                    <a:pt x="579" y="3944"/>
                  </a:lnTo>
                  <a:lnTo>
                    <a:pt x="574" y="3946"/>
                  </a:lnTo>
                  <a:lnTo>
                    <a:pt x="570" y="3947"/>
                  </a:lnTo>
                  <a:lnTo>
                    <a:pt x="566" y="3950"/>
                  </a:lnTo>
                  <a:lnTo>
                    <a:pt x="563" y="3952"/>
                  </a:lnTo>
                  <a:lnTo>
                    <a:pt x="558" y="3958"/>
                  </a:lnTo>
                  <a:lnTo>
                    <a:pt x="554" y="3965"/>
                  </a:lnTo>
                  <a:lnTo>
                    <a:pt x="552" y="3972"/>
                  </a:lnTo>
                  <a:lnTo>
                    <a:pt x="551" y="3981"/>
                  </a:lnTo>
                  <a:lnTo>
                    <a:pt x="550" y="3990"/>
                  </a:lnTo>
                  <a:lnTo>
                    <a:pt x="550" y="3999"/>
                  </a:lnTo>
                  <a:lnTo>
                    <a:pt x="551" y="4020"/>
                  </a:lnTo>
                  <a:lnTo>
                    <a:pt x="551" y="4039"/>
                  </a:lnTo>
                  <a:lnTo>
                    <a:pt x="550" y="4048"/>
                  </a:lnTo>
                  <a:lnTo>
                    <a:pt x="548" y="4056"/>
                  </a:lnTo>
                  <a:lnTo>
                    <a:pt x="545" y="4064"/>
                  </a:lnTo>
                  <a:lnTo>
                    <a:pt x="540" y="4071"/>
                  </a:lnTo>
                  <a:lnTo>
                    <a:pt x="522" y="4117"/>
                  </a:lnTo>
                  <a:lnTo>
                    <a:pt x="505" y="4165"/>
                  </a:lnTo>
                  <a:lnTo>
                    <a:pt x="488" y="4212"/>
                  </a:lnTo>
                  <a:lnTo>
                    <a:pt x="471" y="4259"/>
                  </a:lnTo>
                  <a:lnTo>
                    <a:pt x="463" y="4283"/>
                  </a:lnTo>
                  <a:lnTo>
                    <a:pt x="452" y="4306"/>
                  </a:lnTo>
                  <a:lnTo>
                    <a:pt x="442" y="4329"/>
                  </a:lnTo>
                  <a:lnTo>
                    <a:pt x="432" y="4352"/>
                  </a:lnTo>
                  <a:lnTo>
                    <a:pt x="420" y="4374"/>
                  </a:lnTo>
                  <a:lnTo>
                    <a:pt x="408" y="4396"/>
                  </a:lnTo>
                  <a:lnTo>
                    <a:pt x="394" y="4417"/>
                  </a:lnTo>
                  <a:lnTo>
                    <a:pt x="379" y="4438"/>
                  </a:lnTo>
                  <a:lnTo>
                    <a:pt x="374" y="4439"/>
                  </a:lnTo>
                  <a:lnTo>
                    <a:pt x="369" y="4440"/>
                  </a:lnTo>
                  <a:lnTo>
                    <a:pt x="364" y="4441"/>
                  </a:lnTo>
                  <a:lnTo>
                    <a:pt x="358" y="4440"/>
                  </a:lnTo>
                  <a:lnTo>
                    <a:pt x="353" y="4439"/>
                  </a:lnTo>
                  <a:lnTo>
                    <a:pt x="348" y="4437"/>
                  </a:lnTo>
                  <a:lnTo>
                    <a:pt x="342" y="4434"/>
                  </a:lnTo>
                  <a:lnTo>
                    <a:pt x="337" y="4431"/>
                  </a:lnTo>
                  <a:lnTo>
                    <a:pt x="333" y="4428"/>
                  </a:lnTo>
                  <a:lnTo>
                    <a:pt x="327" y="4424"/>
                  </a:lnTo>
                  <a:lnTo>
                    <a:pt x="323" y="4420"/>
                  </a:lnTo>
                  <a:lnTo>
                    <a:pt x="320" y="4415"/>
                  </a:lnTo>
                  <a:lnTo>
                    <a:pt x="317" y="4410"/>
                  </a:lnTo>
                  <a:lnTo>
                    <a:pt x="314" y="4405"/>
                  </a:lnTo>
                  <a:lnTo>
                    <a:pt x="313" y="4400"/>
                  </a:lnTo>
                  <a:lnTo>
                    <a:pt x="312" y="4394"/>
                  </a:lnTo>
                  <a:lnTo>
                    <a:pt x="312" y="4388"/>
                  </a:lnTo>
                  <a:lnTo>
                    <a:pt x="312" y="4383"/>
                  </a:lnTo>
                  <a:lnTo>
                    <a:pt x="311" y="4378"/>
                  </a:lnTo>
                  <a:lnTo>
                    <a:pt x="310" y="4373"/>
                  </a:lnTo>
                  <a:lnTo>
                    <a:pt x="306" y="4364"/>
                  </a:lnTo>
                  <a:lnTo>
                    <a:pt x="300" y="4355"/>
                  </a:lnTo>
                  <a:lnTo>
                    <a:pt x="294" y="4347"/>
                  </a:lnTo>
                  <a:lnTo>
                    <a:pt x="287" y="4341"/>
                  </a:lnTo>
                  <a:lnTo>
                    <a:pt x="284" y="4340"/>
                  </a:lnTo>
                  <a:lnTo>
                    <a:pt x="281" y="4338"/>
                  </a:lnTo>
                  <a:lnTo>
                    <a:pt x="278" y="4338"/>
                  </a:lnTo>
                  <a:lnTo>
                    <a:pt x="275" y="4338"/>
                  </a:lnTo>
                  <a:lnTo>
                    <a:pt x="272" y="4313"/>
                  </a:lnTo>
                  <a:lnTo>
                    <a:pt x="271" y="4286"/>
                  </a:lnTo>
                  <a:lnTo>
                    <a:pt x="270" y="4258"/>
                  </a:lnTo>
                  <a:lnTo>
                    <a:pt x="272" y="4231"/>
                  </a:lnTo>
                  <a:lnTo>
                    <a:pt x="274" y="4203"/>
                  </a:lnTo>
                  <a:lnTo>
                    <a:pt x="277" y="4174"/>
                  </a:lnTo>
                  <a:lnTo>
                    <a:pt x="281" y="4146"/>
                  </a:lnTo>
                  <a:lnTo>
                    <a:pt x="285" y="4116"/>
                  </a:lnTo>
                  <a:lnTo>
                    <a:pt x="296" y="4059"/>
                  </a:lnTo>
                  <a:lnTo>
                    <a:pt x="308" y="4002"/>
                  </a:lnTo>
                  <a:lnTo>
                    <a:pt x="320" y="3947"/>
                  </a:lnTo>
                  <a:lnTo>
                    <a:pt x="331" y="3894"/>
                  </a:lnTo>
                  <a:lnTo>
                    <a:pt x="312" y="3894"/>
                  </a:lnTo>
                  <a:lnTo>
                    <a:pt x="297" y="3928"/>
                  </a:lnTo>
                  <a:lnTo>
                    <a:pt x="284" y="3964"/>
                  </a:lnTo>
                  <a:lnTo>
                    <a:pt x="273" y="4001"/>
                  </a:lnTo>
                  <a:lnTo>
                    <a:pt x="263" y="4039"/>
                  </a:lnTo>
                  <a:lnTo>
                    <a:pt x="255" y="4078"/>
                  </a:lnTo>
                  <a:lnTo>
                    <a:pt x="247" y="4117"/>
                  </a:lnTo>
                  <a:lnTo>
                    <a:pt x="242" y="4157"/>
                  </a:lnTo>
                  <a:lnTo>
                    <a:pt x="237" y="4197"/>
                  </a:lnTo>
                  <a:lnTo>
                    <a:pt x="234" y="4237"/>
                  </a:lnTo>
                  <a:lnTo>
                    <a:pt x="231" y="4278"/>
                  </a:lnTo>
                  <a:lnTo>
                    <a:pt x="230" y="4317"/>
                  </a:lnTo>
                  <a:lnTo>
                    <a:pt x="230" y="4357"/>
                  </a:lnTo>
                  <a:lnTo>
                    <a:pt x="230" y="4396"/>
                  </a:lnTo>
                  <a:lnTo>
                    <a:pt x="232" y="4435"/>
                  </a:lnTo>
                  <a:lnTo>
                    <a:pt x="234" y="4472"/>
                  </a:lnTo>
                  <a:lnTo>
                    <a:pt x="236" y="4509"/>
                  </a:lnTo>
                  <a:lnTo>
                    <a:pt x="228" y="4520"/>
                  </a:lnTo>
                  <a:lnTo>
                    <a:pt x="218" y="4531"/>
                  </a:lnTo>
                  <a:lnTo>
                    <a:pt x="207" y="4540"/>
                  </a:lnTo>
                  <a:lnTo>
                    <a:pt x="194" y="4548"/>
                  </a:lnTo>
                  <a:lnTo>
                    <a:pt x="187" y="4551"/>
                  </a:lnTo>
                  <a:lnTo>
                    <a:pt x="181" y="4553"/>
                  </a:lnTo>
                  <a:lnTo>
                    <a:pt x="174" y="4555"/>
                  </a:lnTo>
                  <a:lnTo>
                    <a:pt x="168" y="4555"/>
                  </a:lnTo>
                  <a:lnTo>
                    <a:pt x="161" y="4554"/>
                  </a:lnTo>
                  <a:lnTo>
                    <a:pt x="155" y="4552"/>
                  </a:lnTo>
                  <a:lnTo>
                    <a:pt x="148" y="4549"/>
                  </a:lnTo>
                  <a:lnTo>
                    <a:pt x="141" y="4544"/>
                  </a:lnTo>
                  <a:lnTo>
                    <a:pt x="128" y="4538"/>
                  </a:lnTo>
                  <a:lnTo>
                    <a:pt x="117" y="4530"/>
                  </a:lnTo>
                  <a:lnTo>
                    <a:pt x="106" y="4522"/>
                  </a:lnTo>
                  <a:lnTo>
                    <a:pt x="97" y="4512"/>
                  </a:lnTo>
                  <a:lnTo>
                    <a:pt x="88" y="4502"/>
                  </a:lnTo>
                  <a:lnTo>
                    <a:pt x="80" y="4491"/>
                  </a:lnTo>
                  <a:lnTo>
                    <a:pt x="72" y="4479"/>
                  </a:lnTo>
                  <a:lnTo>
                    <a:pt x="65" y="4467"/>
                  </a:lnTo>
                  <a:lnTo>
                    <a:pt x="53" y="4443"/>
                  </a:lnTo>
                  <a:lnTo>
                    <a:pt x="40" y="4418"/>
                  </a:lnTo>
                  <a:lnTo>
                    <a:pt x="34" y="4406"/>
                  </a:lnTo>
                  <a:lnTo>
                    <a:pt x="27" y="4394"/>
                  </a:lnTo>
                  <a:lnTo>
                    <a:pt x="20" y="4381"/>
                  </a:lnTo>
                  <a:lnTo>
                    <a:pt x="12" y="4370"/>
                  </a:lnTo>
                  <a:lnTo>
                    <a:pt x="8" y="4345"/>
                  </a:lnTo>
                  <a:lnTo>
                    <a:pt x="4" y="4320"/>
                  </a:lnTo>
                  <a:lnTo>
                    <a:pt x="2" y="4295"/>
                  </a:lnTo>
                  <a:lnTo>
                    <a:pt x="0" y="4270"/>
                  </a:lnTo>
                  <a:lnTo>
                    <a:pt x="0" y="4244"/>
                  </a:lnTo>
                  <a:lnTo>
                    <a:pt x="0" y="4220"/>
                  </a:lnTo>
                  <a:lnTo>
                    <a:pt x="1" y="4196"/>
                  </a:lnTo>
                  <a:lnTo>
                    <a:pt x="3" y="4173"/>
                  </a:lnTo>
                  <a:lnTo>
                    <a:pt x="6" y="4149"/>
                  </a:lnTo>
                  <a:lnTo>
                    <a:pt x="10" y="4125"/>
                  </a:lnTo>
                  <a:lnTo>
                    <a:pt x="15" y="4102"/>
                  </a:lnTo>
                  <a:lnTo>
                    <a:pt x="20" y="4080"/>
                  </a:lnTo>
                  <a:lnTo>
                    <a:pt x="26" y="4057"/>
                  </a:lnTo>
                  <a:lnTo>
                    <a:pt x="33" y="4035"/>
                  </a:lnTo>
                  <a:lnTo>
                    <a:pt x="40" y="4013"/>
                  </a:lnTo>
                  <a:lnTo>
                    <a:pt x="48" y="3991"/>
                  </a:lnTo>
                  <a:lnTo>
                    <a:pt x="57" y="3969"/>
                  </a:lnTo>
                  <a:lnTo>
                    <a:pt x="66" y="3948"/>
                  </a:lnTo>
                  <a:lnTo>
                    <a:pt x="76" y="3927"/>
                  </a:lnTo>
                  <a:lnTo>
                    <a:pt x="87" y="3906"/>
                  </a:lnTo>
                  <a:lnTo>
                    <a:pt x="109" y="3864"/>
                  </a:lnTo>
                  <a:lnTo>
                    <a:pt x="133" y="3823"/>
                  </a:lnTo>
                  <a:lnTo>
                    <a:pt x="158" y="3783"/>
                  </a:lnTo>
                  <a:lnTo>
                    <a:pt x="185" y="3742"/>
                  </a:lnTo>
                  <a:lnTo>
                    <a:pt x="213" y="3704"/>
                  </a:lnTo>
                  <a:lnTo>
                    <a:pt x="241" y="3665"/>
                  </a:lnTo>
                  <a:lnTo>
                    <a:pt x="247" y="3630"/>
                  </a:lnTo>
                  <a:lnTo>
                    <a:pt x="254" y="3596"/>
                  </a:lnTo>
                  <a:lnTo>
                    <a:pt x="261" y="3562"/>
                  </a:lnTo>
                  <a:lnTo>
                    <a:pt x="269" y="3528"/>
                  </a:lnTo>
                  <a:lnTo>
                    <a:pt x="286" y="3458"/>
                  </a:lnTo>
                  <a:lnTo>
                    <a:pt x="303" y="3389"/>
                  </a:lnTo>
                  <a:lnTo>
                    <a:pt x="311" y="3353"/>
                  </a:lnTo>
                  <a:lnTo>
                    <a:pt x="319" y="3318"/>
                  </a:lnTo>
                  <a:lnTo>
                    <a:pt x="326" y="3283"/>
                  </a:lnTo>
                  <a:lnTo>
                    <a:pt x="334" y="3247"/>
                  </a:lnTo>
                  <a:lnTo>
                    <a:pt x="340" y="3211"/>
                  </a:lnTo>
                  <a:lnTo>
                    <a:pt x="345" y="3176"/>
                  </a:lnTo>
                  <a:lnTo>
                    <a:pt x="349" y="3141"/>
                  </a:lnTo>
                  <a:lnTo>
                    <a:pt x="352" y="3104"/>
                  </a:lnTo>
                  <a:lnTo>
                    <a:pt x="364" y="3083"/>
                  </a:lnTo>
                  <a:lnTo>
                    <a:pt x="377" y="3062"/>
                  </a:lnTo>
                  <a:lnTo>
                    <a:pt x="389" y="3041"/>
                  </a:lnTo>
                  <a:lnTo>
                    <a:pt x="401" y="3019"/>
                  </a:lnTo>
                  <a:lnTo>
                    <a:pt x="405" y="3008"/>
                  </a:lnTo>
                  <a:lnTo>
                    <a:pt x="409" y="2996"/>
                  </a:lnTo>
                  <a:lnTo>
                    <a:pt x="412" y="2985"/>
                  </a:lnTo>
                  <a:lnTo>
                    <a:pt x="414" y="2974"/>
                  </a:lnTo>
                  <a:lnTo>
                    <a:pt x="414" y="2962"/>
                  </a:lnTo>
                  <a:lnTo>
                    <a:pt x="413" y="2951"/>
                  </a:lnTo>
                  <a:lnTo>
                    <a:pt x="411" y="2939"/>
                  </a:lnTo>
                  <a:lnTo>
                    <a:pt x="407" y="2927"/>
                  </a:lnTo>
                  <a:lnTo>
                    <a:pt x="445" y="2815"/>
                  </a:lnTo>
                  <a:lnTo>
                    <a:pt x="484" y="2702"/>
                  </a:lnTo>
                  <a:lnTo>
                    <a:pt x="523" y="2590"/>
                  </a:lnTo>
                  <a:lnTo>
                    <a:pt x="563" y="2478"/>
                  </a:lnTo>
                  <a:lnTo>
                    <a:pt x="605" y="2365"/>
                  </a:lnTo>
                  <a:lnTo>
                    <a:pt x="646" y="2254"/>
                  </a:lnTo>
                  <a:lnTo>
                    <a:pt x="688" y="2142"/>
                  </a:lnTo>
                  <a:lnTo>
                    <a:pt x="732" y="2031"/>
                  </a:lnTo>
                  <a:lnTo>
                    <a:pt x="776" y="1920"/>
                  </a:lnTo>
                  <a:lnTo>
                    <a:pt x="821" y="1809"/>
                  </a:lnTo>
                  <a:lnTo>
                    <a:pt x="867" y="1699"/>
                  </a:lnTo>
                  <a:lnTo>
                    <a:pt x="914" y="1589"/>
                  </a:lnTo>
                  <a:lnTo>
                    <a:pt x="961" y="1480"/>
                  </a:lnTo>
                  <a:lnTo>
                    <a:pt x="1011" y="1373"/>
                  </a:lnTo>
                  <a:lnTo>
                    <a:pt x="1061" y="1266"/>
                  </a:lnTo>
                  <a:lnTo>
                    <a:pt x="1113" y="1160"/>
                  </a:lnTo>
                  <a:lnTo>
                    <a:pt x="1119" y="1146"/>
                  </a:lnTo>
                  <a:lnTo>
                    <a:pt x="1126" y="1133"/>
                  </a:lnTo>
                  <a:lnTo>
                    <a:pt x="1133" y="1120"/>
                  </a:lnTo>
                  <a:lnTo>
                    <a:pt x="1142" y="1107"/>
                  </a:lnTo>
                  <a:lnTo>
                    <a:pt x="1159" y="1085"/>
                  </a:lnTo>
                  <a:lnTo>
                    <a:pt x="1178" y="1063"/>
                  </a:lnTo>
                  <a:lnTo>
                    <a:pt x="1187" y="1052"/>
                  </a:lnTo>
                  <a:lnTo>
                    <a:pt x="1196" y="1041"/>
                  </a:lnTo>
                  <a:lnTo>
                    <a:pt x="1204" y="1030"/>
                  </a:lnTo>
                  <a:lnTo>
                    <a:pt x="1212" y="1018"/>
                  </a:lnTo>
                  <a:lnTo>
                    <a:pt x="1220" y="1005"/>
                  </a:lnTo>
                  <a:lnTo>
                    <a:pt x="1226" y="992"/>
                  </a:lnTo>
                  <a:lnTo>
                    <a:pt x="1231" y="977"/>
                  </a:lnTo>
                  <a:lnTo>
                    <a:pt x="1235" y="961"/>
                  </a:lnTo>
                  <a:lnTo>
                    <a:pt x="1244" y="962"/>
                  </a:lnTo>
                  <a:lnTo>
                    <a:pt x="1253" y="961"/>
                  </a:lnTo>
                  <a:lnTo>
                    <a:pt x="1261" y="958"/>
                  </a:lnTo>
                  <a:lnTo>
                    <a:pt x="1269" y="954"/>
                  </a:lnTo>
                  <a:lnTo>
                    <a:pt x="1275" y="948"/>
                  </a:lnTo>
                  <a:lnTo>
                    <a:pt x="1281" y="942"/>
                  </a:lnTo>
                  <a:lnTo>
                    <a:pt x="1286" y="935"/>
                  </a:lnTo>
                  <a:lnTo>
                    <a:pt x="1290" y="927"/>
                  </a:lnTo>
                  <a:lnTo>
                    <a:pt x="1290" y="922"/>
                  </a:lnTo>
                  <a:lnTo>
                    <a:pt x="1290" y="916"/>
                  </a:lnTo>
                  <a:lnTo>
                    <a:pt x="1292" y="911"/>
                  </a:lnTo>
                  <a:lnTo>
                    <a:pt x="1294" y="906"/>
                  </a:lnTo>
                  <a:lnTo>
                    <a:pt x="1301" y="896"/>
                  </a:lnTo>
                  <a:lnTo>
                    <a:pt x="1309" y="887"/>
                  </a:lnTo>
                  <a:lnTo>
                    <a:pt x="1328" y="871"/>
                  </a:lnTo>
                  <a:lnTo>
                    <a:pt x="1346" y="855"/>
                  </a:lnTo>
                  <a:lnTo>
                    <a:pt x="1357" y="851"/>
                  </a:lnTo>
                  <a:lnTo>
                    <a:pt x="1369" y="847"/>
                  </a:lnTo>
                  <a:lnTo>
                    <a:pt x="1380" y="844"/>
                  </a:lnTo>
                  <a:lnTo>
                    <a:pt x="1391" y="841"/>
                  </a:lnTo>
                  <a:lnTo>
                    <a:pt x="1414" y="837"/>
                  </a:lnTo>
                  <a:lnTo>
                    <a:pt x="1436" y="833"/>
                  </a:lnTo>
                  <a:lnTo>
                    <a:pt x="1458" y="829"/>
                  </a:lnTo>
                  <a:lnTo>
                    <a:pt x="1480" y="824"/>
                  </a:lnTo>
                  <a:lnTo>
                    <a:pt x="1491" y="820"/>
                  </a:lnTo>
                  <a:lnTo>
                    <a:pt x="1502" y="816"/>
                  </a:lnTo>
                  <a:lnTo>
                    <a:pt x="1512" y="811"/>
                  </a:lnTo>
                  <a:lnTo>
                    <a:pt x="1523" y="805"/>
                  </a:lnTo>
                  <a:lnTo>
                    <a:pt x="1535" y="823"/>
                  </a:lnTo>
                  <a:lnTo>
                    <a:pt x="1497" y="908"/>
                  </a:lnTo>
                  <a:lnTo>
                    <a:pt x="1459" y="993"/>
                  </a:lnTo>
                  <a:lnTo>
                    <a:pt x="1421" y="1076"/>
                  </a:lnTo>
                  <a:lnTo>
                    <a:pt x="1383" y="1161"/>
                  </a:lnTo>
                  <a:lnTo>
                    <a:pt x="1346" y="1246"/>
                  </a:lnTo>
                  <a:lnTo>
                    <a:pt x="1309" y="1331"/>
                  </a:lnTo>
                  <a:lnTo>
                    <a:pt x="1274" y="1417"/>
                  </a:lnTo>
                  <a:lnTo>
                    <a:pt x="1241" y="1503"/>
                  </a:lnTo>
                  <a:lnTo>
                    <a:pt x="1225" y="1546"/>
                  </a:lnTo>
                  <a:lnTo>
                    <a:pt x="1209" y="1590"/>
                  </a:lnTo>
                  <a:lnTo>
                    <a:pt x="1194" y="1635"/>
                  </a:lnTo>
                  <a:lnTo>
                    <a:pt x="1181" y="1678"/>
                  </a:lnTo>
                  <a:lnTo>
                    <a:pt x="1167" y="1723"/>
                  </a:lnTo>
                  <a:lnTo>
                    <a:pt x="1155" y="1768"/>
                  </a:lnTo>
                  <a:lnTo>
                    <a:pt x="1143" y="1813"/>
                  </a:lnTo>
                  <a:lnTo>
                    <a:pt x="1132" y="1859"/>
                  </a:lnTo>
                  <a:lnTo>
                    <a:pt x="1122" y="1905"/>
                  </a:lnTo>
                  <a:lnTo>
                    <a:pt x="1113" y="1951"/>
                  </a:lnTo>
                  <a:lnTo>
                    <a:pt x="1105" y="1999"/>
                  </a:lnTo>
                  <a:lnTo>
                    <a:pt x="1098" y="2046"/>
                  </a:lnTo>
                  <a:lnTo>
                    <a:pt x="1092" y="2093"/>
                  </a:lnTo>
                  <a:lnTo>
                    <a:pt x="1086" y="2142"/>
                  </a:lnTo>
                  <a:lnTo>
                    <a:pt x="1082" y="2190"/>
                  </a:lnTo>
                  <a:lnTo>
                    <a:pt x="1080" y="2239"/>
                  </a:lnTo>
                  <a:lnTo>
                    <a:pt x="1079" y="2253"/>
                  </a:lnTo>
                  <a:lnTo>
                    <a:pt x="1079" y="2266"/>
                  </a:lnTo>
                  <a:lnTo>
                    <a:pt x="1079" y="2279"/>
                  </a:lnTo>
                  <a:lnTo>
                    <a:pt x="1080" y="2291"/>
                  </a:lnTo>
                  <a:lnTo>
                    <a:pt x="1081" y="2304"/>
                  </a:lnTo>
                  <a:lnTo>
                    <a:pt x="1083" y="2316"/>
                  </a:lnTo>
                  <a:lnTo>
                    <a:pt x="1086" y="2328"/>
                  </a:lnTo>
                  <a:lnTo>
                    <a:pt x="1089" y="2339"/>
                  </a:lnTo>
                  <a:lnTo>
                    <a:pt x="1093" y="2350"/>
                  </a:lnTo>
                  <a:lnTo>
                    <a:pt x="1097" y="2362"/>
                  </a:lnTo>
                  <a:lnTo>
                    <a:pt x="1102" y="2372"/>
                  </a:lnTo>
                  <a:lnTo>
                    <a:pt x="1106" y="2384"/>
                  </a:lnTo>
                  <a:lnTo>
                    <a:pt x="1117" y="2405"/>
                  </a:lnTo>
                  <a:lnTo>
                    <a:pt x="1130" y="2424"/>
                  </a:lnTo>
                  <a:lnTo>
                    <a:pt x="1144" y="2443"/>
                  </a:lnTo>
                  <a:lnTo>
                    <a:pt x="1159" y="2461"/>
                  </a:lnTo>
                  <a:lnTo>
                    <a:pt x="1175" y="2478"/>
                  </a:lnTo>
                  <a:lnTo>
                    <a:pt x="1193" y="2494"/>
                  </a:lnTo>
                  <a:lnTo>
                    <a:pt x="1212" y="2510"/>
                  </a:lnTo>
                  <a:lnTo>
                    <a:pt x="1232" y="2524"/>
                  </a:lnTo>
                  <a:lnTo>
                    <a:pt x="1253" y="2537"/>
                  </a:lnTo>
                  <a:lnTo>
                    <a:pt x="1274" y="2549"/>
                  </a:lnTo>
                  <a:lnTo>
                    <a:pt x="1308" y="2545"/>
                  </a:lnTo>
                  <a:lnTo>
                    <a:pt x="1340" y="2540"/>
                  </a:lnTo>
                  <a:lnTo>
                    <a:pt x="1372" y="2532"/>
                  </a:lnTo>
                  <a:lnTo>
                    <a:pt x="1402" y="2523"/>
                  </a:lnTo>
                  <a:lnTo>
                    <a:pt x="1432" y="2512"/>
                  </a:lnTo>
                  <a:lnTo>
                    <a:pt x="1459" y="2500"/>
                  </a:lnTo>
                  <a:lnTo>
                    <a:pt x="1487" y="2485"/>
                  </a:lnTo>
                  <a:lnTo>
                    <a:pt x="1514" y="2469"/>
                  </a:lnTo>
                  <a:lnTo>
                    <a:pt x="1539" y="2452"/>
                  </a:lnTo>
                  <a:lnTo>
                    <a:pt x="1563" y="2434"/>
                  </a:lnTo>
                  <a:lnTo>
                    <a:pt x="1586" y="2415"/>
                  </a:lnTo>
                  <a:lnTo>
                    <a:pt x="1610" y="2394"/>
                  </a:lnTo>
                  <a:lnTo>
                    <a:pt x="1632" y="2372"/>
                  </a:lnTo>
                  <a:lnTo>
                    <a:pt x="1654" y="2349"/>
                  </a:lnTo>
                  <a:lnTo>
                    <a:pt x="1674" y="2326"/>
                  </a:lnTo>
                  <a:lnTo>
                    <a:pt x="1695" y="2302"/>
                  </a:lnTo>
                  <a:lnTo>
                    <a:pt x="1714" y="2277"/>
                  </a:lnTo>
                  <a:lnTo>
                    <a:pt x="1735" y="2252"/>
                  </a:lnTo>
                  <a:lnTo>
                    <a:pt x="1753" y="2225"/>
                  </a:lnTo>
                  <a:lnTo>
                    <a:pt x="1772" y="2199"/>
                  </a:lnTo>
                  <a:lnTo>
                    <a:pt x="1808" y="2145"/>
                  </a:lnTo>
                  <a:lnTo>
                    <a:pt x="1843" y="2090"/>
                  </a:lnTo>
                  <a:lnTo>
                    <a:pt x="1879" y="2036"/>
                  </a:lnTo>
                  <a:lnTo>
                    <a:pt x="1913" y="1981"/>
                  </a:lnTo>
                  <a:lnTo>
                    <a:pt x="1948" y="1928"/>
                  </a:lnTo>
                  <a:lnTo>
                    <a:pt x="1985" y="1878"/>
                  </a:lnTo>
                  <a:lnTo>
                    <a:pt x="2017" y="1820"/>
                  </a:lnTo>
                  <a:lnTo>
                    <a:pt x="2048" y="1763"/>
                  </a:lnTo>
                  <a:lnTo>
                    <a:pt x="2079" y="1704"/>
                  </a:lnTo>
                  <a:lnTo>
                    <a:pt x="2109" y="1646"/>
                  </a:lnTo>
                  <a:lnTo>
                    <a:pt x="2137" y="1586"/>
                  </a:lnTo>
                  <a:lnTo>
                    <a:pt x="2164" y="1527"/>
                  </a:lnTo>
                  <a:lnTo>
                    <a:pt x="2190" y="1467"/>
                  </a:lnTo>
                  <a:lnTo>
                    <a:pt x="2215" y="1407"/>
                  </a:lnTo>
                  <a:lnTo>
                    <a:pt x="2239" y="1345"/>
                  </a:lnTo>
                  <a:lnTo>
                    <a:pt x="2260" y="1284"/>
                  </a:lnTo>
                  <a:lnTo>
                    <a:pt x="2280" y="1221"/>
                  </a:lnTo>
                  <a:lnTo>
                    <a:pt x="2299" y="1158"/>
                  </a:lnTo>
                  <a:lnTo>
                    <a:pt x="2316" y="1094"/>
                  </a:lnTo>
                  <a:lnTo>
                    <a:pt x="2331" y="1030"/>
                  </a:lnTo>
                  <a:lnTo>
                    <a:pt x="2344" y="965"/>
                  </a:lnTo>
                  <a:lnTo>
                    <a:pt x="2355" y="900"/>
                  </a:lnTo>
                  <a:lnTo>
                    <a:pt x="2357" y="893"/>
                  </a:lnTo>
                  <a:lnTo>
                    <a:pt x="2358" y="886"/>
                  </a:lnTo>
                  <a:lnTo>
                    <a:pt x="2360" y="879"/>
                  </a:lnTo>
                  <a:lnTo>
                    <a:pt x="2362" y="873"/>
                  </a:lnTo>
                  <a:lnTo>
                    <a:pt x="2367" y="858"/>
                  </a:lnTo>
                  <a:lnTo>
                    <a:pt x="2373" y="845"/>
                  </a:lnTo>
                  <a:lnTo>
                    <a:pt x="2378" y="833"/>
                  </a:lnTo>
                  <a:lnTo>
                    <a:pt x="2380" y="820"/>
                  </a:lnTo>
                  <a:lnTo>
                    <a:pt x="2380" y="814"/>
                  </a:lnTo>
                  <a:lnTo>
                    <a:pt x="2380" y="808"/>
                  </a:lnTo>
                  <a:lnTo>
                    <a:pt x="2378" y="802"/>
                  </a:lnTo>
                  <a:lnTo>
                    <a:pt x="2374" y="796"/>
                  </a:lnTo>
                  <a:lnTo>
                    <a:pt x="2376" y="769"/>
                  </a:lnTo>
                  <a:lnTo>
                    <a:pt x="2378" y="741"/>
                  </a:lnTo>
                  <a:lnTo>
                    <a:pt x="2381" y="713"/>
                  </a:lnTo>
                  <a:lnTo>
                    <a:pt x="2385" y="686"/>
                  </a:lnTo>
                  <a:lnTo>
                    <a:pt x="2393" y="631"/>
                  </a:lnTo>
                  <a:lnTo>
                    <a:pt x="2403" y="575"/>
                  </a:lnTo>
                  <a:lnTo>
                    <a:pt x="2414" y="521"/>
                  </a:lnTo>
                  <a:lnTo>
                    <a:pt x="2425" y="466"/>
                  </a:lnTo>
                  <a:lnTo>
                    <a:pt x="2435" y="414"/>
                  </a:lnTo>
                  <a:lnTo>
                    <a:pt x="2445" y="362"/>
                  </a:lnTo>
                  <a:lnTo>
                    <a:pt x="2442" y="355"/>
                  </a:lnTo>
                  <a:lnTo>
                    <a:pt x="2441" y="348"/>
                  </a:lnTo>
                  <a:lnTo>
                    <a:pt x="2441" y="341"/>
                  </a:lnTo>
                  <a:lnTo>
                    <a:pt x="2442" y="335"/>
                  </a:lnTo>
                  <a:lnTo>
                    <a:pt x="2444" y="329"/>
                  </a:lnTo>
                  <a:lnTo>
                    <a:pt x="2447" y="322"/>
                  </a:lnTo>
                  <a:lnTo>
                    <a:pt x="2451" y="316"/>
                  </a:lnTo>
                  <a:lnTo>
                    <a:pt x="2455" y="310"/>
                  </a:lnTo>
                  <a:lnTo>
                    <a:pt x="2465" y="297"/>
                  </a:lnTo>
                  <a:lnTo>
                    <a:pt x="2473" y="284"/>
                  </a:lnTo>
                  <a:lnTo>
                    <a:pt x="2477" y="277"/>
                  </a:lnTo>
                  <a:lnTo>
                    <a:pt x="2480" y="270"/>
                  </a:lnTo>
                  <a:lnTo>
                    <a:pt x="2484" y="263"/>
                  </a:lnTo>
                  <a:lnTo>
                    <a:pt x="2485" y="256"/>
                  </a:lnTo>
                  <a:lnTo>
                    <a:pt x="2529" y="217"/>
                  </a:lnTo>
                  <a:lnTo>
                    <a:pt x="2573" y="176"/>
                  </a:lnTo>
                  <a:lnTo>
                    <a:pt x="2595" y="155"/>
                  </a:lnTo>
                  <a:lnTo>
                    <a:pt x="2619" y="134"/>
                  </a:lnTo>
                  <a:lnTo>
                    <a:pt x="2642" y="114"/>
                  </a:lnTo>
                  <a:lnTo>
                    <a:pt x="2666" y="94"/>
                  </a:lnTo>
                  <a:lnTo>
                    <a:pt x="2690" y="75"/>
                  </a:lnTo>
                  <a:lnTo>
                    <a:pt x="2714" y="58"/>
                  </a:lnTo>
                  <a:lnTo>
                    <a:pt x="2727" y="50"/>
                  </a:lnTo>
                  <a:lnTo>
                    <a:pt x="2740" y="43"/>
                  </a:lnTo>
                  <a:lnTo>
                    <a:pt x="2753" y="36"/>
                  </a:lnTo>
                  <a:lnTo>
                    <a:pt x="2766" y="29"/>
                  </a:lnTo>
                  <a:lnTo>
                    <a:pt x="2780" y="23"/>
                  </a:lnTo>
                  <a:lnTo>
                    <a:pt x="2793" y="18"/>
                  </a:lnTo>
                  <a:lnTo>
                    <a:pt x="2807" y="13"/>
                  </a:lnTo>
                  <a:lnTo>
                    <a:pt x="2821" y="9"/>
                  </a:lnTo>
                  <a:lnTo>
                    <a:pt x="2835" y="6"/>
                  </a:lnTo>
                  <a:lnTo>
                    <a:pt x="2849" y="3"/>
                  </a:lnTo>
                  <a:lnTo>
                    <a:pt x="2865" y="1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3648" y="1632"/>
              <a:ext cx="195" cy="853"/>
            </a:xfrm>
            <a:custGeom>
              <a:avLst/>
              <a:gdLst>
                <a:gd name="T0" fmla="*/ 748 w 1172"/>
                <a:gd name="T1" fmla="*/ 335 h 5117"/>
                <a:gd name="T2" fmla="*/ 806 w 1172"/>
                <a:gd name="T3" fmla="*/ 525 h 5117"/>
                <a:gd name="T4" fmla="*/ 818 w 1172"/>
                <a:gd name="T5" fmla="*/ 645 h 5117"/>
                <a:gd name="T6" fmla="*/ 813 w 1172"/>
                <a:gd name="T7" fmla="*/ 748 h 5117"/>
                <a:gd name="T8" fmla="*/ 815 w 1172"/>
                <a:gd name="T9" fmla="*/ 861 h 5117"/>
                <a:gd name="T10" fmla="*/ 841 w 1172"/>
                <a:gd name="T11" fmla="*/ 1073 h 5117"/>
                <a:gd name="T12" fmla="*/ 896 w 1172"/>
                <a:gd name="T13" fmla="*/ 1360 h 5117"/>
                <a:gd name="T14" fmla="*/ 954 w 1172"/>
                <a:gd name="T15" fmla="*/ 1671 h 5117"/>
                <a:gd name="T16" fmla="*/ 999 w 1172"/>
                <a:gd name="T17" fmla="*/ 1981 h 5117"/>
                <a:gd name="T18" fmla="*/ 1049 w 1172"/>
                <a:gd name="T19" fmla="*/ 2279 h 5117"/>
                <a:gd name="T20" fmla="*/ 1113 w 1172"/>
                <a:gd name="T21" fmla="*/ 2524 h 5117"/>
                <a:gd name="T22" fmla="*/ 1162 w 1172"/>
                <a:gd name="T23" fmla="*/ 2776 h 5117"/>
                <a:gd name="T24" fmla="*/ 1172 w 1172"/>
                <a:gd name="T25" fmla="*/ 2933 h 5117"/>
                <a:gd name="T26" fmla="*/ 1156 w 1172"/>
                <a:gd name="T27" fmla="*/ 3133 h 5117"/>
                <a:gd name="T28" fmla="*/ 1113 w 1172"/>
                <a:gd name="T29" fmla="*/ 3402 h 5117"/>
                <a:gd name="T30" fmla="*/ 1063 w 1172"/>
                <a:gd name="T31" fmla="*/ 3620 h 5117"/>
                <a:gd name="T32" fmla="*/ 998 w 1172"/>
                <a:gd name="T33" fmla="*/ 3833 h 5117"/>
                <a:gd name="T34" fmla="*/ 917 w 1172"/>
                <a:gd name="T35" fmla="*/ 4039 h 5117"/>
                <a:gd name="T36" fmla="*/ 818 w 1172"/>
                <a:gd name="T37" fmla="*/ 4237 h 5117"/>
                <a:gd name="T38" fmla="*/ 678 w 1172"/>
                <a:gd name="T39" fmla="*/ 4470 h 5117"/>
                <a:gd name="T40" fmla="*/ 525 w 1172"/>
                <a:gd name="T41" fmla="*/ 4712 h 5117"/>
                <a:gd name="T42" fmla="*/ 377 w 1172"/>
                <a:gd name="T43" fmla="*/ 4903 h 5117"/>
                <a:gd name="T44" fmla="*/ 166 w 1172"/>
                <a:gd name="T45" fmla="*/ 5040 h 5117"/>
                <a:gd name="T46" fmla="*/ 73 w 1172"/>
                <a:gd name="T47" fmla="*/ 4810 h 5117"/>
                <a:gd name="T48" fmla="*/ 24 w 1172"/>
                <a:gd name="T49" fmla="*/ 4608 h 5117"/>
                <a:gd name="T50" fmla="*/ 16 w 1172"/>
                <a:gd name="T51" fmla="*/ 4478 h 5117"/>
                <a:gd name="T52" fmla="*/ 53 w 1172"/>
                <a:gd name="T53" fmla="*/ 4446 h 5117"/>
                <a:gd name="T54" fmla="*/ 86 w 1172"/>
                <a:gd name="T55" fmla="*/ 4421 h 5117"/>
                <a:gd name="T56" fmla="*/ 167 w 1172"/>
                <a:gd name="T57" fmla="*/ 4335 h 5117"/>
                <a:gd name="T58" fmla="*/ 194 w 1172"/>
                <a:gd name="T59" fmla="*/ 4280 h 5117"/>
                <a:gd name="T60" fmla="*/ 195 w 1172"/>
                <a:gd name="T61" fmla="*/ 4238 h 5117"/>
                <a:gd name="T62" fmla="*/ 275 w 1172"/>
                <a:gd name="T63" fmla="*/ 3946 h 5117"/>
                <a:gd name="T64" fmla="*/ 320 w 1172"/>
                <a:gd name="T65" fmla="*/ 3645 h 5117"/>
                <a:gd name="T66" fmla="*/ 370 w 1172"/>
                <a:gd name="T67" fmla="*/ 3388 h 5117"/>
                <a:gd name="T68" fmla="*/ 444 w 1172"/>
                <a:gd name="T69" fmla="*/ 3084 h 5117"/>
                <a:gd name="T70" fmla="*/ 494 w 1172"/>
                <a:gd name="T71" fmla="*/ 2808 h 5117"/>
                <a:gd name="T72" fmla="*/ 505 w 1172"/>
                <a:gd name="T73" fmla="*/ 2654 h 5117"/>
                <a:gd name="T74" fmla="*/ 502 w 1172"/>
                <a:gd name="T75" fmla="*/ 2492 h 5117"/>
                <a:gd name="T76" fmla="*/ 473 w 1172"/>
                <a:gd name="T77" fmla="*/ 2336 h 5117"/>
                <a:gd name="T78" fmla="*/ 412 w 1172"/>
                <a:gd name="T79" fmla="*/ 2159 h 5117"/>
                <a:gd name="T80" fmla="*/ 280 w 1172"/>
                <a:gd name="T81" fmla="*/ 1875 h 5117"/>
                <a:gd name="T82" fmla="*/ 198 w 1172"/>
                <a:gd name="T83" fmla="*/ 1671 h 5117"/>
                <a:gd name="T84" fmla="*/ 142 w 1172"/>
                <a:gd name="T85" fmla="*/ 1481 h 5117"/>
                <a:gd name="T86" fmla="*/ 63 w 1172"/>
                <a:gd name="T87" fmla="*/ 1200 h 5117"/>
                <a:gd name="T88" fmla="*/ 48 w 1172"/>
                <a:gd name="T89" fmla="*/ 1074 h 5117"/>
                <a:gd name="T90" fmla="*/ 57 w 1172"/>
                <a:gd name="T91" fmla="*/ 966 h 5117"/>
                <a:gd name="T92" fmla="*/ 80 w 1172"/>
                <a:gd name="T93" fmla="*/ 884 h 5117"/>
                <a:gd name="T94" fmla="*/ 71 w 1172"/>
                <a:gd name="T95" fmla="*/ 831 h 5117"/>
                <a:gd name="T96" fmla="*/ 33 w 1172"/>
                <a:gd name="T97" fmla="*/ 774 h 5117"/>
                <a:gd name="T98" fmla="*/ 9 w 1172"/>
                <a:gd name="T99" fmla="*/ 706 h 5117"/>
                <a:gd name="T100" fmla="*/ 0 w 1172"/>
                <a:gd name="T101" fmla="*/ 601 h 5117"/>
                <a:gd name="T102" fmla="*/ 11 w 1172"/>
                <a:gd name="T103" fmla="*/ 447 h 5117"/>
                <a:gd name="T104" fmla="*/ 40 w 1172"/>
                <a:gd name="T105" fmla="*/ 268 h 5117"/>
                <a:gd name="T106" fmla="*/ 78 w 1172"/>
                <a:gd name="T107" fmla="*/ 148 h 5117"/>
                <a:gd name="T108" fmla="*/ 130 w 1172"/>
                <a:gd name="T109" fmla="*/ 66 h 5117"/>
                <a:gd name="T110" fmla="*/ 177 w 1172"/>
                <a:gd name="T111" fmla="*/ 27 h 5117"/>
                <a:gd name="T112" fmla="*/ 253 w 1172"/>
                <a:gd name="T113" fmla="*/ 5 h 5117"/>
                <a:gd name="T114" fmla="*/ 338 w 1172"/>
                <a:gd name="T115" fmla="*/ 0 h 5117"/>
                <a:gd name="T116" fmla="*/ 424 w 1172"/>
                <a:gd name="T117" fmla="*/ 13 h 5117"/>
                <a:gd name="T118" fmla="*/ 506 w 1172"/>
                <a:gd name="T119" fmla="*/ 42 h 5117"/>
                <a:gd name="T120" fmla="*/ 579 w 1172"/>
                <a:gd name="T121" fmla="*/ 88 h 5117"/>
                <a:gd name="T122" fmla="*/ 641 w 1172"/>
                <a:gd name="T123" fmla="*/ 151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2" h="5117">
                  <a:moveTo>
                    <a:pt x="670" y="197"/>
                  </a:moveTo>
                  <a:lnTo>
                    <a:pt x="692" y="231"/>
                  </a:lnTo>
                  <a:lnTo>
                    <a:pt x="712" y="265"/>
                  </a:lnTo>
                  <a:lnTo>
                    <a:pt x="730" y="299"/>
                  </a:lnTo>
                  <a:lnTo>
                    <a:pt x="748" y="335"/>
                  </a:lnTo>
                  <a:lnTo>
                    <a:pt x="763" y="372"/>
                  </a:lnTo>
                  <a:lnTo>
                    <a:pt x="777" y="409"/>
                  </a:lnTo>
                  <a:lnTo>
                    <a:pt x="788" y="447"/>
                  </a:lnTo>
                  <a:lnTo>
                    <a:pt x="798" y="486"/>
                  </a:lnTo>
                  <a:lnTo>
                    <a:pt x="806" y="525"/>
                  </a:lnTo>
                  <a:lnTo>
                    <a:pt x="812" y="564"/>
                  </a:lnTo>
                  <a:lnTo>
                    <a:pt x="814" y="584"/>
                  </a:lnTo>
                  <a:lnTo>
                    <a:pt x="816" y="604"/>
                  </a:lnTo>
                  <a:lnTo>
                    <a:pt x="817" y="625"/>
                  </a:lnTo>
                  <a:lnTo>
                    <a:pt x="818" y="645"/>
                  </a:lnTo>
                  <a:lnTo>
                    <a:pt x="818" y="665"/>
                  </a:lnTo>
                  <a:lnTo>
                    <a:pt x="817" y="686"/>
                  </a:lnTo>
                  <a:lnTo>
                    <a:pt x="817" y="706"/>
                  </a:lnTo>
                  <a:lnTo>
                    <a:pt x="815" y="726"/>
                  </a:lnTo>
                  <a:lnTo>
                    <a:pt x="813" y="748"/>
                  </a:lnTo>
                  <a:lnTo>
                    <a:pt x="811" y="768"/>
                  </a:lnTo>
                  <a:lnTo>
                    <a:pt x="808" y="788"/>
                  </a:lnTo>
                  <a:lnTo>
                    <a:pt x="804" y="809"/>
                  </a:lnTo>
                  <a:lnTo>
                    <a:pt x="810" y="834"/>
                  </a:lnTo>
                  <a:lnTo>
                    <a:pt x="815" y="861"/>
                  </a:lnTo>
                  <a:lnTo>
                    <a:pt x="819" y="887"/>
                  </a:lnTo>
                  <a:lnTo>
                    <a:pt x="823" y="913"/>
                  </a:lnTo>
                  <a:lnTo>
                    <a:pt x="830" y="966"/>
                  </a:lnTo>
                  <a:lnTo>
                    <a:pt x="836" y="1020"/>
                  </a:lnTo>
                  <a:lnTo>
                    <a:pt x="841" y="1073"/>
                  </a:lnTo>
                  <a:lnTo>
                    <a:pt x="847" y="1127"/>
                  </a:lnTo>
                  <a:lnTo>
                    <a:pt x="855" y="1181"/>
                  </a:lnTo>
                  <a:lnTo>
                    <a:pt x="864" y="1235"/>
                  </a:lnTo>
                  <a:lnTo>
                    <a:pt x="881" y="1298"/>
                  </a:lnTo>
                  <a:lnTo>
                    <a:pt x="896" y="1360"/>
                  </a:lnTo>
                  <a:lnTo>
                    <a:pt x="910" y="1422"/>
                  </a:lnTo>
                  <a:lnTo>
                    <a:pt x="922" y="1484"/>
                  </a:lnTo>
                  <a:lnTo>
                    <a:pt x="933" y="1547"/>
                  </a:lnTo>
                  <a:lnTo>
                    <a:pt x="944" y="1609"/>
                  </a:lnTo>
                  <a:lnTo>
                    <a:pt x="954" y="1671"/>
                  </a:lnTo>
                  <a:lnTo>
                    <a:pt x="963" y="1733"/>
                  </a:lnTo>
                  <a:lnTo>
                    <a:pt x="972" y="1796"/>
                  </a:lnTo>
                  <a:lnTo>
                    <a:pt x="981" y="1857"/>
                  </a:lnTo>
                  <a:lnTo>
                    <a:pt x="990" y="1920"/>
                  </a:lnTo>
                  <a:lnTo>
                    <a:pt x="999" y="1981"/>
                  </a:lnTo>
                  <a:lnTo>
                    <a:pt x="1008" y="2044"/>
                  </a:lnTo>
                  <a:lnTo>
                    <a:pt x="1017" y="2105"/>
                  </a:lnTo>
                  <a:lnTo>
                    <a:pt x="1027" y="2168"/>
                  </a:lnTo>
                  <a:lnTo>
                    <a:pt x="1037" y="2229"/>
                  </a:lnTo>
                  <a:lnTo>
                    <a:pt x="1049" y="2279"/>
                  </a:lnTo>
                  <a:lnTo>
                    <a:pt x="1062" y="2328"/>
                  </a:lnTo>
                  <a:lnTo>
                    <a:pt x="1075" y="2377"/>
                  </a:lnTo>
                  <a:lnTo>
                    <a:pt x="1088" y="2426"/>
                  </a:lnTo>
                  <a:lnTo>
                    <a:pt x="1100" y="2475"/>
                  </a:lnTo>
                  <a:lnTo>
                    <a:pt x="1113" y="2524"/>
                  </a:lnTo>
                  <a:lnTo>
                    <a:pt x="1126" y="2574"/>
                  </a:lnTo>
                  <a:lnTo>
                    <a:pt x="1137" y="2624"/>
                  </a:lnTo>
                  <a:lnTo>
                    <a:pt x="1147" y="2674"/>
                  </a:lnTo>
                  <a:lnTo>
                    <a:pt x="1155" y="2724"/>
                  </a:lnTo>
                  <a:lnTo>
                    <a:pt x="1162" y="2776"/>
                  </a:lnTo>
                  <a:lnTo>
                    <a:pt x="1168" y="2827"/>
                  </a:lnTo>
                  <a:lnTo>
                    <a:pt x="1170" y="2853"/>
                  </a:lnTo>
                  <a:lnTo>
                    <a:pt x="1171" y="2880"/>
                  </a:lnTo>
                  <a:lnTo>
                    <a:pt x="1172" y="2906"/>
                  </a:lnTo>
                  <a:lnTo>
                    <a:pt x="1172" y="2933"/>
                  </a:lnTo>
                  <a:lnTo>
                    <a:pt x="1172" y="2959"/>
                  </a:lnTo>
                  <a:lnTo>
                    <a:pt x="1171" y="2986"/>
                  </a:lnTo>
                  <a:lnTo>
                    <a:pt x="1169" y="3014"/>
                  </a:lnTo>
                  <a:lnTo>
                    <a:pt x="1166" y="3042"/>
                  </a:lnTo>
                  <a:lnTo>
                    <a:pt x="1156" y="3133"/>
                  </a:lnTo>
                  <a:lnTo>
                    <a:pt x="1144" y="3223"/>
                  </a:lnTo>
                  <a:lnTo>
                    <a:pt x="1137" y="3269"/>
                  </a:lnTo>
                  <a:lnTo>
                    <a:pt x="1130" y="3313"/>
                  </a:lnTo>
                  <a:lnTo>
                    <a:pt x="1122" y="3357"/>
                  </a:lnTo>
                  <a:lnTo>
                    <a:pt x="1113" y="3402"/>
                  </a:lnTo>
                  <a:lnTo>
                    <a:pt x="1104" y="3446"/>
                  </a:lnTo>
                  <a:lnTo>
                    <a:pt x="1094" y="3490"/>
                  </a:lnTo>
                  <a:lnTo>
                    <a:pt x="1084" y="3534"/>
                  </a:lnTo>
                  <a:lnTo>
                    <a:pt x="1074" y="3577"/>
                  </a:lnTo>
                  <a:lnTo>
                    <a:pt x="1063" y="3620"/>
                  </a:lnTo>
                  <a:lnTo>
                    <a:pt x="1051" y="3664"/>
                  </a:lnTo>
                  <a:lnTo>
                    <a:pt x="1039" y="3706"/>
                  </a:lnTo>
                  <a:lnTo>
                    <a:pt x="1026" y="3749"/>
                  </a:lnTo>
                  <a:lnTo>
                    <a:pt x="1012" y="3791"/>
                  </a:lnTo>
                  <a:lnTo>
                    <a:pt x="998" y="3833"/>
                  </a:lnTo>
                  <a:lnTo>
                    <a:pt x="982" y="3875"/>
                  </a:lnTo>
                  <a:lnTo>
                    <a:pt x="967" y="3917"/>
                  </a:lnTo>
                  <a:lnTo>
                    <a:pt x="951" y="3958"/>
                  </a:lnTo>
                  <a:lnTo>
                    <a:pt x="934" y="3998"/>
                  </a:lnTo>
                  <a:lnTo>
                    <a:pt x="917" y="4039"/>
                  </a:lnTo>
                  <a:lnTo>
                    <a:pt x="899" y="4079"/>
                  </a:lnTo>
                  <a:lnTo>
                    <a:pt x="880" y="4119"/>
                  </a:lnTo>
                  <a:lnTo>
                    <a:pt x="859" y="4159"/>
                  </a:lnTo>
                  <a:lnTo>
                    <a:pt x="839" y="4199"/>
                  </a:lnTo>
                  <a:lnTo>
                    <a:pt x="818" y="4237"/>
                  </a:lnTo>
                  <a:lnTo>
                    <a:pt x="796" y="4277"/>
                  </a:lnTo>
                  <a:lnTo>
                    <a:pt x="774" y="4315"/>
                  </a:lnTo>
                  <a:lnTo>
                    <a:pt x="750" y="4353"/>
                  </a:lnTo>
                  <a:lnTo>
                    <a:pt x="725" y="4391"/>
                  </a:lnTo>
                  <a:lnTo>
                    <a:pt x="678" y="4470"/>
                  </a:lnTo>
                  <a:lnTo>
                    <a:pt x="630" y="4551"/>
                  </a:lnTo>
                  <a:lnTo>
                    <a:pt x="604" y="4591"/>
                  </a:lnTo>
                  <a:lnTo>
                    <a:pt x="578" y="4631"/>
                  </a:lnTo>
                  <a:lnTo>
                    <a:pt x="552" y="4672"/>
                  </a:lnTo>
                  <a:lnTo>
                    <a:pt x="525" y="4712"/>
                  </a:lnTo>
                  <a:lnTo>
                    <a:pt x="498" y="4751"/>
                  </a:lnTo>
                  <a:lnTo>
                    <a:pt x="468" y="4790"/>
                  </a:lnTo>
                  <a:lnTo>
                    <a:pt x="439" y="4828"/>
                  </a:lnTo>
                  <a:lnTo>
                    <a:pt x="409" y="4866"/>
                  </a:lnTo>
                  <a:lnTo>
                    <a:pt x="377" y="4903"/>
                  </a:lnTo>
                  <a:lnTo>
                    <a:pt x="344" y="4939"/>
                  </a:lnTo>
                  <a:lnTo>
                    <a:pt x="311" y="4973"/>
                  </a:lnTo>
                  <a:lnTo>
                    <a:pt x="276" y="5006"/>
                  </a:lnTo>
                  <a:lnTo>
                    <a:pt x="200" y="5117"/>
                  </a:lnTo>
                  <a:lnTo>
                    <a:pt x="166" y="5040"/>
                  </a:lnTo>
                  <a:lnTo>
                    <a:pt x="133" y="4964"/>
                  </a:lnTo>
                  <a:lnTo>
                    <a:pt x="117" y="4926"/>
                  </a:lnTo>
                  <a:lnTo>
                    <a:pt x="101" y="4887"/>
                  </a:lnTo>
                  <a:lnTo>
                    <a:pt x="86" y="4849"/>
                  </a:lnTo>
                  <a:lnTo>
                    <a:pt x="73" y="4810"/>
                  </a:lnTo>
                  <a:lnTo>
                    <a:pt x="60" y="4771"/>
                  </a:lnTo>
                  <a:lnTo>
                    <a:pt x="49" y="4731"/>
                  </a:lnTo>
                  <a:lnTo>
                    <a:pt x="39" y="4691"/>
                  </a:lnTo>
                  <a:lnTo>
                    <a:pt x="31" y="4651"/>
                  </a:lnTo>
                  <a:lnTo>
                    <a:pt x="24" y="4608"/>
                  </a:lnTo>
                  <a:lnTo>
                    <a:pt x="19" y="4566"/>
                  </a:lnTo>
                  <a:lnTo>
                    <a:pt x="17" y="4545"/>
                  </a:lnTo>
                  <a:lnTo>
                    <a:pt x="16" y="4523"/>
                  </a:lnTo>
                  <a:lnTo>
                    <a:pt x="16" y="4500"/>
                  </a:lnTo>
                  <a:lnTo>
                    <a:pt x="16" y="4478"/>
                  </a:lnTo>
                  <a:lnTo>
                    <a:pt x="27" y="4468"/>
                  </a:lnTo>
                  <a:lnTo>
                    <a:pt x="37" y="4456"/>
                  </a:lnTo>
                  <a:lnTo>
                    <a:pt x="43" y="4451"/>
                  </a:lnTo>
                  <a:lnTo>
                    <a:pt x="50" y="4447"/>
                  </a:lnTo>
                  <a:lnTo>
                    <a:pt x="53" y="4446"/>
                  </a:lnTo>
                  <a:lnTo>
                    <a:pt x="57" y="4445"/>
                  </a:lnTo>
                  <a:lnTo>
                    <a:pt x="61" y="4445"/>
                  </a:lnTo>
                  <a:lnTo>
                    <a:pt x="66" y="4446"/>
                  </a:lnTo>
                  <a:lnTo>
                    <a:pt x="76" y="4434"/>
                  </a:lnTo>
                  <a:lnTo>
                    <a:pt x="86" y="4421"/>
                  </a:lnTo>
                  <a:lnTo>
                    <a:pt x="97" y="4409"/>
                  </a:lnTo>
                  <a:lnTo>
                    <a:pt x="110" y="4397"/>
                  </a:lnTo>
                  <a:lnTo>
                    <a:pt x="134" y="4372"/>
                  </a:lnTo>
                  <a:lnTo>
                    <a:pt x="156" y="4348"/>
                  </a:lnTo>
                  <a:lnTo>
                    <a:pt x="167" y="4335"/>
                  </a:lnTo>
                  <a:lnTo>
                    <a:pt x="176" y="4322"/>
                  </a:lnTo>
                  <a:lnTo>
                    <a:pt x="183" y="4309"/>
                  </a:lnTo>
                  <a:lnTo>
                    <a:pt x="190" y="4295"/>
                  </a:lnTo>
                  <a:lnTo>
                    <a:pt x="192" y="4287"/>
                  </a:lnTo>
                  <a:lnTo>
                    <a:pt x="194" y="4280"/>
                  </a:lnTo>
                  <a:lnTo>
                    <a:pt x="195" y="4272"/>
                  </a:lnTo>
                  <a:lnTo>
                    <a:pt x="196" y="4264"/>
                  </a:lnTo>
                  <a:lnTo>
                    <a:pt x="196" y="4255"/>
                  </a:lnTo>
                  <a:lnTo>
                    <a:pt x="196" y="4247"/>
                  </a:lnTo>
                  <a:lnTo>
                    <a:pt x="195" y="4238"/>
                  </a:lnTo>
                  <a:lnTo>
                    <a:pt x="193" y="4229"/>
                  </a:lnTo>
                  <a:lnTo>
                    <a:pt x="227" y="4170"/>
                  </a:lnTo>
                  <a:lnTo>
                    <a:pt x="244" y="4095"/>
                  </a:lnTo>
                  <a:lnTo>
                    <a:pt x="260" y="4022"/>
                  </a:lnTo>
                  <a:lnTo>
                    <a:pt x="275" y="3946"/>
                  </a:lnTo>
                  <a:lnTo>
                    <a:pt x="288" y="3871"/>
                  </a:lnTo>
                  <a:lnTo>
                    <a:pt x="301" y="3796"/>
                  </a:lnTo>
                  <a:lnTo>
                    <a:pt x="311" y="3720"/>
                  </a:lnTo>
                  <a:lnTo>
                    <a:pt x="316" y="3683"/>
                  </a:lnTo>
                  <a:lnTo>
                    <a:pt x="320" y="3645"/>
                  </a:lnTo>
                  <a:lnTo>
                    <a:pt x="324" y="3607"/>
                  </a:lnTo>
                  <a:lnTo>
                    <a:pt x="327" y="3570"/>
                  </a:lnTo>
                  <a:lnTo>
                    <a:pt x="340" y="3510"/>
                  </a:lnTo>
                  <a:lnTo>
                    <a:pt x="354" y="3449"/>
                  </a:lnTo>
                  <a:lnTo>
                    <a:pt x="370" y="3388"/>
                  </a:lnTo>
                  <a:lnTo>
                    <a:pt x="385" y="3327"/>
                  </a:lnTo>
                  <a:lnTo>
                    <a:pt x="400" y="3267"/>
                  </a:lnTo>
                  <a:lnTo>
                    <a:pt x="415" y="3206"/>
                  </a:lnTo>
                  <a:lnTo>
                    <a:pt x="430" y="3145"/>
                  </a:lnTo>
                  <a:lnTo>
                    <a:pt x="444" y="3084"/>
                  </a:lnTo>
                  <a:lnTo>
                    <a:pt x="457" y="3023"/>
                  </a:lnTo>
                  <a:lnTo>
                    <a:pt x="469" y="2962"/>
                  </a:lnTo>
                  <a:lnTo>
                    <a:pt x="480" y="2901"/>
                  </a:lnTo>
                  <a:lnTo>
                    <a:pt x="490" y="2839"/>
                  </a:lnTo>
                  <a:lnTo>
                    <a:pt x="494" y="2808"/>
                  </a:lnTo>
                  <a:lnTo>
                    <a:pt x="497" y="2778"/>
                  </a:lnTo>
                  <a:lnTo>
                    <a:pt x="500" y="2746"/>
                  </a:lnTo>
                  <a:lnTo>
                    <a:pt x="502" y="2716"/>
                  </a:lnTo>
                  <a:lnTo>
                    <a:pt x="504" y="2685"/>
                  </a:lnTo>
                  <a:lnTo>
                    <a:pt x="505" y="2654"/>
                  </a:lnTo>
                  <a:lnTo>
                    <a:pt x="505" y="2623"/>
                  </a:lnTo>
                  <a:lnTo>
                    <a:pt x="505" y="2591"/>
                  </a:lnTo>
                  <a:lnTo>
                    <a:pt x="505" y="2558"/>
                  </a:lnTo>
                  <a:lnTo>
                    <a:pt x="504" y="2526"/>
                  </a:lnTo>
                  <a:lnTo>
                    <a:pt x="502" y="2492"/>
                  </a:lnTo>
                  <a:lnTo>
                    <a:pt x="498" y="2460"/>
                  </a:lnTo>
                  <a:lnTo>
                    <a:pt x="494" y="2429"/>
                  </a:lnTo>
                  <a:lnTo>
                    <a:pt x="487" y="2398"/>
                  </a:lnTo>
                  <a:lnTo>
                    <a:pt x="481" y="2367"/>
                  </a:lnTo>
                  <a:lnTo>
                    <a:pt x="473" y="2336"/>
                  </a:lnTo>
                  <a:lnTo>
                    <a:pt x="465" y="2306"/>
                  </a:lnTo>
                  <a:lnTo>
                    <a:pt x="455" y="2277"/>
                  </a:lnTo>
                  <a:lnTo>
                    <a:pt x="445" y="2247"/>
                  </a:lnTo>
                  <a:lnTo>
                    <a:pt x="435" y="2217"/>
                  </a:lnTo>
                  <a:lnTo>
                    <a:pt x="412" y="2159"/>
                  </a:lnTo>
                  <a:lnTo>
                    <a:pt x="387" y="2101"/>
                  </a:lnTo>
                  <a:lnTo>
                    <a:pt x="360" y="2045"/>
                  </a:lnTo>
                  <a:lnTo>
                    <a:pt x="334" y="1988"/>
                  </a:lnTo>
                  <a:lnTo>
                    <a:pt x="307" y="1931"/>
                  </a:lnTo>
                  <a:lnTo>
                    <a:pt x="280" y="1875"/>
                  </a:lnTo>
                  <a:lnTo>
                    <a:pt x="255" y="1817"/>
                  </a:lnTo>
                  <a:lnTo>
                    <a:pt x="230" y="1760"/>
                  </a:lnTo>
                  <a:lnTo>
                    <a:pt x="218" y="1730"/>
                  </a:lnTo>
                  <a:lnTo>
                    <a:pt x="208" y="1701"/>
                  </a:lnTo>
                  <a:lnTo>
                    <a:pt x="198" y="1671"/>
                  </a:lnTo>
                  <a:lnTo>
                    <a:pt x="188" y="1642"/>
                  </a:lnTo>
                  <a:lnTo>
                    <a:pt x="178" y="1601"/>
                  </a:lnTo>
                  <a:lnTo>
                    <a:pt x="166" y="1561"/>
                  </a:lnTo>
                  <a:lnTo>
                    <a:pt x="154" y="1521"/>
                  </a:lnTo>
                  <a:lnTo>
                    <a:pt x="142" y="1481"/>
                  </a:lnTo>
                  <a:lnTo>
                    <a:pt x="117" y="1402"/>
                  </a:lnTo>
                  <a:lnTo>
                    <a:pt x="92" y="1321"/>
                  </a:lnTo>
                  <a:lnTo>
                    <a:pt x="81" y="1282"/>
                  </a:lnTo>
                  <a:lnTo>
                    <a:pt x="71" y="1241"/>
                  </a:lnTo>
                  <a:lnTo>
                    <a:pt x="63" y="1200"/>
                  </a:lnTo>
                  <a:lnTo>
                    <a:pt x="56" y="1159"/>
                  </a:lnTo>
                  <a:lnTo>
                    <a:pt x="54" y="1138"/>
                  </a:lnTo>
                  <a:lnTo>
                    <a:pt x="51" y="1117"/>
                  </a:lnTo>
                  <a:lnTo>
                    <a:pt x="50" y="1095"/>
                  </a:lnTo>
                  <a:lnTo>
                    <a:pt x="48" y="1074"/>
                  </a:lnTo>
                  <a:lnTo>
                    <a:pt x="48" y="1052"/>
                  </a:lnTo>
                  <a:lnTo>
                    <a:pt x="48" y="1031"/>
                  </a:lnTo>
                  <a:lnTo>
                    <a:pt x="49" y="1009"/>
                  </a:lnTo>
                  <a:lnTo>
                    <a:pt x="50" y="987"/>
                  </a:lnTo>
                  <a:lnTo>
                    <a:pt x="57" y="966"/>
                  </a:lnTo>
                  <a:lnTo>
                    <a:pt x="65" y="946"/>
                  </a:lnTo>
                  <a:lnTo>
                    <a:pt x="71" y="926"/>
                  </a:lnTo>
                  <a:lnTo>
                    <a:pt x="77" y="905"/>
                  </a:lnTo>
                  <a:lnTo>
                    <a:pt x="79" y="895"/>
                  </a:lnTo>
                  <a:lnTo>
                    <a:pt x="80" y="884"/>
                  </a:lnTo>
                  <a:lnTo>
                    <a:pt x="80" y="874"/>
                  </a:lnTo>
                  <a:lnTo>
                    <a:pt x="80" y="864"/>
                  </a:lnTo>
                  <a:lnTo>
                    <a:pt x="78" y="852"/>
                  </a:lnTo>
                  <a:lnTo>
                    <a:pt x="75" y="841"/>
                  </a:lnTo>
                  <a:lnTo>
                    <a:pt x="71" y="831"/>
                  </a:lnTo>
                  <a:lnTo>
                    <a:pt x="66" y="820"/>
                  </a:lnTo>
                  <a:lnTo>
                    <a:pt x="56" y="809"/>
                  </a:lnTo>
                  <a:lnTo>
                    <a:pt x="48" y="798"/>
                  </a:lnTo>
                  <a:lnTo>
                    <a:pt x="40" y="786"/>
                  </a:lnTo>
                  <a:lnTo>
                    <a:pt x="33" y="774"/>
                  </a:lnTo>
                  <a:lnTo>
                    <a:pt x="27" y="761"/>
                  </a:lnTo>
                  <a:lnTo>
                    <a:pt x="21" y="748"/>
                  </a:lnTo>
                  <a:lnTo>
                    <a:pt x="17" y="735"/>
                  </a:lnTo>
                  <a:lnTo>
                    <a:pt x="13" y="720"/>
                  </a:lnTo>
                  <a:lnTo>
                    <a:pt x="9" y="706"/>
                  </a:lnTo>
                  <a:lnTo>
                    <a:pt x="7" y="692"/>
                  </a:lnTo>
                  <a:lnTo>
                    <a:pt x="4" y="677"/>
                  </a:lnTo>
                  <a:lnTo>
                    <a:pt x="3" y="663"/>
                  </a:lnTo>
                  <a:lnTo>
                    <a:pt x="1" y="633"/>
                  </a:lnTo>
                  <a:lnTo>
                    <a:pt x="0" y="601"/>
                  </a:lnTo>
                  <a:lnTo>
                    <a:pt x="1" y="570"/>
                  </a:lnTo>
                  <a:lnTo>
                    <a:pt x="3" y="539"/>
                  </a:lnTo>
                  <a:lnTo>
                    <a:pt x="6" y="508"/>
                  </a:lnTo>
                  <a:lnTo>
                    <a:pt x="8" y="477"/>
                  </a:lnTo>
                  <a:lnTo>
                    <a:pt x="11" y="447"/>
                  </a:lnTo>
                  <a:lnTo>
                    <a:pt x="13" y="418"/>
                  </a:lnTo>
                  <a:lnTo>
                    <a:pt x="15" y="390"/>
                  </a:lnTo>
                  <a:lnTo>
                    <a:pt x="16" y="364"/>
                  </a:lnTo>
                  <a:lnTo>
                    <a:pt x="28" y="316"/>
                  </a:lnTo>
                  <a:lnTo>
                    <a:pt x="40" y="268"/>
                  </a:lnTo>
                  <a:lnTo>
                    <a:pt x="47" y="244"/>
                  </a:lnTo>
                  <a:lnTo>
                    <a:pt x="53" y="218"/>
                  </a:lnTo>
                  <a:lnTo>
                    <a:pt x="61" y="194"/>
                  </a:lnTo>
                  <a:lnTo>
                    <a:pt x="69" y="171"/>
                  </a:lnTo>
                  <a:lnTo>
                    <a:pt x="78" y="148"/>
                  </a:lnTo>
                  <a:lnTo>
                    <a:pt x="88" y="126"/>
                  </a:lnTo>
                  <a:lnTo>
                    <a:pt x="100" y="105"/>
                  </a:lnTo>
                  <a:lnTo>
                    <a:pt x="114" y="84"/>
                  </a:lnTo>
                  <a:lnTo>
                    <a:pt x="122" y="75"/>
                  </a:lnTo>
                  <a:lnTo>
                    <a:pt x="130" y="66"/>
                  </a:lnTo>
                  <a:lnTo>
                    <a:pt x="138" y="57"/>
                  </a:lnTo>
                  <a:lnTo>
                    <a:pt x="147" y="49"/>
                  </a:lnTo>
                  <a:lnTo>
                    <a:pt x="156" y="41"/>
                  </a:lnTo>
                  <a:lnTo>
                    <a:pt x="166" y="33"/>
                  </a:lnTo>
                  <a:lnTo>
                    <a:pt x="177" y="27"/>
                  </a:lnTo>
                  <a:lnTo>
                    <a:pt x="188" y="20"/>
                  </a:lnTo>
                  <a:lnTo>
                    <a:pt x="204" y="15"/>
                  </a:lnTo>
                  <a:lnTo>
                    <a:pt x="220" y="11"/>
                  </a:lnTo>
                  <a:lnTo>
                    <a:pt x="237" y="8"/>
                  </a:lnTo>
                  <a:lnTo>
                    <a:pt x="253" y="5"/>
                  </a:lnTo>
                  <a:lnTo>
                    <a:pt x="270" y="3"/>
                  </a:lnTo>
                  <a:lnTo>
                    <a:pt x="287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5" y="2"/>
                  </a:lnTo>
                  <a:lnTo>
                    <a:pt x="373" y="3"/>
                  </a:lnTo>
                  <a:lnTo>
                    <a:pt x="390" y="6"/>
                  </a:lnTo>
                  <a:lnTo>
                    <a:pt x="407" y="9"/>
                  </a:lnTo>
                  <a:lnTo>
                    <a:pt x="424" y="13"/>
                  </a:lnTo>
                  <a:lnTo>
                    <a:pt x="440" y="17"/>
                  </a:lnTo>
                  <a:lnTo>
                    <a:pt x="457" y="22"/>
                  </a:lnTo>
                  <a:lnTo>
                    <a:pt x="473" y="28"/>
                  </a:lnTo>
                  <a:lnTo>
                    <a:pt x="490" y="35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8"/>
                  </a:lnTo>
                  <a:lnTo>
                    <a:pt x="551" y="67"/>
                  </a:lnTo>
                  <a:lnTo>
                    <a:pt x="565" y="77"/>
                  </a:lnTo>
                  <a:lnTo>
                    <a:pt x="579" y="88"/>
                  </a:lnTo>
                  <a:lnTo>
                    <a:pt x="593" y="99"/>
                  </a:lnTo>
                  <a:lnTo>
                    <a:pt x="605" y="112"/>
                  </a:lnTo>
                  <a:lnTo>
                    <a:pt x="619" y="124"/>
                  </a:lnTo>
                  <a:lnTo>
                    <a:pt x="630" y="137"/>
                  </a:lnTo>
                  <a:lnTo>
                    <a:pt x="641" y="151"/>
                  </a:lnTo>
                  <a:lnTo>
                    <a:pt x="652" y="166"/>
                  </a:lnTo>
                  <a:lnTo>
                    <a:pt x="662" y="181"/>
                  </a:lnTo>
                  <a:lnTo>
                    <a:pt x="670" y="197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3615" y="1643"/>
              <a:ext cx="97" cy="428"/>
            </a:xfrm>
            <a:custGeom>
              <a:avLst/>
              <a:gdLst>
                <a:gd name="T0" fmla="*/ 169 w 588"/>
                <a:gd name="T1" fmla="*/ 912 h 2571"/>
                <a:gd name="T2" fmla="*/ 160 w 588"/>
                <a:gd name="T3" fmla="*/ 990 h 2571"/>
                <a:gd name="T4" fmla="*/ 160 w 588"/>
                <a:gd name="T5" fmla="*/ 1067 h 2571"/>
                <a:gd name="T6" fmla="*/ 169 w 588"/>
                <a:gd name="T7" fmla="*/ 1142 h 2571"/>
                <a:gd name="T8" fmla="*/ 185 w 588"/>
                <a:gd name="T9" fmla="*/ 1219 h 2571"/>
                <a:gd name="T10" fmla="*/ 212 w 588"/>
                <a:gd name="T11" fmla="*/ 1320 h 2571"/>
                <a:gd name="T12" fmla="*/ 259 w 588"/>
                <a:gd name="T13" fmla="*/ 1472 h 2571"/>
                <a:gd name="T14" fmla="*/ 295 w 588"/>
                <a:gd name="T15" fmla="*/ 1599 h 2571"/>
                <a:gd name="T16" fmla="*/ 312 w 588"/>
                <a:gd name="T17" fmla="*/ 1676 h 2571"/>
                <a:gd name="T18" fmla="*/ 327 w 588"/>
                <a:gd name="T19" fmla="*/ 1736 h 2571"/>
                <a:gd name="T20" fmla="*/ 348 w 588"/>
                <a:gd name="T21" fmla="*/ 1792 h 2571"/>
                <a:gd name="T22" fmla="*/ 382 w 588"/>
                <a:gd name="T23" fmla="*/ 1865 h 2571"/>
                <a:gd name="T24" fmla="*/ 443 w 588"/>
                <a:gd name="T25" fmla="*/ 1971 h 2571"/>
                <a:gd name="T26" fmla="*/ 505 w 588"/>
                <a:gd name="T27" fmla="*/ 2076 h 2571"/>
                <a:gd name="T28" fmla="*/ 561 w 588"/>
                <a:gd name="T29" fmla="*/ 2184 h 2571"/>
                <a:gd name="T30" fmla="*/ 582 w 588"/>
                <a:gd name="T31" fmla="*/ 2241 h 2571"/>
                <a:gd name="T32" fmla="*/ 582 w 588"/>
                <a:gd name="T33" fmla="*/ 2301 h 2571"/>
                <a:gd name="T34" fmla="*/ 563 w 588"/>
                <a:gd name="T35" fmla="*/ 2380 h 2571"/>
                <a:gd name="T36" fmla="*/ 525 w 588"/>
                <a:gd name="T37" fmla="*/ 2495 h 2571"/>
                <a:gd name="T38" fmla="*/ 474 w 588"/>
                <a:gd name="T39" fmla="*/ 2545 h 2571"/>
                <a:gd name="T40" fmla="*/ 389 w 588"/>
                <a:gd name="T41" fmla="*/ 2474 h 2571"/>
                <a:gd name="T42" fmla="*/ 300 w 588"/>
                <a:gd name="T43" fmla="*/ 2409 h 2571"/>
                <a:gd name="T44" fmla="*/ 206 w 588"/>
                <a:gd name="T45" fmla="*/ 2351 h 2571"/>
                <a:gd name="T46" fmla="*/ 110 w 588"/>
                <a:gd name="T47" fmla="*/ 2299 h 2571"/>
                <a:gd name="T48" fmla="*/ 11 w 588"/>
                <a:gd name="T49" fmla="*/ 2253 h 2571"/>
                <a:gd name="T50" fmla="*/ 2 w 588"/>
                <a:gd name="T51" fmla="*/ 2068 h 2571"/>
                <a:gd name="T52" fmla="*/ 0 w 588"/>
                <a:gd name="T53" fmla="*/ 1887 h 2571"/>
                <a:gd name="T54" fmla="*/ 3 w 588"/>
                <a:gd name="T55" fmla="*/ 1705 h 2571"/>
                <a:gd name="T56" fmla="*/ 7 w 588"/>
                <a:gd name="T57" fmla="*/ 1521 h 2571"/>
                <a:gd name="T58" fmla="*/ 6 w 588"/>
                <a:gd name="T59" fmla="*/ 1334 h 2571"/>
                <a:gd name="T60" fmla="*/ 26 w 588"/>
                <a:gd name="T61" fmla="*/ 1113 h 2571"/>
                <a:gd name="T62" fmla="*/ 53 w 588"/>
                <a:gd name="T63" fmla="*/ 876 h 2571"/>
                <a:gd name="T64" fmla="*/ 78 w 588"/>
                <a:gd name="T65" fmla="*/ 641 h 2571"/>
                <a:gd name="T66" fmla="*/ 110 w 588"/>
                <a:gd name="T67" fmla="*/ 408 h 2571"/>
                <a:gd name="T68" fmla="*/ 139 w 588"/>
                <a:gd name="T69" fmla="*/ 254 h 2571"/>
                <a:gd name="T70" fmla="*/ 167 w 588"/>
                <a:gd name="T71" fmla="*/ 140 h 2571"/>
                <a:gd name="T72" fmla="*/ 201 w 588"/>
                <a:gd name="T73" fmla="*/ 27 h 2571"/>
                <a:gd name="T74" fmla="*/ 201 w 588"/>
                <a:gd name="T75" fmla="*/ 51 h 2571"/>
                <a:gd name="T76" fmla="*/ 174 w 588"/>
                <a:gd name="T77" fmla="*/ 131 h 2571"/>
                <a:gd name="T78" fmla="*/ 152 w 588"/>
                <a:gd name="T79" fmla="*/ 212 h 2571"/>
                <a:gd name="T80" fmla="*/ 137 w 588"/>
                <a:gd name="T81" fmla="*/ 292 h 2571"/>
                <a:gd name="T82" fmla="*/ 128 w 588"/>
                <a:gd name="T83" fmla="*/ 374 h 2571"/>
                <a:gd name="T84" fmla="*/ 124 w 588"/>
                <a:gd name="T85" fmla="*/ 457 h 2571"/>
                <a:gd name="T86" fmla="*/ 125 w 588"/>
                <a:gd name="T87" fmla="*/ 538 h 2571"/>
                <a:gd name="T88" fmla="*/ 132 w 588"/>
                <a:gd name="T89" fmla="*/ 620 h 2571"/>
                <a:gd name="T90" fmla="*/ 144 w 588"/>
                <a:gd name="T91" fmla="*/ 701 h 2571"/>
                <a:gd name="T92" fmla="*/ 160 w 588"/>
                <a:gd name="T93" fmla="*/ 781 h 2571"/>
                <a:gd name="T94" fmla="*/ 183 w 588"/>
                <a:gd name="T95" fmla="*/ 860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8" h="2571">
                  <a:moveTo>
                    <a:pt x="183" y="860"/>
                  </a:moveTo>
                  <a:lnTo>
                    <a:pt x="176" y="886"/>
                  </a:lnTo>
                  <a:lnTo>
                    <a:pt x="169" y="912"/>
                  </a:lnTo>
                  <a:lnTo>
                    <a:pt x="165" y="938"/>
                  </a:lnTo>
                  <a:lnTo>
                    <a:pt x="162" y="964"/>
                  </a:lnTo>
                  <a:lnTo>
                    <a:pt x="160" y="990"/>
                  </a:lnTo>
                  <a:lnTo>
                    <a:pt x="159" y="1015"/>
                  </a:lnTo>
                  <a:lnTo>
                    <a:pt x="159" y="1040"/>
                  </a:lnTo>
                  <a:lnTo>
                    <a:pt x="160" y="1067"/>
                  </a:lnTo>
                  <a:lnTo>
                    <a:pt x="162" y="1092"/>
                  </a:lnTo>
                  <a:lnTo>
                    <a:pt x="165" y="1117"/>
                  </a:lnTo>
                  <a:lnTo>
                    <a:pt x="169" y="1142"/>
                  </a:lnTo>
                  <a:lnTo>
                    <a:pt x="174" y="1168"/>
                  </a:lnTo>
                  <a:lnTo>
                    <a:pt x="179" y="1194"/>
                  </a:lnTo>
                  <a:lnTo>
                    <a:pt x="185" y="1219"/>
                  </a:lnTo>
                  <a:lnTo>
                    <a:pt x="191" y="1244"/>
                  </a:lnTo>
                  <a:lnTo>
                    <a:pt x="198" y="1269"/>
                  </a:lnTo>
                  <a:lnTo>
                    <a:pt x="212" y="1320"/>
                  </a:lnTo>
                  <a:lnTo>
                    <a:pt x="227" y="1370"/>
                  </a:lnTo>
                  <a:lnTo>
                    <a:pt x="243" y="1420"/>
                  </a:lnTo>
                  <a:lnTo>
                    <a:pt x="259" y="1472"/>
                  </a:lnTo>
                  <a:lnTo>
                    <a:pt x="274" y="1522"/>
                  </a:lnTo>
                  <a:lnTo>
                    <a:pt x="288" y="1574"/>
                  </a:lnTo>
                  <a:lnTo>
                    <a:pt x="295" y="1599"/>
                  </a:lnTo>
                  <a:lnTo>
                    <a:pt x="302" y="1625"/>
                  </a:lnTo>
                  <a:lnTo>
                    <a:pt x="307" y="1650"/>
                  </a:lnTo>
                  <a:lnTo>
                    <a:pt x="312" y="1676"/>
                  </a:lnTo>
                  <a:lnTo>
                    <a:pt x="316" y="1697"/>
                  </a:lnTo>
                  <a:lnTo>
                    <a:pt x="321" y="1716"/>
                  </a:lnTo>
                  <a:lnTo>
                    <a:pt x="327" y="1736"/>
                  </a:lnTo>
                  <a:lnTo>
                    <a:pt x="334" y="1755"/>
                  </a:lnTo>
                  <a:lnTo>
                    <a:pt x="341" y="1773"/>
                  </a:lnTo>
                  <a:lnTo>
                    <a:pt x="348" y="1792"/>
                  </a:lnTo>
                  <a:lnTo>
                    <a:pt x="356" y="1810"/>
                  </a:lnTo>
                  <a:lnTo>
                    <a:pt x="364" y="1829"/>
                  </a:lnTo>
                  <a:lnTo>
                    <a:pt x="382" y="1865"/>
                  </a:lnTo>
                  <a:lnTo>
                    <a:pt x="402" y="1900"/>
                  </a:lnTo>
                  <a:lnTo>
                    <a:pt x="422" y="1935"/>
                  </a:lnTo>
                  <a:lnTo>
                    <a:pt x="443" y="1971"/>
                  </a:lnTo>
                  <a:lnTo>
                    <a:pt x="464" y="2006"/>
                  </a:lnTo>
                  <a:lnTo>
                    <a:pt x="485" y="2040"/>
                  </a:lnTo>
                  <a:lnTo>
                    <a:pt x="505" y="2076"/>
                  </a:lnTo>
                  <a:lnTo>
                    <a:pt x="525" y="2112"/>
                  </a:lnTo>
                  <a:lnTo>
                    <a:pt x="543" y="2147"/>
                  </a:lnTo>
                  <a:lnTo>
                    <a:pt x="561" y="2184"/>
                  </a:lnTo>
                  <a:lnTo>
                    <a:pt x="568" y="2203"/>
                  </a:lnTo>
                  <a:lnTo>
                    <a:pt x="576" y="2222"/>
                  </a:lnTo>
                  <a:lnTo>
                    <a:pt x="582" y="2241"/>
                  </a:lnTo>
                  <a:lnTo>
                    <a:pt x="588" y="2260"/>
                  </a:lnTo>
                  <a:lnTo>
                    <a:pt x="586" y="2280"/>
                  </a:lnTo>
                  <a:lnTo>
                    <a:pt x="582" y="2301"/>
                  </a:lnTo>
                  <a:lnTo>
                    <a:pt x="578" y="2320"/>
                  </a:lnTo>
                  <a:lnTo>
                    <a:pt x="573" y="2341"/>
                  </a:lnTo>
                  <a:lnTo>
                    <a:pt x="563" y="2380"/>
                  </a:lnTo>
                  <a:lnTo>
                    <a:pt x="550" y="2418"/>
                  </a:lnTo>
                  <a:lnTo>
                    <a:pt x="537" y="2457"/>
                  </a:lnTo>
                  <a:lnTo>
                    <a:pt x="525" y="2495"/>
                  </a:lnTo>
                  <a:lnTo>
                    <a:pt x="512" y="2533"/>
                  </a:lnTo>
                  <a:lnTo>
                    <a:pt x="501" y="2571"/>
                  </a:lnTo>
                  <a:lnTo>
                    <a:pt x="474" y="2545"/>
                  </a:lnTo>
                  <a:lnTo>
                    <a:pt x="447" y="2520"/>
                  </a:lnTo>
                  <a:lnTo>
                    <a:pt x="418" y="2497"/>
                  </a:lnTo>
                  <a:lnTo>
                    <a:pt x="389" y="2474"/>
                  </a:lnTo>
                  <a:lnTo>
                    <a:pt x="360" y="2451"/>
                  </a:lnTo>
                  <a:lnTo>
                    <a:pt x="331" y="2429"/>
                  </a:lnTo>
                  <a:lnTo>
                    <a:pt x="300" y="2409"/>
                  </a:lnTo>
                  <a:lnTo>
                    <a:pt x="269" y="2389"/>
                  </a:lnTo>
                  <a:lnTo>
                    <a:pt x="238" y="2370"/>
                  </a:lnTo>
                  <a:lnTo>
                    <a:pt x="206" y="2351"/>
                  </a:lnTo>
                  <a:lnTo>
                    <a:pt x="175" y="2334"/>
                  </a:lnTo>
                  <a:lnTo>
                    <a:pt x="142" y="2316"/>
                  </a:lnTo>
                  <a:lnTo>
                    <a:pt x="110" y="2299"/>
                  </a:lnTo>
                  <a:lnTo>
                    <a:pt x="77" y="2283"/>
                  </a:lnTo>
                  <a:lnTo>
                    <a:pt x="44" y="2268"/>
                  </a:lnTo>
                  <a:lnTo>
                    <a:pt x="11" y="2253"/>
                  </a:lnTo>
                  <a:lnTo>
                    <a:pt x="7" y="2191"/>
                  </a:lnTo>
                  <a:lnTo>
                    <a:pt x="4" y="2130"/>
                  </a:lnTo>
                  <a:lnTo>
                    <a:pt x="2" y="2068"/>
                  </a:lnTo>
                  <a:lnTo>
                    <a:pt x="0" y="2008"/>
                  </a:lnTo>
                  <a:lnTo>
                    <a:pt x="0" y="1948"/>
                  </a:lnTo>
                  <a:lnTo>
                    <a:pt x="0" y="1887"/>
                  </a:lnTo>
                  <a:lnTo>
                    <a:pt x="1" y="1826"/>
                  </a:lnTo>
                  <a:lnTo>
                    <a:pt x="2" y="1765"/>
                  </a:lnTo>
                  <a:lnTo>
                    <a:pt x="3" y="1705"/>
                  </a:lnTo>
                  <a:lnTo>
                    <a:pt x="4" y="1643"/>
                  </a:lnTo>
                  <a:lnTo>
                    <a:pt x="6" y="1583"/>
                  </a:lnTo>
                  <a:lnTo>
                    <a:pt x="7" y="1521"/>
                  </a:lnTo>
                  <a:lnTo>
                    <a:pt x="7" y="1459"/>
                  </a:lnTo>
                  <a:lnTo>
                    <a:pt x="7" y="1396"/>
                  </a:lnTo>
                  <a:lnTo>
                    <a:pt x="6" y="1334"/>
                  </a:lnTo>
                  <a:lnTo>
                    <a:pt x="5" y="1270"/>
                  </a:lnTo>
                  <a:lnTo>
                    <a:pt x="16" y="1192"/>
                  </a:lnTo>
                  <a:lnTo>
                    <a:pt x="26" y="1113"/>
                  </a:lnTo>
                  <a:lnTo>
                    <a:pt x="35" y="1034"/>
                  </a:lnTo>
                  <a:lnTo>
                    <a:pt x="44" y="956"/>
                  </a:lnTo>
                  <a:lnTo>
                    <a:pt x="53" y="876"/>
                  </a:lnTo>
                  <a:lnTo>
                    <a:pt x="61" y="797"/>
                  </a:lnTo>
                  <a:lnTo>
                    <a:pt x="69" y="720"/>
                  </a:lnTo>
                  <a:lnTo>
                    <a:pt x="78" y="641"/>
                  </a:lnTo>
                  <a:lnTo>
                    <a:pt x="87" y="564"/>
                  </a:lnTo>
                  <a:lnTo>
                    <a:pt x="98" y="485"/>
                  </a:lnTo>
                  <a:lnTo>
                    <a:pt x="110" y="408"/>
                  </a:lnTo>
                  <a:lnTo>
                    <a:pt x="124" y="331"/>
                  </a:lnTo>
                  <a:lnTo>
                    <a:pt x="131" y="292"/>
                  </a:lnTo>
                  <a:lnTo>
                    <a:pt x="139" y="254"/>
                  </a:lnTo>
                  <a:lnTo>
                    <a:pt x="148" y="216"/>
                  </a:lnTo>
                  <a:lnTo>
                    <a:pt x="157" y="178"/>
                  </a:lnTo>
                  <a:lnTo>
                    <a:pt x="167" y="140"/>
                  </a:lnTo>
                  <a:lnTo>
                    <a:pt x="178" y="102"/>
                  </a:lnTo>
                  <a:lnTo>
                    <a:pt x="189" y="65"/>
                  </a:lnTo>
                  <a:lnTo>
                    <a:pt x="201" y="27"/>
                  </a:lnTo>
                  <a:lnTo>
                    <a:pt x="222" y="0"/>
                  </a:lnTo>
                  <a:lnTo>
                    <a:pt x="211" y="25"/>
                  </a:lnTo>
                  <a:lnTo>
                    <a:pt x="201" y="51"/>
                  </a:lnTo>
                  <a:lnTo>
                    <a:pt x="191" y="78"/>
                  </a:lnTo>
                  <a:lnTo>
                    <a:pt x="182" y="105"/>
                  </a:lnTo>
                  <a:lnTo>
                    <a:pt x="174" y="131"/>
                  </a:lnTo>
                  <a:lnTo>
                    <a:pt x="166" y="158"/>
                  </a:lnTo>
                  <a:lnTo>
                    <a:pt x="159" y="185"/>
                  </a:lnTo>
                  <a:lnTo>
                    <a:pt x="152" y="212"/>
                  </a:lnTo>
                  <a:lnTo>
                    <a:pt x="147" y="239"/>
                  </a:lnTo>
                  <a:lnTo>
                    <a:pt x="142" y="265"/>
                  </a:lnTo>
                  <a:lnTo>
                    <a:pt x="137" y="292"/>
                  </a:lnTo>
                  <a:lnTo>
                    <a:pt x="134" y="320"/>
                  </a:lnTo>
                  <a:lnTo>
                    <a:pt x="131" y="347"/>
                  </a:lnTo>
                  <a:lnTo>
                    <a:pt x="128" y="374"/>
                  </a:lnTo>
                  <a:lnTo>
                    <a:pt x="126" y="401"/>
                  </a:lnTo>
                  <a:lnTo>
                    <a:pt x="125" y="428"/>
                  </a:lnTo>
                  <a:lnTo>
                    <a:pt x="124" y="457"/>
                  </a:lnTo>
                  <a:lnTo>
                    <a:pt x="124" y="484"/>
                  </a:lnTo>
                  <a:lnTo>
                    <a:pt x="124" y="511"/>
                  </a:lnTo>
                  <a:lnTo>
                    <a:pt x="125" y="538"/>
                  </a:lnTo>
                  <a:lnTo>
                    <a:pt x="127" y="566"/>
                  </a:lnTo>
                  <a:lnTo>
                    <a:pt x="129" y="593"/>
                  </a:lnTo>
                  <a:lnTo>
                    <a:pt x="132" y="620"/>
                  </a:lnTo>
                  <a:lnTo>
                    <a:pt x="135" y="646"/>
                  </a:lnTo>
                  <a:lnTo>
                    <a:pt x="139" y="673"/>
                  </a:lnTo>
                  <a:lnTo>
                    <a:pt x="144" y="701"/>
                  </a:lnTo>
                  <a:lnTo>
                    <a:pt x="149" y="728"/>
                  </a:lnTo>
                  <a:lnTo>
                    <a:pt x="154" y="754"/>
                  </a:lnTo>
                  <a:lnTo>
                    <a:pt x="160" y="781"/>
                  </a:lnTo>
                  <a:lnTo>
                    <a:pt x="167" y="807"/>
                  </a:lnTo>
                  <a:lnTo>
                    <a:pt x="175" y="834"/>
                  </a:lnTo>
                  <a:lnTo>
                    <a:pt x="183" y="86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2911" y="1668"/>
              <a:ext cx="256" cy="300"/>
            </a:xfrm>
            <a:custGeom>
              <a:avLst/>
              <a:gdLst>
                <a:gd name="T0" fmla="*/ 1417 w 1535"/>
                <a:gd name="T1" fmla="*/ 391 h 1800"/>
                <a:gd name="T2" fmla="*/ 1447 w 1535"/>
                <a:gd name="T3" fmla="*/ 475 h 1800"/>
                <a:gd name="T4" fmla="*/ 1477 w 1535"/>
                <a:gd name="T5" fmla="*/ 561 h 1800"/>
                <a:gd name="T6" fmla="*/ 1417 w 1535"/>
                <a:gd name="T7" fmla="*/ 582 h 1800"/>
                <a:gd name="T8" fmla="*/ 1368 w 1535"/>
                <a:gd name="T9" fmla="*/ 617 h 1800"/>
                <a:gd name="T10" fmla="*/ 1306 w 1535"/>
                <a:gd name="T11" fmla="*/ 696 h 1800"/>
                <a:gd name="T12" fmla="*/ 1243 w 1535"/>
                <a:gd name="T13" fmla="*/ 809 h 1800"/>
                <a:gd name="T14" fmla="*/ 1202 w 1535"/>
                <a:gd name="T15" fmla="*/ 853 h 1800"/>
                <a:gd name="T16" fmla="*/ 1165 w 1535"/>
                <a:gd name="T17" fmla="*/ 845 h 1800"/>
                <a:gd name="T18" fmla="*/ 1150 w 1535"/>
                <a:gd name="T19" fmla="*/ 862 h 1800"/>
                <a:gd name="T20" fmla="*/ 1162 w 1535"/>
                <a:gd name="T21" fmla="*/ 898 h 1800"/>
                <a:gd name="T22" fmla="*/ 1213 w 1535"/>
                <a:gd name="T23" fmla="*/ 957 h 1800"/>
                <a:gd name="T24" fmla="*/ 1220 w 1535"/>
                <a:gd name="T25" fmla="*/ 987 h 1800"/>
                <a:gd name="T26" fmla="*/ 1208 w 1535"/>
                <a:gd name="T27" fmla="*/ 1018 h 1800"/>
                <a:gd name="T28" fmla="*/ 1172 w 1535"/>
                <a:gd name="T29" fmla="*/ 1048 h 1800"/>
                <a:gd name="T30" fmla="*/ 1153 w 1535"/>
                <a:gd name="T31" fmla="*/ 1069 h 1800"/>
                <a:gd name="T32" fmla="*/ 1139 w 1535"/>
                <a:gd name="T33" fmla="*/ 1096 h 1800"/>
                <a:gd name="T34" fmla="*/ 1088 w 1535"/>
                <a:gd name="T35" fmla="*/ 1096 h 1800"/>
                <a:gd name="T36" fmla="*/ 1055 w 1535"/>
                <a:gd name="T37" fmla="*/ 1101 h 1800"/>
                <a:gd name="T38" fmla="*/ 1046 w 1535"/>
                <a:gd name="T39" fmla="*/ 1130 h 1800"/>
                <a:gd name="T40" fmla="*/ 1061 w 1535"/>
                <a:gd name="T41" fmla="*/ 1150 h 1800"/>
                <a:gd name="T42" fmla="*/ 1094 w 1535"/>
                <a:gd name="T43" fmla="*/ 1157 h 1800"/>
                <a:gd name="T44" fmla="*/ 1147 w 1535"/>
                <a:gd name="T45" fmla="*/ 1150 h 1800"/>
                <a:gd name="T46" fmla="*/ 1201 w 1535"/>
                <a:gd name="T47" fmla="*/ 1126 h 1800"/>
                <a:gd name="T48" fmla="*/ 1254 w 1535"/>
                <a:gd name="T49" fmla="*/ 1072 h 1800"/>
                <a:gd name="T50" fmla="*/ 1268 w 1535"/>
                <a:gd name="T51" fmla="*/ 1053 h 1800"/>
                <a:gd name="T52" fmla="*/ 1357 w 1535"/>
                <a:gd name="T53" fmla="*/ 1048 h 1800"/>
                <a:gd name="T54" fmla="*/ 1438 w 1535"/>
                <a:gd name="T55" fmla="*/ 1006 h 1800"/>
                <a:gd name="T56" fmla="*/ 1504 w 1535"/>
                <a:gd name="T57" fmla="*/ 946 h 1800"/>
                <a:gd name="T58" fmla="*/ 1521 w 1535"/>
                <a:gd name="T59" fmla="*/ 909 h 1800"/>
                <a:gd name="T60" fmla="*/ 1474 w 1535"/>
                <a:gd name="T61" fmla="*/ 1005 h 1800"/>
                <a:gd name="T62" fmla="*/ 1456 w 1535"/>
                <a:gd name="T63" fmla="*/ 1110 h 1800"/>
                <a:gd name="T64" fmla="*/ 1448 w 1535"/>
                <a:gd name="T65" fmla="*/ 1301 h 1800"/>
                <a:gd name="T66" fmla="*/ 1430 w 1535"/>
                <a:gd name="T67" fmla="*/ 1402 h 1800"/>
                <a:gd name="T68" fmla="*/ 1382 w 1535"/>
                <a:gd name="T69" fmla="*/ 1494 h 1800"/>
                <a:gd name="T70" fmla="*/ 1296 w 1535"/>
                <a:gd name="T71" fmla="*/ 1584 h 1800"/>
                <a:gd name="T72" fmla="*/ 1195 w 1535"/>
                <a:gd name="T73" fmla="*/ 1651 h 1800"/>
                <a:gd name="T74" fmla="*/ 1082 w 1535"/>
                <a:gd name="T75" fmla="*/ 1696 h 1800"/>
                <a:gd name="T76" fmla="*/ 914 w 1535"/>
                <a:gd name="T77" fmla="*/ 1733 h 1800"/>
                <a:gd name="T78" fmla="*/ 690 w 1535"/>
                <a:gd name="T79" fmla="*/ 1774 h 1800"/>
                <a:gd name="T80" fmla="*/ 551 w 1535"/>
                <a:gd name="T81" fmla="*/ 1799 h 1800"/>
                <a:gd name="T82" fmla="*/ 434 w 1535"/>
                <a:gd name="T83" fmla="*/ 1794 h 1800"/>
                <a:gd name="T84" fmla="*/ 361 w 1535"/>
                <a:gd name="T85" fmla="*/ 1762 h 1800"/>
                <a:gd name="T86" fmla="*/ 308 w 1535"/>
                <a:gd name="T87" fmla="*/ 1762 h 1800"/>
                <a:gd name="T88" fmla="*/ 255 w 1535"/>
                <a:gd name="T89" fmla="*/ 1721 h 1800"/>
                <a:gd name="T90" fmla="*/ 195 w 1535"/>
                <a:gd name="T91" fmla="*/ 1652 h 1800"/>
                <a:gd name="T92" fmla="*/ 76 w 1535"/>
                <a:gd name="T93" fmla="*/ 1422 h 1800"/>
                <a:gd name="T94" fmla="*/ 34 w 1535"/>
                <a:gd name="T95" fmla="*/ 1300 h 1800"/>
                <a:gd name="T96" fmla="*/ 8 w 1535"/>
                <a:gd name="T97" fmla="*/ 1175 h 1800"/>
                <a:gd name="T98" fmla="*/ 0 w 1535"/>
                <a:gd name="T99" fmla="*/ 1049 h 1800"/>
                <a:gd name="T100" fmla="*/ 13 w 1535"/>
                <a:gd name="T101" fmla="*/ 923 h 1800"/>
                <a:gd name="T102" fmla="*/ 149 w 1535"/>
                <a:gd name="T103" fmla="*/ 723 h 1800"/>
                <a:gd name="T104" fmla="*/ 359 w 1535"/>
                <a:gd name="T105" fmla="*/ 456 h 1800"/>
                <a:gd name="T106" fmla="*/ 539 w 1535"/>
                <a:gd name="T107" fmla="*/ 255 h 1800"/>
                <a:gd name="T108" fmla="*/ 640 w 1535"/>
                <a:gd name="T109" fmla="*/ 180 h 1800"/>
                <a:gd name="T110" fmla="*/ 752 w 1535"/>
                <a:gd name="T111" fmla="*/ 122 h 1800"/>
                <a:gd name="T112" fmla="*/ 906 w 1535"/>
                <a:gd name="T113" fmla="*/ 84 h 1800"/>
                <a:gd name="T114" fmla="*/ 1160 w 1535"/>
                <a:gd name="T115" fmla="*/ 87 h 1800"/>
                <a:gd name="T116" fmla="*/ 1303 w 1535"/>
                <a:gd name="T117" fmla="*/ 66 h 1800"/>
                <a:gd name="T118" fmla="*/ 1400 w 1535"/>
                <a:gd name="T119" fmla="*/ 36 h 1800"/>
                <a:gd name="T120" fmla="*/ 1452 w 1535"/>
                <a:gd name="T121" fmla="*/ 42 h 1800"/>
                <a:gd name="T122" fmla="*/ 1403 w 1535"/>
                <a:gd name="T123" fmla="*/ 171 h 1800"/>
                <a:gd name="T124" fmla="*/ 1384 w 1535"/>
                <a:gd name="T125" fmla="*/ 285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1800">
                  <a:moveTo>
                    <a:pt x="1385" y="355"/>
                  </a:moveTo>
                  <a:lnTo>
                    <a:pt x="1395" y="362"/>
                  </a:lnTo>
                  <a:lnTo>
                    <a:pt x="1403" y="370"/>
                  </a:lnTo>
                  <a:lnTo>
                    <a:pt x="1410" y="380"/>
                  </a:lnTo>
                  <a:lnTo>
                    <a:pt x="1417" y="391"/>
                  </a:lnTo>
                  <a:lnTo>
                    <a:pt x="1423" y="403"/>
                  </a:lnTo>
                  <a:lnTo>
                    <a:pt x="1428" y="417"/>
                  </a:lnTo>
                  <a:lnTo>
                    <a:pt x="1433" y="431"/>
                  </a:lnTo>
                  <a:lnTo>
                    <a:pt x="1438" y="445"/>
                  </a:lnTo>
                  <a:lnTo>
                    <a:pt x="1447" y="475"/>
                  </a:lnTo>
                  <a:lnTo>
                    <a:pt x="1456" y="505"/>
                  </a:lnTo>
                  <a:lnTo>
                    <a:pt x="1460" y="519"/>
                  </a:lnTo>
                  <a:lnTo>
                    <a:pt x="1465" y="534"/>
                  </a:lnTo>
                  <a:lnTo>
                    <a:pt x="1471" y="548"/>
                  </a:lnTo>
                  <a:lnTo>
                    <a:pt x="1477" y="561"/>
                  </a:lnTo>
                  <a:lnTo>
                    <a:pt x="1464" y="564"/>
                  </a:lnTo>
                  <a:lnTo>
                    <a:pt x="1451" y="567"/>
                  </a:lnTo>
                  <a:lnTo>
                    <a:pt x="1439" y="571"/>
                  </a:lnTo>
                  <a:lnTo>
                    <a:pt x="1428" y="576"/>
                  </a:lnTo>
                  <a:lnTo>
                    <a:pt x="1417" y="582"/>
                  </a:lnTo>
                  <a:lnTo>
                    <a:pt x="1407" y="588"/>
                  </a:lnTo>
                  <a:lnTo>
                    <a:pt x="1396" y="594"/>
                  </a:lnTo>
                  <a:lnTo>
                    <a:pt x="1387" y="601"/>
                  </a:lnTo>
                  <a:lnTo>
                    <a:pt x="1377" y="609"/>
                  </a:lnTo>
                  <a:lnTo>
                    <a:pt x="1368" y="617"/>
                  </a:lnTo>
                  <a:lnTo>
                    <a:pt x="1360" y="626"/>
                  </a:lnTo>
                  <a:lnTo>
                    <a:pt x="1351" y="635"/>
                  </a:lnTo>
                  <a:lnTo>
                    <a:pt x="1335" y="654"/>
                  </a:lnTo>
                  <a:lnTo>
                    <a:pt x="1320" y="675"/>
                  </a:lnTo>
                  <a:lnTo>
                    <a:pt x="1306" y="696"/>
                  </a:lnTo>
                  <a:lnTo>
                    <a:pt x="1293" y="718"/>
                  </a:lnTo>
                  <a:lnTo>
                    <a:pt x="1280" y="741"/>
                  </a:lnTo>
                  <a:lnTo>
                    <a:pt x="1268" y="763"/>
                  </a:lnTo>
                  <a:lnTo>
                    <a:pt x="1255" y="787"/>
                  </a:lnTo>
                  <a:lnTo>
                    <a:pt x="1243" y="809"/>
                  </a:lnTo>
                  <a:lnTo>
                    <a:pt x="1230" y="830"/>
                  </a:lnTo>
                  <a:lnTo>
                    <a:pt x="1216" y="851"/>
                  </a:lnTo>
                  <a:lnTo>
                    <a:pt x="1212" y="852"/>
                  </a:lnTo>
                  <a:lnTo>
                    <a:pt x="1207" y="853"/>
                  </a:lnTo>
                  <a:lnTo>
                    <a:pt x="1202" y="853"/>
                  </a:lnTo>
                  <a:lnTo>
                    <a:pt x="1198" y="852"/>
                  </a:lnTo>
                  <a:lnTo>
                    <a:pt x="1189" y="849"/>
                  </a:lnTo>
                  <a:lnTo>
                    <a:pt x="1181" y="847"/>
                  </a:lnTo>
                  <a:lnTo>
                    <a:pt x="1172" y="845"/>
                  </a:lnTo>
                  <a:lnTo>
                    <a:pt x="1165" y="845"/>
                  </a:lnTo>
                  <a:lnTo>
                    <a:pt x="1161" y="846"/>
                  </a:lnTo>
                  <a:lnTo>
                    <a:pt x="1157" y="848"/>
                  </a:lnTo>
                  <a:lnTo>
                    <a:pt x="1154" y="851"/>
                  </a:lnTo>
                  <a:lnTo>
                    <a:pt x="1150" y="856"/>
                  </a:lnTo>
                  <a:lnTo>
                    <a:pt x="1150" y="862"/>
                  </a:lnTo>
                  <a:lnTo>
                    <a:pt x="1150" y="868"/>
                  </a:lnTo>
                  <a:lnTo>
                    <a:pt x="1151" y="874"/>
                  </a:lnTo>
                  <a:lnTo>
                    <a:pt x="1152" y="879"/>
                  </a:lnTo>
                  <a:lnTo>
                    <a:pt x="1157" y="889"/>
                  </a:lnTo>
                  <a:lnTo>
                    <a:pt x="1162" y="898"/>
                  </a:lnTo>
                  <a:lnTo>
                    <a:pt x="1177" y="916"/>
                  </a:lnTo>
                  <a:lnTo>
                    <a:pt x="1193" y="932"/>
                  </a:lnTo>
                  <a:lnTo>
                    <a:pt x="1201" y="940"/>
                  </a:lnTo>
                  <a:lnTo>
                    <a:pt x="1208" y="948"/>
                  </a:lnTo>
                  <a:lnTo>
                    <a:pt x="1213" y="957"/>
                  </a:lnTo>
                  <a:lnTo>
                    <a:pt x="1218" y="966"/>
                  </a:lnTo>
                  <a:lnTo>
                    <a:pt x="1219" y="971"/>
                  </a:lnTo>
                  <a:lnTo>
                    <a:pt x="1220" y="976"/>
                  </a:lnTo>
                  <a:lnTo>
                    <a:pt x="1220" y="981"/>
                  </a:lnTo>
                  <a:lnTo>
                    <a:pt x="1220" y="987"/>
                  </a:lnTo>
                  <a:lnTo>
                    <a:pt x="1219" y="993"/>
                  </a:lnTo>
                  <a:lnTo>
                    <a:pt x="1217" y="999"/>
                  </a:lnTo>
                  <a:lnTo>
                    <a:pt x="1215" y="1005"/>
                  </a:lnTo>
                  <a:lnTo>
                    <a:pt x="1212" y="1012"/>
                  </a:lnTo>
                  <a:lnTo>
                    <a:pt x="1208" y="1018"/>
                  </a:lnTo>
                  <a:lnTo>
                    <a:pt x="1203" y="1024"/>
                  </a:lnTo>
                  <a:lnTo>
                    <a:pt x="1198" y="1028"/>
                  </a:lnTo>
                  <a:lnTo>
                    <a:pt x="1193" y="1033"/>
                  </a:lnTo>
                  <a:lnTo>
                    <a:pt x="1183" y="1041"/>
                  </a:lnTo>
                  <a:lnTo>
                    <a:pt x="1172" y="1048"/>
                  </a:lnTo>
                  <a:lnTo>
                    <a:pt x="1168" y="1051"/>
                  </a:lnTo>
                  <a:lnTo>
                    <a:pt x="1163" y="1055"/>
                  </a:lnTo>
                  <a:lnTo>
                    <a:pt x="1159" y="1059"/>
                  </a:lnTo>
                  <a:lnTo>
                    <a:pt x="1156" y="1064"/>
                  </a:lnTo>
                  <a:lnTo>
                    <a:pt x="1153" y="1069"/>
                  </a:lnTo>
                  <a:lnTo>
                    <a:pt x="1151" y="1075"/>
                  </a:lnTo>
                  <a:lnTo>
                    <a:pt x="1150" y="1081"/>
                  </a:lnTo>
                  <a:lnTo>
                    <a:pt x="1150" y="1089"/>
                  </a:lnTo>
                  <a:lnTo>
                    <a:pt x="1145" y="1093"/>
                  </a:lnTo>
                  <a:lnTo>
                    <a:pt x="1139" y="1096"/>
                  </a:lnTo>
                  <a:lnTo>
                    <a:pt x="1132" y="1098"/>
                  </a:lnTo>
                  <a:lnTo>
                    <a:pt x="1125" y="1099"/>
                  </a:lnTo>
                  <a:lnTo>
                    <a:pt x="1111" y="1099"/>
                  </a:lnTo>
                  <a:lnTo>
                    <a:pt x="1095" y="1097"/>
                  </a:lnTo>
                  <a:lnTo>
                    <a:pt x="1088" y="1096"/>
                  </a:lnTo>
                  <a:lnTo>
                    <a:pt x="1080" y="1096"/>
                  </a:lnTo>
                  <a:lnTo>
                    <a:pt x="1074" y="1096"/>
                  </a:lnTo>
                  <a:lnTo>
                    <a:pt x="1067" y="1097"/>
                  </a:lnTo>
                  <a:lnTo>
                    <a:pt x="1061" y="1098"/>
                  </a:lnTo>
                  <a:lnTo>
                    <a:pt x="1055" y="1101"/>
                  </a:lnTo>
                  <a:lnTo>
                    <a:pt x="1050" y="1106"/>
                  </a:lnTo>
                  <a:lnTo>
                    <a:pt x="1046" y="1112"/>
                  </a:lnTo>
                  <a:lnTo>
                    <a:pt x="1045" y="1118"/>
                  </a:lnTo>
                  <a:lnTo>
                    <a:pt x="1045" y="1124"/>
                  </a:lnTo>
                  <a:lnTo>
                    <a:pt x="1046" y="1130"/>
                  </a:lnTo>
                  <a:lnTo>
                    <a:pt x="1048" y="1135"/>
                  </a:lnTo>
                  <a:lnTo>
                    <a:pt x="1050" y="1139"/>
                  </a:lnTo>
                  <a:lnTo>
                    <a:pt x="1053" y="1143"/>
                  </a:lnTo>
                  <a:lnTo>
                    <a:pt x="1057" y="1147"/>
                  </a:lnTo>
                  <a:lnTo>
                    <a:pt x="1061" y="1150"/>
                  </a:lnTo>
                  <a:lnTo>
                    <a:pt x="1066" y="1152"/>
                  </a:lnTo>
                  <a:lnTo>
                    <a:pt x="1071" y="1154"/>
                  </a:lnTo>
                  <a:lnTo>
                    <a:pt x="1076" y="1156"/>
                  </a:lnTo>
                  <a:lnTo>
                    <a:pt x="1082" y="1156"/>
                  </a:lnTo>
                  <a:lnTo>
                    <a:pt x="1094" y="1157"/>
                  </a:lnTo>
                  <a:lnTo>
                    <a:pt x="1107" y="1155"/>
                  </a:lnTo>
                  <a:lnTo>
                    <a:pt x="1117" y="1155"/>
                  </a:lnTo>
                  <a:lnTo>
                    <a:pt x="1127" y="1154"/>
                  </a:lnTo>
                  <a:lnTo>
                    <a:pt x="1137" y="1152"/>
                  </a:lnTo>
                  <a:lnTo>
                    <a:pt x="1147" y="1150"/>
                  </a:lnTo>
                  <a:lnTo>
                    <a:pt x="1157" y="1147"/>
                  </a:lnTo>
                  <a:lnTo>
                    <a:pt x="1166" y="1144"/>
                  </a:lnTo>
                  <a:lnTo>
                    <a:pt x="1175" y="1140"/>
                  </a:lnTo>
                  <a:lnTo>
                    <a:pt x="1184" y="1136"/>
                  </a:lnTo>
                  <a:lnTo>
                    <a:pt x="1201" y="1126"/>
                  </a:lnTo>
                  <a:lnTo>
                    <a:pt x="1218" y="1115"/>
                  </a:lnTo>
                  <a:lnTo>
                    <a:pt x="1235" y="1102"/>
                  </a:lnTo>
                  <a:lnTo>
                    <a:pt x="1252" y="1089"/>
                  </a:lnTo>
                  <a:lnTo>
                    <a:pt x="1253" y="1079"/>
                  </a:lnTo>
                  <a:lnTo>
                    <a:pt x="1254" y="1072"/>
                  </a:lnTo>
                  <a:lnTo>
                    <a:pt x="1256" y="1066"/>
                  </a:lnTo>
                  <a:lnTo>
                    <a:pt x="1259" y="1061"/>
                  </a:lnTo>
                  <a:lnTo>
                    <a:pt x="1261" y="1057"/>
                  </a:lnTo>
                  <a:lnTo>
                    <a:pt x="1265" y="1055"/>
                  </a:lnTo>
                  <a:lnTo>
                    <a:pt x="1268" y="1053"/>
                  </a:lnTo>
                  <a:lnTo>
                    <a:pt x="1273" y="1052"/>
                  </a:lnTo>
                  <a:lnTo>
                    <a:pt x="1294" y="1054"/>
                  </a:lnTo>
                  <a:lnTo>
                    <a:pt x="1323" y="1057"/>
                  </a:lnTo>
                  <a:lnTo>
                    <a:pt x="1339" y="1053"/>
                  </a:lnTo>
                  <a:lnTo>
                    <a:pt x="1357" y="1048"/>
                  </a:lnTo>
                  <a:lnTo>
                    <a:pt x="1374" y="1041"/>
                  </a:lnTo>
                  <a:lnTo>
                    <a:pt x="1391" y="1033"/>
                  </a:lnTo>
                  <a:lnTo>
                    <a:pt x="1407" y="1025"/>
                  </a:lnTo>
                  <a:lnTo>
                    <a:pt x="1423" y="1016"/>
                  </a:lnTo>
                  <a:lnTo>
                    <a:pt x="1438" y="1006"/>
                  </a:lnTo>
                  <a:lnTo>
                    <a:pt x="1453" y="995"/>
                  </a:lnTo>
                  <a:lnTo>
                    <a:pt x="1467" y="984"/>
                  </a:lnTo>
                  <a:lnTo>
                    <a:pt x="1480" y="972"/>
                  </a:lnTo>
                  <a:lnTo>
                    <a:pt x="1493" y="959"/>
                  </a:lnTo>
                  <a:lnTo>
                    <a:pt x="1504" y="946"/>
                  </a:lnTo>
                  <a:lnTo>
                    <a:pt x="1514" y="933"/>
                  </a:lnTo>
                  <a:lnTo>
                    <a:pt x="1523" y="919"/>
                  </a:lnTo>
                  <a:lnTo>
                    <a:pt x="1530" y="904"/>
                  </a:lnTo>
                  <a:lnTo>
                    <a:pt x="1535" y="890"/>
                  </a:lnTo>
                  <a:lnTo>
                    <a:pt x="1521" y="909"/>
                  </a:lnTo>
                  <a:lnTo>
                    <a:pt x="1509" y="928"/>
                  </a:lnTo>
                  <a:lnTo>
                    <a:pt x="1498" y="947"/>
                  </a:lnTo>
                  <a:lnTo>
                    <a:pt x="1489" y="966"/>
                  </a:lnTo>
                  <a:lnTo>
                    <a:pt x="1480" y="985"/>
                  </a:lnTo>
                  <a:lnTo>
                    <a:pt x="1474" y="1005"/>
                  </a:lnTo>
                  <a:lnTo>
                    <a:pt x="1468" y="1026"/>
                  </a:lnTo>
                  <a:lnTo>
                    <a:pt x="1464" y="1047"/>
                  </a:lnTo>
                  <a:lnTo>
                    <a:pt x="1461" y="1068"/>
                  </a:lnTo>
                  <a:lnTo>
                    <a:pt x="1458" y="1089"/>
                  </a:lnTo>
                  <a:lnTo>
                    <a:pt x="1456" y="1110"/>
                  </a:lnTo>
                  <a:lnTo>
                    <a:pt x="1455" y="1131"/>
                  </a:lnTo>
                  <a:lnTo>
                    <a:pt x="1453" y="1174"/>
                  </a:lnTo>
                  <a:lnTo>
                    <a:pt x="1452" y="1217"/>
                  </a:lnTo>
                  <a:lnTo>
                    <a:pt x="1451" y="1259"/>
                  </a:lnTo>
                  <a:lnTo>
                    <a:pt x="1448" y="1301"/>
                  </a:lnTo>
                  <a:lnTo>
                    <a:pt x="1446" y="1322"/>
                  </a:lnTo>
                  <a:lnTo>
                    <a:pt x="1443" y="1342"/>
                  </a:lnTo>
                  <a:lnTo>
                    <a:pt x="1440" y="1362"/>
                  </a:lnTo>
                  <a:lnTo>
                    <a:pt x="1435" y="1382"/>
                  </a:lnTo>
                  <a:lnTo>
                    <a:pt x="1430" y="1402"/>
                  </a:lnTo>
                  <a:lnTo>
                    <a:pt x="1423" y="1422"/>
                  </a:lnTo>
                  <a:lnTo>
                    <a:pt x="1415" y="1440"/>
                  </a:lnTo>
                  <a:lnTo>
                    <a:pt x="1406" y="1459"/>
                  </a:lnTo>
                  <a:lnTo>
                    <a:pt x="1395" y="1476"/>
                  </a:lnTo>
                  <a:lnTo>
                    <a:pt x="1382" y="1494"/>
                  </a:lnTo>
                  <a:lnTo>
                    <a:pt x="1367" y="1510"/>
                  </a:lnTo>
                  <a:lnTo>
                    <a:pt x="1350" y="1527"/>
                  </a:lnTo>
                  <a:lnTo>
                    <a:pt x="1333" y="1548"/>
                  </a:lnTo>
                  <a:lnTo>
                    <a:pt x="1315" y="1566"/>
                  </a:lnTo>
                  <a:lnTo>
                    <a:pt x="1296" y="1584"/>
                  </a:lnTo>
                  <a:lnTo>
                    <a:pt x="1277" y="1599"/>
                  </a:lnTo>
                  <a:lnTo>
                    <a:pt x="1258" y="1614"/>
                  </a:lnTo>
                  <a:lnTo>
                    <a:pt x="1238" y="1628"/>
                  </a:lnTo>
                  <a:lnTo>
                    <a:pt x="1216" y="1640"/>
                  </a:lnTo>
                  <a:lnTo>
                    <a:pt x="1195" y="1651"/>
                  </a:lnTo>
                  <a:lnTo>
                    <a:pt x="1173" y="1662"/>
                  </a:lnTo>
                  <a:lnTo>
                    <a:pt x="1151" y="1672"/>
                  </a:lnTo>
                  <a:lnTo>
                    <a:pt x="1129" y="1681"/>
                  </a:lnTo>
                  <a:lnTo>
                    <a:pt x="1106" y="1689"/>
                  </a:lnTo>
                  <a:lnTo>
                    <a:pt x="1082" y="1696"/>
                  </a:lnTo>
                  <a:lnTo>
                    <a:pt x="1059" y="1703"/>
                  </a:lnTo>
                  <a:lnTo>
                    <a:pt x="1036" y="1709"/>
                  </a:lnTo>
                  <a:lnTo>
                    <a:pt x="1012" y="1715"/>
                  </a:lnTo>
                  <a:lnTo>
                    <a:pt x="963" y="1725"/>
                  </a:lnTo>
                  <a:lnTo>
                    <a:pt x="914" y="1733"/>
                  </a:lnTo>
                  <a:lnTo>
                    <a:pt x="864" y="1742"/>
                  </a:lnTo>
                  <a:lnTo>
                    <a:pt x="814" y="1750"/>
                  </a:lnTo>
                  <a:lnTo>
                    <a:pt x="764" y="1759"/>
                  </a:lnTo>
                  <a:lnTo>
                    <a:pt x="714" y="1769"/>
                  </a:lnTo>
                  <a:lnTo>
                    <a:pt x="690" y="1774"/>
                  </a:lnTo>
                  <a:lnTo>
                    <a:pt x="666" y="1780"/>
                  </a:lnTo>
                  <a:lnTo>
                    <a:pt x="641" y="1787"/>
                  </a:lnTo>
                  <a:lnTo>
                    <a:pt x="617" y="1795"/>
                  </a:lnTo>
                  <a:lnTo>
                    <a:pt x="584" y="1797"/>
                  </a:lnTo>
                  <a:lnTo>
                    <a:pt x="551" y="1799"/>
                  </a:lnTo>
                  <a:lnTo>
                    <a:pt x="517" y="1800"/>
                  </a:lnTo>
                  <a:lnTo>
                    <a:pt x="483" y="1800"/>
                  </a:lnTo>
                  <a:lnTo>
                    <a:pt x="466" y="1798"/>
                  </a:lnTo>
                  <a:lnTo>
                    <a:pt x="450" y="1797"/>
                  </a:lnTo>
                  <a:lnTo>
                    <a:pt x="434" y="1794"/>
                  </a:lnTo>
                  <a:lnTo>
                    <a:pt x="418" y="1789"/>
                  </a:lnTo>
                  <a:lnTo>
                    <a:pt x="403" y="1784"/>
                  </a:lnTo>
                  <a:lnTo>
                    <a:pt x="389" y="1778"/>
                  </a:lnTo>
                  <a:lnTo>
                    <a:pt x="375" y="1771"/>
                  </a:lnTo>
                  <a:lnTo>
                    <a:pt x="361" y="1762"/>
                  </a:lnTo>
                  <a:lnTo>
                    <a:pt x="349" y="1765"/>
                  </a:lnTo>
                  <a:lnTo>
                    <a:pt x="337" y="1766"/>
                  </a:lnTo>
                  <a:lnTo>
                    <a:pt x="326" y="1766"/>
                  </a:lnTo>
                  <a:lnTo>
                    <a:pt x="317" y="1765"/>
                  </a:lnTo>
                  <a:lnTo>
                    <a:pt x="308" y="1762"/>
                  </a:lnTo>
                  <a:lnTo>
                    <a:pt x="300" y="1758"/>
                  </a:lnTo>
                  <a:lnTo>
                    <a:pt x="292" y="1753"/>
                  </a:lnTo>
                  <a:lnTo>
                    <a:pt x="284" y="1748"/>
                  </a:lnTo>
                  <a:lnTo>
                    <a:pt x="270" y="1735"/>
                  </a:lnTo>
                  <a:lnTo>
                    <a:pt x="255" y="1721"/>
                  </a:lnTo>
                  <a:lnTo>
                    <a:pt x="248" y="1715"/>
                  </a:lnTo>
                  <a:lnTo>
                    <a:pt x="240" y="1708"/>
                  </a:lnTo>
                  <a:lnTo>
                    <a:pt x="232" y="1702"/>
                  </a:lnTo>
                  <a:lnTo>
                    <a:pt x="223" y="1696"/>
                  </a:lnTo>
                  <a:lnTo>
                    <a:pt x="195" y="1652"/>
                  </a:lnTo>
                  <a:lnTo>
                    <a:pt x="168" y="1608"/>
                  </a:lnTo>
                  <a:lnTo>
                    <a:pt x="143" y="1563"/>
                  </a:lnTo>
                  <a:lnTo>
                    <a:pt x="120" y="1516"/>
                  </a:lnTo>
                  <a:lnTo>
                    <a:pt x="97" y="1469"/>
                  </a:lnTo>
                  <a:lnTo>
                    <a:pt x="76" y="1422"/>
                  </a:lnTo>
                  <a:lnTo>
                    <a:pt x="67" y="1397"/>
                  </a:lnTo>
                  <a:lnTo>
                    <a:pt x="58" y="1373"/>
                  </a:lnTo>
                  <a:lnTo>
                    <a:pt x="49" y="1348"/>
                  </a:lnTo>
                  <a:lnTo>
                    <a:pt x="42" y="1324"/>
                  </a:lnTo>
                  <a:lnTo>
                    <a:pt x="34" y="1300"/>
                  </a:lnTo>
                  <a:lnTo>
                    <a:pt x="28" y="1274"/>
                  </a:lnTo>
                  <a:lnTo>
                    <a:pt x="22" y="1249"/>
                  </a:lnTo>
                  <a:lnTo>
                    <a:pt x="16" y="1225"/>
                  </a:lnTo>
                  <a:lnTo>
                    <a:pt x="12" y="1200"/>
                  </a:lnTo>
                  <a:lnTo>
                    <a:pt x="8" y="1175"/>
                  </a:lnTo>
                  <a:lnTo>
                    <a:pt x="5" y="1149"/>
                  </a:lnTo>
                  <a:lnTo>
                    <a:pt x="2" y="1124"/>
                  </a:lnTo>
                  <a:lnTo>
                    <a:pt x="1" y="1099"/>
                  </a:lnTo>
                  <a:lnTo>
                    <a:pt x="0" y="1074"/>
                  </a:lnTo>
                  <a:lnTo>
                    <a:pt x="0" y="1049"/>
                  </a:lnTo>
                  <a:lnTo>
                    <a:pt x="1" y="1023"/>
                  </a:lnTo>
                  <a:lnTo>
                    <a:pt x="2" y="998"/>
                  </a:lnTo>
                  <a:lnTo>
                    <a:pt x="5" y="973"/>
                  </a:lnTo>
                  <a:lnTo>
                    <a:pt x="8" y="948"/>
                  </a:lnTo>
                  <a:lnTo>
                    <a:pt x="13" y="923"/>
                  </a:lnTo>
                  <a:lnTo>
                    <a:pt x="39" y="882"/>
                  </a:lnTo>
                  <a:lnTo>
                    <a:pt x="65" y="842"/>
                  </a:lnTo>
                  <a:lnTo>
                    <a:pt x="93" y="802"/>
                  </a:lnTo>
                  <a:lnTo>
                    <a:pt x="121" y="762"/>
                  </a:lnTo>
                  <a:lnTo>
                    <a:pt x="149" y="723"/>
                  </a:lnTo>
                  <a:lnTo>
                    <a:pt x="178" y="684"/>
                  </a:lnTo>
                  <a:lnTo>
                    <a:pt x="207" y="645"/>
                  </a:lnTo>
                  <a:lnTo>
                    <a:pt x="237" y="607"/>
                  </a:lnTo>
                  <a:lnTo>
                    <a:pt x="297" y="531"/>
                  </a:lnTo>
                  <a:lnTo>
                    <a:pt x="359" y="456"/>
                  </a:lnTo>
                  <a:lnTo>
                    <a:pt x="421" y="383"/>
                  </a:lnTo>
                  <a:lnTo>
                    <a:pt x="484" y="312"/>
                  </a:lnTo>
                  <a:lnTo>
                    <a:pt x="502" y="292"/>
                  </a:lnTo>
                  <a:lnTo>
                    <a:pt x="520" y="272"/>
                  </a:lnTo>
                  <a:lnTo>
                    <a:pt x="539" y="255"/>
                  </a:lnTo>
                  <a:lnTo>
                    <a:pt x="558" y="238"/>
                  </a:lnTo>
                  <a:lnTo>
                    <a:pt x="578" y="222"/>
                  </a:lnTo>
                  <a:lnTo>
                    <a:pt x="599" y="207"/>
                  </a:lnTo>
                  <a:lnTo>
                    <a:pt x="619" y="193"/>
                  </a:lnTo>
                  <a:lnTo>
                    <a:pt x="640" y="180"/>
                  </a:lnTo>
                  <a:lnTo>
                    <a:pt x="661" y="167"/>
                  </a:lnTo>
                  <a:lnTo>
                    <a:pt x="683" y="155"/>
                  </a:lnTo>
                  <a:lnTo>
                    <a:pt x="705" y="143"/>
                  </a:lnTo>
                  <a:lnTo>
                    <a:pt x="729" y="132"/>
                  </a:lnTo>
                  <a:lnTo>
                    <a:pt x="752" y="122"/>
                  </a:lnTo>
                  <a:lnTo>
                    <a:pt x="775" y="113"/>
                  </a:lnTo>
                  <a:lnTo>
                    <a:pt x="798" y="103"/>
                  </a:lnTo>
                  <a:lnTo>
                    <a:pt x="822" y="95"/>
                  </a:lnTo>
                  <a:lnTo>
                    <a:pt x="822" y="79"/>
                  </a:lnTo>
                  <a:lnTo>
                    <a:pt x="906" y="84"/>
                  </a:lnTo>
                  <a:lnTo>
                    <a:pt x="991" y="89"/>
                  </a:lnTo>
                  <a:lnTo>
                    <a:pt x="1033" y="90"/>
                  </a:lnTo>
                  <a:lnTo>
                    <a:pt x="1075" y="90"/>
                  </a:lnTo>
                  <a:lnTo>
                    <a:pt x="1118" y="89"/>
                  </a:lnTo>
                  <a:lnTo>
                    <a:pt x="1160" y="87"/>
                  </a:lnTo>
                  <a:lnTo>
                    <a:pt x="1201" y="83"/>
                  </a:lnTo>
                  <a:lnTo>
                    <a:pt x="1243" y="78"/>
                  </a:lnTo>
                  <a:lnTo>
                    <a:pt x="1263" y="75"/>
                  </a:lnTo>
                  <a:lnTo>
                    <a:pt x="1283" y="71"/>
                  </a:lnTo>
                  <a:lnTo>
                    <a:pt x="1303" y="66"/>
                  </a:lnTo>
                  <a:lnTo>
                    <a:pt x="1322" y="62"/>
                  </a:lnTo>
                  <a:lnTo>
                    <a:pt x="1342" y="56"/>
                  </a:lnTo>
                  <a:lnTo>
                    <a:pt x="1362" y="50"/>
                  </a:lnTo>
                  <a:lnTo>
                    <a:pt x="1381" y="44"/>
                  </a:lnTo>
                  <a:lnTo>
                    <a:pt x="1400" y="36"/>
                  </a:lnTo>
                  <a:lnTo>
                    <a:pt x="1418" y="29"/>
                  </a:lnTo>
                  <a:lnTo>
                    <a:pt x="1437" y="19"/>
                  </a:lnTo>
                  <a:lnTo>
                    <a:pt x="1455" y="10"/>
                  </a:lnTo>
                  <a:lnTo>
                    <a:pt x="1472" y="0"/>
                  </a:lnTo>
                  <a:lnTo>
                    <a:pt x="1452" y="42"/>
                  </a:lnTo>
                  <a:lnTo>
                    <a:pt x="1434" y="84"/>
                  </a:lnTo>
                  <a:lnTo>
                    <a:pt x="1425" y="105"/>
                  </a:lnTo>
                  <a:lnTo>
                    <a:pt x="1417" y="126"/>
                  </a:lnTo>
                  <a:lnTo>
                    <a:pt x="1410" y="148"/>
                  </a:lnTo>
                  <a:lnTo>
                    <a:pt x="1403" y="171"/>
                  </a:lnTo>
                  <a:lnTo>
                    <a:pt x="1397" y="193"/>
                  </a:lnTo>
                  <a:lnTo>
                    <a:pt x="1392" y="216"/>
                  </a:lnTo>
                  <a:lnTo>
                    <a:pt x="1388" y="238"/>
                  </a:lnTo>
                  <a:lnTo>
                    <a:pt x="1386" y="261"/>
                  </a:lnTo>
                  <a:lnTo>
                    <a:pt x="1384" y="285"/>
                  </a:lnTo>
                  <a:lnTo>
                    <a:pt x="1383" y="308"/>
                  </a:lnTo>
                  <a:lnTo>
                    <a:pt x="1384" y="332"/>
                  </a:lnTo>
                  <a:lnTo>
                    <a:pt x="1385" y="355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3063" y="1692"/>
              <a:ext cx="46" cy="18"/>
            </a:xfrm>
            <a:custGeom>
              <a:avLst/>
              <a:gdLst>
                <a:gd name="T0" fmla="*/ 277 w 277"/>
                <a:gd name="T1" fmla="*/ 51 h 106"/>
                <a:gd name="T2" fmla="*/ 245 w 277"/>
                <a:gd name="T3" fmla="*/ 48 h 106"/>
                <a:gd name="T4" fmla="*/ 213 w 277"/>
                <a:gd name="T5" fmla="*/ 47 h 106"/>
                <a:gd name="T6" fmla="*/ 197 w 277"/>
                <a:gd name="T7" fmla="*/ 47 h 106"/>
                <a:gd name="T8" fmla="*/ 180 w 277"/>
                <a:gd name="T9" fmla="*/ 48 h 106"/>
                <a:gd name="T10" fmla="*/ 164 w 277"/>
                <a:gd name="T11" fmla="*/ 49 h 106"/>
                <a:gd name="T12" fmla="*/ 149 w 277"/>
                <a:gd name="T13" fmla="*/ 51 h 106"/>
                <a:gd name="T14" fmla="*/ 133 w 277"/>
                <a:gd name="T15" fmla="*/ 54 h 106"/>
                <a:gd name="T16" fmla="*/ 118 w 277"/>
                <a:gd name="T17" fmla="*/ 58 h 106"/>
                <a:gd name="T18" fmla="*/ 103 w 277"/>
                <a:gd name="T19" fmla="*/ 63 h 106"/>
                <a:gd name="T20" fmla="*/ 88 w 277"/>
                <a:gd name="T21" fmla="*/ 69 h 106"/>
                <a:gd name="T22" fmla="*/ 74 w 277"/>
                <a:gd name="T23" fmla="*/ 77 h 106"/>
                <a:gd name="T24" fmla="*/ 59 w 277"/>
                <a:gd name="T25" fmla="*/ 85 h 106"/>
                <a:gd name="T26" fmla="*/ 45 w 277"/>
                <a:gd name="T27" fmla="*/ 95 h 106"/>
                <a:gd name="T28" fmla="*/ 32 w 277"/>
                <a:gd name="T29" fmla="*/ 106 h 106"/>
                <a:gd name="T30" fmla="*/ 27 w 277"/>
                <a:gd name="T31" fmla="*/ 106 h 106"/>
                <a:gd name="T32" fmla="*/ 22 w 277"/>
                <a:gd name="T33" fmla="*/ 106 h 106"/>
                <a:gd name="T34" fmla="*/ 17 w 277"/>
                <a:gd name="T35" fmla="*/ 105 h 106"/>
                <a:gd name="T36" fmla="*/ 12 w 277"/>
                <a:gd name="T37" fmla="*/ 103 h 106"/>
                <a:gd name="T38" fmla="*/ 8 w 277"/>
                <a:gd name="T39" fmla="*/ 101 h 106"/>
                <a:gd name="T40" fmla="*/ 4 w 277"/>
                <a:gd name="T41" fmla="*/ 98 h 106"/>
                <a:gd name="T42" fmla="*/ 2 w 277"/>
                <a:gd name="T43" fmla="*/ 93 h 106"/>
                <a:gd name="T44" fmla="*/ 0 w 277"/>
                <a:gd name="T45" fmla="*/ 88 h 106"/>
                <a:gd name="T46" fmla="*/ 2 w 277"/>
                <a:gd name="T47" fmla="*/ 81 h 106"/>
                <a:gd name="T48" fmla="*/ 5 w 277"/>
                <a:gd name="T49" fmla="*/ 74 h 106"/>
                <a:gd name="T50" fmla="*/ 7 w 277"/>
                <a:gd name="T51" fmla="*/ 68 h 106"/>
                <a:gd name="T52" fmla="*/ 10 w 277"/>
                <a:gd name="T53" fmla="*/ 62 h 106"/>
                <a:gd name="T54" fmla="*/ 18 w 277"/>
                <a:gd name="T55" fmla="*/ 52 h 106"/>
                <a:gd name="T56" fmla="*/ 26 w 277"/>
                <a:gd name="T57" fmla="*/ 43 h 106"/>
                <a:gd name="T58" fmla="*/ 36 w 277"/>
                <a:gd name="T59" fmla="*/ 36 h 106"/>
                <a:gd name="T60" fmla="*/ 47 w 277"/>
                <a:gd name="T61" fmla="*/ 30 h 106"/>
                <a:gd name="T62" fmla="*/ 58 w 277"/>
                <a:gd name="T63" fmla="*/ 25 h 106"/>
                <a:gd name="T64" fmla="*/ 71 w 277"/>
                <a:gd name="T65" fmla="*/ 20 h 106"/>
                <a:gd name="T66" fmla="*/ 84 w 277"/>
                <a:gd name="T67" fmla="*/ 17 h 106"/>
                <a:gd name="T68" fmla="*/ 97 w 277"/>
                <a:gd name="T69" fmla="*/ 14 h 106"/>
                <a:gd name="T70" fmla="*/ 111 w 277"/>
                <a:gd name="T71" fmla="*/ 12 h 106"/>
                <a:gd name="T72" fmla="*/ 125 w 277"/>
                <a:gd name="T73" fmla="*/ 9 h 106"/>
                <a:gd name="T74" fmla="*/ 152 w 277"/>
                <a:gd name="T75" fmla="*/ 4 h 106"/>
                <a:gd name="T76" fmla="*/ 178 w 277"/>
                <a:gd name="T77" fmla="*/ 0 h 106"/>
                <a:gd name="T78" fmla="*/ 184 w 277"/>
                <a:gd name="T79" fmla="*/ 0 h 106"/>
                <a:gd name="T80" fmla="*/ 192 w 277"/>
                <a:gd name="T81" fmla="*/ 0 h 106"/>
                <a:gd name="T82" fmla="*/ 199 w 277"/>
                <a:gd name="T83" fmla="*/ 1 h 106"/>
                <a:gd name="T84" fmla="*/ 206 w 277"/>
                <a:gd name="T85" fmla="*/ 3 h 106"/>
                <a:gd name="T86" fmla="*/ 220 w 277"/>
                <a:gd name="T87" fmla="*/ 8 h 106"/>
                <a:gd name="T88" fmla="*/ 234 w 277"/>
                <a:gd name="T89" fmla="*/ 14 h 106"/>
                <a:gd name="T90" fmla="*/ 247 w 277"/>
                <a:gd name="T91" fmla="*/ 22 h 106"/>
                <a:gd name="T92" fmla="*/ 259 w 277"/>
                <a:gd name="T93" fmla="*/ 31 h 106"/>
                <a:gd name="T94" fmla="*/ 264 w 277"/>
                <a:gd name="T95" fmla="*/ 35 h 106"/>
                <a:gd name="T96" fmla="*/ 269 w 277"/>
                <a:gd name="T97" fmla="*/ 41 h 106"/>
                <a:gd name="T98" fmla="*/ 273 w 277"/>
                <a:gd name="T99" fmla="*/ 46 h 106"/>
                <a:gd name="T100" fmla="*/ 277 w 277"/>
                <a:gd name="T101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106">
                  <a:moveTo>
                    <a:pt x="277" y="51"/>
                  </a:moveTo>
                  <a:lnTo>
                    <a:pt x="245" y="48"/>
                  </a:lnTo>
                  <a:lnTo>
                    <a:pt x="213" y="47"/>
                  </a:lnTo>
                  <a:lnTo>
                    <a:pt x="197" y="47"/>
                  </a:lnTo>
                  <a:lnTo>
                    <a:pt x="180" y="48"/>
                  </a:lnTo>
                  <a:lnTo>
                    <a:pt x="164" y="49"/>
                  </a:lnTo>
                  <a:lnTo>
                    <a:pt x="149" y="51"/>
                  </a:lnTo>
                  <a:lnTo>
                    <a:pt x="133" y="54"/>
                  </a:lnTo>
                  <a:lnTo>
                    <a:pt x="118" y="58"/>
                  </a:lnTo>
                  <a:lnTo>
                    <a:pt x="103" y="63"/>
                  </a:lnTo>
                  <a:lnTo>
                    <a:pt x="88" y="69"/>
                  </a:lnTo>
                  <a:lnTo>
                    <a:pt x="74" y="77"/>
                  </a:lnTo>
                  <a:lnTo>
                    <a:pt x="59" y="85"/>
                  </a:lnTo>
                  <a:lnTo>
                    <a:pt x="45" y="95"/>
                  </a:lnTo>
                  <a:lnTo>
                    <a:pt x="32" y="106"/>
                  </a:lnTo>
                  <a:lnTo>
                    <a:pt x="27" y="106"/>
                  </a:lnTo>
                  <a:lnTo>
                    <a:pt x="22" y="106"/>
                  </a:lnTo>
                  <a:lnTo>
                    <a:pt x="17" y="105"/>
                  </a:lnTo>
                  <a:lnTo>
                    <a:pt x="12" y="103"/>
                  </a:lnTo>
                  <a:lnTo>
                    <a:pt x="8" y="101"/>
                  </a:lnTo>
                  <a:lnTo>
                    <a:pt x="4" y="98"/>
                  </a:lnTo>
                  <a:lnTo>
                    <a:pt x="2" y="93"/>
                  </a:lnTo>
                  <a:lnTo>
                    <a:pt x="0" y="88"/>
                  </a:lnTo>
                  <a:lnTo>
                    <a:pt x="2" y="81"/>
                  </a:lnTo>
                  <a:lnTo>
                    <a:pt x="5" y="74"/>
                  </a:lnTo>
                  <a:lnTo>
                    <a:pt x="7" y="68"/>
                  </a:lnTo>
                  <a:lnTo>
                    <a:pt x="10" y="62"/>
                  </a:lnTo>
                  <a:lnTo>
                    <a:pt x="18" y="52"/>
                  </a:lnTo>
                  <a:lnTo>
                    <a:pt x="26" y="43"/>
                  </a:lnTo>
                  <a:lnTo>
                    <a:pt x="36" y="36"/>
                  </a:lnTo>
                  <a:lnTo>
                    <a:pt x="47" y="30"/>
                  </a:lnTo>
                  <a:lnTo>
                    <a:pt x="58" y="25"/>
                  </a:lnTo>
                  <a:lnTo>
                    <a:pt x="71" y="20"/>
                  </a:lnTo>
                  <a:lnTo>
                    <a:pt x="84" y="17"/>
                  </a:lnTo>
                  <a:lnTo>
                    <a:pt x="97" y="14"/>
                  </a:lnTo>
                  <a:lnTo>
                    <a:pt x="111" y="12"/>
                  </a:lnTo>
                  <a:lnTo>
                    <a:pt x="125" y="9"/>
                  </a:lnTo>
                  <a:lnTo>
                    <a:pt x="152" y="4"/>
                  </a:lnTo>
                  <a:lnTo>
                    <a:pt x="178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199" y="1"/>
                  </a:lnTo>
                  <a:lnTo>
                    <a:pt x="206" y="3"/>
                  </a:lnTo>
                  <a:lnTo>
                    <a:pt x="220" y="8"/>
                  </a:lnTo>
                  <a:lnTo>
                    <a:pt x="234" y="14"/>
                  </a:lnTo>
                  <a:lnTo>
                    <a:pt x="247" y="22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41"/>
                  </a:lnTo>
                  <a:lnTo>
                    <a:pt x="273" y="46"/>
                  </a:lnTo>
                  <a:lnTo>
                    <a:pt x="27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3025" y="1719"/>
              <a:ext cx="79" cy="100"/>
            </a:xfrm>
            <a:custGeom>
              <a:avLst/>
              <a:gdLst>
                <a:gd name="T0" fmla="*/ 401 w 472"/>
                <a:gd name="T1" fmla="*/ 80 h 602"/>
                <a:gd name="T2" fmla="*/ 415 w 472"/>
                <a:gd name="T3" fmla="*/ 102 h 602"/>
                <a:gd name="T4" fmla="*/ 434 w 472"/>
                <a:gd name="T5" fmla="*/ 136 h 602"/>
                <a:gd name="T6" fmla="*/ 453 w 472"/>
                <a:gd name="T7" fmla="*/ 183 h 602"/>
                <a:gd name="T8" fmla="*/ 466 w 472"/>
                <a:gd name="T9" fmla="*/ 232 h 602"/>
                <a:gd name="T10" fmla="*/ 461 w 472"/>
                <a:gd name="T11" fmla="*/ 300 h 602"/>
                <a:gd name="T12" fmla="*/ 441 w 472"/>
                <a:gd name="T13" fmla="*/ 364 h 602"/>
                <a:gd name="T14" fmla="*/ 424 w 472"/>
                <a:gd name="T15" fmla="*/ 405 h 602"/>
                <a:gd name="T16" fmla="*/ 402 w 472"/>
                <a:gd name="T17" fmla="*/ 444 h 602"/>
                <a:gd name="T18" fmla="*/ 376 w 472"/>
                <a:gd name="T19" fmla="*/ 482 h 602"/>
                <a:gd name="T20" fmla="*/ 346 w 472"/>
                <a:gd name="T21" fmla="*/ 515 h 602"/>
                <a:gd name="T22" fmla="*/ 309 w 472"/>
                <a:gd name="T23" fmla="*/ 545 h 602"/>
                <a:gd name="T24" fmla="*/ 258 w 472"/>
                <a:gd name="T25" fmla="*/ 572 h 602"/>
                <a:gd name="T26" fmla="*/ 212 w 472"/>
                <a:gd name="T27" fmla="*/ 589 h 602"/>
                <a:gd name="T28" fmla="*/ 181 w 472"/>
                <a:gd name="T29" fmla="*/ 597 h 602"/>
                <a:gd name="T30" fmla="*/ 148 w 472"/>
                <a:gd name="T31" fmla="*/ 602 h 602"/>
                <a:gd name="T32" fmla="*/ 116 w 472"/>
                <a:gd name="T33" fmla="*/ 602 h 602"/>
                <a:gd name="T34" fmla="*/ 85 w 472"/>
                <a:gd name="T35" fmla="*/ 596 h 602"/>
                <a:gd name="T36" fmla="*/ 54 w 472"/>
                <a:gd name="T37" fmla="*/ 584 h 602"/>
                <a:gd name="T38" fmla="*/ 22 w 472"/>
                <a:gd name="T39" fmla="*/ 559 h 602"/>
                <a:gd name="T40" fmla="*/ 18 w 472"/>
                <a:gd name="T41" fmla="*/ 562 h 602"/>
                <a:gd name="T42" fmla="*/ 14 w 472"/>
                <a:gd name="T43" fmla="*/ 563 h 602"/>
                <a:gd name="T44" fmla="*/ 6 w 472"/>
                <a:gd name="T45" fmla="*/ 563 h 602"/>
                <a:gd name="T46" fmla="*/ 0 w 472"/>
                <a:gd name="T47" fmla="*/ 516 h 602"/>
                <a:gd name="T48" fmla="*/ 1 w 472"/>
                <a:gd name="T49" fmla="*/ 469 h 602"/>
                <a:gd name="T50" fmla="*/ 8 w 472"/>
                <a:gd name="T51" fmla="*/ 423 h 602"/>
                <a:gd name="T52" fmla="*/ 19 w 472"/>
                <a:gd name="T53" fmla="*/ 378 h 602"/>
                <a:gd name="T54" fmla="*/ 36 w 472"/>
                <a:gd name="T55" fmla="*/ 333 h 602"/>
                <a:gd name="T56" fmla="*/ 58 w 472"/>
                <a:gd name="T57" fmla="*/ 292 h 602"/>
                <a:gd name="T58" fmla="*/ 82 w 472"/>
                <a:gd name="T59" fmla="*/ 251 h 602"/>
                <a:gd name="T60" fmla="*/ 110 w 472"/>
                <a:gd name="T61" fmla="*/ 212 h 602"/>
                <a:gd name="T62" fmla="*/ 133 w 472"/>
                <a:gd name="T63" fmla="*/ 199 h 602"/>
                <a:gd name="T64" fmla="*/ 154 w 472"/>
                <a:gd name="T65" fmla="*/ 181 h 602"/>
                <a:gd name="T66" fmla="*/ 172 w 472"/>
                <a:gd name="T67" fmla="*/ 161 h 602"/>
                <a:gd name="T68" fmla="*/ 184 w 472"/>
                <a:gd name="T69" fmla="*/ 137 h 602"/>
                <a:gd name="T70" fmla="*/ 197 w 472"/>
                <a:gd name="T71" fmla="*/ 131 h 602"/>
                <a:gd name="T72" fmla="*/ 209 w 472"/>
                <a:gd name="T73" fmla="*/ 122 h 602"/>
                <a:gd name="T74" fmla="*/ 228 w 472"/>
                <a:gd name="T75" fmla="*/ 98 h 602"/>
                <a:gd name="T76" fmla="*/ 247 w 472"/>
                <a:gd name="T77" fmla="*/ 75 h 602"/>
                <a:gd name="T78" fmla="*/ 258 w 472"/>
                <a:gd name="T79" fmla="*/ 67 h 602"/>
                <a:gd name="T80" fmla="*/ 271 w 472"/>
                <a:gd name="T81" fmla="*/ 63 h 602"/>
                <a:gd name="T82" fmla="*/ 285 w 472"/>
                <a:gd name="T83" fmla="*/ 44 h 602"/>
                <a:gd name="T84" fmla="*/ 281 w 472"/>
                <a:gd name="T85" fmla="*/ 39 h 602"/>
                <a:gd name="T86" fmla="*/ 273 w 472"/>
                <a:gd name="T87" fmla="*/ 35 h 602"/>
                <a:gd name="T88" fmla="*/ 262 w 472"/>
                <a:gd name="T89" fmla="*/ 32 h 602"/>
                <a:gd name="T90" fmla="*/ 254 w 472"/>
                <a:gd name="T91" fmla="*/ 28 h 602"/>
                <a:gd name="T92" fmla="*/ 250 w 472"/>
                <a:gd name="T93" fmla="*/ 23 h 602"/>
                <a:gd name="T94" fmla="*/ 250 w 472"/>
                <a:gd name="T95" fmla="*/ 12 h 602"/>
                <a:gd name="T96" fmla="*/ 254 w 472"/>
                <a:gd name="T97" fmla="*/ 3 h 602"/>
                <a:gd name="T98" fmla="*/ 261 w 472"/>
                <a:gd name="T99" fmla="*/ 0 h 602"/>
                <a:gd name="T100" fmla="*/ 269 w 472"/>
                <a:gd name="T101" fmla="*/ 1 h 602"/>
                <a:gd name="T102" fmla="*/ 292 w 472"/>
                <a:gd name="T103" fmla="*/ 11 h 602"/>
                <a:gd name="T104" fmla="*/ 329 w 472"/>
                <a:gd name="T105" fmla="*/ 35 h 602"/>
                <a:gd name="T106" fmla="*/ 351 w 472"/>
                <a:gd name="T107" fmla="*/ 57 h 602"/>
                <a:gd name="T108" fmla="*/ 361 w 472"/>
                <a:gd name="T109" fmla="*/ 64 h 602"/>
                <a:gd name="T110" fmla="*/ 373 w 472"/>
                <a:gd name="T111" fmla="*/ 68 h 602"/>
                <a:gd name="T112" fmla="*/ 386 w 472"/>
                <a:gd name="T113" fmla="*/ 7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2" h="602">
                  <a:moveTo>
                    <a:pt x="393" y="70"/>
                  </a:moveTo>
                  <a:lnTo>
                    <a:pt x="401" y="80"/>
                  </a:lnTo>
                  <a:lnTo>
                    <a:pt x="408" y="91"/>
                  </a:lnTo>
                  <a:lnTo>
                    <a:pt x="415" y="102"/>
                  </a:lnTo>
                  <a:lnTo>
                    <a:pt x="423" y="113"/>
                  </a:lnTo>
                  <a:lnTo>
                    <a:pt x="434" y="136"/>
                  </a:lnTo>
                  <a:lnTo>
                    <a:pt x="444" y="159"/>
                  </a:lnTo>
                  <a:lnTo>
                    <a:pt x="453" y="183"/>
                  </a:lnTo>
                  <a:lnTo>
                    <a:pt x="460" y="207"/>
                  </a:lnTo>
                  <a:lnTo>
                    <a:pt x="466" y="232"/>
                  </a:lnTo>
                  <a:lnTo>
                    <a:pt x="472" y="257"/>
                  </a:lnTo>
                  <a:lnTo>
                    <a:pt x="461" y="300"/>
                  </a:lnTo>
                  <a:lnTo>
                    <a:pt x="448" y="342"/>
                  </a:lnTo>
                  <a:lnTo>
                    <a:pt x="441" y="364"/>
                  </a:lnTo>
                  <a:lnTo>
                    <a:pt x="433" y="385"/>
                  </a:lnTo>
                  <a:lnTo>
                    <a:pt x="424" y="405"/>
                  </a:lnTo>
                  <a:lnTo>
                    <a:pt x="413" y="425"/>
                  </a:lnTo>
                  <a:lnTo>
                    <a:pt x="402" y="444"/>
                  </a:lnTo>
                  <a:lnTo>
                    <a:pt x="390" y="463"/>
                  </a:lnTo>
                  <a:lnTo>
                    <a:pt x="376" y="482"/>
                  </a:lnTo>
                  <a:lnTo>
                    <a:pt x="362" y="499"/>
                  </a:lnTo>
                  <a:lnTo>
                    <a:pt x="346" y="515"/>
                  </a:lnTo>
                  <a:lnTo>
                    <a:pt x="328" y="531"/>
                  </a:lnTo>
                  <a:lnTo>
                    <a:pt x="309" y="545"/>
                  </a:lnTo>
                  <a:lnTo>
                    <a:pt x="287" y="559"/>
                  </a:lnTo>
                  <a:lnTo>
                    <a:pt x="258" y="572"/>
                  </a:lnTo>
                  <a:lnTo>
                    <a:pt x="228" y="584"/>
                  </a:lnTo>
                  <a:lnTo>
                    <a:pt x="212" y="589"/>
                  </a:lnTo>
                  <a:lnTo>
                    <a:pt x="197" y="594"/>
                  </a:lnTo>
                  <a:lnTo>
                    <a:pt x="181" y="597"/>
                  </a:lnTo>
                  <a:lnTo>
                    <a:pt x="164" y="600"/>
                  </a:lnTo>
                  <a:lnTo>
                    <a:pt x="148" y="602"/>
                  </a:lnTo>
                  <a:lnTo>
                    <a:pt x="132" y="602"/>
                  </a:lnTo>
                  <a:lnTo>
                    <a:pt x="116" y="602"/>
                  </a:lnTo>
                  <a:lnTo>
                    <a:pt x="101" y="599"/>
                  </a:lnTo>
                  <a:lnTo>
                    <a:pt x="85" y="596"/>
                  </a:lnTo>
                  <a:lnTo>
                    <a:pt x="69" y="591"/>
                  </a:lnTo>
                  <a:lnTo>
                    <a:pt x="54" y="584"/>
                  </a:lnTo>
                  <a:lnTo>
                    <a:pt x="39" y="575"/>
                  </a:lnTo>
                  <a:lnTo>
                    <a:pt x="22" y="559"/>
                  </a:lnTo>
                  <a:lnTo>
                    <a:pt x="20" y="561"/>
                  </a:lnTo>
                  <a:lnTo>
                    <a:pt x="18" y="562"/>
                  </a:lnTo>
                  <a:lnTo>
                    <a:pt x="16" y="563"/>
                  </a:lnTo>
                  <a:lnTo>
                    <a:pt x="14" y="563"/>
                  </a:lnTo>
                  <a:lnTo>
                    <a:pt x="9" y="563"/>
                  </a:lnTo>
                  <a:lnTo>
                    <a:pt x="6" y="563"/>
                  </a:lnTo>
                  <a:lnTo>
                    <a:pt x="2" y="540"/>
                  </a:lnTo>
                  <a:lnTo>
                    <a:pt x="0" y="516"/>
                  </a:lnTo>
                  <a:lnTo>
                    <a:pt x="0" y="493"/>
                  </a:lnTo>
                  <a:lnTo>
                    <a:pt x="1" y="469"/>
                  </a:lnTo>
                  <a:lnTo>
                    <a:pt x="4" y="446"/>
                  </a:lnTo>
                  <a:lnTo>
                    <a:pt x="8" y="423"/>
                  </a:lnTo>
                  <a:lnTo>
                    <a:pt x="13" y="400"/>
                  </a:lnTo>
                  <a:lnTo>
                    <a:pt x="19" y="378"/>
                  </a:lnTo>
                  <a:lnTo>
                    <a:pt x="27" y="356"/>
                  </a:lnTo>
                  <a:lnTo>
                    <a:pt x="36" y="333"/>
                  </a:lnTo>
                  <a:lnTo>
                    <a:pt x="47" y="312"/>
                  </a:lnTo>
                  <a:lnTo>
                    <a:pt x="58" y="292"/>
                  </a:lnTo>
                  <a:lnTo>
                    <a:pt x="69" y="271"/>
                  </a:lnTo>
                  <a:lnTo>
                    <a:pt x="82" y="251"/>
                  </a:lnTo>
                  <a:lnTo>
                    <a:pt x="95" y="232"/>
                  </a:lnTo>
                  <a:lnTo>
                    <a:pt x="110" y="212"/>
                  </a:lnTo>
                  <a:lnTo>
                    <a:pt x="122" y="206"/>
                  </a:lnTo>
                  <a:lnTo>
                    <a:pt x="133" y="199"/>
                  </a:lnTo>
                  <a:lnTo>
                    <a:pt x="144" y="191"/>
                  </a:lnTo>
                  <a:lnTo>
                    <a:pt x="154" y="181"/>
                  </a:lnTo>
                  <a:lnTo>
                    <a:pt x="163" y="172"/>
                  </a:lnTo>
                  <a:lnTo>
                    <a:pt x="172" y="161"/>
                  </a:lnTo>
                  <a:lnTo>
                    <a:pt x="179" y="149"/>
                  </a:lnTo>
                  <a:lnTo>
                    <a:pt x="184" y="137"/>
                  </a:lnTo>
                  <a:lnTo>
                    <a:pt x="191" y="134"/>
                  </a:lnTo>
                  <a:lnTo>
                    <a:pt x="197" y="131"/>
                  </a:lnTo>
                  <a:lnTo>
                    <a:pt x="203" y="126"/>
                  </a:lnTo>
                  <a:lnTo>
                    <a:pt x="209" y="122"/>
                  </a:lnTo>
                  <a:lnTo>
                    <a:pt x="219" y="110"/>
                  </a:lnTo>
                  <a:lnTo>
                    <a:pt x="228" y="98"/>
                  </a:lnTo>
                  <a:lnTo>
                    <a:pt x="237" y="86"/>
                  </a:lnTo>
                  <a:lnTo>
                    <a:pt x="247" y="75"/>
                  </a:lnTo>
                  <a:lnTo>
                    <a:pt x="253" y="71"/>
                  </a:lnTo>
                  <a:lnTo>
                    <a:pt x="258" y="67"/>
                  </a:lnTo>
                  <a:lnTo>
                    <a:pt x="264" y="64"/>
                  </a:lnTo>
                  <a:lnTo>
                    <a:pt x="271" y="63"/>
                  </a:lnTo>
                  <a:lnTo>
                    <a:pt x="287" y="47"/>
                  </a:lnTo>
                  <a:lnTo>
                    <a:pt x="285" y="44"/>
                  </a:lnTo>
                  <a:lnTo>
                    <a:pt x="283" y="41"/>
                  </a:lnTo>
                  <a:lnTo>
                    <a:pt x="281" y="39"/>
                  </a:lnTo>
                  <a:lnTo>
                    <a:pt x="278" y="38"/>
                  </a:lnTo>
                  <a:lnTo>
                    <a:pt x="273" y="35"/>
                  </a:lnTo>
                  <a:lnTo>
                    <a:pt x="267" y="34"/>
                  </a:lnTo>
                  <a:lnTo>
                    <a:pt x="262" y="32"/>
                  </a:lnTo>
                  <a:lnTo>
                    <a:pt x="257" y="30"/>
                  </a:lnTo>
                  <a:lnTo>
                    <a:pt x="254" y="28"/>
                  </a:lnTo>
                  <a:lnTo>
                    <a:pt x="252" y="26"/>
                  </a:lnTo>
                  <a:lnTo>
                    <a:pt x="250" y="23"/>
                  </a:lnTo>
                  <a:lnTo>
                    <a:pt x="248" y="19"/>
                  </a:lnTo>
                  <a:lnTo>
                    <a:pt x="250" y="12"/>
                  </a:lnTo>
                  <a:lnTo>
                    <a:pt x="252" y="7"/>
                  </a:lnTo>
                  <a:lnTo>
                    <a:pt x="254" y="3"/>
                  </a:lnTo>
                  <a:lnTo>
                    <a:pt x="257" y="1"/>
                  </a:lnTo>
                  <a:lnTo>
                    <a:pt x="261" y="0"/>
                  </a:lnTo>
                  <a:lnTo>
                    <a:pt x="264" y="0"/>
                  </a:lnTo>
                  <a:lnTo>
                    <a:pt x="269" y="1"/>
                  </a:lnTo>
                  <a:lnTo>
                    <a:pt x="273" y="2"/>
                  </a:lnTo>
                  <a:lnTo>
                    <a:pt x="292" y="11"/>
                  </a:lnTo>
                  <a:lnTo>
                    <a:pt x="311" y="19"/>
                  </a:lnTo>
                  <a:lnTo>
                    <a:pt x="329" y="35"/>
                  </a:lnTo>
                  <a:lnTo>
                    <a:pt x="347" y="53"/>
                  </a:lnTo>
                  <a:lnTo>
                    <a:pt x="351" y="57"/>
                  </a:lnTo>
                  <a:lnTo>
                    <a:pt x="356" y="60"/>
                  </a:lnTo>
                  <a:lnTo>
                    <a:pt x="361" y="64"/>
                  </a:lnTo>
                  <a:lnTo>
                    <a:pt x="367" y="66"/>
                  </a:lnTo>
                  <a:lnTo>
                    <a:pt x="373" y="68"/>
                  </a:lnTo>
                  <a:lnTo>
                    <a:pt x="379" y="69"/>
                  </a:lnTo>
                  <a:lnTo>
                    <a:pt x="386" y="70"/>
                  </a:lnTo>
                  <a:lnTo>
                    <a:pt x="393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3031" y="1742"/>
              <a:ext cx="61" cy="70"/>
            </a:xfrm>
            <a:custGeom>
              <a:avLst/>
              <a:gdLst>
                <a:gd name="T0" fmla="*/ 331 w 361"/>
                <a:gd name="T1" fmla="*/ 280 h 419"/>
                <a:gd name="T2" fmla="*/ 303 w 361"/>
                <a:gd name="T3" fmla="*/ 315 h 419"/>
                <a:gd name="T4" fmla="*/ 271 w 361"/>
                <a:gd name="T5" fmla="*/ 347 h 419"/>
                <a:gd name="T6" fmla="*/ 234 w 361"/>
                <a:gd name="T7" fmla="*/ 373 h 419"/>
                <a:gd name="T8" fmla="*/ 196 w 361"/>
                <a:gd name="T9" fmla="*/ 393 h 419"/>
                <a:gd name="T10" fmla="*/ 155 w 361"/>
                <a:gd name="T11" fmla="*/ 408 h 419"/>
                <a:gd name="T12" fmla="*/ 113 w 361"/>
                <a:gd name="T13" fmla="*/ 417 h 419"/>
                <a:gd name="T14" fmla="*/ 71 w 361"/>
                <a:gd name="T15" fmla="*/ 419 h 419"/>
                <a:gd name="T16" fmla="*/ 44 w 361"/>
                <a:gd name="T17" fmla="*/ 417 h 419"/>
                <a:gd name="T18" fmla="*/ 34 w 361"/>
                <a:gd name="T19" fmla="*/ 412 h 419"/>
                <a:gd name="T20" fmla="*/ 26 w 361"/>
                <a:gd name="T21" fmla="*/ 401 h 419"/>
                <a:gd name="T22" fmla="*/ 19 w 361"/>
                <a:gd name="T23" fmla="*/ 382 h 419"/>
                <a:gd name="T24" fmla="*/ 12 w 361"/>
                <a:gd name="T25" fmla="*/ 369 h 419"/>
                <a:gd name="T26" fmla="*/ 5 w 361"/>
                <a:gd name="T27" fmla="*/ 363 h 419"/>
                <a:gd name="T28" fmla="*/ 5 w 361"/>
                <a:gd name="T29" fmla="*/ 323 h 419"/>
                <a:gd name="T30" fmla="*/ 16 w 361"/>
                <a:gd name="T31" fmla="*/ 271 h 419"/>
                <a:gd name="T32" fmla="*/ 26 w 361"/>
                <a:gd name="T33" fmla="*/ 237 h 419"/>
                <a:gd name="T34" fmla="*/ 39 w 361"/>
                <a:gd name="T35" fmla="*/ 204 h 419"/>
                <a:gd name="T36" fmla="*/ 55 w 361"/>
                <a:gd name="T37" fmla="*/ 172 h 419"/>
                <a:gd name="T38" fmla="*/ 74 w 361"/>
                <a:gd name="T39" fmla="*/ 142 h 419"/>
                <a:gd name="T40" fmla="*/ 97 w 361"/>
                <a:gd name="T41" fmla="*/ 114 h 419"/>
                <a:gd name="T42" fmla="*/ 108 w 361"/>
                <a:gd name="T43" fmla="*/ 108 h 419"/>
                <a:gd name="T44" fmla="*/ 106 w 361"/>
                <a:gd name="T45" fmla="*/ 131 h 419"/>
                <a:gd name="T46" fmla="*/ 107 w 361"/>
                <a:gd name="T47" fmla="*/ 149 h 419"/>
                <a:gd name="T48" fmla="*/ 111 w 361"/>
                <a:gd name="T49" fmla="*/ 160 h 419"/>
                <a:gd name="T50" fmla="*/ 118 w 361"/>
                <a:gd name="T51" fmla="*/ 169 h 419"/>
                <a:gd name="T52" fmla="*/ 131 w 361"/>
                <a:gd name="T53" fmla="*/ 173 h 419"/>
                <a:gd name="T54" fmla="*/ 148 w 361"/>
                <a:gd name="T55" fmla="*/ 172 h 419"/>
                <a:gd name="T56" fmla="*/ 168 w 361"/>
                <a:gd name="T57" fmla="*/ 167 h 419"/>
                <a:gd name="T58" fmla="*/ 186 w 361"/>
                <a:gd name="T59" fmla="*/ 157 h 419"/>
                <a:gd name="T60" fmla="*/ 203 w 361"/>
                <a:gd name="T61" fmla="*/ 144 h 419"/>
                <a:gd name="T62" fmla="*/ 225 w 361"/>
                <a:gd name="T63" fmla="*/ 119 h 419"/>
                <a:gd name="T64" fmla="*/ 250 w 361"/>
                <a:gd name="T65" fmla="*/ 83 h 419"/>
                <a:gd name="T66" fmla="*/ 259 w 361"/>
                <a:gd name="T67" fmla="*/ 52 h 419"/>
                <a:gd name="T68" fmla="*/ 260 w 361"/>
                <a:gd name="T69" fmla="*/ 34 h 419"/>
                <a:gd name="T70" fmla="*/ 263 w 361"/>
                <a:gd name="T71" fmla="*/ 25 h 419"/>
                <a:gd name="T72" fmla="*/ 269 w 361"/>
                <a:gd name="T73" fmla="*/ 17 h 419"/>
                <a:gd name="T74" fmla="*/ 277 w 361"/>
                <a:gd name="T75" fmla="*/ 11 h 419"/>
                <a:gd name="T76" fmla="*/ 294 w 361"/>
                <a:gd name="T77" fmla="*/ 4 h 419"/>
                <a:gd name="T78" fmla="*/ 323 w 361"/>
                <a:gd name="T79" fmla="*/ 14 h 419"/>
                <a:gd name="T80" fmla="*/ 341 w 361"/>
                <a:gd name="T81" fmla="*/ 43 h 419"/>
                <a:gd name="T82" fmla="*/ 353 w 361"/>
                <a:gd name="T83" fmla="*/ 73 h 419"/>
                <a:gd name="T84" fmla="*/ 360 w 361"/>
                <a:gd name="T85" fmla="*/ 106 h 419"/>
                <a:gd name="T86" fmla="*/ 361 w 361"/>
                <a:gd name="T87" fmla="*/ 139 h 419"/>
                <a:gd name="T88" fmla="*/ 359 w 361"/>
                <a:gd name="T89" fmla="*/ 173 h 419"/>
                <a:gd name="T90" fmla="*/ 351 w 361"/>
                <a:gd name="T91" fmla="*/ 22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1" h="419">
                  <a:moveTo>
                    <a:pt x="343" y="261"/>
                  </a:moveTo>
                  <a:lnTo>
                    <a:pt x="331" y="280"/>
                  </a:lnTo>
                  <a:lnTo>
                    <a:pt x="318" y="298"/>
                  </a:lnTo>
                  <a:lnTo>
                    <a:pt x="303" y="315"/>
                  </a:lnTo>
                  <a:lnTo>
                    <a:pt x="288" y="331"/>
                  </a:lnTo>
                  <a:lnTo>
                    <a:pt x="271" y="347"/>
                  </a:lnTo>
                  <a:lnTo>
                    <a:pt x="254" y="361"/>
                  </a:lnTo>
                  <a:lnTo>
                    <a:pt x="234" y="373"/>
                  </a:lnTo>
                  <a:lnTo>
                    <a:pt x="215" y="384"/>
                  </a:lnTo>
                  <a:lnTo>
                    <a:pt x="196" y="393"/>
                  </a:lnTo>
                  <a:lnTo>
                    <a:pt x="176" y="401"/>
                  </a:lnTo>
                  <a:lnTo>
                    <a:pt x="155" y="408"/>
                  </a:lnTo>
                  <a:lnTo>
                    <a:pt x="134" y="413"/>
                  </a:lnTo>
                  <a:lnTo>
                    <a:pt x="113" y="417"/>
                  </a:lnTo>
                  <a:lnTo>
                    <a:pt x="92" y="419"/>
                  </a:lnTo>
                  <a:lnTo>
                    <a:pt x="71" y="419"/>
                  </a:lnTo>
                  <a:lnTo>
                    <a:pt x="50" y="418"/>
                  </a:lnTo>
                  <a:lnTo>
                    <a:pt x="44" y="417"/>
                  </a:lnTo>
                  <a:lnTo>
                    <a:pt x="39" y="415"/>
                  </a:lnTo>
                  <a:lnTo>
                    <a:pt x="34" y="412"/>
                  </a:lnTo>
                  <a:lnTo>
                    <a:pt x="31" y="409"/>
                  </a:lnTo>
                  <a:lnTo>
                    <a:pt x="26" y="401"/>
                  </a:lnTo>
                  <a:lnTo>
                    <a:pt x="22" y="392"/>
                  </a:lnTo>
                  <a:lnTo>
                    <a:pt x="19" y="382"/>
                  </a:lnTo>
                  <a:lnTo>
                    <a:pt x="15" y="373"/>
                  </a:lnTo>
                  <a:lnTo>
                    <a:pt x="12" y="369"/>
                  </a:lnTo>
                  <a:lnTo>
                    <a:pt x="9" y="365"/>
                  </a:lnTo>
                  <a:lnTo>
                    <a:pt x="5" y="363"/>
                  </a:lnTo>
                  <a:lnTo>
                    <a:pt x="0" y="360"/>
                  </a:lnTo>
                  <a:lnTo>
                    <a:pt x="5" y="323"/>
                  </a:lnTo>
                  <a:lnTo>
                    <a:pt x="12" y="288"/>
                  </a:lnTo>
                  <a:lnTo>
                    <a:pt x="16" y="271"/>
                  </a:lnTo>
                  <a:lnTo>
                    <a:pt x="21" y="254"/>
                  </a:lnTo>
                  <a:lnTo>
                    <a:pt x="26" y="237"/>
                  </a:lnTo>
                  <a:lnTo>
                    <a:pt x="32" y="221"/>
                  </a:lnTo>
                  <a:lnTo>
                    <a:pt x="39" y="204"/>
                  </a:lnTo>
                  <a:lnTo>
                    <a:pt x="47" y="188"/>
                  </a:lnTo>
                  <a:lnTo>
                    <a:pt x="55" y="172"/>
                  </a:lnTo>
                  <a:lnTo>
                    <a:pt x="64" y="157"/>
                  </a:lnTo>
                  <a:lnTo>
                    <a:pt x="74" y="142"/>
                  </a:lnTo>
                  <a:lnTo>
                    <a:pt x="85" y="128"/>
                  </a:lnTo>
                  <a:lnTo>
                    <a:pt x="97" y="114"/>
                  </a:lnTo>
                  <a:lnTo>
                    <a:pt x="110" y="100"/>
                  </a:lnTo>
                  <a:lnTo>
                    <a:pt x="108" y="108"/>
                  </a:lnTo>
                  <a:lnTo>
                    <a:pt x="107" y="118"/>
                  </a:lnTo>
                  <a:lnTo>
                    <a:pt x="106" y="131"/>
                  </a:lnTo>
                  <a:lnTo>
                    <a:pt x="106" y="143"/>
                  </a:lnTo>
                  <a:lnTo>
                    <a:pt x="107" y="149"/>
                  </a:lnTo>
                  <a:lnTo>
                    <a:pt x="109" y="155"/>
                  </a:lnTo>
                  <a:lnTo>
                    <a:pt x="111" y="160"/>
                  </a:lnTo>
                  <a:lnTo>
                    <a:pt x="114" y="165"/>
                  </a:lnTo>
                  <a:lnTo>
                    <a:pt x="118" y="169"/>
                  </a:lnTo>
                  <a:lnTo>
                    <a:pt x="123" y="171"/>
                  </a:lnTo>
                  <a:lnTo>
                    <a:pt x="131" y="173"/>
                  </a:lnTo>
                  <a:lnTo>
                    <a:pt x="138" y="173"/>
                  </a:lnTo>
                  <a:lnTo>
                    <a:pt x="148" y="172"/>
                  </a:lnTo>
                  <a:lnTo>
                    <a:pt x="158" y="170"/>
                  </a:lnTo>
                  <a:lnTo>
                    <a:pt x="168" y="167"/>
                  </a:lnTo>
                  <a:lnTo>
                    <a:pt x="177" y="162"/>
                  </a:lnTo>
                  <a:lnTo>
                    <a:pt x="186" y="157"/>
                  </a:lnTo>
                  <a:lnTo>
                    <a:pt x="194" y="151"/>
                  </a:lnTo>
                  <a:lnTo>
                    <a:pt x="203" y="144"/>
                  </a:lnTo>
                  <a:lnTo>
                    <a:pt x="211" y="136"/>
                  </a:lnTo>
                  <a:lnTo>
                    <a:pt x="225" y="119"/>
                  </a:lnTo>
                  <a:lnTo>
                    <a:pt x="238" y="102"/>
                  </a:lnTo>
                  <a:lnTo>
                    <a:pt x="250" y="83"/>
                  </a:lnTo>
                  <a:lnTo>
                    <a:pt x="260" y="67"/>
                  </a:lnTo>
                  <a:lnTo>
                    <a:pt x="259" y="52"/>
                  </a:lnTo>
                  <a:lnTo>
                    <a:pt x="259" y="39"/>
                  </a:lnTo>
                  <a:lnTo>
                    <a:pt x="260" y="34"/>
                  </a:lnTo>
                  <a:lnTo>
                    <a:pt x="262" y="29"/>
                  </a:lnTo>
                  <a:lnTo>
                    <a:pt x="263" y="25"/>
                  </a:lnTo>
                  <a:lnTo>
                    <a:pt x="266" y="21"/>
                  </a:lnTo>
                  <a:lnTo>
                    <a:pt x="269" y="17"/>
                  </a:lnTo>
                  <a:lnTo>
                    <a:pt x="272" y="14"/>
                  </a:lnTo>
                  <a:lnTo>
                    <a:pt x="277" y="11"/>
                  </a:lnTo>
                  <a:lnTo>
                    <a:pt x="282" y="9"/>
                  </a:lnTo>
                  <a:lnTo>
                    <a:pt x="294" y="4"/>
                  </a:lnTo>
                  <a:lnTo>
                    <a:pt x="311" y="0"/>
                  </a:lnTo>
                  <a:lnTo>
                    <a:pt x="323" y="14"/>
                  </a:lnTo>
                  <a:lnTo>
                    <a:pt x="333" y="28"/>
                  </a:lnTo>
                  <a:lnTo>
                    <a:pt x="341" y="43"/>
                  </a:lnTo>
                  <a:lnTo>
                    <a:pt x="348" y="58"/>
                  </a:lnTo>
                  <a:lnTo>
                    <a:pt x="353" y="73"/>
                  </a:lnTo>
                  <a:lnTo>
                    <a:pt x="357" y="90"/>
                  </a:lnTo>
                  <a:lnTo>
                    <a:pt x="360" y="106"/>
                  </a:lnTo>
                  <a:lnTo>
                    <a:pt x="361" y="122"/>
                  </a:lnTo>
                  <a:lnTo>
                    <a:pt x="361" y="139"/>
                  </a:lnTo>
                  <a:lnTo>
                    <a:pt x="361" y="156"/>
                  </a:lnTo>
                  <a:lnTo>
                    <a:pt x="359" y="173"/>
                  </a:lnTo>
                  <a:lnTo>
                    <a:pt x="357" y="190"/>
                  </a:lnTo>
                  <a:lnTo>
                    <a:pt x="351" y="226"/>
                  </a:lnTo>
                  <a:lnTo>
                    <a:pt x="343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3123" y="1773"/>
              <a:ext cx="42" cy="64"/>
            </a:xfrm>
            <a:custGeom>
              <a:avLst/>
              <a:gdLst>
                <a:gd name="T0" fmla="*/ 170 w 252"/>
                <a:gd name="T1" fmla="*/ 312 h 385"/>
                <a:gd name="T2" fmla="*/ 153 w 252"/>
                <a:gd name="T3" fmla="*/ 331 h 385"/>
                <a:gd name="T4" fmla="*/ 133 w 252"/>
                <a:gd name="T5" fmla="*/ 345 h 385"/>
                <a:gd name="T6" fmla="*/ 112 w 252"/>
                <a:gd name="T7" fmla="*/ 355 h 385"/>
                <a:gd name="T8" fmla="*/ 77 w 252"/>
                <a:gd name="T9" fmla="*/ 366 h 385"/>
                <a:gd name="T10" fmla="*/ 31 w 252"/>
                <a:gd name="T11" fmla="*/ 378 h 385"/>
                <a:gd name="T12" fmla="*/ 7 w 252"/>
                <a:gd name="T13" fmla="*/ 356 h 385"/>
                <a:gd name="T14" fmla="*/ 2 w 252"/>
                <a:gd name="T15" fmla="*/ 299 h 385"/>
                <a:gd name="T16" fmla="*/ 0 w 252"/>
                <a:gd name="T17" fmla="*/ 256 h 385"/>
                <a:gd name="T18" fmla="*/ 3 w 252"/>
                <a:gd name="T19" fmla="*/ 229 h 385"/>
                <a:gd name="T20" fmla="*/ 9 w 252"/>
                <a:gd name="T21" fmla="*/ 202 h 385"/>
                <a:gd name="T22" fmla="*/ 21 w 252"/>
                <a:gd name="T23" fmla="*/ 176 h 385"/>
                <a:gd name="T24" fmla="*/ 34 w 252"/>
                <a:gd name="T25" fmla="*/ 172 h 385"/>
                <a:gd name="T26" fmla="*/ 47 w 252"/>
                <a:gd name="T27" fmla="*/ 192 h 385"/>
                <a:gd name="T28" fmla="*/ 58 w 252"/>
                <a:gd name="T29" fmla="*/ 205 h 385"/>
                <a:gd name="T30" fmla="*/ 67 w 252"/>
                <a:gd name="T31" fmla="*/ 211 h 385"/>
                <a:gd name="T32" fmla="*/ 77 w 252"/>
                <a:gd name="T33" fmla="*/ 212 h 385"/>
                <a:gd name="T34" fmla="*/ 90 w 252"/>
                <a:gd name="T35" fmla="*/ 209 h 385"/>
                <a:gd name="T36" fmla="*/ 106 w 252"/>
                <a:gd name="T37" fmla="*/ 202 h 385"/>
                <a:gd name="T38" fmla="*/ 125 w 252"/>
                <a:gd name="T39" fmla="*/ 191 h 385"/>
                <a:gd name="T40" fmla="*/ 142 w 252"/>
                <a:gd name="T41" fmla="*/ 176 h 385"/>
                <a:gd name="T42" fmla="*/ 157 w 252"/>
                <a:gd name="T43" fmla="*/ 160 h 385"/>
                <a:gd name="T44" fmla="*/ 165 w 252"/>
                <a:gd name="T45" fmla="*/ 142 h 385"/>
                <a:gd name="T46" fmla="*/ 167 w 252"/>
                <a:gd name="T47" fmla="*/ 129 h 385"/>
                <a:gd name="T48" fmla="*/ 164 w 252"/>
                <a:gd name="T49" fmla="*/ 117 h 385"/>
                <a:gd name="T50" fmla="*/ 158 w 252"/>
                <a:gd name="T51" fmla="*/ 107 h 385"/>
                <a:gd name="T52" fmla="*/ 136 w 252"/>
                <a:gd name="T53" fmla="*/ 86 h 385"/>
                <a:gd name="T54" fmla="*/ 123 w 252"/>
                <a:gd name="T55" fmla="*/ 60 h 385"/>
                <a:gd name="T56" fmla="*/ 133 w 252"/>
                <a:gd name="T57" fmla="*/ 48 h 385"/>
                <a:gd name="T58" fmla="*/ 150 w 252"/>
                <a:gd name="T59" fmla="*/ 33 h 385"/>
                <a:gd name="T60" fmla="*/ 190 w 252"/>
                <a:gd name="T61" fmla="*/ 13 h 385"/>
                <a:gd name="T62" fmla="*/ 225 w 252"/>
                <a:gd name="T63" fmla="*/ 8 h 385"/>
                <a:gd name="T64" fmla="*/ 236 w 252"/>
                <a:gd name="T65" fmla="*/ 25 h 385"/>
                <a:gd name="T66" fmla="*/ 243 w 252"/>
                <a:gd name="T67" fmla="*/ 43 h 385"/>
                <a:gd name="T68" fmla="*/ 248 w 252"/>
                <a:gd name="T69" fmla="*/ 61 h 385"/>
                <a:gd name="T70" fmla="*/ 251 w 252"/>
                <a:gd name="T71" fmla="*/ 80 h 385"/>
                <a:gd name="T72" fmla="*/ 251 w 252"/>
                <a:gd name="T73" fmla="*/ 99 h 385"/>
                <a:gd name="T74" fmla="*/ 249 w 252"/>
                <a:gd name="T75" fmla="*/ 129 h 385"/>
                <a:gd name="T76" fmla="*/ 239 w 252"/>
                <a:gd name="T77" fmla="*/ 170 h 385"/>
                <a:gd name="T78" fmla="*/ 225 w 252"/>
                <a:gd name="T79" fmla="*/ 210 h 385"/>
                <a:gd name="T80" fmla="*/ 197 w 252"/>
                <a:gd name="T81" fmla="*/ 2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385">
                  <a:moveTo>
                    <a:pt x="179" y="301"/>
                  </a:moveTo>
                  <a:lnTo>
                    <a:pt x="170" y="312"/>
                  </a:lnTo>
                  <a:lnTo>
                    <a:pt x="162" y="322"/>
                  </a:lnTo>
                  <a:lnTo>
                    <a:pt x="153" y="331"/>
                  </a:lnTo>
                  <a:lnTo>
                    <a:pt x="143" y="338"/>
                  </a:lnTo>
                  <a:lnTo>
                    <a:pt x="133" y="345"/>
                  </a:lnTo>
                  <a:lnTo>
                    <a:pt x="123" y="350"/>
                  </a:lnTo>
                  <a:lnTo>
                    <a:pt x="112" y="355"/>
                  </a:lnTo>
                  <a:lnTo>
                    <a:pt x="101" y="359"/>
                  </a:lnTo>
                  <a:lnTo>
                    <a:pt x="77" y="366"/>
                  </a:lnTo>
                  <a:lnTo>
                    <a:pt x="54" y="372"/>
                  </a:lnTo>
                  <a:lnTo>
                    <a:pt x="31" y="378"/>
                  </a:lnTo>
                  <a:lnTo>
                    <a:pt x="8" y="385"/>
                  </a:lnTo>
                  <a:lnTo>
                    <a:pt x="7" y="356"/>
                  </a:lnTo>
                  <a:lnTo>
                    <a:pt x="5" y="327"/>
                  </a:lnTo>
                  <a:lnTo>
                    <a:pt x="2" y="299"/>
                  </a:lnTo>
                  <a:lnTo>
                    <a:pt x="0" y="270"/>
                  </a:lnTo>
                  <a:lnTo>
                    <a:pt x="0" y="256"/>
                  </a:lnTo>
                  <a:lnTo>
                    <a:pt x="1" y="243"/>
                  </a:lnTo>
                  <a:lnTo>
                    <a:pt x="3" y="229"/>
                  </a:lnTo>
                  <a:lnTo>
                    <a:pt x="5" y="216"/>
                  </a:lnTo>
                  <a:lnTo>
                    <a:pt x="9" y="202"/>
                  </a:lnTo>
                  <a:lnTo>
                    <a:pt x="14" y="189"/>
                  </a:lnTo>
                  <a:lnTo>
                    <a:pt x="21" y="176"/>
                  </a:lnTo>
                  <a:lnTo>
                    <a:pt x="29" y="162"/>
                  </a:lnTo>
                  <a:lnTo>
                    <a:pt x="34" y="172"/>
                  </a:lnTo>
                  <a:lnTo>
                    <a:pt x="40" y="182"/>
                  </a:lnTo>
                  <a:lnTo>
                    <a:pt x="47" y="192"/>
                  </a:lnTo>
                  <a:lnTo>
                    <a:pt x="54" y="201"/>
                  </a:lnTo>
                  <a:lnTo>
                    <a:pt x="58" y="205"/>
                  </a:lnTo>
                  <a:lnTo>
                    <a:pt x="63" y="208"/>
                  </a:lnTo>
                  <a:lnTo>
                    <a:pt x="67" y="211"/>
                  </a:lnTo>
                  <a:lnTo>
                    <a:pt x="72" y="212"/>
                  </a:lnTo>
                  <a:lnTo>
                    <a:pt x="77" y="212"/>
                  </a:lnTo>
                  <a:lnTo>
                    <a:pt x="83" y="212"/>
                  </a:lnTo>
                  <a:lnTo>
                    <a:pt x="90" y="209"/>
                  </a:lnTo>
                  <a:lnTo>
                    <a:pt x="96" y="206"/>
                  </a:lnTo>
                  <a:lnTo>
                    <a:pt x="106" y="202"/>
                  </a:lnTo>
                  <a:lnTo>
                    <a:pt x="115" y="197"/>
                  </a:lnTo>
                  <a:lnTo>
                    <a:pt x="125" y="191"/>
                  </a:lnTo>
                  <a:lnTo>
                    <a:pt x="134" y="184"/>
                  </a:lnTo>
                  <a:lnTo>
                    <a:pt x="142" y="176"/>
                  </a:lnTo>
                  <a:lnTo>
                    <a:pt x="150" y="168"/>
                  </a:lnTo>
                  <a:lnTo>
                    <a:pt x="157" y="160"/>
                  </a:lnTo>
                  <a:lnTo>
                    <a:pt x="163" y="150"/>
                  </a:lnTo>
                  <a:lnTo>
                    <a:pt x="165" y="142"/>
                  </a:lnTo>
                  <a:lnTo>
                    <a:pt x="167" y="135"/>
                  </a:lnTo>
                  <a:lnTo>
                    <a:pt x="167" y="129"/>
                  </a:lnTo>
                  <a:lnTo>
                    <a:pt x="166" y="123"/>
                  </a:lnTo>
                  <a:lnTo>
                    <a:pt x="164" y="117"/>
                  </a:lnTo>
                  <a:lnTo>
                    <a:pt x="162" y="112"/>
                  </a:lnTo>
                  <a:lnTo>
                    <a:pt x="158" y="107"/>
                  </a:lnTo>
                  <a:lnTo>
                    <a:pt x="154" y="103"/>
                  </a:lnTo>
                  <a:lnTo>
                    <a:pt x="136" y="86"/>
                  </a:lnTo>
                  <a:lnTo>
                    <a:pt x="119" y="68"/>
                  </a:lnTo>
                  <a:lnTo>
                    <a:pt x="123" y="60"/>
                  </a:lnTo>
                  <a:lnTo>
                    <a:pt x="128" y="54"/>
                  </a:lnTo>
                  <a:lnTo>
                    <a:pt x="133" y="48"/>
                  </a:lnTo>
                  <a:lnTo>
                    <a:pt x="138" y="42"/>
                  </a:lnTo>
                  <a:lnTo>
                    <a:pt x="150" y="33"/>
                  </a:lnTo>
                  <a:lnTo>
                    <a:pt x="163" y="25"/>
                  </a:lnTo>
                  <a:lnTo>
                    <a:pt x="190" y="13"/>
                  </a:lnTo>
                  <a:lnTo>
                    <a:pt x="218" y="0"/>
                  </a:lnTo>
                  <a:lnTo>
                    <a:pt x="225" y="8"/>
                  </a:lnTo>
                  <a:lnTo>
                    <a:pt x="231" y="16"/>
                  </a:lnTo>
                  <a:lnTo>
                    <a:pt x="236" y="25"/>
                  </a:lnTo>
                  <a:lnTo>
                    <a:pt x="240" y="34"/>
                  </a:lnTo>
                  <a:lnTo>
                    <a:pt x="243" y="43"/>
                  </a:lnTo>
                  <a:lnTo>
                    <a:pt x="246" y="52"/>
                  </a:lnTo>
                  <a:lnTo>
                    <a:pt x="248" y="61"/>
                  </a:lnTo>
                  <a:lnTo>
                    <a:pt x="250" y="71"/>
                  </a:lnTo>
                  <a:lnTo>
                    <a:pt x="251" y="80"/>
                  </a:lnTo>
                  <a:lnTo>
                    <a:pt x="252" y="90"/>
                  </a:lnTo>
                  <a:lnTo>
                    <a:pt x="251" y="99"/>
                  </a:lnTo>
                  <a:lnTo>
                    <a:pt x="251" y="109"/>
                  </a:lnTo>
                  <a:lnTo>
                    <a:pt x="249" y="129"/>
                  </a:lnTo>
                  <a:lnTo>
                    <a:pt x="244" y="149"/>
                  </a:lnTo>
                  <a:lnTo>
                    <a:pt x="239" y="170"/>
                  </a:lnTo>
                  <a:lnTo>
                    <a:pt x="232" y="190"/>
                  </a:lnTo>
                  <a:lnTo>
                    <a:pt x="225" y="210"/>
                  </a:lnTo>
                  <a:lnTo>
                    <a:pt x="216" y="229"/>
                  </a:lnTo>
                  <a:lnTo>
                    <a:pt x="197" y="266"/>
                  </a:lnTo>
                  <a:lnTo>
                    <a:pt x="179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3168" y="1777"/>
              <a:ext cx="18" cy="36"/>
            </a:xfrm>
            <a:custGeom>
              <a:avLst/>
              <a:gdLst>
                <a:gd name="T0" fmla="*/ 0 w 107"/>
                <a:gd name="T1" fmla="*/ 212 h 212"/>
                <a:gd name="T2" fmla="*/ 6 w 107"/>
                <a:gd name="T3" fmla="*/ 194 h 212"/>
                <a:gd name="T4" fmla="*/ 12 w 107"/>
                <a:gd name="T5" fmla="*/ 173 h 212"/>
                <a:gd name="T6" fmla="*/ 19 w 107"/>
                <a:gd name="T7" fmla="*/ 147 h 212"/>
                <a:gd name="T8" fmla="*/ 26 w 107"/>
                <a:gd name="T9" fmla="*/ 119 h 212"/>
                <a:gd name="T10" fmla="*/ 29 w 107"/>
                <a:gd name="T11" fmla="*/ 104 h 212"/>
                <a:gd name="T12" fmla="*/ 31 w 107"/>
                <a:gd name="T13" fmla="*/ 90 h 212"/>
                <a:gd name="T14" fmla="*/ 33 w 107"/>
                <a:gd name="T15" fmla="*/ 75 h 212"/>
                <a:gd name="T16" fmla="*/ 34 w 107"/>
                <a:gd name="T17" fmla="*/ 60 h 212"/>
                <a:gd name="T18" fmla="*/ 34 w 107"/>
                <a:gd name="T19" fmla="*/ 45 h 212"/>
                <a:gd name="T20" fmla="*/ 33 w 107"/>
                <a:gd name="T21" fmla="*/ 30 h 212"/>
                <a:gd name="T22" fmla="*/ 31 w 107"/>
                <a:gd name="T23" fmla="*/ 15 h 212"/>
                <a:gd name="T24" fmla="*/ 28 w 107"/>
                <a:gd name="T25" fmla="*/ 0 h 212"/>
                <a:gd name="T26" fmla="*/ 107 w 107"/>
                <a:gd name="T27" fmla="*/ 58 h 212"/>
                <a:gd name="T28" fmla="*/ 0 w 107"/>
                <a:gd name="T2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212">
                  <a:moveTo>
                    <a:pt x="0" y="212"/>
                  </a:moveTo>
                  <a:lnTo>
                    <a:pt x="6" y="194"/>
                  </a:lnTo>
                  <a:lnTo>
                    <a:pt x="12" y="173"/>
                  </a:lnTo>
                  <a:lnTo>
                    <a:pt x="19" y="147"/>
                  </a:lnTo>
                  <a:lnTo>
                    <a:pt x="26" y="119"/>
                  </a:lnTo>
                  <a:lnTo>
                    <a:pt x="29" y="104"/>
                  </a:lnTo>
                  <a:lnTo>
                    <a:pt x="31" y="90"/>
                  </a:lnTo>
                  <a:lnTo>
                    <a:pt x="33" y="75"/>
                  </a:lnTo>
                  <a:lnTo>
                    <a:pt x="34" y="60"/>
                  </a:lnTo>
                  <a:lnTo>
                    <a:pt x="34" y="45"/>
                  </a:lnTo>
                  <a:lnTo>
                    <a:pt x="33" y="30"/>
                  </a:lnTo>
                  <a:lnTo>
                    <a:pt x="31" y="15"/>
                  </a:lnTo>
                  <a:lnTo>
                    <a:pt x="28" y="0"/>
                  </a:lnTo>
                  <a:lnTo>
                    <a:pt x="107" y="58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3364" y="1783"/>
              <a:ext cx="176" cy="180"/>
            </a:xfrm>
            <a:custGeom>
              <a:avLst/>
              <a:gdLst>
                <a:gd name="T0" fmla="*/ 466 w 1057"/>
                <a:gd name="T1" fmla="*/ 157 h 1081"/>
                <a:gd name="T2" fmla="*/ 461 w 1057"/>
                <a:gd name="T3" fmla="*/ 178 h 1081"/>
                <a:gd name="T4" fmla="*/ 462 w 1057"/>
                <a:gd name="T5" fmla="*/ 215 h 1081"/>
                <a:gd name="T6" fmla="*/ 459 w 1057"/>
                <a:gd name="T7" fmla="*/ 233 h 1081"/>
                <a:gd name="T8" fmla="*/ 443 w 1057"/>
                <a:gd name="T9" fmla="*/ 286 h 1081"/>
                <a:gd name="T10" fmla="*/ 435 w 1057"/>
                <a:gd name="T11" fmla="*/ 360 h 1081"/>
                <a:gd name="T12" fmla="*/ 441 w 1057"/>
                <a:gd name="T13" fmla="*/ 426 h 1081"/>
                <a:gd name="T14" fmla="*/ 448 w 1057"/>
                <a:gd name="T15" fmla="*/ 445 h 1081"/>
                <a:gd name="T16" fmla="*/ 467 w 1057"/>
                <a:gd name="T17" fmla="*/ 469 h 1081"/>
                <a:gd name="T18" fmla="*/ 498 w 1057"/>
                <a:gd name="T19" fmla="*/ 487 h 1081"/>
                <a:gd name="T20" fmla="*/ 535 w 1057"/>
                <a:gd name="T21" fmla="*/ 493 h 1081"/>
                <a:gd name="T22" fmla="*/ 575 w 1057"/>
                <a:gd name="T23" fmla="*/ 491 h 1081"/>
                <a:gd name="T24" fmla="*/ 611 w 1057"/>
                <a:gd name="T25" fmla="*/ 482 h 1081"/>
                <a:gd name="T26" fmla="*/ 662 w 1057"/>
                <a:gd name="T27" fmla="*/ 467 h 1081"/>
                <a:gd name="T28" fmla="*/ 710 w 1057"/>
                <a:gd name="T29" fmla="*/ 445 h 1081"/>
                <a:gd name="T30" fmla="*/ 754 w 1057"/>
                <a:gd name="T31" fmla="*/ 417 h 1081"/>
                <a:gd name="T32" fmla="*/ 798 w 1057"/>
                <a:gd name="T33" fmla="*/ 384 h 1081"/>
                <a:gd name="T34" fmla="*/ 903 w 1057"/>
                <a:gd name="T35" fmla="*/ 282 h 1081"/>
                <a:gd name="T36" fmla="*/ 1004 w 1057"/>
                <a:gd name="T37" fmla="*/ 178 h 1081"/>
                <a:gd name="T38" fmla="*/ 1043 w 1057"/>
                <a:gd name="T39" fmla="*/ 191 h 1081"/>
                <a:gd name="T40" fmla="*/ 994 w 1057"/>
                <a:gd name="T41" fmla="*/ 370 h 1081"/>
                <a:gd name="T42" fmla="*/ 930 w 1057"/>
                <a:gd name="T43" fmla="*/ 550 h 1081"/>
                <a:gd name="T44" fmla="*/ 852 w 1057"/>
                <a:gd name="T45" fmla="*/ 732 h 1081"/>
                <a:gd name="T46" fmla="*/ 766 w 1057"/>
                <a:gd name="T47" fmla="*/ 910 h 1081"/>
                <a:gd name="T48" fmla="*/ 674 w 1057"/>
                <a:gd name="T49" fmla="*/ 1081 h 1081"/>
                <a:gd name="T50" fmla="*/ 550 w 1057"/>
                <a:gd name="T51" fmla="*/ 1016 h 1081"/>
                <a:gd name="T52" fmla="*/ 435 w 1057"/>
                <a:gd name="T53" fmla="*/ 996 h 1081"/>
                <a:gd name="T54" fmla="*/ 316 w 1057"/>
                <a:gd name="T55" fmla="*/ 985 h 1081"/>
                <a:gd name="T56" fmla="*/ 195 w 1057"/>
                <a:gd name="T57" fmla="*/ 984 h 1081"/>
                <a:gd name="T58" fmla="*/ 77 w 1057"/>
                <a:gd name="T59" fmla="*/ 993 h 1081"/>
                <a:gd name="T60" fmla="*/ 3 w 1057"/>
                <a:gd name="T61" fmla="*/ 978 h 1081"/>
                <a:gd name="T62" fmla="*/ 22 w 1057"/>
                <a:gd name="T63" fmla="*/ 890 h 1081"/>
                <a:gd name="T64" fmla="*/ 50 w 1057"/>
                <a:gd name="T65" fmla="*/ 800 h 1081"/>
                <a:gd name="T66" fmla="*/ 105 w 1057"/>
                <a:gd name="T67" fmla="*/ 648 h 1081"/>
                <a:gd name="T68" fmla="*/ 168 w 1057"/>
                <a:gd name="T69" fmla="*/ 495 h 1081"/>
                <a:gd name="T70" fmla="*/ 218 w 1057"/>
                <a:gd name="T71" fmla="*/ 391 h 1081"/>
                <a:gd name="T72" fmla="*/ 299 w 1057"/>
                <a:gd name="T73" fmla="*/ 217 h 1081"/>
                <a:gd name="T74" fmla="*/ 355 w 1057"/>
                <a:gd name="T75" fmla="*/ 119 h 1081"/>
                <a:gd name="T76" fmla="*/ 410 w 1057"/>
                <a:gd name="T77" fmla="*/ 42 h 1081"/>
                <a:gd name="T78" fmla="*/ 450 w 1057"/>
                <a:gd name="T79" fmla="*/ 0 h 1081"/>
                <a:gd name="T80" fmla="*/ 467 w 1057"/>
                <a:gd name="T81" fmla="*/ 22 h 1081"/>
                <a:gd name="T82" fmla="*/ 479 w 1057"/>
                <a:gd name="T83" fmla="*/ 48 h 1081"/>
                <a:gd name="T84" fmla="*/ 484 w 1057"/>
                <a:gd name="T85" fmla="*/ 79 h 1081"/>
                <a:gd name="T86" fmla="*/ 483 w 1057"/>
                <a:gd name="T87" fmla="*/ 111 h 1081"/>
                <a:gd name="T88" fmla="*/ 476 w 1057"/>
                <a:gd name="T89" fmla="*/ 14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1081">
                  <a:moveTo>
                    <a:pt x="473" y="150"/>
                  </a:moveTo>
                  <a:lnTo>
                    <a:pt x="469" y="153"/>
                  </a:lnTo>
                  <a:lnTo>
                    <a:pt x="466" y="157"/>
                  </a:lnTo>
                  <a:lnTo>
                    <a:pt x="464" y="162"/>
                  </a:lnTo>
                  <a:lnTo>
                    <a:pt x="463" y="167"/>
                  </a:lnTo>
                  <a:lnTo>
                    <a:pt x="461" y="178"/>
                  </a:lnTo>
                  <a:lnTo>
                    <a:pt x="461" y="190"/>
                  </a:lnTo>
                  <a:lnTo>
                    <a:pt x="462" y="202"/>
                  </a:lnTo>
                  <a:lnTo>
                    <a:pt x="462" y="215"/>
                  </a:lnTo>
                  <a:lnTo>
                    <a:pt x="461" y="222"/>
                  </a:lnTo>
                  <a:lnTo>
                    <a:pt x="461" y="227"/>
                  </a:lnTo>
                  <a:lnTo>
                    <a:pt x="459" y="233"/>
                  </a:lnTo>
                  <a:lnTo>
                    <a:pt x="457" y="238"/>
                  </a:lnTo>
                  <a:lnTo>
                    <a:pt x="449" y="262"/>
                  </a:lnTo>
                  <a:lnTo>
                    <a:pt x="443" y="286"/>
                  </a:lnTo>
                  <a:lnTo>
                    <a:pt x="439" y="311"/>
                  </a:lnTo>
                  <a:lnTo>
                    <a:pt x="436" y="335"/>
                  </a:lnTo>
                  <a:lnTo>
                    <a:pt x="435" y="360"/>
                  </a:lnTo>
                  <a:lnTo>
                    <a:pt x="435" y="383"/>
                  </a:lnTo>
                  <a:lnTo>
                    <a:pt x="437" y="405"/>
                  </a:lnTo>
                  <a:lnTo>
                    <a:pt x="441" y="426"/>
                  </a:lnTo>
                  <a:lnTo>
                    <a:pt x="443" y="433"/>
                  </a:lnTo>
                  <a:lnTo>
                    <a:pt x="445" y="439"/>
                  </a:lnTo>
                  <a:lnTo>
                    <a:pt x="448" y="445"/>
                  </a:lnTo>
                  <a:lnTo>
                    <a:pt x="451" y="451"/>
                  </a:lnTo>
                  <a:lnTo>
                    <a:pt x="458" y="460"/>
                  </a:lnTo>
                  <a:lnTo>
                    <a:pt x="467" y="469"/>
                  </a:lnTo>
                  <a:lnTo>
                    <a:pt x="476" y="477"/>
                  </a:lnTo>
                  <a:lnTo>
                    <a:pt x="487" y="482"/>
                  </a:lnTo>
                  <a:lnTo>
                    <a:pt x="498" y="487"/>
                  </a:lnTo>
                  <a:lnTo>
                    <a:pt x="510" y="490"/>
                  </a:lnTo>
                  <a:lnTo>
                    <a:pt x="522" y="492"/>
                  </a:lnTo>
                  <a:lnTo>
                    <a:pt x="535" y="493"/>
                  </a:lnTo>
                  <a:lnTo>
                    <a:pt x="549" y="493"/>
                  </a:lnTo>
                  <a:lnTo>
                    <a:pt x="562" y="493"/>
                  </a:lnTo>
                  <a:lnTo>
                    <a:pt x="575" y="491"/>
                  </a:lnTo>
                  <a:lnTo>
                    <a:pt x="588" y="489"/>
                  </a:lnTo>
                  <a:lnTo>
                    <a:pt x="600" y="486"/>
                  </a:lnTo>
                  <a:lnTo>
                    <a:pt x="611" y="482"/>
                  </a:lnTo>
                  <a:lnTo>
                    <a:pt x="628" y="478"/>
                  </a:lnTo>
                  <a:lnTo>
                    <a:pt x="645" y="474"/>
                  </a:lnTo>
                  <a:lnTo>
                    <a:pt x="662" y="467"/>
                  </a:lnTo>
                  <a:lnTo>
                    <a:pt x="679" y="460"/>
                  </a:lnTo>
                  <a:lnTo>
                    <a:pt x="694" y="453"/>
                  </a:lnTo>
                  <a:lnTo>
                    <a:pt x="710" y="445"/>
                  </a:lnTo>
                  <a:lnTo>
                    <a:pt x="725" y="436"/>
                  </a:lnTo>
                  <a:lnTo>
                    <a:pt x="740" y="427"/>
                  </a:lnTo>
                  <a:lnTo>
                    <a:pt x="754" y="417"/>
                  </a:lnTo>
                  <a:lnTo>
                    <a:pt x="769" y="407"/>
                  </a:lnTo>
                  <a:lnTo>
                    <a:pt x="783" y="396"/>
                  </a:lnTo>
                  <a:lnTo>
                    <a:pt x="798" y="384"/>
                  </a:lnTo>
                  <a:lnTo>
                    <a:pt x="825" y="360"/>
                  </a:lnTo>
                  <a:lnTo>
                    <a:pt x="851" y="334"/>
                  </a:lnTo>
                  <a:lnTo>
                    <a:pt x="903" y="282"/>
                  </a:lnTo>
                  <a:lnTo>
                    <a:pt x="954" y="229"/>
                  </a:lnTo>
                  <a:lnTo>
                    <a:pt x="979" y="202"/>
                  </a:lnTo>
                  <a:lnTo>
                    <a:pt x="1004" y="178"/>
                  </a:lnTo>
                  <a:lnTo>
                    <a:pt x="1030" y="155"/>
                  </a:lnTo>
                  <a:lnTo>
                    <a:pt x="1057" y="134"/>
                  </a:lnTo>
                  <a:lnTo>
                    <a:pt x="1043" y="191"/>
                  </a:lnTo>
                  <a:lnTo>
                    <a:pt x="1029" y="250"/>
                  </a:lnTo>
                  <a:lnTo>
                    <a:pt x="1012" y="309"/>
                  </a:lnTo>
                  <a:lnTo>
                    <a:pt x="994" y="370"/>
                  </a:lnTo>
                  <a:lnTo>
                    <a:pt x="974" y="429"/>
                  </a:lnTo>
                  <a:lnTo>
                    <a:pt x="952" y="490"/>
                  </a:lnTo>
                  <a:lnTo>
                    <a:pt x="930" y="550"/>
                  </a:lnTo>
                  <a:lnTo>
                    <a:pt x="904" y="611"/>
                  </a:lnTo>
                  <a:lnTo>
                    <a:pt x="879" y="671"/>
                  </a:lnTo>
                  <a:lnTo>
                    <a:pt x="852" y="732"/>
                  </a:lnTo>
                  <a:lnTo>
                    <a:pt x="825" y="792"/>
                  </a:lnTo>
                  <a:lnTo>
                    <a:pt x="796" y="852"/>
                  </a:lnTo>
                  <a:lnTo>
                    <a:pt x="766" y="910"/>
                  </a:lnTo>
                  <a:lnTo>
                    <a:pt x="736" y="968"/>
                  </a:lnTo>
                  <a:lnTo>
                    <a:pt x="705" y="1025"/>
                  </a:lnTo>
                  <a:lnTo>
                    <a:pt x="674" y="1081"/>
                  </a:lnTo>
                  <a:lnTo>
                    <a:pt x="623" y="1033"/>
                  </a:lnTo>
                  <a:lnTo>
                    <a:pt x="587" y="1024"/>
                  </a:lnTo>
                  <a:lnTo>
                    <a:pt x="550" y="1016"/>
                  </a:lnTo>
                  <a:lnTo>
                    <a:pt x="512" y="1008"/>
                  </a:lnTo>
                  <a:lnTo>
                    <a:pt x="474" y="1002"/>
                  </a:lnTo>
                  <a:lnTo>
                    <a:pt x="435" y="996"/>
                  </a:lnTo>
                  <a:lnTo>
                    <a:pt x="395" y="991"/>
                  </a:lnTo>
                  <a:lnTo>
                    <a:pt x="356" y="988"/>
                  </a:lnTo>
                  <a:lnTo>
                    <a:pt x="316" y="985"/>
                  </a:lnTo>
                  <a:lnTo>
                    <a:pt x="275" y="983"/>
                  </a:lnTo>
                  <a:lnTo>
                    <a:pt x="235" y="983"/>
                  </a:lnTo>
                  <a:lnTo>
                    <a:pt x="195" y="984"/>
                  </a:lnTo>
                  <a:lnTo>
                    <a:pt x="155" y="986"/>
                  </a:lnTo>
                  <a:lnTo>
                    <a:pt x="116" y="989"/>
                  </a:lnTo>
                  <a:lnTo>
                    <a:pt x="77" y="993"/>
                  </a:lnTo>
                  <a:lnTo>
                    <a:pt x="38" y="999"/>
                  </a:lnTo>
                  <a:lnTo>
                    <a:pt x="0" y="1006"/>
                  </a:lnTo>
                  <a:lnTo>
                    <a:pt x="3" y="978"/>
                  </a:lnTo>
                  <a:lnTo>
                    <a:pt x="8" y="948"/>
                  </a:lnTo>
                  <a:lnTo>
                    <a:pt x="15" y="919"/>
                  </a:lnTo>
                  <a:lnTo>
                    <a:pt x="22" y="890"/>
                  </a:lnTo>
                  <a:lnTo>
                    <a:pt x="30" y="860"/>
                  </a:lnTo>
                  <a:lnTo>
                    <a:pt x="40" y="829"/>
                  </a:lnTo>
                  <a:lnTo>
                    <a:pt x="50" y="800"/>
                  </a:lnTo>
                  <a:lnTo>
                    <a:pt x="61" y="769"/>
                  </a:lnTo>
                  <a:lnTo>
                    <a:pt x="83" y="708"/>
                  </a:lnTo>
                  <a:lnTo>
                    <a:pt x="105" y="648"/>
                  </a:lnTo>
                  <a:lnTo>
                    <a:pt x="128" y="587"/>
                  </a:lnTo>
                  <a:lnTo>
                    <a:pt x="149" y="528"/>
                  </a:lnTo>
                  <a:lnTo>
                    <a:pt x="168" y="495"/>
                  </a:lnTo>
                  <a:lnTo>
                    <a:pt x="186" y="460"/>
                  </a:lnTo>
                  <a:lnTo>
                    <a:pt x="202" y="426"/>
                  </a:lnTo>
                  <a:lnTo>
                    <a:pt x="218" y="391"/>
                  </a:lnTo>
                  <a:lnTo>
                    <a:pt x="249" y="321"/>
                  </a:lnTo>
                  <a:lnTo>
                    <a:pt x="281" y="252"/>
                  </a:lnTo>
                  <a:lnTo>
                    <a:pt x="299" y="217"/>
                  </a:lnTo>
                  <a:lnTo>
                    <a:pt x="316" y="184"/>
                  </a:lnTo>
                  <a:lnTo>
                    <a:pt x="335" y="151"/>
                  </a:lnTo>
                  <a:lnTo>
                    <a:pt x="355" y="119"/>
                  </a:lnTo>
                  <a:lnTo>
                    <a:pt x="376" y="87"/>
                  </a:lnTo>
                  <a:lnTo>
                    <a:pt x="398" y="57"/>
                  </a:lnTo>
                  <a:lnTo>
                    <a:pt x="410" y="42"/>
                  </a:lnTo>
                  <a:lnTo>
                    <a:pt x="424" y="28"/>
                  </a:lnTo>
                  <a:lnTo>
                    <a:pt x="436" y="14"/>
                  </a:lnTo>
                  <a:lnTo>
                    <a:pt x="450" y="0"/>
                  </a:lnTo>
                  <a:lnTo>
                    <a:pt x="456" y="6"/>
                  </a:lnTo>
                  <a:lnTo>
                    <a:pt x="462" y="14"/>
                  </a:lnTo>
                  <a:lnTo>
                    <a:pt x="467" y="22"/>
                  </a:lnTo>
                  <a:lnTo>
                    <a:pt x="472" y="30"/>
                  </a:lnTo>
                  <a:lnTo>
                    <a:pt x="476" y="39"/>
                  </a:lnTo>
                  <a:lnTo>
                    <a:pt x="479" y="48"/>
                  </a:lnTo>
                  <a:lnTo>
                    <a:pt x="481" y="58"/>
                  </a:lnTo>
                  <a:lnTo>
                    <a:pt x="483" y="68"/>
                  </a:lnTo>
                  <a:lnTo>
                    <a:pt x="484" y="79"/>
                  </a:lnTo>
                  <a:lnTo>
                    <a:pt x="484" y="89"/>
                  </a:lnTo>
                  <a:lnTo>
                    <a:pt x="484" y="100"/>
                  </a:lnTo>
                  <a:lnTo>
                    <a:pt x="483" y="111"/>
                  </a:lnTo>
                  <a:lnTo>
                    <a:pt x="481" y="121"/>
                  </a:lnTo>
                  <a:lnTo>
                    <a:pt x="479" y="131"/>
                  </a:lnTo>
                  <a:lnTo>
                    <a:pt x="476" y="141"/>
                  </a:lnTo>
                  <a:lnTo>
                    <a:pt x="473" y="15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2728" y="1792"/>
              <a:ext cx="625" cy="561"/>
            </a:xfrm>
            <a:custGeom>
              <a:avLst/>
              <a:gdLst>
                <a:gd name="T0" fmla="*/ 3532 w 3756"/>
                <a:gd name="T1" fmla="*/ 462 h 3364"/>
                <a:gd name="T2" fmla="*/ 3317 w 3756"/>
                <a:gd name="T3" fmla="*/ 975 h 3364"/>
                <a:gd name="T4" fmla="*/ 3038 w 3756"/>
                <a:gd name="T5" fmla="*/ 1618 h 3364"/>
                <a:gd name="T6" fmla="*/ 2896 w 3756"/>
                <a:gd name="T7" fmla="*/ 2169 h 3364"/>
                <a:gd name="T8" fmla="*/ 2834 w 3756"/>
                <a:gd name="T9" fmla="*/ 2244 h 3364"/>
                <a:gd name="T10" fmla="*/ 2377 w 3756"/>
                <a:gd name="T11" fmla="*/ 2571 h 3364"/>
                <a:gd name="T12" fmla="*/ 2031 w 3756"/>
                <a:gd name="T13" fmla="*/ 2760 h 3364"/>
                <a:gd name="T14" fmla="*/ 1656 w 3756"/>
                <a:gd name="T15" fmla="*/ 2873 h 3364"/>
                <a:gd name="T16" fmla="*/ 1411 w 3756"/>
                <a:gd name="T17" fmla="*/ 2984 h 3364"/>
                <a:gd name="T18" fmla="*/ 1209 w 3756"/>
                <a:gd name="T19" fmla="*/ 3215 h 3364"/>
                <a:gd name="T20" fmla="*/ 1020 w 3756"/>
                <a:gd name="T21" fmla="*/ 3350 h 3364"/>
                <a:gd name="T22" fmla="*/ 877 w 3756"/>
                <a:gd name="T23" fmla="*/ 3334 h 3364"/>
                <a:gd name="T24" fmla="*/ 807 w 3756"/>
                <a:gd name="T25" fmla="*/ 3291 h 3364"/>
                <a:gd name="T26" fmla="*/ 771 w 3756"/>
                <a:gd name="T27" fmla="*/ 3243 h 3364"/>
                <a:gd name="T28" fmla="*/ 829 w 3756"/>
                <a:gd name="T29" fmla="*/ 3009 h 3364"/>
                <a:gd name="T30" fmla="*/ 894 w 3756"/>
                <a:gd name="T31" fmla="*/ 2906 h 3364"/>
                <a:gd name="T32" fmla="*/ 975 w 3756"/>
                <a:gd name="T33" fmla="*/ 2892 h 3364"/>
                <a:gd name="T34" fmla="*/ 968 w 3756"/>
                <a:gd name="T35" fmla="*/ 3060 h 3364"/>
                <a:gd name="T36" fmla="*/ 973 w 3756"/>
                <a:gd name="T37" fmla="*/ 3159 h 3364"/>
                <a:gd name="T38" fmla="*/ 1038 w 3756"/>
                <a:gd name="T39" fmla="*/ 3193 h 3364"/>
                <a:gd name="T40" fmla="*/ 1029 w 3756"/>
                <a:gd name="T41" fmla="*/ 3109 h 3364"/>
                <a:gd name="T42" fmla="*/ 1059 w 3756"/>
                <a:gd name="T43" fmla="*/ 2896 h 3364"/>
                <a:gd name="T44" fmla="*/ 1024 w 3756"/>
                <a:gd name="T45" fmla="*/ 2803 h 3364"/>
                <a:gd name="T46" fmla="*/ 913 w 3756"/>
                <a:gd name="T47" fmla="*/ 2776 h 3364"/>
                <a:gd name="T48" fmla="*/ 806 w 3756"/>
                <a:gd name="T49" fmla="*/ 2856 h 3364"/>
                <a:gd name="T50" fmla="*/ 715 w 3756"/>
                <a:gd name="T51" fmla="*/ 2714 h 3364"/>
                <a:gd name="T52" fmla="*/ 624 w 3756"/>
                <a:gd name="T53" fmla="*/ 2718 h 3364"/>
                <a:gd name="T54" fmla="*/ 421 w 3756"/>
                <a:gd name="T55" fmla="*/ 2652 h 3364"/>
                <a:gd name="T56" fmla="*/ 345 w 3756"/>
                <a:gd name="T57" fmla="*/ 2655 h 3364"/>
                <a:gd name="T58" fmla="*/ 238 w 3756"/>
                <a:gd name="T59" fmla="*/ 2795 h 3364"/>
                <a:gd name="T60" fmla="*/ 96 w 3756"/>
                <a:gd name="T61" fmla="*/ 2877 h 3364"/>
                <a:gd name="T62" fmla="*/ 7 w 3756"/>
                <a:gd name="T63" fmla="*/ 2814 h 3364"/>
                <a:gd name="T64" fmla="*/ 33 w 3756"/>
                <a:gd name="T65" fmla="*/ 2693 h 3364"/>
                <a:gd name="T66" fmla="*/ 186 w 3756"/>
                <a:gd name="T67" fmla="*/ 2596 h 3364"/>
                <a:gd name="T68" fmla="*/ 467 w 3756"/>
                <a:gd name="T69" fmla="*/ 2555 h 3364"/>
                <a:gd name="T70" fmla="*/ 705 w 3756"/>
                <a:gd name="T71" fmla="*/ 2510 h 3364"/>
                <a:gd name="T72" fmla="*/ 881 w 3756"/>
                <a:gd name="T73" fmla="*/ 2426 h 3364"/>
                <a:gd name="T74" fmla="*/ 927 w 3756"/>
                <a:gd name="T75" fmla="*/ 2301 h 3364"/>
                <a:gd name="T76" fmla="*/ 898 w 3756"/>
                <a:gd name="T77" fmla="*/ 2238 h 3364"/>
                <a:gd name="T78" fmla="*/ 840 w 3756"/>
                <a:gd name="T79" fmla="*/ 2238 h 3364"/>
                <a:gd name="T80" fmla="*/ 689 w 3756"/>
                <a:gd name="T81" fmla="*/ 2189 h 3364"/>
                <a:gd name="T82" fmla="*/ 656 w 3756"/>
                <a:gd name="T83" fmla="*/ 2124 h 3364"/>
                <a:gd name="T84" fmla="*/ 763 w 3756"/>
                <a:gd name="T85" fmla="*/ 2084 h 3364"/>
                <a:gd name="T86" fmla="*/ 878 w 3756"/>
                <a:gd name="T87" fmla="*/ 2051 h 3364"/>
                <a:gd name="T88" fmla="*/ 1004 w 3756"/>
                <a:gd name="T89" fmla="*/ 2014 h 3364"/>
                <a:gd name="T90" fmla="*/ 1101 w 3756"/>
                <a:gd name="T91" fmla="*/ 2043 h 3364"/>
                <a:gd name="T92" fmla="*/ 1226 w 3756"/>
                <a:gd name="T93" fmla="*/ 2234 h 3364"/>
                <a:gd name="T94" fmla="*/ 1409 w 3756"/>
                <a:gd name="T95" fmla="*/ 2248 h 3364"/>
                <a:gd name="T96" fmla="*/ 1595 w 3756"/>
                <a:gd name="T97" fmla="*/ 2332 h 3364"/>
                <a:gd name="T98" fmla="*/ 1607 w 3756"/>
                <a:gd name="T99" fmla="*/ 2375 h 3364"/>
                <a:gd name="T100" fmla="*/ 1614 w 3756"/>
                <a:gd name="T101" fmla="*/ 2409 h 3364"/>
                <a:gd name="T102" fmla="*/ 1665 w 3756"/>
                <a:gd name="T103" fmla="*/ 2433 h 3364"/>
                <a:gd name="T104" fmla="*/ 1672 w 3756"/>
                <a:gd name="T105" fmla="*/ 2345 h 3364"/>
                <a:gd name="T106" fmla="*/ 2100 w 3756"/>
                <a:gd name="T107" fmla="*/ 2049 h 3364"/>
                <a:gd name="T108" fmla="*/ 2488 w 3756"/>
                <a:gd name="T109" fmla="*/ 1708 h 3364"/>
                <a:gd name="T110" fmla="*/ 2773 w 3756"/>
                <a:gd name="T111" fmla="*/ 1292 h 3364"/>
                <a:gd name="T112" fmla="*/ 2901 w 3756"/>
                <a:gd name="T113" fmla="*/ 906 h 3364"/>
                <a:gd name="T114" fmla="*/ 3037 w 3756"/>
                <a:gd name="T115" fmla="*/ 442 h 3364"/>
                <a:gd name="T116" fmla="*/ 3189 w 3756"/>
                <a:gd name="T117" fmla="*/ 205 h 3364"/>
                <a:gd name="T118" fmla="*/ 3381 w 3756"/>
                <a:gd name="T119" fmla="*/ 60 h 3364"/>
                <a:gd name="T120" fmla="*/ 3618 w 3756"/>
                <a:gd name="T121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6" h="3364">
                  <a:moveTo>
                    <a:pt x="3756" y="4"/>
                  </a:moveTo>
                  <a:lnTo>
                    <a:pt x="3740" y="43"/>
                  </a:lnTo>
                  <a:lnTo>
                    <a:pt x="3723" y="81"/>
                  </a:lnTo>
                  <a:lnTo>
                    <a:pt x="3704" y="119"/>
                  </a:lnTo>
                  <a:lnTo>
                    <a:pt x="3685" y="156"/>
                  </a:lnTo>
                  <a:lnTo>
                    <a:pt x="3647" y="233"/>
                  </a:lnTo>
                  <a:lnTo>
                    <a:pt x="3608" y="309"/>
                  </a:lnTo>
                  <a:lnTo>
                    <a:pt x="3569" y="385"/>
                  </a:lnTo>
                  <a:lnTo>
                    <a:pt x="3532" y="462"/>
                  </a:lnTo>
                  <a:lnTo>
                    <a:pt x="3515" y="500"/>
                  </a:lnTo>
                  <a:lnTo>
                    <a:pt x="3498" y="538"/>
                  </a:lnTo>
                  <a:lnTo>
                    <a:pt x="3483" y="577"/>
                  </a:lnTo>
                  <a:lnTo>
                    <a:pt x="3467" y="616"/>
                  </a:lnTo>
                  <a:lnTo>
                    <a:pt x="3440" y="689"/>
                  </a:lnTo>
                  <a:lnTo>
                    <a:pt x="3411" y="761"/>
                  </a:lnTo>
                  <a:lnTo>
                    <a:pt x="3381" y="833"/>
                  </a:lnTo>
                  <a:lnTo>
                    <a:pt x="3349" y="903"/>
                  </a:lnTo>
                  <a:lnTo>
                    <a:pt x="3317" y="975"/>
                  </a:lnTo>
                  <a:lnTo>
                    <a:pt x="3284" y="1046"/>
                  </a:lnTo>
                  <a:lnTo>
                    <a:pt x="3252" y="1116"/>
                  </a:lnTo>
                  <a:lnTo>
                    <a:pt x="3219" y="1188"/>
                  </a:lnTo>
                  <a:lnTo>
                    <a:pt x="3186" y="1258"/>
                  </a:lnTo>
                  <a:lnTo>
                    <a:pt x="3154" y="1329"/>
                  </a:lnTo>
                  <a:lnTo>
                    <a:pt x="3124" y="1400"/>
                  </a:lnTo>
                  <a:lnTo>
                    <a:pt x="3094" y="1473"/>
                  </a:lnTo>
                  <a:lnTo>
                    <a:pt x="3065" y="1545"/>
                  </a:lnTo>
                  <a:lnTo>
                    <a:pt x="3038" y="1618"/>
                  </a:lnTo>
                  <a:lnTo>
                    <a:pt x="3025" y="1655"/>
                  </a:lnTo>
                  <a:lnTo>
                    <a:pt x="3013" y="1693"/>
                  </a:lnTo>
                  <a:lnTo>
                    <a:pt x="3002" y="1730"/>
                  </a:lnTo>
                  <a:lnTo>
                    <a:pt x="2991" y="1767"/>
                  </a:lnTo>
                  <a:lnTo>
                    <a:pt x="2916" y="2170"/>
                  </a:lnTo>
                  <a:lnTo>
                    <a:pt x="2911" y="2169"/>
                  </a:lnTo>
                  <a:lnTo>
                    <a:pt x="2906" y="2168"/>
                  </a:lnTo>
                  <a:lnTo>
                    <a:pt x="2901" y="2168"/>
                  </a:lnTo>
                  <a:lnTo>
                    <a:pt x="2896" y="2169"/>
                  </a:lnTo>
                  <a:lnTo>
                    <a:pt x="2888" y="2171"/>
                  </a:lnTo>
                  <a:lnTo>
                    <a:pt x="2881" y="2175"/>
                  </a:lnTo>
                  <a:lnTo>
                    <a:pt x="2875" y="2181"/>
                  </a:lnTo>
                  <a:lnTo>
                    <a:pt x="2869" y="2188"/>
                  </a:lnTo>
                  <a:lnTo>
                    <a:pt x="2864" y="2195"/>
                  </a:lnTo>
                  <a:lnTo>
                    <a:pt x="2860" y="2203"/>
                  </a:lnTo>
                  <a:lnTo>
                    <a:pt x="2851" y="2220"/>
                  </a:lnTo>
                  <a:lnTo>
                    <a:pt x="2841" y="2236"/>
                  </a:lnTo>
                  <a:lnTo>
                    <a:pt x="2834" y="2244"/>
                  </a:lnTo>
                  <a:lnTo>
                    <a:pt x="2828" y="2251"/>
                  </a:lnTo>
                  <a:lnTo>
                    <a:pt x="2821" y="2256"/>
                  </a:lnTo>
                  <a:lnTo>
                    <a:pt x="2812" y="2260"/>
                  </a:lnTo>
                  <a:lnTo>
                    <a:pt x="2741" y="2314"/>
                  </a:lnTo>
                  <a:lnTo>
                    <a:pt x="2669" y="2366"/>
                  </a:lnTo>
                  <a:lnTo>
                    <a:pt x="2598" y="2419"/>
                  </a:lnTo>
                  <a:lnTo>
                    <a:pt x="2525" y="2471"/>
                  </a:lnTo>
                  <a:lnTo>
                    <a:pt x="2451" y="2521"/>
                  </a:lnTo>
                  <a:lnTo>
                    <a:pt x="2377" y="2571"/>
                  </a:lnTo>
                  <a:lnTo>
                    <a:pt x="2340" y="2594"/>
                  </a:lnTo>
                  <a:lnTo>
                    <a:pt x="2302" y="2617"/>
                  </a:lnTo>
                  <a:lnTo>
                    <a:pt x="2264" y="2640"/>
                  </a:lnTo>
                  <a:lnTo>
                    <a:pt x="2227" y="2662"/>
                  </a:lnTo>
                  <a:lnTo>
                    <a:pt x="2187" y="2684"/>
                  </a:lnTo>
                  <a:lnTo>
                    <a:pt x="2149" y="2704"/>
                  </a:lnTo>
                  <a:lnTo>
                    <a:pt x="2110" y="2724"/>
                  </a:lnTo>
                  <a:lnTo>
                    <a:pt x="2070" y="2742"/>
                  </a:lnTo>
                  <a:lnTo>
                    <a:pt x="2031" y="2760"/>
                  </a:lnTo>
                  <a:lnTo>
                    <a:pt x="1991" y="2777"/>
                  </a:lnTo>
                  <a:lnTo>
                    <a:pt x="1951" y="2793"/>
                  </a:lnTo>
                  <a:lnTo>
                    <a:pt x="1910" y="2808"/>
                  </a:lnTo>
                  <a:lnTo>
                    <a:pt x="1869" y="2822"/>
                  </a:lnTo>
                  <a:lnTo>
                    <a:pt x="1827" y="2835"/>
                  </a:lnTo>
                  <a:lnTo>
                    <a:pt x="1785" y="2846"/>
                  </a:lnTo>
                  <a:lnTo>
                    <a:pt x="1742" y="2856"/>
                  </a:lnTo>
                  <a:lnTo>
                    <a:pt x="1700" y="2865"/>
                  </a:lnTo>
                  <a:lnTo>
                    <a:pt x="1656" y="2873"/>
                  </a:lnTo>
                  <a:lnTo>
                    <a:pt x="1612" y="2879"/>
                  </a:lnTo>
                  <a:lnTo>
                    <a:pt x="1567" y="2883"/>
                  </a:lnTo>
                  <a:lnTo>
                    <a:pt x="1542" y="2893"/>
                  </a:lnTo>
                  <a:lnTo>
                    <a:pt x="1519" y="2904"/>
                  </a:lnTo>
                  <a:lnTo>
                    <a:pt x="1496" y="2917"/>
                  </a:lnTo>
                  <a:lnTo>
                    <a:pt x="1474" y="2932"/>
                  </a:lnTo>
                  <a:lnTo>
                    <a:pt x="1453" y="2949"/>
                  </a:lnTo>
                  <a:lnTo>
                    <a:pt x="1431" y="2966"/>
                  </a:lnTo>
                  <a:lnTo>
                    <a:pt x="1411" y="2984"/>
                  </a:lnTo>
                  <a:lnTo>
                    <a:pt x="1392" y="3003"/>
                  </a:lnTo>
                  <a:lnTo>
                    <a:pt x="1373" y="3023"/>
                  </a:lnTo>
                  <a:lnTo>
                    <a:pt x="1355" y="3043"/>
                  </a:lnTo>
                  <a:lnTo>
                    <a:pt x="1336" y="3065"/>
                  </a:lnTo>
                  <a:lnTo>
                    <a:pt x="1318" y="3087"/>
                  </a:lnTo>
                  <a:lnTo>
                    <a:pt x="1282" y="3130"/>
                  </a:lnTo>
                  <a:lnTo>
                    <a:pt x="1246" y="3173"/>
                  </a:lnTo>
                  <a:lnTo>
                    <a:pt x="1228" y="3195"/>
                  </a:lnTo>
                  <a:lnTo>
                    <a:pt x="1209" y="3215"/>
                  </a:lnTo>
                  <a:lnTo>
                    <a:pt x="1191" y="3234"/>
                  </a:lnTo>
                  <a:lnTo>
                    <a:pt x="1171" y="3253"/>
                  </a:lnTo>
                  <a:lnTo>
                    <a:pt x="1151" y="3271"/>
                  </a:lnTo>
                  <a:lnTo>
                    <a:pt x="1132" y="3288"/>
                  </a:lnTo>
                  <a:lnTo>
                    <a:pt x="1111" y="3303"/>
                  </a:lnTo>
                  <a:lnTo>
                    <a:pt x="1090" y="3318"/>
                  </a:lnTo>
                  <a:lnTo>
                    <a:pt x="1068" y="3330"/>
                  </a:lnTo>
                  <a:lnTo>
                    <a:pt x="1044" y="3341"/>
                  </a:lnTo>
                  <a:lnTo>
                    <a:pt x="1020" y="3350"/>
                  </a:lnTo>
                  <a:lnTo>
                    <a:pt x="996" y="3357"/>
                  </a:lnTo>
                  <a:lnTo>
                    <a:pt x="970" y="3361"/>
                  </a:lnTo>
                  <a:lnTo>
                    <a:pt x="943" y="3364"/>
                  </a:lnTo>
                  <a:lnTo>
                    <a:pt x="914" y="3364"/>
                  </a:lnTo>
                  <a:lnTo>
                    <a:pt x="884" y="3361"/>
                  </a:lnTo>
                  <a:lnTo>
                    <a:pt x="884" y="3353"/>
                  </a:lnTo>
                  <a:lnTo>
                    <a:pt x="882" y="3346"/>
                  </a:lnTo>
                  <a:lnTo>
                    <a:pt x="880" y="3340"/>
                  </a:lnTo>
                  <a:lnTo>
                    <a:pt x="877" y="3334"/>
                  </a:lnTo>
                  <a:lnTo>
                    <a:pt x="874" y="3329"/>
                  </a:lnTo>
                  <a:lnTo>
                    <a:pt x="871" y="3324"/>
                  </a:lnTo>
                  <a:lnTo>
                    <a:pt x="867" y="3320"/>
                  </a:lnTo>
                  <a:lnTo>
                    <a:pt x="862" y="3316"/>
                  </a:lnTo>
                  <a:lnTo>
                    <a:pt x="852" y="3309"/>
                  </a:lnTo>
                  <a:lnTo>
                    <a:pt x="842" y="3304"/>
                  </a:lnTo>
                  <a:lnTo>
                    <a:pt x="830" y="3299"/>
                  </a:lnTo>
                  <a:lnTo>
                    <a:pt x="819" y="3295"/>
                  </a:lnTo>
                  <a:lnTo>
                    <a:pt x="807" y="3291"/>
                  </a:lnTo>
                  <a:lnTo>
                    <a:pt x="797" y="3286"/>
                  </a:lnTo>
                  <a:lnTo>
                    <a:pt x="788" y="3281"/>
                  </a:lnTo>
                  <a:lnTo>
                    <a:pt x="780" y="3274"/>
                  </a:lnTo>
                  <a:lnTo>
                    <a:pt x="777" y="3270"/>
                  </a:lnTo>
                  <a:lnTo>
                    <a:pt x="775" y="3266"/>
                  </a:lnTo>
                  <a:lnTo>
                    <a:pt x="773" y="3261"/>
                  </a:lnTo>
                  <a:lnTo>
                    <a:pt x="772" y="3256"/>
                  </a:lnTo>
                  <a:lnTo>
                    <a:pt x="771" y="3250"/>
                  </a:lnTo>
                  <a:lnTo>
                    <a:pt x="771" y="3243"/>
                  </a:lnTo>
                  <a:lnTo>
                    <a:pt x="772" y="3235"/>
                  </a:lnTo>
                  <a:lnTo>
                    <a:pt x="774" y="3227"/>
                  </a:lnTo>
                  <a:lnTo>
                    <a:pt x="784" y="3180"/>
                  </a:lnTo>
                  <a:lnTo>
                    <a:pt x="794" y="3131"/>
                  </a:lnTo>
                  <a:lnTo>
                    <a:pt x="799" y="3107"/>
                  </a:lnTo>
                  <a:lnTo>
                    <a:pt x="805" y="3082"/>
                  </a:lnTo>
                  <a:lnTo>
                    <a:pt x="813" y="3056"/>
                  </a:lnTo>
                  <a:lnTo>
                    <a:pt x="820" y="3032"/>
                  </a:lnTo>
                  <a:lnTo>
                    <a:pt x="829" y="3009"/>
                  </a:lnTo>
                  <a:lnTo>
                    <a:pt x="839" y="2986"/>
                  </a:lnTo>
                  <a:lnTo>
                    <a:pt x="844" y="2975"/>
                  </a:lnTo>
                  <a:lnTo>
                    <a:pt x="850" y="2964"/>
                  </a:lnTo>
                  <a:lnTo>
                    <a:pt x="856" y="2954"/>
                  </a:lnTo>
                  <a:lnTo>
                    <a:pt x="863" y="2944"/>
                  </a:lnTo>
                  <a:lnTo>
                    <a:pt x="870" y="2933"/>
                  </a:lnTo>
                  <a:lnTo>
                    <a:pt x="877" y="2924"/>
                  </a:lnTo>
                  <a:lnTo>
                    <a:pt x="886" y="2915"/>
                  </a:lnTo>
                  <a:lnTo>
                    <a:pt x="894" y="2906"/>
                  </a:lnTo>
                  <a:lnTo>
                    <a:pt x="903" y="2898"/>
                  </a:lnTo>
                  <a:lnTo>
                    <a:pt x="913" y="2890"/>
                  </a:lnTo>
                  <a:lnTo>
                    <a:pt x="924" y="2883"/>
                  </a:lnTo>
                  <a:lnTo>
                    <a:pt x="935" y="2876"/>
                  </a:lnTo>
                  <a:lnTo>
                    <a:pt x="945" y="2875"/>
                  </a:lnTo>
                  <a:lnTo>
                    <a:pt x="953" y="2876"/>
                  </a:lnTo>
                  <a:lnTo>
                    <a:pt x="960" y="2878"/>
                  </a:lnTo>
                  <a:lnTo>
                    <a:pt x="966" y="2882"/>
                  </a:lnTo>
                  <a:lnTo>
                    <a:pt x="975" y="2892"/>
                  </a:lnTo>
                  <a:lnTo>
                    <a:pt x="984" y="2904"/>
                  </a:lnTo>
                  <a:lnTo>
                    <a:pt x="986" y="2914"/>
                  </a:lnTo>
                  <a:lnTo>
                    <a:pt x="987" y="2924"/>
                  </a:lnTo>
                  <a:lnTo>
                    <a:pt x="987" y="2933"/>
                  </a:lnTo>
                  <a:lnTo>
                    <a:pt x="988" y="2944"/>
                  </a:lnTo>
                  <a:lnTo>
                    <a:pt x="986" y="2964"/>
                  </a:lnTo>
                  <a:lnTo>
                    <a:pt x="984" y="2983"/>
                  </a:lnTo>
                  <a:lnTo>
                    <a:pt x="976" y="3022"/>
                  </a:lnTo>
                  <a:lnTo>
                    <a:pt x="968" y="3060"/>
                  </a:lnTo>
                  <a:lnTo>
                    <a:pt x="965" y="3079"/>
                  </a:lnTo>
                  <a:lnTo>
                    <a:pt x="963" y="3098"/>
                  </a:lnTo>
                  <a:lnTo>
                    <a:pt x="963" y="3107"/>
                  </a:lnTo>
                  <a:lnTo>
                    <a:pt x="963" y="3115"/>
                  </a:lnTo>
                  <a:lnTo>
                    <a:pt x="964" y="3124"/>
                  </a:lnTo>
                  <a:lnTo>
                    <a:pt x="965" y="3133"/>
                  </a:lnTo>
                  <a:lnTo>
                    <a:pt x="967" y="3142"/>
                  </a:lnTo>
                  <a:lnTo>
                    <a:pt x="969" y="3150"/>
                  </a:lnTo>
                  <a:lnTo>
                    <a:pt x="973" y="3159"/>
                  </a:lnTo>
                  <a:lnTo>
                    <a:pt x="977" y="3167"/>
                  </a:lnTo>
                  <a:lnTo>
                    <a:pt x="982" y="3175"/>
                  </a:lnTo>
                  <a:lnTo>
                    <a:pt x="987" y="3183"/>
                  </a:lnTo>
                  <a:lnTo>
                    <a:pt x="994" y="3192"/>
                  </a:lnTo>
                  <a:lnTo>
                    <a:pt x="1002" y="3200"/>
                  </a:lnTo>
                  <a:lnTo>
                    <a:pt x="1010" y="3196"/>
                  </a:lnTo>
                  <a:lnTo>
                    <a:pt x="1019" y="3195"/>
                  </a:lnTo>
                  <a:lnTo>
                    <a:pt x="1028" y="3194"/>
                  </a:lnTo>
                  <a:lnTo>
                    <a:pt x="1038" y="3193"/>
                  </a:lnTo>
                  <a:lnTo>
                    <a:pt x="1046" y="3191"/>
                  </a:lnTo>
                  <a:lnTo>
                    <a:pt x="1054" y="3186"/>
                  </a:lnTo>
                  <a:lnTo>
                    <a:pt x="1058" y="3184"/>
                  </a:lnTo>
                  <a:lnTo>
                    <a:pt x="1061" y="3181"/>
                  </a:lnTo>
                  <a:lnTo>
                    <a:pt x="1065" y="3176"/>
                  </a:lnTo>
                  <a:lnTo>
                    <a:pt x="1067" y="3171"/>
                  </a:lnTo>
                  <a:lnTo>
                    <a:pt x="1030" y="3132"/>
                  </a:lnTo>
                  <a:lnTo>
                    <a:pt x="1029" y="3121"/>
                  </a:lnTo>
                  <a:lnTo>
                    <a:pt x="1029" y="3109"/>
                  </a:lnTo>
                  <a:lnTo>
                    <a:pt x="1030" y="3097"/>
                  </a:lnTo>
                  <a:lnTo>
                    <a:pt x="1031" y="3084"/>
                  </a:lnTo>
                  <a:lnTo>
                    <a:pt x="1034" y="3059"/>
                  </a:lnTo>
                  <a:lnTo>
                    <a:pt x="1039" y="3033"/>
                  </a:lnTo>
                  <a:lnTo>
                    <a:pt x="1049" y="2983"/>
                  </a:lnTo>
                  <a:lnTo>
                    <a:pt x="1057" y="2932"/>
                  </a:lnTo>
                  <a:lnTo>
                    <a:pt x="1058" y="2920"/>
                  </a:lnTo>
                  <a:lnTo>
                    <a:pt x="1059" y="2908"/>
                  </a:lnTo>
                  <a:lnTo>
                    <a:pt x="1059" y="2896"/>
                  </a:lnTo>
                  <a:lnTo>
                    <a:pt x="1058" y="2885"/>
                  </a:lnTo>
                  <a:lnTo>
                    <a:pt x="1057" y="2874"/>
                  </a:lnTo>
                  <a:lnTo>
                    <a:pt x="1055" y="2863"/>
                  </a:lnTo>
                  <a:lnTo>
                    <a:pt x="1052" y="2852"/>
                  </a:lnTo>
                  <a:lnTo>
                    <a:pt x="1049" y="2842"/>
                  </a:lnTo>
                  <a:lnTo>
                    <a:pt x="1044" y="2832"/>
                  </a:lnTo>
                  <a:lnTo>
                    <a:pt x="1038" y="2822"/>
                  </a:lnTo>
                  <a:lnTo>
                    <a:pt x="1032" y="2813"/>
                  </a:lnTo>
                  <a:lnTo>
                    <a:pt x="1024" y="2803"/>
                  </a:lnTo>
                  <a:lnTo>
                    <a:pt x="1015" y="2795"/>
                  </a:lnTo>
                  <a:lnTo>
                    <a:pt x="1004" y="2787"/>
                  </a:lnTo>
                  <a:lnTo>
                    <a:pt x="992" y="2779"/>
                  </a:lnTo>
                  <a:lnTo>
                    <a:pt x="979" y="2772"/>
                  </a:lnTo>
                  <a:lnTo>
                    <a:pt x="964" y="2772"/>
                  </a:lnTo>
                  <a:lnTo>
                    <a:pt x="950" y="2772"/>
                  </a:lnTo>
                  <a:lnTo>
                    <a:pt x="936" y="2772"/>
                  </a:lnTo>
                  <a:lnTo>
                    <a:pt x="924" y="2774"/>
                  </a:lnTo>
                  <a:lnTo>
                    <a:pt x="913" y="2776"/>
                  </a:lnTo>
                  <a:lnTo>
                    <a:pt x="902" y="2780"/>
                  </a:lnTo>
                  <a:lnTo>
                    <a:pt x="891" y="2784"/>
                  </a:lnTo>
                  <a:lnTo>
                    <a:pt x="881" y="2789"/>
                  </a:lnTo>
                  <a:lnTo>
                    <a:pt x="872" y="2794"/>
                  </a:lnTo>
                  <a:lnTo>
                    <a:pt x="862" y="2801"/>
                  </a:lnTo>
                  <a:lnTo>
                    <a:pt x="853" y="2808"/>
                  </a:lnTo>
                  <a:lnTo>
                    <a:pt x="844" y="2817"/>
                  </a:lnTo>
                  <a:lnTo>
                    <a:pt x="826" y="2835"/>
                  </a:lnTo>
                  <a:lnTo>
                    <a:pt x="806" y="2856"/>
                  </a:lnTo>
                  <a:lnTo>
                    <a:pt x="790" y="2813"/>
                  </a:lnTo>
                  <a:lnTo>
                    <a:pt x="772" y="2768"/>
                  </a:lnTo>
                  <a:lnTo>
                    <a:pt x="767" y="2758"/>
                  </a:lnTo>
                  <a:lnTo>
                    <a:pt x="760" y="2748"/>
                  </a:lnTo>
                  <a:lnTo>
                    <a:pt x="753" y="2740"/>
                  </a:lnTo>
                  <a:lnTo>
                    <a:pt x="745" y="2732"/>
                  </a:lnTo>
                  <a:lnTo>
                    <a:pt x="737" y="2724"/>
                  </a:lnTo>
                  <a:lnTo>
                    <a:pt x="727" y="2719"/>
                  </a:lnTo>
                  <a:lnTo>
                    <a:pt x="715" y="2714"/>
                  </a:lnTo>
                  <a:lnTo>
                    <a:pt x="703" y="2711"/>
                  </a:lnTo>
                  <a:lnTo>
                    <a:pt x="692" y="2709"/>
                  </a:lnTo>
                  <a:lnTo>
                    <a:pt x="680" y="2708"/>
                  </a:lnTo>
                  <a:lnTo>
                    <a:pt x="670" y="2708"/>
                  </a:lnTo>
                  <a:lnTo>
                    <a:pt x="660" y="2709"/>
                  </a:lnTo>
                  <a:lnTo>
                    <a:pt x="651" y="2710"/>
                  </a:lnTo>
                  <a:lnTo>
                    <a:pt x="641" y="2712"/>
                  </a:lnTo>
                  <a:lnTo>
                    <a:pt x="632" y="2715"/>
                  </a:lnTo>
                  <a:lnTo>
                    <a:pt x="624" y="2718"/>
                  </a:lnTo>
                  <a:lnTo>
                    <a:pt x="590" y="2733"/>
                  </a:lnTo>
                  <a:lnTo>
                    <a:pt x="558" y="2749"/>
                  </a:lnTo>
                  <a:lnTo>
                    <a:pt x="533" y="2732"/>
                  </a:lnTo>
                  <a:lnTo>
                    <a:pt x="510" y="2712"/>
                  </a:lnTo>
                  <a:lnTo>
                    <a:pt x="486" y="2692"/>
                  </a:lnTo>
                  <a:lnTo>
                    <a:pt x="462" y="2672"/>
                  </a:lnTo>
                  <a:lnTo>
                    <a:pt x="449" y="2665"/>
                  </a:lnTo>
                  <a:lnTo>
                    <a:pt x="436" y="2658"/>
                  </a:lnTo>
                  <a:lnTo>
                    <a:pt x="421" y="2652"/>
                  </a:lnTo>
                  <a:lnTo>
                    <a:pt x="407" y="2649"/>
                  </a:lnTo>
                  <a:lnTo>
                    <a:pt x="400" y="2648"/>
                  </a:lnTo>
                  <a:lnTo>
                    <a:pt x="392" y="2647"/>
                  </a:lnTo>
                  <a:lnTo>
                    <a:pt x="385" y="2647"/>
                  </a:lnTo>
                  <a:lnTo>
                    <a:pt x="377" y="2647"/>
                  </a:lnTo>
                  <a:lnTo>
                    <a:pt x="369" y="2648"/>
                  </a:lnTo>
                  <a:lnTo>
                    <a:pt x="361" y="2650"/>
                  </a:lnTo>
                  <a:lnTo>
                    <a:pt x="353" y="2652"/>
                  </a:lnTo>
                  <a:lnTo>
                    <a:pt x="345" y="2655"/>
                  </a:lnTo>
                  <a:lnTo>
                    <a:pt x="328" y="2665"/>
                  </a:lnTo>
                  <a:lnTo>
                    <a:pt x="314" y="2676"/>
                  </a:lnTo>
                  <a:lnTo>
                    <a:pt x="299" y="2689"/>
                  </a:lnTo>
                  <a:lnTo>
                    <a:pt x="288" y="2702"/>
                  </a:lnTo>
                  <a:lnTo>
                    <a:pt x="277" y="2717"/>
                  </a:lnTo>
                  <a:lnTo>
                    <a:pt x="268" y="2731"/>
                  </a:lnTo>
                  <a:lnTo>
                    <a:pt x="259" y="2747"/>
                  </a:lnTo>
                  <a:lnTo>
                    <a:pt x="252" y="2762"/>
                  </a:lnTo>
                  <a:lnTo>
                    <a:pt x="238" y="2795"/>
                  </a:lnTo>
                  <a:lnTo>
                    <a:pt x="225" y="2829"/>
                  </a:lnTo>
                  <a:lnTo>
                    <a:pt x="218" y="2845"/>
                  </a:lnTo>
                  <a:lnTo>
                    <a:pt x="211" y="2861"/>
                  </a:lnTo>
                  <a:lnTo>
                    <a:pt x="203" y="2877"/>
                  </a:lnTo>
                  <a:lnTo>
                    <a:pt x="195" y="2892"/>
                  </a:lnTo>
                  <a:lnTo>
                    <a:pt x="170" y="2888"/>
                  </a:lnTo>
                  <a:lnTo>
                    <a:pt x="146" y="2885"/>
                  </a:lnTo>
                  <a:lnTo>
                    <a:pt x="121" y="2881"/>
                  </a:lnTo>
                  <a:lnTo>
                    <a:pt x="96" y="2877"/>
                  </a:lnTo>
                  <a:lnTo>
                    <a:pt x="84" y="2874"/>
                  </a:lnTo>
                  <a:lnTo>
                    <a:pt x="72" y="2870"/>
                  </a:lnTo>
                  <a:lnTo>
                    <a:pt x="61" y="2866"/>
                  </a:lnTo>
                  <a:lnTo>
                    <a:pt x="49" y="2861"/>
                  </a:lnTo>
                  <a:lnTo>
                    <a:pt x="39" y="2854"/>
                  </a:lnTo>
                  <a:lnTo>
                    <a:pt x="30" y="2847"/>
                  </a:lnTo>
                  <a:lnTo>
                    <a:pt x="21" y="2838"/>
                  </a:lnTo>
                  <a:lnTo>
                    <a:pt x="12" y="2828"/>
                  </a:lnTo>
                  <a:lnTo>
                    <a:pt x="7" y="2814"/>
                  </a:lnTo>
                  <a:lnTo>
                    <a:pt x="3" y="2799"/>
                  </a:lnTo>
                  <a:lnTo>
                    <a:pt x="1" y="2785"/>
                  </a:lnTo>
                  <a:lnTo>
                    <a:pt x="0" y="2771"/>
                  </a:lnTo>
                  <a:lnTo>
                    <a:pt x="1" y="2757"/>
                  </a:lnTo>
                  <a:lnTo>
                    <a:pt x="3" y="2743"/>
                  </a:lnTo>
                  <a:lnTo>
                    <a:pt x="7" y="2729"/>
                  </a:lnTo>
                  <a:lnTo>
                    <a:pt x="12" y="2715"/>
                  </a:lnTo>
                  <a:lnTo>
                    <a:pt x="23" y="2704"/>
                  </a:lnTo>
                  <a:lnTo>
                    <a:pt x="33" y="2693"/>
                  </a:lnTo>
                  <a:lnTo>
                    <a:pt x="44" y="2682"/>
                  </a:lnTo>
                  <a:lnTo>
                    <a:pt x="57" y="2672"/>
                  </a:lnTo>
                  <a:lnTo>
                    <a:pt x="68" y="2662"/>
                  </a:lnTo>
                  <a:lnTo>
                    <a:pt x="80" y="2653"/>
                  </a:lnTo>
                  <a:lnTo>
                    <a:pt x="92" y="2645"/>
                  </a:lnTo>
                  <a:lnTo>
                    <a:pt x="105" y="2636"/>
                  </a:lnTo>
                  <a:lnTo>
                    <a:pt x="131" y="2621"/>
                  </a:lnTo>
                  <a:lnTo>
                    <a:pt x="158" y="2608"/>
                  </a:lnTo>
                  <a:lnTo>
                    <a:pt x="186" y="2596"/>
                  </a:lnTo>
                  <a:lnTo>
                    <a:pt x="215" y="2586"/>
                  </a:lnTo>
                  <a:lnTo>
                    <a:pt x="244" y="2578"/>
                  </a:lnTo>
                  <a:lnTo>
                    <a:pt x="275" y="2571"/>
                  </a:lnTo>
                  <a:lnTo>
                    <a:pt x="306" y="2565"/>
                  </a:lnTo>
                  <a:lnTo>
                    <a:pt x="338" y="2561"/>
                  </a:lnTo>
                  <a:lnTo>
                    <a:pt x="369" y="2558"/>
                  </a:lnTo>
                  <a:lnTo>
                    <a:pt x="401" y="2555"/>
                  </a:lnTo>
                  <a:lnTo>
                    <a:pt x="435" y="2555"/>
                  </a:lnTo>
                  <a:lnTo>
                    <a:pt x="467" y="2555"/>
                  </a:lnTo>
                  <a:lnTo>
                    <a:pt x="491" y="2558"/>
                  </a:lnTo>
                  <a:lnTo>
                    <a:pt x="515" y="2556"/>
                  </a:lnTo>
                  <a:lnTo>
                    <a:pt x="539" y="2554"/>
                  </a:lnTo>
                  <a:lnTo>
                    <a:pt x="564" y="2551"/>
                  </a:lnTo>
                  <a:lnTo>
                    <a:pt x="587" y="2546"/>
                  </a:lnTo>
                  <a:lnTo>
                    <a:pt x="611" y="2540"/>
                  </a:lnTo>
                  <a:lnTo>
                    <a:pt x="635" y="2533"/>
                  </a:lnTo>
                  <a:lnTo>
                    <a:pt x="658" y="2526"/>
                  </a:lnTo>
                  <a:lnTo>
                    <a:pt x="705" y="2510"/>
                  </a:lnTo>
                  <a:lnTo>
                    <a:pt x="751" y="2494"/>
                  </a:lnTo>
                  <a:lnTo>
                    <a:pt x="773" y="2487"/>
                  </a:lnTo>
                  <a:lnTo>
                    <a:pt x="796" y="2481"/>
                  </a:lnTo>
                  <a:lnTo>
                    <a:pt x="819" y="2475"/>
                  </a:lnTo>
                  <a:lnTo>
                    <a:pt x="841" y="2471"/>
                  </a:lnTo>
                  <a:lnTo>
                    <a:pt x="852" y="2461"/>
                  </a:lnTo>
                  <a:lnTo>
                    <a:pt x="863" y="2450"/>
                  </a:lnTo>
                  <a:lnTo>
                    <a:pt x="872" y="2439"/>
                  </a:lnTo>
                  <a:lnTo>
                    <a:pt x="881" y="2426"/>
                  </a:lnTo>
                  <a:lnTo>
                    <a:pt x="889" y="2413"/>
                  </a:lnTo>
                  <a:lnTo>
                    <a:pt x="897" y="2400"/>
                  </a:lnTo>
                  <a:lnTo>
                    <a:pt x="903" y="2386"/>
                  </a:lnTo>
                  <a:lnTo>
                    <a:pt x="909" y="2372"/>
                  </a:lnTo>
                  <a:lnTo>
                    <a:pt x="914" y="2358"/>
                  </a:lnTo>
                  <a:lnTo>
                    <a:pt x="919" y="2344"/>
                  </a:lnTo>
                  <a:lnTo>
                    <a:pt x="922" y="2330"/>
                  </a:lnTo>
                  <a:lnTo>
                    <a:pt x="925" y="2316"/>
                  </a:lnTo>
                  <a:lnTo>
                    <a:pt x="927" y="2301"/>
                  </a:lnTo>
                  <a:lnTo>
                    <a:pt x="928" y="2287"/>
                  </a:lnTo>
                  <a:lnTo>
                    <a:pt x="928" y="2274"/>
                  </a:lnTo>
                  <a:lnTo>
                    <a:pt x="928" y="2260"/>
                  </a:lnTo>
                  <a:lnTo>
                    <a:pt x="922" y="2257"/>
                  </a:lnTo>
                  <a:lnTo>
                    <a:pt x="916" y="2253"/>
                  </a:lnTo>
                  <a:lnTo>
                    <a:pt x="910" y="2247"/>
                  </a:lnTo>
                  <a:lnTo>
                    <a:pt x="904" y="2242"/>
                  </a:lnTo>
                  <a:lnTo>
                    <a:pt x="901" y="2240"/>
                  </a:lnTo>
                  <a:lnTo>
                    <a:pt x="898" y="2238"/>
                  </a:lnTo>
                  <a:lnTo>
                    <a:pt x="895" y="2238"/>
                  </a:lnTo>
                  <a:lnTo>
                    <a:pt x="892" y="2238"/>
                  </a:lnTo>
                  <a:lnTo>
                    <a:pt x="889" y="2239"/>
                  </a:lnTo>
                  <a:lnTo>
                    <a:pt x="886" y="2241"/>
                  </a:lnTo>
                  <a:lnTo>
                    <a:pt x="883" y="2244"/>
                  </a:lnTo>
                  <a:lnTo>
                    <a:pt x="880" y="2249"/>
                  </a:lnTo>
                  <a:lnTo>
                    <a:pt x="868" y="2244"/>
                  </a:lnTo>
                  <a:lnTo>
                    <a:pt x="854" y="2241"/>
                  </a:lnTo>
                  <a:lnTo>
                    <a:pt x="840" y="2238"/>
                  </a:lnTo>
                  <a:lnTo>
                    <a:pt x="824" y="2235"/>
                  </a:lnTo>
                  <a:lnTo>
                    <a:pt x="791" y="2231"/>
                  </a:lnTo>
                  <a:lnTo>
                    <a:pt x="759" y="2225"/>
                  </a:lnTo>
                  <a:lnTo>
                    <a:pt x="744" y="2220"/>
                  </a:lnTo>
                  <a:lnTo>
                    <a:pt x="729" y="2215"/>
                  </a:lnTo>
                  <a:lnTo>
                    <a:pt x="714" y="2208"/>
                  </a:lnTo>
                  <a:lnTo>
                    <a:pt x="701" y="2200"/>
                  </a:lnTo>
                  <a:lnTo>
                    <a:pt x="695" y="2195"/>
                  </a:lnTo>
                  <a:lnTo>
                    <a:pt x="689" y="2189"/>
                  </a:lnTo>
                  <a:lnTo>
                    <a:pt x="683" y="2183"/>
                  </a:lnTo>
                  <a:lnTo>
                    <a:pt x="678" y="2176"/>
                  </a:lnTo>
                  <a:lnTo>
                    <a:pt x="673" y="2168"/>
                  </a:lnTo>
                  <a:lnTo>
                    <a:pt x="669" y="2161"/>
                  </a:lnTo>
                  <a:lnTo>
                    <a:pt x="666" y="2152"/>
                  </a:lnTo>
                  <a:lnTo>
                    <a:pt x="663" y="2143"/>
                  </a:lnTo>
                  <a:lnTo>
                    <a:pt x="659" y="2137"/>
                  </a:lnTo>
                  <a:lnTo>
                    <a:pt x="657" y="2131"/>
                  </a:lnTo>
                  <a:lnTo>
                    <a:pt x="656" y="2124"/>
                  </a:lnTo>
                  <a:lnTo>
                    <a:pt x="656" y="2117"/>
                  </a:lnTo>
                  <a:lnTo>
                    <a:pt x="656" y="2102"/>
                  </a:lnTo>
                  <a:lnTo>
                    <a:pt x="656" y="2088"/>
                  </a:lnTo>
                  <a:lnTo>
                    <a:pt x="668" y="2085"/>
                  </a:lnTo>
                  <a:lnTo>
                    <a:pt x="681" y="2084"/>
                  </a:lnTo>
                  <a:lnTo>
                    <a:pt x="695" y="2083"/>
                  </a:lnTo>
                  <a:lnTo>
                    <a:pt x="709" y="2083"/>
                  </a:lnTo>
                  <a:lnTo>
                    <a:pt x="736" y="2084"/>
                  </a:lnTo>
                  <a:lnTo>
                    <a:pt x="763" y="2084"/>
                  </a:lnTo>
                  <a:lnTo>
                    <a:pt x="777" y="2084"/>
                  </a:lnTo>
                  <a:lnTo>
                    <a:pt x="790" y="2084"/>
                  </a:lnTo>
                  <a:lnTo>
                    <a:pt x="804" y="2083"/>
                  </a:lnTo>
                  <a:lnTo>
                    <a:pt x="818" y="2081"/>
                  </a:lnTo>
                  <a:lnTo>
                    <a:pt x="831" y="2078"/>
                  </a:lnTo>
                  <a:lnTo>
                    <a:pt x="844" y="2073"/>
                  </a:lnTo>
                  <a:lnTo>
                    <a:pt x="856" y="2068"/>
                  </a:lnTo>
                  <a:lnTo>
                    <a:pt x="868" y="2060"/>
                  </a:lnTo>
                  <a:lnTo>
                    <a:pt x="878" y="2051"/>
                  </a:lnTo>
                  <a:lnTo>
                    <a:pt x="888" y="2043"/>
                  </a:lnTo>
                  <a:lnTo>
                    <a:pt x="898" y="2037"/>
                  </a:lnTo>
                  <a:lnTo>
                    <a:pt x="909" y="2032"/>
                  </a:lnTo>
                  <a:lnTo>
                    <a:pt x="920" y="2028"/>
                  </a:lnTo>
                  <a:lnTo>
                    <a:pt x="931" y="2025"/>
                  </a:lnTo>
                  <a:lnTo>
                    <a:pt x="944" y="2022"/>
                  </a:lnTo>
                  <a:lnTo>
                    <a:pt x="955" y="2020"/>
                  </a:lnTo>
                  <a:lnTo>
                    <a:pt x="979" y="2017"/>
                  </a:lnTo>
                  <a:lnTo>
                    <a:pt x="1004" y="2014"/>
                  </a:lnTo>
                  <a:lnTo>
                    <a:pt x="1016" y="2012"/>
                  </a:lnTo>
                  <a:lnTo>
                    <a:pt x="1027" y="2010"/>
                  </a:lnTo>
                  <a:lnTo>
                    <a:pt x="1039" y="2007"/>
                  </a:lnTo>
                  <a:lnTo>
                    <a:pt x="1050" y="2004"/>
                  </a:lnTo>
                  <a:lnTo>
                    <a:pt x="1059" y="2010"/>
                  </a:lnTo>
                  <a:lnTo>
                    <a:pt x="1069" y="2016"/>
                  </a:lnTo>
                  <a:lnTo>
                    <a:pt x="1078" y="2022"/>
                  </a:lnTo>
                  <a:lnTo>
                    <a:pt x="1086" y="2029"/>
                  </a:lnTo>
                  <a:lnTo>
                    <a:pt x="1101" y="2043"/>
                  </a:lnTo>
                  <a:lnTo>
                    <a:pt x="1115" y="2059"/>
                  </a:lnTo>
                  <a:lnTo>
                    <a:pt x="1128" y="2075"/>
                  </a:lnTo>
                  <a:lnTo>
                    <a:pt x="1140" y="2092"/>
                  </a:lnTo>
                  <a:lnTo>
                    <a:pt x="1151" y="2109"/>
                  </a:lnTo>
                  <a:lnTo>
                    <a:pt x="1162" y="2127"/>
                  </a:lnTo>
                  <a:lnTo>
                    <a:pt x="1183" y="2163"/>
                  </a:lnTo>
                  <a:lnTo>
                    <a:pt x="1204" y="2200"/>
                  </a:lnTo>
                  <a:lnTo>
                    <a:pt x="1215" y="2217"/>
                  </a:lnTo>
                  <a:lnTo>
                    <a:pt x="1226" y="2234"/>
                  </a:lnTo>
                  <a:lnTo>
                    <a:pt x="1238" y="2250"/>
                  </a:lnTo>
                  <a:lnTo>
                    <a:pt x="1251" y="2265"/>
                  </a:lnTo>
                  <a:lnTo>
                    <a:pt x="1273" y="2259"/>
                  </a:lnTo>
                  <a:lnTo>
                    <a:pt x="1296" y="2254"/>
                  </a:lnTo>
                  <a:lnTo>
                    <a:pt x="1319" y="2250"/>
                  </a:lnTo>
                  <a:lnTo>
                    <a:pt x="1342" y="2247"/>
                  </a:lnTo>
                  <a:lnTo>
                    <a:pt x="1364" y="2246"/>
                  </a:lnTo>
                  <a:lnTo>
                    <a:pt x="1387" y="2246"/>
                  </a:lnTo>
                  <a:lnTo>
                    <a:pt x="1409" y="2248"/>
                  </a:lnTo>
                  <a:lnTo>
                    <a:pt x="1431" y="2251"/>
                  </a:lnTo>
                  <a:lnTo>
                    <a:pt x="1454" y="2255"/>
                  </a:lnTo>
                  <a:lnTo>
                    <a:pt x="1476" y="2261"/>
                  </a:lnTo>
                  <a:lnTo>
                    <a:pt x="1497" y="2269"/>
                  </a:lnTo>
                  <a:lnTo>
                    <a:pt x="1518" y="2278"/>
                  </a:lnTo>
                  <a:lnTo>
                    <a:pt x="1538" y="2289"/>
                  </a:lnTo>
                  <a:lnTo>
                    <a:pt x="1557" y="2301"/>
                  </a:lnTo>
                  <a:lnTo>
                    <a:pt x="1577" y="2316"/>
                  </a:lnTo>
                  <a:lnTo>
                    <a:pt x="1595" y="2332"/>
                  </a:lnTo>
                  <a:lnTo>
                    <a:pt x="1593" y="2336"/>
                  </a:lnTo>
                  <a:lnTo>
                    <a:pt x="1591" y="2340"/>
                  </a:lnTo>
                  <a:lnTo>
                    <a:pt x="1590" y="2343"/>
                  </a:lnTo>
                  <a:lnTo>
                    <a:pt x="1590" y="2347"/>
                  </a:lnTo>
                  <a:lnTo>
                    <a:pt x="1591" y="2355"/>
                  </a:lnTo>
                  <a:lnTo>
                    <a:pt x="1594" y="2362"/>
                  </a:lnTo>
                  <a:lnTo>
                    <a:pt x="1598" y="2368"/>
                  </a:lnTo>
                  <a:lnTo>
                    <a:pt x="1604" y="2374"/>
                  </a:lnTo>
                  <a:lnTo>
                    <a:pt x="1607" y="2375"/>
                  </a:lnTo>
                  <a:lnTo>
                    <a:pt x="1611" y="2377"/>
                  </a:lnTo>
                  <a:lnTo>
                    <a:pt x="1614" y="2378"/>
                  </a:lnTo>
                  <a:lnTo>
                    <a:pt x="1618" y="2378"/>
                  </a:lnTo>
                  <a:lnTo>
                    <a:pt x="1616" y="2382"/>
                  </a:lnTo>
                  <a:lnTo>
                    <a:pt x="1614" y="2385"/>
                  </a:lnTo>
                  <a:lnTo>
                    <a:pt x="1613" y="2389"/>
                  </a:lnTo>
                  <a:lnTo>
                    <a:pt x="1612" y="2393"/>
                  </a:lnTo>
                  <a:lnTo>
                    <a:pt x="1613" y="2401"/>
                  </a:lnTo>
                  <a:lnTo>
                    <a:pt x="1614" y="2409"/>
                  </a:lnTo>
                  <a:lnTo>
                    <a:pt x="1617" y="2417"/>
                  </a:lnTo>
                  <a:lnTo>
                    <a:pt x="1621" y="2424"/>
                  </a:lnTo>
                  <a:lnTo>
                    <a:pt x="1625" y="2432"/>
                  </a:lnTo>
                  <a:lnTo>
                    <a:pt x="1630" y="2439"/>
                  </a:lnTo>
                  <a:lnTo>
                    <a:pt x="1643" y="2439"/>
                  </a:lnTo>
                  <a:lnTo>
                    <a:pt x="1654" y="2438"/>
                  </a:lnTo>
                  <a:lnTo>
                    <a:pt x="1658" y="2436"/>
                  </a:lnTo>
                  <a:lnTo>
                    <a:pt x="1662" y="2435"/>
                  </a:lnTo>
                  <a:lnTo>
                    <a:pt x="1665" y="2433"/>
                  </a:lnTo>
                  <a:lnTo>
                    <a:pt x="1668" y="2429"/>
                  </a:lnTo>
                  <a:lnTo>
                    <a:pt x="1672" y="2423"/>
                  </a:lnTo>
                  <a:lnTo>
                    <a:pt x="1674" y="2417"/>
                  </a:lnTo>
                  <a:lnTo>
                    <a:pt x="1675" y="2409"/>
                  </a:lnTo>
                  <a:lnTo>
                    <a:pt x="1675" y="2401"/>
                  </a:lnTo>
                  <a:lnTo>
                    <a:pt x="1673" y="2382"/>
                  </a:lnTo>
                  <a:lnTo>
                    <a:pt x="1672" y="2363"/>
                  </a:lnTo>
                  <a:lnTo>
                    <a:pt x="1671" y="2354"/>
                  </a:lnTo>
                  <a:lnTo>
                    <a:pt x="1672" y="2345"/>
                  </a:lnTo>
                  <a:lnTo>
                    <a:pt x="1674" y="2336"/>
                  </a:lnTo>
                  <a:lnTo>
                    <a:pt x="1678" y="2328"/>
                  </a:lnTo>
                  <a:lnTo>
                    <a:pt x="1771" y="2270"/>
                  </a:lnTo>
                  <a:lnTo>
                    <a:pt x="1865" y="2211"/>
                  </a:lnTo>
                  <a:lnTo>
                    <a:pt x="1912" y="2181"/>
                  </a:lnTo>
                  <a:lnTo>
                    <a:pt x="1959" y="2148"/>
                  </a:lnTo>
                  <a:lnTo>
                    <a:pt x="2006" y="2116"/>
                  </a:lnTo>
                  <a:lnTo>
                    <a:pt x="2053" y="2084"/>
                  </a:lnTo>
                  <a:lnTo>
                    <a:pt x="2100" y="2049"/>
                  </a:lnTo>
                  <a:lnTo>
                    <a:pt x="2145" y="2015"/>
                  </a:lnTo>
                  <a:lnTo>
                    <a:pt x="2191" y="1979"/>
                  </a:lnTo>
                  <a:lnTo>
                    <a:pt x="2236" y="1943"/>
                  </a:lnTo>
                  <a:lnTo>
                    <a:pt x="2280" y="1906"/>
                  </a:lnTo>
                  <a:lnTo>
                    <a:pt x="2323" y="1868"/>
                  </a:lnTo>
                  <a:lnTo>
                    <a:pt x="2367" y="1829"/>
                  </a:lnTo>
                  <a:lnTo>
                    <a:pt x="2408" y="1789"/>
                  </a:lnTo>
                  <a:lnTo>
                    <a:pt x="2448" y="1749"/>
                  </a:lnTo>
                  <a:lnTo>
                    <a:pt x="2488" y="1708"/>
                  </a:lnTo>
                  <a:lnTo>
                    <a:pt x="2526" y="1665"/>
                  </a:lnTo>
                  <a:lnTo>
                    <a:pt x="2562" y="1622"/>
                  </a:lnTo>
                  <a:lnTo>
                    <a:pt x="2598" y="1578"/>
                  </a:lnTo>
                  <a:lnTo>
                    <a:pt x="2632" y="1532"/>
                  </a:lnTo>
                  <a:lnTo>
                    <a:pt x="2663" y="1486"/>
                  </a:lnTo>
                  <a:lnTo>
                    <a:pt x="2693" y="1440"/>
                  </a:lnTo>
                  <a:lnTo>
                    <a:pt x="2723" y="1391"/>
                  </a:lnTo>
                  <a:lnTo>
                    <a:pt x="2749" y="1342"/>
                  </a:lnTo>
                  <a:lnTo>
                    <a:pt x="2773" y="1292"/>
                  </a:lnTo>
                  <a:lnTo>
                    <a:pt x="2795" y="1241"/>
                  </a:lnTo>
                  <a:lnTo>
                    <a:pt x="2815" y="1189"/>
                  </a:lnTo>
                  <a:lnTo>
                    <a:pt x="2833" y="1136"/>
                  </a:lnTo>
                  <a:lnTo>
                    <a:pt x="2849" y="1082"/>
                  </a:lnTo>
                  <a:lnTo>
                    <a:pt x="2861" y="1026"/>
                  </a:lnTo>
                  <a:lnTo>
                    <a:pt x="2872" y="997"/>
                  </a:lnTo>
                  <a:lnTo>
                    <a:pt x="2882" y="967"/>
                  </a:lnTo>
                  <a:lnTo>
                    <a:pt x="2892" y="937"/>
                  </a:lnTo>
                  <a:lnTo>
                    <a:pt x="2901" y="906"/>
                  </a:lnTo>
                  <a:lnTo>
                    <a:pt x="2918" y="844"/>
                  </a:lnTo>
                  <a:lnTo>
                    <a:pt x="2934" y="781"/>
                  </a:lnTo>
                  <a:lnTo>
                    <a:pt x="2950" y="718"/>
                  </a:lnTo>
                  <a:lnTo>
                    <a:pt x="2968" y="655"/>
                  </a:lnTo>
                  <a:lnTo>
                    <a:pt x="2985" y="593"/>
                  </a:lnTo>
                  <a:lnTo>
                    <a:pt x="3004" y="531"/>
                  </a:lnTo>
                  <a:lnTo>
                    <a:pt x="3014" y="501"/>
                  </a:lnTo>
                  <a:lnTo>
                    <a:pt x="3025" y="471"/>
                  </a:lnTo>
                  <a:lnTo>
                    <a:pt x="3037" y="442"/>
                  </a:lnTo>
                  <a:lnTo>
                    <a:pt x="3049" y="412"/>
                  </a:lnTo>
                  <a:lnTo>
                    <a:pt x="3062" y="384"/>
                  </a:lnTo>
                  <a:lnTo>
                    <a:pt x="3077" y="356"/>
                  </a:lnTo>
                  <a:lnTo>
                    <a:pt x="3093" y="329"/>
                  </a:lnTo>
                  <a:lnTo>
                    <a:pt x="3110" y="303"/>
                  </a:lnTo>
                  <a:lnTo>
                    <a:pt x="3128" y="276"/>
                  </a:lnTo>
                  <a:lnTo>
                    <a:pt x="3147" y="252"/>
                  </a:lnTo>
                  <a:lnTo>
                    <a:pt x="3167" y="228"/>
                  </a:lnTo>
                  <a:lnTo>
                    <a:pt x="3189" y="205"/>
                  </a:lnTo>
                  <a:lnTo>
                    <a:pt x="3213" y="183"/>
                  </a:lnTo>
                  <a:lnTo>
                    <a:pt x="3239" y="161"/>
                  </a:lnTo>
                  <a:lnTo>
                    <a:pt x="3266" y="141"/>
                  </a:lnTo>
                  <a:lnTo>
                    <a:pt x="3295" y="122"/>
                  </a:lnTo>
                  <a:lnTo>
                    <a:pt x="3310" y="107"/>
                  </a:lnTo>
                  <a:lnTo>
                    <a:pt x="3326" y="93"/>
                  </a:lnTo>
                  <a:lnTo>
                    <a:pt x="3344" y="81"/>
                  </a:lnTo>
                  <a:lnTo>
                    <a:pt x="3362" y="70"/>
                  </a:lnTo>
                  <a:lnTo>
                    <a:pt x="3381" y="60"/>
                  </a:lnTo>
                  <a:lnTo>
                    <a:pt x="3401" y="52"/>
                  </a:lnTo>
                  <a:lnTo>
                    <a:pt x="3421" y="44"/>
                  </a:lnTo>
                  <a:lnTo>
                    <a:pt x="3442" y="38"/>
                  </a:lnTo>
                  <a:lnTo>
                    <a:pt x="3463" y="31"/>
                  </a:lnTo>
                  <a:lnTo>
                    <a:pt x="3486" y="25"/>
                  </a:lnTo>
                  <a:lnTo>
                    <a:pt x="3508" y="21"/>
                  </a:lnTo>
                  <a:lnTo>
                    <a:pt x="3530" y="16"/>
                  </a:lnTo>
                  <a:lnTo>
                    <a:pt x="3574" y="8"/>
                  </a:lnTo>
                  <a:lnTo>
                    <a:pt x="3618" y="0"/>
                  </a:lnTo>
                  <a:lnTo>
                    <a:pt x="3756" y="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2334" y="1802"/>
              <a:ext cx="81" cy="421"/>
            </a:xfrm>
            <a:custGeom>
              <a:avLst/>
              <a:gdLst>
                <a:gd name="T0" fmla="*/ 403 w 487"/>
                <a:gd name="T1" fmla="*/ 1566 h 2527"/>
                <a:gd name="T2" fmla="*/ 395 w 487"/>
                <a:gd name="T3" fmla="*/ 1647 h 2527"/>
                <a:gd name="T4" fmla="*/ 378 w 487"/>
                <a:gd name="T5" fmla="*/ 1770 h 2527"/>
                <a:gd name="T6" fmla="*/ 352 w 487"/>
                <a:gd name="T7" fmla="*/ 1937 h 2527"/>
                <a:gd name="T8" fmla="*/ 336 w 487"/>
                <a:gd name="T9" fmla="*/ 2065 h 2527"/>
                <a:gd name="T10" fmla="*/ 329 w 487"/>
                <a:gd name="T11" fmla="*/ 2150 h 2527"/>
                <a:gd name="T12" fmla="*/ 324 w 487"/>
                <a:gd name="T13" fmla="*/ 2211 h 2527"/>
                <a:gd name="T14" fmla="*/ 322 w 487"/>
                <a:gd name="T15" fmla="*/ 2251 h 2527"/>
                <a:gd name="T16" fmla="*/ 324 w 487"/>
                <a:gd name="T17" fmla="*/ 2311 h 2527"/>
                <a:gd name="T18" fmla="*/ 332 w 487"/>
                <a:gd name="T19" fmla="*/ 2394 h 2527"/>
                <a:gd name="T20" fmla="*/ 341 w 487"/>
                <a:gd name="T21" fmla="*/ 2473 h 2527"/>
                <a:gd name="T22" fmla="*/ 334 w 487"/>
                <a:gd name="T23" fmla="*/ 2513 h 2527"/>
                <a:gd name="T24" fmla="*/ 312 w 487"/>
                <a:gd name="T25" fmla="*/ 2520 h 2527"/>
                <a:gd name="T26" fmla="*/ 280 w 487"/>
                <a:gd name="T27" fmla="*/ 2525 h 2527"/>
                <a:gd name="T28" fmla="*/ 237 w 487"/>
                <a:gd name="T29" fmla="*/ 2527 h 2527"/>
                <a:gd name="T30" fmla="*/ 196 w 487"/>
                <a:gd name="T31" fmla="*/ 2524 h 2527"/>
                <a:gd name="T32" fmla="*/ 133 w 487"/>
                <a:gd name="T33" fmla="*/ 2515 h 2527"/>
                <a:gd name="T34" fmla="*/ 71 w 487"/>
                <a:gd name="T35" fmla="*/ 2508 h 2527"/>
                <a:gd name="T36" fmla="*/ 28 w 487"/>
                <a:gd name="T37" fmla="*/ 2508 h 2527"/>
                <a:gd name="T38" fmla="*/ 2 w 487"/>
                <a:gd name="T39" fmla="*/ 2471 h 2527"/>
                <a:gd name="T40" fmla="*/ 0 w 487"/>
                <a:gd name="T41" fmla="*/ 2397 h 2527"/>
                <a:gd name="T42" fmla="*/ 5 w 487"/>
                <a:gd name="T43" fmla="*/ 2325 h 2527"/>
                <a:gd name="T44" fmla="*/ 15 w 487"/>
                <a:gd name="T45" fmla="*/ 2255 h 2527"/>
                <a:gd name="T46" fmla="*/ 28 w 487"/>
                <a:gd name="T47" fmla="*/ 2185 h 2527"/>
                <a:gd name="T48" fmla="*/ 45 w 487"/>
                <a:gd name="T49" fmla="*/ 2117 h 2527"/>
                <a:gd name="T50" fmla="*/ 76 w 487"/>
                <a:gd name="T51" fmla="*/ 2018 h 2527"/>
                <a:gd name="T52" fmla="*/ 122 w 487"/>
                <a:gd name="T53" fmla="*/ 1887 h 2527"/>
                <a:gd name="T54" fmla="*/ 168 w 487"/>
                <a:gd name="T55" fmla="*/ 1756 h 2527"/>
                <a:gd name="T56" fmla="*/ 199 w 487"/>
                <a:gd name="T57" fmla="*/ 1655 h 2527"/>
                <a:gd name="T58" fmla="*/ 216 w 487"/>
                <a:gd name="T59" fmla="*/ 1587 h 2527"/>
                <a:gd name="T60" fmla="*/ 230 w 487"/>
                <a:gd name="T61" fmla="*/ 1518 h 2527"/>
                <a:gd name="T62" fmla="*/ 240 w 487"/>
                <a:gd name="T63" fmla="*/ 1447 h 2527"/>
                <a:gd name="T64" fmla="*/ 255 w 487"/>
                <a:gd name="T65" fmla="*/ 1370 h 2527"/>
                <a:gd name="T66" fmla="*/ 277 w 487"/>
                <a:gd name="T67" fmla="*/ 1286 h 2527"/>
                <a:gd name="T68" fmla="*/ 297 w 487"/>
                <a:gd name="T69" fmla="*/ 1201 h 2527"/>
                <a:gd name="T70" fmla="*/ 313 w 487"/>
                <a:gd name="T71" fmla="*/ 1114 h 2527"/>
                <a:gd name="T72" fmla="*/ 328 w 487"/>
                <a:gd name="T73" fmla="*/ 1028 h 2527"/>
                <a:gd name="T74" fmla="*/ 340 w 487"/>
                <a:gd name="T75" fmla="*/ 939 h 2527"/>
                <a:gd name="T76" fmla="*/ 356 w 487"/>
                <a:gd name="T77" fmla="*/ 805 h 2527"/>
                <a:gd name="T78" fmla="*/ 370 w 487"/>
                <a:gd name="T79" fmla="*/ 626 h 2527"/>
                <a:gd name="T80" fmla="*/ 380 w 487"/>
                <a:gd name="T81" fmla="*/ 445 h 2527"/>
                <a:gd name="T82" fmla="*/ 387 w 487"/>
                <a:gd name="T83" fmla="*/ 265 h 2527"/>
                <a:gd name="T84" fmla="*/ 392 w 487"/>
                <a:gd name="T85" fmla="*/ 87 h 2527"/>
                <a:gd name="T86" fmla="*/ 412 w 487"/>
                <a:gd name="T87" fmla="*/ 90 h 2527"/>
                <a:gd name="T88" fmla="*/ 443 w 487"/>
                <a:gd name="T89" fmla="*/ 276 h 2527"/>
                <a:gd name="T90" fmla="*/ 462 w 487"/>
                <a:gd name="T91" fmla="*/ 418 h 2527"/>
                <a:gd name="T92" fmla="*/ 472 w 487"/>
                <a:gd name="T93" fmla="*/ 514 h 2527"/>
                <a:gd name="T94" fmla="*/ 479 w 487"/>
                <a:gd name="T95" fmla="*/ 610 h 2527"/>
                <a:gd name="T96" fmla="*/ 484 w 487"/>
                <a:gd name="T97" fmla="*/ 706 h 2527"/>
                <a:gd name="T98" fmla="*/ 487 w 487"/>
                <a:gd name="T99" fmla="*/ 804 h 2527"/>
                <a:gd name="T100" fmla="*/ 487 w 487"/>
                <a:gd name="T101" fmla="*/ 901 h 2527"/>
                <a:gd name="T102" fmla="*/ 483 w 487"/>
                <a:gd name="T103" fmla="*/ 998 h 2527"/>
                <a:gd name="T104" fmla="*/ 477 w 487"/>
                <a:gd name="T105" fmla="*/ 1095 h 2527"/>
                <a:gd name="T106" fmla="*/ 467 w 487"/>
                <a:gd name="T107" fmla="*/ 1192 h 2527"/>
                <a:gd name="T108" fmla="*/ 454 w 487"/>
                <a:gd name="T109" fmla="*/ 1288 h 2527"/>
                <a:gd name="T110" fmla="*/ 437 w 487"/>
                <a:gd name="T111" fmla="*/ 1384 h 2527"/>
                <a:gd name="T112" fmla="*/ 417 w 487"/>
                <a:gd name="T113" fmla="*/ 147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7" h="2527">
                  <a:moveTo>
                    <a:pt x="405" y="1527"/>
                  </a:moveTo>
                  <a:lnTo>
                    <a:pt x="403" y="1566"/>
                  </a:lnTo>
                  <a:lnTo>
                    <a:pt x="399" y="1606"/>
                  </a:lnTo>
                  <a:lnTo>
                    <a:pt x="395" y="1647"/>
                  </a:lnTo>
                  <a:lnTo>
                    <a:pt x="390" y="1687"/>
                  </a:lnTo>
                  <a:lnTo>
                    <a:pt x="378" y="1770"/>
                  </a:lnTo>
                  <a:lnTo>
                    <a:pt x="365" y="1852"/>
                  </a:lnTo>
                  <a:lnTo>
                    <a:pt x="352" y="1937"/>
                  </a:lnTo>
                  <a:lnTo>
                    <a:pt x="341" y="2022"/>
                  </a:lnTo>
                  <a:lnTo>
                    <a:pt x="336" y="2065"/>
                  </a:lnTo>
                  <a:lnTo>
                    <a:pt x="332" y="2107"/>
                  </a:lnTo>
                  <a:lnTo>
                    <a:pt x="329" y="2150"/>
                  </a:lnTo>
                  <a:lnTo>
                    <a:pt x="326" y="2193"/>
                  </a:lnTo>
                  <a:lnTo>
                    <a:pt x="324" y="2211"/>
                  </a:lnTo>
                  <a:lnTo>
                    <a:pt x="323" y="2230"/>
                  </a:lnTo>
                  <a:lnTo>
                    <a:pt x="322" y="2251"/>
                  </a:lnTo>
                  <a:lnTo>
                    <a:pt x="322" y="2271"/>
                  </a:lnTo>
                  <a:lnTo>
                    <a:pt x="324" y="2311"/>
                  </a:lnTo>
                  <a:lnTo>
                    <a:pt x="328" y="2352"/>
                  </a:lnTo>
                  <a:lnTo>
                    <a:pt x="332" y="2394"/>
                  </a:lnTo>
                  <a:lnTo>
                    <a:pt x="337" y="2434"/>
                  </a:lnTo>
                  <a:lnTo>
                    <a:pt x="341" y="2473"/>
                  </a:lnTo>
                  <a:lnTo>
                    <a:pt x="345" y="2509"/>
                  </a:lnTo>
                  <a:lnTo>
                    <a:pt x="334" y="2513"/>
                  </a:lnTo>
                  <a:lnTo>
                    <a:pt x="323" y="2517"/>
                  </a:lnTo>
                  <a:lnTo>
                    <a:pt x="312" y="2520"/>
                  </a:lnTo>
                  <a:lnTo>
                    <a:pt x="301" y="2522"/>
                  </a:lnTo>
                  <a:lnTo>
                    <a:pt x="280" y="2525"/>
                  </a:lnTo>
                  <a:lnTo>
                    <a:pt x="258" y="2527"/>
                  </a:lnTo>
                  <a:lnTo>
                    <a:pt x="237" y="2527"/>
                  </a:lnTo>
                  <a:lnTo>
                    <a:pt x="217" y="2526"/>
                  </a:lnTo>
                  <a:lnTo>
                    <a:pt x="196" y="2524"/>
                  </a:lnTo>
                  <a:lnTo>
                    <a:pt x="175" y="2521"/>
                  </a:lnTo>
                  <a:lnTo>
                    <a:pt x="133" y="2515"/>
                  </a:lnTo>
                  <a:lnTo>
                    <a:pt x="92" y="2510"/>
                  </a:lnTo>
                  <a:lnTo>
                    <a:pt x="71" y="2508"/>
                  </a:lnTo>
                  <a:lnTo>
                    <a:pt x="49" y="2507"/>
                  </a:lnTo>
                  <a:lnTo>
                    <a:pt x="28" y="2508"/>
                  </a:lnTo>
                  <a:lnTo>
                    <a:pt x="5" y="2509"/>
                  </a:lnTo>
                  <a:lnTo>
                    <a:pt x="2" y="2471"/>
                  </a:lnTo>
                  <a:lnTo>
                    <a:pt x="0" y="2434"/>
                  </a:lnTo>
                  <a:lnTo>
                    <a:pt x="0" y="2397"/>
                  </a:lnTo>
                  <a:lnTo>
                    <a:pt x="2" y="2360"/>
                  </a:lnTo>
                  <a:lnTo>
                    <a:pt x="5" y="2325"/>
                  </a:lnTo>
                  <a:lnTo>
                    <a:pt x="9" y="2289"/>
                  </a:lnTo>
                  <a:lnTo>
                    <a:pt x="15" y="2255"/>
                  </a:lnTo>
                  <a:lnTo>
                    <a:pt x="21" y="2219"/>
                  </a:lnTo>
                  <a:lnTo>
                    <a:pt x="28" y="2185"/>
                  </a:lnTo>
                  <a:lnTo>
                    <a:pt x="37" y="2152"/>
                  </a:lnTo>
                  <a:lnTo>
                    <a:pt x="45" y="2117"/>
                  </a:lnTo>
                  <a:lnTo>
                    <a:pt x="55" y="2084"/>
                  </a:lnTo>
                  <a:lnTo>
                    <a:pt x="76" y="2018"/>
                  </a:lnTo>
                  <a:lnTo>
                    <a:pt x="98" y="1952"/>
                  </a:lnTo>
                  <a:lnTo>
                    <a:pt x="122" y="1887"/>
                  </a:lnTo>
                  <a:lnTo>
                    <a:pt x="146" y="1821"/>
                  </a:lnTo>
                  <a:lnTo>
                    <a:pt x="168" y="1756"/>
                  </a:lnTo>
                  <a:lnTo>
                    <a:pt x="189" y="1689"/>
                  </a:lnTo>
                  <a:lnTo>
                    <a:pt x="199" y="1655"/>
                  </a:lnTo>
                  <a:lnTo>
                    <a:pt x="208" y="1622"/>
                  </a:lnTo>
                  <a:lnTo>
                    <a:pt x="216" y="1587"/>
                  </a:lnTo>
                  <a:lnTo>
                    <a:pt x="224" y="1553"/>
                  </a:lnTo>
                  <a:lnTo>
                    <a:pt x="230" y="1518"/>
                  </a:lnTo>
                  <a:lnTo>
                    <a:pt x="236" y="1482"/>
                  </a:lnTo>
                  <a:lnTo>
                    <a:pt x="240" y="1447"/>
                  </a:lnTo>
                  <a:lnTo>
                    <a:pt x="243" y="1411"/>
                  </a:lnTo>
                  <a:lnTo>
                    <a:pt x="255" y="1370"/>
                  </a:lnTo>
                  <a:lnTo>
                    <a:pt x="267" y="1328"/>
                  </a:lnTo>
                  <a:lnTo>
                    <a:pt x="277" y="1286"/>
                  </a:lnTo>
                  <a:lnTo>
                    <a:pt x="287" y="1244"/>
                  </a:lnTo>
                  <a:lnTo>
                    <a:pt x="297" y="1201"/>
                  </a:lnTo>
                  <a:lnTo>
                    <a:pt x="305" y="1158"/>
                  </a:lnTo>
                  <a:lnTo>
                    <a:pt x="313" y="1114"/>
                  </a:lnTo>
                  <a:lnTo>
                    <a:pt x="321" y="1071"/>
                  </a:lnTo>
                  <a:lnTo>
                    <a:pt x="328" y="1028"/>
                  </a:lnTo>
                  <a:lnTo>
                    <a:pt x="334" y="983"/>
                  </a:lnTo>
                  <a:lnTo>
                    <a:pt x="340" y="939"/>
                  </a:lnTo>
                  <a:lnTo>
                    <a:pt x="346" y="895"/>
                  </a:lnTo>
                  <a:lnTo>
                    <a:pt x="356" y="805"/>
                  </a:lnTo>
                  <a:lnTo>
                    <a:pt x="364" y="715"/>
                  </a:lnTo>
                  <a:lnTo>
                    <a:pt x="370" y="626"/>
                  </a:lnTo>
                  <a:lnTo>
                    <a:pt x="376" y="535"/>
                  </a:lnTo>
                  <a:lnTo>
                    <a:pt x="380" y="445"/>
                  </a:lnTo>
                  <a:lnTo>
                    <a:pt x="384" y="355"/>
                  </a:lnTo>
                  <a:lnTo>
                    <a:pt x="387" y="265"/>
                  </a:lnTo>
                  <a:lnTo>
                    <a:pt x="390" y="176"/>
                  </a:lnTo>
                  <a:lnTo>
                    <a:pt x="392" y="87"/>
                  </a:lnTo>
                  <a:lnTo>
                    <a:pt x="394" y="0"/>
                  </a:lnTo>
                  <a:lnTo>
                    <a:pt x="412" y="90"/>
                  </a:lnTo>
                  <a:lnTo>
                    <a:pt x="428" y="183"/>
                  </a:lnTo>
                  <a:lnTo>
                    <a:pt x="443" y="276"/>
                  </a:lnTo>
                  <a:lnTo>
                    <a:pt x="456" y="371"/>
                  </a:lnTo>
                  <a:lnTo>
                    <a:pt x="462" y="418"/>
                  </a:lnTo>
                  <a:lnTo>
                    <a:pt x="467" y="466"/>
                  </a:lnTo>
                  <a:lnTo>
                    <a:pt x="472" y="514"/>
                  </a:lnTo>
                  <a:lnTo>
                    <a:pt x="476" y="562"/>
                  </a:lnTo>
                  <a:lnTo>
                    <a:pt x="479" y="610"/>
                  </a:lnTo>
                  <a:lnTo>
                    <a:pt x="482" y="658"/>
                  </a:lnTo>
                  <a:lnTo>
                    <a:pt x="484" y="706"/>
                  </a:lnTo>
                  <a:lnTo>
                    <a:pt x="486" y="756"/>
                  </a:lnTo>
                  <a:lnTo>
                    <a:pt x="487" y="804"/>
                  </a:lnTo>
                  <a:lnTo>
                    <a:pt x="487" y="852"/>
                  </a:lnTo>
                  <a:lnTo>
                    <a:pt x="487" y="901"/>
                  </a:lnTo>
                  <a:lnTo>
                    <a:pt x="485" y="949"/>
                  </a:lnTo>
                  <a:lnTo>
                    <a:pt x="483" y="998"/>
                  </a:lnTo>
                  <a:lnTo>
                    <a:pt x="480" y="1047"/>
                  </a:lnTo>
                  <a:lnTo>
                    <a:pt x="477" y="1095"/>
                  </a:lnTo>
                  <a:lnTo>
                    <a:pt x="472" y="1144"/>
                  </a:lnTo>
                  <a:lnTo>
                    <a:pt x="467" y="1192"/>
                  </a:lnTo>
                  <a:lnTo>
                    <a:pt x="461" y="1240"/>
                  </a:lnTo>
                  <a:lnTo>
                    <a:pt x="454" y="1288"/>
                  </a:lnTo>
                  <a:lnTo>
                    <a:pt x="446" y="1336"/>
                  </a:lnTo>
                  <a:lnTo>
                    <a:pt x="437" y="1384"/>
                  </a:lnTo>
                  <a:lnTo>
                    <a:pt x="428" y="1432"/>
                  </a:lnTo>
                  <a:lnTo>
                    <a:pt x="417" y="1479"/>
                  </a:lnTo>
                  <a:lnTo>
                    <a:pt x="405" y="15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2974" y="1824"/>
              <a:ext cx="117" cy="100"/>
            </a:xfrm>
            <a:custGeom>
              <a:avLst/>
              <a:gdLst>
                <a:gd name="T0" fmla="*/ 109 w 703"/>
                <a:gd name="T1" fmla="*/ 45 h 600"/>
                <a:gd name="T2" fmla="*/ 100 w 703"/>
                <a:gd name="T3" fmla="*/ 85 h 600"/>
                <a:gd name="T4" fmla="*/ 101 w 703"/>
                <a:gd name="T5" fmla="*/ 110 h 600"/>
                <a:gd name="T6" fmla="*/ 110 w 703"/>
                <a:gd name="T7" fmla="*/ 132 h 600"/>
                <a:gd name="T8" fmla="*/ 142 w 703"/>
                <a:gd name="T9" fmla="*/ 171 h 600"/>
                <a:gd name="T10" fmla="*/ 185 w 703"/>
                <a:gd name="T11" fmla="*/ 216 h 600"/>
                <a:gd name="T12" fmla="*/ 232 w 703"/>
                <a:gd name="T13" fmla="*/ 257 h 600"/>
                <a:gd name="T14" fmla="*/ 281 w 703"/>
                <a:gd name="T15" fmla="*/ 292 h 600"/>
                <a:gd name="T16" fmla="*/ 333 w 703"/>
                <a:gd name="T17" fmla="*/ 322 h 600"/>
                <a:gd name="T18" fmla="*/ 389 w 703"/>
                <a:gd name="T19" fmla="*/ 346 h 600"/>
                <a:gd name="T20" fmla="*/ 445 w 703"/>
                <a:gd name="T21" fmla="*/ 366 h 600"/>
                <a:gd name="T22" fmla="*/ 503 w 703"/>
                <a:gd name="T23" fmla="*/ 379 h 600"/>
                <a:gd name="T24" fmla="*/ 562 w 703"/>
                <a:gd name="T25" fmla="*/ 387 h 600"/>
                <a:gd name="T26" fmla="*/ 622 w 703"/>
                <a:gd name="T27" fmla="*/ 388 h 600"/>
                <a:gd name="T28" fmla="*/ 682 w 703"/>
                <a:gd name="T29" fmla="*/ 383 h 600"/>
                <a:gd name="T30" fmla="*/ 680 w 703"/>
                <a:gd name="T31" fmla="*/ 421 h 600"/>
                <a:gd name="T32" fmla="*/ 642 w 703"/>
                <a:gd name="T33" fmla="*/ 432 h 600"/>
                <a:gd name="T34" fmla="*/ 601 w 703"/>
                <a:gd name="T35" fmla="*/ 433 h 600"/>
                <a:gd name="T36" fmla="*/ 518 w 703"/>
                <a:gd name="T37" fmla="*/ 424 h 600"/>
                <a:gd name="T38" fmla="*/ 480 w 703"/>
                <a:gd name="T39" fmla="*/ 433 h 600"/>
                <a:gd name="T40" fmla="*/ 455 w 703"/>
                <a:gd name="T41" fmla="*/ 459 h 600"/>
                <a:gd name="T42" fmla="*/ 405 w 703"/>
                <a:gd name="T43" fmla="*/ 536 h 600"/>
                <a:gd name="T44" fmla="*/ 378 w 703"/>
                <a:gd name="T45" fmla="*/ 570 h 600"/>
                <a:gd name="T46" fmla="*/ 360 w 703"/>
                <a:gd name="T47" fmla="*/ 585 h 600"/>
                <a:gd name="T48" fmla="*/ 337 w 703"/>
                <a:gd name="T49" fmla="*/ 596 h 600"/>
                <a:gd name="T50" fmla="*/ 312 w 703"/>
                <a:gd name="T51" fmla="*/ 600 h 600"/>
                <a:gd name="T52" fmla="*/ 280 w 703"/>
                <a:gd name="T53" fmla="*/ 598 h 600"/>
                <a:gd name="T54" fmla="*/ 245 w 703"/>
                <a:gd name="T55" fmla="*/ 590 h 600"/>
                <a:gd name="T56" fmla="*/ 178 w 703"/>
                <a:gd name="T57" fmla="*/ 564 h 600"/>
                <a:gd name="T58" fmla="*/ 115 w 703"/>
                <a:gd name="T59" fmla="*/ 529 h 600"/>
                <a:gd name="T60" fmla="*/ 105 w 703"/>
                <a:gd name="T61" fmla="*/ 496 h 600"/>
                <a:gd name="T62" fmla="*/ 97 w 703"/>
                <a:gd name="T63" fmla="*/ 440 h 600"/>
                <a:gd name="T64" fmla="*/ 95 w 703"/>
                <a:gd name="T65" fmla="*/ 324 h 600"/>
                <a:gd name="T66" fmla="*/ 89 w 703"/>
                <a:gd name="T67" fmla="*/ 255 h 600"/>
                <a:gd name="T68" fmla="*/ 75 w 703"/>
                <a:gd name="T69" fmla="*/ 198 h 600"/>
                <a:gd name="T70" fmla="*/ 59 w 703"/>
                <a:gd name="T71" fmla="*/ 166 h 600"/>
                <a:gd name="T72" fmla="*/ 51 w 703"/>
                <a:gd name="T73" fmla="*/ 161 h 600"/>
                <a:gd name="T74" fmla="*/ 28 w 703"/>
                <a:gd name="T75" fmla="*/ 162 h 600"/>
                <a:gd name="T76" fmla="*/ 14 w 703"/>
                <a:gd name="T77" fmla="*/ 161 h 600"/>
                <a:gd name="T78" fmla="*/ 3 w 703"/>
                <a:gd name="T79" fmla="*/ 154 h 600"/>
                <a:gd name="T80" fmla="*/ 2 w 703"/>
                <a:gd name="T81" fmla="*/ 133 h 600"/>
                <a:gd name="T82" fmla="*/ 12 w 703"/>
                <a:gd name="T83" fmla="*/ 104 h 600"/>
                <a:gd name="T84" fmla="*/ 44 w 703"/>
                <a:gd name="T85" fmla="*/ 49 h 600"/>
                <a:gd name="T86" fmla="*/ 87 w 703"/>
                <a:gd name="T87" fmla="*/ 1 h 600"/>
                <a:gd name="T88" fmla="*/ 104 w 703"/>
                <a:gd name="T89" fmla="*/ 1 h 600"/>
                <a:gd name="T90" fmla="*/ 117 w 703"/>
                <a:gd name="T91" fmla="*/ 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3" h="600">
                  <a:moveTo>
                    <a:pt x="122" y="17"/>
                  </a:moveTo>
                  <a:lnTo>
                    <a:pt x="115" y="30"/>
                  </a:lnTo>
                  <a:lnTo>
                    <a:pt x="109" y="45"/>
                  </a:lnTo>
                  <a:lnTo>
                    <a:pt x="104" y="61"/>
                  </a:lnTo>
                  <a:lnTo>
                    <a:pt x="101" y="77"/>
                  </a:lnTo>
                  <a:lnTo>
                    <a:pt x="100" y="85"/>
                  </a:lnTo>
                  <a:lnTo>
                    <a:pt x="99" y="93"/>
                  </a:lnTo>
                  <a:lnTo>
                    <a:pt x="100" y="102"/>
                  </a:lnTo>
                  <a:lnTo>
                    <a:pt x="101" y="110"/>
                  </a:lnTo>
                  <a:lnTo>
                    <a:pt x="103" y="118"/>
                  </a:lnTo>
                  <a:lnTo>
                    <a:pt x="106" y="125"/>
                  </a:lnTo>
                  <a:lnTo>
                    <a:pt x="110" y="132"/>
                  </a:lnTo>
                  <a:lnTo>
                    <a:pt x="115" y="139"/>
                  </a:lnTo>
                  <a:lnTo>
                    <a:pt x="128" y="155"/>
                  </a:lnTo>
                  <a:lnTo>
                    <a:pt x="142" y="171"/>
                  </a:lnTo>
                  <a:lnTo>
                    <a:pt x="156" y="187"/>
                  </a:lnTo>
                  <a:lnTo>
                    <a:pt x="170" y="202"/>
                  </a:lnTo>
                  <a:lnTo>
                    <a:pt x="185" y="216"/>
                  </a:lnTo>
                  <a:lnTo>
                    <a:pt x="200" y="231"/>
                  </a:lnTo>
                  <a:lnTo>
                    <a:pt x="215" y="244"/>
                  </a:lnTo>
                  <a:lnTo>
                    <a:pt x="232" y="257"/>
                  </a:lnTo>
                  <a:lnTo>
                    <a:pt x="248" y="269"/>
                  </a:lnTo>
                  <a:lnTo>
                    <a:pt x="265" y="281"/>
                  </a:lnTo>
                  <a:lnTo>
                    <a:pt x="281" y="292"/>
                  </a:lnTo>
                  <a:lnTo>
                    <a:pt x="299" y="302"/>
                  </a:lnTo>
                  <a:lnTo>
                    <a:pt x="316" y="312"/>
                  </a:lnTo>
                  <a:lnTo>
                    <a:pt x="333" y="322"/>
                  </a:lnTo>
                  <a:lnTo>
                    <a:pt x="352" y="330"/>
                  </a:lnTo>
                  <a:lnTo>
                    <a:pt x="370" y="338"/>
                  </a:lnTo>
                  <a:lnTo>
                    <a:pt x="389" y="346"/>
                  </a:lnTo>
                  <a:lnTo>
                    <a:pt x="407" y="354"/>
                  </a:lnTo>
                  <a:lnTo>
                    <a:pt x="426" y="360"/>
                  </a:lnTo>
                  <a:lnTo>
                    <a:pt x="445" y="366"/>
                  </a:lnTo>
                  <a:lnTo>
                    <a:pt x="464" y="371"/>
                  </a:lnTo>
                  <a:lnTo>
                    <a:pt x="484" y="375"/>
                  </a:lnTo>
                  <a:lnTo>
                    <a:pt x="503" y="379"/>
                  </a:lnTo>
                  <a:lnTo>
                    <a:pt x="523" y="382"/>
                  </a:lnTo>
                  <a:lnTo>
                    <a:pt x="542" y="385"/>
                  </a:lnTo>
                  <a:lnTo>
                    <a:pt x="562" y="387"/>
                  </a:lnTo>
                  <a:lnTo>
                    <a:pt x="582" y="388"/>
                  </a:lnTo>
                  <a:lnTo>
                    <a:pt x="602" y="388"/>
                  </a:lnTo>
                  <a:lnTo>
                    <a:pt x="622" y="388"/>
                  </a:lnTo>
                  <a:lnTo>
                    <a:pt x="642" y="387"/>
                  </a:lnTo>
                  <a:lnTo>
                    <a:pt x="662" y="386"/>
                  </a:lnTo>
                  <a:lnTo>
                    <a:pt x="682" y="383"/>
                  </a:lnTo>
                  <a:lnTo>
                    <a:pt x="703" y="406"/>
                  </a:lnTo>
                  <a:lnTo>
                    <a:pt x="692" y="415"/>
                  </a:lnTo>
                  <a:lnTo>
                    <a:pt x="680" y="421"/>
                  </a:lnTo>
                  <a:lnTo>
                    <a:pt x="668" y="426"/>
                  </a:lnTo>
                  <a:lnTo>
                    <a:pt x="655" y="430"/>
                  </a:lnTo>
                  <a:lnTo>
                    <a:pt x="642" y="432"/>
                  </a:lnTo>
                  <a:lnTo>
                    <a:pt x="629" y="433"/>
                  </a:lnTo>
                  <a:lnTo>
                    <a:pt x="615" y="434"/>
                  </a:lnTo>
                  <a:lnTo>
                    <a:pt x="601" y="433"/>
                  </a:lnTo>
                  <a:lnTo>
                    <a:pt x="572" y="431"/>
                  </a:lnTo>
                  <a:lnTo>
                    <a:pt x="545" y="427"/>
                  </a:lnTo>
                  <a:lnTo>
                    <a:pt x="518" y="424"/>
                  </a:lnTo>
                  <a:lnTo>
                    <a:pt x="493" y="422"/>
                  </a:lnTo>
                  <a:lnTo>
                    <a:pt x="486" y="427"/>
                  </a:lnTo>
                  <a:lnTo>
                    <a:pt x="480" y="433"/>
                  </a:lnTo>
                  <a:lnTo>
                    <a:pt x="473" y="439"/>
                  </a:lnTo>
                  <a:lnTo>
                    <a:pt x="466" y="446"/>
                  </a:lnTo>
                  <a:lnTo>
                    <a:pt x="455" y="459"/>
                  </a:lnTo>
                  <a:lnTo>
                    <a:pt x="444" y="474"/>
                  </a:lnTo>
                  <a:lnTo>
                    <a:pt x="424" y="506"/>
                  </a:lnTo>
                  <a:lnTo>
                    <a:pt x="405" y="536"/>
                  </a:lnTo>
                  <a:lnTo>
                    <a:pt x="395" y="551"/>
                  </a:lnTo>
                  <a:lnTo>
                    <a:pt x="384" y="564"/>
                  </a:lnTo>
                  <a:lnTo>
                    <a:pt x="378" y="570"/>
                  </a:lnTo>
                  <a:lnTo>
                    <a:pt x="373" y="575"/>
                  </a:lnTo>
                  <a:lnTo>
                    <a:pt x="366" y="580"/>
                  </a:lnTo>
                  <a:lnTo>
                    <a:pt x="360" y="585"/>
                  </a:lnTo>
                  <a:lnTo>
                    <a:pt x="353" y="589"/>
                  </a:lnTo>
                  <a:lnTo>
                    <a:pt x="346" y="593"/>
                  </a:lnTo>
                  <a:lnTo>
                    <a:pt x="337" y="596"/>
                  </a:lnTo>
                  <a:lnTo>
                    <a:pt x="329" y="598"/>
                  </a:lnTo>
                  <a:lnTo>
                    <a:pt x="321" y="600"/>
                  </a:lnTo>
                  <a:lnTo>
                    <a:pt x="312" y="600"/>
                  </a:lnTo>
                  <a:lnTo>
                    <a:pt x="302" y="600"/>
                  </a:lnTo>
                  <a:lnTo>
                    <a:pt x="292" y="599"/>
                  </a:lnTo>
                  <a:lnTo>
                    <a:pt x="280" y="598"/>
                  </a:lnTo>
                  <a:lnTo>
                    <a:pt x="268" y="596"/>
                  </a:lnTo>
                  <a:lnTo>
                    <a:pt x="256" y="593"/>
                  </a:lnTo>
                  <a:lnTo>
                    <a:pt x="245" y="590"/>
                  </a:lnTo>
                  <a:lnTo>
                    <a:pt x="222" y="583"/>
                  </a:lnTo>
                  <a:lnTo>
                    <a:pt x="199" y="574"/>
                  </a:lnTo>
                  <a:lnTo>
                    <a:pt x="178" y="564"/>
                  </a:lnTo>
                  <a:lnTo>
                    <a:pt x="157" y="553"/>
                  </a:lnTo>
                  <a:lnTo>
                    <a:pt x="136" y="541"/>
                  </a:lnTo>
                  <a:lnTo>
                    <a:pt x="115" y="529"/>
                  </a:lnTo>
                  <a:lnTo>
                    <a:pt x="111" y="518"/>
                  </a:lnTo>
                  <a:lnTo>
                    <a:pt x="108" y="507"/>
                  </a:lnTo>
                  <a:lnTo>
                    <a:pt x="105" y="496"/>
                  </a:lnTo>
                  <a:lnTo>
                    <a:pt x="102" y="486"/>
                  </a:lnTo>
                  <a:lnTo>
                    <a:pt x="99" y="462"/>
                  </a:lnTo>
                  <a:lnTo>
                    <a:pt x="97" y="440"/>
                  </a:lnTo>
                  <a:lnTo>
                    <a:pt x="95" y="394"/>
                  </a:lnTo>
                  <a:lnTo>
                    <a:pt x="95" y="347"/>
                  </a:lnTo>
                  <a:lnTo>
                    <a:pt x="95" y="324"/>
                  </a:lnTo>
                  <a:lnTo>
                    <a:pt x="95" y="301"/>
                  </a:lnTo>
                  <a:lnTo>
                    <a:pt x="93" y="278"/>
                  </a:lnTo>
                  <a:lnTo>
                    <a:pt x="89" y="255"/>
                  </a:lnTo>
                  <a:lnTo>
                    <a:pt x="85" y="233"/>
                  </a:lnTo>
                  <a:lnTo>
                    <a:pt x="79" y="209"/>
                  </a:lnTo>
                  <a:lnTo>
                    <a:pt x="75" y="198"/>
                  </a:lnTo>
                  <a:lnTo>
                    <a:pt x="70" y="188"/>
                  </a:lnTo>
                  <a:lnTo>
                    <a:pt x="65" y="177"/>
                  </a:lnTo>
                  <a:lnTo>
                    <a:pt x="59" y="166"/>
                  </a:lnTo>
                  <a:lnTo>
                    <a:pt x="57" y="164"/>
                  </a:lnTo>
                  <a:lnTo>
                    <a:pt x="54" y="162"/>
                  </a:lnTo>
                  <a:lnTo>
                    <a:pt x="51" y="161"/>
                  </a:lnTo>
                  <a:lnTo>
                    <a:pt x="47" y="161"/>
                  </a:lnTo>
                  <a:lnTo>
                    <a:pt x="38" y="161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18" y="162"/>
                  </a:lnTo>
                  <a:lnTo>
                    <a:pt x="14" y="161"/>
                  </a:lnTo>
                  <a:lnTo>
                    <a:pt x="10" y="159"/>
                  </a:lnTo>
                  <a:lnTo>
                    <a:pt x="6" y="157"/>
                  </a:lnTo>
                  <a:lnTo>
                    <a:pt x="3" y="154"/>
                  </a:lnTo>
                  <a:lnTo>
                    <a:pt x="1" y="149"/>
                  </a:lnTo>
                  <a:lnTo>
                    <a:pt x="0" y="143"/>
                  </a:lnTo>
                  <a:lnTo>
                    <a:pt x="2" y="133"/>
                  </a:lnTo>
                  <a:lnTo>
                    <a:pt x="5" y="123"/>
                  </a:lnTo>
                  <a:lnTo>
                    <a:pt x="9" y="113"/>
                  </a:lnTo>
                  <a:lnTo>
                    <a:pt x="12" y="104"/>
                  </a:lnTo>
                  <a:lnTo>
                    <a:pt x="21" y="84"/>
                  </a:lnTo>
                  <a:lnTo>
                    <a:pt x="32" y="66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2" y="16"/>
                  </a:lnTo>
                  <a:lnTo>
                    <a:pt x="87" y="1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1"/>
                  </a:lnTo>
                  <a:lnTo>
                    <a:pt x="109" y="3"/>
                  </a:lnTo>
                  <a:lnTo>
                    <a:pt x="113" y="5"/>
                  </a:lnTo>
                  <a:lnTo>
                    <a:pt x="117" y="8"/>
                  </a:lnTo>
                  <a:lnTo>
                    <a:pt x="120" y="12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Freeform 66"/>
            <p:cNvSpPr>
              <a:spLocks/>
            </p:cNvSpPr>
            <p:nvPr/>
          </p:nvSpPr>
          <p:spPr bwMode="auto">
            <a:xfrm>
              <a:off x="3165" y="1835"/>
              <a:ext cx="10" cy="65"/>
            </a:xfrm>
            <a:custGeom>
              <a:avLst/>
              <a:gdLst>
                <a:gd name="T0" fmla="*/ 0 w 55"/>
                <a:gd name="T1" fmla="*/ 387 h 387"/>
                <a:gd name="T2" fmla="*/ 1 w 55"/>
                <a:gd name="T3" fmla="*/ 343 h 387"/>
                <a:gd name="T4" fmla="*/ 1 w 55"/>
                <a:gd name="T5" fmla="*/ 296 h 387"/>
                <a:gd name="T6" fmla="*/ 1 w 55"/>
                <a:gd name="T7" fmla="*/ 246 h 387"/>
                <a:gd name="T8" fmla="*/ 4 w 55"/>
                <a:gd name="T9" fmla="*/ 195 h 387"/>
                <a:gd name="T10" fmla="*/ 6 w 55"/>
                <a:gd name="T11" fmla="*/ 170 h 387"/>
                <a:gd name="T12" fmla="*/ 9 w 55"/>
                <a:gd name="T13" fmla="*/ 143 h 387"/>
                <a:gd name="T14" fmla="*/ 14 w 55"/>
                <a:gd name="T15" fmla="*/ 118 h 387"/>
                <a:gd name="T16" fmla="*/ 19 w 55"/>
                <a:gd name="T17" fmla="*/ 93 h 387"/>
                <a:gd name="T18" fmla="*/ 26 w 55"/>
                <a:gd name="T19" fmla="*/ 69 h 387"/>
                <a:gd name="T20" fmla="*/ 34 w 55"/>
                <a:gd name="T21" fmla="*/ 46 h 387"/>
                <a:gd name="T22" fmla="*/ 44 w 55"/>
                <a:gd name="T23" fmla="*/ 22 h 387"/>
                <a:gd name="T24" fmla="*/ 55 w 55"/>
                <a:gd name="T25" fmla="*/ 0 h 387"/>
                <a:gd name="T26" fmla="*/ 54 w 55"/>
                <a:gd name="T27" fmla="*/ 25 h 387"/>
                <a:gd name="T28" fmla="*/ 53 w 55"/>
                <a:gd name="T29" fmla="*/ 51 h 387"/>
                <a:gd name="T30" fmla="*/ 51 w 55"/>
                <a:gd name="T31" fmla="*/ 76 h 387"/>
                <a:gd name="T32" fmla="*/ 49 w 55"/>
                <a:gd name="T33" fmla="*/ 100 h 387"/>
                <a:gd name="T34" fmla="*/ 42 w 55"/>
                <a:gd name="T35" fmla="*/ 148 h 387"/>
                <a:gd name="T36" fmla="*/ 35 w 55"/>
                <a:gd name="T37" fmla="*/ 197 h 387"/>
                <a:gd name="T38" fmla="*/ 26 w 55"/>
                <a:gd name="T39" fmla="*/ 244 h 387"/>
                <a:gd name="T40" fmla="*/ 17 w 55"/>
                <a:gd name="T41" fmla="*/ 292 h 387"/>
                <a:gd name="T42" fmla="*/ 8 w 55"/>
                <a:gd name="T43" fmla="*/ 340 h 387"/>
                <a:gd name="T44" fmla="*/ 0 w 55"/>
                <a:gd name="T4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87">
                  <a:moveTo>
                    <a:pt x="0" y="387"/>
                  </a:moveTo>
                  <a:lnTo>
                    <a:pt x="1" y="343"/>
                  </a:lnTo>
                  <a:lnTo>
                    <a:pt x="1" y="296"/>
                  </a:lnTo>
                  <a:lnTo>
                    <a:pt x="1" y="246"/>
                  </a:lnTo>
                  <a:lnTo>
                    <a:pt x="4" y="195"/>
                  </a:lnTo>
                  <a:lnTo>
                    <a:pt x="6" y="170"/>
                  </a:lnTo>
                  <a:lnTo>
                    <a:pt x="9" y="143"/>
                  </a:lnTo>
                  <a:lnTo>
                    <a:pt x="14" y="118"/>
                  </a:lnTo>
                  <a:lnTo>
                    <a:pt x="19" y="93"/>
                  </a:lnTo>
                  <a:lnTo>
                    <a:pt x="26" y="69"/>
                  </a:lnTo>
                  <a:lnTo>
                    <a:pt x="34" y="46"/>
                  </a:lnTo>
                  <a:lnTo>
                    <a:pt x="44" y="22"/>
                  </a:lnTo>
                  <a:lnTo>
                    <a:pt x="55" y="0"/>
                  </a:lnTo>
                  <a:lnTo>
                    <a:pt x="54" y="25"/>
                  </a:lnTo>
                  <a:lnTo>
                    <a:pt x="53" y="51"/>
                  </a:lnTo>
                  <a:lnTo>
                    <a:pt x="51" y="76"/>
                  </a:lnTo>
                  <a:lnTo>
                    <a:pt x="49" y="100"/>
                  </a:lnTo>
                  <a:lnTo>
                    <a:pt x="42" y="148"/>
                  </a:lnTo>
                  <a:lnTo>
                    <a:pt x="35" y="197"/>
                  </a:lnTo>
                  <a:lnTo>
                    <a:pt x="26" y="244"/>
                  </a:lnTo>
                  <a:lnTo>
                    <a:pt x="17" y="292"/>
                  </a:lnTo>
                  <a:lnTo>
                    <a:pt x="8" y="34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5" name="Freeform 67"/>
            <p:cNvSpPr>
              <a:spLocks/>
            </p:cNvSpPr>
            <p:nvPr/>
          </p:nvSpPr>
          <p:spPr bwMode="auto">
            <a:xfrm>
              <a:off x="3721" y="1843"/>
              <a:ext cx="22" cy="8"/>
            </a:xfrm>
            <a:custGeom>
              <a:avLst/>
              <a:gdLst>
                <a:gd name="T0" fmla="*/ 134 w 134"/>
                <a:gd name="T1" fmla="*/ 6 h 44"/>
                <a:gd name="T2" fmla="*/ 134 w 134"/>
                <a:gd name="T3" fmla="*/ 22 h 44"/>
                <a:gd name="T4" fmla="*/ 124 w 134"/>
                <a:gd name="T5" fmla="*/ 21 h 44"/>
                <a:gd name="T6" fmla="*/ 114 w 134"/>
                <a:gd name="T7" fmla="*/ 22 h 44"/>
                <a:gd name="T8" fmla="*/ 104 w 134"/>
                <a:gd name="T9" fmla="*/ 24 h 44"/>
                <a:gd name="T10" fmla="*/ 93 w 134"/>
                <a:gd name="T11" fmla="*/ 27 h 44"/>
                <a:gd name="T12" fmla="*/ 72 w 134"/>
                <a:gd name="T13" fmla="*/ 34 h 44"/>
                <a:gd name="T14" fmla="*/ 52 w 134"/>
                <a:gd name="T15" fmla="*/ 40 h 44"/>
                <a:gd name="T16" fmla="*/ 42 w 134"/>
                <a:gd name="T17" fmla="*/ 43 h 44"/>
                <a:gd name="T18" fmla="*/ 32 w 134"/>
                <a:gd name="T19" fmla="*/ 44 h 44"/>
                <a:gd name="T20" fmla="*/ 24 w 134"/>
                <a:gd name="T21" fmla="*/ 44 h 44"/>
                <a:gd name="T22" fmla="*/ 17 w 134"/>
                <a:gd name="T23" fmla="*/ 43 h 44"/>
                <a:gd name="T24" fmla="*/ 13 w 134"/>
                <a:gd name="T25" fmla="*/ 42 h 44"/>
                <a:gd name="T26" fmla="*/ 10 w 134"/>
                <a:gd name="T27" fmla="*/ 40 h 44"/>
                <a:gd name="T28" fmla="*/ 8 w 134"/>
                <a:gd name="T29" fmla="*/ 38 h 44"/>
                <a:gd name="T30" fmla="*/ 5 w 134"/>
                <a:gd name="T31" fmla="*/ 35 h 44"/>
                <a:gd name="T32" fmla="*/ 3 w 134"/>
                <a:gd name="T33" fmla="*/ 32 h 44"/>
                <a:gd name="T34" fmla="*/ 2 w 134"/>
                <a:gd name="T35" fmla="*/ 27 h 44"/>
                <a:gd name="T36" fmla="*/ 1 w 134"/>
                <a:gd name="T37" fmla="*/ 23 h 44"/>
                <a:gd name="T38" fmla="*/ 0 w 134"/>
                <a:gd name="T39" fmla="*/ 17 h 44"/>
                <a:gd name="T40" fmla="*/ 15 w 134"/>
                <a:gd name="T41" fmla="*/ 12 h 44"/>
                <a:gd name="T42" fmla="*/ 31 w 134"/>
                <a:gd name="T43" fmla="*/ 8 h 44"/>
                <a:gd name="T44" fmla="*/ 49 w 134"/>
                <a:gd name="T45" fmla="*/ 4 h 44"/>
                <a:gd name="T46" fmla="*/ 65 w 134"/>
                <a:gd name="T47" fmla="*/ 1 h 44"/>
                <a:gd name="T48" fmla="*/ 82 w 134"/>
                <a:gd name="T49" fmla="*/ 0 h 44"/>
                <a:gd name="T50" fmla="*/ 99 w 134"/>
                <a:gd name="T51" fmla="*/ 0 h 44"/>
                <a:gd name="T52" fmla="*/ 108 w 134"/>
                <a:gd name="T53" fmla="*/ 1 h 44"/>
                <a:gd name="T54" fmla="*/ 116 w 134"/>
                <a:gd name="T55" fmla="*/ 2 h 44"/>
                <a:gd name="T56" fmla="*/ 125 w 134"/>
                <a:gd name="T57" fmla="*/ 4 h 44"/>
                <a:gd name="T58" fmla="*/ 134 w 134"/>
                <a:gd name="T5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44">
                  <a:moveTo>
                    <a:pt x="134" y="6"/>
                  </a:moveTo>
                  <a:lnTo>
                    <a:pt x="134" y="22"/>
                  </a:lnTo>
                  <a:lnTo>
                    <a:pt x="124" y="21"/>
                  </a:lnTo>
                  <a:lnTo>
                    <a:pt x="114" y="22"/>
                  </a:lnTo>
                  <a:lnTo>
                    <a:pt x="104" y="24"/>
                  </a:lnTo>
                  <a:lnTo>
                    <a:pt x="93" y="27"/>
                  </a:lnTo>
                  <a:lnTo>
                    <a:pt x="72" y="34"/>
                  </a:lnTo>
                  <a:lnTo>
                    <a:pt x="52" y="40"/>
                  </a:lnTo>
                  <a:lnTo>
                    <a:pt x="42" y="43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3" y="32"/>
                  </a:lnTo>
                  <a:lnTo>
                    <a:pt x="2" y="27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15" y="12"/>
                  </a:lnTo>
                  <a:lnTo>
                    <a:pt x="31" y="8"/>
                  </a:lnTo>
                  <a:lnTo>
                    <a:pt x="49" y="4"/>
                  </a:lnTo>
                  <a:lnTo>
                    <a:pt x="65" y="1"/>
                  </a:lnTo>
                  <a:lnTo>
                    <a:pt x="82" y="0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6" y="2"/>
                  </a:lnTo>
                  <a:lnTo>
                    <a:pt x="125" y="4"/>
                  </a:lnTo>
                  <a:lnTo>
                    <a:pt x="134" y="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2878" y="1856"/>
              <a:ext cx="30" cy="133"/>
            </a:xfrm>
            <a:custGeom>
              <a:avLst/>
              <a:gdLst>
                <a:gd name="T0" fmla="*/ 165 w 182"/>
                <a:gd name="T1" fmla="*/ 772 h 799"/>
                <a:gd name="T2" fmla="*/ 159 w 182"/>
                <a:gd name="T3" fmla="*/ 782 h 799"/>
                <a:gd name="T4" fmla="*/ 152 w 182"/>
                <a:gd name="T5" fmla="*/ 791 h 799"/>
                <a:gd name="T6" fmla="*/ 144 w 182"/>
                <a:gd name="T7" fmla="*/ 796 h 799"/>
                <a:gd name="T8" fmla="*/ 131 w 182"/>
                <a:gd name="T9" fmla="*/ 799 h 799"/>
                <a:gd name="T10" fmla="*/ 110 w 182"/>
                <a:gd name="T11" fmla="*/ 798 h 799"/>
                <a:gd name="T12" fmla="*/ 74 w 182"/>
                <a:gd name="T13" fmla="*/ 790 h 799"/>
                <a:gd name="T14" fmla="*/ 36 w 182"/>
                <a:gd name="T15" fmla="*/ 785 h 799"/>
                <a:gd name="T16" fmla="*/ 18 w 182"/>
                <a:gd name="T17" fmla="*/ 787 h 799"/>
                <a:gd name="T18" fmla="*/ 6 w 182"/>
                <a:gd name="T19" fmla="*/ 791 h 799"/>
                <a:gd name="T20" fmla="*/ 17 w 182"/>
                <a:gd name="T21" fmla="*/ 762 h 799"/>
                <a:gd name="T22" fmla="*/ 49 w 182"/>
                <a:gd name="T23" fmla="*/ 695 h 799"/>
                <a:gd name="T24" fmla="*/ 75 w 182"/>
                <a:gd name="T25" fmla="*/ 623 h 799"/>
                <a:gd name="T26" fmla="*/ 95 w 182"/>
                <a:gd name="T27" fmla="*/ 552 h 799"/>
                <a:gd name="T28" fmla="*/ 105 w 182"/>
                <a:gd name="T29" fmla="*/ 523 h 799"/>
                <a:gd name="T30" fmla="*/ 112 w 182"/>
                <a:gd name="T31" fmla="*/ 534 h 799"/>
                <a:gd name="T32" fmla="*/ 125 w 182"/>
                <a:gd name="T33" fmla="*/ 548 h 799"/>
                <a:gd name="T34" fmla="*/ 140 w 182"/>
                <a:gd name="T35" fmla="*/ 557 h 799"/>
                <a:gd name="T36" fmla="*/ 149 w 182"/>
                <a:gd name="T37" fmla="*/ 556 h 799"/>
                <a:gd name="T38" fmla="*/ 160 w 182"/>
                <a:gd name="T39" fmla="*/ 547 h 799"/>
                <a:gd name="T40" fmla="*/ 153 w 182"/>
                <a:gd name="T41" fmla="*/ 506 h 799"/>
                <a:gd name="T42" fmla="*/ 131 w 182"/>
                <a:gd name="T43" fmla="*/ 441 h 799"/>
                <a:gd name="T44" fmla="*/ 114 w 182"/>
                <a:gd name="T45" fmla="*/ 374 h 799"/>
                <a:gd name="T46" fmla="*/ 102 w 182"/>
                <a:gd name="T47" fmla="*/ 309 h 799"/>
                <a:gd name="T48" fmla="*/ 96 w 182"/>
                <a:gd name="T49" fmla="*/ 242 h 799"/>
                <a:gd name="T50" fmla="*/ 96 w 182"/>
                <a:gd name="T51" fmla="*/ 175 h 799"/>
                <a:gd name="T52" fmla="*/ 104 w 182"/>
                <a:gd name="T53" fmla="*/ 106 h 799"/>
                <a:gd name="T54" fmla="*/ 119 w 182"/>
                <a:gd name="T55" fmla="*/ 36 h 799"/>
                <a:gd name="T56" fmla="*/ 137 w 182"/>
                <a:gd name="T57" fmla="*/ 23 h 799"/>
                <a:gd name="T58" fmla="*/ 151 w 182"/>
                <a:gd name="T59" fmla="*/ 71 h 799"/>
                <a:gd name="T60" fmla="*/ 161 w 182"/>
                <a:gd name="T61" fmla="*/ 119 h 799"/>
                <a:gd name="T62" fmla="*/ 170 w 182"/>
                <a:gd name="T63" fmla="*/ 166 h 799"/>
                <a:gd name="T64" fmla="*/ 178 w 182"/>
                <a:gd name="T65" fmla="*/ 237 h 799"/>
                <a:gd name="T66" fmla="*/ 182 w 182"/>
                <a:gd name="T67" fmla="*/ 332 h 799"/>
                <a:gd name="T68" fmla="*/ 180 w 182"/>
                <a:gd name="T69" fmla="*/ 427 h 799"/>
                <a:gd name="T70" fmla="*/ 176 w 182"/>
                <a:gd name="T71" fmla="*/ 522 h 799"/>
                <a:gd name="T72" fmla="*/ 171 w 182"/>
                <a:gd name="T73" fmla="*/ 619 h 799"/>
                <a:gd name="T74" fmla="*/ 168 w 182"/>
                <a:gd name="T75" fmla="*/ 717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799">
                  <a:moveTo>
                    <a:pt x="167" y="765"/>
                  </a:moveTo>
                  <a:lnTo>
                    <a:pt x="165" y="772"/>
                  </a:lnTo>
                  <a:lnTo>
                    <a:pt x="162" y="777"/>
                  </a:lnTo>
                  <a:lnTo>
                    <a:pt x="159" y="782"/>
                  </a:lnTo>
                  <a:lnTo>
                    <a:pt x="156" y="786"/>
                  </a:lnTo>
                  <a:lnTo>
                    <a:pt x="152" y="791"/>
                  </a:lnTo>
                  <a:lnTo>
                    <a:pt x="148" y="793"/>
                  </a:lnTo>
                  <a:lnTo>
                    <a:pt x="144" y="796"/>
                  </a:lnTo>
                  <a:lnTo>
                    <a:pt x="140" y="797"/>
                  </a:lnTo>
                  <a:lnTo>
                    <a:pt x="131" y="799"/>
                  </a:lnTo>
                  <a:lnTo>
                    <a:pt x="121" y="799"/>
                  </a:lnTo>
                  <a:lnTo>
                    <a:pt x="110" y="798"/>
                  </a:lnTo>
                  <a:lnTo>
                    <a:pt x="98" y="796"/>
                  </a:lnTo>
                  <a:lnTo>
                    <a:pt x="74" y="790"/>
                  </a:lnTo>
                  <a:lnTo>
                    <a:pt x="49" y="785"/>
                  </a:lnTo>
                  <a:lnTo>
                    <a:pt x="36" y="785"/>
                  </a:lnTo>
                  <a:lnTo>
                    <a:pt x="24" y="786"/>
                  </a:lnTo>
                  <a:lnTo>
                    <a:pt x="18" y="787"/>
                  </a:lnTo>
                  <a:lnTo>
                    <a:pt x="12" y="789"/>
                  </a:lnTo>
                  <a:lnTo>
                    <a:pt x="6" y="791"/>
                  </a:lnTo>
                  <a:lnTo>
                    <a:pt x="0" y="794"/>
                  </a:lnTo>
                  <a:lnTo>
                    <a:pt x="17" y="762"/>
                  </a:lnTo>
                  <a:lnTo>
                    <a:pt x="33" y="729"/>
                  </a:lnTo>
                  <a:lnTo>
                    <a:pt x="49" y="695"/>
                  </a:lnTo>
                  <a:lnTo>
                    <a:pt x="63" y="659"/>
                  </a:lnTo>
                  <a:lnTo>
                    <a:pt x="75" y="623"/>
                  </a:lnTo>
                  <a:lnTo>
                    <a:pt x="86" y="588"/>
                  </a:lnTo>
                  <a:lnTo>
                    <a:pt x="95" y="552"/>
                  </a:lnTo>
                  <a:lnTo>
                    <a:pt x="102" y="516"/>
                  </a:lnTo>
                  <a:lnTo>
                    <a:pt x="105" y="523"/>
                  </a:lnTo>
                  <a:lnTo>
                    <a:pt x="108" y="529"/>
                  </a:lnTo>
                  <a:lnTo>
                    <a:pt x="112" y="534"/>
                  </a:lnTo>
                  <a:lnTo>
                    <a:pt x="116" y="539"/>
                  </a:lnTo>
                  <a:lnTo>
                    <a:pt x="125" y="548"/>
                  </a:lnTo>
                  <a:lnTo>
                    <a:pt x="134" y="556"/>
                  </a:lnTo>
                  <a:lnTo>
                    <a:pt x="140" y="557"/>
                  </a:lnTo>
                  <a:lnTo>
                    <a:pt x="145" y="557"/>
                  </a:lnTo>
                  <a:lnTo>
                    <a:pt x="149" y="556"/>
                  </a:lnTo>
                  <a:lnTo>
                    <a:pt x="153" y="553"/>
                  </a:lnTo>
                  <a:lnTo>
                    <a:pt x="160" y="547"/>
                  </a:lnTo>
                  <a:lnTo>
                    <a:pt x="167" y="540"/>
                  </a:lnTo>
                  <a:lnTo>
                    <a:pt x="153" y="506"/>
                  </a:lnTo>
                  <a:lnTo>
                    <a:pt x="142" y="473"/>
                  </a:lnTo>
                  <a:lnTo>
                    <a:pt x="131" y="441"/>
                  </a:lnTo>
                  <a:lnTo>
                    <a:pt x="122" y="407"/>
                  </a:lnTo>
                  <a:lnTo>
                    <a:pt x="114" y="374"/>
                  </a:lnTo>
                  <a:lnTo>
                    <a:pt x="107" y="341"/>
                  </a:lnTo>
                  <a:lnTo>
                    <a:pt x="102" y="309"/>
                  </a:lnTo>
                  <a:lnTo>
                    <a:pt x="98" y="275"/>
                  </a:lnTo>
                  <a:lnTo>
                    <a:pt x="96" y="242"/>
                  </a:lnTo>
                  <a:lnTo>
                    <a:pt x="95" y="208"/>
                  </a:lnTo>
                  <a:lnTo>
                    <a:pt x="96" y="175"/>
                  </a:lnTo>
                  <a:lnTo>
                    <a:pt x="99" y="140"/>
                  </a:lnTo>
                  <a:lnTo>
                    <a:pt x="104" y="106"/>
                  </a:lnTo>
                  <a:lnTo>
                    <a:pt x="110" y="71"/>
                  </a:lnTo>
                  <a:lnTo>
                    <a:pt x="119" y="36"/>
                  </a:lnTo>
                  <a:lnTo>
                    <a:pt x="130" y="0"/>
                  </a:lnTo>
                  <a:lnTo>
                    <a:pt x="137" y="23"/>
                  </a:lnTo>
                  <a:lnTo>
                    <a:pt x="144" y="48"/>
                  </a:lnTo>
                  <a:lnTo>
                    <a:pt x="151" y="71"/>
                  </a:lnTo>
                  <a:lnTo>
                    <a:pt x="156" y="95"/>
                  </a:lnTo>
                  <a:lnTo>
                    <a:pt x="161" y="119"/>
                  </a:lnTo>
                  <a:lnTo>
                    <a:pt x="166" y="142"/>
                  </a:lnTo>
                  <a:lnTo>
                    <a:pt x="170" y="166"/>
                  </a:lnTo>
                  <a:lnTo>
                    <a:pt x="173" y="190"/>
                  </a:lnTo>
                  <a:lnTo>
                    <a:pt x="178" y="237"/>
                  </a:lnTo>
                  <a:lnTo>
                    <a:pt x="180" y="285"/>
                  </a:lnTo>
                  <a:lnTo>
                    <a:pt x="182" y="332"/>
                  </a:lnTo>
                  <a:lnTo>
                    <a:pt x="181" y="379"/>
                  </a:lnTo>
                  <a:lnTo>
                    <a:pt x="180" y="427"/>
                  </a:lnTo>
                  <a:lnTo>
                    <a:pt x="179" y="475"/>
                  </a:lnTo>
                  <a:lnTo>
                    <a:pt x="176" y="522"/>
                  </a:lnTo>
                  <a:lnTo>
                    <a:pt x="174" y="571"/>
                  </a:lnTo>
                  <a:lnTo>
                    <a:pt x="171" y="619"/>
                  </a:lnTo>
                  <a:lnTo>
                    <a:pt x="169" y="668"/>
                  </a:lnTo>
                  <a:lnTo>
                    <a:pt x="168" y="717"/>
                  </a:lnTo>
                  <a:lnTo>
                    <a:pt x="167" y="765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2997" y="1862"/>
              <a:ext cx="48" cy="53"/>
            </a:xfrm>
            <a:custGeom>
              <a:avLst/>
              <a:gdLst>
                <a:gd name="T0" fmla="*/ 288 w 288"/>
                <a:gd name="T1" fmla="*/ 182 h 316"/>
                <a:gd name="T2" fmla="*/ 193 w 288"/>
                <a:gd name="T3" fmla="*/ 316 h 316"/>
                <a:gd name="T4" fmla="*/ 164 w 288"/>
                <a:gd name="T5" fmla="*/ 312 h 316"/>
                <a:gd name="T6" fmla="*/ 136 w 288"/>
                <a:gd name="T7" fmla="*/ 309 h 316"/>
                <a:gd name="T8" fmla="*/ 122 w 288"/>
                <a:gd name="T9" fmla="*/ 307 h 316"/>
                <a:gd name="T10" fmla="*/ 108 w 288"/>
                <a:gd name="T11" fmla="*/ 304 h 316"/>
                <a:gd name="T12" fmla="*/ 95 w 288"/>
                <a:gd name="T13" fmla="*/ 301 h 316"/>
                <a:gd name="T14" fmla="*/ 82 w 288"/>
                <a:gd name="T15" fmla="*/ 298 h 316"/>
                <a:gd name="T16" fmla="*/ 69 w 288"/>
                <a:gd name="T17" fmla="*/ 293 h 316"/>
                <a:gd name="T18" fmla="*/ 58 w 288"/>
                <a:gd name="T19" fmla="*/ 288 h 316"/>
                <a:gd name="T20" fmla="*/ 47 w 288"/>
                <a:gd name="T21" fmla="*/ 282 h 316"/>
                <a:gd name="T22" fmla="*/ 37 w 288"/>
                <a:gd name="T23" fmla="*/ 275 h 316"/>
                <a:gd name="T24" fmla="*/ 27 w 288"/>
                <a:gd name="T25" fmla="*/ 266 h 316"/>
                <a:gd name="T26" fmla="*/ 19 w 288"/>
                <a:gd name="T27" fmla="*/ 257 h 316"/>
                <a:gd name="T28" fmla="*/ 11 w 288"/>
                <a:gd name="T29" fmla="*/ 245 h 316"/>
                <a:gd name="T30" fmla="*/ 5 w 288"/>
                <a:gd name="T31" fmla="*/ 232 h 316"/>
                <a:gd name="T32" fmla="*/ 0 w 288"/>
                <a:gd name="T33" fmla="*/ 0 h 316"/>
                <a:gd name="T34" fmla="*/ 15 w 288"/>
                <a:gd name="T35" fmla="*/ 17 h 316"/>
                <a:gd name="T36" fmla="*/ 30 w 288"/>
                <a:gd name="T37" fmla="*/ 33 h 316"/>
                <a:gd name="T38" fmla="*/ 46 w 288"/>
                <a:gd name="T39" fmla="*/ 47 h 316"/>
                <a:gd name="T40" fmla="*/ 62 w 288"/>
                <a:gd name="T41" fmla="*/ 61 h 316"/>
                <a:gd name="T42" fmla="*/ 80 w 288"/>
                <a:gd name="T43" fmla="*/ 75 h 316"/>
                <a:gd name="T44" fmla="*/ 97 w 288"/>
                <a:gd name="T45" fmla="*/ 87 h 316"/>
                <a:gd name="T46" fmla="*/ 114 w 288"/>
                <a:gd name="T47" fmla="*/ 99 h 316"/>
                <a:gd name="T48" fmla="*/ 132 w 288"/>
                <a:gd name="T49" fmla="*/ 110 h 316"/>
                <a:gd name="T50" fmla="*/ 150 w 288"/>
                <a:gd name="T51" fmla="*/ 121 h 316"/>
                <a:gd name="T52" fmla="*/ 169 w 288"/>
                <a:gd name="T53" fmla="*/ 132 h 316"/>
                <a:gd name="T54" fmla="*/ 188 w 288"/>
                <a:gd name="T55" fmla="*/ 141 h 316"/>
                <a:gd name="T56" fmla="*/ 208 w 288"/>
                <a:gd name="T57" fmla="*/ 150 h 316"/>
                <a:gd name="T58" fmla="*/ 247 w 288"/>
                <a:gd name="T59" fmla="*/ 167 h 316"/>
                <a:gd name="T60" fmla="*/ 288 w 288"/>
                <a:gd name="T61" fmla="*/ 18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16">
                  <a:moveTo>
                    <a:pt x="288" y="182"/>
                  </a:moveTo>
                  <a:lnTo>
                    <a:pt x="193" y="316"/>
                  </a:lnTo>
                  <a:lnTo>
                    <a:pt x="164" y="312"/>
                  </a:lnTo>
                  <a:lnTo>
                    <a:pt x="136" y="309"/>
                  </a:lnTo>
                  <a:lnTo>
                    <a:pt x="122" y="307"/>
                  </a:lnTo>
                  <a:lnTo>
                    <a:pt x="108" y="304"/>
                  </a:lnTo>
                  <a:lnTo>
                    <a:pt x="95" y="301"/>
                  </a:lnTo>
                  <a:lnTo>
                    <a:pt x="82" y="298"/>
                  </a:lnTo>
                  <a:lnTo>
                    <a:pt x="69" y="293"/>
                  </a:lnTo>
                  <a:lnTo>
                    <a:pt x="58" y="288"/>
                  </a:lnTo>
                  <a:lnTo>
                    <a:pt x="47" y="282"/>
                  </a:lnTo>
                  <a:lnTo>
                    <a:pt x="37" y="275"/>
                  </a:lnTo>
                  <a:lnTo>
                    <a:pt x="27" y="266"/>
                  </a:lnTo>
                  <a:lnTo>
                    <a:pt x="19" y="257"/>
                  </a:lnTo>
                  <a:lnTo>
                    <a:pt x="11" y="245"/>
                  </a:lnTo>
                  <a:lnTo>
                    <a:pt x="5" y="232"/>
                  </a:lnTo>
                  <a:lnTo>
                    <a:pt x="0" y="0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46" y="47"/>
                  </a:lnTo>
                  <a:lnTo>
                    <a:pt x="62" y="61"/>
                  </a:lnTo>
                  <a:lnTo>
                    <a:pt x="80" y="75"/>
                  </a:lnTo>
                  <a:lnTo>
                    <a:pt x="97" y="87"/>
                  </a:lnTo>
                  <a:lnTo>
                    <a:pt x="114" y="99"/>
                  </a:lnTo>
                  <a:lnTo>
                    <a:pt x="132" y="110"/>
                  </a:lnTo>
                  <a:lnTo>
                    <a:pt x="150" y="121"/>
                  </a:lnTo>
                  <a:lnTo>
                    <a:pt x="169" y="132"/>
                  </a:lnTo>
                  <a:lnTo>
                    <a:pt x="188" y="141"/>
                  </a:lnTo>
                  <a:lnTo>
                    <a:pt x="208" y="150"/>
                  </a:lnTo>
                  <a:lnTo>
                    <a:pt x="247" y="167"/>
                  </a:lnTo>
                  <a:lnTo>
                    <a:pt x="288" y="182"/>
                  </a:lnTo>
                  <a:close/>
                </a:path>
              </a:pathLst>
            </a:custGeom>
            <a:solidFill>
              <a:srgbClr val="EB8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3718" y="1895"/>
              <a:ext cx="13" cy="9"/>
            </a:xfrm>
            <a:custGeom>
              <a:avLst/>
              <a:gdLst>
                <a:gd name="T0" fmla="*/ 72 w 77"/>
                <a:gd name="T1" fmla="*/ 56 h 56"/>
                <a:gd name="T2" fmla="*/ 0 w 77"/>
                <a:gd name="T3" fmla="*/ 56 h 56"/>
                <a:gd name="T4" fmla="*/ 0 w 77"/>
                <a:gd name="T5" fmla="*/ 49 h 56"/>
                <a:gd name="T6" fmla="*/ 1 w 77"/>
                <a:gd name="T7" fmla="*/ 44 h 56"/>
                <a:gd name="T8" fmla="*/ 2 w 77"/>
                <a:gd name="T9" fmla="*/ 39 h 56"/>
                <a:gd name="T10" fmla="*/ 4 w 77"/>
                <a:gd name="T11" fmla="*/ 35 h 56"/>
                <a:gd name="T12" fmla="*/ 7 w 77"/>
                <a:gd name="T13" fmla="*/ 31 h 56"/>
                <a:gd name="T14" fmla="*/ 11 w 77"/>
                <a:gd name="T15" fmla="*/ 27 h 56"/>
                <a:gd name="T16" fmla="*/ 15 w 77"/>
                <a:gd name="T17" fmla="*/ 24 h 56"/>
                <a:gd name="T18" fmla="*/ 19 w 77"/>
                <a:gd name="T19" fmla="*/ 20 h 56"/>
                <a:gd name="T20" fmla="*/ 37 w 77"/>
                <a:gd name="T21" fmla="*/ 10 h 56"/>
                <a:gd name="T22" fmla="*/ 56 w 77"/>
                <a:gd name="T23" fmla="*/ 0 h 56"/>
                <a:gd name="T24" fmla="*/ 59 w 77"/>
                <a:gd name="T25" fmla="*/ 1 h 56"/>
                <a:gd name="T26" fmla="*/ 63 w 77"/>
                <a:gd name="T27" fmla="*/ 2 h 56"/>
                <a:gd name="T28" fmla="*/ 66 w 77"/>
                <a:gd name="T29" fmla="*/ 5 h 56"/>
                <a:gd name="T30" fmla="*/ 68 w 77"/>
                <a:gd name="T31" fmla="*/ 8 h 56"/>
                <a:gd name="T32" fmla="*/ 73 w 77"/>
                <a:gd name="T33" fmla="*/ 15 h 56"/>
                <a:gd name="T34" fmla="*/ 76 w 77"/>
                <a:gd name="T35" fmla="*/ 24 h 56"/>
                <a:gd name="T36" fmla="*/ 77 w 77"/>
                <a:gd name="T37" fmla="*/ 33 h 56"/>
                <a:gd name="T38" fmla="*/ 77 w 77"/>
                <a:gd name="T39" fmla="*/ 42 h 56"/>
                <a:gd name="T40" fmla="*/ 76 w 77"/>
                <a:gd name="T41" fmla="*/ 46 h 56"/>
                <a:gd name="T42" fmla="*/ 75 w 77"/>
                <a:gd name="T43" fmla="*/ 49 h 56"/>
                <a:gd name="T44" fmla="*/ 74 w 77"/>
                <a:gd name="T45" fmla="*/ 53 h 56"/>
                <a:gd name="T46" fmla="*/ 72 w 77"/>
                <a:gd name="T4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6">
                  <a:moveTo>
                    <a:pt x="72" y="56"/>
                  </a:moveTo>
                  <a:lnTo>
                    <a:pt x="0" y="56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5"/>
                  </a:lnTo>
                  <a:lnTo>
                    <a:pt x="7" y="31"/>
                  </a:lnTo>
                  <a:lnTo>
                    <a:pt x="11" y="27"/>
                  </a:lnTo>
                  <a:lnTo>
                    <a:pt x="15" y="24"/>
                  </a:lnTo>
                  <a:lnTo>
                    <a:pt x="19" y="20"/>
                  </a:lnTo>
                  <a:lnTo>
                    <a:pt x="37" y="10"/>
                  </a:lnTo>
                  <a:lnTo>
                    <a:pt x="56" y="0"/>
                  </a:lnTo>
                  <a:lnTo>
                    <a:pt x="59" y="1"/>
                  </a:lnTo>
                  <a:lnTo>
                    <a:pt x="63" y="2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73" y="15"/>
                  </a:lnTo>
                  <a:lnTo>
                    <a:pt x="76" y="24"/>
                  </a:lnTo>
                  <a:lnTo>
                    <a:pt x="77" y="33"/>
                  </a:lnTo>
                  <a:lnTo>
                    <a:pt x="77" y="42"/>
                  </a:lnTo>
                  <a:lnTo>
                    <a:pt x="76" y="46"/>
                  </a:lnTo>
                  <a:lnTo>
                    <a:pt x="75" y="49"/>
                  </a:lnTo>
                  <a:lnTo>
                    <a:pt x="74" y="53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3750" y="1897"/>
              <a:ext cx="8" cy="14"/>
            </a:xfrm>
            <a:custGeom>
              <a:avLst/>
              <a:gdLst>
                <a:gd name="T0" fmla="*/ 49 w 49"/>
                <a:gd name="T1" fmla="*/ 12 h 86"/>
                <a:gd name="T2" fmla="*/ 45 w 49"/>
                <a:gd name="T3" fmla="*/ 84 h 86"/>
                <a:gd name="T4" fmla="*/ 40 w 49"/>
                <a:gd name="T5" fmla="*/ 85 h 86"/>
                <a:gd name="T6" fmla="*/ 35 w 49"/>
                <a:gd name="T7" fmla="*/ 86 h 86"/>
                <a:gd name="T8" fmla="*/ 30 w 49"/>
                <a:gd name="T9" fmla="*/ 86 h 86"/>
                <a:gd name="T10" fmla="*/ 27 w 49"/>
                <a:gd name="T11" fmla="*/ 85 h 86"/>
                <a:gd name="T12" fmla="*/ 23 w 49"/>
                <a:gd name="T13" fmla="*/ 84 h 86"/>
                <a:gd name="T14" fmla="*/ 20 w 49"/>
                <a:gd name="T15" fmla="*/ 82 h 86"/>
                <a:gd name="T16" fmla="*/ 17 w 49"/>
                <a:gd name="T17" fmla="*/ 80 h 86"/>
                <a:gd name="T18" fmla="*/ 15 w 49"/>
                <a:gd name="T19" fmla="*/ 78 h 86"/>
                <a:gd name="T20" fmla="*/ 10 w 49"/>
                <a:gd name="T21" fmla="*/ 72 h 86"/>
                <a:gd name="T22" fmla="*/ 7 w 49"/>
                <a:gd name="T23" fmla="*/ 66 h 86"/>
                <a:gd name="T24" fmla="*/ 4 w 49"/>
                <a:gd name="T25" fmla="*/ 59 h 86"/>
                <a:gd name="T26" fmla="*/ 1 w 49"/>
                <a:gd name="T27" fmla="*/ 52 h 86"/>
                <a:gd name="T28" fmla="*/ 1 w 49"/>
                <a:gd name="T29" fmla="*/ 44 h 86"/>
                <a:gd name="T30" fmla="*/ 0 w 49"/>
                <a:gd name="T31" fmla="*/ 35 h 86"/>
                <a:gd name="T32" fmla="*/ 1 w 49"/>
                <a:gd name="T33" fmla="*/ 28 h 86"/>
                <a:gd name="T34" fmla="*/ 2 w 49"/>
                <a:gd name="T35" fmla="*/ 20 h 86"/>
                <a:gd name="T36" fmla="*/ 5 w 49"/>
                <a:gd name="T37" fmla="*/ 14 h 86"/>
                <a:gd name="T38" fmla="*/ 9 w 49"/>
                <a:gd name="T39" fmla="*/ 8 h 86"/>
                <a:gd name="T40" fmla="*/ 11 w 49"/>
                <a:gd name="T41" fmla="*/ 6 h 86"/>
                <a:gd name="T42" fmla="*/ 14 w 49"/>
                <a:gd name="T43" fmla="*/ 4 h 86"/>
                <a:gd name="T44" fmla="*/ 18 w 49"/>
                <a:gd name="T45" fmla="*/ 2 h 86"/>
                <a:gd name="T46" fmla="*/ 22 w 49"/>
                <a:gd name="T47" fmla="*/ 0 h 86"/>
                <a:gd name="T48" fmla="*/ 29 w 49"/>
                <a:gd name="T49" fmla="*/ 4 h 86"/>
                <a:gd name="T50" fmla="*/ 37 w 49"/>
                <a:gd name="T51" fmla="*/ 5 h 86"/>
                <a:gd name="T52" fmla="*/ 40 w 49"/>
                <a:gd name="T53" fmla="*/ 6 h 86"/>
                <a:gd name="T54" fmla="*/ 44 w 49"/>
                <a:gd name="T55" fmla="*/ 7 h 86"/>
                <a:gd name="T56" fmla="*/ 47 w 49"/>
                <a:gd name="T57" fmla="*/ 9 h 86"/>
                <a:gd name="T58" fmla="*/ 49 w 49"/>
                <a:gd name="T59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86">
                  <a:moveTo>
                    <a:pt x="49" y="12"/>
                  </a:moveTo>
                  <a:lnTo>
                    <a:pt x="45" y="84"/>
                  </a:lnTo>
                  <a:lnTo>
                    <a:pt x="40" y="85"/>
                  </a:lnTo>
                  <a:lnTo>
                    <a:pt x="35" y="86"/>
                  </a:lnTo>
                  <a:lnTo>
                    <a:pt x="30" y="86"/>
                  </a:lnTo>
                  <a:lnTo>
                    <a:pt x="27" y="85"/>
                  </a:lnTo>
                  <a:lnTo>
                    <a:pt x="23" y="84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5" y="78"/>
                  </a:lnTo>
                  <a:lnTo>
                    <a:pt x="10" y="72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1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7" y="5"/>
                  </a:lnTo>
                  <a:lnTo>
                    <a:pt x="40" y="6"/>
                  </a:lnTo>
                  <a:lnTo>
                    <a:pt x="44" y="7"/>
                  </a:lnTo>
                  <a:lnTo>
                    <a:pt x="47" y="9"/>
                  </a:lnTo>
                  <a:lnTo>
                    <a:pt x="49" y="12"/>
                  </a:lnTo>
                  <a:close/>
                </a:path>
              </a:pathLst>
            </a:custGeom>
            <a:solidFill>
              <a:srgbClr val="935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3031" y="1904"/>
              <a:ext cx="134" cy="108"/>
            </a:xfrm>
            <a:custGeom>
              <a:avLst/>
              <a:gdLst>
                <a:gd name="T0" fmla="*/ 462 w 806"/>
                <a:gd name="T1" fmla="*/ 634 h 646"/>
                <a:gd name="T2" fmla="*/ 442 w 806"/>
                <a:gd name="T3" fmla="*/ 611 h 646"/>
                <a:gd name="T4" fmla="*/ 420 w 806"/>
                <a:gd name="T5" fmla="*/ 592 h 646"/>
                <a:gd name="T6" fmla="*/ 397 w 806"/>
                <a:gd name="T7" fmla="*/ 575 h 646"/>
                <a:gd name="T8" fmla="*/ 371 w 806"/>
                <a:gd name="T9" fmla="*/ 560 h 646"/>
                <a:gd name="T10" fmla="*/ 344 w 806"/>
                <a:gd name="T11" fmla="*/ 548 h 646"/>
                <a:gd name="T12" fmla="*/ 316 w 806"/>
                <a:gd name="T13" fmla="*/ 538 h 646"/>
                <a:gd name="T14" fmla="*/ 287 w 806"/>
                <a:gd name="T15" fmla="*/ 530 h 646"/>
                <a:gd name="T16" fmla="*/ 241 w 806"/>
                <a:gd name="T17" fmla="*/ 522 h 646"/>
                <a:gd name="T18" fmla="*/ 179 w 806"/>
                <a:gd name="T19" fmla="*/ 516 h 646"/>
                <a:gd name="T20" fmla="*/ 115 w 806"/>
                <a:gd name="T21" fmla="*/ 517 h 646"/>
                <a:gd name="T22" fmla="*/ 52 w 806"/>
                <a:gd name="T23" fmla="*/ 523 h 646"/>
                <a:gd name="T24" fmla="*/ 0 w 806"/>
                <a:gd name="T25" fmla="*/ 476 h 646"/>
                <a:gd name="T26" fmla="*/ 35 w 806"/>
                <a:gd name="T27" fmla="*/ 451 h 646"/>
                <a:gd name="T28" fmla="*/ 72 w 806"/>
                <a:gd name="T29" fmla="*/ 431 h 646"/>
                <a:gd name="T30" fmla="*/ 110 w 806"/>
                <a:gd name="T31" fmla="*/ 415 h 646"/>
                <a:gd name="T32" fmla="*/ 151 w 806"/>
                <a:gd name="T33" fmla="*/ 402 h 646"/>
                <a:gd name="T34" fmla="*/ 193 w 806"/>
                <a:gd name="T35" fmla="*/ 391 h 646"/>
                <a:gd name="T36" fmla="*/ 235 w 806"/>
                <a:gd name="T37" fmla="*/ 383 h 646"/>
                <a:gd name="T38" fmla="*/ 321 w 806"/>
                <a:gd name="T39" fmla="*/ 368 h 646"/>
                <a:gd name="T40" fmla="*/ 408 w 806"/>
                <a:gd name="T41" fmla="*/ 353 h 646"/>
                <a:gd name="T42" fmla="*/ 450 w 806"/>
                <a:gd name="T43" fmla="*/ 343 h 646"/>
                <a:gd name="T44" fmla="*/ 490 w 806"/>
                <a:gd name="T45" fmla="*/ 330 h 646"/>
                <a:gd name="T46" fmla="*/ 531 w 806"/>
                <a:gd name="T47" fmla="*/ 314 h 646"/>
                <a:gd name="T48" fmla="*/ 568 w 806"/>
                <a:gd name="T49" fmla="*/ 294 h 646"/>
                <a:gd name="T50" fmla="*/ 604 w 806"/>
                <a:gd name="T51" fmla="*/ 270 h 646"/>
                <a:gd name="T52" fmla="*/ 637 w 806"/>
                <a:gd name="T53" fmla="*/ 239 h 646"/>
                <a:gd name="T54" fmla="*/ 666 w 806"/>
                <a:gd name="T55" fmla="*/ 213 h 646"/>
                <a:gd name="T56" fmla="*/ 692 w 806"/>
                <a:gd name="T57" fmla="*/ 186 h 646"/>
                <a:gd name="T58" fmla="*/ 717 w 806"/>
                <a:gd name="T59" fmla="*/ 158 h 646"/>
                <a:gd name="T60" fmla="*/ 739 w 806"/>
                <a:gd name="T61" fmla="*/ 129 h 646"/>
                <a:gd name="T62" fmla="*/ 759 w 806"/>
                <a:gd name="T63" fmla="*/ 98 h 646"/>
                <a:gd name="T64" fmla="*/ 778 w 806"/>
                <a:gd name="T65" fmla="*/ 66 h 646"/>
                <a:gd name="T66" fmla="*/ 793 w 806"/>
                <a:gd name="T67" fmla="*/ 34 h 646"/>
                <a:gd name="T68" fmla="*/ 806 w 806"/>
                <a:gd name="T69" fmla="*/ 0 h 646"/>
                <a:gd name="T70" fmla="*/ 787 w 806"/>
                <a:gd name="T71" fmla="*/ 89 h 646"/>
                <a:gd name="T72" fmla="*/ 759 w 806"/>
                <a:gd name="T73" fmla="*/ 177 h 646"/>
                <a:gd name="T74" fmla="*/ 726 w 806"/>
                <a:gd name="T75" fmla="*/ 261 h 646"/>
                <a:gd name="T76" fmla="*/ 687 w 806"/>
                <a:gd name="T77" fmla="*/ 342 h 646"/>
                <a:gd name="T78" fmla="*/ 641 w 806"/>
                <a:gd name="T79" fmla="*/ 421 h 646"/>
                <a:gd name="T80" fmla="*/ 589 w 806"/>
                <a:gd name="T81" fmla="*/ 497 h 646"/>
                <a:gd name="T82" fmla="*/ 533 w 806"/>
                <a:gd name="T83" fmla="*/ 572 h 646"/>
                <a:gd name="T84" fmla="*/ 471 w 806"/>
                <a:gd name="T85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6" h="646">
                  <a:moveTo>
                    <a:pt x="471" y="646"/>
                  </a:moveTo>
                  <a:lnTo>
                    <a:pt x="462" y="634"/>
                  </a:lnTo>
                  <a:lnTo>
                    <a:pt x="452" y="621"/>
                  </a:lnTo>
                  <a:lnTo>
                    <a:pt x="442" y="611"/>
                  </a:lnTo>
                  <a:lnTo>
                    <a:pt x="432" y="601"/>
                  </a:lnTo>
                  <a:lnTo>
                    <a:pt x="420" y="592"/>
                  </a:lnTo>
                  <a:lnTo>
                    <a:pt x="409" y="583"/>
                  </a:lnTo>
                  <a:lnTo>
                    <a:pt x="397" y="575"/>
                  </a:lnTo>
                  <a:lnTo>
                    <a:pt x="383" y="567"/>
                  </a:lnTo>
                  <a:lnTo>
                    <a:pt x="371" y="560"/>
                  </a:lnTo>
                  <a:lnTo>
                    <a:pt x="358" y="554"/>
                  </a:lnTo>
                  <a:lnTo>
                    <a:pt x="344" y="548"/>
                  </a:lnTo>
                  <a:lnTo>
                    <a:pt x="330" y="543"/>
                  </a:lnTo>
                  <a:lnTo>
                    <a:pt x="316" y="538"/>
                  </a:lnTo>
                  <a:lnTo>
                    <a:pt x="302" y="534"/>
                  </a:lnTo>
                  <a:lnTo>
                    <a:pt x="287" y="530"/>
                  </a:lnTo>
                  <a:lnTo>
                    <a:pt x="273" y="527"/>
                  </a:lnTo>
                  <a:lnTo>
                    <a:pt x="241" y="522"/>
                  </a:lnTo>
                  <a:lnTo>
                    <a:pt x="211" y="518"/>
                  </a:lnTo>
                  <a:lnTo>
                    <a:pt x="179" y="516"/>
                  </a:lnTo>
                  <a:lnTo>
                    <a:pt x="148" y="516"/>
                  </a:lnTo>
                  <a:lnTo>
                    <a:pt x="115" y="517"/>
                  </a:lnTo>
                  <a:lnTo>
                    <a:pt x="84" y="520"/>
                  </a:lnTo>
                  <a:lnTo>
                    <a:pt x="52" y="523"/>
                  </a:lnTo>
                  <a:lnTo>
                    <a:pt x="22" y="528"/>
                  </a:lnTo>
                  <a:lnTo>
                    <a:pt x="0" y="476"/>
                  </a:lnTo>
                  <a:lnTo>
                    <a:pt x="18" y="463"/>
                  </a:lnTo>
                  <a:lnTo>
                    <a:pt x="35" y="451"/>
                  </a:lnTo>
                  <a:lnTo>
                    <a:pt x="53" y="441"/>
                  </a:lnTo>
                  <a:lnTo>
                    <a:pt x="72" y="431"/>
                  </a:lnTo>
                  <a:lnTo>
                    <a:pt x="91" y="422"/>
                  </a:lnTo>
                  <a:lnTo>
                    <a:pt x="110" y="415"/>
                  </a:lnTo>
                  <a:lnTo>
                    <a:pt x="130" y="408"/>
                  </a:lnTo>
                  <a:lnTo>
                    <a:pt x="151" y="402"/>
                  </a:lnTo>
                  <a:lnTo>
                    <a:pt x="172" y="396"/>
                  </a:lnTo>
                  <a:lnTo>
                    <a:pt x="193" y="391"/>
                  </a:lnTo>
                  <a:lnTo>
                    <a:pt x="214" y="387"/>
                  </a:lnTo>
                  <a:lnTo>
                    <a:pt x="235" y="383"/>
                  </a:lnTo>
                  <a:lnTo>
                    <a:pt x="278" y="376"/>
                  </a:lnTo>
                  <a:lnTo>
                    <a:pt x="321" y="368"/>
                  </a:lnTo>
                  <a:lnTo>
                    <a:pt x="364" y="361"/>
                  </a:lnTo>
                  <a:lnTo>
                    <a:pt x="408" y="353"/>
                  </a:lnTo>
                  <a:lnTo>
                    <a:pt x="429" y="348"/>
                  </a:lnTo>
                  <a:lnTo>
                    <a:pt x="450" y="343"/>
                  </a:lnTo>
                  <a:lnTo>
                    <a:pt x="470" y="337"/>
                  </a:lnTo>
                  <a:lnTo>
                    <a:pt x="490" y="330"/>
                  </a:lnTo>
                  <a:lnTo>
                    <a:pt x="510" y="323"/>
                  </a:lnTo>
                  <a:lnTo>
                    <a:pt x="531" y="314"/>
                  </a:lnTo>
                  <a:lnTo>
                    <a:pt x="550" y="305"/>
                  </a:lnTo>
                  <a:lnTo>
                    <a:pt x="568" y="294"/>
                  </a:lnTo>
                  <a:lnTo>
                    <a:pt x="586" y="283"/>
                  </a:lnTo>
                  <a:lnTo>
                    <a:pt x="604" y="270"/>
                  </a:lnTo>
                  <a:lnTo>
                    <a:pt x="620" y="256"/>
                  </a:lnTo>
                  <a:lnTo>
                    <a:pt x="637" y="239"/>
                  </a:lnTo>
                  <a:lnTo>
                    <a:pt x="652" y="226"/>
                  </a:lnTo>
                  <a:lnTo>
                    <a:pt x="666" y="213"/>
                  </a:lnTo>
                  <a:lnTo>
                    <a:pt x="679" y="200"/>
                  </a:lnTo>
                  <a:lnTo>
                    <a:pt x="692" y="186"/>
                  </a:lnTo>
                  <a:lnTo>
                    <a:pt x="705" y="173"/>
                  </a:lnTo>
                  <a:lnTo>
                    <a:pt x="717" y="158"/>
                  </a:lnTo>
                  <a:lnTo>
                    <a:pt x="728" y="144"/>
                  </a:lnTo>
                  <a:lnTo>
                    <a:pt x="739" y="129"/>
                  </a:lnTo>
                  <a:lnTo>
                    <a:pt x="750" y="113"/>
                  </a:lnTo>
                  <a:lnTo>
                    <a:pt x="759" y="98"/>
                  </a:lnTo>
                  <a:lnTo>
                    <a:pt x="769" y="82"/>
                  </a:lnTo>
                  <a:lnTo>
                    <a:pt x="778" y="66"/>
                  </a:lnTo>
                  <a:lnTo>
                    <a:pt x="786" y="50"/>
                  </a:lnTo>
                  <a:lnTo>
                    <a:pt x="793" y="34"/>
                  </a:lnTo>
                  <a:lnTo>
                    <a:pt x="800" y="17"/>
                  </a:lnTo>
                  <a:lnTo>
                    <a:pt x="806" y="0"/>
                  </a:lnTo>
                  <a:lnTo>
                    <a:pt x="797" y="45"/>
                  </a:lnTo>
                  <a:lnTo>
                    <a:pt x="787" y="89"/>
                  </a:lnTo>
                  <a:lnTo>
                    <a:pt x="774" y="134"/>
                  </a:lnTo>
                  <a:lnTo>
                    <a:pt x="759" y="177"/>
                  </a:lnTo>
                  <a:lnTo>
                    <a:pt x="744" y="219"/>
                  </a:lnTo>
                  <a:lnTo>
                    <a:pt x="726" y="261"/>
                  </a:lnTo>
                  <a:lnTo>
                    <a:pt x="707" y="302"/>
                  </a:lnTo>
                  <a:lnTo>
                    <a:pt x="687" y="342"/>
                  </a:lnTo>
                  <a:lnTo>
                    <a:pt x="665" y="382"/>
                  </a:lnTo>
                  <a:lnTo>
                    <a:pt x="641" y="421"/>
                  </a:lnTo>
                  <a:lnTo>
                    <a:pt x="616" y="460"/>
                  </a:lnTo>
                  <a:lnTo>
                    <a:pt x="589" y="497"/>
                  </a:lnTo>
                  <a:lnTo>
                    <a:pt x="562" y="536"/>
                  </a:lnTo>
                  <a:lnTo>
                    <a:pt x="533" y="572"/>
                  </a:lnTo>
                  <a:lnTo>
                    <a:pt x="502" y="609"/>
                  </a:lnTo>
                  <a:lnTo>
                    <a:pt x="471" y="646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2918" y="1930"/>
              <a:ext cx="95" cy="99"/>
            </a:xfrm>
            <a:custGeom>
              <a:avLst/>
              <a:gdLst>
                <a:gd name="T0" fmla="*/ 311 w 573"/>
                <a:gd name="T1" fmla="*/ 326 h 589"/>
                <a:gd name="T2" fmla="*/ 345 w 573"/>
                <a:gd name="T3" fmla="*/ 334 h 589"/>
                <a:gd name="T4" fmla="*/ 381 w 573"/>
                <a:gd name="T5" fmla="*/ 338 h 589"/>
                <a:gd name="T6" fmla="*/ 417 w 573"/>
                <a:gd name="T7" fmla="*/ 338 h 589"/>
                <a:gd name="T8" fmla="*/ 472 w 573"/>
                <a:gd name="T9" fmla="*/ 333 h 589"/>
                <a:gd name="T10" fmla="*/ 541 w 573"/>
                <a:gd name="T11" fmla="*/ 322 h 589"/>
                <a:gd name="T12" fmla="*/ 562 w 573"/>
                <a:gd name="T13" fmla="*/ 338 h 589"/>
                <a:gd name="T14" fmla="*/ 534 w 573"/>
                <a:gd name="T15" fmla="*/ 384 h 589"/>
                <a:gd name="T16" fmla="*/ 503 w 573"/>
                <a:gd name="T17" fmla="*/ 429 h 589"/>
                <a:gd name="T18" fmla="*/ 467 w 573"/>
                <a:gd name="T19" fmla="*/ 471 h 589"/>
                <a:gd name="T20" fmla="*/ 426 w 573"/>
                <a:gd name="T21" fmla="*/ 509 h 589"/>
                <a:gd name="T22" fmla="*/ 383 w 573"/>
                <a:gd name="T23" fmla="*/ 541 h 589"/>
                <a:gd name="T24" fmla="*/ 348 w 573"/>
                <a:gd name="T25" fmla="*/ 561 h 589"/>
                <a:gd name="T26" fmla="*/ 325 w 573"/>
                <a:gd name="T27" fmla="*/ 571 h 589"/>
                <a:gd name="T28" fmla="*/ 299 w 573"/>
                <a:gd name="T29" fmla="*/ 580 h 589"/>
                <a:gd name="T30" fmla="*/ 274 w 573"/>
                <a:gd name="T31" fmla="*/ 586 h 589"/>
                <a:gd name="T32" fmla="*/ 251 w 573"/>
                <a:gd name="T33" fmla="*/ 589 h 589"/>
                <a:gd name="T34" fmla="*/ 231 w 573"/>
                <a:gd name="T35" fmla="*/ 589 h 589"/>
                <a:gd name="T36" fmla="*/ 203 w 573"/>
                <a:gd name="T37" fmla="*/ 585 h 589"/>
                <a:gd name="T38" fmla="*/ 167 w 573"/>
                <a:gd name="T39" fmla="*/ 573 h 589"/>
                <a:gd name="T40" fmla="*/ 133 w 573"/>
                <a:gd name="T41" fmla="*/ 556 h 589"/>
                <a:gd name="T42" fmla="*/ 102 w 573"/>
                <a:gd name="T43" fmla="*/ 533 h 589"/>
                <a:gd name="T44" fmla="*/ 74 w 573"/>
                <a:gd name="T45" fmla="*/ 506 h 589"/>
                <a:gd name="T46" fmla="*/ 47 w 573"/>
                <a:gd name="T47" fmla="*/ 476 h 589"/>
                <a:gd name="T48" fmla="*/ 23 w 573"/>
                <a:gd name="T49" fmla="*/ 443 h 589"/>
                <a:gd name="T50" fmla="*/ 8 w 573"/>
                <a:gd name="T51" fmla="*/ 401 h 589"/>
                <a:gd name="T52" fmla="*/ 2 w 573"/>
                <a:gd name="T53" fmla="*/ 349 h 589"/>
                <a:gd name="T54" fmla="*/ 0 w 573"/>
                <a:gd name="T55" fmla="*/ 294 h 589"/>
                <a:gd name="T56" fmla="*/ 1 w 573"/>
                <a:gd name="T57" fmla="*/ 240 h 589"/>
                <a:gd name="T58" fmla="*/ 6 w 573"/>
                <a:gd name="T59" fmla="*/ 184 h 589"/>
                <a:gd name="T60" fmla="*/ 13 w 573"/>
                <a:gd name="T61" fmla="*/ 130 h 589"/>
                <a:gd name="T62" fmla="*/ 22 w 573"/>
                <a:gd name="T63" fmla="*/ 76 h 589"/>
                <a:gd name="T64" fmla="*/ 33 w 573"/>
                <a:gd name="T65" fmla="*/ 25 h 589"/>
                <a:gd name="T66" fmla="*/ 52 w 573"/>
                <a:gd name="T67" fmla="*/ 22 h 589"/>
                <a:gd name="T68" fmla="*/ 76 w 573"/>
                <a:gd name="T69" fmla="*/ 68 h 589"/>
                <a:gd name="T70" fmla="*/ 99 w 573"/>
                <a:gd name="T71" fmla="*/ 117 h 589"/>
                <a:gd name="T72" fmla="*/ 124 w 573"/>
                <a:gd name="T73" fmla="*/ 164 h 589"/>
                <a:gd name="T74" fmla="*/ 151 w 573"/>
                <a:gd name="T75" fmla="*/ 209 h 589"/>
                <a:gd name="T76" fmla="*/ 175 w 573"/>
                <a:gd name="T77" fmla="*/ 241 h 589"/>
                <a:gd name="T78" fmla="*/ 193 w 573"/>
                <a:gd name="T79" fmla="*/ 260 h 589"/>
                <a:gd name="T80" fmla="*/ 212 w 573"/>
                <a:gd name="T81" fmla="*/ 278 h 589"/>
                <a:gd name="T82" fmla="*/ 232 w 573"/>
                <a:gd name="T83" fmla="*/ 293 h 589"/>
                <a:gd name="T84" fmla="*/ 255 w 573"/>
                <a:gd name="T85" fmla="*/ 306 h 589"/>
                <a:gd name="T86" fmla="*/ 280 w 573"/>
                <a:gd name="T87" fmla="*/ 3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3" h="589">
                  <a:moveTo>
                    <a:pt x="293" y="320"/>
                  </a:moveTo>
                  <a:lnTo>
                    <a:pt x="311" y="326"/>
                  </a:lnTo>
                  <a:lnTo>
                    <a:pt x="328" y="331"/>
                  </a:lnTo>
                  <a:lnTo>
                    <a:pt x="345" y="334"/>
                  </a:lnTo>
                  <a:lnTo>
                    <a:pt x="363" y="336"/>
                  </a:lnTo>
                  <a:lnTo>
                    <a:pt x="381" y="338"/>
                  </a:lnTo>
                  <a:lnTo>
                    <a:pt x="399" y="338"/>
                  </a:lnTo>
                  <a:lnTo>
                    <a:pt x="417" y="338"/>
                  </a:lnTo>
                  <a:lnTo>
                    <a:pt x="436" y="337"/>
                  </a:lnTo>
                  <a:lnTo>
                    <a:pt x="472" y="333"/>
                  </a:lnTo>
                  <a:lnTo>
                    <a:pt x="507" y="328"/>
                  </a:lnTo>
                  <a:lnTo>
                    <a:pt x="541" y="322"/>
                  </a:lnTo>
                  <a:lnTo>
                    <a:pt x="573" y="316"/>
                  </a:lnTo>
                  <a:lnTo>
                    <a:pt x="562" y="338"/>
                  </a:lnTo>
                  <a:lnTo>
                    <a:pt x="548" y="362"/>
                  </a:lnTo>
                  <a:lnTo>
                    <a:pt x="534" y="384"/>
                  </a:lnTo>
                  <a:lnTo>
                    <a:pt x="519" y="407"/>
                  </a:lnTo>
                  <a:lnTo>
                    <a:pt x="503" y="429"/>
                  </a:lnTo>
                  <a:lnTo>
                    <a:pt x="485" y="450"/>
                  </a:lnTo>
                  <a:lnTo>
                    <a:pt x="467" y="471"/>
                  </a:lnTo>
                  <a:lnTo>
                    <a:pt x="447" y="491"/>
                  </a:lnTo>
                  <a:lnTo>
                    <a:pt x="426" y="509"/>
                  </a:lnTo>
                  <a:lnTo>
                    <a:pt x="405" y="526"/>
                  </a:lnTo>
                  <a:lnTo>
                    <a:pt x="383" y="541"/>
                  </a:lnTo>
                  <a:lnTo>
                    <a:pt x="360" y="555"/>
                  </a:lnTo>
                  <a:lnTo>
                    <a:pt x="348" y="561"/>
                  </a:lnTo>
                  <a:lnTo>
                    <a:pt x="337" y="566"/>
                  </a:lnTo>
                  <a:lnTo>
                    <a:pt x="325" y="571"/>
                  </a:lnTo>
                  <a:lnTo>
                    <a:pt x="312" y="576"/>
                  </a:lnTo>
                  <a:lnTo>
                    <a:pt x="299" y="580"/>
                  </a:lnTo>
                  <a:lnTo>
                    <a:pt x="286" y="583"/>
                  </a:lnTo>
                  <a:lnTo>
                    <a:pt x="274" y="586"/>
                  </a:lnTo>
                  <a:lnTo>
                    <a:pt x="261" y="588"/>
                  </a:lnTo>
                  <a:lnTo>
                    <a:pt x="251" y="589"/>
                  </a:lnTo>
                  <a:lnTo>
                    <a:pt x="241" y="589"/>
                  </a:lnTo>
                  <a:lnTo>
                    <a:pt x="231" y="589"/>
                  </a:lnTo>
                  <a:lnTo>
                    <a:pt x="222" y="588"/>
                  </a:lnTo>
                  <a:lnTo>
                    <a:pt x="203" y="585"/>
                  </a:lnTo>
                  <a:lnTo>
                    <a:pt x="185" y="580"/>
                  </a:lnTo>
                  <a:lnTo>
                    <a:pt x="167" y="573"/>
                  </a:lnTo>
                  <a:lnTo>
                    <a:pt x="150" y="565"/>
                  </a:lnTo>
                  <a:lnTo>
                    <a:pt x="133" y="556"/>
                  </a:lnTo>
                  <a:lnTo>
                    <a:pt x="118" y="545"/>
                  </a:lnTo>
                  <a:lnTo>
                    <a:pt x="102" y="533"/>
                  </a:lnTo>
                  <a:lnTo>
                    <a:pt x="88" y="520"/>
                  </a:lnTo>
                  <a:lnTo>
                    <a:pt x="74" y="506"/>
                  </a:lnTo>
                  <a:lnTo>
                    <a:pt x="60" y="491"/>
                  </a:lnTo>
                  <a:lnTo>
                    <a:pt x="47" y="476"/>
                  </a:lnTo>
                  <a:lnTo>
                    <a:pt x="34" y="459"/>
                  </a:lnTo>
                  <a:lnTo>
                    <a:pt x="23" y="443"/>
                  </a:lnTo>
                  <a:lnTo>
                    <a:pt x="12" y="427"/>
                  </a:lnTo>
                  <a:lnTo>
                    <a:pt x="8" y="401"/>
                  </a:lnTo>
                  <a:lnTo>
                    <a:pt x="4" y="375"/>
                  </a:lnTo>
                  <a:lnTo>
                    <a:pt x="2" y="349"/>
                  </a:lnTo>
                  <a:lnTo>
                    <a:pt x="1" y="321"/>
                  </a:lnTo>
                  <a:lnTo>
                    <a:pt x="0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3" y="211"/>
                  </a:lnTo>
                  <a:lnTo>
                    <a:pt x="6" y="184"/>
                  </a:lnTo>
                  <a:lnTo>
                    <a:pt x="9" y="157"/>
                  </a:lnTo>
                  <a:lnTo>
                    <a:pt x="13" y="130"/>
                  </a:lnTo>
                  <a:lnTo>
                    <a:pt x="17" y="104"/>
                  </a:lnTo>
                  <a:lnTo>
                    <a:pt x="22" y="76"/>
                  </a:lnTo>
                  <a:lnTo>
                    <a:pt x="27" y="51"/>
                  </a:lnTo>
                  <a:lnTo>
                    <a:pt x="33" y="25"/>
                  </a:lnTo>
                  <a:lnTo>
                    <a:pt x="39" y="0"/>
                  </a:lnTo>
                  <a:lnTo>
                    <a:pt x="52" y="22"/>
                  </a:lnTo>
                  <a:lnTo>
                    <a:pt x="64" y="45"/>
                  </a:lnTo>
                  <a:lnTo>
                    <a:pt x="76" y="68"/>
                  </a:lnTo>
                  <a:lnTo>
                    <a:pt x="87" y="93"/>
                  </a:lnTo>
                  <a:lnTo>
                    <a:pt x="99" y="117"/>
                  </a:lnTo>
                  <a:lnTo>
                    <a:pt x="111" y="140"/>
                  </a:lnTo>
                  <a:lnTo>
                    <a:pt x="124" y="164"/>
                  </a:lnTo>
                  <a:lnTo>
                    <a:pt x="137" y="187"/>
                  </a:lnTo>
                  <a:lnTo>
                    <a:pt x="151" y="209"/>
                  </a:lnTo>
                  <a:lnTo>
                    <a:pt x="167" y="231"/>
                  </a:lnTo>
                  <a:lnTo>
                    <a:pt x="175" y="241"/>
                  </a:lnTo>
                  <a:lnTo>
                    <a:pt x="184" y="251"/>
                  </a:lnTo>
                  <a:lnTo>
                    <a:pt x="193" y="260"/>
                  </a:lnTo>
                  <a:lnTo>
                    <a:pt x="202" y="269"/>
                  </a:lnTo>
                  <a:lnTo>
                    <a:pt x="212" y="278"/>
                  </a:lnTo>
                  <a:lnTo>
                    <a:pt x="222" y="285"/>
                  </a:lnTo>
                  <a:lnTo>
                    <a:pt x="232" y="293"/>
                  </a:lnTo>
                  <a:lnTo>
                    <a:pt x="244" y="300"/>
                  </a:lnTo>
                  <a:lnTo>
                    <a:pt x="255" y="306"/>
                  </a:lnTo>
                  <a:lnTo>
                    <a:pt x="267" y="311"/>
                  </a:lnTo>
                  <a:lnTo>
                    <a:pt x="280" y="316"/>
                  </a:lnTo>
                  <a:lnTo>
                    <a:pt x="293" y="320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2496" y="1956"/>
              <a:ext cx="333" cy="425"/>
            </a:xfrm>
            <a:custGeom>
              <a:avLst/>
              <a:gdLst>
                <a:gd name="T0" fmla="*/ 328 w 1998"/>
                <a:gd name="T1" fmla="*/ 307 h 2549"/>
                <a:gd name="T2" fmla="*/ 527 w 1998"/>
                <a:gd name="T3" fmla="*/ 482 h 2549"/>
                <a:gd name="T4" fmla="*/ 625 w 1998"/>
                <a:gd name="T5" fmla="*/ 537 h 2549"/>
                <a:gd name="T6" fmla="*/ 665 w 1998"/>
                <a:gd name="T7" fmla="*/ 490 h 2549"/>
                <a:gd name="T8" fmla="*/ 633 w 1998"/>
                <a:gd name="T9" fmla="*/ 392 h 2549"/>
                <a:gd name="T10" fmla="*/ 600 w 1998"/>
                <a:gd name="T11" fmla="*/ 282 h 2549"/>
                <a:gd name="T12" fmla="*/ 604 w 1998"/>
                <a:gd name="T13" fmla="*/ 178 h 2549"/>
                <a:gd name="T14" fmla="*/ 654 w 1998"/>
                <a:gd name="T15" fmla="*/ 94 h 2549"/>
                <a:gd name="T16" fmla="*/ 698 w 1998"/>
                <a:gd name="T17" fmla="*/ 112 h 2549"/>
                <a:gd name="T18" fmla="*/ 741 w 1998"/>
                <a:gd name="T19" fmla="*/ 191 h 2549"/>
                <a:gd name="T20" fmla="*/ 779 w 1998"/>
                <a:gd name="T21" fmla="*/ 373 h 2549"/>
                <a:gd name="T22" fmla="*/ 965 w 1998"/>
                <a:gd name="T23" fmla="*/ 621 h 2549"/>
                <a:gd name="T24" fmla="*/ 1014 w 1998"/>
                <a:gd name="T25" fmla="*/ 749 h 2549"/>
                <a:gd name="T26" fmla="*/ 994 w 1998"/>
                <a:gd name="T27" fmla="*/ 889 h 2549"/>
                <a:gd name="T28" fmla="*/ 1178 w 1998"/>
                <a:gd name="T29" fmla="*/ 1169 h 2549"/>
                <a:gd name="T30" fmla="*/ 1502 w 1998"/>
                <a:gd name="T31" fmla="*/ 1555 h 2549"/>
                <a:gd name="T32" fmla="*/ 1365 w 1998"/>
                <a:gd name="T33" fmla="*/ 1652 h 2549"/>
                <a:gd name="T34" fmla="*/ 1298 w 1998"/>
                <a:gd name="T35" fmla="*/ 1778 h 2549"/>
                <a:gd name="T36" fmla="*/ 1310 w 1998"/>
                <a:gd name="T37" fmla="*/ 1868 h 2549"/>
                <a:gd name="T38" fmla="*/ 1366 w 1998"/>
                <a:gd name="T39" fmla="*/ 1938 h 2549"/>
                <a:gd name="T40" fmla="*/ 1454 w 1998"/>
                <a:gd name="T41" fmla="*/ 1974 h 2549"/>
                <a:gd name="T42" fmla="*/ 1564 w 1998"/>
                <a:gd name="T43" fmla="*/ 1989 h 2549"/>
                <a:gd name="T44" fmla="*/ 1584 w 1998"/>
                <a:gd name="T45" fmla="*/ 2121 h 2549"/>
                <a:gd name="T46" fmla="*/ 1674 w 1998"/>
                <a:gd name="T47" fmla="*/ 2218 h 2549"/>
                <a:gd name="T48" fmla="*/ 1818 w 1998"/>
                <a:gd name="T49" fmla="*/ 2240 h 2549"/>
                <a:gd name="T50" fmla="*/ 1902 w 1998"/>
                <a:gd name="T51" fmla="*/ 2307 h 2549"/>
                <a:gd name="T52" fmla="*/ 1984 w 1998"/>
                <a:gd name="T53" fmla="*/ 2429 h 2549"/>
                <a:gd name="T54" fmla="*/ 1880 w 1998"/>
                <a:gd name="T55" fmla="*/ 2517 h 2549"/>
                <a:gd name="T56" fmla="*/ 1728 w 1998"/>
                <a:gd name="T57" fmla="*/ 2542 h 2549"/>
                <a:gd name="T58" fmla="*/ 1529 w 1998"/>
                <a:gd name="T59" fmla="*/ 2482 h 2549"/>
                <a:gd name="T60" fmla="*/ 1434 w 1998"/>
                <a:gd name="T61" fmla="*/ 2410 h 2549"/>
                <a:gd name="T62" fmla="*/ 1307 w 1998"/>
                <a:gd name="T63" fmla="*/ 2206 h 2549"/>
                <a:gd name="T64" fmla="*/ 1028 w 1998"/>
                <a:gd name="T65" fmla="*/ 1677 h 2549"/>
                <a:gd name="T66" fmla="*/ 815 w 1998"/>
                <a:gd name="T67" fmla="*/ 1245 h 2549"/>
                <a:gd name="T68" fmla="*/ 731 w 1998"/>
                <a:gd name="T69" fmla="*/ 1182 h 2549"/>
                <a:gd name="T70" fmla="*/ 537 w 1998"/>
                <a:gd name="T71" fmla="*/ 1180 h 2549"/>
                <a:gd name="T72" fmla="*/ 374 w 1998"/>
                <a:gd name="T73" fmla="*/ 1160 h 2549"/>
                <a:gd name="T74" fmla="*/ 261 w 1998"/>
                <a:gd name="T75" fmla="*/ 1119 h 2549"/>
                <a:gd name="T76" fmla="*/ 173 w 1998"/>
                <a:gd name="T77" fmla="*/ 961 h 2549"/>
                <a:gd name="T78" fmla="*/ 143 w 1998"/>
                <a:gd name="T79" fmla="*/ 852 h 2549"/>
                <a:gd name="T80" fmla="*/ 187 w 1998"/>
                <a:gd name="T81" fmla="*/ 777 h 2549"/>
                <a:gd name="T82" fmla="*/ 263 w 1998"/>
                <a:gd name="T83" fmla="*/ 792 h 2549"/>
                <a:gd name="T84" fmla="*/ 297 w 1998"/>
                <a:gd name="T85" fmla="*/ 883 h 2549"/>
                <a:gd name="T86" fmla="*/ 322 w 1998"/>
                <a:gd name="T87" fmla="*/ 976 h 2549"/>
                <a:gd name="T88" fmla="*/ 355 w 1998"/>
                <a:gd name="T89" fmla="*/ 925 h 2549"/>
                <a:gd name="T90" fmla="*/ 314 w 1998"/>
                <a:gd name="T91" fmla="*/ 775 h 2549"/>
                <a:gd name="T92" fmla="*/ 246 w 1998"/>
                <a:gd name="T93" fmla="*/ 613 h 2549"/>
                <a:gd name="T94" fmla="*/ 216 w 1998"/>
                <a:gd name="T95" fmla="*/ 439 h 2549"/>
                <a:gd name="T96" fmla="*/ 214 w 1998"/>
                <a:gd name="T97" fmla="*/ 259 h 2549"/>
                <a:gd name="T98" fmla="*/ 156 w 1998"/>
                <a:gd name="T99" fmla="*/ 175 h 2549"/>
                <a:gd name="T100" fmla="*/ 83 w 1998"/>
                <a:gd name="T101" fmla="*/ 147 h 2549"/>
                <a:gd name="T102" fmla="*/ 13 w 1998"/>
                <a:gd name="T103" fmla="*/ 140 h 2549"/>
                <a:gd name="T104" fmla="*/ 3 w 1998"/>
                <a:gd name="T105" fmla="*/ 24 h 2549"/>
                <a:gd name="T106" fmla="*/ 45 w 1998"/>
                <a:gd name="T107" fmla="*/ 1 h 2549"/>
                <a:gd name="T108" fmla="*/ 104 w 1998"/>
                <a:gd name="T109" fmla="*/ 41 h 2549"/>
                <a:gd name="T110" fmla="*/ 148 w 1998"/>
                <a:gd name="T111" fmla="*/ 113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8" h="2549">
                  <a:moveTo>
                    <a:pt x="181" y="123"/>
                  </a:moveTo>
                  <a:lnTo>
                    <a:pt x="200" y="151"/>
                  </a:lnTo>
                  <a:lnTo>
                    <a:pt x="219" y="178"/>
                  </a:lnTo>
                  <a:lnTo>
                    <a:pt x="240" y="205"/>
                  </a:lnTo>
                  <a:lnTo>
                    <a:pt x="261" y="232"/>
                  </a:lnTo>
                  <a:lnTo>
                    <a:pt x="282" y="257"/>
                  </a:lnTo>
                  <a:lnTo>
                    <a:pt x="305" y="282"/>
                  </a:lnTo>
                  <a:lnTo>
                    <a:pt x="328" y="307"/>
                  </a:lnTo>
                  <a:lnTo>
                    <a:pt x="352" y="332"/>
                  </a:lnTo>
                  <a:lnTo>
                    <a:pt x="375" y="355"/>
                  </a:lnTo>
                  <a:lnTo>
                    <a:pt x="400" y="378"/>
                  </a:lnTo>
                  <a:lnTo>
                    <a:pt x="424" y="400"/>
                  </a:lnTo>
                  <a:lnTo>
                    <a:pt x="450" y="421"/>
                  </a:lnTo>
                  <a:lnTo>
                    <a:pt x="476" y="443"/>
                  </a:lnTo>
                  <a:lnTo>
                    <a:pt x="501" y="463"/>
                  </a:lnTo>
                  <a:lnTo>
                    <a:pt x="527" y="482"/>
                  </a:lnTo>
                  <a:lnTo>
                    <a:pt x="553" y="501"/>
                  </a:lnTo>
                  <a:lnTo>
                    <a:pt x="562" y="504"/>
                  </a:lnTo>
                  <a:lnTo>
                    <a:pt x="571" y="509"/>
                  </a:lnTo>
                  <a:lnTo>
                    <a:pt x="580" y="514"/>
                  </a:lnTo>
                  <a:lnTo>
                    <a:pt x="590" y="521"/>
                  </a:lnTo>
                  <a:lnTo>
                    <a:pt x="601" y="527"/>
                  </a:lnTo>
                  <a:lnTo>
                    <a:pt x="613" y="533"/>
                  </a:lnTo>
                  <a:lnTo>
                    <a:pt x="625" y="537"/>
                  </a:lnTo>
                  <a:lnTo>
                    <a:pt x="637" y="540"/>
                  </a:lnTo>
                  <a:lnTo>
                    <a:pt x="644" y="533"/>
                  </a:lnTo>
                  <a:lnTo>
                    <a:pt x="650" y="526"/>
                  </a:lnTo>
                  <a:lnTo>
                    <a:pt x="655" y="519"/>
                  </a:lnTo>
                  <a:lnTo>
                    <a:pt x="659" y="512"/>
                  </a:lnTo>
                  <a:lnTo>
                    <a:pt x="662" y="504"/>
                  </a:lnTo>
                  <a:lnTo>
                    <a:pt x="664" y="497"/>
                  </a:lnTo>
                  <a:lnTo>
                    <a:pt x="665" y="490"/>
                  </a:lnTo>
                  <a:lnTo>
                    <a:pt x="666" y="483"/>
                  </a:lnTo>
                  <a:lnTo>
                    <a:pt x="665" y="475"/>
                  </a:lnTo>
                  <a:lnTo>
                    <a:pt x="664" y="468"/>
                  </a:lnTo>
                  <a:lnTo>
                    <a:pt x="663" y="461"/>
                  </a:lnTo>
                  <a:lnTo>
                    <a:pt x="661" y="453"/>
                  </a:lnTo>
                  <a:lnTo>
                    <a:pt x="656" y="437"/>
                  </a:lnTo>
                  <a:lnTo>
                    <a:pt x="649" y="422"/>
                  </a:lnTo>
                  <a:lnTo>
                    <a:pt x="633" y="392"/>
                  </a:lnTo>
                  <a:lnTo>
                    <a:pt x="617" y="361"/>
                  </a:lnTo>
                  <a:lnTo>
                    <a:pt x="611" y="345"/>
                  </a:lnTo>
                  <a:lnTo>
                    <a:pt x="606" y="329"/>
                  </a:lnTo>
                  <a:lnTo>
                    <a:pt x="604" y="321"/>
                  </a:lnTo>
                  <a:lnTo>
                    <a:pt x="603" y="312"/>
                  </a:lnTo>
                  <a:lnTo>
                    <a:pt x="602" y="304"/>
                  </a:lnTo>
                  <a:lnTo>
                    <a:pt x="602" y="296"/>
                  </a:lnTo>
                  <a:lnTo>
                    <a:pt x="600" y="282"/>
                  </a:lnTo>
                  <a:lnTo>
                    <a:pt x="598" y="269"/>
                  </a:lnTo>
                  <a:lnTo>
                    <a:pt x="597" y="256"/>
                  </a:lnTo>
                  <a:lnTo>
                    <a:pt x="597" y="243"/>
                  </a:lnTo>
                  <a:lnTo>
                    <a:pt x="597" y="230"/>
                  </a:lnTo>
                  <a:lnTo>
                    <a:pt x="598" y="217"/>
                  </a:lnTo>
                  <a:lnTo>
                    <a:pt x="599" y="204"/>
                  </a:lnTo>
                  <a:lnTo>
                    <a:pt x="601" y="191"/>
                  </a:lnTo>
                  <a:lnTo>
                    <a:pt x="604" y="178"/>
                  </a:lnTo>
                  <a:lnTo>
                    <a:pt x="607" y="166"/>
                  </a:lnTo>
                  <a:lnTo>
                    <a:pt x="612" y="154"/>
                  </a:lnTo>
                  <a:lnTo>
                    <a:pt x="617" y="143"/>
                  </a:lnTo>
                  <a:lnTo>
                    <a:pt x="623" y="132"/>
                  </a:lnTo>
                  <a:lnTo>
                    <a:pt x="630" y="121"/>
                  </a:lnTo>
                  <a:lnTo>
                    <a:pt x="637" y="110"/>
                  </a:lnTo>
                  <a:lnTo>
                    <a:pt x="646" y="100"/>
                  </a:lnTo>
                  <a:lnTo>
                    <a:pt x="654" y="94"/>
                  </a:lnTo>
                  <a:lnTo>
                    <a:pt x="661" y="90"/>
                  </a:lnTo>
                  <a:lnTo>
                    <a:pt x="667" y="88"/>
                  </a:lnTo>
                  <a:lnTo>
                    <a:pt x="673" y="88"/>
                  </a:lnTo>
                  <a:lnTo>
                    <a:pt x="678" y="89"/>
                  </a:lnTo>
                  <a:lnTo>
                    <a:pt x="683" y="92"/>
                  </a:lnTo>
                  <a:lnTo>
                    <a:pt x="687" y="96"/>
                  </a:lnTo>
                  <a:lnTo>
                    <a:pt x="691" y="101"/>
                  </a:lnTo>
                  <a:lnTo>
                    <a:pt x="698" y="112"/>
                  </a:lnTo>
                  <a:lnTo>
                    <a:pt x="705" y="125"/>
                  </a:lnTo>
                  <a:lnTo>
                    <a:pt x="709" y="131"/>
                  </a:lnTo>
                  <a:lnTo>
                    <a:pt x="712" y="136"/>
                  </a:lnTo>
                  <a:lnTo>
                    <a:pt x="716" y="142"/>
                  </a:lnTo>
                  <a:lnTo>
                    <a:pt x="720" y="146"/>
                  </a:lnTo>
                  <a:lnTo>
                    <a:pt x="728" y="160"/>
                  </a:lnTo>
                  <a:lnTo>
                    <a:pt x="735" y="175"/>
                  </a:lnTo>
                  <a:lnTo>
                    <a:pt x="741" y="191"/>
                  </a:lnTo>
                  <a:lnTo>
                    <a:pt x="747" y="207"/>
                  </a:lnTo>
                  <a:lnTo>
                    <a:pt x="751" y="223"/>
                  </a:lnTo>
                  <a:lnTo>
                    <a:pt x="755" y="239"/>
                  </a:lnTo>
                  <a:lnTo>
                    <a:pt x="759" y="255"/>
                  </a:lnTo>
                  <a:lnTo>
                    <a:pt x="762" y="272"/>
                  </a:lnTo>
                  <a:lnTo>
                    <a:pt x="768" y="305"/>
                  </a:lnTo>
                  <a:lnTo>
                    <a:pt x="773" y="340"/>
                  </a:lnTo>
                  <a:lnTo>
                    <a:pt x="779" y="373"/>
                  </a:lnTo>
                  <a:lnTo>
                    <a:pt x="787" y="406"/>
                  </a:lnTo>
                  <a:lnTo>
                    <a:pt x="837" y="461"/>
                  </a:lnTo>
                  <a:lnTo>
                    <a:pt x="887" y="517"/>
                  </a:lnTo>
                  <a:lnTo>
                    <a:pt x="911" y="545"/>
                  </a:lnTo>
                  <a:lnTo>
                    <a:pt x="933" y="576"/>
                  </a:lnTo>
                  <a:lnTo>
                    <a:pt x="945" y="591"/>
                  </a:lnTo>
                  <a:lnTo>
                    <a:pt x="955" y="606"/>
                  </a:lnTo>
                  <a:lnTo>
                    <a:pt x="965" y="621"/>
                  </a:lnTo>
                  <a:lnTo>
                    <a:pt x="974" y="636"/>
                  </a:lnTo>
                  <a:lnTo>
                    <a:pt x="982" y="652"/>
                  </a:lnTo>
                  <a:lnTo>
                    <a:pt x="989" y="667"/>
                  </a:lnTo>
                  <a:lnTo>
                    <a:pt x="996" y="683"/>
                  </a:lnTo>
                  <a:lnTo>
                    <a:pt x="1002" y="700"/>
                  </a:lnTo>
                  <a:lnTo>
                    <a:pt x="1007" y="716"/>
                  </a:lnTo>
                  <a:lnTo>
                    <a:pt x="1011" y="733"/>
                  </a:lnTo>
                  <a:lnTo>
                    <a:pt x="1014" y="749"/>
                  </a:lnTo>
                  <a:lnTo>
                    <a:pt x="1016" y="766"/>
                  </a:lnTo>
                  <a:lnTo>
                    <a:pt x="1017" y="783"/>
                  </a:lnTo>
                  <a:lnTo>
                    <a:pt x="1016" y="800"/>
                  </a:lnTo>
                  <a:lnTo>
                    <a:pt x="1015" y="817"/>
                  </a:lnTo>
                  <a:lnTo>
                    <a:pt x="1012" y="836"/>
                  </a:lnTo>
                  <a:lnTo>
                    <a:pt x="1007" y="853"/>
                  </a:lnTo>
                  <a:lnTo>
                    <a:pt x="1001" y="871"/>
                  </a:lnTo>
                  <a:lnTo>
                    <a:pt x="994" y="889"/>
                  </a:lnTo>
                  <a:lnTo>
                    <a:pt x="985" y="907"/>
                  </a:lnTo>
                  <a:lnTo>
                    <a:pt x="976" y="951"/>
                  </a:lnTo>
                  <a:lnTo>
                    <a:pt x="1012" y="985"/>
                  </a:lnTo>
                  <a:lnTo>
                    <a:pt x="1046" y="1021"/>
                  </a:lnTo>
                  <a:lnTo>
                    <a:pt x="1081" y="1056"/>
                  </a:lnTo>
                  <a:lnTo>
                    <a:pt x="1114" y="1094"/>
                  </a:lnTo>
                  <a:lnTo>
                    <a:pt x="1146" y="1131"/>
                  </a:lnTo>
                  <a:lnTo>
                    <a:pt x="1178" y="1169"/>
                  </a:lnTo>
                  <a:lnTo>
                    <a:pt x="1210" y="1209"/>
                  </a:lnTo>
                  <a:lnTo>
                    <a:pt x="1242" y="1247"/>
                  </a:lnTo>
                  <a:lnTo>
                    <a:pt x="1304" y="1326"/>
                  </a:lnTo>
                  <a:lnTo>
                    <a:pt x="1368" y="1403"/>
                  </a:lnTo>
                  <a:lnTo>
                    <a:pt x="1400" y="1442"/>
                  </a:lnTo>
                  <a:lnTo>
                    <a:pt x="1433" y="1481"/>
                  </a:lnTo>
                  <a:lnTo>
                    <a:pt x="1468" y="1518"/>
                  </a:lnTo>
                  <a:lnTo>
                    <a:pt x="1502" y="1555"/>
                  </a:lnTo>
                  <a:lnTo>
                    <a:pt x="1484" y="1564"/>
                  </a:lnTo>
                  <a:lnTo>
                    <a:pt x="1466" y="1574"/>
                  </a:lnTo>
                  <a:lnTo>
                    <a:pt x="1448" y="1586"/>
                  </a:lnTo>
                  <a:lnTo>
                    <a:pt x="1429" y="1597"/>
                  </a:lnTo>
                  <a:lnTo>
                    <a:pt x="1412" y="1609"/>
                  </a:lnTo>
                  <a:lnTo>
                    <a:pt x="1395" y="1623"/>
                  </a:lnTo>
                  <a:lnTo>
                    <a:pt x="1380" y="1637"/>
                  </a:lnTo>
                  <a:lnTo>
                    <a:pt x="1365" y="1652"/>
                  </a:lnTo>
                  <a:lnTo>
                    <a:pt x="1351" y="1667"/>
                  </a:lnTo>
                  <a:lnTo>
                    <a:pt x="1338" y="1684"/>
                  </a:lnTo>
                  <a:lnTo>
                    <a:pt x="1327" y="1702"/>
                  </a:lnTo>
                  <a:lnTo>
                    <a:pt x="1317" y="1720"/>
                  </a:lnTo>
                  <a:lnTo>
                    <a:pt x="1308" y="1739"/>
                  </a:lnTo>
                  <a:lnTo>
                    <a:pt x="1302" y="1758"/>
                  </a:lnTo>
                  <a:lnTo>
                    <a:pt x="1300" y="1768"/>
                  </a:lnTo>
                  <a:lnTo>
                    <a:pt x="1298" y="1778"/>
                  </a:lnTo>
                  <a:lnTo>
                    <a:pt x="1297" y="1789"/>
                  </a:lnTo>
                  <a:lnTo>
                    <a:pt x="1296" y="1800"/>
                  </a:lnTo>
                  <a:lnTo>
                    <a:pt x="1297" y="1811"/>
                  </a:lnTo>
                  <a:lnTo>
                    <a:pt x="1298" y="1823"/>
                  </a:lnTo>
                  <a:lnTo>
                    <a:pt x="1300" y="1835"/>
                  </a:lnTo>
                  <a:lnTo>
                    <a:pt x="1303" y="1846"/>
                  </a:lnTo>
                  <a:lnTo>
                    <a:pt x="1306" y="1857"/>
                  </a:lnTo>
                  <a:lnTo>
                    <a:pt x="1310" y="1868"/>
                  </a:lnTo>
                  <a:lnTo>
                    <a:pt x="1315" y="1878"/>
                  </a:lnTo>
                  <a:lnTo>
                    <a:pt x="1320" y="1888"/>
                  </a:lnTo>
                  <a:lnTo>
                    <a:pt x="1326" y="1897"/>
                  </a:lnTo>
                  <a:lnTo>
                    <a:pt x="1333" y="1906"/>
                  </a:lnTo>
                  <a:lnTo>
                    <a:pt x="1340" y="1915"/>
                  </a:lnTo>
                  <a:lnTo>
                    <a:pt x="1348" y="1923"/>
                  </a:lnTo>
                  <a:lnTo>
                    <a:pt x="1356" y="1931"/>
                  </a:lnTo>
                  <a:lnTo>
                    <a:pt x="1366" y="1938"/>
                  </a:lnTo>
                  <a:lnTo>
                    <a:pt x="1376" y="1944"/>
                  </a:lnTo>
                  <a:lnTo>
                    <a:pt x="1386" y="1949"/>
                  </a:lnTo>
                  <a:lnTo>
                    <a:pt x="1397" y="1958"/>
                  </a:lnTo>
                  <a:lnTo>
                    <a:pt x="1407" y="1964"/>
                  </a:lnTo>
                  <a:lnTo>
                    <a:pt x="1418" y="1968"/>
                  </a:lnTo>
                  <a:lnTo>
                    <a:pt x="1430" y="1971"/>
                  </a:lnTo>
                  <a:lnTo>
                    <a:pt x="1442" y="1973"/>
                  </a:lnTo>
                  <a:lnTo>
                    <a:pt x="1454" y="1974"/>
                  </a:lnTo>
                  <a:lnTo>
                    <a:pt x="1466" y="1974"/>
                  </a:lnTo>
                  <a:lnTo>
                    <a:pt x="1478" y="1974"/>
                  </a:lnTo>
                  <a:lnTo>
                    <a:pt x="1502" y="1974"/>
                  </a:lnTo>
                  <a:lnTo>
                    <a:pt x="1524" y="1975"/>
                  </a:lnTo>
                  <a:lnTo>
                    <a:pt x="1535" y="1977"/>
                  </a:lnTo>
                  <a:lnTo>
                    <a:pt x="1545" y="1980"/>
                  </a:lnTo>
                  <a:lnTo>
                    <a:pt x="1555" y="1984"/>
                  </a:lnTo>
                  <a:lnTo>
                    <a:pt x="1564" y="1989"/>
                  </a:lnTo>
                  <a:lnTo>
                    <a:pt x="1562" y="2007"/>
                  </a:lnTo>
                  <a:lnTo>
                    <a:pt x="1562" y="2024"/>
                  </a:lnTo>
                  <a:lnTo>
                    <a:pt x="1563" y="2041"/>
                  </a:lnTo>
                  <a:lnTo>
                    <a:pt x="1565" y="2058"/>
                  </a:lnTo>
                  <a:lnTo>
                    <a:pt x="1569" y="2074"/>
                  </a:lnTo>
                  <a:lnTo>
                    <a:pt x="1572" y="2091"/>
                  </a:lnTo>
                  <a:lnTo>
                    <a:pt x="1577" y="2106"/>
                  </a:lnTo>
                  <a:lnTo>
                    <a:pt x="1584" y="2121"/>
                  </a:lnTo>
                  <a:lnTo>
                    <a:pt x="1591" y="2136"/>
                  </a:lnTo>
                  <a:lnTo>
                    <a:pt x="1599" y="2150"/>
                  </a:lnTo>
                  <a:lnTo>
                    <a:pt x="1609" y="2163"/>
                  </a:lnTo>
                  <a:lnTo>
                    <a:pt x="1619" y="2175"/>
                  </a:lnTo>
                  <a:lnTo>
                    <a:pt x="1631" y="2187"/>
                  </a:lnTo>
                  <a:lnTo>
                    <a:pt x="1644" y="2198"/>
                  </a:lnTo>
                  <a:lnTo>
                    <a:pt x="1659" y="2209"/>
                  </a:lnTo>
                  <a:lnTo>
                    <a:pt x="1674" y="2218"/>
                  </a:lnTo>
                  <a:lnTo>
                    <a:pt x="1686" y="2223"/>
                  </a:lnTo>
                  <a:lnTo>
                    <a:pt x="1699" y="2227"/>
                  </a:lnTo>
                  <a:lnTo>
                    <a:pt x="1710" y="2231"/>
                  </a:lnTo>
                  <a:lnTo>
                    <a:pt x="1722" y="2234"/>
                  </a:lnTo>
                  <a:lnTo>
                    <a:pt x="1746" y="2237"/>
                  </a:lnTo>
                  <a:lnTo>
                    <a:pt x="1770" y="2239"/>
                  </a:lnTo>
                  <a:lnTo>
                    <a:pt x="1794" y="2240"/>
                  </a:lnTo>
                  <a:lnTo>
                    <a:pt x="1818" y="2240"/>
                  </a:lnTo>
                  <a:lnTo>
                    <a:pt x="1844" y="2240"/>
                  </a:lnTo>
                  <a:lnTo>
                    <a:pt x="1869" y="2241"/>
                  </a:lnTo>
                  <a:lnTo>
                    <a:pt x="1872" y="2253"/>
                  </a:lnTo>
                  <a:lnTo>
                    <a:pt x="1877" y="2264"/>
                  </a:lnTo>
                  <a:lnTo>
                    <a:pt x="1882" y="2276"/>
                  </a:lnTo>
                  <a:lnTo>
                    <a:pt x="1888" y="2286"/>
                  </a:lnTo>
                  <a:lnTo>
                    <a:pt x="1894" y="2297"/>
                  </a:lnTo>
                  <a:lnTo>
                    <a:pt x="1902" y="2307"/>
                  </a:lnTo>
                  <a:lnTo>
                    <a:pt x="1910" y="2317"/>
                  </a:lnTo>
                  <a:lnTo>
                    <a:pt x="1918" y="2326"/>
                  </a:lnTo>
                  <a:lnTo>
                    <a:pt x="1936" y="2346"/>
                  </a:lnTo>
                  <a:lnTo>
                    <a:pt x="1957" y="2364"/>
                  </a:lnTo>
                  <a:lnTo>
                    <a:pt x="1977" y="2382"/>
                  </a:lnTo>
                  <a:lnTo>
                    <a:pt x="1998" y="2399"/>
                  </a:lnTo>
                  <a:lnTo>
                    <a:pt x="1992" y="2415"/>
                  </a:lnTo>
                  <a:lnTo>
                    <a:pt x="1984" y="2429"/>
                  </a:lnTo>
                  <a:lnTo>
                    <a:pt x="1975" y="2442"/>
                  </a:lnTo>
                  <a:lnTo>
                    <a:pt x="1965" y="2455"/>
                  </a:lnTo>
                  <a:lnTo>
                    <a:pt x="1953" y="2468"/>
                  </a:lnTo>
                  <a:lnTo>
                    <a:pt x="1939" y="2480"/>
                  </a:lnTo>
                  <a:lnTo>
                    <a:pt x="1925" y="2490"/>
                  </a:lnTo>
                  <a:lnTo>
                    <a:pt x="1911" y="2500"/>
                  </a:lnTo>
                  <a:lnTo>
                    <a:pt x="1896" y="2509"/>
                  </a:lnTo>
                  <a:lnTo>
                    <a:pt x="1880" y="2517"/>
                  </a:lnTo>
                  <a:lnTo>
                    <a:pt x="1864" y="2524"/>
                  </a:lnTo>
                  <a:lnTo>
                    <a:pt x="1847" y="2531"/>
                  </a:lnTo>
                  <a:lnTo>
                    <a:pt x="1831" y="2537"/>
                  </a:lnTo>
                  <a:lnTo>
                    <a:pt x="1813" y="2542"/>
                  </a:lnTo>
                  <a:lnTo>
                    <a:pt x="1797" y="2546"/>
                  </a:lnTo>
                  <a:lnTo>
                    <a:pt x="1781" y="2549"/>
                  </a:lnTo>
                  <a:lnTo>
                    <a:pt x="1755" y="2546"/>
                  </a:lnTo>
                  <a:lnTo>
                    <a:pt x="1728" y="2542"/>
                  </a:lnTo>
                  <a:lnTo>
                    <a:pt x="1700" y="2537"/>
                  </a:lnTo>
                  <a:lnTo>
                    <a:pt x="1670" y="2531"/>
                  </a:lnTo>
                  <a:lnTo>
                    <a:pt x="1642" y="2524"/>
                  </a:lnTo>
                  <a:lnTo>
                    <a:pt x="1613" y="2516"/>
                  </a:lnTo>
                  <a:lnTo>
                    <a:pt x="1584" y="2506"/>
                  </a:lnTo>
                  <a:lnTo>
                    <a:pt x="1556" y="2495"/>
                  </a:lnTo>
                  <a:lnTo>
                    <a:pt x="1542" y="2489"/>
                  </a:lnTo>
                  <a:lnTo>
                    <a:pt x="1529" y="2482"/>
                  </a:lnTo>
                  <a:lnTo>
                    <a:pt x="1516" y="2475"/>
                  </a:lnTo>
                  <a:lnTo>
                    <a:pt x="1503" y="2467"/>
                  </a:lnTo>
                  <a:lnTo>
                    <a:pt x="1490" y="2459"/>
                  </a:lnTo>
                  <a:lnTo>
                    <a:pt x="1478" y="2450"/>
                  </a:lnTo>
                  <a:lnTo>
                    <a:pt x="1467" y="2441"/>
                  </a:lnTo>
                  <a:lnTo>
                    <a:pt x="1456" y="2431"/>
                  </a:lnTo>
                  <a:lnTo>
                    <a:pt x="1445" y="2421"/>
                  </a:lnTo>
                  <a:lnTo>
                    <a:pt x="1434" y="2410"/>
                  </a:lnTo>
                  <a:lnTo>
                    <a:pt x="1424" y="2399"/>
                  </a:lnTo>
                  <a:lnTo>
                    <a:pt x="1415" y="2387"/>
                  </a:lnTo>
                  <a:lnTo>
                    <a:pt x="1407" y="2375"/>
                  </a:lnTo>
                  <a:lnTo>
                    <a:pt x="1400" y="2361"/>
                  </a:lnTo>
                  <a:lnTo>
                    <a:pt x="1393" y="2348"/>
                  </a:lnTo>
                  <a:lnTo>
                    <a:pt x="1386" y="2333"/>
                  </a:lnTo>
                  <a:lnTo>
                    <a:pt x="1347" y="2270"/>
                  </a:lnTo>
                  <a:lnTo>
                    <a:pt x="1307" y="2206"/>
                  </a:lnTo>
                  <a:lnTo>
                    <a:pt x="1270" y="2141"/>
                  </a:lnTo>
                  <a:lnTo>
                    <a:pt x="1234" y="2076"/>
                  </a:lnTo>
                  <a:lnTo>
                    <a:pt x="1198" y="2010"/>
                  </a:lnTo>
                  <a:lnTo>
                    <a:pt x="1163" y="1944"/>
                  </a:lnTo>
                  <a:lnTo>
                    <a:pt x="1128" y="1878"/>
                  </a:lnTo>
                  <a:lnTo>
                    <a:pt x="1095" y="1811"/>
                  </a:lnTo>
                  <a:lnTo>
                    <a:pt x="1062" y="1744"/>
                  </a:lnTo>
                  <a:lnTo>
                    <a:pt x="1028" y="1677"/>
                  </a:lnTo>
                  <a:lnTo>
                    <a:pt x="996" y="1610"/>
                  </a:lnTo>
                  <a:lnTo>
                    <a:pt x="963" y="1542"/>
                  </a:lnTo>
                  <a:lnTo>
                    <a:pt x="930" y="1475"/>
                  </a:lnTo>
                  <a:lnTo>
                    <a:pt x="897" y="1408"/>
                  </a:lnTo>
                  <a:lnTo>
                    <a:pt x="864" y="1341"/>
                  </a:lnTo>
                  <a:lnTo>
                    <a:pt x="831" y="1274"/>
                  </a:lnTo>
                  <a:lnTo>
                    <a:pt x="823" y="1259"/>
                  </a:lnTo>
                  <a:lnTo>
                    <a:pt x="815" y="1245"/>
                  </a:lnTo>
                  <a:lnTo>
                    <a:pt x="806" y="1233"/>
                  </a:lnTo>
                  <a:lnTo>
                    <a:pt x="796" y="1222"/>
                  </a:lnTo>
                  <a:lnTo>
                    <a:pt x="787" y="1213"/>
                  </a:lnTo>
                  <a:lnTo>
                    <a:pt x="776" y="1205"/>
                  </a:lnTo>
                  <a:lnTo>
                    <a:pt x="766" y="1198"/>
                  </a:lnTo>
                  <a:lnTo>
                    <a:pt x="755" y="1191"/>
                  </a:lnTo>
                  <a:lnTo>
                    <a:pt x="743" y="1186"/>
                  </a:lnTo>
                  <a:lnTo>
                    <a:pt x="731" y="1182"/>
                  </a:lnTo>
                  <a:lnTo>
                    <a:pt x="719" y="1179"/>
                  </a:lnTo>
                  <a:lnTo>
                    <a:pt x="707" y="1177"/>
                  </a:lnTo>
                  <a:lnTo>
                    <a:pt x="694" y="1175"/>
                  </a:lnTo>
                  <a:lnTo>
                    <a:pt x="680" y="1174"/>
                  </a:lnTo>
                  <a:lnTo>
                    <a:pt x="666" y="1174"/>
                  </a:lnTo>
                  <a:lnTo>
                    <a:pt x="653" y="1174"/>
                  </a:lnTo>
                  <a:lnTo>
                    <a:pt x="596" y="1176"/>
                  </a:lnTo>
                  <a:lnTo>
                    <a:pt x="537" y="1180"/>
                  </a:lnTo>
                  <a:lnTo>
                    <a:pt x="508" y="1181"/>
                  </a:lnTo>
                  <a:lnTo>
                    <a:pt x="478" y="1181"/>
                  </a:lnTo>
                  <a:lnTo>
                    <a:pt x="464" y="1180"/>
                  </a:lnTo>
                  <a:lnTo>
                    <a:pt x="449" y="1178"/>
                  </a:lnTo>
                  <a:lnTo>
                    <a:pt x="435" y="1175"/>
                  </a:lnTo>
                  <a:lnTo>
                    <a:pt x="420" y="1172"/>
                  </a:lnTo>
                  <a:lnTo>
                    <a:pt x="397" y="1165"/>
                  </a:lnTo>
                  <a:lnTo>
                    <a:pt x="374" y="1160"/>
                  </a:lnTo>
                  <a:lnTo>
                    <a:pt x="350" y="1155"/>
                  </a:lnTo>
                  <a:lnTo>
                    <a:pt x="326" y="1149"/>
                  </a:lnTo>
                  <a:lnTo>
                    <a:pt x="315" y="1145"/>
                  </a:lnTo>
                  <a:lnTo>
                    <a:pt x="304" y="1141"/>
                  </a:lnTo>
                  <a:lnTo>
                    <a:pt x="292" y="1137"/>
                  </a:lnTo>
                  <a:lnTo>
                    <a:pt x="281" y="1132"/>
                  </a:lnTo>
                  <a:lnTo>
                    <a:pt x="271" y="1126"/>
                  </a:lnTo>
                  <a:lnTo>
                    <a:pt x="261" y="1119"/>
                  </a:lnTo>
                  <a:lnTo>
                    <a:pt x="251" y="1110"/>
                  </a:lnTo>
                  <a:lnTo>
                    <a:pt x="243" y="1101"/>
                  </a:lnTo>
                  <a:lnTo>
                    <a:pt x="237" y="1081"/>
                  </a:lnTo>
                  <a:lnTo>
                    <a:pt x="230" y="1061"/>
                  </a:lnTo>
                  <a:lnTo>
                    <a:pt x="222" y="1043"/>
                  </a:lnTo>
                  <a:lnTo>
                    <a:pt x="213" y="1026"/>
                  </a:lnTo>
                  <a:lnTo>
                    <a:pt x="193" y="993"/>
                  </a:lnTo>
                  <a:lnTo>
                    <a:pt x="173" y="961"/>
                  </a:lnTo>
                  <a:lnTo>
                    <a:pt x="164" y="944"/>
                  </a:lnTo>
                  <a:lnTo>
                    <a:pt x="156" y="928"/>
                  </a:lnTo>
                  <a:lnTo>
                    <a:pt x="150" y="910"/>
                  </a:lnTo>
                  <a:lnTo>
                    <a:pt x="146" y="892"/>
                  </a:lnTo>
                  <a:lnTo>
                    <a:pt x="144" y="883"/>
                  </a:lnTo>
                  <a:lnTo>
                    <a:pt x="143" y="873"/>
                  </a:lnTo>
                  <a:lnTo>
                    <a:pt x="143" y="863"/>
                  </a:lnTo>
                  <a:lnTo>
                    <a:pt x="143" y="852"/>
                  </a:lnTo>
                  <a:lnTo>
                    <a:pt x="144" y="842"/>
                  </a:lnTo>
                  <a:lnTo>
                    <a:pt x="146" y="830"/>
                  </a:lnTo>
                  <a:lnTo>
                    <a:pt x="149" y="818"/>
                  </a:lnTo>
                  <a:lnTo>
                    <a:pt x="152" y="805"/>
                  </a:lnTo>
                  <a:lnTo>
                    <a:pt x="160" y="796"/>
                  </a:lnTo>
                  <a:lnTo>
                    <a:pt x="168" y="789"/>
                  </a:lnTo>
                  <a:lnTo>
                    <a:pt x="178" y="782"/>
                  </a:lnTo>
                  <a:lnTo>
                    <a:pt x="187" y="777"/>
                  </a:lnTo>
                  <a:lnTo>
                    <a:pt x="197" y="774"/>
                  </a:lnTo>
                  <a:lnTo>
                    <a:pt x="207" y="772"/>
                  </a:lnTo>
                  <a:lnTo>
                    <a:pt x="219" y="772"/>
                  </a:lnTo>
                  <a:lnTo>
                    <a:pt x="231" y="773"/>
                  </a:lnTo>
                  <a:lnTo>
                    <a:pt x="241" y="777"/>
                  </a:lnTo>
                  <a:lnTo>
                    <a:pt x="249" y="781"/>
                  </a:lnTo>
                  <a:lnTo>
                    <a:pt x="257" y="786"/>
                  </a:lnTo>
                  <a:lnTo>
                    <a:pt x="263" y="792"/>
                  </a:lnTo>
                  <a:lnTo>
                    <a:pt x="269" y="798"/>
                  </a:lnTo>
                  <a:lnTo>
                    <a:pt x="274" y="804"/>
                  </a:lnTo>
                  <a:lnTo>
                    <a:pt x="279" y="811"/>
                  </a:lnTo>
                  <a:lnTo>
                    <a:pt x="282" y="818"/>
                  </a:lnTo>
                  <a:lnTo>
                    <a:pt x="288" y="834"/>
                  </a:lnTo>
                  <a:lnTo>
                    <a:pt x="292" y="850"/>
                  </a:lnTo>
                  <a:lnTo>
                    <a:pt x="295" y="866"/>
                  </a:lnTo>
                  <a:lnTo>
                    <a:pt x="297" y="883"/>
                  </a:lnTo>
                  <a:lnTo>
                    <a:pt x="299" y="900"/>
                  </a:lnTo>
                  <a:lnTo>
                    <a:pt x="300" y="917"/>
                  </a:lnTo>
                  <a:lnTo>
                    <a:pt x="304" y="933"/>
                  </a:lnTo>
                  <a:lnTo>
                    <a:pt x="308" y="949"/>
                  </a:lnTo>
                  <a:lnTo>
                    <a:pt x="311" y="957"/>
                  </a:lnTo>
                  <a:lnTo>
                    <a:pt x="314" y="963"/>
                  </a:lnTo>
                  <a:lnTo>
                    <a:pt x="317" y="970"/>
                  </a:lnTo>
                  <a:lnTo>
                    <a:pt x="322" y="976"/>
                  </a:lnTo>
                  <a:lnTo>
                    <a:pt x="327" y="981"/>
                  </a:lnTo>
                  <a:lnTo>
                    <a:pt x="332" y="986"/>
                  </a:lnTo>
                  <a:lnTo>
                    <a:pt x="339" y="991"/>
                  </a:lnTo>
                  <a:lnTo>
                    <a:pt x="346" y="995"/>
                  </a:lnTo>
                  <a:lnTo>
                    <a:pt x="358" y="983"/>
                  </a:lnTo>
                  <a:lnTo>
                    <a:pt x="358" y="964"/>
                  </a:lnTo>
                  <a:lnTo>
                    <a:pt x="357" y="944"/>
                  </a:lnTo>
                  <a:lnTo>
                    <a:pt x="355" y="925"/>
                  </a:lnTo>
                  <a:lnTo>
                    <a:pt x="353" y="905"/>
                  </a:lnTo>
                  <a:lnTo>
                    <a:pt x="350" y="886"/>
                  </a:lnTo>
                  <a:lnTo>
                    <a:pt x="346" y="867"/>
                  </a:lnTo>
                  <a:lnTo>
                    <a:pt x="342" y="848"/>
                  </a:lnTo>
                  <a:lnTo>
                    <a:pt x="336" y="829"/>
                  </a:lnTo>
                  <a:lnTo>
                    <a:pt x="330" y="810"/>
                  </a:lnTo>
                  <a:lnTo>
                    <a:pt x="323" y="792"/>
                  </a:lnTo>
                  <a:lnTo>
                    <a:pt x="314" y="775"/>
                  </a:lnTo>
                  <a:lnTo>
                    <a:pt x="305" y="759"/>
                  </a:lnTo>
                  <a:lnTo>
                    <a:pt x="293" y="743"/>
                  </a:lnTo>
                  <a:lnTo>
                    <a:pt x="281" y="729"/>
                  </a:lnTo>
                  <a:lnTo>
                    <a:pt x="268" y="715"/>
                  </a:lnTo>
                  <a:lnTo>
                    <a:pt x="254" y="702"/>
                  </a:lnTo>
                  <a:lnTo>
                    <a:pt x="252" y="671"/>
                  </a:lnTo>
                  <a:lnTo>
                    <a:pt x="249" y="642"/>
                  </a:lnTo>
                  <a:lnTo>
                    <a:pt x="246" y="613"/>
                  </a:lnTo>
                  <a:lnTo>
                    <a:pt x="243" y="584"/>
                  </a:lnTo>
                  <a:lnTo>
                    <a:pt x="239" y="555"/>
                  </a:lnTo>
                  <a:lnTo>
                    <a:pt x="233" y="527"/>
                  </a:lnTo>
                  <a:lnTo>
                    <a:pt x="229" y="513"/>
                  </a:lnTo>
                  <a:lnTo>
                    <a:pt x="225" y="500"/>
                  </a:lnTo>
                  <a:lnTo>
                    <a:pt x="220" y="487"/>
                  </a:lnTo>
                  <a:lnTo>
                    <a:pt x="215" y="474"/>
                  </a:lnTo>
                  <a:lnTo>
                    <a:pt x="216" y="439"/>
                  </a:lnTo>
                  <a:lnTo>
                    <a:pt x="218" y="406"/>
                  </a:lnTo>
                  <a:lnTo>
                    <a:pt x="221" y="373"/>
                  </a:lnTo>
                  <a:lnTo>
                    <a:pt x="222" y="340"/>
                  </a:lnTo>
                  <a:lnTo>
                    <a:pt x="223" y="324"/>
                  </a:lnTo>
                  <a:lnTo>
                    <a:pt x="222" y="307"/>
                  </a:lnTo>
                  <a:lnTo>
                    <a:pt x="220" y="291"/>
                  </a:lnTo>
                  <a:lnTo>
                    <a:pt x="218" y="275"/>
                  </a:lnTo>
                  <a:lnTo>
                    <a:pt x="214" y="259"/>
                  </a:lnTo>
                  <a:lnTo>
                    <a:pt x="208" y="244"/>
                  </a:lnTo>
                  <a:lnTo>
                    <a:pt x="201" y="228"/>
                  </a:lnTo>
                  <a:lnTo>
                    <a:pt x="192" y="213"/>
                  </a:lnTo>
                  <a:lnTo>
                    <a:pt x="186" y="205"/>
                  </a:lnTo>
                  <a:lnTo>
                    <a:pt x="179" y="197"/>
                  </a:lnTo>
                  <a:lnTo>
                    <a:pt x="171" y="188"/>
                  </a:lnTo>
                  <a:lnTo>
                    <a:pt x="164" y="181"/>
                  </a:lnTo>
                  <a:lnTo>
                    <a:pt x="156" y="175"/>
                  </a:lnTo>
                  <a:lnTo>
                    <a:pt x="148" y="169"/>
                  </a:lnTo>
                  <a:lnTo>
                    <a:pt x="139" y="164"/>
                  </a:lnTo>
                  <a:lnTo>
                    <a:pt x="130" y="159"/>
                  </a:lnTo>
                  <a:lnTo>
                    <a:pt x="121" y="155"/>
                  </a:lnTo>
                  <a:lnTo>
                    <a:pt x="112" y="152"/>
                  </a:lnTo>
                  <a:lnTo>
                    <a:pt x="103" y="149"/>
                  </a:lnTo>
                  <a:lnTo>
                    <a:pt x="93" y="148"/>
                  </a:lnTo>
                  <a:lnTo>
                    <a:pt x="83" y="147"/>
                  </a:lnTo>
                  <a:lnTo>
                    <a:pt x="74" y="147"/>
                  </a:lnTo>
                  <a:lnTo>
                    <a:pt x="64" y="148"/>
                  </a:lnTo>
                  <a:lnTo>
                    <a:pt x="54" y="150"/>
                  </a:lnTo>
                  <a:lnTo>
                    <a:pt x="30" y="166"/>
                  </a:lnTo>
                  <a:lnTo>
                    <a:pt x="25" y="161"/>
                  </a:lnTo>
                  <a:lnTo>
                    <a:pt x="21" y="155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10" y="132"/>
                  </a:lnTo>
                  <a:lnTo>
                    <a:pt x="7" y="123"/>
                  </a:lnTo>
                  <a:lnTo>
                    <a:pt x="5" y="114"/>
                  </a:lnTo>
                  <a:lnTo>
                    <a:pt x="3" y="104"/>
                  </a:lnTo>
                  <a:lnTo>
                    <a:pt x="1" y="84"/>
                  </a:lnTo>
                  <a:lnTo>
                    <a:pt x="0" y="62"/>
                  </a:lnTo>
                  <a:lnTo>
                    <a:pt x="1" y="4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2"/>
                  </a:lnTo>
                  <a:lnTo>
                    <a:pt x="58" y="4"/>
                  </a:lnTo>
                  <a:lnTo>
                    <a:pt x="64" y="7"/>
                  </a:lnTo>
                  <a:lnTo>
                    <a:pt x="70" y="10"/>
                  </a:lnTo>
                  <a:lnTo>
                    <a:pt x="82" y="19"/>
                  </a:lnTo>
                  <a:lnTo>
                    <a:pt x="93" y="28"/>
                  </a:lnTo>
                  <a:lnTo>
                    <a:pt x="99" y="34"/>
                  </a:lnTo>
                  <a:lnTo>
                    <a:pt x="104" y="41"/>
                  </a:lnTo>
                  <a:lnTo>
                    <a:pt x="109" y="48"/>
                  </a:lnTo>
                  <a:lnTo>
                    <a:pt x="113" y="55"/>
                  </a:lnTo>
                  <a:lnTo>
                    <a:pt x="121" y="72"/>
                  </a:lnTo>
                  <a:lnTo>
                    <a:pt x="129" y="87"/>
                  </a:lnTo>
                  <a:lnTo>
                    <a:pt x="133" y="94"/>
                  </a:lnTo>
                  <a:lnTo>
                    <a:pt x="137" y="101"/>
                  </a:lnTo>
                  <a:lnTo>
                    <a:pt x="142" y="107"/>
                  </a:lnTo>
                  <a:lnTo>
                    <a:pt x="148" y="113"/>
                  </a:lnTo>
                  <a:lnTo>
                    <a:pt x="154" y="117"/>
                  </a:lnTo>
                  <a:lnTo>
                    <a:pt x="162" y="120"/>
                  </a:lnTo>
                  <a:lnTo>
                    <a:pt x="170" y="122"/>
                  </a:lnTo>
                  <a:lnTo>
                    <a:pt x="181" y="123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3357" y="1956"/>
              <a:ext cx="115" cy="35"/>
            </a:xfrm>
            <a:custGeom>
              <a:avLst/>
              <a:gdLst>
                <a:gd name="T0" fmla="*/ 679 w 688"/>
                <a:gd name="T1" fmla="*/ 80 h 210"/>
                <a:gd name="T2" fmla="*/ 662 w 688"/>
                <a:gd name="T3" fmla="*/ 100 h 210"/>
                <a:gd name="T4" fmla="*/ 641 w 688"/>
                <a:gd name="T5" fmla="*/ 135 h 210"/>
                <a:gd name="T6" fmla="*/ 619 w 688"/>
                <a:gd name="T7" fmla="*/ 170 h 210"/>
                <a:gd name="T8" fmla="*/ 603 w 688"/>
                <a:gd name="T9" fmla="*/ 188 h 210"/>
                <a:gd name="T10" fmla="*/ 589 w 688"/>
                <a:gd name="T11" fmla="*/ 198 h 210"/>
                <a:gd name="T12" fmla="*/ 578 w 688"/>
                <a:gd name="T13" fmla="*/ 201 h 210"/>
                <a:gd name="T14" fmla="*/ 565 w 688"/>
                <a:gd name="T15" fmla="*/ 201 h 210"/>
                <a:gd name="T16" fmla="*/ 552 w 688"/>
                <a:gd name="T17" fmla="*/ 198 h 210"/>
                <a:gd name="T18" fmla="*/ 511 w 688"/>
                <a:gd name="T19" fmla="*/ 173 h 210"/>
                <a:gd name="T20" fmla="*/ 474 w 688"/>
                <a:gd name="T21" fmla="*/ 175 h 210"/>
                <a:gd name="T22" fmla="*/ 436 w 688"/>
                <a:gd name="T23" fmla="*/ 174 h 210"/>
                <a:gd name="T24" fmla="*/ 360 w 688"/>
                <a:gd name="T25" fmla="*/ 167 h 210"/>
                <a:gd name="T26" fmla="*/ 321 w 688"/>
                <a:gd name="T27" fmla="*/ 164 h 210"/>
                <a:gd name="T28" fmla="*/ 285 w 688"/>
                <a:gd name="T29" fmla="*/ 163 h 210"/>
                <a:gd name="T30" fmla="*/ 250 w 688"/>
                <a:gd name="T31" fmla="*/ 166 h 210"/>
                <a:gd name="T32" fmla="*/ 216 w 688"/>
                <a:gd name="T33" fmla="*/ 173 h 210"/>
                <a:gd name="T34" fmla="*/ 187 w 688"/>
                <a:gd name="T35" fmla="*/ 161 h 210"/>
                <a:gd name="T36" fmla="*/ 164 w 688"/>
                <a:gd name="T37" fmla="*/ 170 h 210"/>
                <a:gd name="T38" fmla="*/ 128 w 688"/>
                <a:gd name="T39" fmla="*/ 186 h 210"/>
                <a:gd name="T40" fmla="*/ 92 w 688"/>
                <a:gd name="T41" fmla="*/ 202 h 210"/>
                <a:gd name="T42" fmla="*/ 66 w 688"/>
                <a:gd name="T43" fmla="*/ 208 h 210"/>
                <a:gd name="T44" fmla="*/ 42 w 688"/>
                <a:gd name="T45" fmla="*/ 210 h 210"/>
                <a:gd name="T46" fmla="*/ 18 w 688"/>
                <a:gd name="T47" fmla="*/ 206 h 210"/>
                <a:gd name="T48" fmla="*/ 3 w 688"/>
                <a:gd name="T49" fmla="*/ 173 h 210"/>
                <a:gd name="T50" fmla="*/ 0 w 688"/>
                <a:gd name="T51" fmla="*/ 124 h 210"/>
                <a:gd name="T52" fmla="*/ 3 w 688"/>
                <a:gd name="T53" fmla="*/ 90 h 210"/>
                <a:gd name="T54" fmla="*/ 7 w 688"/>
                <a:gd name="T55" fmla="*/ 67 h 210"/>
                <a:gd name="T56" fmla="*/ 13 w 688"/>
                <a:gd name="T57" fmla="*/ 51 h 210"/>
                <a:gd name="T58" fmla="*/ 19 w 688"/>
                <a:gd name="T59" fmla="*/ 38 h 210"/>
                <a:gd name="T60" fmla="*/ 28 w 688"/>
                <a:gd name="T61" fmla="*/ 27 h 210"/>
                <a:gd name="T62" fmla="*/ 40 w 688"/>
                <a:gd name="T63" fmla="*/ 19 h 210"/>
                <a:gd name="T64" fmla="*/ 53 w 688"/>
                <a:gd name="T65" fmla="*/ 13 h 210"/>
                <a:gd name="T66" fmla="*/ 71 w 688"/>
                <a:gd name="T67" fmla="*/ 10 h 210"/>
                <a:gd name="T68" fmla="*/ 90 w 688"/>
                <a:gd name="T69" fmla="*/ 11 h 210"/>
                <a:gd name="T70" fmla="*/ 136 w 688"/>
                <a:gd name="T71" fmla="*/ 8 h 210"/>
                <a:gd name="T72" fmla="*/ 208 w 688"/>
                <a:gd name="T73" fmla="*/ 2 h 210"/>
                <a:gd name="T74" fmla="*/ 281 w 688"/>
                <a:gd name="T75" fmla="*/ 0 h 210"/>
                <a:gd name="T76" fmla="*/ 355 w 688"/>
                <a:gd name="T77" fmla="*/ 3 h 210"/>
                <a:gd name="T78" fmla="*/ 429 w 688"/>
                <a:gd name="T79" fmla="*/ 10 h 210"/>
                <a:gd name="T80" fmla="*/ 503 w 688"/>
                <a:gd name="T81" fmla="*/ 22 h 210"/>
                <a:gd name="T82" fmla="*/ 578 w 688"/>
                <a:gd name="T83" fmla="*/ 38 h 210"/>
                <a:gd name="T84" fmla="*/ 651 w 688"/>
                <a:gd name="T85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8" h="210">
                  <a:moveTo>
                    <a:pt x="688" y="73"/>
                  </a:moveTo>
                  <a:lnTo>
                    <a:pt x="679" y="80"/>
                  </a:lnTo>
                  <a:lnTo>
                    <a:pt x="670" y="89"/>
                  </a:lnTo>
                  <a:lnTo>
                    <a:pt x="662" y="100"/>
                  </a:lnTo>
                  <a:lnTo>
                    <a:pt x="655" y="111"/>
                  </a:lnTo>
                  <a:lnTo>
                    <a:pt x="641" y="135"/>
                  </a:lnTo>
                  <a:lnTo>
                    <a:pt x="627" y="159"/>
                  </a:lnTo>
                  <a:lnTo>
                    <a:pt x="619" y="170"/>
                  </a:lnTo>
                  <a:lnTo>
                    <a:pt x="611" y="180"/>
                  </a:lnTo>
                  <a:lnTo>
                    <a:pt x="603" y="188"/>
                  </a:lnTo>
                  <a:lnTo>
                    <a:pt x="594" y="195"/>
                  </a:lnTo>
                  <a:lnTo>
                    <a:pt x="589" y="198"/>
                  </a:lnTo>
                  <a:lnTo>
                    <a:pt x="584" y="199"/>
                  </a:lnTo>
                  <a:lnTo>
                    <a:pt x="578" y="201"/>
                  </a:lnTo>
                  <a:lnTo>
                    <a:pt x="571" y="201"/>
                  </a:lnTo>
                  <a:lnTo>
                    <a:pt x="565" y="201"/>
                  </a:lnTo>
                  <a:lnTo>
                    <a:pt x="559" y="200"/>
                  </a:lnTo>
                  <a:lnTo>
                    <a:pt x="552" y="198"/>
                  </a:lnTo>
                  <a:lnTo>
                    <a:pt x="545" y="195"/>
                  </a:lnTo>
                  <a:lnTo>
                    <a:pt x="511" y="173"/>
                  </a:lnTo>
                  <a:lnTo>
                    <a:pt x="493" y="175"/>
                  </a:lnTo>
                  <a:lnTo>
                    <a:pt x="474" y="175"/>
                  </a:lnTo>
                  <a:lnTo>
                    <a:pt x="456" y="175"/>
                  </a:lnTo>
                  <a:lnTo>
                    <a:pt x="436" y="174"/>
                  </a:lnTo>
                  <a:lnTo>
                    <a:pt x="398" y="171"/>
                  </a:lnTo>
                  <a:lnTo>
                    <a:pt x="360" y="167"/>
                  </a:lnTo>
                  <a:lnTo>
                    <a:pt x="341" y="166"/>
                  </a:lnTo>
                  <a:lnTo>
                    <a:pt x="321" y="164"/>
                  </a:lnTo>
                  <a:lnTo>
                    <a:pt x="303" y="163"/>
                  </a:lnTo>
                  <a:lnTo>
                    <a:pt x="285" y="163"/>
                  </a:lnTo>
                  <a:lnTo>
                    <a:pt x="267" y="164"/>
                  </a:lnTo>
                  <a:lnTo>
                    <a:pt x="250" y="166"/>
                  </a:lnTo>
                  <a:lnTo>
                    <a:pt x="232" y="169"/>
                  </a:lnTo>
                  <a:lnTo>
                    <a:pt x="216" y="173"/>
                  </a:lnTo>
                  <a:lnTo>
                    <a:pt x="200" y="157"/>
                  </a:lnTo>
                  <a:lnTo>
                    <a:pt x="187" y="161"/>
                  </a:lnTo>
                  <a:lnTo>
                    <a:pt x="176" y="165"/>
                  </a:lnTo>
                  <a:lnTo>
                    <a:pt x="164" y="170"/>
                  </a:lnTo>
                  <a:lnTo>
                    <a:pt x="152" y="175"/>
                  </a:lnTo>
                  <a:lnTo>
                    <a:pt x="128" y="186"/>
                  </a:lnTo>
                  <a:lnTo>
                    <a:pt x="104" y="197"/>
                  </a:lnTo>
                  <a:lnTo>
                    <a:pt x="92" y="202"/>
                  </a:lnTo>
                  <a:lnTo>
                    <a:pt x="79" y="205"/>
                  </a:lnTo>
                  <a:lnTo>
                    <a:pt x="66" y="208"/>
                  </a:lnTo>
                  <a:lnTo>
                    <a:pt x="54" y="210"/>
                  </a:lnTo>
                  <a:lnTo>
                    <a:pt x="42" y="210"/>
                  </a:lnTo>
                  <a:lnTo>
                    <a:pt x="30" y="209"/>
                  </a:lnTo>
                  <a:lnTo>
                    <a:pt x="18" y="206"/>
                  </a:lnTo>
                  <a:lnTo>
                    <a:pt x="6" y="202"/>
                  </a:lnTo>
                  <a:lnTo>
                    <a:pt x="3" y="173"/>
                  </a:lnTo>
                  <a:lnTo>
                    <a:pt x="1" y="141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0"/>
                  </a:lnTo>
                  <a:lnTo>
                    <a:pt x="5" y="74"/>
                  </a:lnTo>
                  <a:lnTo>
                    <a:pt x="7" y="67"/>
                  </a:lnTo>
                  <a:lnTo>
                    <a:pt x="10" y="58"/>
                  </a:lnTo>
                  <a:lnTo>
                    <a:pt x="13" y="51"/>
                  </a:lnTo>
                  <a:lnTo>
                    <a:pt x="16" y="45"/>
                  </a:lnTo>
                  <a:lnTo>
                    <a:pt x="19" y="38"/>
                  </a:lnTo>
                  <a:lnTo>
                    <a:pt x="24" y="33"/>
                  </a:lnTo>
                  <a:lnTo>
                    <a:pt x="28" y="27"/>
                  </a:lnTo>
                  <a:lnTo>
                    <a:pt x="34" y="23"/>
                  </a:lnTo>
                  <a:lnTo>
                    <a:pt x="40" y="19"/>
                  </a:lnTo>
                  <a:lnTo>
                    <a:pt x="46" y="15"/>
                  </a:lnTo>
                  <a:lnTo>
                    <a:pt x="53" y="13"/>
                  </a:lnTo>
                  <a:lnTo>
                    <a:pt x="61" y="11"/>
                  </a:lnTo>
                  <a:lnTo>
                    <a:pt x="71" y="10"/>
                  </a:lnTo>
                  <a:lnTo>
                    <a:pt x="80" y="10"/>
                  </a:lnTo>
                  <a:lnTo>
                    <a:pt x="90" y="11"/>
                  </a:lnTo>
                  <a:lnTo>
                    <a:pt x="101" y="12"/>
                  </a:lnTo>
                  <a:lnTo>
                    <a:pt x="136" y="8"/>
                  </a:lnTo>
                  <a:lnTo>
                    <a:pt x="171" y="4"/>
                  </a:lnTo>
                  <a:lnTo>
                    <a:pt x="208" y="2"/>
                  </a:lnTo>
                  <a:lnTo>
                    <a:pt x="245" y="0"/>
                  </a:lnTo>
                  <a:lnTo>
                    <a:pt x="281" y="0"/>
                  </a:lnTo>
                  <a:lnTo>
                    <a:pt x="317" y="1"/>
                  </a:lnTo>
                  <a:lnTo>
                    <a:pt x="355" y="3"/>
                  </a:lnTo>
                  <a:lnTo>
                    <a:pt x="392" y="6"/>
                  </a:lnTo>
                  <a:lnTo>
                    <a:pt x="429" y="10"/>
                  </a:lnTo>
                  <a:lnTo>
                    <a:pt x="466" y="15"/>
                  </a:lnTo>
                  <a:lnTo>
                    <a:pt x="503" y="22"/>
                  </a:lnTo>
                  <a:lnTo>
                    <a:pt x="540" y="30"/>
                  </a:lnTo>
                  <a:lnTo>
                    <a:pt x="578" y="38"/>
                  </a:lnTo>
                  <a:lnTo>
                    <a:pt x="615" y="48"/>
                  </a:lnTo>
                  <a:lnTo>
                    <a:pt x="651" y="59"/>
                  </a:lnTo>
                  <a:lnTo>
                    <a:pt x="688" y="73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2494" y="1990"/>
              <a:ext cx="31" cy="40"/>
            </a:xfrm>
            <a:custGeom>
              <a:avLst/>
              <a:gdLst>
                <a:gd name="T0" fmla="*/ 173 w 181"/>
                <a:gd name="T1" fmla="*/ 83 h 241"/>
                <a:gd name="T2" fmla="*/ 179 w 181"/>
                <a:gd name="T3" fmla="*/ 125 h 241"/>
                <a:gd name="T4" fmla="*/ 181 w 181"/>
                <a:gd name="T5" fmla="*/ 165 h 241"/>
                <a:gd name="T6" fmla="*/ 179 w 181"/>
                <a:gd name="T7" fmla="*/ 204 h 241"/>
                <a:gd name="T8" fmla="*/ 168 w 181"/>
                <a:gd name="T9" fmla="*/ 213 h 241"/>
                <a:gd name="T10" fmla="*/ 148 w 181"/>
                <a:gd name="T11" fmla="*/ 192 h 241"/>
                <a:gd name="T12" fmla="*/ 131 w 181"/>
                <a:gd name="T13" fmla="*/ 179 h 241"/>
                <a:gd name="T14" fmla="*/ 117 w 181"/>
                <a:gd name="T15" fmla="*/ 172 h 241"/>
                <a:gd name="T16" fmla="*/ 103 w 181"/>
                <a:gd name="T17" fmla="*/ 170 h 241"/>
                <a:gd name="T18" fmla="*/ 87 w 181"/>
                <a:gd name="T19" fmla="*/ 171 h 241"/>
                <a:gd name="T20" fmla="*/ 73 w 181"/>
                <a:gd name="T21" fmla="*/ 176 h 241"/>
                <a:gd name="T22" fmla="*/ 62 w 181"/>
                <a:gd name="T23" fmla="*/ 185 h 241"/>
                <a:gd name="T24" fmla="*/ 47 w 181"/>
                <a:gd name="T25" fmla="*/ 202 h 241"/>
                <a:gd name="T26" fmla="*/ 31 w 181"/>
                <a:gd name="T27" fmla="*/ 225 h 241"/>
                <a:gd name="T28" fmla="*/ 17 w 181"/>
                <a:gd name="T29" fmla="*/ 238 h 241"/>
                <a:gd name="T30" fmla="*/ 6 w 181"/>
                <a:gd name="T31" fmla="*/ 241 h 241"/>
                <a:gd name="T32" fmla="*/ 2 w 181"/>
                <a:gd name="T33" fmla="*/ 211 h 241"/>
                <a:gd name="T34" fmla="*/ 8 w 181"/>
                <a:gd name="T35" fmla="*/ 153 h 241"/>
                <a:gd name="T36" fmla="*/ 16 w 181"/>
                <a:gd name="T37" fmla="*/ 112 h 241"/>
                <a:gd name="T38" fmla="*/ 25 w 181"/>
                <a:gd name="T39" fmla="*/ 86 h 241"/>
                <a:gd name="T40" fmla="*/ 38 w 181"/>
                <a:gd name="T41" fmla="*/ 64 h 241"/>
                <a:gd name="T42" fmla="*/ 56 w 181"/>
                <a:gd name="T43" fmla="*/ 46 h 241"/>
                <a:gd name="T44" fmla="*/ 66 w 181"/>
                <a:gd name="T45" fmla="*/ 37 h 241"/>
                <a:gd name="T46" fmla="*/ 65 w 181"/>
                <a:gd name="T47" fmla="*/ 32 h 241"/>
                <a:gd name="T48" fmla="*/ 66 w 181"/>
                <a:gd name="T49" fmla="*/ 24 h 241"/>
                <a:gd name="T50" fmla="*/ 72 w 181"/>
                <a:gd name="T51" fmla="*/ 13 h 241"/>
                <a:gd name="T52" fmla="*/ 80 w 181"/>
                <a:gd name="T53" fmla="*/ 4 h 241"/>
                <a:gd name="T54" fmla="*/ 95 w 181"/>
                <a:gd name="T55" fmla="*/ 3 h 241"/>
                <a:gd name="T56" fmla="*/ 120 w 181"/>
                <a:gd name="T57" fmla="*/ 12 h 241"/>
                <a:gd name="T58" fmla="*/ 139 w 181"/>
                <a:gd name="T59" fmla="*/ 23 h 241"/>
                <a:gd name="T60" fmla="*/ 149 w 181"/>
                <a:gd name="T61" fmla="*/ 33 h 241"/>
                <a:gd name="T62" fmla="*/ 159 w 181"/>
                <a:gd name="T63" fmla="*/ 43 h 241"/>
                <a:gd name="T64" fmla="*/ 166 w 181"/>
                <a:gd name="T65" fmla="*/ 5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1" h="241">
                  <a:moveTo>
                    <a:pt x="168" y="62"/>
                  </a:moveTo>
                  <a:lnTo>
                    <a:pt x="173" y="83"/>
                  </a:lnTo>
                  <a:lnTo>
                    <a:pt x="177" y="104"/>
                  </a:lnTo>
                  <a:lnTo>
                    <a:pt x="179" y="125"/>
                  </a:lnTo>
                  <a:lnTo>
                    <a:pt x="180" y="145"/>
                  </a:lnTo>
                  <a:lnTo>
                    <a:pt x="181" y="165"/>
                  </a:lnTo>
                  <a:lnTo>
                    <a:pt x="180" y="184"/>
                  </a:lnTo>
                  <a:lnTo>
                    <a:pt x="179" y="204"/>
                  </a:lnTo>
                  <a:lnTo>
                    <a:pt x="177" y="223"/>
                  </a:lnTo>
                  <a:lnTo>
                    <a:pt x="168" y="213"/>
                  </a:lnTo>
                  <a:lnTo>
                    <a:pt x="159" y="203"/>
                  </a:lnTo>
                  <a:lnTo>
                    <a:pt x="148" y="192"/>
                  </a:lnTo>
                  <a:lnTo>
                    <a:pt x="137" y="183"/>
                  </a:lnTo>
                  <a:lnTo>
                    <a:pt x="131" y="179"/>
                  </a:lnTo>
                  <a:lnTo>
                    <a:pt x="124" y="175"/>
                  </a:lnTo>
                  <a:lnTo>
                    <a:pt x="117" y="172"/>
                  </a:lnTo>
                  <a:lnTo>
                    <a:pt x="110" y="171"/>
                  </a:lnTo>
                  <a:lnTo>
                    <a:pt x="103" y="170"/>
                  </a:lnTo>
                  <a:lnTo>
                    <a:pt x="95" y="170"/>
                  </a:lnTo>
                  <a:lnTo>
                    <a:pt x="87" y="171"/>
                  </a:lnTo>
                  <a:lnTo>
                    <a:pt x="79" y="173"/>
                  </a:lnTo>
                  <a:lnTo>
                    <a:pt x="73" y="176"/>
                  </a:lnTo>
                  <a:lnTo>
                    <a:pt x="67" y="180"/>
                  </a:lnTo>
                  <a:lnTo>
                    <a:pt x="62" y="185"/>
                  </a:lnTo>
                  <a:lnTo>
                    <a:pt x="56" y="190"/>
                  </a:lnTo>
                  <a:lnTo>
                    <a:pt x="47" y="202"/>
                  </a:lnTo>
                  <a:lnTo>
                    <a:pt x="39" y="214"/>
                  </a:lnTo>
                  <a:lnTo>
                    <a:pt x="31" y="225"/>
                  </a:lnTo>
                  <a:lnTo>
                    <a:pt x="22" y="234"/>
                  </a:lnTo>
                  <a:lnTo>
                    <a:pt x="17" y="238"/>
                  </a:lnTo>
                  <a:lnTo>
                    <a:pt x="12" y="240"/>
                  </a:lnTo>
                  <a:lnTo>
                    <a:pt x="6" y="241"/>
                  </a:lnTo>
                  <a:lnTo>
                    <a:pt x="0" y="240"/>
                  </a:lnTo>
                  <a:lnTo>
                    <a:pt x="2" y="211"/>
                  </a:lnTo>
                  <a:lnTo>
                    <a:pt x="5" y="182"/>
                  </a:lnTo>
                  <a:lnTo>
                    <a:pt x="8" y="153"/>
                  </a:lnTo>
                  <a:lnTo>
                    <a:pt x="13" y="125"/>
                  </a:lnTo>
                  <a:lnTo>
                    <a:pt x="16" y="112"/>
                  </a:lnTo>
                  <a:lnTo>
                    <a:pt x="20" y="98"/>
                  </a:lnTo>
                  <a:lnTo>
                    <a:pt x="25" y="86"/>
                  </a:lnTo>
                  <a:lnTo>
                    <a:pt x="31" y="75"/>
                  </a:lnTo>
                  <a:lnTo>
                    <a:pt x="38" y="64"/>
                  </a:lnTo>
                  <a:lnTo>
                    <a:pt x="46" y="55"/>
                  </a:lnTo>
                  <a:lnTo>
                    <a:pt x="56" y="46"/>
                  </a:lnTo>
                  <a:lnTo>
                    <a:pt x="67" y="39"/>
                  </a:lnTo>
                  <a:lnTo>
                    <a:pt x="66" y="37"/>
                  </a:lnTo>
                  <a:lnTo>
                    <a:pt x="65" y="35"/>
                  </a:lnTo>
                  <a:lnTo>
                    <a:pt x="65" y="32"/>
                  </a:lnTo>
                  <a:lnTo>
                    <a:pt x="65" y="29"/>
                  </a:lnTo>
                  <a:lnTo>
                    <a:pt x="66" y="24"/>
                  </a:lnTo>
                  <a:lnTo>
                    <a:pt x="69" y="18"/>
                  </a:lnTo>
                  <a:lnTo>
                    <a:pt x="72" y="13"/>
                  </a:lnTo>
                  <a:lnTo>
                    <a:pt x="76" y="8"/>
                  </a:lnTo>
                  <a:lnTo>
                    <a:pt x="80" y="4"/>
                  </a:lnTo>
                  <a:lnTo>
                    <a:pt x="83" y="0"/>
                  </a:lnTo>
                  <a:lnTo>
                    <a:pt x="95" y="3"/>
                  </a:lnTo>
                  <a:lnTo>
                    <a:pt x="108" y="7"/>
                  </a:lnTo>
                  <a:lnTo>
                    <a:pt x="120" y="12"/>
                  </a:lnTo>
                  <a:lnTo>
                    <a:pt x="133" y="19"/>
                  </a:lnTo>
                  <a:lnTo>
                    <a:pt x="139" y="23"/>
                  </a:lnTo>
                  <a:lnTo>
                    <a:pt x="144" y="28"/>
                  </a:lnTo>
                  <a:lnTo>
                    <a:pt x="149" y="33"/>
                  </a:lnTo>
                  <a:lnTo>
                    <a:pt x="154" y="38"/>
                  </a:lnTo>
                  <a:lnTo>
                    <a:pt x="159" y="43"/>
                  </a:lnTo>
                  <a:lnTo>
                    <a:pt x="162" y="49"/>
                  </a:lnTo>
                  <a:lnTo>
                    <a:pt x="166" y="55"/>
                  </a:lnTo>
                  <a:lnTo>
                    <a:pt x="168" y="62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3359" y="1992"/>
              <a:ext cx="90" cy="53"/>
            </a:xfrm>
            <a:custGeom>
              <a:avLst/>
              <a:gdLst>
                <a:gd name="T0" fmla="*/ 528 w 540"/>
                <a:gd name="T1" fmla="*/ 73 h 314"/>
                <a:gd name="T2" fmla="*/ 500 w 540"/>
                <a:gd name="T3" fmla="*/ 115 h 314"/>
                <a:gd name="T4" fmla="*/ 468 w 540"/>
                <a:gd name="T5" fmla="*/ 153 h 314"/>
                <a:gd name="T6" fmla="*/ 432 w 540"/>
                <a:gd name="T7" fmla="*/ 188 h 314"/>
                <a:gd name="T8" fmla="*/ 394 w 540"/>
                <a:gd name="T9" fmla="*/ 220 h 314"/>
                <a:gd name="T10" fmla="*/ 354 w 540"/>
                <a:gd name="T11" fmla="*/ 251 h 314"/>
                <a:gd name="T12" fmla="*/ 311 w 540"/>
                <a:gd name="T13" fmla="*/ 277 h 314"/>
                <a:gd name="T14" fmla="*/ 267 w 540"/>
                <a:gd name="T15" fmla="*/ 301 h 314"/>
                <a:gd name="T16" fmla="*/ 211 w 540"/>
                <a:gd name="T17" fmla="*/ 313 h 314"/>
                <a:gd name="T18" fmla="*/ 162 w 540"/>
                <a:gd name="T19" fmla="*/ 313 h 314"/>
                <a:gd name="T20" fmla="*/ 138 w 540"/>
                <a:gd name="T21" fmla="*/ 307 h 314"/>
                <a:gd name="T22" fmla="*/ 122 w 540"/>
                <a:gd name="T23" fmla="*/ 300 h 314"/>
                <a:gd name="T24" fmla="*/ 102 w 540"/>
                <a:gd name="T25" fmla="*/ 283 h 314"/>
                <a:gd name="T26" fmla="*/ 80 w 540"/>
                <a:gd name="T27" fmla="*/ 255 h 314"/>
                <a:gd name="T28" fmla="*/ 62 w 540"/>
                <a:gd name="T29" fmla="*/ 225 h 314"/>
                <a:gd name="T30" fmla="*/ 45 w 540"/>
                <a:gd name="T31" fmla="*/ 193 h 314"/>
                <a:gd name="T32" fmla="*/ 31 w 540"/>
                <a:gd name="T33" fmla="*/ 161 h 314"/>
                <a:gd name="T34" fmla="*/ 19 w 540"/>
                <a:gd name="T35" fmla="*/ 127 h 314"/>
                <a:gd name="T36" fmla="*/ 10 w 540"/>
                <a:gd name="T37" fmla="*/ 92 h 314"/>
                <a:gd name="T38" fmla="*/ 3 w 540"/>
                <a:gd name="T39" fmla="*/ 57 h 314"/>
                <a:gd name="T40" fmla="*/ 4 w 540"/>
                <a:gd name="T41" fmla="*/ 42 h 314"/>
                <a:gd name="T42" fmla="*/ 14 w 540"/>
                <a:gd name="T43" fmla="*/ 45 h 314"/>
                <a:gd name="T44" fmla="*/ 29 w 540"/>
                <a:gd name="T45" fmla="*/ 45 h 314"/>
                <a:gd name="T46" fmla="*/ 52 w 540"/>
                <a:gd name="T47" fmla="*/ 41 h 314"/>
                <a:gd name="T48" fmla="*/ 74 w 540"/>
                <a:gd name="T49" fmla="*/ 33 h 314"/>
                <a:gd name="T50" fmla="*/ 106 w 540"/>
                <a:gd name="T51" fmla="*/ 28 h 314"/>
                <a:gd name="T52" fmla="*/ 151 w 540"/>
                <a:gd name="T53" fmla="*/ 25 h 314"/>
                <a:gd name="T54" fmla="*/ 218 w 540"/>
                <a:gd name="T55" fmla="*/ 15 h 314"/>
                <a:gd name="T56" fmla="*/ 284 w 540"/>
                <a:gd name="T57" fmla="*/ 4 h 314"/>
                <a:gd name="T58" fmla="*/ 329 w 540"/>
                <a:gd name="T59" fmla="*/ 0 h 314"/>
                <a:gd name="T60" fmla="*/ 373 w 540"/>
                <a:gd name="T61" fmla="*/ 0 h 314"/>
                <a:gd name="T62" fmla="*/ 418 w 540"/>
                <a:gd name="T63" fmla="*/ 6 h 314"/>
                <a:gd name="T64" fmla="*/ 540 w 540"/>
                <a:gd name="T65" fmla="*/ 5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314">
                  <a:moveTo>
                    <a:pt x="540" y="51"/>
                  </a:moveTo>
                  <a:lnTo>
                    <a:pt x="528" y="73"/>
                  </a:lnTo>
                  <a:lnTo>
                    <a:pt x="514" y="94"/>
                  </a:lnTo>
                  <a:lnTo>
                    <a:pt x="500" y="115"/>
                  </a:lnTo>
                  <a:lnTo>
                    <a:pt x="485" y="134"/>
                  </a:lnTo>
                  <a:lnTo>
                    <a:pt x="468" y="153"/>
                  </a:lnTo>
                  <a:lnTo>
                    <a:pt x="451" y="171"/>
                  </a:lnTo>
                  <a:lnTo>
                    <a:pt x="432" y="188"/>
                  </a:lnTo>
                  <a:lnTo>
                    <a:pt x="414" y="205"/>
                  </a:lnTo>
                  <a:lnTo>
                    <a:pt x="394" y="220"/>
                  </a:lnTo>
                  <a:lnTo>
                    <a:pt x="375" y="237"/>
                  </a:lnTo>
                  <a:lnTo>
                    <a:pt x="354" y="251"/>
                  </a:lnTo>
                  <a:lnTo>
                    <a:pt x="333" y="265"/>
                  </a:lnTo>
                  <a:lnTo>
                    <a:pt x="311" y="277"/>
                  </a:lnTo>
                  <a:lnTo>
                    <a:pt x="289" y="290"/>
                  </a:lnTo>
                  <a:lnTo>
                    <a:pt x="267" y="301"/>
                  </a:lnTo>
                  <a:lnTo>
                    <a:pt x="245" y="312"/>
                  </a:lnTo>
                  <a:lnTo>
                    <a:pt x="211" y="313"/>
                  </a:lnTo>
                  <a:lnTo>
                    <a:pt x="178" y="314"/>
                  </a:lnTo>
                  <a:lnTo>
                    <a:pt x="162" y="313"/>
                  </a:lnTo>
                  <a:lnTo>
                    <a:pt x="146" y="310"/>
                  </a:lnTo>
                  <a:lnTo>
                    <a:pt x="138" y="307"/>
                  </a:lnTo>
                  <a:lnTo>
                    <a:pt x="130" y="304"/>
                  </a:lnTo>
                  <a:lnTo>
                    <a:pt x="122" y="300"/>
                  </a:lnTo>
                  <a:lnTo>
                    <a:pt x="113" y="296"/>
                  </a:lnTo>
                  <a:lnTo>
                    <a:pt x="102" y="283"/>
                  </a:lnTo>
                  <a:lnTo>
                    <a:pt x="91" y="269"/>
                  </a:lnTo>
                  <a:lnTo>
                    <a:pt x="80" y="255"/>
                  </a:lnTo>
                  <a:lnTo>
                    <a:pt x="71" y="240"/>
                  </a:lnTo>
                  <a:lnTo>
                    <a:pt x="62" y="225"/>
                  </a:lnTo>
                  <a:lnTo>
                    <a:pt x="52" y="209"/>
                  </a:lnTo>
                  <a:lnTo>
                    <a:pt x="45" y="193"/>
                  </a:lnTo>
                  <a:lnTo>
                    <a:pt x="37" y="177"/>
                  </a:lnTo>
                  <a:lnTo>
                    <a:pt x="31" y="161"/>
                  </a:lnTo>
                  <a:lnTo>
                    <a:pt x="25" y="144"/>
                  </a:lnTo>
                  <a:lnTo>
                    <a:pt x="19" y="127"/>
                  </a:lnTo>
                  <a:lnTo>
                    <a:pt x="15" y="110"/>
                  </a:lnTo>
                  <a:lnTo>
                    <a:pt x="10" y="92"/>
                  </a:lnTo>
                  <a:lnTo>
                    <a:pt x="6" y="75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9" y="44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9" y="45"/>
                  </a:lnTo>
                  <a:lnTo>
                    <a:pt x="41" y="43"/>
                  </a:lnTo>
                  <a:lnTo>
                    <a:pt x="52" y="41"/>
                  </a:lnTo>
                  <a:lnTo>
                    <a:pt x="64" y="37"/>
                  </a:lnTo>
                  <a:lnTo>
                    <a:pt x="74" y="33"/>
                  </a:lnTo>
                  <a:lnTo>
                    <a:pt x="84" y="28"/>
                  </a:lnTo>
                  <a:lnTo>
                    <a:pt x="106" y="28"/>
                  </a:lnTo>
                  <a:lnTo>
                    <a:pt x="129" y="27"/>
                  </a:lnTo>
                  <a:lnTo>
                    <a:pt x="151" y="25"/>
                  </a:lnTo>
                  <a:lnTo>
                    <a:pt x="173" y="22"/>
                  </a:lnTo>
                  <a:lnTo>
                    <a:pt x="218" y="15"/>
                  </a:lnTo>
                  <a:lnTo>
                    <a:pt x="262" y="7"/>
                  </a:lnTo>
                  <a:lnTo>
                    <a:pt x="284" y="4"/>
                  </a:lnTo>
                  <a:lnTo>
                    <a:pt x="306" y="2"/>
                  </a:lnTo>
                  <a:lnTo>
                    <a:pt x="329" y="0"/>
                  </a:lnTo>
                  <a:lnTo>
                    <a:pt x="351" y="0"/>
                  </a:lnTo>
                  <a:lnTo>
                    <a:pt x="373" y="0"/>
                  </a:lnTo>
                  <a:lnTo>
                    <a:pt x="395" y="3"/>
                  </a:lnTo>
                  <a:lnTo>
                    <a:pt x="418" y="6"/>
                  </a:lnTo>
                  <a:lnTo>
                    <a:pt x="441" y="12"/>
                  </a:lnTo>
                  <a:lnTo>
                    <a:pt x="540" y="51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2792" y="1993"/>
              <a:ext cx="339" cy="196"/>
            </a:xfrm>
            <a:custGeom>
              <a:avLst/>
              <a:gdLst>
                <a:gd name="T0" fmla="*/ 1409 w 2039"/>
                <a:gd name="T1" fmla="*/ 78 h 1174"/>
                <a:gd name="T2" fmla="*/ 1423 w 2039"/>
                <a:gd name="T3" fmla="*/ 55 h 1174"/>
                <a:gd name="T4" fmla="*/ 1515 w 2039"/>
                <a:gd name="T5" fmla="*/ 74 h 1174"/>
                <a:gd name="T6" fmla="*/ 1671 w 2039"/>
                <a:gd name="T7" fmla="*/ 98 h 1174"/>
                <a:gd name="T8" fmla="*/ 1757 w 2039"/>
                <a:gd name="T9" fmla="*/ 132 h 1174"/>
                <a:gd name="T10" fmla="*/ 1823 w 2039"/>
                <a:gd name="T11" fmla="*/ 184 h 1174"/>
                <a:gd name="T12" fmla="*/ 1898 w 2039"/>
                <a:gd name="T13" fmla="*/ 287 h 1174"/>
                <a:gd name="T14" fmla="*/ 1963 w 2039"/>
                <a:gd name="T15" fmla="*/ 349 h 1174"/>
                <a:gd name="T16" fmla="*/ 1907 w 2039"/>
                <a:gd name="T17" fmla="*/ 579 h 1174"/>
                <a:gd name="T18" fmla="*/ 1670 w 2039"/>
                <a:gd name="T19" fmla="*/ 789 h 1174"/>
                <a:gd name="T20" fmla="*/ 1417 w 2039"/>
                <a:gd name="T21" fmla="*/ 972 h 1174"/>
                <a:gd name="T22" fmla="*/ 1238 w 2039"/>
                <a:gd name="T23" fmla="*/ 1035 h 1174"/>
                <a:gd name="T24" fmla="*/ 1162 w 2039"/>
                <a:gd name="T25" fmla="*/ 966 h 1174"/>
                <a:gd name="T26" fmla="*/ 1080 w 2039"/>
                <a:gd name="T27" fmla="*/ 946 h 1174"/>
                <a:gd name="T28" fmla="*/ 991 w 2039"/>
                <a:gd name="T29" fmla="*/ 951 h 1174"/>
                <a:gd name="T30" fmla="*/ 880 w 2039"/>
                <a:gd name="T31" fmla="*/ 937 h 1174"/>
                <a:gd name="T32" fmla="*/ 834 w 2039"/>
                <a:gd name="T33" fmla="*/ 836 h 1174"/>
                <a:gd name="T34" fmla="*/ 787 w 2039"/>
                <a:gd name="T35" fmla="*/ 765 h 1174"/>
                <a:gd name="T36" fmla="*/ 747 w 2039"/>
                <a:gd name="T37" fmla="*/ 732 h 1174"/>
                <a:gd name="T38" fmla="*/ 695 w 2039"/>
                <a:gd name="T39" fmla="*/ 712 h 1174"/>
                <a:gd name="T40" fmla="*/ 463 w 2039"/>
                <a:gd name="T41" fmla="*/ 785 h 1174"/>
                <a:gd name="T42" fmla="*/ 332 w 2039"/>
                <a:gd name="T43" fmla="*/ 807 h 1174"/>
                <a:gd name="T44" fmla="*/ 216 w 2039"/>
                <a:gd name="T45" fmla="*/ 847 h 1174"/>
                <a:gd name="T46" fmla="*/ 188 w 2039"/>
                <a:gd name="T47" fmla="*/ 910 h 1174"/>
                <a:gd name="T48" fmla="*/ 210 w 2039"/>
                <a:gd name="T49" fmla="*/ 967 h 1174"/>
                <a:gd name="T50" fmla="*/ 248 w 2039"/>
                <a:gd name="T51" fmla="*/ 1014 h 1174"/>
                <a:gd name="T52" fmla="*/ 351 w 2039"/>
                <a:gd name="T53" fmla="*/ 1079 h 1174"/>
                <a:gd name="T54" fmla="*/ 444 w 2039"/>
                <a:gd name="T55" fmla="*/ 1151 h 1174"/>
                <a:gd name="T56" fmla="*/ 370 w 2039"/>
                <a:gd name="T57" fmla="*/ 1155 h 1174"/>
                <a:gd name="T58" fmla="*/ 122 w 2039"/>
                <a:gd name="T59" fmla="*/ 1037 h 1174"/>
                <a:gd name="T60" fmla="*/ 15 w 2039"/>
                <a:gd name="T61" fmla="*/ 790 h 1174"/>
                <a:gd name="T62" fmla="*/ 45 w 2039"/>
                <a:gd name="T63" fmla="*/ 548 h 1174"/>
                <a:gd name="T64" fmla="*/ 79 w 2039"/>
                <a:gd name="T65" fmla="*/ 410 h 1174"/>
                <a:gd name="T66" fmla="*/ 127 w 2039"/>
                <a:gd name="T67" fmla="*/ 307 h 1174"/>
                <a:gd name="T68" fmla="*/ 205 w 2039"/>
                <a:gd name="T69" fmla="*/ 220 h 1174"/>
                <a:gd name="T70" fmla="*/ 277 w 2039"/>
                <a:gd name="T71" fmla="*/ 184 h 1174"/>
                <a:gd name="T72" fmla="*/ 337 w 2039"/>
                <a:gd name="T73" fmla="*/ 133 h 1174"/>
                <a:gd name="T74" fmla="*/ 436 w 2039"/>
                <a:gd name="T75" fmla="*/ 71 h 1174"/>
                <a:gd name="T76" fmla="*/ 501 w 2039"/>
                <a:gd name="T77" fmla="*/ 44 h 1174"/>
                <a:gd name="T78" fmla="*/ 592 w 2039"/>
                <a:gd name="T79" fmla="*/ 55 h 1174"/>
                <a:gd name="T80" fmla="*/ 651 w 2039"/>
                <a:gd name="T81" fmla="*/ 46 h 1174"/>
                <a:gd name="T82" fmla="*/ 699 w 2039"/>
                <a:gd name="T83" fmla="*/ 63 h 1174"/>
                <a:gd name="T84" fmla="*/ 722 w 2039"/>
                <a:gd name="T85" fmla="*/ 74 h 1174"/>
                <a:gd name="T86" fmla="*/ 785 w 2039"/>
                <a:gd name="T87" fmla="*/ 160 h 1174"/>
                <a:gd name="T88" fmla="*/ 868 w 2039"/>
                <a:gd name="T89" fmla="*/ 234 h 1174"/>
                <a:gd name="T90" fmla="*/ 925 w 2039"/>
                <a:gd name="T91" fmla="*/ 260 h 1174"/>
                <a:gd name="T92" fmla="*/ 983 w 2039"/>
                <a:gd name="T93" fmla="*/ 268 h 1174"/>
                <a:gd name="T94" fmla="*/ 1060 w 2039"/>
                <a:gd name="T95" fmla="*/ 259 h 1174"/>
                <a:gd name="T96" fmla="*/ 1129 w 2039"/>
                <a:gd name="T97" fmla="*/ 232 h 1174"/>
                <a:gd name="T98" fmla="*/ 1194 w 2039"/>
                <a:gd name="T99" fmla="*/ 191 h 1174"/>
                <a:gd name="T100" fmla="*/ 1302 w 2039"/>
                <a:gd name="T101" fmla="*/ 78 h 1174"/>
                <a:gd name="T102" fmla="*/ 1357 w 2039"/>
                <a:gd name="T103" fmla="*/ 25 h 1174"/>
                <a:gd name="T104" fmla="*/ 1356 w 2039"/>
                <a:gd name="T105" fmla="*/ 68 h 1174"/>
                <a:gd name="T106" fmla="*/ 1377 w 2039"/>
                <a:gd name="T107" fmla="*/ 9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9" h="1174">
                  <a:moveTo>
                    <a:pt x="1377" y="90"/>
                  </a:moveTo>
                  <a:lnTo>
                    <a:pt x="1386" y="89"/>
                  </a:lnTo>
                  <a:lnTo>
                    <a:pt x="1394" y="86"/>
                  </a:lnTo>
                  <a:lnTo>
                    <a:pt x="1402" y="83"/>
                  </a:lnTo>
                  <a:lnTo>
                    <a:pt x="1409" y="78"/>
                  </a:lnTo>
                  <a:lnTo>
                    <a:pt x="1415" y="72"/>
                  </a:lnTo>
                  <a:lnTo>
                    <a:pt x="1420" y="65"/>
                  </a:lnTo>
                  <a:lnTo>
                    <a:pt x="1421" y="62"/>
                  </a:lnTo>
                  <a:lnTo>
                    <a:pt x="1422" y="58"/>
                  </a:lnTo>
                  <a:lnTo>
                    <a:pt x="1423" y="55"/>
                  </a:lnTo>
                  <a:lnTo>
                    <a:pt x="1423" y="51"/>
                  </a:lnTo>
                  <a:lnTo>
                    <a:pt x="1447" y="59"/>
                  </a:lnTo>
                  <a:lnTo>
                    <a:pt x="1470" y="65"/>
                  </a:lnTo>
                  <a:lnTo>
                    <a:pt x="1492" y="70"/>
                  </a:lnTo>
                  <a:lnTo>
                    <a:pt x="1515" y="74"/>
                  </a:lnTo>
                  <a:lnTo>
                    <a:pt x="1560" y="80"/>
                  </a:lnTo>
                  <a:lnTo>
                    <a:pt x="1605" y="86"/>
                  </a:lnTo>
                  <a:lnTo>
                    <a:pt x="1627" y="89"/>
                  </a:lnTo>
                  <a:lnTo>
                    <a:pt x="1649" y="92"/>
                  </a:lnTo>
                  <a:lnTo>
                    <a:pt x="1671" y="98"/>
                  </a:lnTo>
                  <a:lnTo>
                    <a:pt x="1693" y="104"/>
                  </a:lnTo>
                  <a:lnTo>
                    <a:pt x="1715" y="111"/>
                  </a:lnTo>
                  <a:lnTo>
                    <a:pt x="1736" y="120"/>
                  </a:lnTo>
                  <a:lnTo>
                    <a:pt x="1746" y="126"/>
                  </a:lnTo>
                  <a:lnTo>
                    <a:pt x="1757" y="132"/>
                  </a:lnTo>
                  <a:lnTo>
                    <a:pt x="1768" y="138"/>
                  </a:lnTo>
                  <a:lnTo>
                    <a:pt x="1778" y="146"/>
                  </a:lnTo>
                  <a:lnTo>
                    <a:pt x="1794" y="158"/>
                  </a:lnTo>
                  <a:lnTo>
                    <a:pt x="1809" y="170"/>
                  </a:lnTo>
                  <a:lnTo>
                    <a:pt x="1823" y="184"/>
                  </a:lnTo>
                  <a:lnTo>
                    <a:pt x="1835" y="198"/>
                  </a:lnTo>
                  <a:lnTo>
                    <a:pt x="1857" y="228"/>
                  </a:lnTo>
                  <a:lnTo>
                    <a:pt x="1878" y="258"/>
                  </a:lnTo>
                  <a:lnTo>
                    <a:pt x="1888" y="272"/>
                  </a:lnTo>
                  <a:lnTo>
                    <a:pt x="1898" y="287"/>
                  </a:lnTo>
                  <a:lnTo>
                    <a:pt x="1909" y="300"/>
                  </a:lnTo>
                  <a:lnTo>
                    <a:pt x="1921" y="314"/>
                  </a:lnTo>
                  <a:lnTo>
                    <a:pt x="1933" y="326"/>
                  </a:lnTo>
                  <a:lnTo>
                    <a:pt x="1948" y="337"/>
                  </a:lnTo>
                  <a:lnTo>
                    <a:pt x="1963" y="349"/>
                  </a:lnTo>
                  <a:lnTo>
                    <a:pt x="1979" y="358"/>
                  </a:lnTo>
                  <a:lnTo>
                    <a:pt x="2039" y="440"/>
                  </a:lnTo>
                  <a:lnTo>
                    <a:pt x="1996" y="488"/>
                  </a:lnTo>
                  <a:lnTo>
                    <a:pt x="1953" y="534"/>
                  </a:lnTo>
                  <a:lnTo>
                    <a:pt x="1907" y="579"/>
                  </a:lnTo>
                  <a:lnTo>
                    <a:pt x="1862" y="623"/>
                  </a:lnTo>
                  <a:lnTo>
                    <a:pt x="1814" y="666"/>
                  </a:lnTo>
                  <a:lnTo>
                    <a:pt x="1767" y="708"/>
                  </a:lnTo>
                  <a:lnTo>
                    <a:pt x="1719" y="749"/>
                  </a:lnTo>
                  <a:lnTo>
                    <a:pt x="1670" y="789"/>
                  </a:lnTo>
                  <a:lnTo>
                    <a:pt x="1621" y="827"/>
                  </a:lnTo>
                  <a:lnTo>
                    <a:pt x="1571" y="866"/>
                  </a:lnTo>
                  <a:lnTo>
                    <a:pt x="1520" y="902"/>
                  </a:lnTo>
                  <a:lnTo>
                    <a:pt x="1469" y="937"/>
                  </a:lnTo>
                  <a:lnTo>
                    <a:pt x="1417" y="972"/>
                  </a:lnTo>
                  <a:lnTo>
                    <a:pt x="1366" y="1005"/>
                  </a:lnTo>
                  <a:lnTo>
                    <a:pt x="1314" y="1037"/>
                  </a:lnTo>
                  <a:lnTo>
                    <a:pt x="1262" y="1068"/>
                  </a:lnTo>
                  <a:lnTo>
                    <a:pt x="1250" y="1051"/>
                  </a:lnTo>
                  <a:lnTo>
                    <a:pt x="1238" y="1035"/>
                  </a:lnTo>
                  <a:lnTo>
                    <a:pt x="1225" y="1019"/>
                  </a:lnTo>
                  <a:lnTo>
                    <a:pt x="1211" y="1004"/>
                  </a:lnTo>
                  <a:lnTo>
                    <a:pt x="1196" y="991"/>
                  </a:lnTo>
                  <a:lnTo>
                    <a:pt x="1179" y="978"/>
                  </a:lnTo>
                  <a:lnTo>
                    <a:pt x="1162" y="966"/>
                  </a:lnTo>
                  <a:lnTo>
                    <a:pt x="1144" y="957"/>
                  </a:lnTo>
                  <a:lnTo>
                    <a:pt x="1127" y="953"/>
                  </a:lnTo>
                  <a:lnTo>
                    <a:pt x="1111" y="950"/>
                  </a:lnTo>
                  <a:lnTo>
                    <a:pt x="1095" y="948"/>
                  </a:lnTo>
                  <a:lnTo>
                    <a:pt x="1080" y="946"/>
                  </a:lnTo>
                  <a:lnTo>
                    <a:pt x="1065" y="946"/>
                  </a:lnTo>
                  <a:lnTo>
                    <a:pt x="1049" y="945"/>
                  </a:lnTo>
                  <a:lnTo>
                    <a:pt x="1034" y="946"/>
                  </a:lnTo>
                  <a:lnTo>
                    <a:pt x="1020" y="947"/>
                  </a:lnTo>
                  <a:lnTo>
                    <a:pt x="991" y="951"/>
                  </a:lnTo>
                  <a:lnTo>
                    <a:pt x="962" y="957"/>
                  </a:lnTo>
                  <a:lnTo>
                    <a:pt x="931" y="964"/>
                  </a:lnTo>
                  <a:lnTo>
                    <a:pt x="899" y="973"/>
                  </a:lnTo>
                  <a:lnTo>
                    <a:pt x="889" y="955"/>
                  </a:lnTo>
                  <a:lnTo>
                    <a:pt x="880" y="937"/>
                  </a:lnTo>
                  <a:lnTo>
                    <a:pt x="871" y="917"/>
                  </a:lnTo>
                  <a:lnTo>
                    <a:pt x="862" y="897"/>
                  </a:lnTo>
                  <a:lnTo>
                    <a:pt x="853" y="877"/>
                  </a:lnTo>
                  <a:lnTo>
                    <a:pt x="844" y="857"/>
                  </a:lnTo>
                  <a:lnTo>
                    <a:pt x="834" y="836"/>
                  </a:lnTo>
                  <a:lnTo>
                    <a:pt x="824" y="817"/>
                  </a:lnTo>
                  <a:lnTo>
                    <a:pt x="813" y="799"/>
                  </a:lnTo>
                  <a:lnTo>
                    <a:pt x="800" y="781"/>
                  </a:lnTo>
                  <a:lnTo>
                    <a:pt x="793" y="773"/>
                  </a:lnTo>
                  <a:lnTo>
                    <a:pt x="787" y="765"/>
                  </a:lnTo>
                  <a:lnTo>
                    <a:pt x="779" y="758"/>
                  </a:lnTo>
                  <a:lnTo>
                    <a:pt x="772" y="751"/>
                  </a:lnTo>
                  <a:lnTo>
                    <a:pt x="764" y="744"/>
                  </a:lnTo>
                  <a:lnTo>
                    <a:pt x="755" y="738"/>
                  </a:lnTo>
                  <a:lnTo>
                    <a:pt x="747" y="732"/>
                  </a:lnTo>
                  <a:lnTo>
                    <a:pt x="737" y="727"/>
                  </a:lnTo>
                  <a:lnTo>
                    <a:pt x="727" y="722"/>
                  </a:lnTo>
                  <a:lnTo>
                    <a:pt x="717" y="718"/>
                  </a:lnTo>
                  <a:lnTo>
                    <a:pt x="706" y="715"/>
                  </a:lnTo>
                  <a:lnTo>
                    <a:pt x="695" y="712"/>
                  </a:lnTo>
                  <a:lnTo>
                    <a:pt x="644" y="729"/>
                  </a:lnTo>
                  <a:lnTo>
                    <a:pt x="593" y="746"/>
                  </a:lnTo>
                  <a:lnTo>
                    <a:pt x="541" y="763"/>
                  </a:lnTo>
                  <a:lnTo>
                    <a:pt x="489" y="778"/>
                  </a:lnTo>
                  <a:lnTo>
                    <a:pt x="463" y="785"/>
                  </a:lnTo>
                  <a:lnTo>
                    <a:pt x="437" y="792"/>
                  </a:lnTo>
                  <a:lnTo>
                    <a:pt x="410" y="797"/>
                  </a:lnTo>
                  <a:lnTo>
                    <a:pt x="384" y="802"/>
                  </a:lnTo>
                  <a:lnTo>
                    <a:pt x="358" y="805"/>
                  </a:lnTo>
                  <a:lnTo>
                    <a:pt x="332" y="807"/>
                  </a:lnTo>
                  <a:lnTo>
                    <a:pt x="306" y="808"/>
                  </a:lnTo>
                  <a:lnTo>
                    <a:pt x="279" y="807"/>
                  </a:lnTo>
                  <a:lnTo>
                    <a:pt x="252" y="824"/>
                  </a:lnTo>
                  <a:lnTo>
                    <a:pt x="228" y="839"/>
                  </a:lnTo>
                  <a:lnTo>
                    <a:pt x="216" y="847"/>
                  </a:lnTo>
                  <a:lnTo>
                    <a:pt x="205" y="858"/>
                  </a:lnTo>
                  <a:lnTo>
                    <a:pt x="195" y="870"/>
                  </a:lnTo>
                  <a:lnTo>
                    <a:pt x="185" y="884"/>
                  </a:lnTo>
                  <a:lnTo>
                    <a:pt x="186" y="897"/>
                  </a:lnTo>
                  <a:lnTo>
                    <a:pt x="188" y="910"/>
                  </a:lnTo>
                  <a:lnTo>
                    <a:pt x="191" y="923"/>
                  </a:lnTo>
                  <a:lnTo>
                    <a:pt x="195" y="934"/>
                  </a:lnTo>
                  <a:lnTo>
                    <a:pt x="199" y="946"/>
                  </a:lnTo>
                  <a:lnTo>
                    <a:pt x="205" y="957"/>
                  </a:lnTo>
                  <a:lnTo>
                    <a:pt x="210" y="967"/>
                  </a:lnTo>
                  <a:lnTo>
                    <a:pt x="217" y="978"/>
                  </a:lnTo>
                  <a:lnTo>
                    <a:pt x="224" y="987"/>
                  </a:lnTo>
                  <a:lnTo>
                    <a:pt x="231" y="997"/>
                  </a:lnTo>
                  <a:lnTo>
                    <a:pt x="239" y="1005"/>
                  </a:lnTo>
                  <a:lnTo>
                    <a:pt x="248" y="1014"/>
                  </a:lnTo>
                  <a:lnTo>
                    <a:pt x="266" y="1029"/>
                  </a:lnTo>
                  <a:lnTo>
                    <a:pt x="286" y="1043"/>
                  </a:lnTo>
                  <a:lnTo>
                    <a:pt x="307" y="1056"/>
                  </a:lnTo>
                  <a:lnTo>
                    <a:pt x="329" y="1068"/>
                  </a:lnTo>
                  <a:lnTo>
                    <a:pt x="351" y="1079"/>
                  </a:lnTo>
                  <a:lnTo>
                    <a:pt x="373" y="1089"/>
                  </a:lnTo>
                  <a:lnTo>
                    <a:pt x="416" y="1108"/>
                  </a:lnTo>
                  <a:lnTo>
                    <a:pt x="457" y="1124"/>
                  </a:lnTo>
                  <a:lnTo>
                    <a:pt x="451" y="1137"/>
                  </a:lnTo>
                  <a:lnTo>
                    <a:pt x="444" y="1151"/>
                  </a:lnTo>
                  <a:lnTo>
                    <a:pt x="440" y="1157"/>
                  </a:lnTo>
                  <a:lnTo>
                    <a:pt x="435" y="1163"/>
                  </a:lnTo>
                  <a:lnTo>
                    <a:pt x="429" y="1169"/>
                  </a:lnTo>
                  <a:lnTo>
                    <a:pt x="422" y="1174"/>
                  </a:lnTo>
                  <a:lnTo>
                    <a:pt x="370" y="1155"/>
                  </a:lnTo>
                  <a:lnTo>
                    <a:pt x="320" y="1135"/>
                  </a:lnTo>
                  <a:lnTo>
                    <a:pt x="269" y="1113"/>
                  </a:lnTo>
                  <a:lnTo>
                    <a:pt x="220" y="1089"/>
                  </a:lnTo>
                  <a:lnTo>
                    <a:pt x="170" y="1064"/>
                  </a:lnTo>
                  <a:lnTo>
                    <a:pt x="122" y="1037"/>
                  </a:lnTo>
                  <a:lnTo>
                    <a:pt x="75" y="1009"/>
                  </a:lnTo>
                  <a:lnTo>
                    <a:pt x="27" y="979"/>
                  </a:lnTo>
                  <a:lnTo>
                    <a:pt x="0" y="884"/>
                  </a:lnTo>
                  <a:lnTo>
                    <a:pt x="8" y="837"/>
                  </a:lnTo>
                  <a:lnTo>
                    <a:pt x="15" y="790"/>
                  </a:lnTo>
                  <a:lnTo>
                    <a:pt x="20" y="742"/>
                  </a:lnTo>
                  <a:lnTo>
                    <a:pt x="26" y="693"/>
                  </a:lnTo>
                  <a:lnTo>
                    <a:pt x="31" y="645"/>
                  </a:lnTo>
                  <a:lnTo>
                    <a:pt x="37" y="595"/>
                  </a:lnTo>
                  <a:lnTo>
                    <a:pt x="45" y="548"/>
                  </a:lnTo>
                  <a:lnTo>
                    <a:pt x="54" y="501"/>
                  </a:lnTo>
                  <a:lnTo>
                    <a:pt x="60" y="478"/>
                  </a:lnTo>
                  <a:lnTo>
                    <a:pt x="65" y="455"/>
                  </a:lnTo>
                  <a:lnTo>
                    <a:pt x="72" y="432"/>
                  </a:lnTo>
                  <a:lnTo>
                    <a:pt x="79" y="410"/>
                  </a:lnTo>
                  <a:lnTo>
                    <a:pt x="87" y="389"/>
                  </a:lnTo>
                  <a:lnTo>
                    <a:pt x="95" y="368"/>
                  </a:lnTo>
                  <a:lnTo>
                    <a:pt x="105" y="347"/>
                  </a:lnTo>
                  <a:lnTo>
                    <a:pt x="116" y="326"/>
                  </a:lnTo>
                  <a:lnTo>
                    <a:pt x="127" y="307"/>
                  </a:lnTo>
                  <a:lnTo>
                    <a:pt x="140" y="288"/>
                  </a:lnTo>
                  <a:lnTo>
                    <a:pt x="154" y="270"/>
                  </a:lnTo>
                  <a:lnTo>
                    <a:pt x="169" y="252"/>
                  </a:lnTo>
                  <a:lnTo>
                    <a:pt x="187" y="236"/>
                  </a:lnTo>
                  <a:lnTo>
                    <a:pt x="205" y="220"/>
                  </a:lnTo>
                  <a:lnTo>
                    <a:pt x="224" y="203"/>
                  </a:lnTo>
                  <a:lnTo>
                    <a:pt x="244" y="189"/>
                  </a:lnTo>
                  <a:lnTo>
                    <a:pt x="260" y="212"/>
                  </a:lnTo>
                  <a:lnTo>
                    <a:pt x="268" y="198"/>
                  </a:lnTo>
                  <a:lnTo>
                    <a:pt x="277" y="184"/>
                  </a:lnTo>
                  <a:lnTo>
                    <a:pt x="287" y="172"/>
                  </a:lnTo>
                  <a:lnTo>
                    <a:pt x="298" y="161"/>
                  </a:lnTo>
                  <a:lnTo>
                    <a:pt x="311" y="151"/>
                  </a:lnTo>
                  <a:lnTo>
                    <a:pt x="324" y="142"/>
                  </a:lnTo>
                  <a:lnTo>
                    <a:pt x="337" y="133"/>
                  </a:lnTo>
                  <a:lnTo>
                    <a:pt x="351" y="124"/>
                  </a:lnTo>
                  <a:lnTo>
                    <a:pt x="379" y="107"/>
                  </a:lnTo>
                  <a:lnTo>
                    <a:pt x="408" y="90"/>
                  </a:lnTo>
                  <a:lnTo>
                    <a:pt x="421" y="81"/>
                  </a:lnTo>
                  <a:lnTo>
                    <a:pt x="436" y="71"/>
                  </a:lnTo>
                  <a:lnTo>
                    <a:pt x="449" y="61"/>
                  </a:lnTo>
                  <a:lnTo>
                    <a:pt x="462" y="51"/>
                  </a:lnTo>
                  <a:lnTo>
                    <a:pt x="475" y="47"/>
                  </a:lnTo>
                  <a:lnTo>
                    <a:pt x="488" y="45"/>
                  </a:lnTo>
                  <a:lnTo>
                    <a:pt x="501" y="44"/>
                  </a:lnTo>
                  <a:lnTo>
                    <a:pt x="515" y="44"/>
                  </a:lnTo>
                  <a:lnTo>
                    <a:pt x="541" y="48"/>
                  </a:lnTo>
                  <a:lnTo>
                    <a:pt x="567" y="52"/>
                  </a:lnTo>
                  <a:lnTo>
                    <a:pt x="580" y="54"/>
                  </a:lnTo>
                  <a:lnTo>
                    <a:pt x="592" y="55"/>
                  </a:lnTo>
                  <a:lnTo>
                    <a:pt x="604" y="56"/>
                  </a:lnTo>
                  <a:lnTo>
                    <a:pt x="616" y="56"/>
                  </a:lnTo>
                  <a:lnTo>
                    <a:pt x="628" y="54"/>
                  </a:lnTo>
                  <a:lnTo>
                    <a:pt x="640" y="51"/>
                  </a:lnTo>
                  <a:lnTo>
                    <a:pt x="651" y="46"/>
                  </a:lnTo>
                  <a:lnTo>
                    <a:pt x="662" y="39"/>
                  </a:lnTo>
                  <a:lnTo>
                    <a:pt x="673" y="48"/>
                  </a:lnTo>
                  <a:lnTo>
                    <a:pt x="686" y="58"/>
                  </a:lnTo>
                  <a:lnTo>
                    <a:pt x="692" y="62"/>
                  </a:lnTo>
                  <a:lnTo>
                    <a:pt x="699" y="63"/>
                  </a:lnTo>
                  <a:lnTo>
                    <a:pt x="702" y="63"/>
                  </a:lnTo>
                  <a:lnTo>
                    <a:pt x="706" y="62"/>
                  </a:lnTo>
                  <a:lnTo>
                    <a:pt x="709" y="60"/>
                  </a:lnTo>
                  <a:lnTo>
                    <a:pt x="713" y="58"/>
                  </a:lnTo>
                  <a:lnTo>
                    <a:pt x="722" y="74"/>
                  </a:lnTo>
                  <a:lnTo>
                    <a:pt x="733" y="91"/>
                  </a:lnTo>
                  <a:lnTo>
                    <a:pt x="745" y="109"/>
                  </a:lnTo>
                  <a:lnTo>
                    <a:pt x="757" y="126"/>
                  </a:lnTo>
                  <a:lnTo>
                    <a:pt x="770" y="143"/>
                  </a:lnTo>
                  <a:lnTo>
                    <a:pt x="785" y="160"/>
                  </a:lnTo>
                  <a:lnTo>
                    <a:pt x="800" y="176"/>
                  </a:lnTo>
                  <a:lnTo>
                    <a:pt x="817" y="192"/>
                  </a:lnTo>
                  <a:lnTo>
                    <a:pt x="833" y="207"/>
                  </a:lnTo>
                  <a:lnTo>
                    <a:pt x="850" y="221"/>
                  </a:lnTo>
                  <a:lnTo>
                    <a:pt x="868" y="234"/>
                  </a:lnTo>
                  <a:lnTo>
                    <a:pt x="887" y="244"/>
                  </a:lnTo>
                  <a:lnTo>
                    <a:pt x="896" y="249"/>
                  </a:lnTo>
                  <a:lnTo>
                    <a:pt x="906" y="253"/>
                  </a:lnTo>
                  <a:lnTo>
                    <a:pt x="915" y="257"/>
                  </a:lnTo>
                  <a:lnTo>
                    <a:pt x="925" y="260"/>
                  </a:lnTo>
                  <a:lnTo>
                    <a:pt x="936" y="263"/>
                  </a:lnTo>
                  <a:lnTo>
                    <a:pt x="946" y="265"/>
                  </a:lnTo>
                  <a:lnTo>
                    <a:pt x="956" y="267"/>
                  </a:lnTo>
                  <a:lnTo>
                    <a:pt x="967" y="268"/>
                  </a:lnTo>
                  <a:lnTo>
                    <a:pt x="983" y="268"/>
                  </a:lnTo>
                  <a:lnTo>
                    <a:pt x="998" y="268"/>
                  </a:lnTo>
                  <a:lnTo>
                    <a:pt x="1014" y="267"/>
                  </a:lnTo>
                  <a:lnTo>
                    <a:pt x="1029" y="265"/>
                  </a:lnTo>
                  <a:lnTo>
                    <a:pt x="1044" y="262"/>
                  </a:lnTo>
                  <a:lnTo>
                    <a:pt x="1060" y="259"/>
                  </a:lnTo>
                  <a:lnTo>
                    <a:pt x="1074" y="255"/>
                  </a:lnTo>
                  <a:lnTo>
                    <a:pt x="1088" y="250"/>
                  </a:lnTo>
                  <a:lnTo>
                    <a:pt x="1102" y="245"/>
                  </a:lnTo>
                  <a:lnTo>
                    <a:pt x="1116" y="239"/>
                  </a:lnTo>
                  <a:lnTo>
                    <a:pt x="1129" y="232"/>
                  </a:lnTo>
                  <a:lnTo>
                    <a:pt x="1142" y="225"/>
                  </a:lnTo>
                  <a:lnTo>
                    <a:pt x="1155" y="217"/>
                  </a:lnTo>
                  <a:lnTo>
                    <a:pt x="1168" y="208"/>
                  </a:lnTo>
                  <a:lnTo>
                    <a:pt x="1181" y="200"/>
                  </a:lnTo>
                  <a:lnTo>
                    <a:pt x="1194" y="191"/>
                  </a:lnTo>
                  <a:lnTo>
                    <a:pt x="1217" y="171"/>
                  </a:lnTo>
                  <a:lnTo>
                    <a:pt x="1240" y="150"/>
                  </a:lnTo>
                  <a:lnTo>
                    <a:pt x="1262" y="128"/>
                  </a:lnTo>
                  <a:lnTo>
                    <a:pt x="1282" y="104"/>
                  </a:lnTo>
                  <a:lnTo>
                    <a:pt x="1302" y="78"/>
                  </a:lnTo>
                  <a:lnTo>
                    <a:pt x="1322" y="53"/>
                  </a:lnTo>
                  <a:lnTo>
                    <a:pt x="1340" y="27"/>
                  </a:lnTo>
                  <a:lnTo>
                    <a:pt x="1356" y="0"/>
                  </a:lnTo>
                  <a:lnTo>
                    <a:pt x="1358" y="12"/>
                  </a:lnTo>
                  <a:lnTo>
                    <a:pt x="1357" y="25"/>
                  </a:lnTo>
                  <a:lnTo>
                    <a:pt x="1356" y="37"/>
                  </a:lnTo>
                  <a:lnTo>
                    <a:pt x="1355" y="50"/>
                  </a:lnTo>
                  <a:lnTo>
                    <a:pt x="1355" y="56"/>
                  </a:lnTo>
                  <a:lnTo>
                    <a:pt x="1355" y="62"/>
                  </a:lnTo>
                  <a:lnTo>
                    <a:pt x="1356" y="68"/>
                  </a:lnTo>
                  <a:lnTo>
                    <a:pt x="1358" y="73"/>
                  </a:lnTo>
                  <a:lnTo>
                    <a:pt x="1361" y="78"/>
                  </a:lnTo>
                  <a:lnTo>
                    <a:pt x="1365" y="82"/>
                  </a:lnTo>
                  <a:lnTo>
                    <a:pt x="1370" y="86"/>
                  </a:lnTo>
                  <a:lnTo>
                    <a:pt x="1377" y="90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2500" y="2029"/>
              <a:ext cx="30" cy="61"/>
            </a:xfrm>
            <a:custGeom>
              <a:avLst/>
              <a:gdLst>
                <a:gd name="T0" fmla="*/ 179 w 179"/>
                <a:gd name="T1" fmla="*/ 252 h 367"/>
                <a:gd name="T2" fmla="*/ 138 w 179"/>
                <a:gd name="T3" fmla="*/ 276 h 367"/>
                <a:gd name="T4" fmla="*/ 98 w 179"/>
                <a:gd name="T5" fmla="*/ 297 h 367"/>
                <a:gd name="T6" fmla="*/ 89 w 179"/>
                <a:gd name="T7" fmla="*/ 303 h 367"/>
                <a:gd name="T8" fmla="*/ 81 w 179"/>
                <a:gd name="T9" fmla="*/ 310 h 367"/>
                <a:gd name="T10" fmla="*/ 73 w 179"/>
                <a:gd name="T11" fmla="*/ 317 h 367"/>
                <a:gd name="T12" fmla="*/ 65 w 179"/>
                <a:gd name="T13" fmla="*/ 325 h 367"/>
                <a:gd name="T14" fmla="*/ 59 w 179"/>
                <a:gd name="T15" fmla="*/ 334 h 367"/>
                <a:gd name="T16" fmla="*/ 53 w 179"/>
                <a:gd name="T17" fmla="*/ 344 h 367"/>
                <a:gd name="T18" fmla="*/ 48 w 179"/>
                <a:gd name="T19" fmla="*/ 355 h 367"/>
                <a:gd name="T20" fmla="*/ 45 w 179"/>
                <a:gd name="T21" fmla="*/ 367 h 367"/>
                <a:gd name="T22" fmla="*/ 35 w 179"/>
                <a:gd name="T23" fmla="*/ 353 h 367"/>
                <a:gd name="T24" fmla="*/ 26 w 179"/>
                <a:gd name="T25" fmla="*/ 338 h 367"/>
                <a:gd name="T26" fmla="*/ 18 w 179"/>
                <a:gd name="T27" fmla="*/ 322 h 367"/>
                <a:gd name="T28" fmla="*/ 12 w 179"/>
                <a:gd name="T29" fmla="*/ 305 h 367"/>
                <a:gd name="T30" fmla="*/ 7 w 179"/>
                <a:gd name="T31" fmla="*/ 287 h 367"/>
                <a:gd name="T32" fmla="*/ 4 w 179"/>
                <a:gd name="T33" fmla="*/ 269 h 367"/>
                <a:gd name="T34" fmla="*/ 2 w 179"/>
                <a:gd name="T35" fmla="*/ 249 h 367"/>
                <a:gd name="T36" fmla="*/ 0 w 179"/>
                <a:gd name="T37" fmla="*/ 230 h 367"/>
                <a:gd name="T38" fmla="*/ 0 w 179"/>
                <a:gd name="T39" fmla="*/ 210 h 367"/>
                <a:gd name="T40" fmla="*/ 0 w 179"/>
                <a:gd name="T41" fmla="*/ 190 h 367"/>
                <a:gd name="T42" fmla="*/ 1 w 179"/>
                <a:gd name="T43" fmla="*/ 170 h 367"/>
                <a:gd name="T44" fmla="*/ 3 w 179"/>
                <a:gd name="T45" fmla="*/ 151 h 367"/>
                <a:gd name="T46" fmla="*/ 7 w 179"/>
                <a:gd name="T47" fmla="*/ 111 h 367"/>
                <a:gd name="T48" fmla="*/ 12 w 179"/>
                <a:gd name="T49" fmla="*/ 75 h 367"/>
                <a:gd name="T50" fmla="*/ 61 w 179"/>
                <a:gd name="T51" fmla="*/ 0 h 367"/>
                <a:gd name="T52" fmla="*/ 75 w 179"/>
                <a:gd name="T53" fmla="*/ 9 h 367"/>
                <a:gd name="T54" fmla="*/ 89 w 179"/>
                <a:gd name="T55" fmla="*/ 19 h 367"/>
                <a:gd name="T56" fmla="*/ 102 w 179"/>
                <a:gd name="T57" fmla="*/ 29 h 367"/>
                <a:gd name="T58" fmla="*/ 113 w 179"/>
                <a:gd name="T59" fmla="*/ 42 h 367"/>
                <a:gd name="T60" fmla="*/ 124 w 179"/>
                <a:gd name="T61" fmla="*/ 55 h 367"/>
                <a:gd name="T62" fmla="*/ 134 w 179"/>
                <a:gd name="T63" fmla="*/ 70 h 367"/>
                <a:gd name="T64" fmla="*/ 142 w 179"/>
                <a:gd name="T65" fmla="*/ 86 h 367"/>
                <a:gd name="T66" fmla="*/ 151 w 179"/>
                <a:gd name="T67" fmla="*/ 102 h 367"/>
                <a:gd name="T68" fmla="*/ 158 w 179"/>
                <a:gd name="T69" fmla="*/ 119 h 367"/>
                <a:gd name="T70" fmla="*/ 164 w 179"/>
                <a:gd name="T71" fmla="*/ 138 h 367"/>
                <a:gd name="T72" fmla="*/ 169 w 179"/>
                <a:gd name="T73" fmla="*/ 157 h 367"/>
                <a:gd name="T74" fmla="*/ 173 w 179"/>
                <a:gd name="T75" fmla="*/ 176 h 367"/>
                <a:gd name="T76" fmla="*/ 176 w 179"/>
                <a:gd name="T77" fmla="*/ 195 h 367"/>
                <a:gd name="T78" fmla="*/ 178 w 179"/>
                <a:gd name="T79" fmla="*/ 214 h 367"/>
                <a:gd name="T80" fmla="*/ 179 w 179"/>
                <a:gd name="T81" fmla="*/ 233 h 367"/>
                <a:gd name="T82" fmla="*/ 179 w 179"/>
                <a:gd name="T83" fmla="*/ 25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9" h="367">
                  <a:moveTo>
                    <a:pt x="179" y="252"/>
                  </a:moveTo>
                  <a:lnTo>
                    <a:pt x="138" y="276"/>
                  </a:lnTo>
                  <a:lnTo>
                    <a:pt x="98" y="297"/>
                  </a:lnTo>
                  <a:lnTo>
                    <a:pt x="89" y="303"/>
                  </a:lnTo>
                  <a:lnTo>
                    <a:pt x="81" y="310"/>
                  </a:lnTo>
                  <a:lnTo>
                    <a:pt x="73" y="317"/>
                  </a:lnTo>
                  <a:lnTo>
                    <a:pt x="65" y="325"/>
                  </a:lnTo>
                  <a:lnTo>
                    <a:pt x="59" y="334"/>
                  </a:lnTo>
                  <a:lnTo>
                    <a:pt x="53" y="344"/>
                  </a:lnTo>
                  <a:lnTo>
                    <a:pt x="48" y="355"/>
                  </a:lnTo>
                  <a:lnTo>
                    <a:pt x="45" y="367"/>
                  </a:lnTo>
                  <a:lnTo>
                    <a:pt x="35" y="353"/>
                  </a:lnTo>
                  <a:lnTo>
                    <a:pt x="26" y="338"/>
                  </a:lnTo>
                  <a:lnTo>
                    <a:pt x="18" y="322"/>
                  </a:lnTo>
                  <a:lnTo>
                    <a:pt x="12" y="305"/>
                  </a:lnTo>
                  <a:lnTo>
                    <a:pt x="7" y="287"/>
                  </a:lnTo>
                  <a:lnTo>
                    <a:pt x="4" y="269"/>
                  </a:lnTo>
                  <a:lnTo>
                    <a:pt x="2" y="249"/>
                  </a:lnTo>
                  <a:lnTo>
                    <a:pt x="0" y="230"/>
                  </a:lnTo>
                  <a:lnTo>
                    <a:pt x="0" y="210"/>
                  </a:lnTo>
                  <a:lnTo>
                    <a:pt x="0" y="190"/>
                  </a:lnTo>
                  <a:lnTo>
                    <a:pt x="1" y="170"/>
                  </a:lnTo>
                  <a:lnTo>
                    <a:pt x="3" y="151"/>
                  </a:lnTo>
                  <a:lnTo>
                    <a:pt x="7" y="111"/>
                  </a:lnTo>
                  <a:lnTo>
                    <a:pt x="12" y="75"/>
                  </a:lnTo>
                  <a:lnTo>
                    <a:pt x="61" y="0"/>
                  </a:lnTo>
                  <a:lnTo>
                    <a:pt x="75" y="9"/>
                  </a:lnTo>
                  <a:lnTo>
                    <a:pt x="89" y="19"/>
                  </a:lnTo>
                  <a:lnTo>
                    <a:pt x="102" y="29"/>
                  </a:lnTo>
                  <a:lnTo>
                    <a:pt x="113" y="42"/>
                  </a:lnTo>
                  <a:lnTo>
                    <a:pt x="124" y="55"/>
                  </a:lnTo>
                  <a:lnTo>
                    <a:pt x="134" y="70"/>
                  </a:lnTo>
                  <a:lnTo>
                    <a:pt x="142" y="86"/>
                  </a:lnTo>
                  <a:lnTo>
                    <a:pt x="151" y="102"/>
                  </a:lnTo>
                  <a:lnTo>
                    <a:pt x="158" y="119"/>
                  </a:lnTo>
                  <a:lnTo>
                    <a:pt x="164" y="138"/>
                  </a:lnTo>
                  <a:lnTo>
                    <a:pt x="169" y="157"/>
                  </a:lnTo>
                  <a:lnTo>
                    <a:pt x="173" y="176"/>
                  </a:lnTo>
                  <a:lnTo>
                    <a:pt x="176" y="195"/>
                  </a:lnTo>
                  <a:lnTo>
                    <a:pt x="178" y="214"/>
                  </a:lnTo>
                  <a:lnTo>
                    <a:pt x="179" y="233"/>
                  </a:lnTo>
                  <a:lnTo>
                    <a:pt x="179" y="252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3616" y="2029"/>
              <a:ext cx="77" cy="72"/>
            </a:xfrm>
            <a:custGeom>
              <a:avLst/>
              <a:gdLst>
                <a:gd name="T0" fmla="*/ 462 w 462"/>
                <a:gd name="T1" fmla="*/ 312 h 435"/>
                <a:gd name="T2" fmla="*/ 462 w 462"/>
                <a:gd name="T3" fmla="*/ 320 h 435"/>
                <a:gd name="T4" fmla="*/ 462 w 462"/>
                <a:gd name="T5" fmla="*/ 327 h 435"/>
                <a:gd name="T6" fmla="*/ 461 w 462"/>
                <a:gd name="T7" fmla="*/ 335 h 435"/>
                <a:gd name="T8" fmla="*/ 459 w 462"/>
                <a:gd name="T9" fmla="*/ 342 h 435"/>
                <a:gd name="T10" fmla="*/ 455 w 462"/>
                <a:gd name="T11" fmla="*/ 358 h 435"/>
                <a:gd name="T12" fmla="*/ 449 w 462"/>
                <a:gd name="T13" fmla="*/ 373 h 435"/>
                <a:gd name="T14" fmla="*/ 436 w 462"/>
                <a:gd name="T15" fmla="*/ 405 h 435"/>
                <a:gd name="T16" fmla="*/ 423 w 462"/>
                <a:gd name="T17" fmla="*/ 435 h 435"/>
                <a:gd name="T18" fmla="*/ 404 w 462"/>
                <a:gd name="T19" fmla="*/ 408 h 435"/>
                <a:gd name="T20" fmla="*/ 384 w 462"/>
                <a:gd name="T21" fmla="*/ 382 h 435"/>
                <a:gd name="T22" fmla="*/ 363 w 462"/>
                <a:gd name="T23" fmla="*/ 357 h 435"/>
                <a:gd name="T24" fmla="*/ 340 w 462"/>
                <a:gd name="T25" fmla="*/ 334 h 435"/>
                <a:gd name="T26" fmla="*/ 317 w 462"/>
                <a:gd name="T27" fmla="*/ 311 h 435"/>
                <a:gd name="T28" fmla="*/ 292 w 462"/>
                <a:gd name="T29" fmla="*/ 290 h 435"/>
                <a:gd name="T30" fmla="*/ 266 w 462"/>
                <a:gd name="T31" fmla="*/ 270 h 435"/>
                <a:gd name="T32" fmla="*/ 240 w 462"/>
                <a:gd name="T33" fmla="*/ 249 h 435"/>
                <a:gd name="T34" fmla="*/ 213 w 462"/>
                <a:gd name="T35" fmla="*/ 231 h 435"/>
                <a:gd name="T36" fmla="*/ 185 w 462"/>
                <a:gd name="T37" fmla="*/ 213 h 435"/>
                <a:gd name="T38" fmla="*/ 157 w 462"/>
                <a:gd name="T39" fmla="*/ 196 h 435"/>
                <a:gd name="T40" fmla="*/ 129 w 462"/>
                <a:gd name="T41" fmla="*/ 179 h 435"/>
                <a:gd name="T42" fmla="*/ 73 w 462"/>
                <a:gd name="T43" fmla="*/ 148 h 435"/>
                <a:gd name="T44" fmla="*/ 16 w 462"/>
                <a:gd name="T45" fmla="*/ 118 h 435"/>
                <a:gd name="T46" fmla="*/ 0 w 462"/>
                <a:gd name="T47" fmla="*/ 0 h 435"/>
                <a:gd name="T48" fmla="*/ 33 w 462"/>
                <a:gd name="T49" fmla="*/ 13 h 435"/>
                <a:gd name="T50" fmla="*/ 66 w 462"/>
                <a:gd name="T51" fmla="*/ 26 h 435"/>
                <a:gd name="T52" fmla="*/ 98 w 462"/>
                <a:gd name="T53" fmla="*/ 40 h 435"/>
                <a:gd name="T54" fmla="*/ 129 w 462"/>
                <a:gd name="T55" fmla="*/ 55 h 435"/>
                <a:gd name="T56" fmla="*/ 160 w 462"/>
                <a:gd name="T57" fmla="*/ 71 h 435"/>
                <a:gd name="T58" fmla="*/ 191 w 462"/>
                <a:gd name="T59" fmla="*/ 89 h 435"/>
                <a:gd name="T60" fmla="*/ 221 w 462"/>
                <a:gd name="T61" fmla="*/ 107 h 435"/>
                <a:gd name="T62" fmla="*/ 250 w 462"/>
                <a:gd name="T63" fmla="*/ 126 h 435"/>
                <a:gd name="T64" fmla="*/ 279 w 462"/>
                <a:gd name="T65" fmla="*/ 147 h 435"/>
                <a:gd name="T66" fmla="*/ 308 w 462"/>
                <a:gd name="T67" fmla="*/ 168 h 435"/>
                <a:gd name="T68" fmla="*/ 335 w 462"/>
                <a:gd name="T69" fmla="*/ 190 h 435"/>
                <a:gd name="T70" fmla="*/ 362 w 462"/>
                <a:gd name="T71" fmla="*/ 213 h 435"/>
                <a:gd name="T72" fmla="*/ 388 w 462"/>
                <a:gd name="T73" fmla="*/ 236 h 435"/>
                <a:gd name="T74" fmla="*/ 413 w 462"/>
                <a:gd name="T75" fmla="*/ 261 h 435"/>
                <a:gd name="T76" fmla="*/ 438 w 462"/>
                <a:gd name="T77" fmla="*/ 287 h 435"/>
                <a:gd name="T78" fmla="*/ 462 w 462"/>
                <a:gd name="T79" fmla="*/ 3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35">
                  <a:moveTo>
                    <a:pt x="462" y="312"/>
                  </a:moveTo>
                  <a:lnTo>
                    <a:pt x="462" y="320"/>
                  </a:lnTo>
                  <a:lnTo>
                    <a:pt x="462" y="327"/>
                  </a:lnTo>
                  <a:lnTo>
                    <a:pt x="461" y="335"/>
                  </a:lnTo>
                  <a:lnTo>
                    <a:pt x="459" y="342"/>
                  </a:lnTo>
                  <a:lnTo>
                    <a:pt x="455" y="358"/>
                  </a:lnTo>
                  <a:lnTo>
                    <a:pt x="449" y="373"/>
                  </a:lnTo>
                  <a:lnTo>
                    <a:pt x="436" y="405"/>
                  </a:lnTo>
                  <a:lnTo>
                    <a:pt x="423" y="435"/>
                  </a:lnTo>
                  <a:lnTo>
                    <a:pt x="404" y="408"/>
                  </a:lnTo>
                  <a:lnTo>
                    <a:pt x="384" y="382"/>
                  </a:lnTo>
                  <a:lnTo>
                    <a:pt x="363" y="357"/>
                  </a:lnTo>
                  <a:lnTo>
                    <a:pt x="340" y="334"/>
                  </a:lnTo>
                  <a:lnTo>
                    <a:pt x="317" y="311"/>
                  </a:lnTo>
                  <a:lnTo>
                    <a:pt x="292" y="290"/>
                  </a:lnTo>
                  <a:lnTo>
                    <a:pt x="266" y="270"/>
                  </a:lnTo>
                  <a:lnTo>
                    <a:pt x="240" y="249"/>
                  </a:lnTo>
                  <a:lnTo>
                    <a:pt x="213" y="231"/>
                  </a:lnTo>
                  <a:lnTo>
                    <a:pt x="185" y="213"/>
                  </a:lnTo>
                  <a:lnTo>
                    <a:pt x="157" y="196"/>
                  </a:lnTo>
                  <a:lnTo>
                    <a:pt x="129" y="179"/>
                  </a:lnTo>
                  <a:lnTo>
                    <a:pt x="73" y="148"/>
                  </a:lnTo>
                  <a:lnTo>
                    <a:pt x="16" y="118"/>
                  </a:lnTo>
                  <a:lnTo>
                    <a:pt x="0" y="0"/>
                  </a:lnTo>
                  <a:lnTo>
                    <a:pt x="33" y="13"/>
                  </a:lnTo>
                  <a:lnTo>
                    <a:pt x="66" y="26"/>
                  </a:lnTo>
                  <a:lnTo>
                    <a:pt x="98" y="40"/>
                  </a:lnTo>
                  <a:lnTo>
                    <a:pt x="129" y="55"/>
                  </a:lnTo>
                  <a:lnTo>
                    <a:pt x="160" y="71"/>
                  </a:lnTo>
                  <a:lnTo>
                    <a:pt x="191" y="89"/>
                  </a:lnTo>
                  <a:lnTo>
                    <a:pt x="221" y="107"/>
                  </a:lnTo>
                  <a:lnTo>
                    <a:pt x="250" y="126"/>
                  </a:lnTo>
                  <a:lnTo>
                    <a:pt x="279" y="147"/>
                  </a:lnTo>
                  <a:lnTo>
                    <a:pt x="308" y="168"/>
                  </a:lnTo>
                  <a:lnTo>
                    <a:pt x="335" y="190"/>
                  </a:lnTo>
                  <a:lnTo>
                    <a:pt x="362" y="213"/>
                  </a:lnTo>
                  <a:lnTo>
                    <a:pt x="388" y="236"/>
                  </a:lnTo>
                  <a:lnTo>
                    <a:pt x="413" y="261"/>
                  </a:lnTo>
                  <a:lnTo>
                    <a:pt x="438" y="287"/>
                  </a:lnTo>
                  <a:lnTo>
                    <a:pt x="462" y="312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3688" y="2044"/>
              <a:ext cx="31" cy="80"/>
            </a:xfrm>
            <a:custGeom>
              <a:avLst/>
              <a:gdLst>
                <a:gd name="T0" fmla="*/ 145 w 189"/>
                <a:gd name="T1" fmla="*/ 217 h 477"/>
                <a:gd name="T2" fmla="*/ 132 w 189"/>
                <a:gd name="T3" fmla="*/ 251 h 477"/>
                <a:gd name="T4" fmla="*/ 118 w 189"/>
                <a:gd name="T5" fmla="*/ 285 h 477"/>
                <a:gd name="T6" fmla="*/ 102 w 189"/>
                <a:gd name="T7" fmla="*/ 319 h 477"/>
                <a:gd name="T8" fmla="*/ 86 w 189"/>
                <a:gd name="T9" fmla="*/ 352 h 477"/>
                <a:gd name="T10" fmla="*/ 67 w 189"/>
                <a:gd name="T11" fmla="*/ 385 h 477"/>
                <a:gd name="T12" fmla="*/ 47 w 189"/>
                <a:gd name="T13" fmla="*/ 417 h 477"/>
                <a:gd name="T14" fmla="*/ 36 w 189"/>
                <a:gd name="T15" fmla="*/ 432 h 477"/>
                <a:gd name="T16" fmla="*/ 24 w 189"/>
                <a:gd name="T17" fmla="*/ 448 h 477"/>
                <a:gd name="T18" fmla="*/ 12 w 189"/>
                <a:gd name="T19" fmla="*/ 463 h 477"/>
                <a:gd name="T20" fmla="*/ 0 w 189"/>
                <a:gd name="T21" fmla="*/ 477 h 477"/>
                <a:gd name="T22" fmla="*/ 11 w 189"/>
                <a:gd name="T23" fmla="*/ 446 h 477"/>
                <a:gd name="T24" fmla="*/ 24 w 189"/>
                <a:gd name="T25" fmla="*/ 412 h 477"/>
                <a:gd name="T26" fmla="*/ 38 w 189"/>
                <a:gd name="T27" fmla="*/ 379 h 477"/>
                <a:gd name="T28" fmla="*/ 53 w 189"/>
                <a:gd name="T29" fmla="*/ 345 h 477"/>
                <a:gd name="T30" fmla="*/ 68 w 189"/>
                <a:gd name="T31" fmla="*/ 310 h 477"/>
                <a:gd name="T32" fmla="*/ 83 w 189"/>
                <a:gd name="T33" fmla="*/ 275 h 477"/>
                <a:gd name="T34" fmla="*/ 97 w 189"/>
                <a:gd name="T35" fmla="*/ 240 h 477"/>
                <a:gd name="T36" fmla="*/ 110 w 189"/>
                <a:gd name="T37" fmla="*/ 205 h 477"/>
                <a:gd name="T38" fmla="*/ 177 w 189"/>
                <a:gd name="T39" fmla="*/ 0 h 477"/>
                <a:gd name="T40" fmla="*/ 180 w 189"/>
                <a:gd name="T41" fmla="*/ 7 h 477"/>
                <a:gd name="T42" fmla="*/ 183 w 189"/>
                <a:gd name="T43" fmla="*/ 14 h 477"/>
                <a:gd name="T44" fmla="*/ 186 w 189"/>
                <a:gd name="T45" fmla="*/ 22 h 477"/>
                <a:gd name="T46" fmla="*/ 187 w 189"/>
                <a:gd name="T47" fmla="*/ 29 h 477"/>
                <a:gd name="T48" fmla="*/ 189 w 189"/>
                <a:gd name="T49" fmla="*/ 44 h 477"/>
                <a:gd name="T50" fmla="*/ 189 w 189"/>
                <a:gd name="T51" fmla="*/ 57 h 477"/>
                <a:gd name="T52" fmla="*/ 187 w 189"/>
                <a:gd name="T53" fmla="*/ 70 h 477"/>
                <a:gd name="T54" fmla="*/ 184 w 189"/>
                <a:gd name="T55" fmla="*/ 83 h 477"/>
                <a:gd name="T56" fmla="*/ 180 w 189"/>
                <a:gd name="T57" fmla="*/ 96 h 477"/>
                <a:gd name="T58" fmla="*/ 175 w 189"/>
                <a:gd name="T59" fmla="*/ 109 h 477"/>
                <a:gd name="T60" fmla="*/ 165 w 189"/>
                <a:gd name="T61" fmla="*/ 135 h 477"/>
                <a:gd name="T62" fmla="*/ 155 w 189"/>
                <a:gd name="T63" fmla="*/ 161 h 477"/>
                <a:gd name="T64" fmla="*/ 151 w 189"/>
                <a:gd name="T65" fmla="*/ 175 h 477"/>
                <a:gd name="T66" fmla="*/ 147 w 189"/>
                <a:gd name="T67" fmla="*/ 189 h 477"/>
                <a:gd name="T68" fmla="*/ 145 w 189"/>
                <a:gd name="T69" fmla="*/ 202 h 477"/>
                <a:gd name="T70" fmla="*/ 145 w 189"/>
                <a:gd name="T71" fmla="*/ 21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477">
                  <a:moveTo>
                    <a:pt x="145" y="217"/>
                  </a:moveTo>
                  <a:lnTo>
                    <a:pt x="132" y="251"/>
                  </a:lnTo>
                  <a:lnTo>
                    <a:pt x="118" y="285"/>
                  </a:lnTo>
                  <a:lnTo>
                    <a:pt x="102" y="319"/>
                  </a:lnTo>
                  <a:lnTo>
                    <a:pt x="86" y="352"/>
                  </a:lnTo>
                  <a:lnTo>
                    <a:pt x="67" y="385"/>
                  </a:lnTo>
                  <a:lnTo>
                    <a:pt x="47" y="417"/>
                  </a:lnTo>
                  <a:lnTo>
                    <a:pt x="36" y="432"/>
                  </a:lnTo>
                  <a:lnTo>
                    <a:pt x="24" y="448"/>
                  </a:lnTo>
                  <a:lnTo>
                    <a:pt x="12" y="463"/>
                  </a:lnTo>
                  <a:lnTo>
                    <a:pt x="0" y="477"/>
                  </a:lnTo>
                  <a:lnTo>
                    <a:pt x="11" y="446"/>
                  </a:lnTo>
                  <a:lnTo>
                    <a:pt x="24" y="412"/>
                  </a:lnTo>
                  <a:lnTo>
                    <a:pt x="38" y="379"/>
                  </a:lnTo>
                  <a:lnTo>
                    <a:pt x="53" y="345"/>
                  </a:lnTo>
                  <a:lnTo>
                    <a:pt x="68" y="310"/>
                  </a:lnTo>
                  <a:lnTo>
                    <a:pt x="83" y="275"/>
                  </a:lnTo>
                  <a:lnTo>
                    <a:pt x="97" y="240"/>
                  </a:lnTo>
                  <a:lnTo>
                    <a:pt x="110" y="205"/>
                  </a:lnTo>
                  <a:lnTo>
                    <a:pt x="177" y="0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6" y="22"/>
                  </a:lnTo>
                  <a:lnTo>
                    <a:pt x="187" y="29"/>
                  </a:lnTo>
                  <a:lnTo>
                    <a:pt x="189" y="44"/>
                  </a:lnTo>
                  <a:lnTo>
                    <a:pt x="189" y="57"/>
                  </a:lnTo>
                  <a:lnTo>
                    <a:pt x="187" y="70"/>
                  </a:lnTo>
                  <a:lnTo>
                    <a:pt x="184" y="83"/>
                  </a:lnTo>
                  <a:lnTo>
                    <a:pt x="180" y="96"/>
                  </a:lnTo>
                  <a:lnTo>
                    <a:pt x="175" y="109"/>
                  </a:lnTo>
                  <a:lnTo>
                    <a:pt x="165" y="135"/>
                  </a:lnTo>
                  <a:lnTo>
                    <a:pt x="155" y="161"/>
                  </a:lnTo>
                  <a:lnTo>
                    <a:pt x="151" y="175"/>
                  </a:lnTo>
                  <a:lnTo>
                    <a:pt x="147" y="189"/>
                  </a:lnTo>
                  <a:lnTo>
                    <a:pt x="145" y="202"/>
                  </a:lnTo>
                  <a:lnTo>
                    <a:pt x="145" y="217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3620" y="2060"/>
              <a:ext cx="61" cy="79"/>
            </a:xfrm>
            <a:custGeom>
              <a:avLst/>
              <a:gdLst>
                <a:gd name="T0" fmla="*/ 358 w 367"/>
                <a:gd name="T1" fmla="*/ 333 h 477"/>
                <a:gd name="T2" fmla="*/ 345 w 367"/>
                <a:gd name="T3" fmla="*/ 355 h 477"/>
                <a:gd name="T4" fmla="*/ 329 w 367"/>
                <a:gd name="T5" fmla="*/ 393 h 477"/>
                <a:gd name="T6" fmla="*/ 313 w 367"/>
                <a:gd name="T7" fmla="*/ 430 h 477"/>
                <a:gd name="T8" fmla="*/ 299 w 367"/>
                <a:gd name="T9" fmla="*/ 452 h 477"/>
                <a:gd name="T10" fmla="*/ 286 w 367"/>
                <a:gd name="T11" fmla="*/ 465 h 477"/>
                <a:gd name="T12" fmla="*/ 275 w 367"/>
                <a:gd name="T13" fmla="*/ 471 h 477"/>
                <a:gd name="T14" fmla="*/ 262 w 367"/>
                <a:gd name="T15" fmla="*/ 475 h 477"/>
                <a:gd name="T16" fmla="*/ 248 w 367"/>
                <a:gd name="T17" fmla="*/ 477 h 477"/>
                <a:gd name="T18" fmla="*/ 231 w 367"/>
                <a:gd name="T19" fmla="*/ 477 h 477"/>
                <a:gd name="T20" fmla="*/ 214 w 367"/>
                <a:gd name="T21" fmla="*/ 474 h 477"/>
                <a:gd name="T22" fmla="*/ 198 w 367"/>
                <a:gd name="T23" fmla="*/ 469 h 477"/>
                <a:gd name="T24" fmla="*/ 185 w 367"/>
                <a:gd name="T25" fmla="*/ 462 h 477"/>
                <a:gd name="T26" fmla="*/ 167 w 367"/>
                <a:gd name="T27" fmla="*/ 448 h 477"/>
                <a:gd name="T28" fmla="*/ 147 w 367"/>
                <a:gd name="T29" fmla="*/ 423 h 477"/>
                <a:gd name="T30" fmla="*/ 130 w 367"/>
                <a:gd name="T31" fmla="*/ 395 h 477"/>
                <a:gd name="T32" fmla="*/ 116 w 367"/>
                <a:gd name="T33" fmla="*/ 366 h 477"/>
                <a:gd name="T34" fmla="*/ 98 w 367"/>
                <a:gd name="T35" fmla="*/ 320 h 477"/>
                <a:gd name="T36" fmla="*/ 79 w 367"/>
                <a:gd name="T37" fmla="*/ 275 h 477"/>
                <a:gd name="T38" fmla="*/ 66 w 367"/>
                <a:gd name="T39" fmla="*/ 238 h 477"/>
                <a:gd name="T40" fmla="*/ 48 w 367"/>
                <a:gd name="T41" fmla="*/ 179 h 477"/>
                <a:gd name="T42" fmla="*/ 29 w 367"/>
                <a:gd name="T43" fmla="*/ 103 h 477"/>
                <a:gd name="T44" fmla="*/ 9 w 367"/>
                <a:gd name="T45" fmla="*/ 31 h 477"/>
                <a:gd name="T46" fmla="*/ 54 w 367"/>
                <a:gd name="T47" fmla="*/ 28 h 477"/>
                <a:gd name="T48" fmla="*/ 134 w 367"/>
                <a:gd name="T49" fmla="*/ 76 h 477"/>
                <a:gd name="T50" fmla="*/ 186 w 367"/>
                <a:gd name="T51" fmla="*/ 110 h 477"/>
                <a:gd name="T52" fmla="*/ 235 w 367"/>
                <a:gd name="T53" fmla="*/ 148 h 477"/>
                <a:gd name="T54" fmla="*/ 281 w 367"/>
                <a:gd name="T55" fmla="*/ 191 h 477"/>
                <a:gd name="T56" fmla="*/ 311 w 367"/>
                <a:gd name="T57" fmla="*/ 227 h 477"/>
                <a:gd name="T58" fmla="*/ 329 w 367"/>
                <a:gd name="T59" fmla="*/ 252 h 477"/>
                <a:gd name="T60" fmla="*/ 346 w 367"/>
                <a:gd name="T61" fmla="*/ 279 h 477"/>
                <a:gd name="T62" fmla="*/ 360 w 367"/>
                <a:gd name="T63" fmla="*/ 30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477">
                  <a:moveTo>
                    <a:pt x="367" y="323"/>
                  </a:moveTo>
                  <a:lnTo>
                    <a:pt x="358" y="333"/>
                  </a:lnTo>
                  <a:lnTo>
                    <a:pt x="351" y="343"/>
                  </a:lnTo>
                  <a:lnTo>
                    <a:pt x="345" y="355"/>
                  </a:lnTo>
                  <a:lnTo>
                    <a:pt x="339" y="367"/>
                  </a:lnTo>
                  <a:lnTo>
                    <a:pt x="329" y="393"/>
                  </a:lnTo>
                  <a:lnTo>
                    <a:pt x="318" y="418"/>
                  </a:lnTo>
                  <a:lnTo>
                    <a:pt x="313" y="430"/>
                  </a:lnTo>
                  <a:lnTo>
                    <a:pt x="306" y="441"/>
                  </a:lnTo>
                  <a:lnTo>
                    <a:pt x="299" y="452"/>
                  </a:lnTo>
                  <a:lnTo>
                    <a:pt x="291" y="461"/>
                  </a:lnTo>
                  <a:lnTo>
                    <a:pt x="286" y="465"/>
                  </a:lnTo>
                  <a:lnTo>
                    <a:pt x="281" y="468"/>
                  </a:lnTo>
                  <a:lnTo>
                    <a:pt x="275" y="471"/>
                  </a:lnTo>
                  <a:lnTo>
                    <a:pt x="269" y="473"/>
                  </a:lnTo>
                  <a:lnTo>
                    <a:pt x="262" y="475"/>
                  </a:lnTo>
                  <a:lnTo>
                    <a:pt x="255" y="476"/>
                  </a:lnTo>
                  <a:lnTo>
                    <a:pt x="248" y="477"/>
                  </a:lnTo>
                  <a:lnTo>
                    <a:pt x="240" y="477"/>
                  </a:lnTo>
                  <a:lnTo>
                    <a:pt x="231" y="477"/>
                  </a:lnTo>
                  <a:lnTo>
                    <a:pt x="222" y="476"/>
                  </a:lnTo>
                  <a:lnTo>
                    <a:pt x="214" y="474"/>
                  </a:lnTo>
                  <a:lnTo>
                    <a:pt x="206" y="471"/>
                  </a:lnTo>
                  <a:lnTo>
                    <a:pt x="198" y="469"/>
                  </a:lnTo>
                  <a:lnTo>
                    <a:pt x="191" y="465"/>
                  </a:lnTo>
                  <a:lnTo>
                    <a:pt x="185" y="462"/>
                  </a:lnTo>
                  <a:lnTo>
                    <a:pt x="178" y="457"/>
                  </a:lnTo>
                  <a:lnTo>
                    <a:pt x="167" y="448"/>
                  </a:lnTo>
                  <a:lnTo>
                    <a:pt x="156" y="435"/>
                  </a:lnTo>
                  <a:lnTo>
                    <a:pt x="147" y="423"/>
                  </a:lnTo>
                  <a:lnTo>
                    <a:pt x="137" y="410"/>
                  </a:lnTo>
                  <a:lnTo>
                    <a:pt x="130" y="395"/>
                  </a:lnTo>
                  <a:lnTo>
                    <a:pt x="123" y="381"/>
                  </a:lnTo>
                  <a:lnTo>
                    <a:pt x="116" y="366"/>
                  </a:lnTo>
                  <a:lnTo>
                    <a:pt x="110" y="350"/>
                  </a:lnTo>
                  <a:lnTo>
                    <a:pt x="98" y="320"/>
                  </a:lnTo>
                  <a:lnTo>
                    <a:pt x="86" y="292"/>
                  </a:lnTo>
                  <a:lnTo>
                    <a:pt x="79" y="275"/>
                  </a:lnTo>
                  <a:lnTo>
                    <a:pt x="72" y="257"/>
                  </a:lnTo>
                  <a:lnTo>
                    <a:pt x="66" y="238"/>
                  </a:lnTo>
                  <a:lnTo>
                    <a:pt x="60" y="219"/>
                  </a:lnTo>
                  <a:lnTo>
                    <a:pt x="48" y="179"/>
                  </a:lnTo>
                  <a:lnTo>
                    <a:pt x="38" y="141"/>
                  </a:lnTo>
                  <a:lnTo>
                    <a:pt x="29" y="103"/>
                  </a:lnTo>
                  <a:lnTo>
                    <a:pt x="19" y="65"/>
                  </a:lnTo>
                  <a:lnTo>
                    <a:pt x="9" y="31"/>
                  </a:lnTo>
                  <a:lnTo>
                    <a:pt x="0" y="0"/>
                  </a:lnTo>
                  <a:lnTo>
                    <a:pt x="54" y="28"/>
                  </a:lnTo>
                  <a:lnTo>
                    <a:pt x="107" y="59"/>
                  </a:lnTo>
                  <a:lnTo>
                    <a:pt x="134" y="76"/>
                  </a:lnTo>
                  <a:lnTo>
                    <a:pt x="161" y="93"/>
                  </a:lnTo>
                  <a:lnTo>
                    <a:pt x="186" y="110"/>
                  </a:lnTo>
                  <a:lnTo>
                    <a:pt x="211" y="129"/>
                  </a:lnTo>
                  <a:lnTo>
                    <a:pt x="235" y="148"/>
                  </a:lnTo>
                  <a:lnTo>
                    <a:pt x="258" y="169"/>
                  </a:lnTo>
                  <a:lnTo>
                    <a:pt x="281" y="191"/>
                  </a:lnTo>
                  <a:lnTo>
                    <a:pt x="302" y="215"/>
                  </a:lnTo>
                  <a:lnTo>
                    <a:pt x="311" y="227"/>
                  </a:lnTo>
                  <a:lnTo>
                    <a:pt x="321" y="239"/>
                  </a:lnTo>
                  <a:lnTo>
                    <a:pt x="329" y="252"/>
                  </a:lnTo>
                  <a:lnTo>
                    <a:pt x="338" y="265"/>
                  </a:lnTo>
                  <a:lnTo>
                    <a:pt x="346" y="279"/>
                  </a:lnTo>
                  <a:lnTo>
                    <a:pt x="353" y="293"/>
                  </a:lnTo>
                  <a:lnTo>
                    <a:pt x="360" y="307"/>
                  </a:lnTo>
                  <a:lnTo>
                    <a:pt x="367" y="323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2399" y="2076"/>
              <a:ext cx="32" cy="141"/>
            </a:xfrm>
            <a:custGeom>
              <a:avLst/>
              <a:gdLst>
                <a:gd name="T0" fmla="*/ 189 w 189"/>
                <a:gd name="T1" fmla="*/ 750 h 848"/>
                <a:gd name="T2" fmla="*/ 182 w 189"/>
                <a:gd name="T3" fmla="*/ 760 h 848"/>
                <a:gd name="T4" fmla="*/ 175 w 189"/>
                <a:gd name="T5" fmla="*/ 769 h 848"/>
                <a:gd name="T6" fmla="*/ 166 w 189"/>
                <a:gd name="T7" fmla="*/ 778 h 848"/>
                <a:gd name="T8" fmla="*/ 157 w 189"/>
                <a:gd name="T9" fmla="*/ 786 h 848"/>
                <a:gd name="T10" fmla="*/ 147 w 189"/>
                <a:gd name="T11" fmla="*/ 794 h 848"/>
                <a:gd name="T12" fmla="*/ 136 w 189"/>
                <a:gd name="T13" fmla="*/ 800 h 848"/>
                <a:gd name="T14" fmla="*/ 125 w 189"/>
                <a:gd name="T15" fmla="*/ 807 h 848"/>
                <a:gd name="T16" fmla="*/ 113 w 189"/>
                <a:gd name="T17" fmla="*/ 813 h 848"/>
                <a:gd name="T18" fmla="*/ 90 w 189"/>
                <a:gd name="T19" fmla="*/ 824 h 848"/>
                <a:gd name="T20" fmla="*/ 66 w 189"/>
                <a:gd name="T21" fmla="*/ 833 h 848"/>
                <a:gd name="T22" fmla="*/ 42 w 189"/>
                <a:gd name="T23" fmla="*/ 841 h 848"/>
                <a:gd name="T24" fmla="*/ 19 w 189"/>
                <a:gd name="T25" fmla="*/ 848 h 848"/>
                <a:gd name="T26" fmla="*/ 21 w 189"/>
                <a:gd name="T27" fmla="*/ 842 h 848"/>
                <a:gd name="T28" fmla="*/ 23 w 189"/>
                <a:gd name="T29" fmla="*/ 836 h 848"/>
                <a:gd name="T30" fmla="*/ 23 w 189"/>
                <a:gd name="T31" fmla="*/ 830 h 848"/>
                <a:gd name="T32" fmla="*/ 22 w 189"/>
                <a:gd name="T33" fmla="*/ 825 h 848"/>
                <a:gd name="T34" fmla="*/ 19 w 189"/>
                <a:gd name="T35" fmla="*/ 815 h 848"/>
                <a:gd name="T36" fmla="*/ 14 w 189"/>
                <a:gd name="T37" fmla="*/ 806 h 848"/>
                <a:gd name="T38" fmla="*/ 9 w 189"/>
                <a:gd name="T39" fmla="*/ 796 h 848"/>
                <a:gd name="T40" fmla="*/ 4 w 189"/>
                <a:gd name="T41" fmla="*/ 786 h 848"/>
                <a:gd name="T42" fmla="*/ 2 w 189"/>
                <a:gd name="T43" fmla="*/ 781 h 848"/>
                <a:gd name="T44" fmla="*/ 1 w 189"/>
                <a:gd name="T45" fmla="*/ 775 h 848"/>
                <a:gd name="T46" fmla="*/ 0 w 189"/>
                <a:gd name="T47" fmla="*/ 768 h 848"/>
                <a:gd name="T48" fmla="*/ 1 w 189"/>
                <a:gd name="T49" fmla="*/ 761 h 848"/>
                <a:gd name="T50" fmla="*/ 1 w 189"/>
                <a:gd name="T51" fmla="*/ 712 h 848"/>
                <a:gd name="T52" fmla="*/ 0 w 189"/>
                <a:gd name="T53" fmla="*/ 664 h 848"/>
                <a:gd name="T54" fmla="*/ 0 w 189"/>
                <a:gd name="T55" fmla="*/ 615 h 848"/>
                <a:gd name="T56" fmla="*/ 0 w 189"/>
                <a:gd name="T57" fmla="*/ 565 h 848"/>
                <a:gd name="T58" fmla="*/ 1 w 189"/>
                <a:gd name="T59" fmla="*/ 516 h 848"/>
                <a:gd name="T60" fmla="*/ 2 w 189"/>
                <a:gd name="T61" fmla="*/ 467 h 848"/>
                <a:gd name="T62" fmla="*/ 4 w 189"/>
                <a:gd name="T63" fmla="*/ 418 h 848"/>
                <a:gd name="T64" fmla="*/ 6 w 189"/>
                <a:gd name="T65" fmla="*/ 370 h 848"/>
                <a:gd name="T66" fmla="*/ 10 w 189"/>
                <a:gd name="T67" fmla="*/ 321 h 848"/>
                <a:gd name="T68" fmla="*/ 14 w 189"/>
                <a:gd name="T69" fmla="*/ 273 h 848"/>
                <a:gd name="T70" fmla="*/ 20 w 189"/>
                <a:gd name="T71" fmla="*/ 225 h 848"/>
                <a:gd name="T72" fmla="*/ 28 w 189"/>
                <a:gd name="T73" fmla="*/ 179 h 848"/>
                <a:gd name="T74" fmla="*/ 36 w 189"/>
                <a:gd name="T75" fmla="*/ 133 h 848"/>
                <a:gd name="T76" fmla="*/ 47 w 189"/>
                <a:gd name="T77" fmla="*/ 87 h 848"/>
                <a:gd name="T78" fmla="*/ 53 w 189"/>
                <a:gd name="T79" fmla="*/ 65 h 848"/>
                <a:gd name="T80" fmla="*/ 59 w 189"/>
                <a:gd name="T81" fmla="*/ 43 h 848"/>
                <a:gd name="T82" fmla="*/ 66 w 189"/>
                <a:gd name="T83" fmla="*/ 22 h 848"/>
                <a:gd name="T84" fmla="*/ 74 w 189"/>
                <a:gd name="T85" fmla="*/ 0 h 848"/>
                <a:gd name="T86" fmla="*/ 86 w 189"/>
                <a:gd name="T87" fmla="*/ 43 h 848"/>
                <a:gd name="T88" fmla="*/ 97 w 189"/>
                <a:gd name="T89" fmla="*/ 87 h 848"/>
                <a:gd name="T90" fmla="*/ 107 w 189"/>
                <a:gd name="T91" fmla="*/ 133 h 848"/>
                <a:gd name="T92" fmla="*/ 116 w 189"/>
                <a:gd name="T93" fmla="*/ 180 h 848"/>
                <a:gd name="T94" fmla="*/ 125 w 189"/>
                <a:gd name="T95" fmla="*/ 228 h 848"/>
                <a:gd name="T96" fmla="*/ 133 w 189"/>
                <a:gd name="T97" fmla="*/ 275 h 848"/>
                <a:gd name="T98" fmla="*/ 140 w 189"/>
                <a:gd name="T99" fmla="*/ 323 h 848"/>
                <a:gd name="T100" fmla="*/ 147 w 189"/>
                <a:gd name="T101" fmla="*/ 373 h 848"/>
                <a:gd name="T102" fmla="*/ 153 w 189"/>
                <a:gd name="T103" fmla="*/ 421 h 848"/>
                <a:gd name="T104" fmla="*/ 158 w 189"/>
                <a:gd name="T105" fmla="*/ 469 h 848"/>
                <a:gd name="T106" fmla="*/ 164 w 189"/>
                <a:gd name="T107" fmla="*/ 518 h 848"/>
                <a:gd name="T108" fmla="*/ 169 w 189"/>
                <a:gd name="T109" fmla="*/ 566 h 848"/>
                <a:gd name="T110" fmla="*/ 174 w 189"/>
                <a:gd name="T111" fmla="*/ 614 h 848"/>
                <a:gd name="T112" fmla="*/ 179 w 189"/>
                <a:gd name="T113" fmla="*/ 660 h 848"/>
                <a:gd name="T114" fmla="*/ 184 w 189"/>
                <a:gd name="T115" fmla="*/ 705 h 848"/>
                <a:gd name="T116" fmla="*/ 189 w 189"/>
                <a:gd name="T117" fmla="*/ 75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9" h="848">
                  <a:moveTo>
                    <a:pt x="189" y="750"/>
                  </a:moveTo>
                  <a:lnTo>
                    <a:pt x="182" y="760"/>
                  </a:lnTo>
                  <a:lnTo>
                    <a:pt x="175" y="769"/>
                  </a:lnTo>
                  <a:lnTo>
                    <a:pt x="166" y="778"/>
                  </a:lnTo>
                  <a:lnTo>
                    <a:pt x="157" y="786"/>
                  </a:lnTo>
                  <a:lnTo>
                    <a:pt x="147" y="794"/>
                  </a:lnTo>
                  <a:lnTo>
                    <a:pt x="136" y="800"/>
                  </a:lnTo>
                  <a:lnTo>
                    <a:pt x="125" y="807"/>
                  </a:lnTo>
                  <a:lnTo>
                    <a:pt x="113" y="813"/>
                  </a:lnTo>
                  <a:lnTo>
                    <a:pt x="90" y="824"/>
                  </a:lnTo>
                  <a:lnTo>
                    <a:pt x="66" y="833"/>
                  </a:lnTo>
                  <a:lnTo>
                    <a:pt x="42" y="841"/>
                  </a:lnTo>
                  <a:lnTo>
                    <a:pt x="19" y="848"/>
                  </a:lnTo>
                  <a:lnTo>
                    <a:pt x="21" y="842"/>
                  </a:lnTo>
                  <a:lnTo>
                    <a:pt x="23" y="836"/>
                  </a:lnTo>
                  <a:lnTo>
                    <a:pt x="23" y="830"/>
                  </a:lnTo>
                  <a:lnTo>
                    <a:pt x="22" y="825"/>
                  </a:lnTo>
                  <a:lnTo>
                    <a:pt x="19" y="815"/>
                  </a:lnTo>
                  <a:lnTo>
                    <a:pt x="14" y="806"/>
                  </a:lnTo>
                  <a:lnTo>
                    <a:pt x="9" y="796"/>
                  </a:lnTo>
                  <a:lnTo>
                    <a:pt x="4" y="786"/>
                  </a:lnTo>
                  <a:lnTo>
                    <a:pt x="2" y="781"/>
                  </a:lnTo>
                  <a:lnTo>
                    <a:pt x="1" y="775"/>
                  </a:lnTo>
                  <a:lnTo>
                    <a:pt x="0" y="768"/>
                  </a:lnTo>
                  <a:lnTo>
                    <a:pt x="1" y="761"/>
                  </a:lnTo>
                  <a:lnTo>
                    <a:pt x="1" y="712"/>
                  </a:lnTo>
                  <a:lnTo>
                    <a:pt x="0" y="664"/>
                  </a:lnTo>
                  <a:lnTo>
                    <a:pt x="0" y="615"/>
                  </a:lnTo>
                  <a:lnTo>
                    <a:pt x="0" y="565"/>
                  </a:lnTo>
                  <a:lnTo>
                    <a:pt x="1" y="516"/>
                  </a:lnTo>
                  <a:lnTo>
                    <a:pt x="2" y="467"/>
                  </a:lnTo>
                  <a:lnTo>
                    <a:pt x="4" y="418"/>
                  </a:lnTo>
                  <a:lnTo>
                    <a:pt x="6" y="370"/>
                  </a:lnTo>
                  <a:lnTo>
                    <a:pt x="10" y="321"/>
                  </a:lnTo>
                  <a:lnTo>
                    <a:pt x="14" y="273"/>
                  </a:lnTo>
                  <a:lnTo>
                    <a:pt x="20" y="225"/>
                  </a:lnTo>
                  <a:lnTo>
                    <a:pt x="28" y="179"/>
                  </a:lnTo>
                  <a:lnTo>
                    <a:pt x="36" y="133"/>
                  </a:lnTo>
                  <a:lnTo>
                    <a:pt x="47" y="87"/>
                  </a:lnTo>
                  <a:lnTo>
                    <a:pt x="53" y="65"/>
                  </a:lnTo>
                  <a:lnTo>
                    <a:pt x="59" y="43"/>
                  </a:lnTo>
                  <a:lnTo>
                    <a:pt x="66" y="22"/>
                  </a:lnTo>
                  <a:lnTo>
                    <a:pt x="74" y="0"/>
                  </a:lnTo>
                  <a:lnTo>
                    <a:pt x="86" y="43"/>
                  </a:lnTo>
                  <a:lnTo>
                    <a:pt x="97" y="87"/>
                  </a:lnTo>
                  <a:lnTo>
                    <a:pt x="107" y="133"/>
                  </a:lnTo>
                  <a:lnTo>
                    <a:pt x="116" y="180"/>
                  </a:lnTo>
                  <a:lnTo>
                    <a:pt x="125" y="228"/>
                  </a:lnTo>
                  <a:lnTo>
                    <a:pt x="133" y="275"/>
                  </a:lnTo>
                  <a:lnTo>
                    <a:pt x="140" y="323"/>
                  </a:lnTo>
                  <a:lnTo>
                    <a:pt x="147" y="373"/>
                  </a:lnTo>
                  <a:lnTo>
                    <a:pt x="153" y="421"/>
                  </a:lnTo>
                  <a:lnTo>
                    <a:pt x="158" y="469"/>
                  </a:lnTo>
                  <a:lnTo>
                    <a:pt x="164" y="518"/>
                  </a:lnTo>
                  <a:lnTo>
                    <a:pt x="169" y="566"/>
                  </a:lnTo>
                  <a:lnTo>
                    <a:pt x="174" y="614"/>
                  </a:lnTo>
                  <a:lnTo>
                    <a:pt x="179" y="660"/>
                  </a:lnTo>
                  <a:lnTo>
                    <a:pt x="184" y="705"/>
                  </a:lnTo>
                  <a:lnTo>
                    <a:pt x="189" y="7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2780" y="2165"/>
              <a:ext cx="59" cy="43"/>
            </a:xfrm>
            <a:custGeom>
              <a:avLst/>
              <a:gdLst>
                <a:gd name="T0" fmla="*/ 350 w 354"/>
                <a:gd name="T1" fmla="*/ 168 h 256"/>
                <a:gd name="T2" fmla="*/ 350 w 354"/>
                <a:gd name="T3" fmla="*/ 177 h 256"/>
                <a:gd name="T4" fmla="*/ 349 w 354"/>
                <a:gd name="T5" fmla="*/ 187 h 256"/>
                <a:gd name="T6" fmla="*/ 349 w 354"/>
                <a:gd name="T7" fmla="*/ 192 h 256"/>
                <a:gd name="T8" fmla="*/ 350 w 354"/>
                <a:gd name="T9" fmla="*/ 197 h 256"/>
                <a:gd name="T10" fmla="*/ 352 w 354"/>
                <a:gd name="T11" fmla="*/ 201 h 256"/>
                <a:gd name="T12" fmla="*/ 354 w 354"/>
                <a:gd name="T13" fmla="*/ 205 h 256"/>
                <a:gd name="T14" fmla="*/ 335 w 354"/>
                <a:gd name="T15" fmla="*/ 213 h 256"/>
                <a:gd name="T16" fmla="*/ 315 w 354"/>
                <a:gd name="T17" fmla="*/ 219 h 256"/>
                <a:gd name="T18" fmla="*/ 293 w 354"/>
                <a:gd name="T19" fmla="*/ 225 h 256"/>
                <a:gd name="T20" fmla="*/ 271 w 354"/>
                <a:gd name="T21" fmla="*/ 229 h 256"/>
                <a:gd name="T22" fmla="*/ 249 w 354"/>
                <a:gd name="T23" fmla="*/ 233 h 256"/>
                <a:gd name="T24" fmla="*/ 225 w 354"/>
                <a:gd name="T25" fmla="*/ 236 h 256"/>
                <a:gd name="T26" fmla="*/ 201 w 354"/>
                <a:gd name="T27" fmla="*/ 239 h 256"/>
                <a:gd name="T28" fmla="*/ 178 w 354"/>
                <a:gd name="T29" fmla="*/ 241 h 256"/>
                <a:gd name="T30" fmla="*/ 131 w 354"/>
                <a:gd name="T31" fmla="*/ 244 h 256"/>
                <a:gd name="T32" fmla="*/ 84 w 354"/>
                <a:gd name="T33" fmla="*/ 247 h 256"/>
                <a:gd name="T34" fmla="*/ 41 w 354"/>
                <a:gd name="T35" fmla="*/ 251 h 256"/>
                <a:gd name="T36" fmla="*/ 0 w 354"/>
                <a:gd name="T37" fmla="*/ 256 h 256"/>
                <a:gd name="T38" fmla="*/ 6 w 354"/>
                <a:gd name="T39" fmla="*/ 223 h 256"/>
                <a:gd name="T40" fmla="*/ 12 w 354"/>
                <a:gd name="T41" fmla="*/ 190 h 256"/>
                <a:gd name="T42" fmla="*/ 19 w 354"/>
                <a:gd name="T43" fmla="*/ 158 h 256"/>
                <a:gd name="T44" fmla="*/ 27 w 354"/>
                <a:gd name="T45" fmla="*/ 126 h 256"/>
                <a:gd name="T46" fmla="*/ 36 w 354"/>
                <a:gd name="T47" fmla="*/ 94 h 256"/>
                <a:gd name="T48" fmla="*/ 45 w 354"/>
                <a:gd name="T49" fmla="*/ 62 h 256"/>
                <a:gd name="T50" fmla="*/ 55 w 354"/>
                <a:gd name="T51" fmla="*/ 31 h 256"/>
                <a:gd name="T52" fmla="*/ 66 w 354"/>
                <a:gd name="T53" fmla="*/ 0 h 256"/>
                <a:gd name="T54" fmla="*/ 102 w 354"/>
                <a:gd name="T55" fmla="*/ 20 h 256"/>
                <a:gd name="T56" fmla="*/ 139 w 354"/>
                <a:gd name="T57" fmla="*/ 39 h 256"/>
                <a:gd name="T58" fmla="*/ 175 w 354"/>
                <a:gd name="T59" fmla="*/ 58 h 256"/>
                <a:gd name="T60" fmla="*/ 211 w 354"/>
                <a:gd name="T61" fmla="*/ 79 h 256"/>
                <a:gd name="T62" fmla="*/ 248 w 354"/>
                <a:gd name="T63" fmla="*/ 99 h 256"/>
                <a:gd name="T64" fmla="*/ 283 w 354"/>
                <a:gd name="T65" fmla="*/ 120 h 256"/>
                <a:gd name="T66" fmla="*/ 300 w 354"/>
                <a:gd name="T67" fmla="*/ 131 h 256"/>
                <a:gd name="T68" fmla="*/ 317 w 354"/>
                <a:gd name="T69" fmla="*/ 143 h 256"/>
                <a:gd name="T70" fmla="*/ 334 w 354"/>
                <a:gd name="T71" fmla="*/ 155 h 256"/>
                <a:gd name="T72" fmla="*/ 350 w 354"/>
                <a:gd name="T73" fmla="*/ 1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256">
                  <a:moveTo>
                    <a:pt x="350" y="168"/>
                  </a:moveTo>
                  <a:lnTo>
                    <a:pt x="350" y="177"/>
                  </a:lnTo>
                  <a:lnTo>
                    <a:pt x="349" y="187"/>
                  </a:lnTo>
                  <a:lnTo>
                    <a:pt x="349" y="192"/>
                  </a:lnTo>
                  <a:lnTo>
                    <a:pt x="350" y="197"/>
                  </a:lnTo>
                  <a:lnTo>
                    <a:pt x="352" y="201"/>
                  </a:lnTo>
                  <a:lnTo>
                    <a:pt x="354" y="205"/>
                  </a:lnTo>
                  <a:lnTo>
                    <a:pt x="335" y="213"/>
                  </a:lnTo>
                  <a:lnTo>
                    <a:pt x="315" y="219"/>
                  </a:lnTo>
                  <a:lnTo>
                    <a:pt x="293" y="225"/>
                  </a:lnTo>
                  <a:lnTo>
                    <a:pt x="271" y="229"/>
                  </a:lnTo>
                  <a:lnTo>
                    <a:pt x="249" y="233"/>
                  </a:lnTo>
                  <a:lnTo>
                    <a:pt x="225" y="236"/>
                  </a:lnTo>
                  <a:lnTo>
                    <a:pt x="201" y="239"/>
                  </a:lnTo>
                  <a:lnTo>
                    <a:pt x="178" y="241"/>
                  </a:lnTo>
                  <a:lnTo>
                    <a:pt x="131" y="244"/>
                  </a:lnTo>
                  <a:lnTo>
                    <a:pt x="84" y="247"/>
                  </a:lnTo>
                  <a:lnTo>
                    <a:pt x="41" y="251"/>
                  </a:lnTo>
                  <a:lnTo>
                    <a:pt x="0" y="256"/>
                  </a:lnTo>
                  <a:lnTo>
                    <a:pt x="6" y="223"/>
                  </a:lnTo>
                  <a:lnTo>
                    <a:pt x="12" y="190"/>
                  </a:lnTo>
                  <a:lnTo>
                    <a:pt x="19" y="158"/>
                  </a:lnTo>
                  <a:lnTo>
                    <a:pt x="27" y="126"/>
                  </a:lnTo>
                  <a:lnTo>
                    <a:pt x="36" y="94"/>
                  </a:lnTo>
                  <a:lnTo>
                    <a:pt x="45" y="62"/>
                  </a:lnTo>
                  <a:lnTo>
                    <a:pt x="55" y="31"/>
                  </a:lnTo>
                  <a:lnTo>
                    <a:pt x="66" y="0"/>
                  </a:lnTo>
                  <a:lnTo>
                    <a:pt x="102" y="20"/>
                  </a:lnTo>
                  <a:lnTo>
                    <a:pt x="139" y="39"/>
                  </a:lnTo>
                  <a:lnTo>
                    <a:pt x="175" y="58"/>
                  </a:lnTo>
                  <a:lnTo>
                    <a:pt x="211" y="79"/>
                  </a:lnTo>
                  <a:lnTo>
                    <a:pt x="248" y="99"/>
                  </a:lnTo>
                  <a:lnTo>
                    <a:pt x="283" y="120"/>
                  </a:lnTo>
                  <a:lnTo>
                    <a:pt x="300" y="131"/>
                  </a:lnTo>
                  <a:lnTo>
                    <a:pt x="317" y="143"/>
                  </a:lnTo>
                  <a:lnTo>
                    <a:pt x="334" y="155"/>
                  </a:lnTo>
                  <a:lnTo>
                    <a:pt x="350" y="16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3141" y="2168"/>
              <a:ext cx="69" cy="110"/>
            </a:xfrm>
            <a:custGeom>
              <a:avLst/>
              <a:gdLst>
                <a:gd name="T0" fmla="*/ 98 w 412"/>
                <a:gd name="T1" fmla="*/ 647 h 659"/>
                <a:gd name="T2" fmla="*/ 67 w 412"/>
                <a:gd name="T3" fmla="*/ 617 h 659"/>
                <a:gd name="T4" fmla="*/ 44 w 412"/>
                <a:gd name="T5" fmla="*/ 590 h 659"/>
                <a:gd name="T6" fmla="*/ 31 w 412"/>
                <a:gd name="T7" fmla="*/ 571 h 659"/>
                <a:gd name="T8" fmla="*/ 20 w 412"/>
                <a:gd name="T9" fmla="*/ 551 h 659"/>
                <a:gd name="T10" fmla="*/ 13 w 412"/>
                <a:gd name="T11" fmla="*/ 531 h 659"/>
                <a:gd name="T12" fmla="*/ 17 w 412"/>
                <a:gd name="T13" fmla="*/ 526 h 659"/>
                <a:gd name="T14" fmla="*/ 24 w 412"/>
                <a:gd name="T15" fmla="*/ 509 h 659"/>
                <a:gd name="T16" fmla="*/ 25 w 412"/>
                <a:gd name="T17" fmla="*/ 492 h 659"/>
                <a:gd name="T18" fmla="*/ 21 w 412"/>
                <a:gd name="T19" fmla="*/ 476 h 659"/>
                <a:gd name="T20" fmla="*/ 15 w 412"/>
                <a:gd name="T21" fmla="*/ 459 h 659"/>
                <a:gd name="T22" fmla="*/ 3 w 412"/>
                <a:gd name="T23" fmla="*/ 424 h 659"/>
                <a:gd name="T24" fmla="*/ 0 w 412"/>
                <a:gd name="T25" fmla="*/ 406 h 659"/>
                <a:gd name="T26" fmla="*/ 1 w 412"/>
                <a:gd name="T27" fmla="*/ 387 h 659"/>
                <a:gd name="T28" fmla="*/ 6 w 412"/>
                <a:gd name="T29" fmla="*/ 367 h 659"/>
                <a:gd name="T30" fmla="*/ 14 w 412"/>
                <a:gd name="T31" fmla="*/ 348 h 659"/>
                <a:gd name="T32" fmla="*/ 23 w 412"/>
                <a:gd name="T33" fmla="*/ 330 h 659"/>
                <a:gd name="T34" fmla="*/ 35 w 412"/>
                <a:gd name="T35" fmla="*/ 313 h 659"/>
                <a:gd name="T36" fmla="*/ 62 w 412"/>
                <a:gd name="T37" fmla="*/ 280 h 659"/>
                <a:gd name="T38" fmla="*/ 93 w 412"/>
                <a:gd name="T39" fmla="*/ 252 h 659"/>
                <a:gd name="T40" fmla="*/ 158 w 412"/>
                <a:gd name="T41" fmla="*/ 202 h 659"/>
                <a:gd name="T42" fmla="*/ 185 w 412"/>
                <a:gd name="T43" fmla="*/ 180 h 659"/>
                <a:gd name="T44" fmla="*/ 206 w 412"/>
                <a:gd name="T45" fmla="*/ 159 h 659"/>
                <a:gd name="T46" fmla="*/ 236 w 412"/>
                <a:gd name="T47" fmla="*/ 146 h 659"/>
                <a:gd name="T48" fmla="*/ 263 w 412"/>
                <a:gd name="T49" fmla="*/ 130 h 659"/>
                <a:gd name="T50" fmla="*/ 290 w 412"/>
                <a:gd name="T51" fmla="*/ 111 h 659"/>
                <a:gd name="T52" fmla="*/ 316 w 412"/>
                <a:gd name="T53" fmla="*/ 91 h 659"/>
                <a:gd name="T54" fmla="*/ 366 w 412"/>
                <a:gd name="T55" fmla="*/ 45 h 659"/>
                <a:gd name="T56" fmla="*/ 412 w 412"/>
                <a:gd name="T57" fmla="*/ 0 h 659"/>
                <a:gd name="T58" fmla="*/ 403 w 412"/>
                <a:gd name="T59" fmla="*/ 91 h 659"/>
                <a:gd name="T60" fmla="*/ 388 w 412"/>
                <a:gd name="T61" fmla="*/ 183 h 659"/>
                <a:gd name="T62" fmla="*/ 365 w 412"/>
                <a:gd name="T63" fmla="*/ 272 h 659"/>
                <a:gd name="T64" fmla="*/ 350 w 412"/>
                <a:gd name="T65" fmla="*/ 316 h 659"/>
                <a:gd name="T66" fmla="*/ 334 w 412"/>
                <a:gd name="T67" fmla="*/ 359 h 659"/>
                <a:gd name="T68" fmla="*/ 316 w 412"/>
                <a:gd name="T69" fmla="*/ 401 h 659"/>
                <a:gd name="T70" fmla="*/ 295 w 412"/>
                <a:gd name="T71" fmla="*/ 443 h 659"/>
                <a:gd name="T72" fmla="*/ 271 w 412"/>
                <a:gd name="T73" fmla="*/ 483 h 659"/>
                <a:gd name="T74" fmla="*/ 245 w 412"/>
                <a:gd name="T75" fmla="*/ 521 h 659"/>
                <a:gd name="T76" fmla="*/ 216 w 412"/>
                <a:gd name="T77" fmla="*/ 559 h 659"/>
                <a:gd name="T78" fmla="*/ 184 w 412"/>
                <a:gd name="T79" fmla="*/ 594 h 659"/>
                <a:gd name="T80" fmla="*/ 150 w 412"/>
                <a:gd name="T81" fmla="*/ 628 h 659"/>
                <a:gd name="T82" fmla="*/ 112 w 412"/>
                <a:gd name="T8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659">
                  <a:moveTo>
                    <a:pt x="112" y="659"/>
                  </a:moveTo>
                  <a:lnTo>
                    <a:pt x="98" y="647"/>
                  </a:lnTo>
                  <a:lnTo>
                    <a:pt x="83" y="633"/>
                  </a:lnTo>
                  <a:lnTo>
                    <a:pt x="67" y="617"/>
                  </a:lnTo>
                  <a:lnTo>
                    <a:pt x="52" y="599"/>
                  </a:lnTo>
                  <a:lnTo>
                    <a:pt x="44" y="590"/>
                  </a:lnTo>
                  <a:lnTo>
                    <a:pt x="37" y="581"/>
                  </a:lnTo>
                  <a:lnTo>
                    <a:pt x="31" y="571"/>
                  </a:lnTo>
                  <a:lnTo>
                    <a:pt x="25" y="561"/>
                  </a:lnTo>
                  <a:lnTo>
                    <a:pt x="20" y="551"/>
                  </a:lnTo>
                  <a:lnTo>
                    <a:pt x="16" y="541"/>
                  </a:lnTo>
                  <a:lnTo>
                    <a:pt x="13" y="531"/>
                  </a:lnTo>
                  <a:lnTo>
                    <a:pt x="11" y="521"/>
                  </a:lnTo>
                  <a:lnTo>
                    <a:pt x="17" y="526"/>
                  </a:lnTo>
                  <a:lnTo>
                    <a:pt x="22" y="517"/>
                  </a:lnTo>
                  <a:lnTo>
                    <a:pt x="24" y="509"/>
                  </a:lnTo>
                  <a:lnTo>
                    <a:pt x="25" y="500"/>
                  </a:lnTo>
                  <a:lnTo>
                    <a:pt x="25" y="492"/>
                  </a:lnTo>
                  <a:lnTo>
                    <a:pt x="24" y="484"/>
                  </a:lnTo>
                  <a:lnTo>
                    <a:pt x="21" y="476"/>
                  </a:lnTo>
                  <a:lnTo>
                    <a:pt x="19" y="468"/>
                  </a:lnTo>
                  <a:lnTo>
                    <a:pt x="15" y="459"/>
                  </a:lnTo>
                  <a:lnTo>
                    <a:pt x="9" y="443"/>
                  </a:lnTo>
                  <a:lnTo>
                    <a:pt x="3" y="424"/>
                  </a:lnTo>
                  <a:lnTo>
                    <a:pt x="1" y="416"/>
                  </a:lnTo>
                  <a:lnTo>
                    <a:pt x="0" y="406"/>
                  </a:lnTo>
                  <a:lnTo>
                    <a:pt x="0" y="397"/>
                  </a:lnTo>
                  <a:lnTo>
                    <a:pt x="1" y="387"/>
                  </a:lnTo>
                  <a:lnTo>
                    <a:pt x="4" y="377"/>
                  </a:lnTo>
                  <a:lnTo>
                    <a:pt x="6" y="367"/>
                  </a:lnTo>
                  <a:lnTo>
                    <a:pt x="10" y="358"/>
                  </a:lnTo>
                  <a:lnTo>
                    <a:pt x="14" y="348"/>
                  </a:lnTo>
                  <a:lnTo>
                    <a:pt x="18" y="339"/>
                  </a:lnTo>
                  <a:lnTo>
                    <a:pt x="23" y="330"/>
                  </a:lnTo>
                  <a:lnTo>
                    <a:pt x="29" y="321"/>
                  </a:lnTo>
                  <a:lnTo>
                    <a:pt x="35" y="313"/>
                  </a:lnTo>
                  <a:lnTo>
                    <a:pt x="48" y="296"/>
                  </a:lnTo>
                  <a:lnTo>
                    <a:pt x="62" y="280"/>
                  </a:lnTo>
                  <a:lnTo>
                    <a:pt x="77" y="265"/>
                  </a:lnTo>
                  <a:lnTo>
                    <a:pt x="93" y="252"/>
                  </a:lnTo>
                  <a:lnTo>
                    <a:pt x="126" y="226"/>
                  </a:lnTo>
                  <a:lnTo>
                    <a:pt x="158" y="202"/>
                  </a:lnTo>
                  <a:lnTo>
                    <a:pt x="172" y="191"/>
                  </a:lnTo>
                  <a:lnTo>
                    <a:pt x="185" y="180"/>
                  </a:lnTo>
                  <a:lnTo>
                    <a:pt x="196" y="169"/>
                  </a:lnTo>
                  <a:lnTo>
                    <a:pt x="206" y="159"/>
                  </a:lnTo>
                  <a:lnTo>
                    <a:pt x="221" y="153"/>
                  </a:lnTo>
                  <a:lnTo>
                    <a:pt x="236" y="146"/>
                  </a:lnTo>
                  <a:lnTo>
                    <a:pt x="250" y="138"/>
                  </a:lnTo>
                  <a:lnTo>
                    <a:pt x="263" y="130"/>
                  </a:lnTo>
                  <a:lnTo>
                    <a:pt x="277" y="121"/>
                  </a:lnTo>
                  <a:lnTo>
                    <a:pt x="290" y="111"/>
                  </a:lnTo>
                  <a:lnTo>
                    <a:pt x="303" y="101"/>
                  </a:lnTo>
                  <a:lnTo>
                    <a:pt x="316" y="91"/>
                  </a:lnTo>
                  <a:lnTo>
                    <a:pt x="341" y="69"/>
                  </a:lnTo>
                  <a:lnTo>
                    <a:pt x="366" y="45"/>
                  </a:lnTo>
                  <a:lnTo>
                    <a:pt x="389" y="22"/>
                  </a:lnTo>
                  <a:lnTo>
                    <a:pt x="412" y="0"/>
                  </a:lnTo>
                  <a:lnTo>
                    <a:pt x="408" y="45"/>
                  </a:lnTo>
                  <a:lnTo>
                    <a:pt x="403" y="91"/>
                  </a:lnTo>
                  <a:lnTo>
                    <a:pt x="396" y="137"/>
                  </a:lnTo>
                  <a:lnTo>
                    <a:pt x="388" y="183"/>
                  </a:lnTo>
                  <a:lnTo>
                    <a:pt x="378" y="227"/>
                  </a:lnTo>
                  <a:lnTo>
                    <a:pt x="365" y="272"/>
                  </a:lnTo>
                  <a:lnTo>
                    <a:pt x="359" y="294"/>
                  </a:lnTo>
                  <a:lnTo>
                    <a:pt x="350" y="316"/>
                  </a:lnTo>
                  <a:lnTo>
                    <a:pt x="342" y="338"/>
                  </a:lnTo>
                  <a:lnTo>
                    <a:pt x="334" y="359"/>
                  </a:lnTo>
                  <a:lnTo>
                    <a:pt x="325" y="380"/>
                  </a:lnTo>
                  <a:lnTo>
                    <a:pt x="316" y="401"/>
                  </a:lnTo>
                  <a:lnTo>
                    <a:pt x="305" y="422"/>
                  </a:lnTo>
                  <a:lnTo>
                    <a:pt x="295" y="443"/>
                  </a:lnTo>
                  <a:lnTo>
                    <a:pt x="283" y="463"/>
                  </a:lnTo>
                  <a:lnTo>
                    <a:pt x="271" y="483"/>
                  </a:lnTo>
                  <a:lnTo>
                    <a:pt x="259" y="502"/>
                  </a:lnTo>
                  <a:lnTo>
                    <a:pt x="245" y="521"/>
                  </a:lnTo>
                  <a:lnTo>
                    <a:pt x="231" y="540"/>
                  </a:lnTo>
                  <a:lnTo>
                    <a:pt x="216" y="559"/>
                  </a:lnTo>
                  <a:lnTo>
                    <a:pt x="200" y="577"/>
                  </a:lnTo>
                  <a:lnTo>
                    <a:pt x="184" y="594"/>
                  </a:lnTo>
                  <a:lnTo>
                    <a:pt x="167" y="611"/>
                  </a:lnTo>
                  <a:lnTo>
                    <a:pt x="150" y="628"/>
                  </a:lnTo>
                  <a:lnTo>
                    <a:pt x="131" y="644"/>
                  </a:lnTo>
                  <a:lnTo>
                    <a:pt x="112" y="659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1906" y="2178"/>
              <a:ext cx="348" cy="368"/>
            </a:xfrm>
            <a:custGeom>
              <a:avLst/>
              <a:gdLst>
                <a:gd name="T0" fmla="*/ 954 w 2086"/>
                <a:gd name="T1" fmla="*/ 713 h 2205"/>
                <a:gd name="T2" fmla="*/ 794 w 2086"/>
                <a:gd name="T3" fmla="*/ 690 h 2205"/>
                <a:gd name="T4" fmla="*/ 629 w 2086"/>
                <a:gd name="T5" fmla="*/ 686 h 2205"/>
                <a:gd name="T6" fmla="*/ 487 w 2086"/>
                <a:gd name="T7" fmla="*/ 703 h 2205"/>
                <a:gd name="T8" fmla="*/ 409 w 2086"/>
                <a:gd name="T9" fmla="*/ 724 h 2205"/>
                <a:gd name="T10" fmla="*/ 350 w 2086"/>
                <a:gd name="T11" fmla="*/ 751 h 2205"/>
                <a:gd name="T12" fmla="*/ 353 w 2086"/>
                <a:gd name="T13" fmla="*/ 777 h 2205"/>
                <a:gd name="T14" fmla="*/ 391 w 2086"/>
                <a:gd name="T15" fmla="*/ 779 h 2205"/>
                <a:gd name="T16" fmla="*/ 481 w 2086"/>
                <a:gd name="T17" fmla="*/ 751 h 2205"/>
                <a:gd name="T18" fmla="*/ 574 w 2086"/>
                <a:gd name="T19" fmla="*/ 736 h 2205"/>
                <a:gd name="T20" fmla="*/ 693 w 2086"/>
                <a:gd name="T21" fmla="*/ 733 h 2205"/>
                <a:gd name="T22" fmla="*/ 883 w 2086"/>
                <a:gd name="T23" fmla="*/ 753 h 2205"/>
                <a:gd name="T24" fmla="*/ 1065 w 2086"/>
                <a:gd name="T25" fmla="*/ 782 h 2205"/>
                <a:gd name="T26" fmla="*/ 1238 w 2086"/>
                <a:gd name="T27" fmla="*/ 897 h 2205"/>
                <a:gd name="T28" fmla="*/ 1416 w 2086"/>
                <a:gd name="T29" fmla="*/ 1024 h 2205"/>
                <a:gd name="T30" fmla="*/ 1599 w 2086"/>
                <a:gd name="T31" fmla="*/ 1141 h 2205"/>
                <a:gd name="T32" fmla="*/ 1784 w 2086"/>
                <a:gd name="T33" fmla="*/ 1254 h 2205"/>
                <a:gd name="T34" fmla="*/ 1874 w 2086"/>
                <a:gd name="T35" fmla="*/ 1291 h 2205"/>
                <a:gd name="T36" fmla="*/ 1958 w 2086"/>
                <a:gd name="T37" fmla="*/ 1311 h 2205"/>
                <a:gd name="T38" fmla="*/ 2004 w 2086"/>
                <a:gd name="T39" fmla="*/ 1307 h 2205"/>
                <a:gd name="T40" fmla="*/ 2029 w 2086"/>
                <a:gd name="T41" fmla="*/ 1294 h 2205"/>
                <a:gd name="T42" fmla="*/ 2086 w 2086"/>
                <a:gd name="T43" fmla="*/ 1267 h 2205"/>
                <a:gd name="T44" fmla="*/ 2058 w 2086"/>
                <a:gd name="T45" fmla="*/ 1451 h 2205"/>
                <a:gd name="T46" fmla="*/ 2020 w 2086"/>
                <a:gd name="T47" fmla="*/ 1641 h 2205"/>
                <a:gd name="T48" fmla="*/ 1968 w 2086"/>
                <a:gd name="T49" fmla="*/ 1827 h 2205"/>
                <a:gd name="T50" fmla="*/ 1896 w 2086"/>
                <a:gd name="T51" fmla="*/ 2004 h 2205"/>
                <a:gd name="T52" fmla="*/ 1657 w 2086"/>
                <a:gd name="T53" fmla="*/ 2081 h 2205"/>
                <a:gd name="T54" fmla="*/ 1409 w 2086"/>
                <a:gd name="T55" fmla="*/ 2146 h 2205"/>
                <a:gd name="T56" fmla="*/ 1158 w 2086"/>
                <a:gd name="T57" fmla="*/ 2189 h 2205"/>
                <a:gd name="T58" fmla="*/ 971 w 2086"/>
                <a:gd name="T59" fmla="*/ 2204 h 2205"/>
                <a:gd name="T60" fmla="*/ 793 w 2086"/>
                <a:gd name="T61" fmla="*/ 2198 h 2205"/>
                <a:gd name="T62" fmla="*/ 566 w 2086"/>
                <a:gd name="T63" fmla="*/ 2171 h 2205"/>
                <a:gd name="T64" fmla="*/ 344 w 2086"/>
                <a:gd name="T65" fmla="*/ 2124 h 2205"/>
                <a:gd name="T66" fmla="*/ 130 w 2086"/>
                <a:gd name="T67" fmla="*/ 2057 h 2205"/>
                <a:gd name="T68" fmla="*/ 1 w 2086"/>
                <a:gd name="T69" fmla="*/ 1900 h 2205"/>
                <a:gd name="T70" fmla="*/ 2 w 2086"/>
                <a:gd name="T71" fmla="*/ 1565 h 2205"/>
                <a:gd name="T72" fmla="*/ 15 w 2086"/>
                <a:gd name="T73" fmla="*/ 1236 h 2205"/>
                <a:gd name="T74" fmla="*/ 41 w 2086"/>
                <a:gd name="T75" fmla="*/ 914 h 2205"/>
                <a:gd name="T76" fmla="*/ 83 w 2086"/>
                <a:gd name="T77" fmla="*/ 613 h 2205"/>
                <a:gd name="T78" fmla="*/ 128 w 2086"/>
                <a:gd name="T79" fmla="*/ 399 h 2205"/>
                <a:gd name="T80" fmla="*/ 164 w 2086"/>
                <a:gd name="T81" fmla="*/ 281 h 2205"/>
                <a:gd name="T82" fmla="*/ 191 w 2086"/>
                <a:gd name="T83" fmla="*/ 189 h 2205"/>
                <a:gd name="T84" fmla="*/ 150 w 2086"/>
                <a:gd name="T85" fmla="*/ 159 h 2205"/>
                <a:gd name="T86" fmla="*/ 123 w 2086"/>
                <a:gd name="T87" fmla="*/ 116 h 2205"/>
                <a:gd name="T88" fmla="*/ 102 w 2086"/>
                <a:gd name="T89" fmla="*/ 52 h 2205"/>
                <a:gd name="T90" fmla="*/ 110 w 2086"/>
                <a:gd name="T91" fmla="*/ 32 h 2205"/>
                <a:gd name="T92" fmla="*/ 123 w 2086"/>
                <a:gd name="T93" fmla="*/ 26 h 2205"/>
                <a:gd name="T94" fmla="*/ 161 w 2086"/>
                <a:gd name="T95" fmla="*/ 19 h 2205"/>
                <a:gd name="T96" fmla="*/ 233 w 2086"/>
                <a:gd name="T97" fmla="*/ 107 h 2205"/>
                <a:gd name="T98" fmla="*/ 365 w 2086"/>
                <a:gd name="T99" fmla="*/ 233 h 2205"/>
                <a:gd name="T100" fmla="*/ 580 w 2086"/>
                <a:gd name="T101" fmla="*/ 40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6" h="2205">
                  <a:moveTo>
                    <a:pt x="686" y="488"/>
                  </a:moveTo>
                  <a:lnTo>
                    <a:pt x="1003" y="710"/>
                  </a:lnTo>
                  <a:lnTo>
                    <a:pt x="992" y="722"/>
                  </a:lnTo>
                  <a:lnTo>
                    <a:pt x="954" y="713"/>
                  </a:lnTo>
                  <a:lnTo>
                    <a:pt x="915" y="706"/>
                  </a:lnTo>
                  <a:lnTo>
                    <a:pt x="875" y="700"/>
                  </a:lnTo>
                  <a:lnTo>
                    <a:pt x="835" y="694"/>
                  </a:lnTo>
                  <a:lnTo>
                    <a:pt x="794" y="690"/>
                  </a:lnTo>
                  <a:lnTo>
                    <a:pt x="753" y="687"/>
                  </a:lnTo>
                  <a:lnTo>
                    <a:pt x="712" y="685"/>
                  </a:lnTo>
                  <a:lnTo>
                    <a:pt x="670" y="685"/>
                  </a:lnTo>
                  <a:lnTo>
                    <a:pt x="629" y="686"/>
                  </a:lnTo>
                  <a:lnTo>
                    <a:pt x="589" y="689"/>
                  </a:lnTo>
                  <a:lnTo>
                    <a:pt x="547" y="693"/>
                  </a:lnTo>
                  <a:lnTo>
                    <a:pt x="507" y="700"/>
                  </a:lnTo>
                  <a:lnTo>
                    <a:pt x="487" y="703"/>
                  </a:lnTo>
                  <a:lnTo>
                    <a:pt x="468" y="708"/>
                  </a:lnTo>
                  <a:lnTo>
                    <a:pt x="448" y="713"/>
                  </a:lnTo>
                  <a:lnTo>
                    <a:pt x="429" y="718"/>
                  </a:lnTo>
                  <a:lnTo>
                    <a:pt x="409" y="724"/>
                  </a:lnTo>
                  <a:lnTo>
                    <a:pt x="390" y="730"/>
                  </a:lnTo>
                  <a:lnTo>
                    <a:pt x="372" y="737"/>
                  </a:lnTo>
                  <a:lnTo>
                    <a:pt x="353" y="744"/>
                  </a:lnTo>
                  <a:lnTo>
                    <a:pt x="350" y="751"/>
                  </a:lnTo>
                  <a:lnTo>
                    <a:pt x="348" y="757"/>
                  </a:lnTo>
                  <a:lnTo>
                    <a:pt x="348" y="764"/>
                  </a:lnTo>
                  <a:lnTo>
                    <a:pt x="350" y="771"/>
                  </a:lnTo>
                  <a:lnTo>
                    <a:pt x="353" y="777"/>
                  </a:lnTo>
                  <a:lnTo>
                    <a:pt x="357" y="782"/>
                  </a:lnTo>
                  <a:lnTo>
                    <a:pt x="363" y="786"/>
                  </a:lnTo>
                  <a:lnTo>
                    <a:pt x="369" y="789"/>
                  </a:lnTo>
                  <a:lnTo>
                    <a:pt x="391" y="779"/>
                  </a:lnTo>
                  <a:lnTo>
                    <a:pt x="413" y="771"/>
                  </a:lnTo>
                  <a:lnTo>
                    <a:pt x="436" y="763"/>
                  </a:lnTo>
                  <a:lnTo>
                    <a:pt x="458" y="757"/>
                  </a:lnTo>
                  <a:lnTo>
                    <a:pt x="481" y="751"/>
                  </a:lnTo>
                  <a:lnTo>
                    <a:pt x="504" y="746"/>
                  </a:lnTo>
                  <a:lnTo>
                    <a:pt x="527" y="741"/>
                  </a:lnTo>
                  <a:lnTo>
                    <a:pt x="551" y="738"/>
                  </a:lnTo>
                  <a:lnTo>
                    <a:pt x="574" y="736"/>
                  </a:lnTo>
                  <a:lnTo>
                    <a:pt x="598" y="734"/>
                  </a:lnTo>
                  <a:lnTo>
                    <a:pt x="621" y="733"/>
                  </a:lnTo>
                  <a:lnTo>
                    <a:pt x="645" y="732"/>
                  </a:lnTo>
                  <a:lnTo>
                    <a:pt x="693" y="733"/>
                  </a:lnTo>
                  <a:lnTo>
                    <a:pt x="741" y="736"/>
                  </a:lnTo>
                  <a:lnTo>
                    <a:pt x="788" y="740"/>
                  </a:lnTo>
                  <a:lnTo>
                    <a:pt x="837" y="746"/>
                  </a:lnTo>
                  <a:lnTo>
                    <a:pt x="883" y="753"/>
                  </a:lnTo>
                  <a:lnTo>
                    <a:pt x="931" y="760"/>
                  </a:lnTo>
                  <a:lnTo>
                    <a:pt x="976" y="768"/>
                  </a:lnTo>
                  <a:lnTo>
                    <a:pt x="1021" y="775"/>
                  </a:lnTo>
                  <a:lnTo>
                    <a:pt x="1065" y="782"/>
                  </a:lnTo>
                  <a:lnTo>
                    <a:pt x="1107" y="789"/>
                  </a:lnTo>
                  <a:lnTo>
                    <a:pt x="1150" y="826"/>
                  </a:lnTo>
                  <a:lnTo>
                    <a:pt x="1195" y="861"/>
                  </a:lnTo>
                  <a:lnTo>
                    <a:pt x="1238" y="897"/>
                  </a:lnTo>
                  <a:lnTo>
                    <a:pt x="1282" y="930"/>
                  </a:lnTo>
                  <a:lnTo>
                    <a:pt x="1327" y="962"/>
                  </a:lnTo>
                  <a:lnTo>
                    <a:pt x="1372" y="993"/>
                  </a:lnTo>
                  <a:lnTo>
                    <a:pt x="1416" y="1024"/>
                  </a:lnTo>
                  <a:lnTo>
                    <a:pt x="1462" y="1054"/>
                  </a:lnTo>
                  <a:lnTo>
                    <a:pt x="1507" y="1083"/>
                  </a:lnTo>
                  <a:lnTo>
                    <a:pt x="1552" y="1111"/>
                  </a:lnTo>
                  <a:lnTo>
                    <a:pt x="1599" y="1141"/>
                  </a:lnTo>
                  <a:lnTo>
                    <a:pt x="1645" y="1169"/>
                  </a:lnTo>
                  <a:lnTo>
                    <a:pt x="1692" y="1197"/>
                  </a:lnTo>
                  <a:lnTo>
                    <a:pt x="1738" y="1225"/>
                  </a:lnTo>
                  <a:lnTo>
                    <a:pt x="1784" y="1254"/>
                  </a:lnTo>
                  <a:lnTo>
                    <a:pt x="1832" y="1283"/>
                  </a:lnTo>
                  <a:lnTo>
                    <a:pt x="1846" y="1284"/>
                  </a:lnTo>
                  <a:lnTo>
                    <a:pt x="1860" y="1287"/>
                  </a:lnTo>
                  <a:lnTo>
                    <a:pt x="1874" y="1291"/>
                  </a:lnTo>
                  <a:lnTo>
                    <a:pt x="1888" y="1294"/>
                  </a:lnTo>
                  <a:lnTo>
                    <a:pt x="1916" y="1302"/>
                  </a:lnTo>
                  <a:lnTo>
                    <a:pt x="1945" y="1309"/>
                  </a:lnTo>
                  <a:lnTo>
                    <a:pt x="1958" y="1311"/>
                  </a:lnTo>
                  <a:lnTo>
                    <a:pt x="1972" y="1311"/>
                  </a:lnTo>
                  <a:lnTo>
                    <a:pt x="1985" y="1311"/>
                  </a:lnTo>
                  <a:lnTo>
                    <a:pt x="1998" y="1309"/>
                  </a:lnTo>
                  <a:lnTo>
                    <a:pt x="2004" y="1307"/>
                  </a:lnTo>
                  <a:lnTo>
                    <a:pt x="2010" y="1305"/>
                  </a:lnTo>
                  <a:lnTo>
                    <a:pt x="2016" y="1302"/>
                  </a:lnTo>
                  <a:lnTo>
                    <a:pt x="2023" y="1298"/>
                  </a:lnTo>
                  <a:lnTo>
                    <a:pt x="2029" y="1294"/>
                  </a:lnTo>
                  <a:lnTo>
                    <a:pt x="2034" y="1289"/>
                  </a:lnTo>
                  <a:lnTo>
                    <a:pt x="2040" y="1284"/>
                  </a:lnTo>
                  <a:lnTo>
                    <a:pt x="2046" y="1278"/>
                  </a:lnTo>
                  <a:lnTo>
                    <a:pt x="2086" y="1267"/>
                  </a:lnTo>
                  <a:lnTo>
                    <a:pt x="2080" y="1312"/>
                  </a:lnTo>
                  <a:lnTo>
                    <a:pt x="2073" y="1357"/>
                  </a:lnTo>
                  <a:lnTo>
                    <a:pt x="2066" y="1404"/>
                  </a:lnTo>
                  <a:lnTo>
                    <a:pt x="2058" y="1451"/>
                  </a:lnTo>
                  <a:lnTo>
                    <a:pt x="2050" y="1498"/>
                  </a:lnTo>
                  <a:lnTo>
                    <a:pt x="2041" y="1546"/>
                  </a:lnTo>
                  <a:lnTo>
                    <a:pt x="2031" y="1593"/>
                  </a:lnTo>
                  <a:lnTo>
                    <a:pt x="2020" y="1641"/>
                  </a:lnTo>
                  <a:lnTo>
                    <a:pt x="2008" y="1688"/>
                  </a:lnTo>
                  <a:lnTo>
                    <a:pt x="1996" y="1734"/>
                  </a:lnTo>
                  <a:lnTo>
                    <a:pt x="1982" y="1782"/>
                  </a:lnTo>
                  <a:lnTo>
                    <a:pt x="1968" y="1827"/>
                  </a:lnTo>
                  <a:lnTo>
                    <a:pt x="1952" y="1872"/>
                  </a:lnTo>
                  <a:lnTo>
                    <a:pt x="1934" y="1918"/>
                  </a:lnTo>
                  <a:lnTo>
                    <a:pt x="1916" y="1961"/>
                  </a:lnTo>
                  <a:lnTo>
                    <a:pt x="1896" y="2004"/>
                  </a:lnTo>
                  <a:lnTo>
                    <a:pt x="1838" y="2025"/>
                  </a:lnTo>
                  <a:lnTo>
                    <a:pt x="1778" y="2044"/>
                  </a:lnTo>
                  <a:lnTo>
                    <a:pt x="1718" y="2063"/>
                  </a:lnTo>
                  <a:lnTo>
                    <a:pt x="1657" y="2081"/>
                  </a:lnTo>
                  <a:lnTo>
                    <a:pt x="1596" y="2099"/>
                  </a:lnTo>
                  <a:lnTo>
                    <a:pt x="1534" y="2115"/>
                  </a:lnTo>
                  <a:lnTo>
                    <a:pt x="1472" y="2130"/>
                  </a:lnTo>
                  <a:lnTo>
                    <a:pt x="1409" y="2146"/>
                  </a:lnTo>
                  <a:lnTo>
                    <a:pt x="1347" y="2159"/>
                  </a:lnTo>
                  <a:lnTo>
                    <a:pt x="1284" y="2170"/>
                  </a:lnTo>
                  <a:lnTo>
                    <a:pt x="1222" y="2180"/>
                  </a:lnTo>
                  <a:lnTo>
                    <a:pt x="1158" y="2189"/>
                  </a:lnTo>
                  <a:lnTo>
                    <a:pt x="1096" y="2196"/>
                  </a:lnTo>
                  <a:lnTo>
                    <a:pt x="1033" y="2201"/>
                  </a:lnTo>
                  <a:lnTo>
                    <a:pt x="1002" y="2203"/>
                  </a:lnTo>
                  <a:lnTo>
                    <a:pt x="971" y="2204"/>
                  </a:lnTo>
                  <a:lnTo>
                    <a:pt x="940" y="2205"/>
                  </a:lnTo>
                  <a:lnTo>
                    <a:pt x="909" y="2205"/>
                  </a:lnTo>
                  <a:lnTo>
                    <a:pt x="851" y="2202"/>
                  </a:lnTo>
                  <a:lnTo>
                    <a:pt x="793" y="2198"/>
                  </a:lnTo>
                  <a:lnTo>
                    <a:pt x="736" y="2193"/>
                  </a:lnTo>
                  <a:lnTo>
                    <a:pt x="680" y="2187"/>
                  </a:lnTo>
                  <a:lnTo>
                    <a:pt x="622" y="2180"/>
                  </a:lnTo>
                  <a:lnTo>
                    <a:pt x="566" y="2171"/>
                  </a:lnTo>
                  <a:lnTo>
                    <a:pt x="510" y="2161"/>
                  </a:lnTo>
                  <a:lnTo>
                    <a:pt x="455" y="2151"/>
                  </a:lnTo>
                  <a:lnTo>
                    <a:pt x="399" y="2138"/>
                  </a:lnTo>
                  <a:lnTo>
                    <a:pt x="344" y="2124"/>
                  </a:lnTo>
                  <a:lnTo>
                    <a:pt x="289" y="2109"/>
                  </a:lnTo>
                  <a:lnTo>
                    <a:pt x="236" y="2093"/>
                  </a:lnTo>
                  <a:lnTo>
                    <a:pt x="183" y="2076"/>
                  </a:lnTo>
                  <a:lnTo>
                    <a:pt x="130" y="2057"/>
                  </a:lnTo>
                  <a:lnTo>
                    <a:pt x="78" y="2037"/>
                  </a:lnTo>
                  <a:lnTo>
                    <a:pt x="25" y="2016"/>
                  </a:lnTo>
                  <a:lnTo>
                    <a:pt x="2" y="1983"/>
                  </a:lnTo>
                  <a:lnTo>
                    <a:pt x="1" y="1900"/>
                  </a:lnTo>
                  <a:lnTo>
                    <a:pt x="0" y="1815"/>
                  </a:lnTo>
                  <a:lnTo>
                    <a:pt x="0" y="1731"/>
                  </a:lnTo>
                  <a:lnTo>
                    <a:pt x="0" y="1649"/>
                  </a:lnTo>
                  <a:lnTo>
                    <a:pt x="2" y="1565"/>
                  </a:lnTo>
                  <a:lnTo>
                    <a:pt x="4" y="1482"/>
                  </a:lnTo>
                  <a:lnTo>
                    <a:pt x="7" y="1400"/>
                  </a:lnTo>
                  <a:lnTo>
                    <a:pt x="11" y="1318"/>
                  </a:lnTo>
                  <a:lnTo>
                    <a:pt x="15" y="1236"/>
                  </a:lnTo>
                  <a:lnTo>
                    <a:pt x="21" y="1155"/>
                  </a:lnTo>
                  <a:lnTo>
                    <a:pt x="27" y="1074"/>
                  </a:lnTo>
                  <a:lnTo>
                    <a:pt x="34" y="993"/>
                  </a:lnTo>
                  <a:lnTo>
                    <a:pt x="41" y="914"/>
                  </a:lnTo>
                  <a:lnTo>
                    <a:pt x="51" y="835"/>
                  </a:lnTo>
                  <a:lnTo>
                    <a:pt x="60" y="757"/>
                  </a:lnTo>
                  <a:lnTo>
                    <a:pt x="70" y="678"/>
                  </a:lnTo>
                  <a:lnTo>
                    <a:pt x="83" y="613"/>
                  </a:lnTo>
                  <a:lnTo>
                    <a:pt x="95" y="551"/>
                  </a:lnTo>
                  <a:lnTo>
                    <a:pt x="107" y="489"/>
                  </a:lnTo>
                  <a:lnTo>
                    <a:pt x="121" y="429"/>
                  </a:lnTo>
                  <a:lnTo>
                    <a:pt x="128" y="399"/>
                  </a:lnTo>
                  <a:lnTo>
                    <a:pt x="136" y="370"/>
                  </a:lnTo>
                  <a:lnTo>
                    <a:pt x="145" y="339"/>
                  </a:lnTo>
                  <a:lnTo>
                    <a:pt x="154" y="310"/>
                  </a:lnTo>
                  <a:lnTo>
                    <a:pt x="164" y="281"/>
                  </a:lnTo>
                  <a:lnTo>
                    <a:pt x="177" y="252"/>
                  </a:lnTo>
                  <a:lnTo>
                    <a:pt x="190" y="222"/>
                  </a:lnTo>
                  <a:lnTo>
                    <a:pt x="203" y="194"/>
                  </a:lnTo>
                  <a:lnTo>
                    <a:pt x="191" y="189"/>
                  </a:lnTo>
                  <a:lnTo>
                    <a:pt x="180" y="183"/>
                  </a:lnTo>
                  <a:lnTo>
                    <a:pt x="169" y="176"/>
                  </a:lnTo>
                  <a:lnTo>
                    <a:pt x="159" y="168"/>
                  </a:lnTo>
                  <a:lnTo>
                    <a:pt x="150" y="159"/>
                  </a:lnTo>
                  <a:lnTo>
                    <a:pt x="142" y="149"/>
                  </a:lnTo>
                  <a:lnTo>
                    <a:pt x="135" y="139"/>
                  </a:lnTo>
                  <a:lnTo>
                    <a:pt x="128" y="127"/>
                  </a:lnTo>
                  <a:lnTo>
                    <a:pt x="123" y="116"/>
                  </a:lnTo>
                  <a:lnTo>
                    <a:pt x="117" y="103"/>
                  </a:lnTo>
                  <a:lnTo>
                    <a:pt x="113" y="90"/>
                  </a:lnTo>
                  <a:lnTo>
                    <a:pt x="109" y="78"/>
                  </a:lnTo>
                  <a:lnTo>
                    <a:pt x="102" y="52"/>
                  </a:lnTo>
                  <a:lnTo>
                    <a:pt x="97" y="28"/>
                  </a:lnTo>
                  <a:lnTo>
                    <a:pt x="102" y="30"/>
                  </a:lnTo>
                  <a:lnTo>
                    <a:pt x="106" y="32"/>
                  </a:lnTo>
                  <a:lnTo>
                    <a:pt x="110" y="32"/>
                  </a:lnTo>
                  <a:lnTo>
                    <a:pt x="113" y="32"/>
                  </a:lnTo>
                  <a:lnTo>
                    <a:pt x="117" y="30"/>
                  </a:lnTo>
                  <a:lnTo>
                    <a:pt x="120" y="29"/>
                  </a:lnTo>
                  <a:lnTo>
                    <a:pt x="123" y="26"/>
                  </a:lnTo>
                  <a:lnTo>
                    <a:pt x="126" y="23"/>
                  </a:lnTo>
                  <a:lnTo>
                    <a:pt x="136" y="11"/>
                  </a:lnTo>
                  <a:lnTo>
                    <a:pt x="148" y="0"/>
                  </a:lnTo>
                  <a:lnTo>
                    <a:pt x="161" y="19"/>
                  </a:lnTo>
                  <a:lnTo>
                    <a:pt x="175" y="38"/>
                  </a:lnTo>
                  <a:lnTo>
                    <a:pt x="189" y="56"/>
                  </a:lnTo>
                  <a:lnTo>
                    <a:pt x="203" y="73"/>
                  </a:lnTo>
                  <a:lnTo>
                    <a:pt x="233" y="107"/>
                  </a:lnTo>
                  <a:lnTo>
                    <a:pt x="264" y="141"/>
                  </a:lnTo>
                  <a:lnTo>
                    <a:pt x="298" y="173"/>
                  </a:lnTo>
                  <a:lnTo>
                    <a:pt x="331" y="203"/>
                  </a:lnTo>
                  <a:lnTo>
                    <a:pt x="365" y="233"/>
                  </a:lnTo>
                  <a:lnTo>
                    <a:pt x="400" y="263"/>
                  </a:lnTo>
                  <a:lnTo>
                    <a:pt x="472" y="319"/>
                  </a:lnTo>
                  <a:lnTo>
                    <a:pt x="543" y="376"/>
                  </a:lnTo>
                  <a:lnTo>
                    <a:pt x="580" y="403"/>
                  </a:lnTo>
                  <a:lnTo>
                    <a:pt x="616" y="431"/>
                  </a:lnTo>
                  <a:lnTo>
                    <a:pt x="650" y="460"/>
                  </a:lnTo>
                  <a:lnTo>
                    <a:pt x="686" y="4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2318" y="2194"/>
              <a:ext cx="4" cy="32"/>
            </a:xfrm>
            <a:custGeom>
              <a:avLst/>
              <a:gdLst>
                <a:gd name="T0" fmla="*/ 0 w 29"/>
                <a:gd name="T1" fmla="*/ 194 h 194"/>
                <a:gd name="T2" fmla="*/ 0 w 29"/>
                <a:gd name="T3" fmla="*/ 185 h 194"/>
                <a:gd name="T4" fmla="*/ 1 w 29"/>
                <a:gd name="T5" fmla="*/ 175 h 194"/>
                <a:gd name="T6" fmla="*/ 3 w 29"/>
                <a:gd name="T7" fmla="*/ 164 h 194"/>
                <a:gd name="T8" fmla="*/ 5 w 29"/>
                <a:gd name="T9" fmla="*/ 153 h 194"/>
                <a:gd name="T10" fmla="*/ 10 w 29"/>
                <a:gd name="T11" fmla="*/ 129 h 194"/>
                <a:gd name="T12" fmla="*/ 16 w 29"/>
                <a:gd name="T13" fmla="*/ 105 h 194"/>
                <a:gd name="T14" fmla="*/ 21 w 29"/>
                <a:gd name="T15" fmla="*/ 80 h 194"/>
                <a:gd name="T16" fmla="*/ 26 w 29"/>
                <a:gd name="T17" fmla="*/ 54 h 194"/>
                <a:gd name="T18" fmla="*/ 27 w 29"/>
                <a:gd name="T19" fmla="*/ 41 h 194"/>
                <a:gd name="T20" fmla="*/ 28 w 29"/>
                <a:gd name="T21" fmla="*/ 28 h 194"/>
                <a:gd name="T22" fmla="*/ 28 w 29"/>
                <a:gd name="T23" fmla="*/ 13 h 194"/>
                <a:gd name="T24" fmla="*/ 27 w 29"/>
                <a:gd name="T25" fmla="*/ 0 h 194"/>
                <a:gd name="T26" fmla="*/ 28 w 29"/>
                <a:gd name="T27" fmla="*/ 12 h 194"/>
                <a:gd name="T28" fmla="*/ 29 w 29"/>
                <a:gd name="T29" fmla="*/ 25 h 194"/>
                <a:gd name="T30" fmla="*/ 29 w 29"/>
                <a:gd name="T31" fmla="*/ 38 h 194"/>
                <a:gd name="T32" fmla="*/ 29 w 29"/>
                <a:gd name="T33" fmla="*/ 50 h 194"/>
                <a:gd name="T34" fmla="*/ 27 w 29"/>
                <a:gd name="T35" fmla="*/ 74 h 194"/>
                <a:gd name="T36" fmla="*/ 24 w 29"/>
                <a:gd name="T37" fmla="*/ 99 h 194"/>
                <a:gd name="T38" fmla="*/ 19 w 29"/>
                <a:gd name="T39" fmla="*/ 123 h 194"/>
                <a:gd name="T40" fmla="*/ 13 w 29"/>
                <a:gd name="T41" fmla="*/ 148 h 194"/>
                <a:gd name="T42" fmla="*/ 6 w 29"/>
                <a:gd name="T43" fmla="*/ 172 h 194"/>
                <a:gd name="T44" fmla="*/ 0 w 29"/>
                <a:gd name="T4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194">
                  <a:moveTo>
                    <a:pt x="0" y="194"/>
                  </a:moveTo>
                  <a:lnTo>
                    <a:pt x="0" y="185"/>
                  </a:lnTo>
                  <a:lnTo>
                    <a:pt x="1" y="175"/>
                  </a:lnTo>
                  <a:lnTo>
                    <a:pt x="3" y="164"/>
                  </a:lnTo>
                  <a:lnTo>
                    <a:pt x="5" y="153"/>
                  </a:lnTo>
                  <a:lnTo>
                    <a:pt x="10" y="129"/>
                  </a:lnTo>
                  <a:lnTo>
                    <a:pt x="16" y="105"/>
                  </a:lnTo>
                  <a:lnTo>
                    <a:pt x="21" y="80"/>
                  </a:lnTo>
                  <a:lnTo>
                    <a:pt x="26" y="54"/>
                  </a:lnTo>
                  <a:lnTo>
                    <a:pt x="27" y="41"/>
                  </a:lnTo>
                  <a:lnTo>
                    <a:pt x="28" y="28"/>
                  </a:lnTo>
                  <a:lnTo>
                    <a:pt x="28" y="13"/>
                  </a:lnTo>
                  <a:lnTo>
                    <a:pt x="27" y="0"/>
                  </a:lnTo>
                  <a:lnTo>
                    <a:pt x="28" y="12"/>
                  </a:lnTo>
                  <a:lnTo>
                    <a:pt x="29" y="25"/>
                  </a:lnTo>
                  <a:lnTo>
                    <a:pt x="29" y="38"/>
                  </a:lnTo>
                  <a:lnTo>
                    <a:pt x="29" y="50"/>
                  </a:lnTo>
                  <a:lnTo>
                    <a:pt x="27" y="74"/>
                  </a:lnTo>
                  <a:lnTo>
                    <a:pt x="24" y="99"/>
                  </a:lnTo>
                  <a:lnTo>
                    <a:pt x="19" y="123"/>
                  </a:lnTo>
                  <a:lnTo>
                    <a:pt x="13" y="148"/>
                  </a:lnTo>
                  <a:lnTo>
                    <a:pt x="6" y="172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2265" y="2215"/>
              <a:ext cx="231" cy="224"/>
            </a:xfrm>
            <a:custGeom>
              <a:avLst/>
              <a:gdLst>
                <a:gd name="T0" fmla="*/ 1072 w 1384"/>
                <a:gd name="T1" fmla="*/ 158 h 1342"/>
                <a:gd name="T2" fmla="*/ 1057 w 1384"/>
                <a:gd name="T3" fmla="*/ 202 h 1342"/>
                <a:gd name="T4" fmla="*/ 1021 w 1384"/>
                <a:gd name="T5" fmla="*/ 238 h 1342"/>
                <a:gd name="T6" fmla="*/ 996 w 1384"/>
                <a:gd name="T7" fmla="*/ 277 h 1342"/>
                <a:gd name="T8" fmla="*/ 994 w 1384"/>
                <a:gd name="T9" fmla="*/ 295 h 1342"/>
                <a:gd name="T10" fmla="*/ 907 w 1384"/>
                <a:gd name="T11" fmla="*/ 348 h 1342"/>
                <a:gd name="T12" fmla="*/ 738 w 1384"/>
                <a:gd name="T13" fmla="*/ 405 h 1342"/>
                <a:gd name="T14" fmla="*/ 634 w 1384"/>
                <a:gd name="T15" fmla="*/ 448 h 1342"/>
                <a:gd name="T16" fmla="*/ 631 w 1384"/>
                <a:gd name="T17" fmla="*/ 492 h 1342"/>
                <a:gd name="T18" fmla="*/ 710 w 1384"/>
                <a:gd name="T19" fmla="*/ 596 h 1342"/>
                <a:gd name="T20" fmla="*/ 835 w 1384"/>
                <a:gd name="T21" fmla="*/ 702 h 1342"/>
                <a:gd name="T22" fmla="*/ 1075 w 1384"/>
                <a:gd name="T23" fmla="*/ 842 h 1342"/>
                <a:gd name="T24" fmla="*/ 1321 w 1384"/>
                <a:gd name="T25" fmla="*/ 980 h 1342"/>
                <a:gd name="T26" fmla="*/ 1382 w 1384"/>
                <a:gd name="T27" fmla="*/ 1051 h 1342"/>
                <a:gd name="T28" fmla="*/ 1379 w 1384"/>
                <a:gd name="T29" fmla="*/ 1081 h 1342"/>
                <a:gd name="T30" fmla="*/ 1335 w 1384"/>
                <a:gd name="T31" fmla="*/ 1124 h 1342"/>
                <a:gd name="T32" fmla="*/ 1275 w 1384"/>
                <a:gd name="T33" fmla="*/ 1149 h 1342"/>
                <a:gd name="T34" fmla="*/ 1168 w 1384"/>
                <a:gd name="T35" fmla="*/ 1143 h 1342"/>
                <a:gd name="T36" fmla="*/ 1033 w 1384"/>
                <a:gd name="T37" fmla="*/ 1116 h 1342"/>
                <a:gd name="T38" fmla="*/ 961 w 1384"/>
                <a:gd name="T39" fmla="*/ 1059 h 1342"/>
                <a:gd name="T40" fmla="*/ 790 w 1384"/>
                <a:gd name="T41" fmla="*/ 989 h 1342"/>
                <a:gd name="T42" fmla="*/ 697 w 1384"/>
                <a:gd name="T43" fmla="*/ 939 h 1342"/>
                <a:gd name="T44" fmla="*/ 666 w 1384"/>
                <a:gd name="T45" fmla="*/ 962 h 1342"/>
                <a:gd name="T46" fmla="*/ 776 w 1384"/>
                <a:gd name="T47" fmla="*/ 1053 h 1342"/>
                <a:gd name="T48" fmla="*/ 891 w 1384"/>
                <a:gd name="T49" fmla="*/ 1113 h 1342"/>
                <a:gd name="T50" fmla="*/ 977 w 1384"/>
                <a:gd name="T51" fmla="*/ 1155 h 1342"/>
                <a:gd name="T52" fmla="*/ 1059 w 1384"/>
                <a:gd name="T53" fmla="*/ 1178 h 1342"/>
                <a:gd name="T54" fmla="*/ 1067 w 1384"/>
                <a:gd name="T55" fmla="*/ 1250 h 1342"/>
                <a:gd name="T56" fmla="*/ 970 w 1384"/>
                <a:gd name="T57" fmla="*/ 1307 h 1342"/>
                <a:gd name="T58" fmla="*/ 828 w 1384"/>
                <a:gd name="T59" fmla="*/ 1246 h 1342"/>
                <a:gd name="T60" fmla="*/ 710 w 1384"/>
                <a:gd name="T61" fmla="*/ 1177 h 1342"/>
                <a:gd name="T62" fmla="*/ 651 w 1384"/>
                <a:gd name="T63" fmla="*/ 1174 h 1342"/>
                <a:gd name="T64" fmla="*/ 655 w 1384"/>
                <a:gd name="T65" fmla="*/ 1211 h 1342"/>
                <a:gd name="T66" fmla="*/ 736 w 1384"/>
                <a:gd name="T67" fmla="*/ 1286 h 1342"/>
                <a:gd name="T68" fmla="*/ 722 w 1384"/>
                <a:gd name="T69" fmla="*/ 1342 h 1342"/>
                <a:gd name="T70" fmla="*/ 609 w 1384"/>
                <a:gd name="T71" fmla="*/ 1323 h 1342"/>
                <a:gd name="T72" fmla="*/ 479 w 1384"/>
                <a:gd name="T73" fmla="*/ 1274 h 1342"/>
                <a:gd name="T74" fmla="*/ 438 w 1384"/>
                <a:gd name="T75" fmla="*/ 1278 h 1342"/>
                <a:gd name="T76" fmla="*/ 373 w 1384"/>
                <a:gd name="T77" fmla="*/ 1220 h 1342"/>
                <a:gd name="T78" fmla="*/ 312 w 1384"/>
                <a:gd name="T79" fmla="*/ 1144 h 1342"/>
                <a:gd name="T80" fmla="*/ 165 w 1384"/>
                <a:gd name="T81" fmla="*/ 1052 h 1342"/>
                <a:gd name="T82" fmla="*/ 2 w 1384"/>
                <a:gd name="T83" fmla="*/ 890 h 1342"/>
                <a:gd name="T84" fmla="*/ 36 w 1384"/>
                <a:gd name="T85" fmla="*/ 672 h 1342"/>
                <a:gd name="T86" fmla="*/ 102 w 1384"/>
                <a:gd name="T87" fmla="*/ 464 h 1342"/>
                <a:gd name="T88" fmla="*/ 170 w 1384"/>
                <a:gd name="T89" fmla="*/ 314 h 1342"/>
                <a:gd name="T90" fmla="*/ 200 w 1384"/>
                <a:gd name="T91" fmla="*/ 247 h 1342"/>
                <a:gd name="T92" fmla="*/ 233 w 1384"/>
                <a:gd name="T93" fmla="*/ 229 h 1342"/>
                <a:gd name="T94" fmla="*/ 290 w 1384"/>
                <a:gd name="T95" fmla="*/ 152 h 1342"/>
                <a:gd name="T96" fmla="*/ 359 w 1384"/>
                <a:gd name="T97" fmla="*/ 124 h 1342"/>
                <a:gd name="T98" fmla="*/ 480 w 1384"/>
                <a:gd name="T99" fmla="*/ 130 h 1342"/>
                <a:gd name="T100" fmla="*/ 724 w 1384"/>
                <a:gd name="T101" fmla="*/ 117 h 1342"/>
                <a:gd name="T102" fmla="*/ 901 w 1384"/>
                <a:gd name="T103" fmla="*/ 67 h 1342"/>
                <a:gd name="T104" fmla="*/ 1006 w 1384"/>
                <a:gd name="T105" fmla="*/ 0 h 1342"/>
                <a:gd name="T106" fmla="*/ 1047 w 1384"/>
                <a:gd name="T107" fmla="*/ 28 h 1342"/>
                <a:gd name="T108" fmla="*/ 1078 w 1384"/>
                <a:gd name="T109" fmla="*/ 118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4" h="1342">
                  <a:moveTo>
                    <a:pt x="1078" y="118"/>
                  </a:moveTo>
                  <a:lnTo>
                    <a:pt x="1075" y="123"/>
                  </a:lnTo>
                  <a:lnTo>
                    <a:pt x="1074" y="128"/>
                  </a:lnTo>
                  <a:lnTo>
                    <a:pt x="1073" y="135"/>
                  </a:lnTo>
                  <a:lnTo>
                    <a:pt x="1073" y="142"/>
                  </a:lnTo>
                  <a:lnTo>
                    <a:pt x="1072" y="158"/>
                  </a:lnTo>
                  <a:lnTo>
                    <a:pt x="1071" y="173"/>
                  </a:lnTo>
                  <a:lnTo>
                    <a:pt x="1070" y="181"/>
                  </a:lnTo>
                  <a:lnTo>
                    <a:pt x="1068" y="187"/>
                  </a:lnTo>
                  <a:lnTo>
                    <a:pt x="1066" y="193"/>
                  </a:lnTo>
                  <a:lnTo>
                    <a:pt x="1062" y="198"/>
                  </a:lnTo>
                  <a:lnTo>
                    <a:pt x="1057" y="202"/>
                  </a:lnTo>
                  <a:lnTo>
                    <a:pt x="1050" y="205"/>
                  </a:lnTo>
                  <a:lnTo>
                    <a:pt x="1043" y="206"/>
                  </a:lnTo>
                  <a:lnTo>
                    <a:pt x="1033" y="206"/>
                  </a:lnTo>
                  <a:lnTo>
                    <a:pt x="1028" y="217"/>
                  </a:lnTo>
                  <a:lnTo>
                    <a:pt x="1024" y="227"/>
                  </a:lnTo>
                  <a:lnTo>
                    <a:pt x="1021" y="238"/>
                  </a:lnTo>
                  <a:lnTo>
                    <a:pt x="1018" y="247"/>
                  </a:lnTo>
                  <a:lnTo>
                    <a:pt x="1015" y="256"/>
                  </a:lnTo>
                  <a:lnTo>
                    <a:pt x="1009" y="265"/>
                  </a:lnTo>
                  <a:lnTo>
                    <a:pt x="1006" y="269"/>
                  </a:lnTo>
                  <a:lnTo>
                    <a:pt x="1001" y="273"/>
                  </a:lnTo>
                  <a:lnTo>
                    <a:pt x="996" y="277"/>
                  </a:lnTo>
                  <a:lnTo>
                    <a:pt x="990" y="280"/>
                  </a:lnTo>
                  <a:lnTo>
                    <a:pt x="992" y="282"/>
                  </a:lnTo>
                  <a:lnTo>
                    <a:pt x="994" y="284"/>
                  </a:lnTo>
                  <a:lnTo>
                    <a:pt x="995" y="287"/>
                  </a:lnTo>
                  <a:lnTo>
                    <a:pt x="995" y="289"/>
                  </a:lnTo>
                  <a:lnTo>
                    <a:pt x="994" y="295"/>
                  </a:lnTo>
                  <a:lnTo>
                    <a:pt x="994" y="300"/>
                  </a:lnTo>
                  <a:lnTo>
                    <a:pt x="978" y="312"/>
                  </a:lnTo>
                  <a:lnTo>
                    <a:pt x="961" y="322"/>
                  </a:lnTo>
                  <a:lnTo>
                    <a:pt x="943" y="332"/>
                  </a:lnTo>
                  <a:lnTo>
                    <a:pt x="925" y="340"/>
                  </a:lnTo>
                  <a:lnTo>
                    <a:pt x="907" y="348"/>
                  </a:lnTo>
                  <a:lnTo>
                    <a:pt x="888" y="355"/>
                  </a:lnTo>
                  <a:lnTo>
                    <a:pt x="870" y="362"/>
                  </a:lnTo>
                  <a:lnTo>
                    <a:pt x="851" y="368"/>
                  </a:lnTo>
                  <a:lnTo>
                    <a:pt x="814" y="380"/>
                  </a:lnTo>
                  <a:lnTo>
                    <a:pt x="775" y="392"/>
                  </a:lnTo>
                  <a:lnTo>
                    <a:pt x="738" y="405"/>
                  </a:lnTo>
                  <a:lnTo>
                    <a:pt x="702" y="418"/>
                  </a:lnTo>
                  <a:lnTo>
                    <a:pt x="666" y="394"/>
                  </a:lnTo>
                  <a:lnTo>
                    <a:pt x="658" y="408"/>
                  </a:lnTo>
                  <a:lnTo>
                    <a:pt x="649" y="421"/>
                  </a:lnTo>
                  <a:lnTo>
                    <a:pt x="641" y="434"/>
                  </a:lnTo>
                  <a:lnTo>
                    <a:pt x="634" y="448"/>
                  </a:lnTo>
                  <a:lnTo>
                    <a:pt x="631" y="455"/>
                  </a:lnTo>
                  <a:lnTo>
                    <a:pt x="629" y="462"/>
                  </a:lnTo>
                  <a:lnTo>
                    <a:pt x="628" y="470"/>
                  </a:lnTo>
                  <a:lnTo>
                    <a:pt x="628" y="477"/>
                  </a:lnTo>
                  <a:lnTo>
                    <a:pt x="629" y="485"/>
                  </a:lnTo>
                  <a:lnTo>
                    <a:pt x="631" y="492"/>
                  </a:lnTo>
                  <a:lnTo>
                    <a:pt x="634" y="500"/>
                  </a:lnTo>
                  <a:lnTo>
                    <a:pt x="639" y="507"/>
                  </a:lnTo>
                  <a:lnTo>
                    <a:pt x="655" y="532"/>
                  </a:lnTo>
                  <a:lnTo>
                    <a:pt x="673" y="554"/>
                  </a:lnTo>
                  <a:lnTo>
                    <a:pt x="692" y="575"/>
                  </a:lnTo>
                  <a:lnTo>
                    <a:pt x="710" y="596"/>
                  </a:lnTo>
                  <a:lnTo>
                    <a:pt x="729" y="615"/>
                  </a:lnTo>
                  <a:lnTo>
                    <a:pt x="749" y="634"/>
                  </a:lnTo>
                  <a:lnTo>
                    <a:pt x="770" y="653"/>
                  </a:lnTo>
                  <a:lnTo>
                    <a:pt x="791" y="670"/>
                  </a:lnTo>
                  <a:lnTo>
                    <a:pt x="813" y="686"/>
                  </a:lnTo>
                  <a:lnTo>
                    <a:pt x="835" y="702"/>
                  </a:lnTo>
                  <a:lnTo>
                    <a:pt x="858" y="718"/>
                  </a:lnTo>
                  <a:lnTo>
                    <a:pt x="880" y="733"/>
                  </a:lnTo>
                  <a:lnTo>
                    <a:pt x="927" y="761"/>
                  </a:lnTo>
                  <a:lnTo>
                    <a:pt x="976" y="789"/>
                  </a:lnTo>
                  <a:lnTo>
                    <a:pt x="1025" y="816"/>
                  </a:lnTo>
                  <a:lnTo>
                    <a:pt x="1075" y="842"/>
                  </a:lnTo>
                  <a:lnTo>
                    <a:pt x="1124" y="867"/>
                  </a:lnTo>
                  <a:lnTo>
                    <a:pt x="1174" y="894"/>
                  </a:lnTo>
                  <a:lnTo>
                    <a:pt x="1224" y="922"/>
                  </a:lnTo>
                  <a:lnTo>
                    <a:pt x="1273" y="950"/>
                  </a:lnTo>
                  <a:lnTo>
                    <a:pt x="1297" y="965"/>
                  </a:lnTo>
                  <a:lnTo>
                    <a:pt x="1321" y="980"/>
                  </a:lnTo>
                  <a:lnTo>
                    <a:pt x="1345" y="996"/>
                  </a:lnTo>
                  <a:lnTo>
                    <a:pt x="1368" y="1013"/>
                  </a:lnTo>
                  <a:lnTo>
                    <a:pt x="1372" y="1021"/>
                  </a:lnTo>
                  <a:lnTo>
                    <a:pt x="1376" y="1031"/>
                  </a:lnTo>
                  <a:lnTo>
                    <a:pt x="1379" y="1041"/>
                  </a:lnTo>
                  <a:lnTo>
                    <a:pt x="1382" y="1051"/>
                  </a:lnTo>
                  <a:lnTo>
                    <a:pt x="1383" y="1056"/>
                  </a:lnTo>
                  <a:lnTo>
                    <a:pt x="1384" y="1062"/>
                  </a:lnTo>
                  <a:lnTo>
                    <a:pt x="1383" y="1067"/>
                  </a:lnTo>
                  <a:lnTo>
                    <a:pt x="1383" y="1071"/>
                  </a:lnTo>
                  <a:lnTo>
                    <a:pt x="1381" y="1076"/>
                  </a:lnTo>
                  <a:lnTo>
                    <a:pt x="1379" y="1081"/>
                  </a:lnTo>
                  <a:lnTo>
                    <a:pt x="1376" y="1085"/>
                  </a:lnTo>
                  <a:lnTo>
                    <a:pt x="1373" y="1089"/>
                  </a:lnTo>
                  <a:lnTo>
                    <a:pt x="1363" y="1099"/>
                  </a:lnTo>
                  <a:lnTo>
                    <a:pt x="1354" y="1109"/>
                  </a:lnTo>
                  <a:lnTo>
                    <a:pt x="1345" y="1117"/>
                  </a:lnTo>
                  <a:lnTo>
                    <a:pt x="1335" y="1124"/>
                  </a:lnTo>
                  <a:lnTo>
                    <a:pt x="1326" y="1130"/>
                  </a:lnTo>
                  <a:lnTo>
                    <a:pt x="1316" y="1136"/>
                  </a:lnTo>
                  <a:lnTo>
                    <a:pt x="1305" y="1140"/>
                  </a:lnTo>
                  <a:lnTo>
                    <a:pt x="1295" y="1144"/>
                  </a:lnTo>
                  <a:lnTo>
                    <a:pt x="1285" y="1147"/>
                  </a:lnTo>
                  <a:lnTo>
                    <a:pt x="1275" y="1149"/>
                  </a:lnTo>
                  <a:lnTo>
                    <a:pt x="1265" y="1151"/>
                  </a:lnTo>
                  <a:lnTo>
                    <a:pt x="1254" y="1151"/>
                  </a:lnTo>
                  <a:lnTo>
                    <a:pt x="1233" y="1152"/>
                  </a:lnTo>
                  <a:lnTo>
                    <a:pt x="1212" y="1150"/>
                  </a:lnTo>
                  <a:lnTo>
                    <a:pt x="1190" y="1147"/>
                  </a:lnTo>
                  <a:lnTo>
                    <a:pt x="1168" y="1143"/>
                  </a:lnTo>
                  <a:lnTo>
                    <a:pt x="1146" y="1138"/>
                  </a:lnTo>
                  <a:lnTo>
                    <a:pt x="1123" y="1132"/>
                  </a:lnTo>
                  <a:lnTo>
                    <a:pt x="1101" y="1127"/>
                  </a:lnTo>
                  <a:lnTo>
                    <a:pt x="1079" y="1123"/>
                  </a:lnTo>
                  <a:lnTo>
                    <a:pt x="1056" y="1119"/>
                  </a:lnTo>
                  <a:lnTo>
                    <a:pt x="1033" y="1116"/>
                  </a:lnTo>
                  <a:lnTo>
                    <a:pt x="1025" y="1108"/>
                  </a:lnTo>
                  <a:lnTo>
                    <a:pt x="1017" y="1099"/>
                  </a:lnTo>
                  <a:lnTo>
                    <a:pt x="1008" y="1091"/>
                  </a:lnTo>
                  <a:lnTo>
                    <a:pt x="999" y="1084"/>
                  </a:lnTo>
                  <a:lnTo>
                    <a:pt x="981" y="1071"/>
                  </a:lnTo>
                  <a:lnTo>
                    <a:pt x="961" y="1059"/>
                  </a:lnTo>
                  <a:lnTo>
                    <a:pt x="941" y="1049"/>
                  </a:lnTo>
                  <a:lnTo>
                    <a:pt x="920" y="1040"/>
                  </a:lnTo>
                  <a:lnTo>
                    <a:pt x="898" y="1031"/>
                  </a:lnTo>
                  <a:lnTo>
                    <a:pt x="877" y="1022"/>
                  </a:lnTo>
                  <a:lnTo>
                    <a:pt x="834" y="1006"/>
                  </a:lnTo>
                  <a:lnTo>
                    <a:pt x="790" y="989"/>
                  </a:lnTo>
                  <a:lnTo>
                    <a:pt x="770" y="979"/>
                  </a:lnTo>
                  <a:lnTo>
                    <a:pt x="749" y="967"/>
                  </a:lnTo>
                  <a:lnTo>
                    <a:pt x="730" y="954"/>
                  </a:lnTo>
                  <a:lnTo>
                    <a:pt x="711" y="939"/>
                  </a:lnTo>
                  <a:lnTo>
                    <a:pt x="704" y="939"/>
                  </a:lnTo>
                  <a:lnTo>
                    <a:pt x="697" y="939"/>
                  </a:lnTo>
                  <a:lnTo>
                    <a:pt x="690" y="941"/>
                  </a:lnTo>
                  <a:lnTo>
                    <a:pt x="684" y="943"/>
                  </a:lnTo>
                  <a:lnTo>
                    <a:pt x="678" y="946"/>
                  </a:lnTo>
                  <a:lnTo>
                    <a:pt x="672" y="951"/>
                  </a:lnTo>
                  <a:lnTo>
                    <a:pt x="669" y="956"/>
                  </a:lnTo>
                  <a:lnTo>
                    <a:pt x="666" y="962"/>
                  </a:lnTo>
                  <a:lnTo>
                    <a:pt x="679" y="1001"/>
                  </a:lnTo>
                  <a:lnTo>
                    <a:pt x="696" y="1008"/>
                  </a:lnTo>
                  <a:lnTo>
                    <a:pt x="712" y="1016"/>
                  </a:lnTo>
                  <a:lnTo>
                    <a:pt x="729" y="1024"/>
                  </a:lnTo>
                  <a:lnTo>
                    <a:pt x="745" y="1034"/>
                  </a:lnTo>
                  <a:lnTo>
                    <a:pt x="776" y="1053"/>
                  </a:lnTo>
                  <a:lnTo>
                    <a:pt x="809" y="1072"/>
                  </a:lnTo>
                  <a:lnTo>
                    <a:pt x="825" y="1081"/>
                  </a:lnTo>
                  <a:lnTo>
                    <a:pt x="841" y="1090"/>
                  </a:lnTo>
                  <a:lnTo>
                    <a:pt x="857" y="1099"/>
                  </a:lnTo>
                  <a:lnTo>
                    <a:pt x="874" y="1106"/>
                  </a:lnTo>
                  <a:lnTo>
                    <a:pt x="891" y="1113"/>
                  </a:lnTo>
                  <a:lnTo>
                    <a:pt x="909" y="1119"/>
                  </a:lnTo>
                  <a:lnTo>
                    <a:pt x="927" y="1124"/>
                  </a:lnTo>
                  <a:lnTo>
                    <a:pt x="946" y="1128"/>
                  </a:lnTo>
                  <a:lnTo>
                    <a:pt x="956" y="1138"/>
                  </a:lnTo>
                  <a:lnTo>
                    <a:pt x="966" y="1147"/>
                  </a:lnTo>
                  <a:lnTo>
                    <a:pt x="977" y="1155"/>
                  </a:lnTo>
                  <a:lnTo>
                    <a:pt x="988" y="1161"/>
                  </a:lnTo>
                  <a:lnTo>
                    <a:pt x="999" y="1166"/>
                  </a:lnTo>
                  <a:lnTo>
                    <a:pt x="1010" y="1170"/>
                  </a:lnTo>
                  <a:lnTo>
                    <a:pt x="1022" y="1173"/>
                  </a:lnTo>
                  <a:lnTo>
                    <a:pt x="1034" y="1175"/>
                  </a:lnTo>
                  <a:lnTo>
                    <a:pt x="1059" y="1178"/>
                  </a:lnTo>
                  <a:lnTo>
                    <a:pt x="1085" y="1180"/>
                  </a:lnTo>
                  <a:lnTo>
                    <a:pt x="1112" y="1181"/>
                  </a:lnTo>
                  <a:lnTo>
                    <a:pt x="1139" y="1184"/>
                  </a:lnTo>
                  <a:lnTo>
                    <a:pt x="1116" y="1206"/>
                  </a:lnTo>
                  <a:lnTo>
                    <a:pt x="1092" y="1228"/>
                  </a:lnTo>
                  <a:lnTo>
                    <a:pt x="1067" y="1250"/>
                  </a:lnTo>
                  <a:lnTo>
                    <a:pt x="1040" y="1269"/>
                  </a:lnTo>
                  <a:lnTo>
                    <a:pt x="1027" y="1278"/>
                  </a:lnTo>
                  <a:lnTo>
                    <a:pt x="1013" y="1287"/>
                  </a:lnTo>
                  <a:lnTo>
                    <a:pt x="999" y="1295"/>
                  </a:lnTo>
                  <a:lnTo>
                    <a:pt x="985" y="1301"/>
                  </a:lnTo>
                  <a:lnTo>
                    <a:pt x="970" y="1307"/>
                  </a:lnTo>
                  <a:lnTo>
                    <a:pt x="955" y="1312"/>
                  </a:lnTo>
                  <a:lnTo>
                    <a:pt x="939" y="1315"/>
                  </a:lnTo>
                  <a:lnTo>
                    <a:pt x="922" y="1318"/>
                  </a:lnTo>
                  <a:lnTo>
                    <a:pt x="891" y="1296"/>
                  </a:lnTo>
                  <a:lnTo>
                    <a:pt x="860" y="1271"/>
                  </a:lnTo>
                  <a:lnTo>
                    <a:pt x="828" y="1246"/>
                  </a:lnTo>
                  <a:lnTo>
                    <a:pt x="795" y="1222"/>
                  </a:lnTo>
                  <a:lnTo>
                    <a:pt x="778" y="1211"/>
                  </a:lnTo>
                  <a:lnTo>
                    <a:pt x="761" y="1201"/>
                  </a:lnTo>
                  <a:lnTo>
                    <a:pt x="744" y="1192"/>
                  </a:lnTo>
                  <a:lnTo>
                    <a:pt x="727" y="1184"/>
                  </a:lnTo>
                  <a:lnTo>
                    <a:pt x="710" y="1177"/>
                  </a:lnTo>
                  <a:lnTo>
                    <a:pt x="692" y="1172"/>
                  </a:lnTo>
                  <a:lnTo>
                    <a:pt x="683" y="1170"/>
                  </a:lnTo>
                  <a:lnTo>
                    <a:pt x="673" y="1169"/>
                  </a:lnTo>
                  <a:lnTo>
                    <a:pt x="664" y="1168"/>
                  </a:lnTo>
                  <a:lnTo>
                    <a:pt x="655" y="1168"/>
                  </a:lnTo>
                  <a:lnTo>
                    <a:pt x="651" y="1174"/>
                  </a:lnTo>
                  <a:lnTo>
                    <a:pt x="648" y="1180"/>
                  </a:lnTo>
                  <a:lnTo>
                    <a:pt x="647" y="1186"/>
                  </a:lnTo>
                  <a:lnTo>
                    <a:pt x="647" y="1192"/>
                  </a:lnTo>
                  <a:lnTo>
                    <a:pt x="649" y="1199"/>
                  </a:lnTo>
                  <a:lnTo>
                    <a:pt x="651" y="1205"/>
                  </a:lnTo>
                  <a:lnTo>
                    <a:pt x="655" y="1211"/>
                  </a:lnTo>
                  <a:lnTo>
                    <a:pt x="659" y="1217"/>
                  </a:lnTo>
                  <a:lnTo>
                    <a:pt x="679" y="1241"/>
                  </a:lnTo>
                  <a:lnTo>
                    <a:pt x="695" y="1262"/>
                  </a:lnTo>
                  <a:lnTo>
                    <a:pt x="710" y="1268"/>
                  </a:lnTo>
                  <a:lnTo>
                    <a:pt x="724" y="1276"/>
                  </a:lnTo>
                  <a:lnTo>
                    <a:pt x="736" y="1286"/>
                  </a:lnTo>
                  <a:lnTo>
                    <a:pt x="748" y="1296"/>
                  </a:lnTo>
                  <a:lnTo>
                    <a:pt x="768" y="1316"/>
                  </a:lnTo>
                  <a:lnTo>
                    <a:pt x="784" y="1334"/>
                  </a:lnTo>
                  <a:lnTo>
                    <a:pt x="763" y="1338"/>
                  </a:lnTo>
                  <a:lnTo>
                    <a:pt x="742" y="1341"/>
                  </a:lnTo>
                  <a:lnTo>
                    <a:pt x="722" y="1342"/>
                  </a:lnTo>
                  <a:lnTo>
                    <a:pt x="702" y="1342"/>
                  </a:lnTo>
                  <a:lnTo>
                    <a:pt x="683" y="1340"/>
                  </a:lnTo>
                  <a:lnTo>
                    <a:pt x="663" y="1337"/>
                  </a:lnTo>
                  <a:lnTo>
                    <a:pt x="645" y="1334"/>
                  </a:lnTo>
                  <a:lnTo>
                    <a:pt x="627" y="1329"/>
                  </a:lnTo>
                  <a:lnTo>
                    <a:pt x="609" y="1323"/>
                  </a:lnTo>
                  <a:lnTo>
                    <a:pt x="591" y="1317"/>
                  </a:lnTo>
                  <a:lnTo>
                    <a:pt x="573" y="1309"/>
                  </a:lnTo>
                  <a:lnTo>
                    <a:pt x="556" y="1302"/>
                  </a:lnTo>
                  <a:lnTo>
                    <a:pt x="520" y="1285"/>
                  </a:lnTo>
                  <a:lnTo>
                    <a:pt x="485" y="1266"/>
                  </a:lnTo>
                  <a:lnTo>
                    <a:pt x="479" y="1274"/>
                  </a:lnTo>
                  <a:lnTo>
                    <a:pt x="473" y="1279"/>
                  </a:lnTo>
                  <a:lnTo>
                    <a:pt x="467" y="1283"/>
                  </a:lnTo>
                  <a:lnTo>
                    <a:pt x="460" y="1284"/>
                  </a:lnTo>
                  <a:lnTo>
                    <a:pt x="453" y="1284"/>
                  </a:lnTo>
                  <a:lnTo>
                    <a:pt x="445" y="1282"/>
                  </a:lnTo>
                  <a:lnTo>
                    <a:pt x="438" y="1278"/>
                  </a:lnTo>
                  <a:lnTo>
                    <a:pt x="430" y="1275"/>
                  </a:lnTo>
                  <a:lnTo>
                    <a:pt x="414" y="1264"/>
                  </a:lnTo>
                  <a:lnTo>
                    <a:pt x="401" y="1252"/>
                  </a:lnTo>
                  <a:lnTo>
                    <a:pt x="388" y="1240"/>
                  </a:lnTo>
                  <a:lnTo>
                    <a:pt x="378" y="1230"/>
                  </a:lnTo>
                  <a:lnTo>
                    <a:pt x="373" y="1220"/>
                  </a:lnTo>
                  <a:lnTo>
                    <a:pt x="368" y="1210"/>
                  </a:lnTo>
                  <a:lnTo>
                    <a:pt x="362" y="1201"/>
                  </a:lnTo>
                  <a:lnTo>
                    <a:pt x="356" y="1192"/>
                  </a:lnTo>
                  <a:lnTo>
                    <a:pt x="342" y="1175"/>
                  </a:lnTo>
                  <a:lnTo>
                    <a:pt x="327" y="1159"/>
                  </a:lnTo>
                  <a:lnTo>
                    <a:pt x="312" y="1144"/>
                  </a:lnTo>
                  <a:lnTo>
                    <a:pt x="294" y="1131"/>
                  </a:lnTo>
                  <a:lnTo>
                    <a:pt x="277" y="1118"/>
                  </a:lnTo>
                  <a:lnTo>
                    <a:pt x="259" y="1106"/>
                  </a:lnTo>
                  <a:lnTo>
                    <a:pt x="222" y="1084"/>
                  </a:lnTo>
                  <a:lnTo>
                    <a:pt x="185" y="1063"/>
                  </a:lnTo>
                  <a:lnTo>
                    <a:pt x="165" y="1052"/>
                  </a:lnTo>
                  <a:lnTo>
                    <a:pt x="146" y="1041"/>
                  </a:lnTo>
                  <a:lnTo>
                    <a:pt x="128" y="1030"/>
                  </a:lnTo>
                  <a:lnTo>
                    <a:pt x="111" y="1017"/>
                  </a:lnTo>
                  <a:lnTo>
                    <a:pt x="0" y="967"/>
                  </a:lnTo>
                  <a:lnTo>
                    <a:pt x="1" y="928"/>
                  </a:lnTo>
                  <a:lnTo>
                    <a:pt x="2" y="890"/>
                  </a:lnTo>
                  <a:lnTo>
                    <a:pt x="5" y="853"/>
                  </a:lnTo>
                  <a:lnTo>
                    <a:pt x="9" y="816"/>
                  </a:lnTo>
                  <a:lnTo>
                    <a:pt x="15" y="780"/>
                  </a:lnTo>
                  <a:lnTo>
                    <a:pt x="21" y="743"/>
                  </a:lnTo>
                  <a:lnTo>
                    <a:pt x="28" y="708"/>
                  </a:lnTo>
                  <a:lnTo>
                    <a:pt x="36" y="672"/>
                  </a:lnTo>
                  <a:lnTo>
                    <a:pt x="46" y="637"/>
                  </a:lnTo>
                  <a:lnTo>
                    <a:pt x="55" y="602"/>
                  </a:lnTo>
                  <a:lnTo>
                    <a:pt x="66" y="568"/>
                  </a:lnTo>
                  <a:lnTo>
                    <a:pt x="77" y="533"/>
                  </a:lnTo>
                  <a:lnTo>
                    <a:pt x="89" y="498"/>
                  </a:lnTo>
                  <a:lnTo>
                    <a:pt x="102" y="464"/>
                  </a:lnTo>
                  <a:lnTo>
                    <a:pt x="115" y="430"/>
                  </a:lnTo>
                  <a:lnTo>
                    <a:pt x="129" y="394"/>
                  </a:lnTo>
                  <a:lnTo>
                    <a:pt x="139" y="375"/>
                  </a:lnTo>
                  <a:lnTo>
                    <a:pt x="149" y="355"/>
                  </a:lnTo>
                  <a:lnTo>
                    <a:pt x="159" y="335"/>
                  </a:lnTo>
                  <a:lnTo>
                    <a:pt x="170" y="314"/>
                  </a:lnTo>
                  <a:lnTo>
                    <a:pt x="179" y="294"/>
                  </a:lnTo>
                  <a:lnTo>
                    <a:pt x="188" y="273"/>
                  </a:lnTo>
                  <a:lnTo>
                    <a:pt x="195" y="251"/>
                  </a:lnTo>
                  <a:lnTo>
                    <a:pt x="201" y="229"/>
                  </a:lnTo>
                  <a:lnTo>
                    <a:pt x="200" y="239"/>
                  </a:lnTo>
                  <a:lnTo>
                    <a:pt x="200" y="247"/>
                  </a:lnTo>
                  <a:lnTo>
                    <a:pt x="202" y="254"/>
                  </a:lnTo>
                  <a:lnTo>
                    <a:pt x="206" y="263"/>
                  </a:lnTo>
                  <a:lnTo>
                    <a:pt x="213" y="255"/>
                  </a:lnTo>
                  <a:lnTo>
                    <a:pt x="220" y="247"/>
                  </a:lnTo>
                  <a:lnTo>
                    <a:pt x="227" y="238"/>
                  </a:lnTo>
                  <a:lnTo>
                    <a:pt x="233" y="229"/>
                  </a:lnTo>
                  <a:lnTo>
                    <a:pt x="246" y="208"/>
                  </a:lnTo>
                  <a:lnTo>
                    <a:pt x="259" y="188"/>
                  </a:lnTo>
                  <a:lnTo>
                    <a:pt x="266" y="178"/>
                  </a:lnTo>
                  <a:lnTo>
                    <a:pt x="273" y="169"/>
                  </a:lnTo>
                  <a:lnTo>
                    <a:pt x="281" y="160"/>
                  </a:lnTo>
                  <a:lnTo>
                    <a:pt x="290" y="152"/>
                  </a:lnTo>
                  <a:lnTo>
                    <a:pt x="300" y="143"/>
                  </a:lnTo>
                  <a:lnTo>
                    <a:pt x="311" y="137"/>
                  </a:lnTo>
                  <a:lnTo>
                    <a:pt x="322" y="132"/>
                  </a:lnTo>
                  <a:lnTo>
                    <a:pt x="335" y="129"/>
                  </a:lnTo>
                  <a:lnTo>
                    <a:pt x="347" y="126"/>
                  </a:lnTo>
                  <a:lnTo>
                    <a:pt x="359" y="124"/>
                  </a:lnTo>
                  <a:lnTo>
                    <a:pt x="371" y="123"/>
                  </a:lnTo>
                  <a:lnTo>
                    <a:pt x="383" y="122"/>
                  </a:lnTo>
                  <a:lnTo>
                    <a:pt x="407" y="123"/>
                  </a:lnTo>
                  <a:lnTo>
                    <a:pt x="432" y="125"/>
                  </a:lnTo>
                  <a:lnTo>
                    <a:pt x="456" y="127"/>
                  </a:lnTo>
                  <a:lnTo>
                    <a:pt x="480" y="130"/>
                  </a:lnTo>
                  <a:lnTo>
                    <a:pt x="506" y="133"/>
                  </a:lnTo>
                  <a:lnTo>
                    <a:pt x="533" y="134"/>
                  </a:lnTo>
                  <a:lnTo>
                    <a:pt x="598" y="130"/>
                  </a:lnTo>
                  <a:lnTo>
                    <a:pt x="661" y="125"/>
                  </a:lnTo>
                  <a:lnTo>
                    <a:pt x="693" y="121"/>
                  </a:lnTo>
                  <a:lnTo>
                    <a:pt x="724" y="117"/>
                  </a:lnTo>
                  <a:lnTo>
                    <a:pt x="755" y="111"/>
                  </a:lnTo>
                  <a:lnTo>
                    <a:pt x="785" y="105"/>
                  </a:lnTo>
                  <a:lnTo>
                    <a:pt x="815" y="98"/>
                  </a:lnTo>
                  <a:lnTo>
                    <a:pt x="844" y="89"/>
                  </a:lnTo>
                  <a:lnTo>
                    <a:pt x="873" y="79"/>
                  </a:lnTo>
                  <a:lnTo>
                    <a:pt x="901" y="67"/>
                  </a:lnTo>
                  <a:lnTo>
                    <a:pt x="929" y="53"/>
                  </a:lnTo>
                  <a:lnTo>
                    <a:pt x="955" y="38"/>
                  </a:lnTo>
                  <a:lnTo>
                    <a:pt x="968" y="29"/>
                  </a:lnTo>
                  <a:lnTo>
                    <a:pt x="981" y="19"/>
                  </a:lnTo>
                  <a:lnTo>
                    <a:pt x="993" y="10"/>
                  </a:lnTo>
                  <a:lnTo>
                    <a:pt x="1006" y="0"/>
                  </a:lnTo>
                  <a:lnTo>
                    <a:pt x="1014" y="2"/>
                  </a:lnTo>
                  <a:lnTo>
                    <a:pt x="1022" y="4"/>
                  </a:lnTo>
                  <a:lnTo>
                    <a:pt x="1029" y="9"/>
                  </a:lnTo>
                  <a:lnTo>
                    <a:pt x="1036" y="14"/>
                  </a:lnTo>
                  <a:lnTo>
                    <a:pt x="1042" y="21"/>
                  </a:lnTo>
                  <a:lnTo>
                    <a:pt x="1047" y="28"/>
                  </a:lnTo>
                  <a:lnTo>
                    <a:pt x="1052" y="36"/>
                  </a:lnTo>
                  <a:lnTo>
                    <a:pt x="1058" y="44"/>
                  </a:lnTo>
                  <a:lnTo>
                    <a:pt x="1065" y="62"/>
                  </a:lnTo>
                  <a:lnTo>
                    <a:pt x="1070" y="81"/>
                  </a:lnTo>
                  <a:lnTo>
                    <a:pt x="1075" y="100"/>
                  </a:lnTo>
                  <a:lnTo>
                    <a:pt x="1078" y="11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2776" y="2246"/>
              <a:ext cx="9" cy="11"/>
            </a:xfrm>
            <a:custGeom>
              <a:avLst/>
              <a:gdLst>
                <a:gd name="T0" fmla="*/ 56 w 56"/>
                <a:gd name="T1" fmla="*/ 0 h 66"/>
                <a:gd name="T2" fmla="*/ 0 w 56"/>
                <a:gd name="T3" fmla="*/ 66 h 66"/>
                <a:gd name="T4" fmla="*/ 56 w 5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6">
                  <a:moveTo>
                    <a:pt x="56" y="0"/>
                  </a:moveTo>
                  <a:lnTo>
                    <a:pt x="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2773" y="2249"/>
              <a:ext cx="42" cy="67"/>
            </a:xfrm>
            <a:custGeom>
              <a:avLst/>
              <a:gdLst>
                <a:gd name="T0" fmla="*/ 232 w 248"/>
                <a:gd name="T1" fmla="*/ 133 h 400"/>
                <a:gd name="T2" fmla="*/ 231 w 248"/>
                <a:gd name="T3" fmla="*/ 169 h 400"/>
                <a:gd name="T4" fmla="*/ 234 w 248"/>
                <a:gd name="T5" fmla="*/ 204 h 400"/>
                <a:gd name="T6" fmla="*/ 245 w 248"/>
                <a:gd name="T7" fmla="*/ 269 h 400"/>
                <a:gd name="T8" fmla="*/ 248 w 248"/>
                <a:gd name="T9" fmla="*/ 300 h 400"/>
                <a:gd name="T10" fmla="*/ 247 w 248"/>
                <a:gd name="T11" fmla="*/ 332 h 400"/>
                <a:gd name="T12" fmla="*/ 238 w 248"/>
                <a:gd name="T13" fmla="*/ 363 h 400"/>
                <a:gd name="T14" fmla="*/ 231 w 248"/>
                <a:gd name="T15" fmla="*/ 379 h 400"/>
                <a:gd name="T16" fmla="*/ 221 w 248"/>
                <a:gd name="T17" fmla="*/ 394 h 400"/>
                <a:gd name="T18" fmla="*/ 195 w 248"/>
                <a:gd name="T19" fmla="*/ 390 h 400"/>
                <a:gd name="T20" fmla="*/ 172 w 248"/>
                <a:gd name="T21" fmla="*/ 390 h 400"/>
                <a:gd name="T22" fmla="*/ 128 w 248"/>
                <a:gd name="T23" fmla="*/ 397 h 400"/>
                <a:gd name="T24" fmla="*/ 108 w 248"/>
                <a:gd name="T25" fmla="*/ 400 h 400"/>
                <a:gd name="T26" fmla="*/ 87 w 248"/>
                <a:gd name="T27" fmla="*/ 400 h 400"/>
                <a:gd name="T28" fmla="*/ 66 w 248"/>
                <a:gd name="T29" fmla="*/ 396 h 400"/>
                <a:gd name="T30" fmla="*/ 44 w 248"/>
                <a:gd name="T31" fmla="*/ 385 h 400"/>
                <a:gd name="T32" fmla="*/ 31 w 248"/>
                <a:gd name="T33" fmla="*/ 373 h 400"/>
                <a:gd name="T34" fmla="*/ 21 w 248"/>
                <a:gd name="T35" fmla="*/ 360 h 400"/>
                <a:gd name="T36" fmla="*/ 13 w 248"/>
                <a:gd name="T37" fmla="*/ 346 h 400"/>
                <a:gd name="T38" fmla="*/ 7 w 248"/>
                <a:gd name="T39" fmla="*/ 331 h 400"/>
                <a:gd name="T40" fmla="*/ 1 w 248"/>
                <a:gd name="T41" fmla="*/ 299 h 400"/>
                <a:gd name="T42" fmla="*/ 0 w 248"/>
                <a:gd name="T43" fmla="*/ 267 h 400"/>
                <a:gd name="T44" fmla="*/ 4 w 248"/>
                <a:gd name="T45" fmla="*/ 234 h 400"/>
                <a:gd name="T46" fmla="*/ 10 w 248"/>
                <a:gd name="T47" fmla="*/ 201 h 400"/>
                <a:gd name="T48" fmla="*/ 27 w 248"/>
                <a:gd name="T49" fmla="*/ 140 h 400"/>
                <a:gd name="T50" fmla="*/ 46 w 248"/>
                <a:gd name="T51" fmla="*/ 99 h 400"/>
                <a:gd name="T52" fmla="*/ 69 w 248"/>
                <a:gd name="T53" fmla="*/ 62 h 400"/>
                <a:gd name="T54" fmla="*/ 98 w 248"/>
                <a:gd name="T55" fmla="*/ 29 h 400"/>
                <a:gd name="T56" fmla="*/ 133 w 248"/>
                <a:gd name="T57" fmla="*/ 0 h 400"/>
                <a:gd name="T58" fmla="*/ 146 w 248"/>
                <a:gd name="T59" fmla="*/ 1 h 400"/>
                <a:gd name="T60" fmla="*/ 156 w 248"/>
                <a:gd name="T61" fmla="*/ 4 h 400"/>
                <a:gd name="T62" fmla="*/ 166 w 248"/>
                <a:gd name="T63" fmla="*/ 10 h 400"/>
                <a:gd name="T64" fmla="*/ 172 w 248"/>
                <a:gd name="T65" fmla="*/ 17 h 400"/>
                <a:gd name="T66" fmla="*/ 180 w 248"/>
                <a:gd name="T67" fmla="*/ 36 h 400"/>
                <a:gd name="T68" fmla="*/ 184 w 248"/>
                <a:gd name="T69" fmla="*/ 59 h 400"/>
                <a:gd name="T70" fmla="*/ 192 w 248"/>
                <a:gd name="T71" fmla="*/ 110 h 400"/>
                <a:gd name="T72" fmla="*/ 201 w 248"/>
                <a:gd name="T73" fmla="*/ 132 h 400"/>
                <a:gd name="T74" fmla="*/ 207 w 248"/>
                <a:gd name="T75" fmla="*/ 141 h 400"/>
                <a:gd name="T76" fmla="*/ 216 w 248"/>
                <a:gd name="T77" fmla="*/ 14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8" h="400">
                  <a:moveTo>
                    <a:pt x="216" y="149"/>
                  </a:moveTo>
                  <a:lnTo>
                    <a:pt x="232" y="133"/>
                  </a:lnTo>
                  <a:lnTo>
                    <a:pt x="231" y="151"/>
                  </a:lnTo>
                  <a:lnTo>
                    <a:pt x="231" y="169"/>
                  </a:lnTo>
                  <a:lnTo>
                    <a:pt x="232" y="186"/>
                  </a:lnTo>
                  <a:lnTo>
                    <a:pt x="234" y="204"/>
                  </a:lnTo>
                  <a:lnTo>
                    <a:pt x="240" y="237"/>
                  </a:lnTo>
                  <a:lnTo>
                    <a:pt x="245" y="269"/>
                  </a:lnTo>
                  <a:lnTo>
                    <a:pt x="247" y="285"/>
                  </a:lnTo>
                  <a:lnTo>
                    <a:pt x="248" y="300"/>
                  </a:lnTo>
                  <a:lnTo>
                    <a:pt x="248" y="316"/>
                  </a:lnTo>
                  <a:lnTo>
                    <a:pt x="247" y="332"/>
                  </a:lnTo>
                  <a:lnTo>
                    <a:pt x="244" y="348"/>
                  </a:lnTo>
                  <a:lnTo>
                    <a:pt x="238" y="363"/>
                  </a:lnTo>
                  <a:lnTo>
                    <a:pt x="235" y="371"/>
                  </a:lnTo>
                  <a:lnTo>
                    <a:pt x="231" y="379"/>
                  </a:lnTo>
                  <a:lnTo>
                    <a:pt x="226" y="386"/>
                  </a:lnTo>
                  <a:lnTo>
                    <a:pt x="221" y="394"/>
                  </a:lnTo>
                  <a:lnTo>
                    <a:pt x="208" y="391"/>
                  </a:lnTo>
                  <a:lnTo>
                    <a:pt x="195" y="390"/>
                  </a:lnTo>
                  <a:lnTo>
                    <a:pt x="183" y="390"/>
                  </a:lnTo>
                  <a:lnTo>
                    <a:pt x="172" y="390"/>
                  </a:lnTo>
                  <a:lnTo>
                    <a:pt x="149" y="393"/>
                  </a:lnTo>
                  <a:lnTo>
                    <a:pt x="128" y="397"/>
                  </a:lnTo>
                  <a:lnTo>
                    <a:pt x="118" y="399"/>
                  </a:lnTo>
                  <a:lnTo>
                    <a:pt x="108" y="400"/>
                  </a:lnTo>
                  <a:lnTo>
                    <a:pt x="97" y="400"/>
                  </a:lnTo>
                  <a:lnTo>
                    <a:pt x="87" y="400"/>
                  </a:lnTo>
                  <a:lnTo>
                    <a:pt x="77" y="399"/>
                  </a:lnTo>
                  <a:lnTo>
                    <a:pt x="66" y="396"/>
                  </a:lnTo>
                  <a:lnTo>
                    <a:pt x="55" y="391"/>
                  </a:lnTo>
                  <a:lnTo>
                    <a:pt x="44" y="385"/>
                  </a:lnTo>
                  <a:lnTo>
                    <a:pt x="37" y="379"/>
                  </a:lnTo>
                  <a:lnTo>
                    <a:pt x="31" y="373"/>
                  </a:lnTo>
                  <a:lnTo>
                    <a:pt x="25" y="366"/>
                  </a:lnTo>
                  <a:lnTo>
                    <a:pt x="21" y="360"/>
                  </a:lnTo>
                  <a:lnTo>
                    <a:pt x="17" y="353"/>
                  </a:lnTo>
                  <a:lnTo>
                    <a:pt x="13" y="346"/>
                  </a:lnTo>
                  <a:lnTo>
                    <a:pt x="10" y="338"/>
                  </a:lnTo>
                  <a:lnTo>
                    <a:pt x="7" y="331"/>
                  </a:lnTo>
                  <a:lnTo>
                    <a:pt x="3" y="315"/>
                  </a:lnTo>
                  <a:lnTo>
                    <a:pt x="1" y="299"/>
                  </a:lnTo>
                  <a:lnTo>
                    <a:pt x="0" y="283"/>
                  </a:lnTo>
                  <a:lnTo>
                    <a:pt x="0" y="267"/>
                  </a:lnTo>
                  <a:lnTo>
                    <a:pt x="2" y="250"/>
                  </a:lnTo>
                  <a:lnTo>
                    <a:pt x="4" y="234"/>
                  </a:lnTo>
                  <a:lnTo>
                    <a:pt x="7" y="217"/>
                  </a:lnTo>
                  <a:lnTo>
                    <a:pt x="10" y="201"/>
                  </a:lnTo>
                  <a:lnTo>
                    <a:pt x="18" y="169"/>
                  </a:lnTo>
                  <a:lnTo>
                    <a:pt x="27" y="140"/>
                  </a:lnTo>
                  <a:lnTo>
                    <a:pt x="36" y="119"/>
                  </a:lnTo>
                  <a:lnTo>
                    <a:pt x="46" y="99"/>
                  </a:lnTo>
                  <a:lnTo>
                    <a:pt x="57" y="81"/>
                  </a:lnTo>
                  <a:lnTo>
                    <a:pt x="69" y="62"/>
                  </a:lnTo>
                  <a:lnTo>
                    <a:pt x="83" y="45"/>
                  </a:lnTo>
                  <a:lnTo>
                    <a:pt x="98" y="29"/>
                  </a:lnTo>
                  <a:lnTo>
                    <a:pt x="115" y="14"/>
                  </a:lnTo>
                  <a:lnTo>
                    <a:pt x="133" y="0"/>
                  </a:lnTo>
                  <a:lnTo>
                    <a:pt x="140" y="0"/>
                  </a:lnTo>
                  <a:lnTo>
                    <a:pt x="146" y="1"/>
                  </a:lnTo>
                  <a:lnTo>
                    <a:pt x="152" y="2"/>
                  </a:lnTo>
                  <a:lnTo>
                    <a:pt x="156" y="4"/>
                  </a:lnTo>
                  <a:lnTo>
                    <a:pt x="162" y="7"/>
                  </a:lnTo>
                  <a:lnTo>
                    <a:pt x="166" y="10"/>
                  </a:lnTo>
                  <a:lnTo>
                    <a:pt x="169" y="14"/>
                  </a:lnTo>
                  <a:lnTo>
                    <a:pt x="172" y="17"/>
                  </a:lnTo>
                  <a:lnTo>
                    <a:pt x="177" y="26"/>
                  </a:lnTo>
                  <a:lnTo>
                    <a:pt x="180" y="36"/>
                  </a:lnTo>
                  <a:lnTo>
                    <a:pt x="183" y="48"/>
                  </a:lnTo>
                  <a:lnTo>
                    <a:pt x="184" y="59"/>
                  </a:lnTo>
                  <a:lnTo>
                    <a:pt x="187" y="85"/>
                  </a:lnTo>
                  <a:lnTo>
                    <a:pt x="192" y="110"/>
                  </a:lnTo>
                  <a:lnTo>
                    <a:pt x="196" y="121"/>
                  </a:lnTo>
                  <a:lnTo>
                    <a:pt x="201" y="132"/>
                  </a:lnTo>
                  <a:lnTo>
                    <a:pt x="204" y="137"/>
                  </a:lnTo>
                  <a:lnTo>
                    <a:pt x="207" y="141"/>
                  </a:lnTo>
                  <a:lnTo>
                    <a:pt x="211" y="146"/>
                  </a:lnTo>
                  <a:lnTo>
                    <a:pt x="216" y="149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2822" y="2264"/>
              <a:ext cx="32" cy="83"/>
            </a:xfrm>
            <a:custGeom>
              <a:avLst/>
              <a:gdLst>
                <a:gd name="T0" fmla="*/ 181 w 190"/>
                <a:gd name="T1" fmla="*/ 223 h 499"/>
                <a:gd name="T2" fmla="*/ 175 w 190"/>
                <a:gd name="T3" fmla="*/ 260 h 499"/>
                <a:gd name="T4" fmla="*/ 164 w 190"/>
                <a:gd name="T5" fmla="*/ 314 h 499"/>
                <a:gd name="T6" fmla="*/ 156 w 190"/>
                <a:gd name="T7" fmla="*/ 368 h 499"/>
                <a:gd name="T8" fmla="*/ 154 w 190"/>
                <a:gd name="T9" fmla="*/ 403 h 499"/>
                <a:gd name="T10" fmla="*/ 158 w 190"/>
                <a:gd name="T11" fmla="*/ 437 h 499"/>
                <a:gd name="T12" fmla="*/ 166 w 190"/>
                <a:gd name="T13" fmla="*/ 462 h 499"/>
                <a:gd name="T14" fmla="*/ 173 w 190"/>
                <a:gd name="T15" fmla="*/ 478 h 499"/>
                <a:gd name="T16" fmla="*/ 172 w 190"/>
                <a:gd name="T17" fmla="*/ 491 h 499"/>
                <a:gd name="T18" fmla="*/ 159 w 190"/>
                <a:gd name="T19" fmla="*/ 496 h 499"/>
                <a:gd name="T20" fmla="*/ 144 w 190"/>
                <a:gd name="T21" fmla="*/ 499 h 499"/>
                <a:gd name="T22" fmla="*/ 128 w 190"/>
                <a:gd name="T23" fmla="*/ 499 h 499"/>
                <a:gd name="T24" fmla="*/ 101 w 190"/>
                <a:gd name="T25" fmla="*/ 495 h 499"/>
                <a:gd name="T26" fmla="*/ 70 w 190"/>
                <a:gd name="T27" fmla="*/ 484 h 499"/>
                <a:gd name="T28" fmla="*/ 48 w 190"/>
                <a:gd name="T29" fmla="*/ 468 h 499"/>
                <a:gd name="T30" fmla="*/ 34 w 190"/>
                <a:gd name="T31" fmla="*/ 448 h 499"/>
                <a:gd name="T32" fmla="*/ 23 w 190"/>
                <a:gd name="T33" fmla="*/ 426 h 499"/>
                <a:gd name="T34" fmla="*/ 14 w 190"/>
                <a:gd name="T35" fmla="*/ 403 h 499"/>
                <a:gd name="T36" fmla="*/ 8 w 190"/>
                <a:gd name="T37" fmla="*/ 379 h 499"/>
                <a:gd name="T38" fmla="*/ 3 w 190"/>
                <a:gd name="T39" fmla="*/ 353 h 499"/>
                <a:gd name="T40" fmla="*/ 0 w 190"/>
                <a:gd name="T41" fmla="*/ 315 h 499"/>
                <a:gd name="T42" fmla="*/ 1 w 190"/>
                <a:gd name="T43" fmla="*/ 262 h 499"/>
                <a:gd name="T44" fmla="*/ 8 w 190"/>
                <a:gd name="T45" fmla="*/ 209 h 499"/>
                <a:gd name="T46" fmla="*/ 19 w 190"/>
                <a:gd name="T47" fmla="*/ 160 h 499"/>
                <a:gd name="T48" fmla="*/ 32 w 190"/>
                <a:gd name="T49" fmla="*/ 115 h 499"/>
                <a:gd name="T50" fmla="*/ 59 w 190"/>
                <a:gd name="T51" fmla="*/ 67 h 499"/>
                <a:gd name="T52" fmla="*/ 85 w 190"/>
                <a:gd name="T53" fmla="*/ 32 h 499"/>
                <a:gd name="T54" fmla="*/ 97 w 190"/>
                <a:gd name="T55" fmla="*/ 20 h 499"/>
                <a:gd name="T56" fmla="*/ 110 w 190"/>
                <a:gd name="T57" fmla="*/ 10 h 499"/>
                <a:gd name="T58" fmla="*/ 126 w 190"/>
                <a:gd name="T59" fmla="*/ 3 h 499"/>
                <a:gd name="T60" fmla="*/ 142 w 190"/>
                <a:gd name="T61" fmla="*/ 3 h 499"/>
                <a:gd name="T62" fmla="*/ 155 w 190"/>
                <a:gd name="T63" fmla="*/ 11 h 499"/>
                <a:gd name="T64" fmla="*/ 165 w 190"/>
                <a:gd name="T65" fmla="*/ 20 h 499"/>
                <a:gd name="T66" fmla="*/ 174 w 190"/>
                <a:gd name="T67" fmla="*/ 30 h 499"/>
                <a:gd name="T68" fmla="*/ 182 w 190"/>
                <a:gd name="T69" fmla="*/ 47 h 499"/>
                <a:gd name="T70" fmla="*/ 188 w 190"/>
                <a:gd name="T71" fmla="*/ 72 h 499"/>
                <a:gd name="T72" fmla="*/ 190 w 190"/>
                <a:gd name="T73" fmla="*/ 100 h 499"/>
                <a:gd name="T74" fmla="*/ 188 w 190"/>
                <a:gd name="T75" fmla="*/ 131 h 499"/>
                <a:gd name="T76" fmla="*/ 184 w 190"/>
                <a:gd name="T77" fmla="*/ 17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" h="499">
                  <a:moveTo>
                    <a:pt x="183" y="205"/>
                  </a:moveTo>
                  <a:lnTo>
                    <a:pt x="181" y="223"/>
                  </a:lnTo>
                  <a:lnTo>
                    <a:pt x="178" y="242"/>
                  </a:lnTo>
                  <a:lnTo>
                    <a:pt x="175" y="260"/>
                  </a:lnTo>
                  <a:lnTo>
                    <a:pt x="172" y="278"/>
                  </a:lnTo>
                  <a:lnTo>
                    <a:pt x="164" y="314"/>
                  </a:lnTo>
                  <a:lnTo>
                    <a:pt x="158" y="350"/>
                  </a:lnTo>
                  <a:lnTo>
                    <a:pt x="156" y="368"/>
                  </a:lnTo>
                  <a:lnTo>
                    <a:pt x="155" y="386"/>
                  </a:lnTo>
                  <a:lnTo>
                    <a:pt x="154" y="403"/>
                  </a:lnTo>
                  <a:lnTo>
                    <a:pt x="156" y="420"/>
                  </a:lnTo>
                  <a:lnTo>
                    <a:pt x="158" y="437"/>
                  </a:lnTo>
                  <a:lnTo>
                    <a:pt x="163" y="454"/>
                  </a:lnTo>
                  <a:lnTo>
                    <a:pt x="166" y="462"/>
                  </a:lnTo>
                  <a:lnTo>
                    <a:pt x="169" y="470"/>
                  </a:lnTo>
                  <a:lnTo>
                    <a:pt x="173" y="478"/>
                  </a:lnTo>
                  <a:lnTo>
                    <a:pt x="178" y="487"/>
                  </a:lnTo>
                  <a:lnTo>
                    <a:pt x="172" y="491"/>
                  </a:lnTo>
                  <a:lnTo>
                    <a:pt x="166" y="494"/>
                  </a:lnTo>
                  <a:lnTo>
                    <a:pt x="159" y="496"/>
                  </a:lnTo>
                  <a:lnTo>
                    <a:pt x="151" y="498"/>
                  </a:lnTo>
                  <a:lnTo>
                    <a:pt x="144" y="499"/>
                  </a:lnTo>
                  <a:lnTo>
                    <a:pt x="136" y="499"/>
                  </a:lnTo>
                  <a:lnTo>
                    <a:pt x="128" y="499"/>
                  </a:lnTo>
                  <a:lnTo>
                    <a:pt x="119" y="498"/>
                  </a:lnTo>
                  <a:lnTo>
                    <a:pt x="101" y="495"/>
                  </a:lnTo>
                  <a:lnTo>
                    <a:pt x="85" y="490"/>
                  </a:lnTo>
                  <a:lnTo>
                    <a:pt x="70" y="484"/>
                  </a:lnTo>
                  <a:lnTo>
                    <a:pt x="56" y="477"/>
                  </a:lnTo>
                  <a:lnTo>
                    <a:pt x="48" y="468"/>
                  </a:lnTo>
                  <a:lnTo>
                    <a:pt x="41" y="458"/>
                  </a:lnTo>
                  <a:lnTo>
                    <a:pt x="34" y="448"/>
                  </a:lnTo>
                  <a:lnTo>
                    <a:pt x="29" y="437"/>
                  </a:lnTo>
                  <a:lnTo>
                    <a:pt x="23" y="426"/>
                  </a:lnTo>
                  <a:lnTo>
                    <a:pt x="19" y="415"/>
                  </a:lnTo>
                  <a:lnTo>
                    <a:pt x="14" y="403"/>
                  </a:lnTo>
                  <a:lnTo>
                    <a:pt x="11" y="392"/>
                  </a:lnTo>
                  <a:lnTo>
                    <a:pt x="8" y="379"/>
                  </a:lnTo>
                  <a:lnTo>
                    <a:pt x="5" y="367"/>
                  </a:lnTo>
                  <a:lnTo>
                    <a:pt x="3" y="353"/>
                  </a:lnTo>
                  <a:lnTo>
                    <a:pt x="2" y="341"/>
                  </a:lnTo>
                  <a:lnTo>
                    <a:pt x="0" y="315"/>
                  </a:lnTo>
                  <a:lnTo>
                    <a:pt x="0" y="289"/>
                  </a:lnTo>
                  <a:lnTo>
                    <a:pt x="1" y="262"/>
                  </a:lnTo>
                  <a:lnTo>
                    <a:pt x="4" y="236"/>
                  </a:lnTo>
                  <a:lnTo>
                    <a:pt x="8" y="209"/>
                  </a:lnTo>
                  <a:lnTo>
                    <a:pt x="13" y="184"/>
                  </a:lnTo>
                  <a:lnTo>
                    <a:pt x="19" y="160"/>
                  </a:lnTo>
                  <a:lnTo>
                    <a:pt x="25" y="137"/>
                  </a:lnTo>
                  <a:lnTo>
                    <a:pt x="32" y="115"/>
                  </a:lnTo>
                  <a:lnTo>
                    <a:pt x="40" y="94"/>
                  </a:lnTo>
                  <a:lnTo>
                    <a:pt x="59" y="67"/>
                  </a:lnTo>
                  <a:lnTo>
                    <a:pt x="79" y="39"/>
                  </a:lnTo>
                  <a:lnTo>
                    <a:pt x="85" y="32"/>
                  </a:lnTo>
                  <a:lnTo>
                    <a:pt x="90" y="26"/>
                  </a:lnTo>
                  <a:lnTo>
                    <a:pt x="97" y="20"/>
                  </a:lnTo>
                  <a:lnTo>
                    <a:pt x="103" y="15"/>
                  </a:lnTo>
                  <a:lnTo>
                    <a:pt x="110" y="10"/>
                  </a:lnTo>
                  <a:lnTo>
                    <a:pt x="119" y="6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42" y="3"/>
                  </a:lnTo>
                  <a:lnTo>
                    <a:pt x="149" y="7"/>
                  </a:lnTo>
                  <a:lnTo>
                    <a:pt x="155" y="11"/>
                  </a:lnTo>
                  <a:lnTo>
                    <a:pt x="160" y="15"/>
                  </a:lnTo>
                  <a:lnTo>
                    <a:pt x="165" y="20"/>
                  </a:lnTo>
                  <a:lnTo>
                    <a:pt x="170" y="25"/>
                  </a:lnTo>
                  <a:lnTo>
                    <a:pt x="174" y="30"/>
                  </a:lnTo>
                  <a:lnTo>
                    <a:pt x="177" y="35"/>
                  </a:lnTo>
                  <a:lnTo>
                    <a:pt x="182" y="47"/>
                  </a:lnTo>
                  <a:lnTo>
                    <a:pt x="186" y="59"/>
                  </a:lnTo>
                  <a:lnTo>
                    <a:pt x="188" y="72"/>
                  </a:lnTo>
                  <a:lnTo>
                    <a:pt x="190" y="86"/>
                  </a:lnTo>
                  <a:lnTo>
                    <a:pt x="190" y="100"/>
                  </a:lnTo>
                  <a:lnTo>
                    <a:pt x="189" y="116"/>
                  </a:lnTo>
                  <a:lnTo>
                    <a:pt x="188" y="131"/>
                  </a:lnTo>
                  <a:lnTo>
                    <a:pt x="187" y="146"/>
                  </a:lnTo>
                  <a:lnTo>
                    <a:pt x="184" y="176"/>
                  </a:lnTo>
                  <a:lnTo>
                    <a:pt x="183" y="205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2835" y="2265"/>
              <a:ext cx="269" cy="228"/>
            </a:xfrm>
            <a:custGeom>
              <a:avLst/>
              <a:gdLst>
                <a:gd name="T0" fmla="*/ 1604 w 1617"/>
                <a:gd name="T1" fmla="*/ 95 h 1369"/>
                <a:gd name="T2" fmla="*/ 1570 w 1617"/>
                <a:gd name="T3" fmla="*/ 237 h 1369"/>
                <a:gd name="T4" fmla="*/ 1510 w 1617"/>
                <a:gd name="T5" fmla="*/ 445 h 1369"/>
                <a:gd name="T6" fmla="*/ 1451 w 1617"/>
                <a:gd name="T7" fmla="*/ 653 h 1369"/>
                <a:gd name="T8" fmla="*/ 1419 w 1617"/>
                <a:gd name="T9" fmla="*/ 795 h 1369"/>
                <a:gd name="T10" fmla="*/ 1402 w 1617"/>
                <a:gd name="T11" fmla="*/ 903 h 1369"/>
                <a:gd name="T12" fmla="*/ 1393 w 1617"/>
                <a:gd name="T13" fmla="*/ 1015 h 1369"/>
                <a:gd name="T14" fmla="*/ 1393 w 1617"/>
                <a:gd name="T15" fmla="*/ 1129 h 1369"/>
                <a:gd name="T16" fmla="*/ 1332 w 1617"/>
                <a:gd name="T17" fmla="*/ 1203 h 1369"/>
                <a:gd name="T18" fmla="*/ 1232 w 1617"/>
                <a:gd name="T19" fmla="*/ 1250 h 1369"/>
                <a:gd name="T20" fmla="*/ 1128 w 1617"/>
                <a:gd name="T21" fmla="*/ 1289 h 1369"/>
                <a:gd name="T22" fmla="*/ 1021 w 1617"/>
                <a:gd name="T23" fmla="*/ 1321 h 1369"/>
                <a:gd name="T24" fmla="*/ 911 w 1617"/>
                <a:gd name="T25" fmla="*/ 1345 h 1369"/>
                <a:gd name="T26" fmla="*/ 800 w 1617"/>
                <a:gd name="T27" fmla="*/ 1362 h 1369"/>
                <a:gd name="T28" fmla="*/ 688 w 1617"/>
                <a:gd name="T29" fmla="*/ 1369 h 1369"/>
                <a:gd name="T30" fmla="*/ 575 w 1617"/>
                <a:gd name="T31" fmla="*/ 1366 h 1369"/>
                <a:gd name="T32" fmla="*/ 463 w 1617"/>
                <a:gd name="T33" fmla="*/ 1353 h 1369"/>
                <a:gd name="T34" fmla="*/ 353 w 1617"/>
                <a:gd name="T35" fmla="*/ 1329 h 1369"/>
                <a:gd name="T36" fmla="*/ 245 w 1617"/>
                <a:gd name="T37" fmla="*/ 1295 h 1369"/>
                <a:gd name="T38" fmla="*/ 151 w 1617"/>
                <a:gd name="T39" fmla="*/ 1245 h 1369"/>
                <a:gd name="T40" fmla="*/ 93 w 1617"/>
                <a:gd name="T41" fmla="*/ 1202 h 1369"/>
                <a:gd name="T42" fmla="*/ 54 w 1617"/>
                <a:gd name="T43" fmla="*/ 1166 h 1369"/>
                <a:gd name="T44" fmla="*/ 19 w 1617"/>
                <a:gd name="T45" fmla="*/ 1125 h 1369"/>
                <a:gd name="T46" fmla="*/ 32 w 1617"/>
                <a:gd name="T47" fmla="*/ 1113 h 1369"/>
                <a:gd name="T48" fmla="*/ 35 w 1617"/>
                <a:gd name="T49" fmla="*/ 1098 h 1369"/>
                <a:gd name="T50" fmla="*/ 30 w 1617"/>
                <a:gd name="T51" fmla="*/ 1078 h 1369"/>
                <a:gd name="T52" fmla="*/ 23 w 1617"/>
                <a:gd name="T53" fmla="*/ 1053 h 1369"/>
                <a:gd name="T54" fmla="*/ 23 w 1617"/>
                <a:gd name="T55" fmla="*/ 909 h 1369"/>
                <a:gd name="T56" fmla="*/ 15 w 1617"/>
                <a:gd name="T57" fmla="*/ 764 h 1369"/>
                <a:gd name="T58" fmla="*/ 5 w 1617"/>
                <a:gd name="T59" fmla="*/ 696 h 1369"/>
                <a:gd name="T60" fmla="*/ 13 w 1617"/>
                <a:gd name="T61" fmla="*/ 632 h 1369"/>
                <a:gd name="T62" fmla="*/ 26 w 1617"/>
                <a:gd name="T63" fmla="*/ 602 h 1369"/>
                <a:gd name="T64" fmla="*/ 46 w 1617"/>
                <a:gd name="T65" fmla="*/ 578 h 1369"/>
                <a:gd name="T66" fmla="*/ 72 w 1617"/>
                <a:gd name="T67" fmla="*/ 562 h 1369"/>
                <a:gd name="T68" fmla="*/ 107 w 1617"/>
                <a:gd name="T69" fmla="*/ 557 h 1369"/>
                <a:gd name="T70" fmla="*/ 161 w 1617"/>
                <a:gd name="T71" fmla="*/ 566 h 1369"/>
                <a:gd name="T72" fmla="*/ 229 w 1617"/>
                <a:gd name="T73" fmla="*/ 593 h 1369"/>
                <a:gd name="T74" fmla="*/ 298 w 1617"/>
                <a:gd name="T75" fmla="*/ 610 h 1369"/>
                <a:gd name="T76" fmla="*/ 355 w 1617"/>
                <a:gd name="T77" fmla="*/ 613 h 1369"/>
                <a:gd name="T78" fmla="*/ 390 w 1617"/>
                <a:gd name="T79" fmla="*/ 609 h 1369"/>
                <a:gd name="T80" fmla="*/ 425 w 1617"/>
                <a:gd name="T81" fmla="*/ 598 h 1369"/>
                <a:gd name="T82" fmla="*/ 458 w 1617"/>
                <a:gd name="T83" fmla="*/ 582 h 1369"/>
                <a:gd name="T84" fmla="*/ 494 w 1617"/>
                <a:gd name="T85" fmla="*/ 563 h 1369"/>
                <a:gd name="T86" fmla="*/ 531 w 1617"/>
                <a:gd name="T87" fmla="*/ 544 h 1369"/>
                <a:gd name="T88" fmla="*/ 602 w 1617"/>
                <a:gd name="T89" fmla="*/ 493 h 1369"/>
                <a:gd name="T90" fmla="*/ 667 w 1617"/>
                <a:gd name="T91" fmla="*/ 429 h 1369"/>
                <a:gd name="T92" fmla="*/ 773 w 1617"/>
                <a:gd name="T93" fmla="*/ 320 h 1369"/>
                <a:gd name="T94" fmla="*/ 840 w 1617"/>
                <a:gd name="T95" fmla="*/ 264 h 1369"/>
                <a:gd name="T96" fmla="*/ 875 w 1617"/>
                <a:gd name="T97" fmla="*/ 210 h 1369"/>
                <a:gd name="T98" fmla="*/ 918 w 1617"/>
                <a:gd name="T99" fmla="*/ 170 h 1369"/>
                <a:gd name="T100" fmla="*/ 969 w 1617"/>
                <a:gd name="T101" fmla="*/ 140 h 1369"/>
                <a:gd name="T102" fmla="*/ 1023 w 1617"/>
                <a:gd name="T103" fmla="*/ 117 h 1369"/>
                <a:gd name="T104" fmla="*/ 1162 w 1617"/>
                <a:gd name="T105" fmla="*/ 74 h 1369"/>
                <a:gd name="T106" fmla="*/ 1292 w 1617"/>
                <a:gd name="T107" fmla="*/ 35 h 1369"/>
                <a:gd name="T108" fmla="*/ 1393 w 1617"/>
                <a:gd name="T109" fmla="*/ 10 h 1369"/>
                <a:gd name="T110" fmla="*/ 1460 w 1617"/>
                <a:gd name="T111" fmla="*/ 1 h 1369"/>
                <a:gd name="T112" fmla="*/ 1509 w 1617"/>
                <a:gd name="T113" fmla="*/ 1 h 1369"/>
                <a:gd name="T114" fmla="*/ 1556 w 1617"/>
                <a:gd name="T115" fmla="*/ 6 h 1369"/>
                <a:gd name="T116" fmla="*/ 1603 w 1617"/>
                <a:gd name="T117" fmla="*/ 1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7" h="1369">
                  <a:moveTo>
                    <a:pt x="1617" y="24"/>
                  </a:moveTo>
                  <a:lnTo>
                    <a:pt x="1611" y="60"/>
                  </a:lnTo>
                  <a:lnTo>
                    <a:pt x="1604" y="95"/>
                  </a:lnTo>
                  <a:lnTo>
                    <a:pt x="1596" y="132"/>
                  </a:lnTo>
                  <a:lnTo>
                    <a:pt x="1588" y="167"/>
                  </a:lnTo>
                  <a:lnTo>
                    <a:pt x="1570" y="237"/>
                  </a:lnTo>
                  <a:lnTo>
                    <a:pt x="1550" y="306"/>
                  </a:lnTo>
                  <a:lnTo>
                    <a:pt x="1530" y="376"/>
                  </a:lnTo>
                  <a:lnTo>
                    <a:pt x="1510" y="445"/>
                  </a:lnTo>
                  <a:lnTo>
                    <a:pt x="1489" y="514"/>
                  </a:lnTo>
                  <a:lnTo>
                    <a:pt x="1470" y="583"/>
                  </a:lnTo>
                  <a:lnTo>
                    <a:pt x="1451" y="653"/>
                  </a:lnTo>
                  <a:lnTo>
                    <a:pt x="1434" y="723"/>
                  </a:lnTo>
                  <a:lnTo>
                    <a:pt x="1426" y="759"/>
                  </a:lnTo>
                  <a:lnTo>
                    <a:pt x="1419" y="795"/>
                  </a:lnTo>
                  <a:lnTo>
                    <a:pt x="1412" y="830"/>
                  </a:lnTo>
                  <a:lnTo>
                    <a:pt x="1407" y="867"/>
                  </a:lnTo>
                  <a:lnTo>
                    <a:pt x="1402" y="903"/>
                  </a:lnTo>
                  <a:lnTo>
                    <a:pt x="1398" y="940"/>
                  </a:lnTo>
                  <a:lnTo>
                    <a:pt x="1395" y="976"/>
                  </a:lnTo>
                  <a:lnTo>
                    <a:pt x="1393" y="1015"/>
                  </a:lnTo>
                  <a:lnTo>
                    <a:pt x="1392" y="1052"/>
                  </a:lnTo>
                  <a:lnTo>
                    <a:pt x="1392" y="1090"/>
                  </a:lnTo>
                  <a:lnTo>
                    <a:pt x="1393" y="1129"/>
                  </a:lnTo>
                  <a:lnTo>
                    <a:pt x="1396" y="1168"/>
                  </a:lnTo>
                  <a:lnTo>
                    <a:pt x="1364" y="1186"/>
                  </a:lnTo>
                  <a:lnTo>
                    <a:pt x="1332" y="1203"/>
                  </a:lnTo>
                  <a:lnTo>
                    <a:pt x="1299" y="1219"/>
                  </a:lnTo>
                  <a:lnTo>
                    <a:pt x="1266" y="1235"/>
                  </a:lnTo>
                  <a:lnTo>
                    <a:pt x="1232" y="1250"/>
                  </a:lnTo>
                  <a:lnTo>
                    <a:pt x="1198" y="1264"/>
                  </a:lnTo>
                  <a:lnTo>
                    <a:pt x="1163" y="1277"/>
                  </a:lnTo>
                  <a:lnTo>
                    <a:pt x="1128" y="1289"/>
                  </a:lnTo>
                  <a:lnTo>
                    <a:pt x="1093" y="1301"/>
                  </a:lnTo>
                  <a:lnTo>
                    <a:pt x="1058" y="1311"/>
                  </a:lnTo>
                  <a:lnTo>
                    <a:pt x="1021" y="1321"/>
                  </a:lnTo>
                  <a:lnTo>
                    <a:pt x="985" y="1330"/>
                  </a:lnTo>
                  <a:lnTo>
                    <a:pt x="948" y="1338"/>
                  </a:lnTo>
                  <a:lnTo>
                    <a:pt x="911" y="1345"/>
                  </a:lnTo>
                  <a:lnTo>
                    <a:pt x="874" y="1351"/>
                  </a:lnTo>
                  <a:lnTo>
                    <a:pt x="837" y="1357"/>
                  </a:lnTo>
                  <a:lnTo>
                    <a:pt x="800" y="1362"/>
                  </a:lnTo>
                  <a:lnTo>
                    <a:pt x="762" y="1365"/>
                  </a:lnTo>
                  <a:lnTo>
                    <a:pt x="725" y="1368"/>
                  </a:lnTo>
                  <a:lnTo>
                    <a:pt x="688" y="1369"/>
                  </a:lnTo>
                  <a:lnTo>
                    <a:pt x="649" y="1369"/>
                  </a:lnTo>
                  <a:lnTo>
                    <a:pt x="612" y="1368"/>
                  </a:lnTo>
                  <a:lnTo>
                    <a:pt x="575" y="1366"/>
                  </a:lnTo>
                  <a:lnTo>
                    <a:pt x="537" y="1363"/>
                  </a:lnTo>
                  <a:lnTo>
                    <a:pt x="500" y="1358"/>
                  </a:lnTo>
                  <a:lnTo>
                    <a:pt x="463" y="1353"/>
                  </a:lnTo>
                  <a:lnTo>
                    <a:pt x="427" y="1346"/>
                  </a:lnTo>
                  <a:lnTo>
                    <a:pt x="389" y="1338"/>
                  </a:lnTo>
                  <a:lnTo>
                    <a:pt x="353" y="1329"/>
                  </a:lnTo>
                  <a:lnTo>
                    <a:pt x="317" y="1319"/>
                  </a:lnTo>
                  <a:lnTo>
                    <a:pt x="280" y="1308"/>
                  </a:lnTo>
                  <a:lnTo>
                    <a:pt x="245" y="1295"/>
                  </a:lnTo>
                  <a:lnTo>
                    <a:pt x="214" y="1280"/>
                  </a:lnTo>
                  <a:lnTo>
                    <a:pt x="183" y="1263"/>
                  </a:lnTo>
                  <a:lnTo>
                    <a:pt x="151" y="1245"/>
                  </a:lnTo>
                  <a:lnTo>
                    <a:pt x="122" y="1224"/>
                  </a:lnTo>
                  <a:lnTo>
                    <a:pt x="107" y="1213"/>
                  </a:lnTo>
                  <a:lnTo>
                    <a:pt x="93" y="1202"/>
                  </a:lnTo>
                  <a:lnTo>
                    <a:pt x="80" y="1191"/>
                  </a:lnTo>
                  <a:lnTo>
                    <a:pt x="66" y="1179"/>
                  </a:lnTo>
                  <a:lnTo>
                    <a:pt x="54" y="1166"/>
                  </a:lnTo>
                  <a:lnTo>
                    <a:pt x="42" y="1153"/>
                  </a:lnTo>
                  <a:lnTo>
                    <a:pt x="29" y="1139"/>
                  </a:lnTo>
                  <a:lnTo>
                    <a:pt x="19" y="1125"/>
                  </a:lnTo>
                  <a:lnTo>
                    <a:pt x="24" y="1121"/>
                  </a:lnTo>
                  <a:lnTo>
                    <a:pt x="29" y="1117"/>
                  </a:lnTo>
                  <a:lnTo>
                    <a:pt x="32" y="1113"/>
                  </a:lnTo>
                  <a:lnTo>
                    <a:pt x="34" y="1108"/>
                  </a:lnTo>
                  <a:lnTo>
                    <a:pt x="35" y="1102"/>
                  </a:lnTo>
                  <a:lnTo>
                    <a:pt x="35" y="1098"/>
                  </a:lnTo>
                  <a:lnTo>
                    <a:pt x="34" y="1093"/>
                  </a:lnTo>
                  <a:lnTo>
                    <a:pt x="33" y="1088"/>
                  </a:lnTo>
                  <a:lnTo>
                    <a:pt x="30" y="1078"/>
                  </a:lnTo>
                  <a:lnTo>
                    <a:pt x="26" y="1068"/>
                  </a:lnTo>
                  <a:lnTo>
                    <a:pt x="24" y="1060"/>
                  </a:lnTo>
                  <a:lnTo>
                    <a:pt x="23" y="1053"/>
                  </a:lnTo>
                  <a:lnTo>
                    <a:pt x="23" y="1006"/>
                  </a:lnTo>
                  <a:lnTo>
                    <a:pt x="23" y="958"/>
                  </a:lnTo>
                  <a:lnTo>
                    <a:pt x="23" y="909"/>
                  </a:lnTo>
                  <a:lnTo>
                    <a:pt x="21" y="860"/>
                  </a:lnTo>
                  <a:lnTo>
                    <a:pt x="19" y="811"/>
                  </a:lnTo>
                  <a:lnTo>
                    <a:pt x="15" y="764"/>
                  </a:lnTo>
                  <a:lnTo>
                    <a:pt x="12" y="741"/>
                  </a:lnTo>
                  <a:lnTo>
                    <a:pt x="9" y="717"/>
                  </a:lnTo>
                  <a:lnTo>
                    <a:pt x="5" y="696"/>
                  </a:lnTo>
                  <a:lnTo>
                    <a:pt x="0" y="675"/>
                  </a:lnTo>
                  <a:lnTo>
                    <a:pt x="6" y="653"/>
                  </a:lnTo>
                  <a:lnTo>
                    <a:pt x="13" y="632"/>
                  </a:lnTo>
                  <a:lnTo>
                    <a:pt x="17" y="622"/>
                  </a:lnTo>
                  <a:lnTo>
                    <a:pt x="21" y="612"/>
                  </a:lnTo>
                  <a:lnTo>
                    <a:pt x="26" y="602"/>
                  </a:lnTo>
                  <a:lnTo>
                    <a:pt x="32" y="593"/>
                  </a:lnTo>
                  <a:lnTo>
                    <a:pt x="38" y="585"/>
                  </a:lnTo>
                  <a:lnTo>
                    <a:pt x="46" y="578"/>
                  </a:lnTo>
                  <a:lnTo>
                    <a:pt x="54" y="571"/>
                  </a:lnTo>
                  <a:lnTo>
                    <a:pt x="62" y="566"/>
                  </a:lnTo>
                  <a:lnTo>
                    <a:pt x="72" y="562"/>
                  </a:lnTo>
                  <a:lnTo>
                    <a:pt x="82" y="559"/>
                  </a:lnTo>
                  <a:lnTo>
                    <a:pt x="94" y="557"/>
                  </a:lnTo>
                  <a:lnTo>
                    <a:pt x="107" y="557"/>
                  </a:lnTo>
                  <a:lnTo>
                    <a:pt x="118" y="545"/>
                  </a:lnTo>
                  <a:lnTo>
                    <a:pt x="139" y="556"/>
                  </a:lnTo>
                  <a:lnTo>
                    <a:pt x="161" y="566"/>
                  </a:lnTo>
                  <a:lnTo>
                    <a:pt x="184" y="576"/>
                  </a:lnTo>
                  <a:lnTo>
                    <a:pt x="206" y="585"/>
                  </a:lnTo>
                  <a:lnTo>
                    <a:pt x="229" y="593"/>
                  </a:lnTo>
                  <a:lnTo>
                    <a:pt x="251" y="600"/>
                  </a:lnTo>
                  <a:lnTo>
                    <a:pt x="274" y="606"/>
                  </a:lnTo>
                  <a:lnTo>
                    <a:pt x="298" y="610"/>
                  </a:lnTo>
                  <a:lnTo>
                    <a:pt x="321" y="613"/>
                  </a:lnTo>
                  <a:lnTo>
                    <a:pt x="344" y="613"/>
                  </a:lnTo>
                  <a:lnTo>
                    <a:pt x="355" y="613"/>
                  </a:lnTo>
                  <a:lnTo>
                    <a:pt x="367" y="612"/>
                  </a:lnTo>
                  <a:lnTo>
                    <a:pt x="378" y="611"/>
                  </a:lnTo>
                  <a:lnTo>
                    <a:pt x="390" y="609"/>
                  </a:lnTo>
                  <a:lnTo>
                    <a:pt x="401" y="606"/>
                  </a:lnTo>
                  <a:lnTo>
                    <a:pt x="413" y="602"/>
                  </a:lnTo>
                  <a:lnTo>
                    <a:pt x="425" y="598"/>
                  </a:lnTo>
                  <a:lnTo>
                    <a:pt x="436" y="593"/>
                  </a:lnTo>
                  <a:lnTo>
                    <a:pt x="447" y="588"/>
                  </a:lnTo>
                  <a:lnTo>
                    <a:pt x="458" y="582"/>
                  </a:lnTo>
                  <a:lnTo>
                    <a:pt x="469" y="576"/>
                  </a:lnTo>
                  <a:lnTo>
                    <a:pt x="480" y="568"/>
                  </a:lnTo>
                  <a:lnTo>
                    <a:pt x="494" y="563"/>
                  </a:lnTo>
                  <a:lnTo>
                    <a:pt x="506" y="557"/>
                  </a:lnTo>
                  <a:lnTo>
                    <a:pt x="519" y="551"/>
                  </a:lnTo>
                  <a:lnTo>
                    <a:pt x="531" y="544"/>
                  </a:lnTo>
                  <a:lnTo>
                    <a:pt x="556" y="528"/>
                  </a:lnTo>
                  <a:lnTo>
                    <a:pt x="580" y="511"/>
                  </a:lnTo>
                  <a:lnTo>
                    <a:pt x="602" y="493"/>
                  </a:lnTo>
                  <a:lnTo>
                    <a:pt x="624" y="472"/>
                  </a:lnTo>
                  <a:lnTo>
                    <a:pt x="646" y="451"/>
                  </a:lnTo>
                  <a:lnTo>
                    <a:pt x="667" y="429"/>
                  </a:lnTo>
                  <a:lnTo>
                    <a:pt x="710" y="385"/>
                  </a:lnTo>
                  <a:lnTo>
                    <a:pt x="751" y="341"/>
                  </a:lnTo>
                  <a:lnTo>
                    <a:pt x="773" y="320"/>
                  </a:lnTo>
                  <a:lnTo>
                    <a:pt x="794" y="300"/>
                  </a:lnTo>
                  <a:lnTo>
                    <a:pt x="818" y="281"/>
                  </a:lnTo>
                  <a:lnTo>
                    <a:pt x="840" y="264"/>
                  </a:lnTo>
                  <a:lnTo>
                    <a:pt x="851" y="245"/>
                  </a:lnTo>
                  <a:lnTo>
                    <a:pt x="862" y="227"/>
                  </a:lnTo>
                  <a:lnTo>
                    <a:pt x="875" y="210"/>
                  </a:lnTo>
                  <a:lnTo>
                    <a:pt x="888" y="196"/>
                  </a:lnTo>
                  <a:lnTo>
                    <a:pt x="903" y="182"/>
                  </a:lnTo>
                  <a:lnTo>
                    <a:pt x="918" y="170"/>
                  </a:lnTo>
                  <a:lnTo>
                    <a:pt x="935" y="159"/>
                  </a:lnTo>
                  <a:lnTo>
                    <a:pt x="952" y="149"/>
                  </a:lnTo>
                  <a:lnTo>
                    <a:pt x="969" y="140"/>
                  </a:lnTo>
                  <a:lnTo>
                    <a:pt x="987" y="132"/>
                  </a:lnTo>
                  <a:lnTo>
                    <a:pt x="1005" y="124"/>
                  </a:lnTo>
                  <a:lnTo>
                    <a:pt x="1023" y="117"/>
                  </a:lnTo>
                  <a:lnTo>
                    <a:pt x="1062" y="104"/>
                  </a:lnTo>
                  <a:lnTo>
                    <a:pt x="1101" y="91"/>
                  </a:lnTo>
                  <a:lnTo>
                    <a:pt x="1162" y="74"/>
                  </a:lnTo>
                  <a:lnTo>
                    <a:pt x="1227" y="54"/>
                  </a:lnTo>
                  <a:lnTo>
                    <a:pt x="1259" y="44"/>
                  </a:lnTo>
                  <a:lnTo>
                    <a:pt x="1292" y="35"/>
                  </a:lnTo>
                  <a:lnTo>
                    <a:pt x="1327" y="25"/>
                  </a:lnTo>
                  <a:lnTo>
                    <a:pt x="1360" y="17"/>
                  </a:lnTo>
                  <a:lnTo>
                    <a:pt x="1393" y="10"/>
                  </a:lnTo>
                  <a:lnTo>
                    <a:pt x="1427" y="5"/>
                  </a:lnTo>
                  <a:lnTo>
                    <a:pt x="1444" y="3"/>
                  </a:lnTo>
                  <a:lnTo>
                    <a:pt x="1460" y="1"/>
                  </a:lnTo>
                  <a:lnTo>
                    <a:pt x="1477" y="1"/>
                  </a:lnTo>
                  <a:lnTo>
                    <a:pt x="1493" y="0"/>
                  </a:lnTo>
                  <a:lnTo>
                    <a:pt x="1509" y="1"/>
                  </a:lnTo>
                  <a:lnTo>
                    <a:pt x="1525" y="2"/>
                  </a:lnTo>
                  <a:lnTo>
                    <a:pt x="1541" y="3"/>
                  </a:lnTo>
                  <a:lnTo>
                    <a:pt x="1556" y="6"/>
                  </a:lnTo>
                  <a:lnTo>
                    <a:pt x="1573" y="9"/>
                  </a:lnTo>
                  <a:lnTo>
                    <a:pt x="1588" y="13"/>
                  </a:lnTo>
                  <a:lnTo>
                    <a:pt x="1603" y="18"/>
                  </a:lnTo>
                  <a:lnTo>
                    <a:pt x="1617" y="24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3221" y="2272"/>
              <a:ext cx="2" cy="10"/>
            </a:xfrm>
            <a:custGeom>
              <a:avLst/>
              <a:gdLst>
                <a:gd name="T0" fmla="*/ 9 w 9"/>
                <a:gd name="T1" fmla="*/ 0 h 63"/>
                <a:gd name="T2" fmla="*/ 0 w 9"/>
                <a:gd name="T3" fmla="*/ 63 h 63"/>
                <a:gd name="T4" fmla="*/ 9 w 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3">
                  <a:moveTo>
                    <a:pt x="9" y="0"/>
                  </a:moveTo>
                  <a:lnTo>
                    <a:pt x="0" y="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2407" y="2276"/>
              <a:ext cx="26" cy="39"/>
            </a:xfrm>
            <a:custGeom>
              <a:avLst/>
              <a:gdLst>
                <a:gd name="T0" fmla="*/ 18 w 152"/>
                <a:gd name="T1" fmla="*/ 233 h 233"/>
                <a:gd name="T2" fmla="*/ 16 w 152"/>
                <a:gd name="T3" fmla="*/ 215 h 233"/>
                <a:gd name="T4" fmla="*/ 13 w 152"/>
                <a:gd name="T5" fmla="*/ 196 h 233"/>
                <a:gd name="T6" fmla="*/ 9 w 152"/>
                <a:gd name="T7" fmla="*/ 176 h 233"/>
                <a:gd name="T8" fmla="*/ 6 w 152"/>
                <a:gd name="T9" fmla="*/ 155 h 233"/>
                <a:gd name="T10" fmla="*/ 2 w 152"/>
                <a:gd name="T11" fmla="*/ 134 h 233"/>
                <a:gd name="T12" fmla="*/ 0 w 152"/>
                <a:gd name="T13" fmla="*/ 112 h 233"/>
                <a:gd name="T14" fmla="*/ 0 w 152"/>
                <a:gd name="T15" fmla="*/ 101 h 233"/>
                <a:gd name="T16" fmla="*/ 0 w 152"/>
                <a:gd name="T17" fmla="*/ 90 h 233"/>
                <a:gd name="T18" fmla="*/ 1 w 152"/>
                <a:gd name="T19" fmla="*/ 79 h 233"/>
                <a:gd name="T20" fmla="*/ 2 w 152"/>
                <a:gd name="T21" fmla="*/ 67 h 233"/>
                <a:gd name="T22" fmla="*/ 152 w 152"/>
                <a:gd name="T23" fmla="*/ 0 h 233"/>
                <a:gd name="T24" fmla="*/ 147 w 152"/>
                <a:gd name="T25" fmla="*/ 156 h 233"/>
                <a:gd name="T26" fmla="*/ 18 w 152"/>
                <a:gd name="T2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233">
                  <a:moveTo>
                    <a:pt x="18" y="233"/>
                  </a:moveTo>
                  <a:lnTo>
                    <a:pt x="16" y="215"/>
                  </a:lnTo>
                  <a:lnTo>
                    <a:pt x="13" y="196"/>
                  </a:lnTo>
                  <a:lnTo>
                    <a:pt x="9" y="176"/>
                  </a:lnTo>
                  <a:lnTo>
                    <a:pt x="6" y="155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1" y="79"/>
                  </a:lnTo>
                  <a:lnTo>
                    <a:pt x="2" y="67"/>
                  </a:lnTo>
                  <a:lnTo>
                    <a:pt x="152" y="0"/>
                  </a:lnTo>
                  <a:lnTo>
                    <a:pt x="147" y="156"/>
                  </a:lnTo>
                  <a:lnTo>
                    <a:pt x="18" y="23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2382" y="2290"/>
              <a:ext cx="19" cy="20"/>
            </a:xfrm>
            <a:custGeom>
              <a:avLst/>
              <a:gdLst>
                <a:gd name="T0" fmla="*/ 115 w 115"/>
                <a:gd name="T1" fmla="*/ 122 h 122"/>
                <a:gd name="T2" fmla="*/ 100 w 115"/>
                <a:gd name="T3" fmla="*/ 111 h 122"/>
                <a:gd name="T4" fmla="*/ 82 w 115"/>
                <a:gd name="T5" fmla="*/ 102 h 122"/>
                <a:gd name="T6" fmla="*/ 64 w 115"/>
                <a:gd name="T7" fmla="*/ 92 h 122"/>
                <a:gd name="T8" fmla="*/ 47 w 115"/>
                <a:gd name="T9" fmla="*/ 83 h 122"/>
                <a:gd name="T10" fmla="*/ 39 w 115"/>
                <a:gd name="T11" fmla="*/ 78 h 122"/>
                <a:gd name="T12" fmla="*/ 32 w 115"/>
                <a:gd name="T13" fmla="*/ 71 h 122"/>
                <a:gd name="T14" fmla="*/ 24 w 115"/>
                <a:gd name="T15" fmla="*/ 65 h 122"/>
                <a:gd name="T16" fmla="*/ 18 w 115"/>
                <a:gd name="T17" fmla="*/ 58 h 122"/>
                <a:gd name="T18" fmla="*/ 12 w 115"/>
                <a:gd name="T19" fmla="*/ 51 h 122"/>
                <a:gd name="T20" fmla="*/ 7 w 115"/>
                <a:gd name="T21" fmla="*/ 42 h 122"/>
                <a:gd name="T22" fmla="*/ 3 w 115"/>
                <a:gd name="T23" fmla="*/ 33 h 122"/>
                <a:gd name="T24" fmla="*/ 0 w 115"/>
                <a:gd name="T25" fmla="*/ 23 h 122"/>
                <a:gd name="T26" fmla="*/ 98 w 115"/>
                <a:gd name="T27" fmla="*/ 0 h 122"/>
                <a:gd name="T28" fmla="*/ 115 w 115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22">
                  <a:moveTo>
                    <a:pt x="115" y="122"/>
                  </a:moveTo>
                  <a:lnTo>
                    <a:pt x="100" y="111"/>
                  </a:lnTo>
                  <a:lnTo>
                    <a:pt x="82" y="102"/>
                  </a:lnTo>
                  <a:lnTo>
                    <a:pt x="64" y="92"/>
                  </a:lnTo>
                  <a:lnTo>
                    <a:pt x="47" y="83"/>
                  </a:lnTo>
                  <a:lnTo>
                    <a:pt x="39" y="78"/>
                  </a:lnTo>
                  <a:lnTo>
                    <a:pt x="32" y="71"/>
                  </a:lnTo>
                  <a:lnTo>
                    <a:pt x="24" y="65"/>
                  </a:lnTo>
                  <a:lnTo>
                    <a:pt x="18" y="58"/>
                  </a:lnTo>
                  <a:lnTo>
                    <a:pt x="12" y="51"/>
                  </a:lnTo>
                  <a:lnTo>
                    <a:pt x="7" y="42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98" y="0"/>
                  </a:lnTo>
                  <a:lnTo>
                    <a:pt x="115" y="12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3358" y="2300"/>
              <a:ext cx="495" cy="1092"/>
            </a:xfrm>
            <a:custGeom>
              <a:avLst/>
              <a:gdLst>
                <a:gd name="T0" fmla="*/ 1734 w 2968"/>
                <a:gd name="T1" fmla="*/ 321 h 6549"/>
                <a:gd name="T2" fmla="*/ 1670 w 2968"/>
                <a:gd name="T3" fmla="*/ 274 h 6549"/>
                <a:gd name="T4" fmla="*/ 1717 w 2968"/>
                <a:gd name="T5" fmla="*/ 693 h 6549"/>
                <a:gd name="T6" fmla="*/ 2019 w 2968"/>
                <a:gd name="T7" fmla="*/ 1426 h 6549"/>
                <a:gd name="T8" fmla="*/ 2150 w 2968"/>
                <a:gd name="T9" fmla="*/ 1492 h 6549"/>
                <a:gd name="T10" fmla="*/ 2019 w 2968"/>
                <a:gd name="T11" fmla="*/ 1331 h 6549"/>
                <a:gd name="T12" fmla="*/ 2176 w 2968"/>
                <a:gd name="T13" fmla="*/ 1274 h 6549"/>
                <a:gd name="T14" fmla="*/ 2146 w 2968"/>
                <a:gd name="T15" fmla="*/ 1774 h 6549"/>
                <a:gd name="T16" fmla="*/ 1896 w 2968"/>
                <a:gd name="T17" fmla="*/ 2386 h 6549"/>
                <a:gd name="T18" fmla="*/ 1928 w 2968"/>
                <a:gd name="T19" fmla="*/ 2495 h 6549"/>
                <a:gd name="T20" fmla="*/ 1950 w 2968"/>
                <a:gd name="T21" fmla="*/ 3092 h 6549"/>
                <a:gd name="T22" fmla="*/ 1985 w 2968"/>
                <a:gd name="T23" fmla="*/ 3418 h 6549"/>
                <a:gd name="T24" fmla="*/ 2454 w 2968"/>
                <a:gd name="T25" fmla="*/ 4268 h 6549"/>
                <a:gd name="T26" fmla="*/ 2753 w 2968"/>
                <a:gd name="T27" fmla="*/ 5062 h 6549"/>
                <a:gd name="T28" fmla="*/ 2847 w 2968"/>
                <a:gd name="T29" fmla="*/ 5769 h 6549"/>
                <a:gd name="T30" fmla="*/ 2895 w 2968"/>
                <a:gd name="T31" fmla="*/ 6017 h 6549"/>
                <a:gd name="T32" fmla="*/ 2681 w 2968"/>
                <a:gd name="T33" fmla="*/ 5969 h 6549"/>
                <a:gd name="T34" fmla="*/ 2827 w 2968"/>
                <a:gd name="T35" fmla="*/ 6050 h 6549"/>
                <a:gd name="T36" fmla="*/ 2962 w 2968"/>
                <a:gd name="T37" fmla="*/ 6228 h 6549"/>
                <a:gd name="T38" fmla="*/ 2932 w 2968"/>
                <a:gd name="T39" fmla="*/ 6337 h 6549"/>
                <a:gd name="T40" fmla="*/ 2749 w 2968"/>
                <a:gd name="T41" fmla="*/ 6489 h 6549"/>
                <a:gd name="T42" fmla="*/ 2219 w 2968"/>
                <a:gd name="T43" fmla="*/ 6468 h 6549"/>
                <a:gd name="T44" fmla="*/ 1910 w 2968"/>
                <a:gd name="T45" fmla="*/ 6282 h 6549"/>
                <a:gd name="T46" fmla="*/ 1651 w 2968"/>
                <a:gd name="T47" fmla="*/ 6227 h 6549"/>
                <a:gd name="T48" fmla="*/ 1171 w 2968"/>
                <a:gd name="T49" fmla="*/ 6406 h 6549"/>
                <a:gd name="T50" fmla="*/ 1073 w 2968"/>
                <a:gd name="T51" fmla="*/ 6281 h 6549"/>
                <a:gd name="T52" fmla="*/ 1116 w 2968"/>
                <a:gd name="T53" fmla="*/ 6179 h 6549"/>
                <a:gd name="T54" fmla="*/ 1104 w 2968"/>
                <a:gd name="T55" fmla="*/ 5976 h 6549"/>
                <a:gd name="T56" fmla="*/ 1191 w 2968"/>
                <a:gd name="T57" fmla="*/ 5899 h 6549"/>
                <a:gd name="T58" fmla="*/ 1390 w 2968"/>
                <a:gd name="T59" fmla="*/ 5805 h 6549"/>
                <a:gd name="T60" fmla="*/ 1421 w 2968"/>
                <a:gd name="T61" fmla="*/ 5682 h 6549"/>
                <a:gd name="T62" fmla="*/ 1202 w 2968"/>
                <a:gd name="T63" fmla="*/ 5831 h 6549"/>
                <a:gd name="T64" fmla="*/ 1082 w 2968"/>
                <a:gd name="T65" fmla="*/ 5738 h 6549"/>
                <a:gd name="T66" fmla="*/ 909 w 2968"/>
                <a:gd name="T67" fmla="*/ 5124 h 6549"/>
                <a:gd name="T68" fmla="*/ 431 w 2968"/>
                <a:gd name="T69" fmla="*/ 4088 h 6549"/>
                <a:gd name="T70" fmla="*/ 279 w 2968"/>
                <a:gd name="T71" fmla="*/ 3428 h 6549"/>
                <a:gd name="T72" fmla="*/ 257 w 2968"/>
                <a:gd name="T73" fmla="*/ 2490 h 6549"/>
                <a:gd name="T74" fmla="*/ 112 w 2968"/>
                <a:gd name="T75" fmla="*/ 2218 h 6549"/>
                <a:gd name="T76" fmla="*/ 1 w 2968"/>
                <a:gd name="T77" fmla="*/ 962 h 6549"/>
                <a:gd name="T78" fmla="*/ 99 w 2968"/>
                <a:gd name="T79" fmla="*/ 663 h 6549"/>
                <a:gd name="T80" fmla="*/ 304 w 2968"/>
                <a:gd name="T81" fmla="*/ 934 h 6549"/>
                <a:gd name="T82" fmla="*/ 520 w 2968"/>
                <a:gd name="T83" fmla="*/ 951 h 6549"/>
                <a:gd name="T84" fmla="*/ 668 w 2968"/>
                <a:gd name="T85" fmla="*/ 1106 h 6549"/>
                <a:gd name="T86" fmla="*/ 983 w 2968"/>
                <a:gd name="T87" fmla="*/ 1306 h 6549"/>
                <a:gd name="T88" fmla="*/ 1147 w 2968"/>
                <a:gd name="T89" fmla="*/ 1292 h 6549"/>
                <a:gd name="T90" fmla="*/ 1070 w 2968"/>
                <a:gd name="T91" fmla="*/ 1604 h 6549"/>
                <a:gd name="T92" fmla="*/ 1087 w 2968"/>
                <a:gd name="T93" fmla="*/ 2221 h 6549"/>
                <a:gd name="T94" fmla="*/ 1146 w 2968"/>
                <a:gd name="T95" fmla="*/ 2325 h 6549"/>
                <a:gd name="T96" fmla="*/ 1102 w 2968"/>
                <a:gd name="T97" fmla="*/ 1727 h 6549"/>
                <a:gd name="T98" fmla="*/ 1213 w 2968"/>
                <a:gd name="T99" fmla="*/ 1288 h 6549"/>
                <a:gd name="T100" fmla="*/ 1350 w 2968"/>
                <a:gd name="T101" fmla="*/ 1377 h 6549"/>
                <a:gd name="T102" fmla="*/ 1522 w 2968"/>
                <a:gd name="T103" fmla="*/ 2001 h 6549"/>
                <a:gd name="T104" fmla="*/ 1474 w 2968"/>
                <a:gd name="T105" fmla="*/ 1601 h 6549"/>
                <a:gd name="T106" fmla="*/ 1344 w 2968"/>
                <a:gd name="T107" fmla="*/ 1004 h 6549"/>
                <a:gd name="T108" fmla="*/ 1369 w 2968"/>
                <a:gd name="T109" fmla="*/ 550 h 6549"/>
                <a:gd name="T110" fmla="*/ 1471 w 2968"/>
                <a:gd name="T111" fmla="*/ 344 h 6549"/>
                <a:gd name="T112" fmla="*/ 1521 w 2968"/>
                <a:gd name="T113" fmla="*/ 327 h 6549"/>
                <a:gd name="T114" fmla="*/ 1508 w 2968"/>
                <a:gd name="T115" fmla="*/ 179 h 6549"/>
                <a:gd name="T116" fmla="*/ 1622 w 2968"/>
                <a:gd name="T117" fmla="*/ 1 h 6549"/>
                <a:gd name="T118" fmla="*/ 1762 w 2968"/>
                <a:gd name="T119" fmla="*/ 77 h 6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68" h="6549">
                  <a:moveTo>
                    <a:pt x="1871" y="202"/>
                  </a:moveTo>
                  <a:lnTo>
                    <a:pt x="1855" y="222"/>
                  </a:lnTo>
                  <a:lnTo>
                    <a:pt x="1839" y="242"/>
                  </a:lnTo>
                  <a:lnTo>
                    <a:pt x="1823" y="262"/>
                  </a:lnTo>
                  <a:lnTo>
                    <a:pt x="1808" y="283"/>
                  </a:lnTo>
                  <a:lnTo>
                    <a:pt x="1792" y="302"/>
                  </a:lnTo>
                  <a:lnTo>
                    <a:pt x="1776" y="322"/>
                  </a:lnTo>
                  <a:lnTo>
                    <a:pt x="1759" y="341"/>
                  </a:lnTo>
                  <a:lnTo>
                    <a:pt x="1740" y="361"/>
                  </a:lnTo>
                  <a:lnTo>
                    <a:pt x="1737" y="355"/>
                  </a:lnTo>
                  <a:lnTo>
                    <a:pt x="1736" y="349"/>
                  </a:lnTo>
                  <a:lnTo>
                    <a:pt x="1735" y="343"/>
                  </a:lnTo>
                  <a:lnTo>
                    <a:pt x="1734" y="336"/>
                  </a:lnTo>
                  <a:lnTo>
                    <a:pt x="1734" y="321"/>
                  </a:lnTo>
                  <a:lnTo>
                    <a:pt x="1735" y="306"/>
                  </a:lnTo>
                  <a:lnTo>
                    <a:pt x="1734" y="291"/>
                  </a:lnTo>
                  <a:lnTo>
                    <a:pt x="1732" y="276"/>
                  </a:lnTo>
                  <a:lnTo>
                    <a:pt x="1730" y="269"/>
                  </a:lnTo>
                  <a:lnTo>
                    <a:pt x="1727" y="262"/>
                  </a:lnTo>
                  <a:lnTo>
                    <a:pt x="1723" y="256"/>
                  </a:lnTo>
                  <a:lnTo>
                    <a:pt x="1717" y="250"/>
                  </a:lnTo>
                  <a:lnTo>
                    <a:pt x="1701" y="254"/>
                  </a:lnTo>
                  <a:lnTo>
                    <a:pt x="1683" y="259"/>
                  </a:lnTo>
                  <a:lnTo>
                    <a:pt x="1679" y="261"/>
                  </a:lnTo>
                  <a:lnTo>
                    <a:pt x="1676" y="263"/>
                  </a:lnTo>
                  <a:lnTo>
                    <a:pt x="1673" y="267"/>
                  </a:lnTo>
                  <a:lnTo>
                    <a:pt x="1671" y="270"/>
                  </a:lnTo>
                  <a:lnTo>
                    <a:pt x="1670" y="274"/>
                  </a:lnTo>
                  <a:lnTo>
                    <a:pt x="1670" y="279"/>
                  </a:lnTo>
                  <a:lnTo>
                    <a:pt x="1671" y="284"/>
                  </a:lnTo>
                  <a:lnTo>
                    <a:pt x="1673" y="290"/>
                  </a:lnTo>
                  <a:lnTo>
                    <a:pt x="1671" y="329"/>
                  </a:lnTo>
                  <a:lnTo>
                    <a:pt x="1671" y="367"/>
                  </a:lnTo>
                  <a:lnTo>
                    <a:pt x="1672" y="405"/>
                  </a:lnTo>
                  <a:lnTo>
                    <a:pt x="1674" y="442"/>
                  </a:lnTo>
                  <a:lnTo>
                    <a:pt x="1678" y="479"/>
                  </a:lnTo>
                  <a:lnTo>
                    <a:pt x="1682" y="515"/>
                  </a:lnTo>
                  <a:lnTo>
                    <a:pt x="1687" y="552"/>
                  </a:lnTo>
                  <a:lnTo>
                    <a:pt x="1693" y="588"/>
                  </a:lnTo>
                  <a:lnTo>
                    <a:pt x="1700" y="623"/>
                  </a:lnTo>
                  <a:lnTo>
                    <a:pt x="1708" y="659"/>
                  </a:lnTo>
                  <a:lnTo>
                    <a:pt x="1717" y="693"/>
                  </a:lnTo>
                  <a:lnTo>
                    <a:pt x="1726" y="727"/>
                  </a:lnTo>
                  <a:lnTo>
                    <a:pt x="1736" y="761"/>
                  </a:lnTo>
                  <a:lnTo>
                    <a:pt x="1747" y="796"/>
                  </a:lnTo>
                  <a:lnTo>
                    <a:pt x="1758" y="829"/>
                  </a:lnTo>
                  <a:lnTo>
                    <a:pt x="1769" y="862"/>
                  </a:lnTo>
                  <a:lnTo>
                    <a:pt x="1794" y="929"/>
                  </a:lnTo>
                  <a:lnTo>
                    <a:pt x="1820" y="994"/>
                  </a:lnTo>
                  <a:lnTo>
                    <a:pt x="1848" y="1059"/>
                  </a:lnTo>
                  <a:lnTo>
                    <a:pt x="1876" y="1124"/>
                  </a:lnTo>
                  <a:lnTo>
                    <a:pt x="1905" y="1189"/>
                  </a:lnTo>
                  <a:lnTo>
                    <a:pt x="1933" y="1253"/>
                  </a:lnTo>
                  <a:lnTo>
                    <a:pt x="1961" y="1318"/>
                  </a:lnTo>
                  <a:lnTo>
                    <a:pt x="1989" y="1383"/>
                  </a:lnTo>
                  <a:lnTo>
                    <a:pt x="2019" y="1426"/>
                  </a:lnTo>
                  <a:lnTo>
                    <a:pt x="2052" y="1469"/>
                  </a:lnTo>
                  <a:lnTo>
                    <a:pt x="2060" y="1479"/>
                  </a:lnTo>
                  <a:lnTo>
                    <a:pt x="2070" y="1488"/>
                  </a:lnTo>
                  <a:lnTo>
                    <a:pt x="2079" y="1495"/>
                  </a:lnTo>
                  <a:lnTo>
                    <a:pt x="2090" y="1502"/>
                  </a:lnTo>
                  <a:lnTo>
                    <a:pt x="2101" y="1507"/>
                  </a:lnTo>
                  <a:lnTo>
                    <a:pt x="2113" y="1510"/>
                  </a:lnTo>
                  <a:lnTo>
                    <a:pt x="2119" y="1511"/>
                  </a:lnTo>
                  <a:lnTo>
                    <a:pt x="2126" y="1512"/>
                  </a:lnTo>
                  <a:lnTo>
                    <a:pt x="2132" y="1512"/>
                  </a:lnTo>
                  <a:lnTo>
                    <a:pt x="2139" y="1512"/>
                  </a:lnTo>
                  <a:lnTo>
                    <a:pt x="2143" y="1504"/>
                  </a:lnTo>
                  <a:lnTo>
                    <a:pt x="2148" y="1496"/>
                  </a:lnTo>
                  <a:lnTo>
                    <a:pt x="2150" y="1492"/>
                  </a:lnTo>
                  <a:lnTo>
                    <a:pt x="2151" y="1488"/>
                  </a:lnTo>
                  <a:lnTo>
                    <a:pt x="2151" y="1483"/>
                  </a:lnTo>
                  <a:lnTo>
                    <a:pt x="2150" y="1477"/>
                  </a:lnTo>
                  <a:lnTo>
                    <a:pt x="2140" y="1472"/>
                  </a:lnTo>
                  <a:lnTo>
                    <a:pt x="2131" y="1466"/>
                  </a:lnTo>
                  <a:lnTo>
                    <a:pt x="2121" y="1460"/>
                  </a:lnTo>
                  <a:lnTo>
                    <a:pt x="2112" y="1453"/>
                  </a:lnTo>
                  <a:lnTo>
                    <a:pt x="2096" y="1439"/>
                  </a:lnTo>
                  <a:lnTo>
                    <a:pt x="2079" y="1423"/>
                  </a:lnTo>
                  <a:lnTo>
                    <a:pt x="2065" y="1407"/>
                  </a:lnTo>
                  <a:lnTo>
                    <a:pt x="2052" y="1388"/>
                  </a:lnTo>
                  <a:lnTo>
                    <a:pt x="2040" y="1370"/>
                  </a:lnTo>
                  <a:lnTo>
                    <a:pt x="2029" y="1351"/>
                  </a:lnTo>
                  <a:lnTo>
                    <a:pt x="2019" y="1331"/>
                  </a:lnTo>
                  <a:lnTo>
                    <a:pt x="2009" y="1311"/>
                  </a:lnTo>
                  <a:lnTo>
                    <a:pt x="2000" y="1291"/>
                  </a:lnTo>
                  <a:lnTo>
                    <a:pt x="1991" y="1270"/>
                  </a:lnTo>
                  <a:lnTo>
                    <a:pt x="1974" y="1229"/>
                  </a:lnTo>
                  <a:lnTo>
                    <a:pt x="1956" y="1189"/>
                  </a:lnTo>
                  <a:lnTo>
                    <a:pt x="1973" y="1189"/>
                  </a:lnTo>
                  <a:lnTo>
                    <a:pt x="2116" y="1000"/>
                  </a:lnTo>
                  <a:lnTo>
                    <a:pt x="2128" y="1038"/>
                  </a:lnTo>
                  <a:lnTo>
                    <a:pt x="2139" y="1076"/>
                  </a:lnTo>
                  <a:lnTo>
                    <a:pt x="2148" y="1114"/>
                  </a:lnTo>
                  <a:lnTo>
                    <a:pt x="2157" y="1154"/>
                  </a:lnTo>
                  <a:lnTo>
                    <a:pt x="2164" y="1194"/>
                  </a:lnTo>
                  <a:lnTo>
                    <a:pt x="2171" y="1233"/>
                  </a:lnTo>
                  <a:lnTo>
                    <a:pt x="2176" y="1274"/>
                  </a:lnTo>
                  <a:lnTo>
                    <a:pt x="2181" y="1313"/>
                  </a:lnTo>
                  <a:lnTo>
                    <a:pt x="2185" y="1353"/>
                  </a:lnTo>
                  <a:lnTo>
                    <a:pt x="2188" y="1393"/>
                  </a:lnTo>
                  <a:lnTo>
                    <a:pt x="2190" y="1433"/>
                  </a:lnTo>
                  <a:lnTo>
                    <a:pt x="2191" y="1472"/>
                  </a:lnTo>
                  <a:lnTo>
                    <a:pt x="2192" y="1510"/>
                  </a:lnTo>
                  <a:lnTo>
                    <a:pt x="2191" y="1549"/>
                  </a:lnTo>
                  <a:lnTo>
                    <a:pt x="2191" y="1586"/>
                  </a:lnTo>
                  <a:lnTo>
                    <a:pt x="2189" y="1623"/>
                  </a:lnTo>
                  <a:lnTo>
                    <a:pt x="2184" y="1648"/>
                  </a:lnTo>
                  <a:lnTo>
                    <a:pt x="2177" y="1674"/>
                  </a:lnTo>
                  <a:lnTo>
                    <a:pt x="2171" y="1699"/>
                  </a:lnTo>
                  <a:lnTo>
                    <a:pt x="2163" y="1724"/>
                  </a:lnTo>
                  <a:lnTo>
                    <a:pt x="2146" y="1774"/>
                  </a:lnTo>
                  <a:lnTo>
                    <a:pt x="2128" y="1824"/>
                  </a:lnTo>
                  <a:lnTo>
                    <a:pt x="2108" y="1872"/>
                  </a:lnTo>
                  <a:lnTo>
                    <a:pt x="2086" y="1922"/>
                  </a:lnTo>
                  <a:lnTo>
                    <a:pt x="2064" y="1970"/>
                  </a:lnTo>
                  <a:lnTo>
                    <a:pt x="2041" y="2018"/>
                  </a:lnTo>
                  <a:lnTo>
                    <a:pt x="2019" y="2067"/>
                  </a:lnTo>
                  <a:lnTo>
                    <a:pt x="1997" y="2115"/>
                  </a:lnTo>
                  <a:lnTo>
                    <a:pt x="1975" y="2164"/>
                  </a:lnTo>
                  <a:lnTo>
                    <a:pt x="1954" y="2212"/>
                  </a:lnTo>
                  <a:lnTo>
                    <a:pt x="1935" y="2261"/>
                  </a:lnTo>
                  <a:lnTo>
                    <a:pt x="1917" y="2311"/>
                  </a:lnTo>
                  <a:lnTo>
                    <a:pt x="1910" y="2336"/>
                  </a:lnTo>
                  <a:lnTo>
                    <a:pt x="1902" y="2361"/>
                  </a:lnTo>
                  <a:lnTo>
                    <a:pt x="1896" y="2386"/>
                  </a:lnTo>
                  <a:lnTo>
                    <a:pt x="1890" y="2412"/>
                  </a:lnTo>
                  <a:lnTo>
                    <a:pt x="1892" y="2417"/>
                  </a:lnTo>
                  <a:lnTo>
                    <a:pt x="1894" y="2420"/>
                  </a:lnTo>
                  <a:lnTo>
                    <a:pt x="1896" y="2422"/>
                  </a:lnTo>
                  <a:lnTo>
                    <a:pt x="1899" y="2423"/>
                  </a:lnTo>
                  <a:lnTo>
                    <a:pt x="1902" y="2423"/>
                  </a:lnTo>
                  <a:lnTo>
                    <a:pt x="1905" y="2423"/>
                  </a:lnTo>
                  <a:lnTo>
                    <a:pt x="1908" y="2422"/>
                  </a:lnTo>
                  <a:lnTo>
                    <a:pt x="1911" y="2421"/>
                  </a:lnTo>
                  <a:lnTo>
                    <a:pt x="1917" y="2417"/>
                  </a:lnTo>
                  <a:lnTo>
                    <a:pt x="1922" y="2414"/>
                  </a:lnTo>
                  <a:lnTo>
                    <a:pt x="1926" y="2412"/>
                  </a:lnTo>
                  <a:lnTo>
                    <a:pt x="1929" y="2412"/>
                  </a:lnTo>
                  <a:lnTo>
                    <a:pt x="1928" y="2495"/>
                  </a:lnTo>
                  <a:lnTo>
                    <a:pt x="1928" y="2577"/>
                  </a:lnTo>
                  <a:lnTo>
                    <a:pt x="1927" y="2658"/>
                  </a:lnTo>
                  <a:lnTo>
                    <a:pt x="1926" y="2739"/>
                  </a:lnTo>
                  <a:lnTo>
                    <a:pt x="1925" y="2778"/>
                  </a:lnTo>
                  <a:lnTo>
                    <a:pt x="1923" y="2819"/>
                  </a:lnTo>
                  <a:lnTo>
                    <a:pt x="1921" y="2858"/>
                  </a:lnTo>
                  <a:lnTo>
                    <a:pt x="1918" y="2897"/>
                  </a:lnTo>
                  <a:lnTo>
                    <a:pt x="1914" y="2937"/>
                  </a:lnTo>
                  <a:lnTo>
                    <a:pt x="1910" y="2976"/>
                  </a:lnTo>
                  <a:lnTo>
                    <a:pt x="1905" y="3016"/>
                  </a:lnTo>
                  <a:lnTo>
                    <a:pt x="1899" y="3056"/>
                  </a:lnTo>
                  <a:lnTo>
                    <a:pt x="1917" y="3066"/>
                  </a:lnTo>
                  <a:lnTo>
                    <a:pt x="1934" y="3078"/>
                  </a:lnTo>
                  <a:lnTo>
                    <a:pt x="1950" y="3092"/>
                  </a:lnTo>
                  <a:lnTo>
                    <a:pt x="1965" y="3106"/>
                  </a:lnTo>
                  <a:lnTo>
                    <a:pt x="1979" y="3122"/>
                  </a:lnTo>
                  <a:lnTo>
                    <a:pt x="1990" y="3138"/>
                  </a:lnTo>
                  <a:lnTo>
                    <a:pt x="2001" y="3156"/>
                  </a:lnTo>
                  <a:lnTo>
                    <a:pt x="2010" y="3175"/>
                  </a:lnTo>
                  <a:lnTo>
                    <a:pt x="2018" y="3194"/>
                  </a:lnTo>
                  <a:lnTo>
                    <a:pt x="2024" y="3214"/>
                  </a:lnTo>
                  <a:lnTo>
                    <a:pt x="2029" y="3234"/>
                  </a:lnTo>
                  <a:lnTo>
                    <a:pt x="2033" y="3254"/>
                  </a:lnTo>
                  <a:lnTo>
                    <a:pt x="2035" y="3275"/>
                  </a:lnTo>
                  <a:lnTo>
                    <a:pt x="2036" y="3297"/>
                  </a:lnTo>
                  <a:lnTo>
                    <a:pt x="2035" y="3318"/>
                  </a:lnTo>
                  <a:lnTo>
                    <a:pt x="2033" y="3339"/>
                  </a:lnTo>
                  <a:lnTo>
                    <a:pt x="1985" y="3418"/>
                  </a:lnTo>
                  <a:lnTo>
                    <a:pt x="2018" y="3477"/>
                  </a:lnTo>
                  <a:lnTo>
                    <a:pt x="2051" y="3536"/>
                  </a:lnTo>
                  <a:lnTo>
                    <a:pt x="2085" y="3596"/>
                  </a:lnTo>
                  <a:lnTo>
                    <a:pt x="2121" y="3655"/>
                  </a:lnTo>
                  <a:lnTo>
                    <a:pt x="2156" y="3716"/>
                  </a:lnTo>
                  <a:lnTo>
                    <a:pt x="2190" y="3775"/>
                  </a:lnTo>
                  <a:lnTo>
                    <a:pt x="2226" y="3836"/>
                  </a:lnTo>
                  <a:lnTo>
                    <a:pt x="2260" y="3897"/>
                  </a:lnTo>
                  <a:lnTo>
                    <a:pt x="2294" y="3958"/>
                  </a:lnTo>
                  <a:lnTo>
                    <a:pt x="2328" y="4019"/>
                  </a:lnTo>
                  <a:lnTo>
                    <a:pt x="2361" y="4081"/>
                  </a:lnTo>
                  <a:lnTo>
                    <a:pt x="2393" y="4143"/>
                  </a:lnTo>
                  <a:lnTo>
                    <a:pt x="2424" y="4206"/>
                  </a:lnTo>
                  <a:lnTo>
                    <a:pt x="2454" y="4268"/>
                  </a:lnTo>
                  <a:lnTo>
                    <a:pt x="2483" y="4332"/>
                  </a:lnTo>
                  <a:lnTo>
                    <a:pt x="2510" y="4395"/>
                  </a:lnTo>
                  <a:lnTo>
                    <a:pt x="2550" y="4488"/>
                  </a:lnTo>
                  <a:lnTo>
                    <a:pt x="2589" y="4581"/>
                  </a:lnTo>
                  <a:lnTo>
                    <a:pt x="2608" y="4628"/>
                  </a:lnTo>
                  <a:lnTo>
                    <a:pt x="2626" y="4676"/>
                  </a:lnTo>
                  <a:lnTo>
                    <a:pt x="2644" y="4723"/>
                  </a:lnTo>
                  <a:lnTo>
                    <a:pt x="2661" y="4770"/>
                  </a:lnTo>
                  <a:lnTo>
                    <a:pt x="2678" y="4819"/>
                  </a:lnTo>
                  <a:lnTo>
                    <a:pt x="2694" y="4867"/>
                  </a:lnTo>
                  <a:lnTo>
                    <a:pt x="2710" y="4915"/>
                  </a:lnTo>
                  <a:lnTo>
                    <a:pt x="2726" y="4964"/>
                  </a:lnTo>
                  <a:lnTo>
                    <a:pt x="2740" y="5012"/>
                  </a:lnTo>
                  <a:lnTo>
                    <a:pt x="2753" y="5062"/>
                  </a:lnTo>
                  <a:lnTo>
                    <a:pt x="2766" y="5111"/>
                  </a:lnTo>
                  <a:lnTo>
                    <a:pt x="2778" y="5160"/>
                  </a:lnTo>
                  <a:lnTo>
                    <a:pt x="2789" y="5211"/>
                  </a:lnTo>
                  <a:lnTo>
                    <a:pt x="2799" y="5260"/>
                  </a:lnTo>
                  <a:lnTo>
                    <a:pt x="2809" y="5311"/>
                  </a:lnTo>
                  <a:lnTo>
                    <a:pt x="2817" y="5361"/>
                  </a:lnTo>
                  <a:lnTo>
                    <a:pt x="2825" y="5411"/>
                  </a:lnTo>
                  <a:lnTo>
                    <a:pt x="2831" y="5462"/>
                  </a:lnTo>
                  <a:lnTo>
                    <a:pt x="2836" y="5513"/>
                  </a:lnTo>
                  <a:lnTo>
                    <a:pt x="2841" y="5564"/>
                  </a:lnTo>
                  <a:lnTo>
                    <a:pt x="2844" y="5615"/>
                  </a:lnTo>
                  <a:lnTo>
                    <a:pt x="2846" y="5666"/>
                  </a:lnTo>
                  <a:lnTo>
                    <a:pt x="2847" y="5718"/>
                  </a:lnTo>
                  <a:lnTo>
                    <a:pt x="2847" y="5769"/>
                  </a:lnTo>
                  <a:lnTo>
                    <a:pt x="2845" y="5822"/>
                  </a:lnTo>
                  <a:lnTo>
                    <a:pt x="2842" y="5873"/>
                  </a:lnTo>
                  <a:lnTo>
                    <a:pt x="2838" y="5925"/>
                  </a:lnTo>
                  <a:lnTo>
                    <a:pt x="2833" y="5978"/>
                  </a:lnTo>
                  <a:lnTo>
                    <a:pt x="2836" y="5982"/>
                  </a:lnTo>
                  <a:lnTo>
                    <a:pt x="2840" y="5985"/>
                  </a:lnTo>
                  <a:lnTo>
                    <a:pt x="2846" y="5988"/>
                  </a:lnTo>
                  <a:lnTo>
                    <a:pt x="2853" y="5991"/>
                  </a:lnTo>
                  <a:lnTo>
                    <a:pt x="2865" y="5996"/>
                  </a:lnTo>
                  <a:lnTo>
                    <a:pt x="2878" y="6002"/>
                  </a:lnTo>
                  <a:lnTo>
                    <a:pt x="2884" y="6005"/>
                  </a:lnTo>
                  <a:lnTo>
                    <a:pt x="2889" y="6008"/>
                  </a:lnTo>
                  <a:lnTo>
                    <a:pt x="2893" y="6012"/>
                  </a:lnTo>
                  <a:lnTo>
                    <a:pt x="2895" y="6017"/>
                  </a:lnTo>
                  <a:lnTo>
                    <a:pt x="2897" y="6022"/>
                  </a:lnTo>
                  <a:lnTo>
                    <a:pt x="2896" y="6028"/>
                  </a:lnTo>
                  <a:lnTo>
                    <a:pt x="2893" y="6036"/>
                  </a:lnTo>
                  <a:lnTo>
                    <a:pt x="2889" y="6044"/>
                  </a:lnTo>
                  <a:lnTo>
                    <a:pt x="2870" y="6033"/>
                  </a:lnTo>
                  <a:lnTo>
                    <a:pt x="2851" y="6023"/>
                  </a:lnTo>
                  <a:lnTo>
                    <a:pt x="2830" y="6014"/>
                  </a:lnTo>
                  <a:lnTo>
                    <a:pt x="2810" y="6005"/>
                  </a:lnTo>
                  <a:lnTo>
                    <a:pt x="2789" y="5997"/>
                  </a:lnTo>
                  <a:lnTo>
                    <a:pt x="2768" y="5990"/>
                  </a:lnTo>
                  <a:lnTo>
                    <a:pt x="2747" y="5983"/>
                  </a:lnTo>
                  <a:lnTo>
                    <a:pt x="2725" y="5978"/>
                  </a:lnTo>
                  <a:lnTo>
                    <a:pt x="2703" y="5973"/>
                  </a:lnTo>
                  <a:lnTo>
                    <a:pt x="2681" y="5969"/>
                  </a:lnTo>
                  <a:lnTo>
                    <a:pt x="2659" y="5966"/>
                  </a:lnTo>
                  <a:lnTo>
                    <a:pt x="2637" y="5964"/>
                  </a:lnTo>
                  <a:lnTo>
                    <a:pt x="2615" y="5963"/>
                  </a:lnTo>
                  <a:lnTo>
                    <a:pt x="2592" y="5963"/>
                  </a:lnTo>
                  <a:lnTo>
                    <a:pt x="2571" y="5964"/>
                  </a:lnTo>
                  <a:lnTo>
                    <a:pt x="2549" y="5966"/>
                  </a:lnTo>
                  <a:lnTo>
                    <a:pt x="2606" y="5979"/>
                  </a:lnTo>
                  <a:lnTo>
                    <a:pt x="2662" y="5992"/>
                  </a:lnTo>
                  <a:lnTo>
                    <a:pt x="2691" y="5999"/>
                  </a:lnTo>
                  <a:lnTo>
                    <a:pt x="2719" y="6006"/>
                  </a:lnTo>
                  <a:lnTo>
                    <a:pt x="2748" y="6015"/>
                  </a:lnTo>
                  <a:lnTo>
                    <a:pt x="2775" y="6025"/>
                  </a:lnTo>
                  <a:lnTo>
                    <a:pt x="2801" y="6037"/>
                  </a:lnTo>
                  <a:lnTo>
                    <a:pt x="2827" y="6050"/>
                  </a:lnTo>
                  <a:lnTo>
                    <a:pt x="2839" y="6057"/>
                  </a:lnTo>
                  <a:lnTo>
                    <a:pt x="2851" y="6066"/>
                  </a:lnTo>
                  <a:lnTo>
                    <a:pt x="2863" y="6074"/>
                  </a:lnTo>
                  <a:lnTo>
                    <a:pt x="2874" y="6083"/>
                  </a:lnTo>
                  <a:lnTo>
                    <a:pt x="2884" y="6093"/>
                  </a:lnTo>
                  <a:lnTo>
                    <a:pt x="2894" y="6103"/>
                  </a:lnTo>
                  <a:lnTo>
                    <a:pt x="2904" y="6114"/>
                  </a:lnTo>
                  <a:lnTo>
                    <a:pt x="2913" y="6125"/>
                  </a:lnTo>
                  <a:lnTo>
                    <a:pt x="2921" y="6137"/>
                  </a:lnTo>
                  <a:lnTo>
                    <a:pt x="2929" y="6150"/>
                  </a:lnTo>
                  <a:lnTo>
                    <a:pt x="2937" y="6163"/>
                  </a:lnTo>
                  <a:lnTo>
                    <a:pt x="2943" y="6178"/>
                  </a:lnTo>
                  <a:lnTo>
                    <a:pt x="2952" y="6204"/>
                  </a:lnTo>
                  <a:lnTo>
                    <a:pt x="2962" y="6228"/>
                  </a:lnTo>
                  <a:lnTo>
                    <a:pt x="2966" y="6240"/>
                  </a:lnTo>
                  <a:lnTo>
                    <a:pt x="2968" y="6253"/>
                  </a:lnTo>
                  <a:lnTo>
                    <a:pt x="2968" y="6260"/>
                  </a:lnTo>
                  <a:lnTo>
                    <a:pt x="2968" y="6267"/>
                  </a:lnTo>
                  <a:lnTo>
                    <a:pt x="2968" y="6274"/>
                  </a:lnTo>
                  <a:lnTo>
                    <a:pt x="2966" y="6282"/>
                  </a:lnTo>
                  <a:lnTo>
                    <a:pt x="2900" y="6329"/>
                  </a:lnTo>
                  <a:lnTo>
                    <a:pt x="2901" y="6332"/>
                  </a:lnTo>
                  <a:lnTo>
                    <a:pt x="2902" y="6334"/>
                  </a:lnTo>
                  <a:lnTo>
                    <a:pt x="2904" y="6336"/>
                  </a:lnTo>
                  <a:lnTo>
                    <a:pt x="2906" y="6338"/>
                  </a:lnTo>
                  <a:lnTo>
                    <a:pt x="2912" y="6339"/>
                  </a:lnTo>
                  <a:lnTo>
                    <a:pt x="2918" y="6339"/>
                  </a:lnTo>
                  <a:lnTo>
                    <a:pt x="2932" y="6337"/>
                  </a:lnTo>
                  <a:lnTo>
                    <a:pt x="2943" y="6333"/>
                  </a:lnTo>
                  <a:lnTo>
                    <a:pt x="2932" y="6350"/>
                  </a:lnTo>
                  <a:lnTo>
                    <a:pt x="2919" y="6367"/>
                  </a:lnTo>
                  <a:lnTo>
                    <a:pt x="2907" y="6382"/>
                  </a:lnTo>
                  <a:lnTo>
                    <a:pt x="2893" y="6396"/>
                  </a:lnTo>
                  <a:lnTo>
                    <a:pt x="2879" y="6410"/>
                  </a:lnTo>
                  <a:lnTo>
                    <a:pt x="2864" y="6422"/>
                  </a:lnTo>
                  <a:lnTo>
                    <a:pt x="2848" y="6434"/>
                  </a:lnTo>
                  <a:lnTo>
                    <a:pt x="2833" y="6446"/>
                  </a:lnTo>
                  <a:lnTo>
                    <a:pt x="2817" y="6456"/>
                  </a:lnTo>
                  <a:lnTo>
                    <a:pt x="2800" y="6465"/>
                  </a:lnTo>
                  <a:lnTo>
                    <a:pt x="2784" y="6474"/>
                  </a:lnTo>
                  <a:lnTo>
                    <a:pt x="2766" y="6482"/>
                  </a:lnTo>
                  <a:lnTo>
                    <a:pt x="2749" y="6489"/>
                  </a:lnTo>
                  <a:lnTo>
                    <a:pt x="2731" y="6496"/>
                  </a:lnTo>
                  <a:lnTo>
                    <a:pt x="2712" y="6502"/>
                  </a:lnTo>
                  <a:lnTo>
                    <a:pt x="2693" y="6508"/>
                  </a:lnTo>
                  <a:lnTo>
                    <a:pt x="2656" y="6517"/>
                  </a:lnTo>
                  <a:lnTo>
                    <a:pt x="2618" y="6525"/>
                  </a:lnTo>
                  <a:lnTo>
                    <a:pt x="2578" y="6532"/>
                  </a:lnTo>
                  <a:lnTo>
                    <a:pt x="2539" y="6537"/>
                  </a:lnTo>
                  <a:lnTo>
                    <a:pt x="2460" y="6544"/>
                  </a:lnTo>
                  <a:lnTo>
                    <a:pt x="2383" y="6549"/>
                  </a:lnTo>
                  <a:lnTo>
                    <a:pt x="2357" y="6533"/>
                  </a:lnTo>
                  <a:lnTo>
                    <a:pt x="2330" y="6519"/>
                  </a:lnTo>
                  <a:lnTo>
                    <a:pt x="2302" y="6505"/>
                  </a:lnTo>
                  <a:lnTo>
                    <a:pt x="2275" y="6492"/>
                  </a:lnTo>
                  <a:lnTo>
                    <a:pt x="2219" y="6468"/>
                  </a:lnTo>
                  <a:lnTo>
                    <a:pt x="2162" y="6445"/>
                  </a:lnTo>
                  <a:lnTo>
                    <a:pt x="2134" y="6432"/>
                  </a:lnTo>
                  <a:lnTo>
                    <a:pt x="2107" y="6419"/>
                  </a:lnTo>
                  <a:lnTo>
                    <a:pt x="2079" y="6406"/>
                  </a:lnTo>
                  <a:lnTo>
                    <a:pt x="2053" y="6391"/>
                  </a:lnTo>
                  <a:lnTo>
                    <a:pt x="2028" y="6375"/>
                  </a:lnTo>
                  <a:lnTo>
                    <a:pt x="2003" y="6358"/>
                  </a:lnTo>
                  <a:lnTo>
                    <a:pt x="1991" y="6348"/>
                  </a:lnTo>
                  <a:lnTo>
                    <a:pt x="1980" y="6338"/>
                  </a:lnTo>
                  <a:lnTo>
                    <a:pt x="1968" y="6328"/>
                  </a:lnTo>
                  <a:lnTo>
                    <a:pt x="1956" y="6317"/>
                  </a:lnTo>
                  <a:lnTo>
                    <a:pt x="1941" y="6304"/>
                  </a:lnTo>
                  <a:lnTo>
                    <a:pt x="1926" y="6293"/>
                  </a:lnTo>
                  <a:lnTo>
                    <a:pt x="1910" y="6282"/>
                  </a:lnTo>
                  <a:lnTo>
                    <a:pt x="1894" y="6273"/>
                  </a:lnTo>
                  <a:lnTo>
                    <a:pt x="1878" y="6265"/>
                  </a:lnTo>
                  <a:lnTo>
                    <a:pt x="1861" y="6257"/>
                  </a:lnTo>
                  <a:lnTo>
                    <a:pt x="1845" y="6251"/>
                  </a:lnTo>
                  <a:lnTo>
                    <a:pt x="1827" y="6245"/>
                  </a:lnTo>
                  <a:lnTo>
                    <a:pt x="1810" y="6240"/>
                  </a:lnTo>
                  <a:lnTo>
                    <a:pt x="1793" y="6236"/>
                  </a:lnTo>
                  <a:lnTo>
                    <a:pt x="1776" y="6232"/>
                  </a:lnTo>
                  <a:lnTo>
                    <a:pt x="1759" y="6230"/>
                  </a:lnTo>
                  <a:lnTo>
                    <a:pt x="1741" y="6228"/>
                  </a:lnTo>
                  <a:lnTo>
                    <a:pt x="1723" y="6226"/>
                  </a:lnTo>
                  <a:lnTo>
                    <a:pt x="1705" y="6226"/>
                  </a:lnTo>
                  <a:lnTo>
                    <a:pt x="1687" y="6226"/>
                  </a:lnTo>
                  <a:lnTo>
                    <a:pt x="1651" y="6227"/>
                  </a:lnTo>
                  <a:lnTo>
                    <a:pt x="1615" y="6230"/>
                  </a:lnTo>
                  <a:lnTo>
                    <a:pt x="1578" y="6235"/>
                  </a:lnTo>
                  <a:lnTo>
                    <a:pt x="1543" y="6242"/>
                  </a:lnTo>
                  <a:lnTo>
                    <a:pt x="1507" y="6250"/>
                  </a:lnTo>
                  <a:lnTo>
                    <a:pt x="1471" y="6258"/>
                  </a:lnTo>
                  <a:lnTo>
                    <a:pt x="1435" y="6268"/>
                  </a:lnTo>
                  <a:lnTo>
                    <a:pt x="1401" y="6277"/>
                  </a:lnTo>
                  <a:lnTo>
                    <a:pt x="1367" y="6299"/>
                  </a:lnTo>
                  <a:lnTo>
                    <a:pt x="1332" y="6320"/>
                  </a:lnTo>
                  <a:lnTo>
                    <a:pt x="1295" y="6339"/>
                  </a:lnTo>
                  <a:lnTo>
                    <a:pt x="1260" y="6358"/>
                  </a:lnTo>
                  <a:lnTo>
                    <a:pt x="1224" y="6376"/>
                  </a:lnTo>
                  <a:lnTo>
                    <a:pt x="1188" y="6396"/>
                  </a:lnTo>
                  <a:lnTo>
                    <a:pt x="1171" y="6406"/>
                  </a:lnTo>
                  <a:lnTo>
                    <a:pt x="1154" y="6416"/>
                  </a:lnTo>
                  <a:lnTo>
                    <a:pt x="1138" y="6427"/>
                  </a:lnTo>
                  <a:lnTo>
                    <a:pt x="1122" y="6438"/>
                  </a:lnTo>
                  <a:lnTo>
                    <a:pt x="1113" y="6430"/>
                  </a:lnTo>
                  <a:lnTo>
                    <a:pt x="1106" y="6421"/>
                  </a:lnTo>
                  <a:lnTo>
                    <a:pt x="1100" y="6411"/>
                  </a:lnTo>
                  <a:lnTo>
                    <a:pt x="1095" y="6400"/>
                  </a:lnTo>
                  <a:lnTo>
                    <a:pt x="1090" y="6388"/>
                  </a:lnTo>
                  <a:lnTo>
                    <a:pt x="1087" y="6376"/>
                  </a:lnTo>
                  <a:lnTo>
                    <a:pt x="1084" y="6363"/>
                  </a:lnTo>
                  <a:lnTo>
                    <a:pt x="1082" y="6350"/>
                  </a:lnTo>
                  <a:lnTo>
                    <a:pt x="1079" y="6323"/>
                  </a:lnTo>
                  <a:lnTo>
                    <a:pt x="1075" y="6295"/>
                  </a:lnTo>
                  <a:lnTo>
                    <a:pt x="1073" y="6281"/>
                  </a:lnTo>
                  <a:lnTo>
                    <a:pt x="1071" y="6268"/>
                  </a:lnTo>
                  <a:lnTo>
                    <a:pt x="1069" y="6255"/>
                  </a:lnTo>
                  <a:lnTo>
                    <a:pt x="1066" y="6243"/>
                  </a:lnTo>
                  <a:lnTo>
                    <a:pt x="1067" y="6236"/>
                  </a:lnTo>
                  <a:lnTo>
                    <a:pt x="1069" y="6229"/>
                  </a:lnTo>
                  <a:lnTo>
                    <a:pt x="1073" y="6224"/>
                  </a:lnTo>
                  <a:lnTo>
                    <a:pt x="1079" y="6219"/>
                  </a:lnTo>
                  <a:lnTo>
                    <a:pt x="1090" y="6210"/>
                  </a:lnTo>
                  <a:lnTo>
                    <a:pt x="1102" y="6202"/>
                  </a:lnTo>
                  <a:lnTo>
                    <a:pt x="1107" y="6198"/>
                  </a:lnTo>
                  <a:lnTo>
                    <a:pt x="1111" y="6194"/>
                  </a:lnTo>
                  <a:lnTo>
                    <a:pt x="1115" y="6190"/>
                  </a:lnTo>
                  <a:lnTo>
                    <a:pt x="1116" y="6184"/>
                  </a:lnTo>
                  <a:lnTo>
                    <a:pt x="1116" y="6179"/>
                  </a:lnTo>
                  <a:lnTo>
                    <a:pt x="1114" y="6173"/>
                  </a:lnTo>
                  <a:lnTo>
                    <a:pt x="1109" y="6167"/>
                  </a:lnTo>
                  <a:lnTo>
                    <a:pt x="1101" y="6160"/>
                  </a:lnTo>
                  <a:lnTo>
                    <a:pt x="1073" y="6166"/>
                  </a:lnTo>
                  <a:lnTo>
                    <a:pt x="1074" y="6140"/>
                  </a:lnTo>
                  <a:lnTo>
                    <a:pt x="1076" y="6114"/>
                  </a:lnTo>
                  <a:lnTo>
                    <a:pt x="1079" y="6086"/>
                  </a:lnTo>
                  <a:lnTo>
                    <a:pt x="1083" y="6058"/>
                  </a:lnTo>
                  <a:lnTo>
                    <a:pt x="1085" y="6044"/>
                  </a:lnTo>
                  <a:lnTo>
                    <a:pt x="1088" y="6030"/>
                  </a:lnTo>
                  <a:lnTo>
                    <a:pt x="1091" y="6017"/>
                  </a:lnTo>
                  <a:lnTo>
                    <a:pt x="1095" y="6003"/>
                  </a:lnTo>
                  <a:lnTo>
                    <a:pt x="1099" y="5990"/>
                  </a:lnTo>
                  <a:lnTo>
                    <a:pt x="1104" y="5976"/>
                  </a:lnTo>
                  <a:lnTo>
                    <a:pt x="1110" y="5963"/>
                  </a:lnTo>
                  <a:lnTo>
                    <a:pt x="1117" y="5950"/>
                  </a:lnTo>
                  <a:lnTo>
                    <a:pt x="1120" y="5955"/>
                  </a:lnTo>
                  <a:lnTo>
                    <a:pt x="1123" y="5958"/>
                  </a:lnTo>
                  <a:lnTo>
                    <a:pt x="1128" y="5960"/>
                  </a:lnTo>
                  <a:lnTo>
                    <a:pt x="1133" y="5961"/>
                  </a:lnTo>
                  <a:lnTo>
                    <a:pt x="1145" y="5962"/>
                  </a:lnTo>
                  <a:lnTo>
                    <a:pt x="1156" y="5962"/>
                  </a:lnTo>
                  <a:lnTo>
                    <a:pt x="1159" y="5949"/>
                  </a:lnTo>
                  <a:lnTo>
                    <a:pt x="1163" y="5937"/>
                  </a:lnTo>
                  <a:lnTo>
                    <a:pt x="1169" y="5925"/>
                  </a:lnTo>
                  <a:lnTo>
                    <a:pt x="1175" y="5916"/>
                  </a:lnTo>
                  <a:lnTo>
                    <a:pt x="1182" y="5907"/>
                  </a:lnTo>
                  <a:lnTo>
                    <a:pt x="1191" y="5899"/>
                  </a:lnTo>
                  <a:lnTo>
                    <a:pt x="1200" y="5892"/>
                  </a:lnTo>
                  <a:lnTo>
                    <a:pt x="1210" y="5886"/>
                  </a:lnTo>
                  <a:lnTo>
                    <a:pt x="1221" y="5880"/>
                  </a:lnTo>
                  <a:lnTo>
                    <a:pt x="1231" y="5875"/>
                  </a:lnTo>
                  <a:lnTo>
                    <a:pt x="1243" y="5871"/>
                  </a:lnTo>
                  <a:lnTo>
                    <a:pt x="1254" y="5866"/>
                  </a:lnTo>
                  <a:lnTo>
                    <a:pt x="1278" y="5858"/>
                  </a:lnTo>
                  <a:lnTo>
                    <a:pt x="1302" y="5850"/>
                  </a:lnTo>
                  <a:lnTo>
                    <a:pt x="1326" y="5842"/>
                  </a:lnTo>
                  <a:lnTo>
                    <a:pt x="1350" y="5832"/>
                  </a:lnTo>
                  <a:lnTo>
                    <a:pt x="1361" y="5826"/>
                  </a:lnTo>
                  <a:lnTo>
                    <a:pt x="1372" y="5820"/>
                  </a:lnTo>
                  <a:lnTo>
                    <a:pt x="1381" y="5814"/>
                  </a:lnTo>
                  <a:lnTo>
                    <a:pt x="1390" y="5805"/>
                  </a:lnTo>
                  <a:lnTo>
                    <a:pt x="1399" y="5797"/>
                  </a:lnTo>
                  <a:lnTo>
                    <a:pt x="1406" y="5787"/>
                  </a:lnTo>
                  <a:lnTo>
                    <a:pt x="1413" y="5777"/>
                  </a:lnTo>
                  <a:lnTo>
                    <a:pt x="1418" y="5765"/>
                  </a:lnTo>
                  <a:lnTo>
                    <a:pt x="1423" y="5752"/>
                  </a:lnTo>
                  <a:lnTo>
                    <a:pt x="1426" y="5738"/>
                  </a:lnTo>
                  <a:lnTo>
                    <a:pt x="1428" y="5723"/>
                  </a:lnTo>
                  <a:lnTo>
                    <a:pt x="1428" y="5706"/>
                  </a:lnTo>
                  <a:lnTo>
                    <a:pt x="1428" y="5700"/>
                  </a:lnTo>
                  <a:lnTo>
                    <a:pt x="1428" y="5693"/>
                  </a:lnTo>
                  <a:lnTo>
                    <a:pt x="1428" y="5690"/>
                  </a:lnTo>
                  <a:lnTo>
                    <a:pt x="1427" y="5687"/>
                  </a:lnTo>
                  <a:lnTo>
                    <a:pt x="1425" y="5685"/>
                  </a:lnTo>
                  <a:lnTo>
                    <a:pt x="1421" y="5682"/>
                  </a:lnTo>
                  <a:lnTo>
                    <a:pt x="1406" y="5701"/>
                  </a:lnTo>
                  <a:lnTo>
                    <a:pt x="1391" y="5722"/>
                  </a:lnTo>
                  <a:lnTo>
                    <a:pt x="1375" y="5743"/>
                  </a:lnTo>
                  <a:lnTo>
                    <a:pt x="1357" y="5764"/>
                  </a:lnTo>
                  <a:lnTo>
                    <a:pt x="1348" y="5774"/>
                  </a:lnTo>
                  <a:lnTo>
                    <a:pt x="1339" y="5784"/>
                  </a:lnTo>
                  <a:lnTo>
                    <a:pt x="1328" y="5793"/>
                  </a:lnTo>
                  <a:lnTo>
                    <a:pt x="1317" y="5800"/>
                  </a:lnTo>
                  <a:lnTo>
                    <a:pt x="1306" y="5807"/>
                  </a:lnTo>
                  <a:lnTo>
                    <a:pt x="1294" y="5814"/>
                  </a:lnTo>
                  <a:lnTo>
                    <a:pt x="1281" y="5818"/>
                  </a:lnTo>
                  <a:lnTo>
                    <a:pt x="1267" y="5821"/>
                  </a:lnTo>
                  <a:lnTo>
                    <a:pt x="1235" y="5826"/>
                  </a:lnTo>
                  <a:lnTo>
                    <a:pt x="1202" y="5831"/>
                  </a:lnTo>
                  <a:lnTo>
                    <a:pt x="1186" y="5834"/>
                  </a:lnTo>
                  <a:lnTo>
                    <a:pt x="1171" y="5839"/>
                  </a:lnTo>
                  <a:lnTo>
                    <a:pt x="1164" y="5842"/>
                  </a:lnTo>
                  <a:lnTo>
                    <a:pt x="1157" y="5846"/>
                  </a:lnTo>
                  <a:lnTo>
                    <a:pt x="1151" y="5850"/>
                  </a:lnTo>
                  <a:lnTo>
                    <a:pt x="1145" y="5856"/>
                  </a:lnTo>
                  <a:lnTo>
                    <a:pt x="1135" y="5842"/>
                  </a:lnTo>
                  <a:lnTo>
                    <a:pt x="1125" y="5828"/>
                  </a:lnTo>
                  <a:lnTo>
                    <a:pt x="1116" y="5814"/>
                  </a:lnTo>
                  <a:lnTo>
                    <a:pt x="1108" y="5798"/>
                  </a:lnTo>
                  <a:lnTo>
                    <a:pt x="1101" y="5783"/>
                  </a:lnTo>
                  <a:lnTo>
                    <a:pt x="1094" y="5768"/>
                  </a:lnTo>
                  <a:lnTo>
                    <a:pt x="1088" y="5753"/>
                  </a:lnTo>
                  <a:lnTo>
                    <a:pt x="1082" y="5738"/>
                  </a:lnTo>
                  <a:lnTo>
                    <a:pt x="1070" y="5706"/>
                  </a:lnTo>
                  <a:lnTo>
                    <a:pt x="1061" y="5673"/>
                  </a:lnTo>
                  <a:lnTo>
                    <a:pt x="1053" y="5640"/>
                  </a:lnTo>
                  <a:lnTo>
                    <a:pt x="1046" y="5607"/>
                  </a:lnTo>
                  <a:lnTo>
                    <a:pt x="1034" y="5540"/>
                  </a:lnTo>
                  <a:lnTo>
                    <a:pt x="1021" y="5473"/>
                  </a:lnTo>
                  <a:lnTo>
                    <a:pt x="1013" y="5440"/>
                  </a:lnTo>
                  <a:lnTo>
                    <a:pt x="1005" y="5407"/>
                  </a:lnTo>
                  <a:lnTo>
                    <a:pt x="995" y="5375"/>
                  </a:lnTo>
                  <a:lnTo>
                    <a:pt x="983" y="5344"/>
                  </a:lnTo>
                  <a:lnTo>
                    <a:pt x="967" y="5287"/>
                  </a:lnTo>
                  <a:lnTo>
                    <a:pt x="948" y="5232"/>
                  </a:lnTo>
                  <a:lnTo>
                    <a:pt x="929" y="5177"/>
                  </a:lnTo>
                  <a:lnTo>
                    <a:pt x="909" y="5124"/>
                  </a:lnTo>
                  <a:lnTo>
                    <a:pt x="888" y="5071"/>
                  </a:lnTo>
                  <a:lnTo>
                    <a:pt x="866" y="5017"/>
                  </a:lnTo>
                  <a:lnTo>
                    <a:pt x="843" y="4965"/>
                  </a:lnTo>
                  <a:lnTo>
                    <a:pt x="819" y="4912"/>
                  </a:lnTo>
                  <a:lnTo>
                    <a:pt x="770" y="4810"/>
                  </a:lnTo>
                  <a:lnTo>
                    <a:pt x="721" y="4707"/>
                  </a:lnTo>
                  <a:lnTo>
                    <a:pt x="669" y="4605"/>
                  </a:lnTo>
                  <a:lnTo>
                    <a:pt x="618" y="4503"/>
                  </a:lnTo>
                  <a:lnTo>
                    <a:pt x="568" y="4401"/>
                  </a:lnTo>
                  <a:lnTo>
                    <a:pt x="520" y="4298"/>
                  </a:lnTo>
                  <a:lnTo>
                    <a:pt x="497" y="4246"/>
                  </a:lnTo>
                  <a:lnTo>
                    <a:pt x="474" y="4194"/>
                  </a:lnTo>
                  <a:lnTo>
                    <a:pt x="453" y="4140"/>
                  </a:lnTo>
                  <a:lnTo>
                    <a:pt x="431" y="4088"/>
                  </a:lnTo>
                  <a:lnTo>
                    <a:pt x="412" y="4033"/>
                  </a:lnTo>
                  <a:lnTo>
                    <a:pt x="394" y="3979"/>
                  </a:lnTo>
                  <a:lnTo>
                    <a:pt x="376" y="3925"/>
                  </a:lnTo>
                  <a:lnTo>
                    <a:pt x="361" y="3869"/>
                  </a:lnTo>
                  <a:lnTo>
                    <a:pt x="346" y="3813"/>
                  </a:lnTo>
                  <a:lnTo>
                    <a:pt x="333" y="3755"/>
                  </a:lnTo>
                  <a:lnTo>
                    <a:pt x="322" y="3698"/>
                  </a:lnTo>
                  <a:lnTo>
                    <a:pt x="312" y="3639"/>
                  </a:lnTo>
                  <a:lnTo>
                    <a:pt x="305" y="3604"/>
                  </a:lnTo>
                  <a:lnTo>
                    <a:pt x="298" y="3569"/>
                  </a:lnTo>
                  <a:lnTo>
                    <a:pt x="293" y="3533"/>
                  </a:lnTo>
                  <a:lnTo>
                    <a:pt x="288" y="3498"/>
                  </a:lnTo>
                  <a:lnTo>
                    <a:pt x="283" y="3463"/>
                  </a:lnTo>
                  <a:lnTo>
                    <a:pt x="279" y="3428"/>
                  </a:lnTo>
                  <a:lnTo>
                    <a:pt x="276" y="3392"/>
                  </a:lnTo>
                  <a:lnTo>
                    <a:pt x="273" y="3357"/>
                  </a:lnTo>
                  <a:lnTo>
                    <a:pt x="268" y="3286"/>
                  </a:lnTo>
                  <a:lnTo>
                    <a:pt x="265" y="3216"/>
                  </a:lnTo>
                  <a:lnTo>
                    <a:pt x="263" y="3144"/>
                  </a:lnTo>
                  <a:lnTo>
                    <a:pt x="262" y="3073"/>
                  </a:lnTo>
                  <a:lnTo>
                    <a:pt x="262" y="3001"/>
                  </a:lnTo>
                  <a:lnTo>
                    <a:pt x="262" y="2930"/>
                  </a:lnTo>
                  <a:lnTo>
                    <a:pt x="262" y="2857"/>
                  </a:lnTo>
                  <a:lnTo>
                    <a:pt x="262" y="2784"/>
                  </a:lnTo>
                  <a:lnTo>
                    <a:pt x="262" y="2712"/>
                  </a:lnTo>
                  <a:lnTo>
                    <a:pt x="261" y="2638"/>
                  </a:lnTo>
                  <a:lnTo>
                    <a:pt x="259" y="2565"/>
                  </a:lnTo>
                  <a:lnTo>
                    <a:pt x="257" y="2490"/>
                  </a:lnTo>
                  <a:lnTo>
                    <a:pt x="249" y="2472"/>
                  </a:lnTo>
                  <a:lnTo>
                    <a:pt x="240" y="2455"/>
                  </a:lnTo>
                  <a:lnTo>
                    <a:pt x="231" y="2438"/>
                  </a:lnTo>
                  <a:lnTo>
                    <a:pt x="220" y="2421"/>
                  </a:lnTo>
                  <a:lnTo>
                    <a:pt x="197" y="2387"/>
                  </a:lnTo>
                  <a:lnTo>
                    <a:pt x="173" y="2355"/>
                  </a:lnTo>
                  <a:lnTo>
                    <a:pt x="162" y="2339"/>
                  </a:lnTo>
                  <a:lnTo>
                    <a:pt x="152" y="2322"/>
                  </a:lnTo>
                  <a:lnTo>
                    <a:pt x="142" y="2306"/>
                  </a:lnTo>
                  <a:lnTo>
                    <a:pt x="133" y="2289"/>
                  </a:lnTo>
                  <a:lnTo>
                    <a:pt x="125" y="2271"/>
                  </a:lnTo>
                  <a:lnTo>
                    <a:pt x="119" y="2254"/>
                  </a:lnTo>
                  <a:lnTo>
                    <a:pt x="114" y="2236"/>
                  </a:lnTo>
                  <a:lnTo>
                    <a:pt x="112" y="2218"/>
                  </a:lnTo>
                  <a:lnTo>
                    <a:pt x="95" y="2118"/>
                  </a:lnTo>
                  <a:lnTo>
                    <a:pt x="79" y="2017"/>
                  </a:lnTo>
                  <a:lnTo>
                    <a:pt x="63" y="1915"/>
                  </a:lnTo>
                  <a:lnTo>
                    <a:pt x="50" y="1812"/>
                  </a:lnTo>
                  <a:lnTo>
                    <a:pt x="38" y="1708"/>
                  </a:lnTo>
                  <a:lnTo>
                    <a:pt x="27" y="1603"/>
                  </a:lnTo>
                  <a:lnTo>
                    <a:pt x="18" y="1497"/>
                  </a:lnTo>
                  <a:lnTo>
                    <a:pt x="11" y="1390"/>
                  </a:lnTo>
                  <a:lnTo>
                    <a:pt x="6" y="1284"/>
                  </a:lnTo>
                  <a:lnTo>
                    <a:pt x="2" y="1177"/>
                  </a:lnTo>
                  <a:lnTo>
                    <a:pt x="1" y="1123"/>
                  </a:lnTo>
                  <a:lnTo>
                    <a:pt x="1" y="1070"/>
                  </a:lnTo>
                  <a:lnTo>
                    <a:pt x="0" y="1016"/>
                  </a:lnTo>
                  <a:lnTo>
                    <a:pt x="1" y="962"/>
                  </a:lnTo>
                  <a:lnTo>
                    <a:pt x="2" y="909"/>
                  </a:lnTo>
                  <a:lnTo>
                    <a:pt x="3" y="855"/>
                  </a:lnTo>
                  <a:lnTo>
                    <a:pt x="5" y="802"/>
                  </a:lnTo>
                  <a:lnTo>
                    <a:pt x="8" y="747"/>
                  </a:lnTo>
                  <a:lnTo>
                    <a:pt x="11" y="694"/>
                  </a:lnTo>
                  <a:lnTo>
                    <a:pt x="14" y="640"/>
                  </a:lnTo>
                  <a:lnTo>
                    <a:pt x="19" y="587"/>
                  </a:lnTo>
                  <a:lnTo>
                    <a:pt x="24" y="535"/>
                  </a:lnTo>
                  <a:lnTo>
                    <a:pt x="34" y="548"/>
                  </a:lnTo>
                  <a:lnTo>
                    <a:pt x="44" y="563"/>
                  </a:lnTo>
                  <a:lnTo>
                    <a:pt x="53" y="578"/>
                  </a:lnTo>
                  <a:lnTo>
                    <a:pt x="63" y="594"/>
                  </a:lnTo>
                  <a:lnTo>
                    <a:pt x="81" y="627"/>
                  </a:lnTo>
                  <a:lnTo>
                    <a:pt x="99" y="663"/>
                  </a:lnTo>
                  <a:lnTo>
                    <a:pt x="116" y="699"/>
                  </a:lnTo>
                  <a:lnTo>
                    <a:pt x="134" y="735"/>
                  </a:lnTo>
                  <a:lnTo>
                    <a:pt x="152" y="771"/>
                  </a:lnTo>
                  <a:lnTo>
                    <a:pt x="172" y="805"/>
                  </a:lnTo>
                  <a:lnTo>
                    <a:pt x="182" y="822"/>
                  </a:lnTo>
                  <a:lnTo>
                    <a:pt x="194" y="838"/>
                  </a:lnTo>
                  <a:lnTo>
                    <a:pt x="205" y="853"/>
                  </a:lnTo>
                  <a:lnTo>
                    <a:pt x="217" y="867"/>
                  </a:lnTo>
                  <a:lnTo>
                    <a:pt x="230" y="881"/>
                  </a:lnTo>
                  <a:lnTo>
                    <a:pt x="243" y="893"/>
                  </a:lnTo>
                  <a:lnTo>
                    <a:pt x="257" y="906"/>
                  </a:lnTo>
                  <a:lnTo>
                    <a:pt x="272" y="917"/>
                  </a:lnTo>
                  <a:lnTo>
                    <a:pt x="288" y="926"/>
                  </a:lnTo>
                  <a:lnTo>
                    <a:pt x="304" y="934"/>
                  </a:lnTo>
                  <a:lnTo>
                    <a:pt x="323" y="941"/>
                  </a:lnTo>
                  <a:lnTo>
                    <a:pt x="341" y="946"/>
                  </a:lnTo>
                  <a:lnTo>
                    <a:pt x="361" y="950"/>
                  </a:lnTo>
                  <a:lnTo>
                    <a:pt x="382" y="952"/>
                  </a:lnTo>
                  <a:lnTo>
                    <a:pt x="404" y="953"/>
                  </a:lnTo>
                  <a:lnTo>
                    <a:pt x="427" y="952"/>
                  </a:lnTo>
                  <a:lnTo>
                    <a:pt x="436" y="948"/>
                  </a:lnTo>
                  <a:lnTo>
                    <a:pt x="446" y="945"/>
                  </a:lnTo>
                  <a:lnTo>
                    <a:pt x="455" y="944"/>
                  </a:lnTo>
                  <a:lnTo>
                    <a:pt x="465" y="944"/>
                  </a:lnTo>
                  <a:lnTo>
                    <a:pt x="483" y="946"/>
                  </a:lnTo>
                  <a:lnTo>
                    <a:pt x="502" y="949"/>
                  </a:lnTo>
                  <a:lnTo>
                    <a:pt x="511" y="950"/>
                  </a:lnTo>
                  <a:lnTo>
                    <a:pt x="520" y="951"/>
                  </a:lnTo>
                  <a:lnTo>
                    <a:pt x="529" y="950"/>
                  </a:lnTo>
                  <a:lnTo>
                    <a:pt x="538" y="949"/>
                  </a:lnTo>
                  <a:lnTo>
                    <a:pt x="547" y="947"/>
                  </a:lnTo>
                  <a:lnTo>
                    <a:pt x="555" y="943"/>
                  </a:lnTo>
                  <a:lnTo>
                    <a:pt x="564" y="937"/>
                  </a:lnTo>
                  <a:lnTo>
                    <a:pt x="573" y="929"/>
                  </a:lnTo>
                  <a:lnTo>
                    <a:pt x="581" y="953"/>
                  </a:lnTo>
                  <a:lnTo>
                    <a:pt x="590" y="976"/>
                  </a:lnTo>
                  <a:lnTo>
                    <a:pt x="600" y="999"/>
                  </a:lnTo>
                  <a:lnTo>
                    <a:pt x="612" y="1022"/>
                  </a:lnTo>
                  <a:lnTo>
                    <a:pt x="624" y="1044"/>
                  </a:lnTo>
                  <a:lnTo>
                    <a:pt x="638" y="1065"/>
                  </a:lnTo>
                  <a:lnTo>
                    <a:pt x="653" y="1086"/>
                  </a:lnTo>
                  <a:lnTo>
                    <a:pt x="668" y="1106"/>
                  </a:lnTo>
                  <a:lnTo>
                    <a:pt x="684" y="1126"/>
                  </a:lnTo>
                  <a:lnTo>
                    <a:pt x="702" y="1145"/>
                  </a:lnTo>
                  <a:lnTo>
                    <a:pt x="720" y="1165"/>
                  </a:lnTo>
                  <a:lnTo>
                    <a:pt x="738" y="1184"/>
                  </a:lnTo>
                  <a:lnTo>
                    <a:pt x="775" y="1220"/>
                  </a:lnTo>
                  <a:lnTo>
                    <a:pt x="812" y="1256"/>
                  </a:lnTo>
                  <a:lnTo>
                    <a:pt x="832" y="1264"/>
                  </a:lnTo>
                  <a:lnTo>
                    <a:pt x="852" y="1272"/>
                  </a:lnTo>
                  <a:lnTo>
                    <a:pt x="872" y="1281"/>
                  </a:lnTo>
                  <a:lnTo>
                    <a:pt x="893" y="1288"/>
                  </a:lnTo>
                  <a:lnTo>
                    <a:pt x="915" y="1294"/>
                  </a:lnTo>
                  <a:lnTo>
                    <a:pt x="937" y="1299"/>
                  </a:lnTo>
                  <a:lnTo>
                    <a:pt x="960" y="1303"/>
                  </a:lnTo>
                  <a:lnTo>
                    <a:pt x="983" y="1306"/>
                  </a:lnTo>
                  <a:lnTo>
                    <a:pt x="1005" y="1308"/>
                  </a:lnTo>
                  <a:lnTo>
                    <a:pt x="1028" y="1308"/>
                  </a:lnTo>
                  <a:lnTo>
                    <a:pt x="1050" y="1306"/>
                  </a:lnTo>
                  <a:lnTo>
                    <a:pt x="1072" y="1303"/>
                  </a:lnTo>
                  <a:lnTo>
                    <a:pt x="1084" y="1300"/>
                  </a:lnTo>
                  <a:lnTo>
                    <a:pt x="1095" y="1297"/>
                  </a:lnTo>
                  <a:lnTo>
                    <a:pt x="1105" y="1294"/>
                  </a:lnTo>
                  <a:lnTo>
                    <a:pt x="1116" y="1290"/>
                  </a:lnTo>
                  <a:lnTo>
                    <a:pt x="1126" y="1285"/>
                  </a:lnTo>
                  <a:lnTo>
                    <a:pt x="1136" y="1280"/>
                  </a:lnTo>
                  <a:lnTo>
                    <a:pt x="1146" y="1275"/>
                  </a:lnTo>
                  <a:lnTo>
                    <a:pt x="1156" y="1267"/>
                  </a:lnTo>
                  <a:lnTo>
                    <a:pt x="1151" y="1280"/>
                  </a:lnTo>
                  <a:lnTo>
                    <a:pt x="1147" y="1292"/>
                  </a:lnTo>
                  <a:lnTo>
                    <a:pt x="1143" y="1305"/>
                  </a:lnTo>
                  <a:lnTo>
                    <a:pt x="1139" y="1319"/>
                  </a:lnTo>
                  <a:lnTo>
                    <a:pt x="1132" y="1347"/>
                  </a:lnTo>
                  <a:lnTo>
                    <a:pt x="1124" y="1377"/>
                  </a:lnTo>
                  <a:lnTo>
                    <a:pt x="1120" y="1391"/>
                  </a:lnTo>
                  <a:lnTo>
                    <a:pt x="1116" y="1407"/>
                  </a:lnTo>
                  <a:lnTo>
                    <a:pt x="1111" y="1421"/>
                  </a:lnTo>
                  <a:lnTo>
                    <a:pt x="1105" y="1435"/>
                  </a:lnTo>
                  <a:lnTo>
                    <a:pt x="1099" y="1448"/>
                  </a:lnTo>
                  <a:lnTo>
                    <a:pt x="1091" y="1461"/>
                  </a:lnTo>
                  <a:lnTo>
                    <a:pt x="1083" y="1473"/>
                  </a:lnTo>
                  <a:lnTo>
                    <a:pt x="1073" y="1484"/>
                  </a:lnTo>
                  <a:lnTo>
                    <a:pt x="1072" y="1544"/>
                  </a:lnTo>
                  <a:lnTo>
                    <a:pt x="1070" y="1604"/>
                  </a:lnTo>
                  <a:lnTo>
                    <a:pt x="1067" y="1666"/>
                  </a:lnTo>
                  <a:lnTo>
                    <a:pt x="1065" y="1727"/>
                  </a:lnTo>
                  <a:lnTo>
                    <a:pt x="1062" y="1790"/>
                  </a:lnTo>
                  <a:lnTo>
                    <a:pt x="1060" y="1851"/>
                  </a:lnTo>
                  <a:lnTo>
                    <a:pt x="1060" y="1914"/>
                  </a:lnTo>
                  <a:lnTo>
                    <a:pt x="1060" y="1976"/>
                  </a:lnTo>
                  <a:lnTo>
                    <a:pt x="1061" y="2007"/>
                  </a:lnTo>
                  <a:lnTo>
                    <a:pt x="1063" y="2039"/>
                  </a:lnTo>
                  <a:lnTo>
                    <a:pt x="1065" y="2070"/>
                  </a:lnTo>
                  <a:lnTo>
                    <a:pt x="1068" y="2100"/>
                  </a:lnTo>
                  <a:lnTo>
                    <a:pt x="1071" y="2130"/>
                  </a:lnTo>
                  <a:lnTo>
                    <a:pt x="1075" y="2162"/>
                  </a:lnTo>
                  <a:lnTo>
                    <a:pt x="1081" y="2192"/>
                  </a:lnTo>
                  <a:lnTo>
                    <a:pt x="1087" y="2221"/>
                  </a:lnTo>
                  <a:lnTo>
                    <a:pt x="1093" y="2251"/>
                  </a:lnTo>
                  <a:lnTo>
                    <a:pt x="1101" y="2280"/>
                  </a:lnTo>
                  <a:lnTo>
                    <a:pt x="1109" y="2310"/>
                  </a:lnTo>
                  <a:lnTo>
                    <a:pt x="1119" y="2339"/>
                  </a:lnTo>
                  <a:lnTo>
                    <a:pt x="1129" y="2367"/>
                  </a:lnTo>
                  <a:lnTo>
                    <a:pt x="1141" y="2395"/>
                  </a:lnTo>
                  <a:lnTo>
                    <a:pt x="1154" y="2424"/>
                  </a:lnTo>
                  <a:lnTo>
                    <a:pt x="1168" y="2451"/>
                  </a:lnTo>
                  <a:lnTo>
                    <a:pt x="1167" y="2435"/>
                  </a:lnTo>
                  <a:lnTo>
                    <a:pt x="1166" y="2420"/>
                  </a:lnTo>
                  <a:lnTo>
                    <a:pt x="1164" y="2403"/>
                  </a:lnTo>
                  <a:lnTo>
                    <a:pt x="1161" y="2387"/>
                  </a:lnTo>
                  <a:lnTo>
                    <a:pt x="1154" y="2356"/>
                  </a:lnTo>
                  <a:lnTo>
                    <a:pt x="1146" y="2325"/>
                  </a:lnTo>
                  <a:lnTo>
                    <a:pt x="1137" y="2293"/>
                  </a:lnTo>
                  <a:lnTo>
                    <a:pt x="1129" y="2261"/>
                  </a:lnTo>
                  <a:lnTo>
                    <a:pt x="1125" y="2244"/>
                  </a:lnTo>
                  <a:lnTo>
                    <a:pt x="1122" y="2228"/>
                  </a:lnTo>
                  <a:lnTo>
                    <a:pt x="1119" y="2212"/>
                  </a:lnTo>
                  <a:lnTo>
                    <a:pt x="1117" y="2195"/>
                  </a:lnTo>
                  <a:lnTo>
                    <a:pt x="1113" y="2129"/>
                  </a:lnTo>
                  <a:lnTo>
                    <a:pt x="1109" y="2063"/>
                  </a:lnTo>
                  <a:lnTo>
                    <a:pt x="1106" y="1996"/>
                  </a:lnTo>
                  <a:lnTo>
                    <a:pt x="1103" y="1929"/>
                  </a:lnTo>
                  <a:lnTo>
                    <a:pt x="1101" y="1861"/>
                  </a:lnTo>
                  <a:lnTo>
                    <a:pt x="1100" y="1795"/>
                  </a:lnTo>
                  <a:lnTo>
                    <a:pt x="1101" y="1760"/>
                  </a:lnTo>
                  <a:lnTo>
                    <a:pt x="1102" y="1727"/>
                  </a:lnTo>
                  <a:lnTo>
                    <a:pt x="1104" y="1694"/>
                  </a:lnTo>
                  <a:lnTo>
                    <a:pt x="1106" y="1662"/>
                  </a:lnTo>
                  <a:lnTo>
                    <a:pt x="1109" y="1628"/>
                  </a:lnTo>
                  <a:lnTo>
                    <a:pt x="1113" y="1596"/>
                  </a:lnTo>
                  <a:lnTo>
                    <a:pt x="1118" y="1564"/>
                  </a:lnTo>
                  <a:lnTo>
                    <a:pt x="1124" y="1532"/>
                  </a:lnTo>
                  <a:lnTo>
                    <a:pt x="1131" y="1499"/>
                  </a:lnTo>
                  <a:lnTo>
                    <a:pt x="1139" y="1468"/>
                  </a:lnTo>
                  <a:lnTo>
                    <a:pt x="1148" y="1437"/>
                  </a:lnTo>
                  <a:lnTo>
                    <a:pt x="1158" y="1407"/>
                  </a:lnTo>
                  <a:lnTo>
                    <a:pt x="1169" y="1376"/>
                  </a:lnTo>
                  <a:lnTo>
                    <a:pt x="1182" y="1346"/>
                  </a:lnTo>
                  <a:lnTo>
                    <a:pt x="1196" y="1317"/>
                  </a:lnTo>
                  <a:lnTo>
                    <a:pt x="1213" y="1288"/>
                  </a:lnTo>
                  <a:lnTo>
                    <a:pt x="1230" y="1259"/>
                  </a:lnTo>
                  <a:lnTo>
                    <a:pt x="1248" y="1232"/>
                  </a:lnTo>
                  <a:lnTo>
                    <a:pt x="1268" y="1204"/>
                  </a:lnTo>
                  <a:lnTo>
                    <a:pt x="1290" y="1178"/>
                  </a:lnTo>
                  <a:lnTo>
                    <a:pt x="1306" y="1173"/>
                  </a:lnTo>
                  <a:lnTo>
                    <a:pt x="1306" y="1189"/>
                  </a:lnTo>
                  <a:lnTo>
                    <a:pt x="1307" y="1204"/>
                  </a:lnTo>
                  <a:lnTo>
                    <a:pt x="1309" y="1219"/>
                  </a:lnTo>
                  <a:lnTo>
                    <a:pt x="1311" y="1234"/>
                  </a:lnTo>
                  <a:lnTo>
                    <a:pt x="1316" y="1264"/>
                  </a:lnTo>
                  <a:lnTo>
                    <a:pt x="1323" y="1293"/>
                  </a:lnTo>
                  <a:lnTo>
                    <a:pt x="1332" y="1322"/>
                  </a:lnTo>
                  <a:lnTo>
                    <a:pt x="1340" y="1349"/>
                  </a:lnTo>
                  <a:lnTo>
                    <a:pt x="1350" y="1377"/>
                  </a:lnTo>
                  <a:lnTo>
                    <a:pt x="1360" y="1405"/>
                  </a:lnTo>
                  <a:lnTo>
                    <a:pt x="1381" y="1459"/>
                  </a:lnTo>
                  <a:lnTo>
                    <a:pt x="1402" y="1514"/>
                  </a:lnTo>
                  <a:lnTo>
                    <a:pt x="1411" y="1542"/>
                  </a:lnTo>
                  <a:lnTo>
                    <a:pt x="1419" y="1570"/>
                  </a:lnTo>
                  <a:lnTo>
                    <a:pt x="1427" y="1598"/>
                  </a:lnTo>
                  <a:lnTo>
                    <a:pt x="1433" y="1627"/>
                  </a:lnTo>
                  <a:lnTo>
                    <a:pt x="1489" y="2057"/>
                  </a:lnTo>
                  <a:lnTo>
                    <a:pt x="1507" y="2073"/>
                  </a:lnTo>
                  <a:lnTo>
                    <a:pt x="1512" y="2060"/>
                  </a:lnTo>
                  <a:lnTo>
                    <a:pt x="1516" y="2047"/>
                  </a:lnTo>
                  <a:lnTo>
                    <a:pt x="1519" y="2033"/>
                  </a:lnTo>
                  <a:lnTo>
                    <a:pt x="1521" y="2017"/>
                  </a:lnTo>
                  <a:lnTo>
                    <a:pt x="1522" y="2001"/>
                  </a:lnTo>
                  <a:lnTo>
                    <a:pt x="1522" y="1985"/>
                  </a:lnTo>
                  <a:lnTo>
                    <a:pt x="1522" y="1969"/>
                  </a:lnTo>
                  <a:lnTo>
                    <a:pt x="1522" y="1952"/>
                  </a:lnTo>
                  <a:lnTo>
                    <a:pt x="1519" y="1917"/>
                  </a:lnTo>
                  <a:lnTo>
                    <a:pt x="1515" y="1882"/>
                  </a:lnTo>
                  <a:lnTo>
                    <a:pt x="1511" y="1849"/>
                  </a:lnTo>
                  <a:lnTo>
                    <a:pt x="1507" y="1817"/>
                  </a:lnTo>
                  <a:lnTo>
                    <a:pt x="1505" y="1785"/>
                  </a:lnTo>
                  <a:lnTo>
                    <a:pt x="1502" y="1753"/>
                  </a:lnTo>
                  <a:lnTo>
                    <a:pt x="1497" y="1723"/>
                  </a:lnTo>
                  <a:lnTo>
                    <a:pt x="1493" y="1692"/>
                  </a:lnTo>
                  <a:lnTo>
                    <a:pt x="1487" y="1662"/>
                  </a:lnTo>
                  <a:lnTo>
                    <a:pt x="1481" y="1631"/>
                  </a:lnTo>
                  <a:lnTo>
                    <a:pt x="1474" y="1601"/>
                  </a:lnTo>
                  <a:lnTo>
                    <a:pt x="1467" y="1572"/>
                  </a:lnTo>
                  <a:lnTo>
                    <a:pt x="1450" y="1512"/>
                  </a:lnTo>
                  <a:lnTo>
                    <a:pt x="1433" y="1454"/>
                  </a:lnTo>
                  <a:lnTo>
                    <a:pt x="1416" y="1395"/>
                  </a:lnTo>
                  <a:lnTo>
                    <a:pt x="1400" y="1337"/>
                  </a:lnTo>
                  <a:lnTo>
                    <a:pt x="1384" y="1278"/>
                  </a:lnTo>
                  <a:lnTo>
                    <a:pt x="1370" y="1218"/>
                  </a:lnTo>
                  <a:lnTo>
                    <a:pt x="1364" y="1189"/>
                  </a:lnTo>
                  <a:lnTo>
                    <a:pt x="1359" y="1159"/>
                  </a:lnTo>
                  <a:lnTo>
                    <a:pt x="1354" y="1128"/>
                  </a:lnTo>
                  <a:lnTo>
                    <a:pt x="1350" y="1097"/>
                  </a:lnTo>
                  <a:lnTo>
                    <a:pt x="1347" y="1067"/>
                  </a:lnTo>
                  <a:lnTo>
                    <a:pt x="1345" y="1036"/>
                  </a:lnTo>
                  <a:lnTo>
                    <a:pt x="1344" y="1004"/>
                  </a:lnTo>
                  <a:lnTo>
                    <a:pt x="1344" y="972"/>
                  </a:lnTo>
                  <a:lnTo>
                    <a:pt x="1345" y="940"/>
                  </a:lnTo>
                  <a:lnTo>
                    <a:pt x="1348" y="908"/>
                  </a:lnTo>
                  <a:lnTo>
                    <a:pt x="1352" y="874"/>
                  </a:lnTo>
                  <a:lnTo>
                    <a:pt x="1357" y="841"/>
                  </a:lnTo>
                  <a:lnTo>
                    <a:pt x="1355" y="811"/>
                  </a:lnTo>
                  <a:lnTo>
                    <a:pt x="1353" y="780"/>
                  </a:lnTo>
                  <a:lnTo>
                    <a:pt x="1352" y="747"/>
                  </a:lnTo>
                  <a:lnTo>
                    <a:pt x="1352" y="715"/>
                  </a:lnTo>
                  <a:lnTo>
                    <a:pt x="1353" y="682"/>
                  </a:lnTo>
                  <a:lnTo>
                    <a:pt x="1355" y="649"/>
                  </a:lnTo>
                  <a:lnTo>
                    <a:pt x="1358" y="615"/>
                  </a:lnTo>
                  <a:lnTo>
                    <a:pt x="1363" y="583"/>
                  </a:lnTo>
                  <a:lnTo>
                    <a:pt x="1369" y="550"/>
                  </a:lnTo>
                  <a:lnTo>
                    <a:pt x="1377" y="518"/>
                  </a:lnTo>
                  <a:lnTo>
                    <a:pt x="1382" y="502"/>
                  </a:lnTo>
                  <a:lnTo>
                    <a:pt x="1387" y="486"/>
                  </a:lnTo>
                  <a:lnTo>
                    <a:pt x="1393" y="471"/>
                  </a:lnTo>
                  <a:lnTo>
                    <a:pt x="1399" y="456"/>
                  </a:lnTo>
                  <a:lnTo>
                    <a:pt x="1405" y="441"/>
                  </a:lnTo>
                  <a:lnTo>
                    <a:pt x="1412" y="426"/>
                  </a:lnTo>
                  <a:lnTo>
                    <a:pt x="1420" y="412"/>
                  </a:lnTo>
                  <a:lnTo>
                    <a:pt x="1428" y="398"/>
                  </a:lnTo>
                  <a:lnTo>
                    <a:pt x="1437" y="383"/>
                  </a:lnTo>
                  <a:lnTo>
                    <a:pt x="1446" y="370"/>
                  </a:lnTo>
                  <a:lnTo>
                    <a:pt x="1456" y="357"/>
                  </a:lnTo>
                  <a:lnTo>
                    <a:pt x="1468" y="345"/>
                  </a:lnTo>
                  <a:lnTo>
                    <a:pt x="1471" y="344"/>
                  </a:lnTo>
                  <a:lnTo>
                    <a:pt x="1474" y="344"/>
                  </a:lnTo>
                  <a:lnTo>
                    <a:pt x="1478" y="345"/>
                  </a:lnTo>
                  <a:lnTo>
                    <a:pt x="1482" y="347"/>
                  </a:lnTo>
                  <a:lnTo>
                    <a:pt x="1491" y="353"/>
                  </a:lnTo>
                  <a:lnTo>
                    <a:pt x="1501" y="358"/>
                  </a:lnTo>
                  <a:lnTo>
                    <a:pt x="1506" y="360"/>
                  </a:lnTo>
                  <a:lnTo>
                    <a:pt x="1511" y="362"/>
                  </a:lnTo>
                  <a:lnTo>
                    <a:pt x="1515" y="362"/>
                  </a:lnTo>
                  <a:lnTo>
                    <a:pt x="1519" y="361"/>
                  </a:lnTo>
                  <a:lnTo>
                    <a:pt x="1522" y="359"/>
                  </a:lnTo>
                  <a:lnTo>
                    <a:pt x="1525" y="355"/>
                  </a:lnTo>
                  <a:lnTo>
                    <a:pt x="1527" y="349"/>
                  </a:lnTo>
                  <a:lnTo>
                    <a:pt x="1528" y="340"/>
                  </a:lnTo>
                  <a:lnTo>
                    <a:pt x="1521" y="327"/>
                  </a:lnTo>
                  <a:lnTo>
                    <a:pt x="1515" y="312"/>
                  </a:lnTo>
                  <a:lnTo>
                    <a:pt x="1510" y="296"/>
                  </a:lnTo>
                  <a:lnTo>
                    <a:pt x="1506" y="280"/>
                  </a:lnTo>
                  <a:lnTo>
                    <a:pt x="1506" y="272"/>
                  </a:lnTo>
                  <a:lnTo>
                    <a:pt x="1505" y="262"/>
                  </a:lnTo>
                  <a:lnTo>
                    <a:pt x="1506" y="255"/>
                  </a:lnTo>
                  <a:lnTo>
                    <a:pt x="1508" y="247"/>
                  </a:lnTo>
                  <a:lnTo>
                    <a:pt x="1510" y="239"/>
                  </a:lnTo>
                  <a:lnTo>
                    <a:pt x="1513" y="232"/>
                  </a:lnTo>
                  <a:lnTo>
                    <a:pt x="1518" y="225"/>
                  </a:lnTo>
                  <a:lnTo>
                    <a:pt x="1523" y="218"/>
                  </a:lnTo>
                  <a:lnTo>
                    <a:pt x="1507" y="211"/>
                  </a:lnTo>
                  <a:lnTo>
                    <a:pt x="1507" y="195"/>
                  </a:lnTo>
                  <a:lnTo>
                    <a:pt x="1508" y="179"/>
                  </a:lnTo>
                  <a:lnTo>
                    <a:pt x="1511" y="163"/>
                  </a:lnTo>
                  <a:lnTo>
                    <a:pt x="1514" y="147"/>
                  </a:lnTo>
                  <a:lnTo>
                    <a:pt x="1518" y="131"/>
                  </a:lnTo>
                  <a:lnTo>
                    <a:pt x="1523" y="116"/>
                  </a:lnTo>
                  <a:lnTo>
                    <a:pt x="1530" y="101"/>
                  </a:lnTo>
                  <a:lnTo>
                    <a:pt x="1537" y="87"/>
                  </a:lnTo>
                  <a:lnTo>
                    <a:pt x="1545" y="74"/>
                  </a:lnTo>
                  <a:lnTo>
                    <a:pt x="1553" y="61"/>
                  </a:lnTo>
                  <a:lnTo>
                    <a:pt x="1563" y="49"/>
                  </a:lnTo>
                  <a:lnTo>
                    <a:pt x="1573" y="38"/>
                  </a:lnTo>
                  <a:lnTo>
                    <a:pt x="1585" y="27"/>
                  </a:lnTo>
                  <a:lnTo>
                    <a:pt x="1597" y="18"/>
                  </a:lnTo>
                  <a:lnTo>
                    <a:pt x="1609" y="8"/>
                  </a:lnTo>
                  <a:lnTo>
                    <a:pt x="1622" y="1"/>
                  </a:lnTo>
                  <a:lnTo>
                    <a:pt x="1635" y="0"/>
                  </a:lnTo>
                  <a:lnTo>
                    <a:pt x="1647" y="0"/>
                  </a:lnTo>
                  <a:lnTo>
                    <a:pt x="1658" y="1"/>
                  </a:lnTo>
                  <a:lnTo>
                    <a:pt x="1668" y="2"/>
                  </a:lnTo>
                  <a:lnTo>
                    <a:pt x="1678" y="5"/>
                  </a:lnTo>
                  <a:lnTo>
                    <a:pt x="1688" y="8"/>
                  </a:lnTo>
                  <a:lnTo>
                    <a:pt x="1697" y="14"/>
                  </a:lnTo>
                  <a:lnTo>
                    <a:pt x="1705" y="19"/>
                  </a:lnTo>
                  <a:lnTo>
                    <a:pt x="1714" y="24"/>
                  </a:lnTo>
                  <a:lnTo>
                    <a:pt x="1722" y="30"/>
                  </a:lnTo>
                  <a:lnTo>
                    <a:pt x="1729" y="37"/>
                  </a:lnTo>
                  <a:lnTo>
                    <a:pt x="1737" y="44"/>
                  </a:lnTo>
                  <a:lnTo>
                    <a:pt x="1750" y="60"/>
                  </a:lnTo>
                  <a:lnTo>
                    <a:pt x="1762" y="77"/>
                  </a:lnTo>
                  <a:lnTo>
                    <a:pt x="1786" y="112"/>
                  </a:lnTo>
                  <a:lnTo>
                    <a:pt x="1811" y="148"/>
                  </a:lnTo>
                  <a:lnTo>
                    <a:pt x="1824" y="164"/>
                  </a:lnTo>
                  <a:lnTo>
                    <a:pt x="1839" y="179"/>
                  </a:lnTo>
                  <a:lnTo>
                    <a:pt x="1846" y="186"/>
                  </a:lnTo>
                  <a:lnTo>
                    <a:pt x="1854" y="192"/>
                  </a:lnTo>
                  <a:lnTo>
                    <a:pt x="1863" y="197"/>
                  </a:lnTo>
                  <a:lnTo>
                    <a:pt x="1871" y="202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2421" y="2312"/>
              <a:ext cx="10" cy="16"/>
            </a:xfrm>
            <a:custGeom>
              <a:avLst/>
              <a:gdLst>
                <a:gd name="T0" fmla="*/ 59 w 59"/>
                <a:gd name="T1" fmla="*/ 95 h 95"/>
                <a:gd name="T2" fmla="*/ 51 w 59"/>
                <a:gd name="T3" fmla="*/ 92 h 95"/>
                <a:gd name="T4" fmla="*/ 43 w 59"/>
                <a:gd name="T5" fmla="*/ 87 h 95"/>
                <a:gd name="T6" fmla="*/ 35 w 59"/>
                <a:gd name="T7" fmla="*/ 82 h 95"/>
                <a:gd name="T8" fmla="*/ 27 w 59"/>
                <a:gd name="T9" fmla="*/ 77 h 95"/>
                <a:gd name="T10" fmla="*/ 13 w 59"/>
                <a:gd name="T11" fmla="*/ 65 h 95"/>
                <a:gd name="T12" fmla="*/ 0 w 59"/>
                <a:gd name="T13" fmla="*/ 55 h 95"/>
                <a:gd name="T14" fmla="*/ 1 w 59"/>
                <a:gd name="T15" fmla="*/ 49 h 95"/>
                <a:gd name="T16" fmla="*/ 2 w 59"/>
                <a:gd name="T17" fmla="*/ 44 h 95"/>
                <a:gd name="T18" fmla="*/ 5 w 59"/>
                <a:gd name="T19" fmla="*/ 39 h 95"/>
                <a:gd name="T20" fmla="*/ 7 w 59"/>
                <a:gd name="T21" fmla="*/ 35 h 95"/>
                <a:gd name="T22" fmla="*/ 15 w 59"/>
                <a:gd name="T23" fmla="*/ 29 h 95"/>
                <a:gd name="T24" fmla="*/ 23 w 59"/>
                <a:gd name="T25" fmla="*/ 24 h 95"/>
                <a:gd name="T26" fmla="*/ 33 w 59"/>
                <a:gd name="T27" fmla="*/ 19 h 95"/>
                <a:gd name="T28" fmla="*/ 43 w 59"/>
                <a:gd name="T29" fmla="*/ 14 h 95"/>
                <a:gd name="T30" fmla="*/ 47 w 59"/>
                <a:gd name="T31" fmla="*/ 11 h 95"/>
                <a:gd name="T32" fmla="*/ 52 w 59"/>
                <a:gd name="T33" fmla="*/ 8 h 95"/>
                <a:gd name="T34" fmla="*/ 56 w 59"/>
                <a:gd name="T35" fmla="*/ 4 h 95"/>
                <a:gd name="T36" fmla="*/ 59 w 59"/>
                <a:gd name="T37" fmla="*/ 0 h 95"/>
                <a:gd name="T38" fmla="*/ 59 w 59"/>
                <a:gd name="T3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95">
                  <a:moveTo>
                    <a:pt x="59" y="95"/>
                  </a:moveTo>
                  <a:lnTo>
                    <a:pt x="51" y="92"/>
                  </a:lnTo>
                  <a:lnTo>
                    <a:pt x="43" y="87"/>
                  </a:lnTo>
                  <a:lnTo>
                    <a:pt x="35" y="82"/>
                  </a:lnTo>
                  <a:lnTo>
                    <a:pt x="27" y="77"/>
                  </a:lnTo>
                  <a:lnTo>
                    <a:pt x="13" y="65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5" y="29"/>
                  </a:lnTo>
                  <a:lnTo>
                    <a:pt x="23" y="24"/>
                  </a:lnTo>
                  <a:lnTo>
                    <a:pt x="33" y="19"/>
                  </a:lnTo>
                  <a:lnTo>
                    <a:pt x="43" y="14"/>
                  </a:lnTo>
                  <a:lnTo>
                    <a:pt x="47" y="11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9" y="0"/>
                  </a:lnTo>
                  <a:lnTo>
                    <a:pt x="59" y="9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3280" y="2364"/>
              <a:ext cx="95" cy="343"/>
            </a:xfrm>
            <a:custGeom>
              <a:avLst/>
              <a:gdLst>
                <a:gd name="T0" fmla="*/ 425 w 566"/>
                <a:gd name="T1" fmla="*/ 436 h 2056"/>
                <a:gd name="T2" fmla="*/ 423 w 566"/>
                <a:gd name="T3" fmla="*/ 639 h 2056"/>
                <a:gd name="T4" fmla="*/ 427 w 566"/>
                <a:gd name="T5" fmla="*/ 840 h 2056"/>
                <a:gd name="T6" fmla="*/ 437 w 566"/>
                <a:gd name="T7" fmla="*/ 1042 h 2056"/>
                <a:gd name="T8" fmla="*/ 453 w 566"/>
                <a:gd name="T9" fmla="*/ 1242 h 2056"/>
                <a:gd name="T10" fmla="*/ 476 w 566"/>
                <a:gd name="T11" fmla="*/ 1442 h 2056"/>
                <a:gd name="T12" fmla="*/ 506 w 566"/>
                <a:gd name="T13" fmla="*/ 1640 h 2056"/>
                <a:gd name="T14" fmla="*/ 545 w 566"/>
                <a:gd name="T15" fmla="*/ 1836 h 2056"/>
                <a:gd name="T16" fmla="*/ 558 w 566"/>
                <a:gd name="T17" fmla="*/ 1932 h 2056"/>
                <a:gd name="T18" fmla="*/ 543 w 566"/>
                <a:gd name="T19" fmla="*/ 1931 h 2056"/>
                <a:gd name="T20" fmla="*/ 520 w 566"/>
                <a:gd name="T21" fmla="*/ 1934 h 2056"/>
                <a:gd name="T22" fmla="*/ 492 w 566"/>
                <a:gd name="T23" fmla="*/ 1944 h 2056"/>
                <a:gd name="T24" fmla="*/ 466 w 566"/>
                <a:gd name="T25" fmla="*/ 1959 h 2056"/>
                <a:gd name="T26" fmla="*/ 441 w 566"/>
                <a:gd name="T27" fmla="*/ 1978 h 2056"/>
                <a:gd name="T28" fmla="*/ 418 w 566"/>
                <a:gd name="T29" fmla="*/ 2000 h 2056"/>
                <a:gd name="T30" fmla="*/ 386 w 566"/>
                <a:gd name="T31" fmla="*/ 2035 h 2056"/>
                <a:gd name="T32" fmla="*/ 336 w 566"/>
                <a:gd name="T33" fmla="*/ 2014 h 2056"/>
                <a:gd name="T34" fmla="*/ 277 w 566"/>
                <a:gd name="T35" fmla="*/ 1930 h 2056"/>
                <a:gd name="T36" fmla="*/ 228 w 566"/>
                <a:gd name="T37" fmla="*/ 1842 h 2056"/>
                <a:gd name="T38" fmla="*/ 185 w 566"/>
                <a:gd name="T39" fmla="*/ 1752 h 2056"/>
                <a:gd name="T40" fmla="*/ 148 w 566"/>
                <a:gd name="T41" fmla="*/ 1660 h 2056"/>
                <a:gd name="T42" fmla="*/ 118 w 566"/>
                <a:gd name="T43" fmla="*/ 1565 h 2056"/>
                <a:gd name="T44" fmla="*/ 93 w 566"/>
                <a:gd name="T45" fmla="*/ 1467 h 2056"/>
                <a:gd name="T46" fmla="*/ 73 w 566"/>
                <a:gd name="T47" fmla="*/ 1368 h 2056"/>
                <a:gd name="T48" fmla="*/ 56 w 566"/>
                <a:gd name="T49" fmla="*/ 1269 h 2056"/>
                <a:gd name="T50" fmla="*/ 44 w 566"/>
                <a:gd name="T51" fmla="*/ 1167 h 2056"/>
                <a:gd name="T52" fmla="*/ 30 w 566"/>
                <a:gd name="T53" fmla="*/ 1012 h 2056"/>
                <a:gd name="T54" fmla="*/ 16 w 566"/>
                <a:gd name="T55" fmla="*/ 806 h 2056"/>
                <a:gd name="T56" fmla="*/ 6 w 566"/>
                <a:gd name="T57" fmla="*/ 597 h 2056"/>
                <a:gd name="T58" fmla="*/ 4 w 566"/>
                <a:gd name="T59" fmla="*/ 443 h 2056"/>
                <a:gd name="T60" fmla="*/ 6 w 566"/>
                <a:gd name="T61" fmla="*/ 336 h 2056"/>
                <a:gd name="T62" fmla="*/ 8 w 566"/>
                <a:gd name="T63" fmla="*/ 255 h 2056"/>
                <a:gd name="T64" fmla="*/ 11 w 566"/>
                <a:gd name="T65" fmla="*/ 200 h 2056"/>
                <a:gd name="T66" fmla="*/ 17 w 566"/>
                <a:gd name="T67" fmla="*/ 147 h 2056"/>
                <a:gd name="T68" fmla="*/ 27 w 566"/>
                <a:gd name="T69" fmla="*/ 93 h 2056"/>
                <a:gd name="T70" fmla="*/ 56 w 566"/>
                <a:gd name="T71" fmla="*/ 60 h 2056"/>
                <a:gd name="T72" fmla="*/ 101 w 566"/>
                <a:gd name="T73" fmla="*/ 49 h 2056"/>
                <a:gd name="T74" fmla="*/ 171 w 566"/>
                <a:gd name="T75" fmla="*/ 37 h 2056"/>
                <a:gd name="T76" fmla="*/ 265 w 566"/>
                <a:gd name="T77" fmla="*/ 25 h 2056"/>
                <a:gd name="T78" fmla="*/ 336 w 566"/>
                <a:gd name="T79" fmla="*/ 15 h 2056"/>
                <a:gd name="T80" fmla="*/ 381 w 566"/>
                <a:gd name="T81" fmla="*/ 5 h 2056"/>
                <a:gd name="T82" fmla="*/ 412 w 566"/>
                <a:gd name="T83" fmla="*/ 8 h 2056"/>
                <a:gd name="T84" fmla="*/ 424 w 566"/>
                <a:gd name="T85" fmla="*/ 23 h 2056"/>
                <a:gd name="T86" fmla="*/ 433 w 566"/>
                <a:gd name="T87" fmla="*/ 40 h 2056"/>
                <a:gd name="T88" fmla="*/ 439 w 566"/>
                <a:gd name="T89" fmla="*/ 58 h 2056"/>
                <a:gd name="T90" fmla="*/ 444 w 566"/>
                <a:gd name="T91" fmla="*/ 88 h 2056"/>
                <a:gd name="T92" fmla="*/ 443 w 566"/>
                <a:gd name="T93" fmla="*/ 130 h 2056"/>
                <a:gd name="T94" fmla="*/ 435 w 566"/>
                <a:gd name="T95" fmla="*/ 200 h 2056"/>
                <a:gd name="T96" fmla="*/ 427 w 566"/>
                <a:gd name="T97" fmla="*/ 270 h 2056"/>
                <a:gd name="T98" fmla="*/ 426 w 566"/>
                <a:gd name="T99" fmla="*/ 31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6" h="2056">
                  <a:moveTo>
                    <a:pt x="428" y="335"/>
                  </a:moveTo>
                  <a:lnTo>
                    <a:pt x="425" y="436"/>
                  </a:lnTo>
                  <a:lnTo>
                    <a:pt x="423" y="537"/>
                  </a:lnTo>
                  <a:lnTo>
                    <a:pt x="423" y="639"/>
                  </a:lnTo>
                  <a:lnTo>
                    <a:pt x="424" y="739"/>
                  </a:lnTo>
                  <a:lnTo>
                    <a:pt x="427" y="840"/>
                  </a:lnTo>
                  <a:lnTo>
                    <a:pt x="431" y="942"/>
                  </a:lnTo>
                  <a:lnTo>
                    <a:pt x="437" y="1042"/>
                  </a:lnTo>
                  <a:lnTo>
                    <a:pt x="444" y="1143"/>
                  </a:lnTo>
                  <a:lnTo>
                    <a:pt x="453" y="1242"/>
                  </a:lnTo>
                  <a:lnTo>
                    <a:pt x="464" y="1343"/>
                  </a:lnTo>
                  <a:lnTo>
                    <a:pt x="476" y="1442"/>
                  </a:lnTo>
                  <a:lnTo>
                    <a:pt x="491" y="1542"/>
                  </a:lnTo>
                  <a:lnTo>
                    <a:pt x="506" y="1640"/>
                  </a:lnTo>
                  <a:lnTo>
                    <a:pt x="524" y="1738"/>
                  </a:lnTo>
                  <a:lnTo>
                    <a:pt x="545" y="1836"/>
                  </a:lnTo>
                  <a:lnTo>
                    <a:pt x="566" y="1933"/>
                  </a:lnTo>
                  <a:lnTo>
                    <a:pt x="558" y="1932"/>
                  </a:lnTo>
                  <a:lnTo>
                    <a:pt x="551" y="1932"/>
                  </a:lnTo>
                  <a:lnTo>
                    <a:pt x="543" y="1931"/>
                  </a:lnTo>
                  <a:lnTo>
                    <a:pt x="536" y="1932"/>
                  </a:lnTo>
                  <a:lnTo>
                    <a:pt x="520" y="1934"/>
                  </a:lnTo>
                  <a:lnTo>
                    <a:pt x="506" y="1938"/>
                  </a:lnTo>
                  <a:lnTo>
                    <a:pt x="492" y="1944"/>
                  </a:lnTo>
                  <a:lnTo>
                    <a:pt x="479" y="1951"/>
                  </a:lnTo>
                  <a:lnTo>
                    <a:pt x="466" y="1959"/>
                  </a:lnTo>
                  <a:lnTo>
                    <a:pt x="453" y="1968"/>
                  </a:lnTo>
                  <a:lnTo>
                    <a:pt x="441" y="1978"/>
                  </a:lnTo>
                  <a:lnTo>
                    <a:pt x="429" y="1989"/>
                  </a:lnTo>
                  <a:lnTo>
                    <a:pt x="418" y="2000"/>
                  </a:lnTo>
                  <a:lnTo>
                    <a:pt x="407" y="2011"/>
                  </a:lnTo>
                  <a:lnTo>
                    <a:pt x="386" y="2035"/>
                  </a:lnTo>
                  <a:lnTo>
                    <a:pt x="367" y="2056"/>
                  </a:lnTo>
                  <a:lnTo>
                    <a:pt x="336" y="2014"/>
                  </a:lnTo>
                  <a:lnTo>
                    <a:pt x="306" y="1972"/>
                  </a:lnTo>
                  <a:lnTo>
                    <a:pt x="277" y="1930"/>
                  </a:lnTo>
                  <a:lnTo>
                    <a:pt x="251" y="1886"/>
                  </a:lnTo>
                  <a:lnTo>
                    <a:pt x="228" y="1842"/>
                  </a:lnTo>
                  <a:lnTo>
                    <a:pt x="205" y="1798"/>
                  </a:lnTo>
                  <a:lnTo>
                    <a:pt x="185" y="1752"/>
                  </a:lnTo>
                  <a:lnTo>
                    <a:pt x="166" y="1706"/>
                  </a:lnTo>
                  <a:lnTo>
                    <a:pt x="148" y="1660"/>
                  </a:lnTo>
                  <a:lnTo>
                    <a:pt x="132" y="1612"/>
                  </a:lnTo>
                  <a:lnTo>
                    <a:pt x="118" y="1565"/>
                  </a:lnTo>
                  <a:lnTo>
                    <a:pt x="105" y="1516"/>
                  </a:lnTo>
                  <a:lnTo>
                    <a:pt x="93" y="1467"/>
                  </a:lnTo>
                  <a:lnTo>
                    <a:pt x="82" y="1419"/>
                  </a:lnTo>
                  <a:lnTo>
                    <a:pt x="73" y="1368"/>
                  </a:lnTo>
                  <a:lnTo>
                    <a:pt x="64" y="1319"/>
                  </a:lnTo>
                  <a:lnTo>
                    <a:pt x="56" y="1269"/>
                  </a:lnTo>
                  <a:lnTo>
                    <a:pt x="50" y="1218"/>
                  </a:lnTo>
                  <a:lnTo>
                    <a:pt x="44" y="1167"/>
                  </a:lnTo>
                  <a:lnTo>
                    <a:pt x="38" y="1116"/>
                  </a:lnTo>
                  <a:lnTo>
                    <a:pt x="30" y="1012"/>
                  </a:lnTo>
                  <a:lnTo>
                    <a:pt x="22" y="910"/>
                  </a:lnTo>
                  <a:lnTo>
                    <a:pt x="16" y="806"/>
                  </a:lnTo>
                  <a:lnTo>
                    <a:pt x="11" y="701"/>
                  </a:lnTo>
                  <a:lnTo>
                    <a:pt x="6" y="597"/>
                  </a:lnTo>
                  <a:lnTo>
                    <a:pt x="0" y="494"/>
                  </a:lnTo>
                  <a:lnTo>
                    <a:pt x="4" y="443"/>
                  </a:lnTo>
                  <a:lnTo>
                    <a:pt x="5" y="391"/>
                  </a:lnTo>
                  <a:lnTo>
                    <a:pt x="6" y="336"/>
                  </a:lnTo>
                  <a:lnTo>
                    <a:pt x="7" y="283"/>
                  </a:lnTo>
                  <a:lnTo>
                    <a:pt x="8" y="255"/>
                  </a:lnTo>
                  <a:lnTo>
                    <a:pt x="9" y="227"/>
                  </a:lnTo>
                  <a:lnTo>
                    <a:pt x="11" y="200"/>
                  </a:lnTo>
                  <a:lnTo>
                    <a:pt x="14" y="174"/>
                  </a:lnTo>
                  <a:lnTo>
                    <a:pt x="17" y="147"/>
                  </a:lnTo>
                  <a:lnTo>
                    <a:pt x="21" y="119"/>
                  </a:lnTo>
                  <a:lnTo>
                    <a:pt x="27" y="93"/>
                  </a:lnTo>
                  <a:lnTo>
                    <a:pt x="34" y="67"/>
                  </a:lnTo>
                  <a:lnTo>
                    <a:pt x="56" y="60"/>
                  </a:lnTo>
                  <a:lnTo>
                    <a:pt x="78" y="54"/>
                  </a:lnTo>
                  <a:lnTo>
                    <a:pt x="101" y="49"/>
                  </a:lnTo>
                  <a:lnTo>
                    <a:pt x="124" y="45"/>
                  </a:lnTo>
                  <a:lnTo>
                    <a:pt x="171" y="37"/>
                  </a:lnTo>
                  <a:lnTo>
                    <a:pt x="218" y="31"/>
                  </a:lnTo>
                  <a:lnTo>
                    <a:pt x="265" y="25"/>
                  </a:lnTo>
                  <a:lnTo>
                    <a:pt x="313" y="18"/>
                  </a:lnTo>
                  <a:lnTo>
                    <a:pt x="336" y="15"/>
                  </a:lnTo>
                  <a:lnTo>
                    <a:pt x="359" y="11"/>
                  </a:lnTo>
                  <a:lnTo>
                    <a:pt x="381" y="5"/>
                  </a:lnTo>
                  <a:lnTo>
                    <a:pt x="404" y="0"/>
                  </a:lnTo>
                  <a:lnTo>
                    <a:pt x="412" y="8"/>
                  </a:lnTo>
                  <a:lnTo>
                    <a:pt x="419" y="15"/>
                  </a:lnTo>
                  <a:lnTo>
                    <a:pt x="424" y="23"/>
                  </a:lnTo>
                  <a:lnTo>
                    <a:pt x="429" y="31"/>
                  </a:lnTo>
                  <a:lnTo>
                    <a:pt x="433" y="40"/>
                  </a:lnTo>
                  <a:lnTo>
                    <a:pt x="436" y="49"/>
                  </a:lnTo>
                  <a:lnTo>
                    <a:pt x="439" y="58"/>
                  </a:lnTo>
                  <a:lnTo>
                    <a:pt x="441" y="67"/>
                  </a:lnTo>
                  <a:lnTo>
                    <a:pt x="444" y="88"/>
                  </a:lnTo>
                  <a:lnTo>
                    <a:pt x="444" y="109"/>
                  </a:lnTo>
                  <a:lnTo>
                    <a:pt x="443" y="130"/>
                  </a:lnTo>
                  <a:lnTo>
                    <a:pt x="441" y="154"/>
                  </a:lnTo>
                  <a:lnTo>
                    <a:pt x="435" y="200"/>
                  </a:lnTo>
                  <a:lnTo>
                    <a:pt x="429" y="246"/>
                  </a:lnTo>
                  <a:lnTo>
                    <a:pt x="427" y="270"/>
                  </a:lnTo>
                  <a:lnTo>
                    <a:pt x="426" y="292"/>
                  </a:lnTo>
                  <a:lnTo>
                    <a:pt x="426" y="314"/>
                  </a:lnTo>
                  <a:lnTo>
                    <a:pt x="428" y="335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3152" y="2376"/>
              <a:ext cx="377" cy="959"/>
            </a:xfrm>
            <a:custGeom>
              <a:avLst/>
              <a:gdLst>
                <a:gd name="T0" fmla="*/ 703 w 2257"/>
                <a:gd name="T1" fmla="*/ 583 h 5750"/>
                <a:gd name="T2" fmla="*/ 725 w 2257"/>
                <a:gd name="T3" fmla="*/ 1095 h 5750"/>
                <a:gd name="T4" fmla="*/ 774 w 2257"/>
                <a:gd name="T5" fmla="*/ 1405 h 5750"/>
                <a:gd name="T6" fmla="*/ 899 w 2257"/>
                <a:gd name="T7" fmla="*/ 1712 h 5750"/>
                <a:gd name="T8" fmla="*/ 1029 w 2257"/>
                <a:gd name="T9" fmla="*/ 1966 h 5750"/>
                <a:gd name="T10" fmla="*/ 1105 w 2257"/>
                <a:gd name="T11" fmla="*/ 2091 h 5750"/>
                <a:gd name="T12" fmla="*/ 1114 w 2257"/>
                <a:gd name="T13" fmla="*/ 2297 h 5750"/>
                <a:gd name="T14" fmla="*/ 1164 w 2257"/>
                <a:gd name="T15" fmla="*/ 2503 h 5750"/>
                <a:gd name="T16" fmla="*/ 1248 w 2257"/>
                <a:gd name="T17" fmla="*/ 2699 h 5750"/>
                <a:gd name="T18" fmla="*/ 1359 w 2257"/>
                <a:gd name="T19" fmla="*/ 2882 h 5750"/>
                <a:gd name="T20" fmla="*/ 1433 w 2257"/>
                <a:gd name="T21" fmla="*/ 3056 h 5750"/>
                <a:gd name="T22" fmla="*/ 1448 w 2257"/>
                <a:gd name="T23" fmla="*/ 3244 h 5750"/>
                <a:gd name="T24" fmla="*/ 1506 w 2257"/>
                <a:gd name="T25" fmla="*/ 3447 h 5750"/>
                <a:gd name="T26" fmla="*/ 1640 w 2257"/>
                <a:gd name="T27" fmla="*/ 3794 h 5750"/>
                <a:gd name="T28" fmla="*/ 1838 w 2257"/>
                <a:gd name="T29" fmla="*/ 4224 h 5750"/>
                <a:gd name="T30" fmla="*/ 1986 w 2257"/>
                <a:gd name="T31" fmla="*/ 4585 h 5750"/>
                <a:gd name="T32" fmla="*/ 2113 w 2257"/>
                <a:gd name="T33" fmla="*/ 4938 h 5750"/>
                <a:gd name="T34" fmla="*/ 2252 w 2257"/>
                <a:gd name="T35" fmla="*/ 5289 h 5750"/>
                <a:gd name="T36" fmla="*/ 2254 w 2257"/>
                <a:gd name="T37" fmla="*/ 5351 h 5750"/>
                <a:gd name="T38" fmla="*/ 2191 w 2257"/>
                <a:gd name="T39" fmla="*/ 5501 h 5750"/>
                <a:gd name="T40" fmla="*/ 2171 w 2257"/>
                <a:gd name="T41" fmla="*/ 5589 h 5750"/>
                <a:gd name="T42" fmla="*/ 2176 w 2257"/>
                <a:gd name="T43" fmla="*/ 5705 h 5750"/>
                <a:gd name="T44" fmla="*/ 1988 w 2257"/>
                <a:gd name="T45" fmla="*/ 5724 h 5750"/>
                <a:gd name="T46" fmla="*/ 1574 w 2257"/>
                <a:gd name="T47" fmla="*/ 5621 h 5750"/>
                <a:gd name="T48" fmla="*/ 1420 w 2257"/>
                <a:gd name="T49" fmla="*/ 5683 h 5750"/>
                <a:gd name="T50" fmla="*/ 1269 w 2257"/>
                <a:gd name="T51" fmla="*/ 5738 h 5750"/>
                <a:gd name="T52" fmla="*/ 1177 w 2257"/>
                <a:gd name="T53" fmla="*/ 5718 h 5750"/>
                <a:gd name="T54" fmla="*/ 1156 w 2257"/>
                <a:gd name="T55" fmla="*/ 5622 h 5750"/>
                <a:gd name="T56" fmla="*/ 1185 w 2257"/>
                <a:gd name="T57" fmla="*/ 5574 h 5750"/>
                <a:gd name="T58" fmla="*/ 1164 w 2257"/>
                <a:gd name="T59" fmla="*/ 5549 h 5750"/>
                <a:gd name="T60" fmla="*/ 1107 w 2257"/>
                <a:gd name="T61" fmla="*/ 5457 h 5750"/>
                <a:gd name="T62" fmla="*/ 1045 w 2257"/>
                <a:gd name="T63" fmla="*/ 5135 h 5750"/>
                <a:gd name="T64" fmla="*/ 1034 w 2257"/>
                <a:gd name="T65" fmla="*/ 4793 h 5750"/>
                <a:gd name="T66" fmla="*/ 942 w 2257"/>
                <a:gd name="T67" fmla="*/ 4546 h 5750"/>
                <a:gd name="T68" fmla="*/ 819 w 2257"/>
                <a:gd name="T69" fmla="*/ 4308 h 5750"/>
                <a:gd name="T70" fmla="*/ 612 w 2257"/>
                <a:gd name="T71" fmla="*/ 3989 h 5750"/>
                <a:gd name="T72" fmla="*/ 469 w 2257"/>
                <a:gd name="T73" fmla="*/ 3649 h 5750"/>
                <a:gd name="T74" fmla="*/ 524 w 2257"/>
                <a:gd name="T75" fmla="*/ 3575 h 5750"/>
                <a:gd name="T76" fmla="*/ 542 w 2257"/>
                <a:gd name="T77" fmla="*/ 3633 h 5750"/>
                <a:gd name="T78" fmla="*/ 578 w 2257"/>
                <a:gd name="T79" fmla="*/ 3661 h 5750"/>
                <a:gd name="T80" fmla="*/ 596 w 2257"/>
                <a:gd name="T81" fmla="*/ 3633 h 5750"/>
                <a:gd name="T82" fmla="*/ 589 w 2257"/>
                <a:gd name="T83" fmla="*/ 3538 h 5750"/>
                <a:gd name="T84" fmla="*/ 560 w 2257"/>
                <a:gd name="T85" fmla="*/ 3511 h 5750"/>
                <a:gd name="T86" fmla="*/ 499 w 2257"/>
                <a:gd name="T87" fmla="*/ 3487 h 5750"/>
                <a:gd name="T88" fmla="*/ 381 w 2257"/>
                <a:gd name="T89" fmla="*/ 3319 h 5750"/>
                <a:gd name="T90" fmla="*/ 311 w 2257"/>
                <a:gd name="T91" fmla="*/ 3124 h 5750"/>
                <a:gd name="T92" fmla="*/ 264 w 2257"/>
                <a:gd name="T93" fmla="*/ 2987 h 5750"/>
                <a:gd name="T94" fmla="*/ 203 w 2257"/>
                <a:gd name="T95" fmla="*/ 2818 h 5750"/>
                <a:gd name="T96" fmla="*/ 186 w 2257"/>
                <a:gd name="T97" fmla="*/ 2690 h 5750"/>
                <a:gd name="T98" fmla="*/ 101 w 2257"/>
                <a:gd name="T99" fmla="*/ 2466 h 5750"/>
                <a:gd name="T100" fmla="*/ 50 w 2257"/>
                <a:gd name="T101" fmla="*/ 2229 h 5750"/>
                <a:gd name="T102" fmla="*/ 8 w 2257"/>
                <a:gd name="T103" fmla="*/ 1770 h 5750"/>
                <a:gd name="T104" fmla="*/ 4 w 2257"/>
                <a:gd name="T105" fmla="*/ 1400 h 5750"/>
                <a:gd name="T106" fmla="*/ 32 w 2257"/>
                <a:gd name="T107" fmla="*/ 1091 h 5750"/>
                <a:gd name="T108" fmla="*/ 88 w 2257"/>
                <a:gd name="T109" fmla="*/ 793 h 5750"/>
                <a:gd name="T110" fmla="*/ 169 w 2257"/>
                <a:gd name="T111" fmla="*/ 504 h 5750"/>
                <a:gd name="T112" fmla="*/ 293 w 2257"/>
                <a:gd name="T113" fmla="*/ 217 h 5750"/>
                <a:gd name="T114" fmla="*/ 389 w 2257"/>
                <a:gd name="T115" fmla="*/ 132 h 5750"/>
                <a:gd name="T116" fmla="*/ 484 w 2257"/>
                <a:gd name="T117" fmla="*/ 69 h 5750"/>
                <a:gd name="T118" fmla="*/ 581 w 2257"/>
                <a:gd name="T119" fmla="*/ 6 h 5750"/>
                <a:gd name="T120" fmla="*/ 661 w 2257"/>
                <a:gd name="T121" fmla="*/ 17 h 5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7" h="5750">
                  <a:moveTo>
                    <a:pt x="691" y="50"/>
                  </a:moveTo>
                  <a:lnTo>
                    <a:pt x="695" y="134"/>
                  </a:lnTo>
                  <a:lnTo>
                    <a:pt x="698" y="221"/>
                  </a:lnTo>
                  <a:lnTo>
                    <a:pt x="700" y="309"/>
                  </a:lnTo>
                  <a:lnTo>
                    <a:pt x="701" y="399"/>
                  </a:lnTo>
                  <a:lnTo>
                    <a:pt x="702" y="490"/>
                  </a:lnTo>
                  <a:lnTo>
                    <a:pt x="703" y="583"/>
                  </a:lnTo>
                  <a:lnTo>
                    <a:pt x="704" y="675"/>
                  </a:lnTo>
                  <a:lnTo>
                    <a:pt x="706" y="769"/>
                  </a:lnTo>
                  <a:lnTo>
                    <a:pt x="710" y="863"/>
                  </a:lnTo>
                  <a:lnTo>
                    <a:pt x="715" y="956"/>
                  </a:lnTo>
                  <a:lnTo>
                    <a:pt x="718" y="1002"/>
                  </a:lnTo>
                  <a:lnTo>
                    <a:pt x="721" y="1048"/>
                  </a:lnTo>
                  <a:lnTo>
                    <a:pt x="725" y="1095"/>
                  </a:lnTo>
                  <a:lnTo>
                    <a:pt x="730" y="1140"/>
                  </a:lnTo>
                  <a:lnTo>
                    <a:pt x="736" y="1185"/>
                  </a:lnTo>
                  <a:lnTo>
                    <a:pt x="742" y="1231"/>
                  </a:lnTo>
                  <a:lnTo>
                    <a:pt x="749" y="1275"/>
                  </a:lnTo>
                  <a:lnTo>
                    <a:pt x="756" y="1318"/>
                  </a:lnTo>
                  <a:lnTo>
                    <a:pt x="765" y="1363"/>
                  </a:lnTo>
                  <a:lnTo>
                    <a:pt x="774" y="1405"/>
                  </a:lnTo>
                  <a:lnTo>
                    <a:pt x="785" y="1448"/>
                  </a:lnTo>
                  <a:lnTo>
                    <a:pt x="797" y="1490"/>
                  </a:lnTo>
                  <a:lnTo>
                    <a:pt x="816" y="1526"/>
                  </a:lnTo>
                  <a:lnTo>
                    <a:pt x="833" y="1562"/>
                  </a:lnTo>
                  <a:lnTo>
                    <a:pt x="850" y="1599"/>
                  </a:lnTo>
                  <a:lnTo>
                    <a:pt x="867" y="1636"/>
                  </a:lnTo>
                  <a:lnTo>
                    <a:pt x="899" y="1712"/>
                  </a:lnTo>
                  <a:lnTo>
                    <a:pt x="933" y="1786"/>
                  </a:lnTo>
                  <a:lnTo>
                    <a:pt x="950" y="1823"/>
                  </a:lnTo>
                  <a:lnTo>
                    <a:pt x="968" y="1860"/>
                  </a:lnTo>
                  <a:lnTo>
                    <a:pt x="987" y="1896"/>
                  </a:lnTo>
                  <a:lnTo>
                    <a:pt x="1007" y="1931"/>
                  </a:lnTo>
                  <a:lnTo>
                    <a:pt x="1018" y="1948"/>
                  </a:lnTo>
                  <a:lnTo>
                    <a:pt x="1029" y="1966"/>
                  </a:lnTo>
                  <a:lnTo>
                    <a:pt x="1041" y="1982"/>
                  </a:lnTo>
                  <a:lnTo>
                    <a:pt x="1054" y="1999"/>
                  </a:lnTo>
                  <a:lnTo>
                    <a:pt x="1067" y="2015"/>
                  </a:lnTo>
                  <a:lnTo>
                    <a:pt x="1080" y="2031"/>
                  </a:lnTo>
                  <a:lnTo>
                    <a:pt x="1094" y="2046"/>
                  </a:lnTo>
                  <a:lnTo>
                    <a:pt x="1108" y="2061"/>
                  </a:lnTo>
                  <a:lnTo>
                    <a:pt x="1105" y="2091"/>
                  </a:lnTo>
                  <a:lnTo>
                    <a:pt x="1104" y="2121"/>
                  </a:lnTo>
                  <a:lnTo>
                    <a:pt x="1103" y="2150"/>
                  </a:lnTo>
                  <a:lnTo>
                    <a:pt x="1104" y="2179"/>
                  </a:lnTo>
                  <a:lnTo>
                    <a:pt x="1105" y="2209"/>
                  </a:lnTo>
                  <a:lnTo>
                    <a:pt x="1107" y="2239"/>
                  </a:lnTo>
                  <a:lnTo>
                    <a:pt x="1110" y="2268"/>
                  </a:lnTo>
                  <a:lnTo>
                    <a:pt x="1114" y="2297"/>
                  </a:lnTo>
                  <a:lnTo>
                    <a:pt x="1119" y="2327"/>
                  </a:lnTo>
                  <a:lnTo>
                    <a:pt x="1125" y="2357"/>
                  </a:lnTo>
                  <a:lnTo>
                    <a:pt x="1131" y="2386"/>
                  </a:lnTo>
                  <a:lnTo>
                    <a:pt x="1138" y="2415"/>
                  </a:lnTo>
                  <a:lnTo>
                    <a:pt x="1146" y="2444"/>
                  </a:lnTo>
                  <a:lnTo>
                    <a:pt x="1155" y="2474"/>
                  </a:lnTo>
                  <a:lnTo>
                    <a:pt x="1164" y="2503"/>
                  </a:lnTo>
                  <a:lnTo>
                    <a:pt x="1175" y="2531"/>
                  </a:lnTo>
                  <a:lnTo>
                    <a:pt x="1186" y="2560"/>
                  </a:lnTo>
                  <a:lnTo>
                    <a:pt x="1197" y="2589"/>
                  </a:lnTo>
                  <a:lnTo>
                    <a:pt x="1209" y="2617"/>
                  </a:lnTo>
                  <a:lnTo>
                    <a:pt x="1221" y="2645"/>
                  </a:lnTo>
                  <a:lnTo>
                    <a:pt x="1235" y="2672"/>
                  </a:lnTo>
                  <a:lnTo>
                    <a:pt x="1248" y="2699"/>
                  </a:lnTo>
                  <a:lnTo>
                    <a:pt x="1262" y="2727"/>
                  </a:lnTo>
                  <a:lnTo>
                    <a:pt x="1277" y="2754"/>
                  </a:lnTo>
                  <a:lnTo>
                    <a:pt x="1292" y="2780"/>
                  </a:lnTo>
                  <a:lnTo>
                    <a:pt x="1309" y="2806"/>
                  </a:lnTo>
                  <a:lnTo>
                    <a:pt x="1325" y="2832"/>
                  </a:lnTo>
                  <a:lnTo>
                    <a:pt x="1342" y="2858"/>
                  </a:lnTo>
                  <a:lnTo>
                    <a:pt x="1359" y="2882"/>
                  </a:lnTo>
                  <a:lnTo>
                    <a:pt x="1376" y="2907"/>
                  </a:lnTo>
                  <a:lnTo>
                    <a:pt x="1394" y="2931"/>
                  </a:lnTo>
                  <a:lnTo>
                    <a:pt x="1412" y="2954"/>
                  </a:lnTo>
                  <a:lnTo>
                    <a:pt x="1440" y="2973"/>
                  </a:lnTo>
                  <a:lnTo>
                    <a:pt x="1437" y="3001"/>
                  </a:lnTo>
                  <a:lnTo>
                    <a:pt x="1434" y="3029"/>
                  </a:lnTo>
                  <a:lnTo>
                    <a:pt x="1433" y="3056"/>
                  </a:lnTo>
                  <a:lnTo>
                    <a:pt x="1432" y="3083"/>
                  </a:lnTo>
                  <a:lnTo>
                    <a:pt x="1432" y="3111"/>
                  </a:lnTo>
                  <a:lnTo>
                    <a:pt x="1434" y="3138"/>
                  </a:lnTo>
                  <a:lnTo>
                    <a:pt x="1436" y="3164"/>
                  </a:lnTo>
                  <a:lnTo>
                    <a:pt x="1439" y="3190"/>
                  </a:lnTo>
                  <a:lnTo>
                    <a:pt x="1443" y="3218"/>
                  </a:lnTo>
                  <a:lnTo>
                    <a:pt x="1448" y="3244"/>
                  </a:lnTo>
                  <a:lnTo>
                    <a:pt x="1453" y="3269"/>
                  </a:lnTo>
                  <a:lnTo>
                    <a:pt x="1459" y="3295"/>
                  </a:lnTo>
                  <a:lnTo>
                    <a:pt x="1466" y="3321"/>
                  </a:lnTo>
                  <a:lnTo>
                    <a:pt x="1473" y="3347"/>
                  </a:lnTo>
                  <a:lnTo>
                    <a:pt x="1480" y="3372"/>
                  </a:lnTo>
                  <a:lnTo>
                    <a:pt x="1488" y="3397"/>
                  </a:lnTo>
                  <a:lnTo>
                    <a:pt x="1506" y="3447"/>
                  </a:lnTo>
                  <a:lnTo>
                    <a:pt x="1524" y="3498"/>
                  </a:lnTo>
                  <a:lnTo>
                    <a:pt x="1543" y="3547"/>
                  </a:lnTo>
                  <a:lnTo>
                    <a:pt x="1564" y="3597"/>
                  </a:lnTo>
                  <a:lnTo>
                    <a:pt x="1584" y="3646"/>
                  </a:lnTo>
                  <a:lnTo>
                    <a:pt x="1604" y="3695"/>
                  </a:lnTo>
                  <a:lnTo>
                    <a:pt x="1623" y="3745"/>
                  </a:lnTo>
                  <a:lnTo>
                    <a:pt x="1640" y="3794"/>
                  </a:lnTo>
                  <a:lnTo>
                    <a:pt x="1657" y="3838"/>
                  </a:lnTo>
                  <a:lnTo>
                    <a:pt x="1674" y="3882"/>
                  </a:lnTo>
                  <a:lnTo>
                    <a:pt x="1694" y="3925"/>
                  </a:lnTo>
                  <a:lnTo>
                    <a:pt x="1713" y="3969"/>
                  </a:lnTo>
                  <a:lnTo>
                    <a:pt x="1753" y="4054"/>
                  </a:lnTo>
                  <a:lnTo>
                    <a:pt x="1795" y="4139"/>
                  </a:lnTo>
                  <a:lnTo>
                    <a:pt x="1838" y="4224"/>
                  </a:lnTo>
                  <a:lnTo>
                    <a:pt x="1878" y="4309"/>
                  </a:lnTo>
                  <a:lnTo>
                    <a:pt x="1898" y="4353"/>
                  </a:lnTo>
                  <a:lnTo>
                    <a:pt x="1917" y="4396"/>
                  </a:lnTo>
                  <a:lnTo>
                    <a:pt x="1935" y="4439"/>
                  </a:lnTo>
                  <a:lnTo>
                    <a:pt x="1952" y="4484"/>
                  </a:lnTo>
                  <a:lnTo>
                    <a:pt x="1969" y="4535"/>
                  </a:lnTo>
                  <a:lnTo>
                    <a:pt x="1986" y="4585"/>
                  </a:lnTo>
                  <a:lnTo>
                    <a:pt x="2003" y="4636"/>
                  </a:lnTo>
                  <a:lnTo>
                    <a:pt x="2020" y="4686"/>
                  </a:lnTo>
                  <a:lnTo>
                    <a:pt x="2038" y="4738"/>
                  </a:lnTo>
                  <a:lnTo>
                    <a:pt x="2056" y="4787"/>
                  </a:lnTo>
                  <a:lnTo>
                    <a:pt x="2076" y="4837"/>
                  </a:lnTo>
                  <a:lnTo>
                    <a:pt x="2094" y="4888"/>
                  </a:lnTo>
                  <a:lnTo>
                    <a:pt x="2113" y="4938"/>
                  </a:lnTo>
                  <a:lnTo>
                    <a:pt x="2132" y="4989"/>
                  </a:lnTo>
                  <a:lnTo>
                    <a:pt x="2152" y="5038"/>
                  </a:lnTo>
                  <a:lnTo>
                    <a:pt x="2171" y="5088"/>
                  </a:lnTo>
                  <a:lnTo>
                    <a:pt x="2192" y="5139"/>
                  </a:lnTo>
                  <a:lnTo>
                    <a:pt x="2212" y="5188"/>
                  </a:lnTo>
                  <a:lnTo>
                    <a:pt x="2232" y="5239"/>
                  </a:lnTo>
                  <a:lnTo>
                    <a:pt x="2252" y="5289"/>
                  </a:lnTo>
                  <a:lnTo>
                    <a:pt x="2254" y="5298"/>
                  </a:lnTo>
                  <a:lnTo>
                    <a:pt x="2256" y="5307"/>
                  </a:lnTo>
                  <a:lnTo>
                    <a:pt x="2257" y="5316"/>
                  </a:lnTo>
                  <a:lnTo>
                    <a:pt x="2257" y="5325"/>
                  </a:lnTo>
                  <a:lnTo>
                    <a:pt x="2257" y="5334"/>
                  </a:lnTo>
                  <a:lnTo>
                    <a:pt x="2256" y="5343"/>
                  </a:lnTo>
                  <a:lnTo>
                    <a:pt x="2254" y="5351"/>
                  </a:lnTo>
                  <a:lnTo>
                    <a:pt x="2253" y="5361"/>
                  </a:lnTo>
                  <a:lnTo>
                    <a:pt x="2247" y="5378"/>
                  </a:lnTo>
                  <a:lnTo>
                    <a:pt x="2241" y="5396"/>
                  </a:lnTo>
                  <a:lnTo>
                    <a:pt x="2233" y="5413"/>
                  </a:lnTo>
                  <a:lnTo>
                    <a:pt x="2225" y="5430"/>
                  </a:lnTo>
                  <a:lnTo>
                    <a:pt x="2207" y="5465"/>
                  </a:lnTo>
                  <a:lnTo>
                    <a:pt x="2191" y="5501"/>
                  </a:lnTo>
                  <a:lnTo>
                    <a:pt x="2184" y="5520"/>
                  </a:lnTo>
                  <a:lnTo>
                    <a:pt x="2178" y="5538"/>
                  </a:lnTo>
                  <a:lnTo>
                    <a:pt x="2176" y="5548"/>
                  </a:lnTo>
                  <a:lnTo>
                    <a:pt x="2175" y="5557"/>
                  </a:lnTo>
                  <a:lnTo>
                    <a:pt x="2174" y="5567"/>
                  </a:lnTo>
                  <a:lnTo>
                    <a:pt x="2173" y="5577"/>
                  </a:lnTo>
                  <a:lnTo>
                    <a:pt x="2171" y="5589"/>
                  </a:lnTo>
                  <a:lnTo>
                    <a:pt x="2169" y="5600"/>
                  </a:lnTo>
                  <a:lnTo>
                    <a:pt x="2168" y="5612"/>
                  </a:lnTo>
                  <a:lnTo>
                    <a:pt x="2167" y="5623"/>
                  </a:lnTo>
                  <a:lnTo>
                    <a:pt x="2168" y="5644"/>
                  </a:lnTo>
                  <a:lnTo>
                    <a:pt x="2169" y="5664"/>
                  </a:lnTo>
                  <a:lnTo>
                    <a:pt x="2172" y="5685"/>
                  </a:lnTo>
                  <a:lnTo>
                    <a:pt x="2176" y="5705"/>
                  </a:lnTo>
                  <a:lnTo>
                    <a:pt x="2180" y="5727"/>
                  </a:lnTo>
                  <a:lnTo>
                    <a:pt x="2184" y="5750"/>
                  </a:lnTo>
                  <a:lnTo>
                    <a:pt x="2145" y="5747"/>
                  </a:lnTo>
                  <a:lnTo>
                    <a:pt x="2105" y="5742"/>
                  </a:lnTo>
                  <a:lnTo>
                    <a:pt x="2066" y="5737"/>
                  </a:lnTo>
                  <a:lnTo>
                    <a:pt x="2026" y="5730"/>
                  </a:lnTo>
                  <a:lnTo>
                    <a:pt x="1988" y="5724"/>
                  </a:lnTo>
                  <a:lnTo>
                    <a:pt x="1949" y="5716"/>
                  </a:lnTo>
                  <a:lnTo>
                    <a:pt x="1910" y="5709"/>
                  </a:lnTo>
                  <a:lnTo>
                    <a:pt x="1872" y="5701"/>
                  </a:lnTo>
                  <a:lnTo>
                    <a:pt x="1796" y="5683"/>
                  </a:lnTo>
                  <a:lnTo>
                    <a:pt x="1722" y="5664"/>
                  </a:lnTo>
                  <a:lnTo>
                    <a:pt x="1647" y="5643"/>
                  </a:lnTo>
                  <a:lnTo>
                    <a:pt x="1574" y="5621"/>
                  </a:lnTo>
                  <a:lnTo>
                    <a:pt x="1561" y="5624"/>
                  </a:lnTo>
                  <a:lnTo>
                    <a:pt x="1547" y="5627"/>
                  </a:lnTo>
                  <a:lnTo>
                    <a:pt x="1534" y="5631"/>
                  </a:lnTo>
                  <a:lnTo>
                    <a:pt x="1521" y="5635"/>
                  </a:lnTo>
                  <a:lnTo>
                    <a:pt x="1496" y="5646"/>
                  </a:lnTo>
                  <a:lnTo>
                    <a:pt x="1471" y="5657"/>
                  </a:lnTo>
                  <a:lnTo>
                    <a:pt x="1420" y="5683"/>
                  </a:lnTo>
                  <a:lnTo>
                    <a:pt x="1370" y="5708"/>
                  </a:lnTo>
                  <a:lnTo>
                    <a:pt x="1345" y="5719"/>
                  </a:lnTo>
                  <a:lnTo>
                    <a:pt x="1320" y="5727"/>
                  </a:lnTo>
                  <a:lnTo>
                    <a:pt x="1308" y="5732"/>
                  </a:lnTo>
                  <a:lnTo>
                    <a:pt x="1294" y="5735"/>
                  </a:lnTo>
                  <a:lnTo>
                    <a:pt x="1281" y="5737"/>
                  </a:lnTo>
                  <a:lnTo>
                    <a:pt x="1269" y="5738"/>
                  </a:lnTo>
                  <a:lnTo>
                    <a:pt x="1256" y="5739"/>
                  </a:lnTo>
                  <a:lnTo>
                    <a:pt x="1243" y="5738"/>
                  </a:lnTo>
                  <a:lnTo>
                    <a:pt x="1230" y="5737"/>
                  </a:lnTo>
                  <a:lnTo>
                    <a:pt x="1217" y="5734"/>
                  </a:lnTo>
                  <a:lnTo>
                    <a:pt x="1204" y="5729"/>
                  </a:lnTo>
                  <a:lnTo>
                    <a:pt x="1191" y="5724"/>
                  </a:lnTo>
                  <a:lnTo>
                    <a:pt x="1177" y="5718"/>
                  </a:lnTo>
                  <a:lnTo>
                    <a:pt x="1163" y="5710"/>
                  </a:lnTo>
                  <a:lnTo>
                    <a:pt x="1158" y="5687"/>
                  </a:lnTo>
                  <a:lnTo>
                    <a:pt x="1152" y="5661"/>
                  </a:lnTo>
                  <a:lnTo>
                    <a:pt x="1152" y="5648"/>
                  </a:lnTo>
                  <a:lnTo>
                    <a:pt x="1152" y="5635"/>
                  </a:lnTo>
                  <a:lnTo>
                    <a:pt x="1154" y="5628"/>
                  </a:lnTo>
                  <a:lnTo>
                    <a:pt x="1156" y="5622"/>
                  </a:lnTo>
                  <a:lnTo>
                    <a:pt x="1159" y="5616"/>
                  </a:lnTo>
                  <a:lnTo>
                    <a:pt x="1163" y="5610"/>
                  </a:lnTo>
                  <a:lnTo>
                    <a:pt x="1172" y="5599"/>
                  </a:lnTo>
                  <a:lnTo>
                    <a:pt x="1182" y="5589"/>
                  </a:lnTo>
                  <a:lnTo>
                    <a:pt x="1185" y="5583"/>
                  </a:lnTo>
                  <a:lnTo>
                    <a:pt x="1186" y="5577"/>
                  </a:lnTo>
                  <a:lnTo>
                    <a:pt x="1185" y="5574"/>
                  </a:lnTo>
                  <a:lnTo>
                    <a:pt x="1184" y="5571"/>
                  </a:lnTo>
                  <a:lnTo>
                    <a:pt x="1182" y="5568"/>
                  </a:lnTo>
                  <a:lnTo>
                    <a:pt x="1180" y="5565"/>
                  </a:lnTo>
                  <a:lnTo>
                    <a:pt x="1177" y="5559"/>
                  </a:lnTo>
                  <a:lnTo>
                    <a:pt x="1171" y="5553"/>
                  </a:lnTo>
                  <a:lnTo>
                    <a:pt x="1168" y="5551"/>
                  </a:lnTo>
                  <a:lnTo>
                    <a:pt x="1164" y="5549"/>
                  </a:lnTo>
                  <a:lnTo>
                    <a:pt x="1160" y="5548"/>
                  </a:lnTo>
                  <a:lnTo>
                    <a:pt x="1156" y="5549"/>
                  </a:lnTo>
                  <a:lnTo>
                    <a:pt x="1140" y="5549"/>
                  </a:lnTo>
                  <a:lnTo>
                    <a:pt x="1131" y="5527"/>
                  </a:lnTo>
                  <a:lnTo>
                    <a:pt x="1122" y="5504"/>
                  </a:lnTo>
                  <a:lnTo>
                    <a:pt x="1114" y="5481"/>
                  </a:lnTo>
                  <a:lnTo>
                    <a:pt x="1107" y="5457"/>
                  </a:lnTo>
                  <a:lnTo>
                    <a:pt x="1093" y="5412"/>
                  </a:lnTo>
                  <a:lnTo>
                    <a:pt x="1081" y="5367"/>
                  </a:lnTo>
                  <a:lnTo>
                    <a:pt x="1071" y="5320"/>
                  </a:lnTo>
                  <a:lnTo>
                    <a:pt x="1063" y="5274"/>
                  </a:lnTo>
                  <a:lnTo>
                    <a:pt x="1056" y="5228"/>
                  </a:lnTo>
                  <a:lnTo>
                    <a:pt x="1050" y="5181"/>
                  </a:lnTo>
                  <a:lnTo>
                    <a:pt x="1045" y="5135"/>
                  </a:lnTo>
                  <a:lnTo>
                    <a:pt x="1041" y="5087"/>
                  </a:lnTo>
                  <a:lnTo>
                    <a:pt x="1039" y="5040"/>
                  </a:lnTo>
                  <a:lnTo>
                    <a:pt x="1037" y="4992"/>
                  </a:lnTo>
                  <a:lnTo>
                    <a:pt x="1036" y="4942"/>
                  </a:lnTo>
                  <a:lnTo>
                    <a:pt x="1035" y="4894"/>
                  </a:lnTo>
                  <a:lnTo>
                    <a:pt x="1034" y="4843"/>
                  </a:lnTo>
                  <a:lnTo>
                    <a:pt x="1034" y="4793"/>
                  </a:lnTo>
                  <a:lnTo>
                    <a:pt x="1028" y="4768"/>
                  </a:lnTo>
                  <a:lnTo>
                    <a:pt x="1021" y="4743"/>
                  </a:lnTo>
                  <a:lnTo>
                    <a:pt x="1013" y="4718"/>
                  </a:lnTo>
                  <a:lnTo>
                    <a:pt x="1004" y="4694"/>
                  </a:lnTo>
                  <a:lnTo>
                    <a:pt x="985" y="4645"/>
                  </a:lnTo>
                  <a:lnTo>
                    <a:pt x="964" y="4595"/>
                  </a:lnTo>
                  <a:lnTo>
                    <a:pt x="942" y="4546"/>
                  </a:lnTo>
                  <a:lnTo>
                    <a:pt x="923" y="4497"/>
                  </a:lnTo>
                  <a:lnTo>
                    <a:pt x="913" y="4472"/>
                  </a:lnTo>
                  <a:lnTo>
                    <a:pt x="904" y="4446"/>
                  </a:lnTo>
                  <a:lnTo>
                    <a:pt x="897" y="4420"/>
                  </a:lnTo>
                  <a:lnTo>
                    <a:pt x="891" y="4394"/>
                  </a:lnTo>
                  <a:lnTo>
                    <a:pt x="854" y="4352"/>
                  </a:lnTo>
                  <a:lnTo>
                    <a:pt x="819" y="4308"/>
                  </a:lnTo>
                  <a:lnTo>
                    <a:pt x="784" y="4265"/>
                  </a:lnTo>
                  <a:lnTo>
                    <a:pt x="752" y="4220"/>
                  </a:lnTo>
                  <a:lnTo>
                    <a:pt x="721" y="4175"/>
                  </a:lnTo>
                  <a:lnTo>
                    <a:pt x="692" y="4129"/>
                  </a:lnTo>
                  <a:lnTo>
                    <a:pt x="664" y="4082"/>
                  </a:lnTo>
                  <a:lnTo>
                    <a:pt x="637" y="4036"/>
                  </a:lnTo>
                  <a:lnTo>
                    <a:pt x="612" y="3989"/>
                  </a:lnTo>
                  <a:lnTo>
                    <a:pt x="589" y="3941"/>
                  </a:lnTo>
                  <a:lnTo>
                    <a:pt x="566" y="3893"/>
                  </a:lnTo>
                  <a:lnTo>
                    <a:pt x="545" y="3845"/>
                  </a:lnTo>
                  <a:lnTo>
                    <a:pt x="524" y="3796"/>
                  </a:lnTo>
                  <a:lnTo>
                    <a:pt x="504" y="3747"/>
                  </a:lnTo>
                  <a:lnTo>
                    <a:pt x="486" y="3698"/>
                  </a:lnTo>
                  <a:lnTo>
                    <a:pt x="469" y="3649"/>
                  </a:lnTo>
                  <a:lnTo>
                    <a:pt x="469" y="3533"/>
                  </a:lnTo>
                  <a:lnTo>
                    <a:pt x="485" y="3543"/>
                  </a:lnTo>
                  <a:lnTo>
                    <a:pt x="500" y="3553"/>
                  </a:lnTo>
                  <a:lnTo>
                    <a:pt x="507" y="3559"/>
                  </a:lnTo>
                  <a:lnTo>
                    <a:pt x="513" y="3564"/>
                  </a:lnTo>
                  <a:lnTo>
                    <a:pt x="519" y="3569"/>
                  </a:lnTo>
                  <a:lnTo>
                    <a:pt x="524" y="3575"/>
                  </a:lnTo>
                  <a:lnTo>
                    <a:pt x="529" y="3582"/>
                  </a:lnTo>
                  <a:lnTo>
                    <a:pt x="533" y="3590"/>
                  </a:lnTo>
                  <a:lnTo>
                    <a:pt x="536" y="3597"/>
                  </a:lnTo>
                  <a:lnTo>
                    <a:pt x="538" y="3605"/>
                  </a:lnTo>
                  <a:lnTo>
                    <a:pt x="541" y="3613"/>
                  </a:lnTo>
                  <a:lnTo>
                    <a:pt x="542" y="3623"/>
                  </a:lnTo>
                  <a:lnTo>
                    <a:pt x="542" y="3633"/>
                  </a:lnTo>
                  <a:lnTo>
                    <a:pt x="541" y="3644"/>
                  </a:lnTo>
                  <a:lnTo>
                    <a:pt x="546" y="3649"/>
                  </a:lnTo>
                  <a:lnTo>
                    <a:pt x="552" y="3653"/>
                  </a:lnTo>
                  <a:lnTo>
                    <a:pt x="558" y="3656"/>
                  </a:lnTo>
                  <a:lnTo>
                    <a:pt x="564" y="3659"/>
                  </a:lnTo>
                  <a:lnTo>
                    <a:pt x="571" y="3661"/>
                  </a:lnTo>
                  <a:lnTo>
                    <a:pt x="578" y="3661"/>
                  </a:lnTo>
                  <a:lnTo>
                    <a:pt x="581" y="3661"/>
                  </a:lnTo>
                  <a:lnTo>
                    <a:pt x="584" y="3660"/>
                  </a:lnTo>
                  <a:lnTo>
                    <a:pt x="588" y="3658"/>
                  </a:lnTo>
                  <a:lnTo>
                    <a:pt x="591" y="3656"/>
                  </a:lnTo>
                  <a:lnTo>
                    <a:pt x="594" y="3649"/>
                  </a:lnTo>
                  <a:lnTo>
                    <a:pt x="596" y="3641"/>
                  </a:lnTo>
                  <a:lnTo>
                    <a:pt x="596" y="3633"/>
                  </a:lnTo>
                  <a:lnTo>
                    <a:pt x="597" y="3625"/>
                  </a:lnTo>
                  <a:lnTo>
                    <a:pt x="596" y="3608"/>
                  </a:lnTo>
                  <a:lnTo>
                    <a:pt x="594" y="3591"/>
                  </a:lnTo>
                  <a:lnTo>
                    <a:pt x="591" y="3572"/>
                  </a:lnTo>
                  <a:lnTo>
                    <a:pt x="590" y="3555"/>
                  </a:lnTo>
                  <a:lnTo>
                    <a:pt x="589" y="3546"/>
                  </a:lnTo>
                  <a:lnTo>
                    <a:pt x="589" y="3538"/>
                  </a:lnTo>
                  <a:lnTo>
                    <a:pt x="590" y="3530"/>
                  </a:lnTo>
                  <a:lnTo>
                    <a:pt x="591" y="3522"/>
                  </a:lnTo>
                  <a:lnTo>
                    <a:pt x="586" y="3517"/>
                  </a:lnTo>
                  <a:lnTo>
                    <a:pt x="581" y="3514"/>
                  </a:lnTo>
                  <a:lnTo>
                    <a:pt x="574" y="3512"/>
                  </a:lnTo>
                  <a:lnTo>
                    <a:pt x="567" y="3511"/>
                  </a:lnTo>
                  <a:lnTo>
                    <a:pt x="560" y="3511"/>
                  </a:lnTo>
                  <a:lnTo>
                    <a:pt x="553" y="3512"/>
                  </a:lnTo>
                  <a:lnTo>
                    <a:pt x="547" y="3514"/>
                  </a:lnTo>
                  <a:lnTo>
                    <a:pt x="541" y="3517"/>
                  </a:lnTo>
                  <a:lnTo>
                    <a:pt x="529" y="3510"/>
                  </a:lnTo>
                  <a:lnTo>
                    <a:pt x="519" y="3503"/>
                  </a:lnTo>
                  <a:lnTo>
                    <a:pt x="508" y="3495"/>
                  </a:lnTo>
                  <a:lnTo>
                    <a:pt x="499" y="3487"/>
                  </a:lnTo>
                  <a:lnTo>
                    <a:pt x="480" y="3469"/>
                  </a:lnTo>
                  <a:lnTo>
                    <a:pt x="463" y="3450"/>
                  </a:lnTo>
                  <a:lnTo>
                    <a:pt x="448" y="3430"/>
                  </a:lnTo>
                  <a:lnTo>
                    <a:pt x="433" y="3409"/>
                  </a:lnTo>
                  <a:lnTo>
                    <a:pt x="419" y="3388"/>
                  </a:lnTo>
                  <a:lnTo>
                    <a:pt x="405" y="3366"/>
                  </a:lnTo>
                  <a:lnTo>
                    <a:pt x="381" y="3319"/>
                  </a:lnTo>
                  <a:lnTo>
                    <a:pt x="358" y="3273"/>
                  </a:lnTo>
                  <a:lnTo>
                    <a:pt x="336" y="3228"/>
                  </a:lnTo>
                  <a:lnTo>
                    <a:pt x="312" y="3183"/>
                  </a:lnTo>
                  <a:lnTo>
                    <a:pt x="313" y="3168"/>
                  </a:lnTo>
                  <a:lnTo>
                    <a:pt x="313" y="3153"/>
                  </a:lnTo>
                  <a:lnTo>
                    <a:pt x="312" y="3139"/>
                  </a:lnTo>
                  <a:lnTo>
                    <a:pt x="311" y="3124"/>
                  </a:lnTo>
                  <a:lnTo>
                    <a:pt x="308" y="3110"/>
                  </a:lnTo>
                  <a:lnTo>
                    <a:pt x="305" y="3096"/>
                  </a:lnTo>
                  <a:lnTo>
                    <a:pt x="301" y="3082"/>
                  </a:lnTo>
                  <a:lnTo>
                    <a:pt x="297" y="3068"/>
                  </a:lnTo>
                  <a:lnTo>
                    <a:pt x="286" y="3041"/>
                  </a:lnTo>
                  <a:lnTo>
                    <a:pt x="275" y="3014"/>
                  </a:lnTo>
                  <a:lnTo>
                    <a:pt x="264" y="2987"/>
                  </a:lnTo>
                  <a:lnTo>
                    <a:pt x="251" y="2960"/>
                  </a:lnTo>
                  <a:lnTo>
                    <a:pt x="239" y="2932"/>
                  </a:lnTo>
                  <a:lnTo>
                    <a:pt x="228" y="2905"/>
                  </a:lnTo>
                  <a:lnTo>
                    <a:pt x="218" y="2877"/>
                  </a:lnTo>
                  <a:lnTo>
                    <a:pt x="209" y="2848"/>
                  </a:lnTo>
                  <a:lnTo>
                    <a:pt x="206" y="2832"/>
                  </a:lnTo>
                  <a:lnTo>
                    <a:pt x="203" y="2818"/>
                  </a:lnTo>
                  <a:lnTo>
                    <a:pt x="200" y="2802"/>
                  </a:lnTo>
                  <a:lnTo>
                    <a:pt x="199" y="2787"/>
                  </a:lnTo>
                  <a:lnTo>
                    <a:pt x="198" y="2771"/>
                  </a:lnTo>
                  <a:lnTo>
                    <a:pt x="198" y="2755"/>
                  </a:lnTo>
                  <a:lnTo>
                    <a:pt x="200" y="2739"/>
                  </a:lnTo>
                  <a:lnTo>
                    <a:pt x="202" y="2722"/>
                  </a:lnTo>
                  <a:lnTo>
                    <a:pt x="186" y="2690"/>
                  </a:lnTo>
                  <a:lnTo>
                    <a:pt x="172" y="2659"/>
                  </a:lnTo>
                  <a:lnTo>
                    <a:pt x="157" y="2628"/>
                  </a:lnTo>
                  <a:lnTo>
                    <a:pt x="144" y="2596"/>
                  </a:lnTo>
                  <a:lnTo>
                    <a:pt x="132" y="2563"/>
                  </a:lnTo>
                  <a:lnTo>
                    <a:pt x="121" y="2531"/>
                  </a:lnTo>
                  <a:lnTo>
                    <a:pt x="111" y="2499"/>
                  </a:lnTo>
                  <a:lnTo>
                    <a:pt x="101" y="2466"/>
                  </a:lnTo>
                  <a:lnTo>
                    <a:pt x="92" y="2432"/>
                  </a:lnTo>
                  <a:lnTo>
                    <a:pt x="84" y="2399"/>
                  </a:lnTo>
                  <a:lnTo>
                    <a:pt x="76" y="2366"/>
                  </a:lnTo>
                  <a:lnTo>
                    <a:pt x="69" y="2332"/>
                  </a:lnTo>
                  <a:lnTo>
                    <a:pt x="62" y="2297"/>
                  </a:lnTo>
                  <a:lnTo>
                    <a:pt x="56" y="2263"/>
                  </a:lnTo>
                  <a:lnTo>
                    <a:pt x="50" y="2229"/>
                  </a:lnTo>
                  <a:lnTo>
                    <a:pt x="45" y="2193"/>
                  </a:lnTo>
                  <a:lnTo>
                    <a:pt x="36" y="2124"/>
                  </a:lnTo>
                  <a:lnTo>
                    <a:pt x="28" y="2054"/>
                  </a:lnTo>
                  <a:lnTo>
                    <a:pt x="22" y="1984"/>
                  </a:lnTo>
                  <a:lnTo>
                    <a:pt x="16" y="1912"/>
                  </a:lnTo>
                  <a:lnTo>
                    <a:pt x="12" y="1842"/>
                  </a:lnTo>
                  <a:lnTo>
                    <a:pt x="8" y="1770"/>
                  </a:lnTo>
                  <a:lnTo>
                    <a:pt x="4" y="1700"/>
                  </a:lnTo>
                  <a:lnTo>
                    <a:pt x="1" y="1628"/>
                  </a:lnTo>
                  <a:lnTo>
                    <a:pt x="0" y="1582"/>
                  </a:lnTo>
                  <a:lnTo>
                    <a:pt x="0" y="1536"/>
                  </a:lnTo>
                  <a:lnTo>
                    <a:pt x="1" y="1491"/>
                  </a:lnTo>
                  <a:lnTo>
                    <a:pt x="2" y="1445"/>
                  </a:lnTo>
                  <a:lnTo>
                    <a:pt x="4" y="1400"/>
                  </a:lnTo>
                  <a:lnTo>
                    <a:pt x="6" y="1355"/>
                  </a:lnTo>
                  <a:lnTo>
                    <a:pt x="9" y="1310"/>
                  </a:lnTo>
                  <a:lnTo>
                    <a:pt x="13" y="1266"/>
                  </a:lnTo>
                  <a:lnTo>
                    <a:pt x="17" y="1222"/>
                  </a:lnTo>
                  <a:lnTo>
                    <a:pt x="21" y="1178"/>
                  </a:lnTo>
                  <a:lnTo>
                    <a:pt x="26" y="1135"/>
                  </a:lnTo>
                  <a:lnTo>
                    <a:pt x="32" y="1091"/>
                  </a:lnTo>
                  <a:lnTo>
                    <a:pt x="39" y="1048"/>
                  </a:lnTo>
                  <a:lnTo>
                    <a:pt x="46" y="1005"/>
                  </a:lnTo>
                  <a:lnTo>
                    <a:pt x="54" y="962"/>
                  </a:lnTo>
                  <a:lnTo>
                    <a:pt x="62" y="919"/>
                  </a:lnTo>
                  <a:lnTo>
                    <a:pt x="70" y="877"/>
                  </a:lnTo>
                  <a:lnTo>
                    <a:pt x="79" y="835"/>
                  </a:lnTo>
                  <a:lnTo>
                    <a:pt x="88" y="793"/>
                  </a:lnTo>
                  <a:lnTo>
                    <a:pt x="98" y="751"/>
                  </a:lnTo>
                  <a:lnTo>
                    <a:pt x="109" y="710"/>
                  </a:lnTo>
                  <a:lnTo>
                    <a:pt x="120" y="668"/>
                  </a:lnTo>
                  <a:lnTo>
                    <a:pt x="131" y="627"/>
                  </a:lnTo>
                  <a:lnTo>
                    <a:pt x="143" y="586"/>
                  </a:lnTo>
                  <a:lnTo>
                    <a:pt x="156" y="544"/>
                  </a:lnTo>
                  <a:lnTo>
                    <a:pt x="169" y="504"/>
                  </a:lnTo>
                  <a:lnTo>
                    <a:pt x="183" y="464"/>
                  </a:lnTo>
                  <a:lnTo>
                    <a:pt x="197" y="423"/>
                  </a:lnTo>
                  <a:lnTo>
                    <a:pt x="226" y="343"/>
                  </a:lnTo>
                  <a:lnTo>
                    <a:pt x="257" y="263"/>
                  </a:lnTo>
                  <a:lnTo>
                    <a:pt x="268" y="247"/>
                  </a:lnTo>
                  <a:lnTo>
                    <a:pt x="280" y="231"/>
                  </a:lnTo>
                  <a:lnTo>
                    <a:pt x="293" y="217"/>
                  </a:lnTo>
                  <a:lnTo>
                    <a:pt x="305" y="203"/>
                  </a:lnTo>
                  <a:lnTo>
                    <a:pt x="318" y="190"/>
                  </a:lnTo>
                  <a:lnTo>
                    <a:pt x="332" y="176"/>
                  </a:lnTo>
                  <a:lnTo>
                    <a:pt x="346" y="164"/>
                  </a:lnTo>
                  <a:lnTo>
                    <a:pt x="360" y="153"/>
                  </a:lnTo>
                  <a:lnTo>
                    <a:pt x="374" y="142"/>
                  </a:lnTo>
                  <a:lnTo>
                    <a:pt x="389" y="132"/>
                  </a:lnTo>
                  <a:lnTo>
                    <a:pt x="404" y="122"/>
                  </a:lnTo>
                  <a:lnTo>
                    <a:pt x="420" y="112"/>
                  </a:lnTo>
                  <a:lnTo>
                    <a:pt x="452" y="95"/>
                  </a:lnTo>
                  <a:lnTo>
                    <a:pt x="485" y="79"/>
                  </a:lnTo>
                  <a:lnTo>
                    <a:pt x="485" y="75"/>
                  </a:lnTo>
                  <a:lnTo>
                    <a:pt x="485" y="72"/>
                  </a:lnTo>
                  <a:lnTo>
                    <a:pt x="484" y="69"/>
                  </a:lnTo>
                  <a:lnTo>
                    <a:pt x="483" y="66"/>
                  </a:lnTo>
                  <a:lnTo>
                    <a:pt x="479" y="60"/>
                  </a:lnTo>
                  <a:lnTo>
                    <a:pt x="474" y="55"/>
                  </a:lnTo>
                  <a:lnTo>
                    <a:pt x="546" y="0"/>
                  </a:lnTo>
                  <a:lnTo>
                    <a:pt x="558" y="3"/>
                  </a:lnTo>
                  <a:lnTo>
                    <a:pt x="570" y="4"/>
                  </a:lnTo>
                  <a:lnTo>
                    <a:pt x="581" y="6"/>
                  </a:lnTo>
                  <a:lnTo>
                    <a:pt x="592" y="6"/>
                  </a:lnTo>
                  <a:lnTo>
                    <a:pt x="612" y="6"/>
                  </a:lnTo>
                  <a:lnTo>
                    <a:pt x="630" y="7"/>
                  </a:lnTo>
                  <a:lnTo>
                    <a:pt x="638" y="8"/>
                  </a:lnTo>
                  <a:lnTo>
                    <a:pt x="646" y="10"/>
                  </a:lnTo>
                  <a:lnTo>
                    <a:pt x="654" y="13"/>
                  </a:lnTo>
                  <a:lnTo>
                    <a:pt x="661" y="17"/>
                  </a:lnTo>
                  <a:lnTo>
                    <a:pt x="670" y="22"/>
                  </a:lnTo>
                  <a:lnTo>
                    <a:pt x="677" y="30"/>
                  </a:lnTo>
                  <a:lnTo>
                    <a:pt x="684" y="39"/>
                  </a:lnTo>
                  <a:lnTo>
                    <a:pt x="691" y="50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Freeform 100"/>
            <p:cNvSpPr>
              <a:spLocks/>
            </p:cNvSpPr>
            <p:nvPr/>
          </p:nvSpPr>
          <p:spPr bwMode="auto">
            <a:xfrm>
              <a:off x="2262" y="2389"/>
              <a:ext cx="63" cy="51"/>
            </a:xfrm>
            <a:custGeom>
              <a:avLst/>
              <a:gdLst>
                <a:gd name="T0" fmla="*/ 339 w 378"/>
                <a:gd name="T1" fmla="*/ 225 h 305"/>
                <a:gd name="T2" fmla="*/ 350 w 378"/>
                <a:gd name="T3" fmla="*/ 232 h 305"/>
                <a:gd name="T4" fmla="*/ 360 w 378"/>
                <a:gd name="T5" fmla="*/ 238 h 305"/>
                <a:gd name="T6" fmla="*/ 369 w 378"/>
                <a:gd name="T7" fmla="*/ 246 h 305"/>
                <a:gd name="T8" fmla="*/ 378 w 378"/>
                <a:gd name="T9" fmla="*/ 254 h 305"/>
                <a:gd name="T10" fmla="*/ 332 w 378"/>
                <a:gd name="T11" fmla="*/ 263 h 305"/>
                <a:gd name="T12" fmla="*/ 285 w 378"/>
                <a:gd name="T13" fmla="*/ 274 h 305"/>
                <a:gd name="T14" fmla="*/ 238 w 378"/>
                <a:gd name="T15" fmla="*/ 286 h 305"/>
                <a:gd name="T16" fmla="*/ 191 w 378"/>
                <a:gd name="T17" fmla="*/ 296 h 305"/>
                <a:gd name="T18" fmla="*/ 167 w 378"/>
                <a:gd name="T19" fmla="*/ 300 h 305"/>
                <a:gd name="T20" fmla="*/ 143 w 378"/>
                <a:gd name="T21" fmla="*/ 303 h 305"/>
                <a:gd name="T22" fmla="*/ 120 w 378"/>
                <a:gd name="T23" fmla="*/ 304 h 305"/>
                <a:gd name="T24" fmla="*/ 96 w 378"/>
                <a:gd name="T25" fmla="*/ 305 h 305"/>
                <a:gd name="T26" fmla="*/ 73 w 378"/>
                <a:gd name="T27" fmla="*/ 304 h 305"/>
                <a:gd name="T28" fmla="*/ 48 w 378"/>
                <a:gd name="T29" fmla="*/ 301 h 305"/>
                <a:gd name="T30" fmla="*/ 36 w 378"/>
                <a:gd name="T31" fmla="*/ 298 h 305"/>
                <a:gd name="T32" fmla="*/ 24 w 378"/>
                <a:gd name="T33" fmla="*/ 295 h 305"/>
                <a:gd name="T34" fmla="*/ 12 w 378"/>
                <a:gd name="T35" fmla="*/ 292 h 305"/>
                <a:gd name="T36" fmla="*/ 0 w 378"/>
                <a:gd name="T37" fmla="*/ 288 h 305"/>
                <a:gd name="T38" fmla="*/ 9 w 378"/>
                <a:gd name="T39" fmla="*/ 253 h 305"/>
                <a:gd name="T40" fmla="*/ 17 w 378"/>
                <a:gd name="T41" fmla="*/ 216 h 305"/>
                <a:gd name="T42" fmla="*/ 25 w 378"/>
                <a:gd name="T43" fmla="*/ 181 h 305"/>
                <a:gd name="T44" fmla="*/ 31 w 378"/>
                <a:gd name="T45" fmla="*/ 145 h 305"/>
                <a:gd name="T46" fmla="*/ 33 w 378"/>
                <a:gd name="T47" fmla="*/ 127 h 305"/>
                <a:gd name="T48" fmla="*/ 35 w 378"/>
                <a:gd name="T49" fmla="*/ 108 h 305"/>
                <a:gd name="T50" fmla="*/ 36 w 378"/>
                <a:gd name="T51" fmla="*/ 90 h 305"/>
                <a:gd name="T52" fmla="*/ 36 w 378"/>
                <a:gd name="T53" fmla="*/ 72 h 305"/>
                <a:gd name="T54" fmla="*/ 35 w 378"/>
                <a:gd name="T55" fmla="*/ 54 h 305"/>
                <a:gd name="T56" fmla="*/ 34 w 378"/>
                <a:gd name="T57" fmla="*/ 36 h 305"/>
                <a:gd name="T58" fmla="*/ 31 w 378"/>
                <a:gd name="T59" fmla="*/ 18 h 305"/>
                <a:gd name="T60" fmla="*/ 27 w 378"/>
                <a:gd name="T61" fmla="*/ 0 h 305"/>
                <a:gd name="T62" fmla="*/ 51 w 378"/>
                <a:gd name="T63" fmla="*/ 6 h 305"/>
                <a:gd name="T64" fmla="*/ 75 w 378"/>
                <a:gd name="T65" fmla="*/ 14 h 305"/>
                <a:gd name="T66" fmla="*/ 98 w 378"/>
                <a:gd name="T67" fmla="*/ 23 h 305"/>
                <a:gd name="T68" fmla="*/ 120 w 378"/>
                <a:gd name="T69" fmla="*/ 33 h 305"/>
                <a:gd name="T70" fmla="*/ 142 w 378"/>
                <a:gd name="T71" fmla="*/ 44 h 305"/>
                <a:gd name="T72" fmla="*/ 163 w 378"/>
                <a:gd name="T73" fmla="*/ 56 h 305"/>
                <a:gd name="T74" fmla="*/ 183 w 378"/>
                <a:gd name="T75" fmla="*/ 70 h 305"/>
                <a:gd name="T76" fmla="*/ 205 w 378"/>
                <a:gd name="T77" fmla="*/ 84 h 305"/>
                <a:gd name="T78" fmla="*/ 224 w 378"/>
                <a:gd name="T79" fmla="*/ 99 h 305"/>
                <a:gd name="T80" fmla="*/ 243 w 378"/>
                <a:gd name="T81" fmla="*/ 116 h 305"/>
                <a:gd name="T82" fmla="*/ 261 w 378"/>
                <a:gd name="T83" fmla="*/ 133 h 305"/>
                <a:gd name="T84" fmla="*/ 278 w 378"/>
                <a:gd name="T85" fmla="*/ 150 h 305"/>
                <a:gd name="T86" fmla="*/ 294 w 378"/>
                <a:gd name="T87" fmla="*/ 168 h 305"/>
                <a:gd name="T88" fmla="*/ 310 w 378"/>
                <a:gd name="T89" fmla="*/ 187 h 305"/>
                <a:gd name="T90" fmla="*/ 326 w 378"/>
                <a:gd name="T91" fmla="*/ 206 h 305"/>
                <a:gd name="T92" fmla="*/ 339 w 378"/>
                <a:gd name="T93" fmla="*/ 2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8" h="305">
                  <a:moveTo>
                    <a:pt x="339" y="225"/>
                  </a:moveTo>
                  <a:lnTo>
                    <a:pt x="350" y="232"/>
                  </a:lnTo>
                  <a:lnTo>
                    <a:pt x="360" y="238"/>
                  </a:lnTo>
                  <a:lnTo>
                    <a:pt x="369" y="246"/>
                  </a:lnTo>
                  <a:lnTo>
                    <a:pt x="378" y="254"/>
                  </a:lnTo>
                  <a:lnTo>
                    <a:pt x="332" y="263"/>
                  </a:lnTo>
                  <a:lnTo>
                    <a:pt x="285" y="274"/>
                  </a:lnTo>
                  <a:lnTo>
                    <a:pt x="238" y="286"/>
                  </a:lnTo>
                  <a:lnTo>
                    <a:pt x="191" y="296"/>
                  </a:lnTo>
                  <a:lnTo>
                    <a:pt x="167" y="300"/>
                  </a:lnTo>
                  <a:lnTo>
                    <a:pt x="143" y="303"/>
                  </a:lnTo>
                  <a:lnTo>
                    <a:pt x="120" y="304"/>
                  </a:lnTo>
                  <a:lnTo>
                    <a:pt x="96" y="305"/>
                  </a:lnTo>
                  <a:lnTo>
                    <a:pt x="73" y="304"/>
                  </a:lnTo>
                  <a:lnTo>
                    <a:pt x="48" y="301"/>
                  </a:lnTo>
                  <a:lnTo>
                    <a:pt x="36" y="298"/>
                  </a:lnTo>
                  <a:lnTo>
                    <a:pt x="24" y="295"/>
                  </a:lnTo>
                  <a:lnTo>
                    <a:pt x="12" y="292"/>
                  </a:lnTo>
                  <a:lnTo>
                    <a:pt x="0" y="288"/>
                  </a:lnTo>
                  <a:lnTo>
                    <a:pt x="9" y="253"/>
                  </a:lnTo>
                  <a:lnTo>
                    <a:pt x="17" y="216"/>
                  </a:lnTo>
                  <a:lnTo>
                    <a:pt x="25" y="181"/>
                  </a:lnTo>
                  <a:lnTo>
                    <a:pt x="31" y="145"/>
                  </a:lnTo>
                  <a:lnTo>
                    <a:pt x="33" y="127"/>
                  </a:lnTo>
                  <a:lnTo>
                    <a:pt x="35" y="108"/>
                  </a:lnTo>
                  <a:lnTo>
                    <a:pt x="36" y="90"/>
                  </a:lnTo>
                  <a:lnTo>
                    <a:pt x="36" y="72"/>
                  </a:lnTo>
                  <a:lnTo>
                    <a:pt x="35" y="54"/>
                  </a:lnTo>
                  <a:lnTo>
                    <a:pt x="34" y="36"/>
                  </a:lnTo>
                  <a:lnTo>
                    <a:pt x="31" y="18"/>
                  </a:lnTo>
                  <a:lnTo>
                    <a:pt x="27" y="0"/>
                  </a:lnTo>
                  <a:lnTo>
                    <a:pt x="51" y="6"/>
                  </a:lnTo>
                  <a:lnTo>
                    <a:pt x="75" y="14"/>
                  </a:lnTo>
                  <a:lnTo>
                    <a:pt x="98" y="23"/>
                  </a:lnTo>
                  <a:lnTo>
                    <a:pt x="120" y="33"/>
                  </a:lnTo>
                  <a:lnTo>
                    <a:pt x="142" y="44"/>
                  </a:lnTo>
                  <a:lnTo>
                    <a:pt x="163" y="56"/>
                  </a:lnTo>
                  <a:lnTo>
                    <a:pt x="183" y="70"/>
                  </a:lnTo>
                  <a:lnTo>
                    <a:pt x="205" y="84"/>
                  </a:lnTo>
                  <a:lnTo>
                    <a:pt x="224" y="99"/>
                  </a:lnTo>
                  <a:lnTo>
                    <a:pt x="243" y="116"/>
                  </a:lnTo>
                  <a:lnTo>
                    <a:pt x="261" y="133"/>
                  </a:lnTo>
                  <a:lnTo>
                    <a:pt x="278" y="150"/>
                  </a:lnTo>
                  <a:lnTo>
                    <a:pt x="294" y="168"/>
                  </a:lnTo>
                  <a:lnTo>
                    <a:pt x="310" y="187"/>
                  </a:lnTo>
                  <a:lnTo>
                    <a:pt x="326" y="206"/>
                  </a:lnTo>
                  <a:lnTo>
                    <a:pt x="339" y="22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2001" y="2439"/>
              <a:ext cx="479" cy="901"/>
            </a:xfrm>
            <a:custGeom>
              <a:avLst/>
              <a:gdLst>
                <a:gd name="T0" fmla="*/ 2097 w 2875"/>
                <a:gd name="T1" fmla="*/ 38 h 5406"/>
                <a:gd name="T2" fmla="*/ 2377 w 2875"/>
                <a:gd name="T3" fmla="*/ 63 h 5406"/>
                <a:gd name="T4" fmla="*/ 2549 w 2875"/>
                <a:gd name="T5" fmla="*/ 784 h 5406"/>
                <a:gd name="T6" fmla="*/ 2696 w 2875"/>
                <a:gd name="T7" fmla="*/ 1314 h 5406"/>
                <a:gd name="T8" fmla="*/ 2824 w 2875"/>
                <a:gd name="T9" fmla="*/ 1641 h 5406"/>
                <a:gd name="T10" fmla="*/ 2873 w 2875"/>
                <a:gd name="T11" fmla="*/ 1923 h 5406"/>
                <a:gd name="T12" fmla="*/ 2858 w 2875"/>
                <a:gd name="T13" fmla="*/ 2208 h 5406"/>
                <a:gd name="T14" fmla="*/ 2745 w 2875"/>
                <a:gd name="T15" fmla="*/ 2594 h 5406"/>
                <a:gd name="T16" fmla="*/ 2496 w 2875"/>
                <a:gd name="T17" fmla="*/ 3753 h 5406"/>
                <a:gd name="T18" fmla="*/ 2446 w 2875"/>
                <a:gd name="T19" fmla="*/ 4502 h 5406"/>
                <a:gd name="T20" fmla="*/ 2477 w 2875"/>
                <a:gd name="T21" fmla="*/ 4959 h 5406"/>
                <a:gd name="T22" fmla="*/ 2242 w 2875"/>
                <a:gd name="T23" fmla="*/ 5121 h 5406"/>
                <a:gd name="T24" fmla="*/ 1954 w 2875"/>
                <a:gd name="T25" fmla="*/ 5165 h 5406"/>
                <a:gd name="T26" fmla="*/ 1609 w 2875"/>
                <a:gd name="T27" fmla="*/ 5121 h 5406"/>
                <a:gd name="T28" fmla="*/ 1647 w 2875"/>
                <a:gd name="T29" fmla="*/ 4375 h 5406"/>
                <a:gd name="T30" fmla="*/ 1774 w 2875"/>
                <a:gd name="T31" fmla="*/ 3246 h 5406"/>
                <a:gd name="T32" fmla="*/ 1799 w 2875"/>
                <a:gd name="T33" fmla="*/ 2911 h 5406"/>
                <a:gd name="T34" fmla="*/ 1846 w 2875"/>
                <a:gd name="T35" fmla="*/ 2785 h 5406"/>
                <a:gd name="T36" fmla="*/ 1953 w 2875"/>
                <a:gd name="T37" fmla="*/ 2668 h 5406"/>
                <a:gd name="T38" fmla="*/ 2011 w 2875"/>
                <a:gd name="T39" fmla="*/ 2468 h 5406"/>
                <a:gd name="T40" fmla="*/ 1976 w 2875"/>
                <a:gd name="T41" fmla="*/ 1925 h 5406"/>
                <a:gd name="T42" fmla="*/ 1960 w 2875"/>
                <a:gd name="T43" fmla="*/ 1338 h 5406"/>
                <a:gd name="T44" fmla="*/ 1811 w 2875"/>
                <a:gd name="T45" fmla="*/ 295 h 5406"/>
                <a:gd name="T46" fmla="*/ 1813 w 2875"/>
                <a:gd name="T47" fmla="*/ 134 h 5406"/>
                <a:gd name="T48" fmla="*/ 1784 w 2875"/>
                <a:gd name="T49" fmla="*/ 133 h 5406"/>
                <a:gd name="T50" fmla="*/ 1744 w 2875"/>
                <a:gd name="T51" fmla="*/ 284 h 5406"/>
                <a:gd name="T52" fmla="*/ 1859 w 2875"/>
                <a:gd name="T53" fmla="*/ 1145 h 5406"/>
                <a:gd name="T54" fmla="*/ 1905 w 2875"/>
                <a:gd name="T55" fmla="*/ 1754 h 5406"/>
                <a:gd name="T56" fmla="*/ 1891 w 2875"/>
                <a:gd name="T57" fmla="*/ 2211 h 5406"/>
                <a:gd name="T58" fmla="*/ 1899 w 2875"/>
                <a:gd name="T59" fmla="*/ 2425 h 5406"/>
                <a:gd name="T60" fmla="*/ 1829 w 2875"/>
                <a:gd name="T61" fmla="*/ 2631 h 5406"/>
                <a:gd name="T62" fmla="*/ 1722 w 2875"/>
                <a:gd name="T63" fmla="*/ 2839 h 5406"/>
                <a:gd name="T64" fmla="*/ 1655 w 2875"/>
                <a:gd name="T65" fmla="*/ 3534 h 5406"/>
                <a:gd name="T66" fmla="*/ 1523 w 2875"/>
                <a:gd name="T67" fmla="*/ 4683 h 5406"/>
                <a:gd name="T68" fmla="*/ 1493 w 2875"/>
                <a:gd name="T69" fmla="*/ 5224 h 5406"/>
                <a:gd name="T70" fmla="*/ 1407 w 2875"/>
                <a:gd name="T71" fmla="*/ 5291 h 5406"/>
                <a:gd name="T72" fmla="*/ 1195 w 2875"/>
                <a:gd name="T73" fmla="*/ 5337 h 5406"/>
                <a:gd name="T74" fmla="*/ 897 w 2875"/>
                <a:gd name="T75" fmla="*/ 5391 h 5406"/>
                <a:gd name="T76" fmla="*/ 402 w 2875"/>
                <a:gd name="T77" fmla="*/ 5405 h 5406"/>
                <a:gd name="T78" fmla="*/ 73 w 2875"/>
                <a:gd name="T79" fmla="*/ 5364 h 5406"/>
                <a:gd name="T80" fmla="*/ 79 w 2875"/>
                <a:gd name="T81" fmla="*/ 4740 h 5406"/>
                <a:gd name="T82" fmla="*/ 284 w 2875"/>
                <a:gd name="T83" fmla="*/ 3940 h 5406"/>
                <a:gd name="T84" fmla="*/ 693 w 2875"/>
                <a:gd name="T85" fmla="*/ 2766 h 5406"/>
                <a:gd name="T86" fmla="*/ 752 w 2875"/>
                <a:gd name="T87" fmla="*/ 2768 h 5406"/>
                <a:gd name="T88" fmla="*/ 836 w 2875"/>
                <a:gd name="T89" fmla="*/ 2884 h 5406"/>
                <a:gd name="T90" fmla="*/ 862 w 2875"/>
                <a:gd name="T91" fmla="*/ 2847 h 5406"/>
                <a:gd name="T92" fmla="*/ 772 w 2875"/>
                <a:gd name="T93" fmla="*/ 2690 h 5406"/>
                <a:gd name="T94" fmla="*/ 709 w 2875"/>
                <a:gd name="T95" fmla="*/ 2649 h 5406"/>
                <a:gd name="T96" fmla="*/ 699 w 2875"/>
                <a:gd name="T97" fmla="*/ 2551 h 5406"/>
                <a:gd name="T98" fmla="*/ 771 w 2875"/>
                <a:gd name="T99" fmla="*/ 2554 h 5406"/>
                <a:gd name="T100" fmla="*/ 794 w 2875"/>
                <a:gd name="T101" fmla="*/ 2511 h 5406"/>
                <a:gd name="T102" fmla="*/ 782 w 2875"/>
                <a:gd name="T103" fmla="*/ 2461 h 5406"/>
                <a:gd name="T104" fmla="*/ 636 w 2875"/>
                <a:gd name="T105" fmla="*/ 2150 h 5406"/>
                <a:gd name="T106" fmla="*/ 443 w 2875"/>
                <a:gd name="T107" fmla="*/ 1658 h 5406"/>
                <a:gd name="T108" fmla="*/ 286 w 2875"/>
                <a:gd name="T109" fmla="*/ 1192 h 5406"/>
                <a:gd name="T110" fmla="*/ 219 w 2875"/>
                <a:gd name="T111" fmla="*/ 823 h 5406"/>
                <a:gd name="T112" fmla="*/ 392 w 2875"/>
                <a:gd name="T113" fmla="*/ 751 h 5406"/>
                <a:gd name="T114" fmla="*/ 784 w 2875"/>
                <a:gd name="T115" fmla="*/ 662 h 5406"/>
                <a:gd name="T116" fmla="*/ 1259 w 2875"/>
                <a:gd name="T117" fmla="*/ 539 h 5406"/>
                <a:gd name="T118" fmla="*/ 1460 w 2875"/>
                <a:gd name="T119" fmla="*/ 424 h 5406"/>
                <a:gd name="T120" fmla="*/ 1550 w 2875"/>
                <a:gd name="T121" fmla="*/ 88 h 5406"/>
                <a:gd name="T122" fmla="*/ 1741 w 2875"/>
                <a:gd name="T123" fmla="*/ 41 h 5406"/>
                <a:gd name="T124" fmla="*/ 1974 w 2875"/>
                <a:gd name="T125" fmla="*/ 8 h 5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5" h="5406">
                  <a:moveTo>
                    <a:pt x="1999" y="0"/>
                  </a:moveTo>
                  <a:lnTo>
                    <a:pt x="2009" y="6"/>
                  </a:lnTo>
                  <a:lnTo>
                    <a:pt x="2018" y="12"/>
                  </a:lnTo>
                  <a:lnTo>
                    <a:pt x="2027" y="17"/>
                  </a:lnTo>
                  <a:lnTo>
                    <a:pt x="2036" y="21"/>
                  </a:lnTo>
                  <a:lnTo>
                    <a:pt x="2046" y="25"/>
                  </a:lnTo>
                  <a:lnTo>
                    <a:pt x="2056" y="29"/>
                  </a:lnTo>
                  <a:lnTo>
                    <a:pt x="2066" y="31"/>
                  </a:lnTo>
                  <a:lnTo>
                    <a:pt x="2076" y="34"/>
                  </a:lnTo>
                  <a:lnTo>
                    <a:pt x="2097" y="38"/>
                  </a:lnTo>
                  <a:lnTo>
                    <a:pt x="2118" y="40"/>
                  </a:lnTo>
                  <a:lnTo>
                    <a:pt x="2141" y="42"/>
                  </a:lnTo>
                  <a:lnTo>
                    <a:pt x="2163" y="43"/>
                  </a:lnTo>
                  <a:lnTo>
                    <a:pt x="2207" y="44"/>
                  </a:lnTo>
                  <a:lnTo>
                    <a:pt x="2252" y="47"/>
                  </a:lnTo>
                  <a:lnTo>
                    <a:pt x="2275" y="49"/>
                  </a:lnTo>
                  <a:lnTo>
                    <a:pt x="2296" y="53"/>
                  </a:lnTo>
                  <a:lnTo>
                    <a:pt x="2318" y="59"/>
                  </a:lnTo>
                  <a:lnTo>
                    <a:pt x="2339" y="67"/>
                  </a:lnTo>
                  <a:lnTo>
                    <a:pt x="2377" y="63"/>
                  </a:lnTo>
                  <a:lnTo>
                    <a:pt x="2392" y="107"/>
                  </a:lnTo>
                  <a:lnTo>
                    <a:pt x="2404" y="151"/>
                  </a:lnTo>
                  <a:lnTo>
                    <a:pt x="2416" y="197"/>
                  </a:lnTo>
                  <a:lnTo>
                    <a:pt x="2428" y="241"/>
                  </a:lnTo>
                  <a:lnTo>
                    <a:pt x="2450" y="331"/>
                  </a:lnTo>
                  <a:lnTo>
                    <a:pt x="2471" y="421"/>
                  </a:lnTo>
                  <a:lnTo>
                    <a:pt x="2490" y="512"/>
                  </a:lnTo>
                  <a:lnTo>
                    <a:pt x="2511" y="603"/>
                  </a:lnTo>
                  <a:lnTo>
                    <a:pt x="2530" y="694"/>
                  </a:lnTo>
                  <a:lnTo>
                    <a:pt x="2549" y="784"/>
                  </a:lnTo>
                  <a:lnTo>
                    <a:pt x="2570" y="874"/>
                  </a:lnTo>
                  <a:lnTo>
                    <a:pt x="2591" y="964"/>
                  </a:lnTo>
                  <a:lnTo>
                    <a:pt x="2602" y="1008"/>
                  </a:lnTo>
                  <a:lnTo>
                    <a:pt x="2614" y="1052"/>
                  </a:lnTo>
                  <a:lnTo>
                    <a:pt x="2626" y="1097"/>
                  </a:lnTo>
                  <a:lnTo>
                    <a:pt x="2639" y="1141"/>
                  </a:lnTo>
                  <a:lnTo>
                    <a:pt x="2652" y="1184"/>
                  </a:lnTo>
                  <a:lnTo>
                    <a:pt x="2666" y="1228"/>
                  </a:lnTo>
                  <a:lnTo>
                    <a:pt x="2681" y="1271"/>
                  </a:lnTo>
                  <a:lnTo>
                    <a:pt x="2696" y="1314"/>
                  </a:lnTo>
                  <a:lnTo>
                    <a:pt x="2712" y="1357"/>
                  </a:lnTo>
                  <a:lnTo>
                    <a:pt x="2729" y="1399"/>
                  </a:lnTo>
                  <a:lnTo>
                    <a:pt x="2746" y="1441"/>
                  </a:lnTo>
                  <a:lnTo>
                    <a:pt x="2766" y="1483"/>
                  </a:lnTo>
                  <a:lnTo>
                    <a:pt x="2777" y="1509"/>
                  </a:lnTo>
                  <a:lnTo>
                    <a:pt x="2787" y="1534"/>
                  </a:lnTo>
                  <a:lnTo>
                    <a:pt x="2797" y="1560"/>
                  </a:lnTo>
                  <a:lnTo>
                    <a:pt x="2807" y="1588"/>
                  </a:lnTo>
                  <a:lnTo>
                    <a:pt x="2816" y="1614"/>
                  </a:lnTo>
                  <a:lnTo>
                    <a:pt x="2824" y="1641"/>
                  </a:lnTo>
                  <a:lnTo>
                    <a:pt x="2831" y="1668"/>
                  </a:lnTo>
                  <a:lnTo>
                    <a:pt x="2838" y="1696"/>
                  </a:lnTo>
                  <a:lnTo>
                    <a:pt x="2845" y="1724"/>
                  </a:lnTo>
                  <a:lnTo>
                    <a:pt x="2851" y="1752"/>
                  </a:lnTo>
                  <a:lnTo>
                    <a:pt x="2856" y="1780"/>
                  </a:lnTo>
                  <a:lnTo>
                    <a:pt x="2860" y="1808"/>
                  </a:lnTo>
                  <a:lnTo>
                    <a:pt x="2864" y="1837"/>
                  </a:lnTo>
                  <a:lnTo>
                    <a:pt x="2868" y="1866"/>
                  </a:lnTo>
                  <a:lnTo>
                    <a:pt x="2870" y="1894"/>
                  </a:lnTo>
                  <a:lnTo>
                    <a:pt x="2873" y="1923"/>
                  </a:lnTo>
                  <a:lnTo>
                    <a:pt x="2874" y="1952"/>
                  </a:lnTo>
                  <a:lnTo>
                    <a:pt x="2875" y="1981"/>
                  </a:lnTo>
                  <a:lnTo>
                    <a:pt x="2875" y="2009"/>
                  </a:lnTo>
                  <a:lnTo>
                    <a:pt x="2874" y="2038"/>
                  </a:lnTo>
                  <a:lnTo>
                    <a:pt x="2873" y="2066"/>
                  </a:lnTo>
                  <a:lnTo>
                    <a:pt x="2872" y="2095"/>
                  </a:lnTo>
                  <a:lnTo>
                    <a:pt x="2869" y="2123"/>
                  </a:lnTo>
                  <a:lnTo>
                    <a:pt x="2866" y="2152"/>
                  </a:lnTo>
                  <a:lnTo>
                    <a:pt x="2862" y="2180"/>
                  </a:lnTo>
                  <a:lnTo>
                    <a:pt x="2858" y="2208"/>
                  </a:lnTo>
                  <a:lnTo>
                    <a:pt x="2852" y="2236"/>
                  </a:lnTo>
                  <a:lnTo>
                    <a:pt x="2847" y="2263"/>
                  </a:lnTo>
                  <a:lnTo>
                    <a:pt x="2840" y="2290"/>
                  </a:lnTo>
                  <a:lnTo>
                    <a:pt x="2833" y="2317"/>
                  </a:lnTo>
                  <a:lnTo>
                    <a:pt x="2825" y="2345"/>
                  </a:lnTo>
                  <a:lnTo>
                    <a:pt x="2816" y="2371"/>
                  </a:lnTo>
                  <a:lnTo>
                    <a:pt x="2798" y="2426"/>
                  </a:lnTo>
                  <a:lnTo>
                    <a:pt x="2780" y="2482"/>
                  </a:lnTo>
                  <a:lnTo>
                    <a:pt x="2762" y="2538"/>
                  </a:lnTo>
                  <a:lnTo>
                    <a:pt x="2745" y="2594"/>
                  </a:lnTo>
                  <a:lnTo>
                    <a:pt x="2713" y="2706"/>
                  </a:lnTo>
                  <a:lnTo>
                    <a:pt x="2682" y="2820"/>
                  </a:lnTo>
                  <a:lnTo>
                    <a:pt x="2653" y="2934"/>
                  </a:lnTo>
                  <a:lnTo>
                    <a:pt x="2625" y="3050"/>
                  </a:lnTo>
                  <a:lnTo>
                    <a:pt x="2599" y="3166"/>
                  </a:lnTo>
                  <a:lnTo>
                    <a:pt x="2576" y="3282"/>
                  </a:lnTo>
                  <a:lnTo>
                    <a:pt x="2554" y="3399"/>
                  </a:lnTo>
                  <a:lnTo>
                    <a:pt x="2533" y="3517"/>
                  </a:lnTo>
                  <a:lnTo>
                    <a:pt x="2514" y="3635"/>
                  </a:lnTo>
                  <a:lnTo>
                    <a:pt x="2496" y="3753"/>
                  </a:lnTo>
                  <a:lnTo>
                    <a:pt x="2480" y="3872"/>
                  </a:lnTo>
                  <a:lnTo>
                    <a:pt x="2466" y="3990"/>
                  </a:lnTo>
                  <a:lnTo>
                    <a:pt x="2454" y="4109"/>
                  </a:lnTo>
                  <a:lnTo>
                    <a:pt x="2443" y="4228"/>
                  </a:lnTo>
                  <a:lnTo>
                    <a:pt x="2440" y="4272"/>
                  </a:lnTo>
                  <a:lnTo>
                    <a:pt x="2439" y="4317"/>
                  </a:lnTo>
                  <a:lnTo>
                    <a:pt x="2440" y="4363"/>
                  </a:lnTo>
                  <a:lnTo>
                    <a:pt x="2441" y="4409"/>
                  </a:lnTo>
                  <a:lnTo>
                    <a:pt x="2443" y="4454"/>
                  </a:lnTo>
                  <a:lnTo>
                    <a:pt x="2446" y="4502"/>
                  </a:lnTo>
                  <a:lnTo>
                    <a:pt x="2449" y="4548"/>
                  </a:lnTo>
                  <a:lnTo>
                    <a:pt x="2453" y="4594"/>
                  </a:lnTo>
                  <a:lnTo>
                    <a:pt x="2457" y="4641"/>
                  </a:lnTo>
                  <a:lnTo>
                    <a:pt x="2461" y="4687"/>
                  </a:lnTo>
                  <a:lnTo>
                    <a:pt x="2465" y="4734"/>
                  </a:lnTo>
                  <a:lnTo>
                    <a:pt x="2468" y="4780"/>
                  </a:lnTo>
                  <a:lnTo>
                    <a:pt x="2471" y="4825"/>
                  </a:lnTo>
                  <a:lnTo>
                    <a:pt x="2474" y="4871"/>
                  </a:lnTo>
                  <a:lnTo>
                    <a:pt x="2476" y="4915"/>
                  </a:lnTo>
                  <a:lnTo>
                    <a:pt x="2477" y="4959"/>
                  </a:lnTo>
                  <a:lnTo>
                    <a:pt x="2457" y="4982"/>
                  </a:lnTo>
                  <a:lnTo>
                    <a:pt x="2437" y="5003"/>
                  </a:lnTo>
                  <a:lnTo>
                    <a:pt x="2416" y="5022"/>
                  </a:lnTo>
                  <a:lnTo>
                    <a:pt x="2394" y="5040"/>
                  </a:lnTo>
                  <a:lnTo>
                    <a:pt x="2369" y="5057"/>
                  </a:lnTo>
                  <a:lnTo>
                    <a:pt x="2346" y="5072"/>
                  </a:lnTo>
                  <a:lnTo>
                    <a:pt x="2321" y="5086"/>
                  </a:lnTo>
                  <a:lnTo>
                    <a:pt x="2296" y="5098"/>
                  </a:lnTo>
                  <a:lnTo>
                    <a:pt x="2270" y="5111"/>
                  </a:lnTo>
                  <a:lnTo>
                    <a:pt x="2242" y="5121"/>
                  </a:lnTo>
                  <a:lnTo>
                    <a:pt x="2215" y="5130"/>
                  </a:lnTo>
                  <a:lnTo>
                    <a:pt x="2188" y="5138"/>
                  </a:lnTo>
                  <a:lnTo>
                    <a:pt x="2160" y="5144"/>
                  </a:lnTo>
                  <a:lnTo>
                    <a:pt x="2131" y="5150"/>
                  </a:lnTo>
                  <a:lnTo>
                    <a:pt x="2102" y="5155"/>
                  </a:lnTo>
                  <a:lnTo>
                    <a:pt x="2073" y="5158"/>
                  </a:lnTo>
                  <a:lnTo>
                    <a:pt x="2044" y="5161"/>
                  </a:lnTo>
                  <a:lnTo>
                    <a:pt x="2014" y="5163"/>
                  </a:lnTo>
                  <a:lnTo>
                    <a:pt x="1984" y="5164"/>
                  </a:lnTo>
                  <a:lnTo>
                    <a:pt x="1954" y="5165"/>
                  </a:lnTo>
                  <a:lnTo>
                    <a:pt x="1925" y="5164"/>
                  </a:lnTo>
                  <a:lnTo>
                    <a:pt x="1895" y="5163"/>
                  </a:lnTo>
                  <a:lnTo>
                    <a:pt x="1865" y="5161"/>
                  </a:lnTo>
                  <a:lnTo>
                    <a:pt x="1835" y="5159"/>
                  </a:lnTo>
                  <a:lnTo>
                    <a:pt x="1806" y="5156"/>
                  </a:lnTo>
                  <a:lnTo>
                    <a:pt x="1777" y="5152"/>
                  </a:lnTo>
                  <a:lnTo>
                    <a:pt x="1748" y="5148"/>
                  </a:lnTo>
                  <a:lnTo>
                    <a:pt x="1719" y="5143"/>
                  </a:lnTo>
                  <a:lnTo>
                    <a:pt x="1664" y="5133"/>
                  </a:lnTo>
                  <a:lnTo>
                    <a:pt x="1609" y="5121"/>
                  </a:lnTo>
                  <a:lnTo>
                    <a:pt x="1608" y="5059"/>
                  </a:lnTo>
                  <a:lnTo>
                    <a:pt x="1608" y="4997"/>
                  </a:lnTo>
                  <a:lnTo>
                    <a:pt x="1609" y="4935"/>
                  </a:lnTo>
                  <a:lnTo>
                    <a:pt x="1611" y="4874"/>
                  </a:lnTo>
                  <a:lnTo>
                    <a:pt x="1613" y="4811"/>
                  </a:lnTo>
                  <a:lnTo>
                    <a:pt x="1616" y="4749"/>
                  </a:lnTo>
                  <a:lnTo>
                    <a:pt x="1619" y="4687"/>
                  </a:lnTo>
                  <a:lnTo>
                    <a:pt x="1625" y="4625"/>
                  </a:lnTo>
                  <a:lnTo>
                    <a:pt x="1635" y="4500"/>
                  </a:lnTo>
                  <a:lnTo>
                    <a:pt x="1647" y="4375"/>
                  </a:lnTo>
                  <a:lnTo>
                    <a:pt x="1660" y="4250"/>
                  </a:lnTo>
                  <a:lnTo>
                    <a:pt x="1675" y="4124"/>
                  </a:lnTo>
                  <a:lnTo>
                    <a:pt x="1690" y="3999"/>
                  </a:lnTo>
                  <a:lnTo>
                    <a:pt x="1705" y="3873"/>
                  </a:lnTo>
                  <a:lnTo>
                    <a:pt x="1721" y="3748"/>
                  </a:lnTo>
                  <a:lnTo>
                    <a:pt x="1736" y="3622"/>
                  </a:lnTo>
                  <a:lnTo>
                    <a:pt x="1751" y="3497"/>
                  </a:lnTo>
                  <a:lnTo>
                    <a:pt x="1763" y="3371"/>
                  </a:lnTo>
                  <a:lnTo>
                    <a:pt x="1769" y="3308"/>
                  </a:lnTo>
                  <a:lnTo>
                    <a:pt x="1774" y="3246"/>
                  </a:lnTo>
                  <a:lnTo>
                    <a:pt x="1779" y="3183"/>
                  </a:lnTo>
                  <a:lnTo>
                    <a:pt x="1783" y="3121"/>
                  </a:lnTo>
                  <a:lnTo>
                    <a:pt x="1772" y="3112"/>
                  </a:lnTo>
                  <a:lnTo>
                    <a:pt x="1779" y="3092"/>
                  </a:lnTo>
                  <a:lnTo>
                    <a:pt x="1784" y="3070"/>
                  </a:lnTo>
                  <a:lnTo>
                    <a:pt x="1788" y="3048"/>
                  </a:lnTo>
                  <a:lnTo>
                    <a:pt x="1791" y="3026"/>
                  </a:lnTo>
                  <a:lnTo>
                    <a:pt x="1795" y="2980"/>
                  </a:lnTo>
                  <a:lnTo>
                    <a:pt x="1797" y="2934"/>
                  </a:lnTo>
                  <a:lnTo>
                    <a:pt x="1799" y="2911"/>
                  </a:lnTo>
                  <a:lnTo>
                    <a:pt x="1802" y="2889"/>
                  </a:lnTo>
                  <a:lnTo>
                    <a:pt x="1806" y="2868"/>
                  </a:lnTo>
                  <a:lnTo>
                    <a:pt x="1812" y="2848"/>
                  </a:lnTo>
                  <a:lnTo>
                    <a:pt x="1815" y="2838"/>
                  </a:lnTo>
                  <a:lnTo>
                    <a:pt x="1819" y="2828"/>
                  </a:lnTo>
                  <a:lnTo>
                    <a:pt x="1823" y="2818"/>
                  </a:lnTo>
                  <a:lnTo>
                    <a:pt x="1828" y="2809"/>
                  </a:lnTo>
                  <a:lnTo>
                    <a:pt x="1833" y="2801"/>
                  </a:lnTo>
                  <a:lnTo>
                    <a:pt x="1840" y="2792"/>
                  </a:lnTo>
                  <a:lnTo>
                    <a:pt x="1846" y="2785"/>
                  </a:lnTo>
                  <a:lnTo>
                    <a:pt x="1854" y="2777"/>
                  </a:lnTo>
                  <a:lnTo>
                    <a:pt x="1868" y="2767"/>
                  </a:lnTo>
                  <a:lnTo>
                    <a:pt x="1881" y="2756"/>
                  </a:lnTo>
                  <a:lnTo>
                    <a:pt x="1894" y="2745"/>
                  </a:lnTo>
                  <a:lnTo>
                    <a:pt x="1905" y="2734"/>
                  </a:lnTo>
                  <a:lnTo>
                    <a:pt x="1916" y="2722"/>
                  </a:lnTo>
                  <a:lnTo>
                    <a:pt x="1926" y="2709"/>
                  </a:lnTo>
                  <a:lnTo>
                    <a:pt x="1936" y="2695"/>
                  </a:lnTo>
                  <a:lnTo>
                    <a:pt x="1945" y="2682"/>
                  </a:lnTo>
                  <a:lnTo>
                    <a:pt x="1953" y="2668"/>
                  </a:lnTo>
                  <a:lnTo>
                    <a:pt x="1961" y="2654"/>
                  </a:lnTo>
                  <a:lnTo>
                    <a:pt x="1968" y="2640"/>
                  </a:lnTo>
                  <a:lnTo>
                    <a:pt x="1974" y="2625"/>
                  </a:lnTo>
                  <a:lnTo>
                    <a:pt x="1980" y="2611"/>
                  </a:lnTo>
                  <a:lnTo>
                    <a:pt x="1985" y="2596"/>
                  </a:lnTo>
                  <a:lnTo>
                    <a:pt x="1990" y="2579"/>
                  </a:lnTo>
                  <a:lnTo>
                    <a:pt x="1995" y="2564"/>
                  </a:lnTo>
                  <a:lnTo>
                    <a:pt x="2002" y="2532"/>
                  </a:lnTo>
                  <a:lnTo>
                    <a:pt x="2008" y="2500"/>
                  </a:lnTo>
                  <a:lnTo>
                    <a:pt x="2011" y="2468"/>
                  </a:lnTo>
                  <a:lnTo>
                    <a:pt x="2013" y="2434"/>
                  </a:lnTo>
                  <a:lnTo>
                    <a:pt x="2013" y="2401"/>
                  </a:lnTo>
                  <a:lnTo>
                    <a:pt x="2012" y="2369"/>
                  </a:lnTo>
                  <a:lnTo>
                    <a:pt x="2009" y="2337"/>
                  </a:lnTo>
                  <a:lnTo>
                    <a:pt x="2005" y="2304"/>
                  </a:lnTo>
                  <a:lnTo>
                    <a:pt x="1949" y="2161"/>
                  </a:lnTo>
                  <a:lnTo>
                    <a:pt x="1958" y="2103"/>
                  </a:lnTo>
                  <a:lnTo>
                    <a:pt x="1965" y="2043"/>
                  </a:lnTo>
                  <a:lnTo>
                    <a:pt x="1972" y="1984"/>
                  </a:lnTo>
                  <a:lnTo>
                    <a:pt x="1976" y="1925"/>
                  </a:lnTo>
                  <a:lnTo>
                    <a:pt x="1979" y="1867"/>
                  </a:lnTo>
                  <a:lnTo>
                    <a:pt x="1982" y="1807"/>
                  </a:lnTo>
                  <a:lnTo>
                    <a:pt x="1982" y="1749"/>
                  </a:lnTo>
                  <a:lnTo>
                    <a:pt x="1982" y="1689"/>
                  </a:lnTo>
                  <a:lnTo>
                    <a:pt x="1981" y="1631"/>
                  </a:lnTo>
                  <a:lnTo>
                    <a:pt x="1978" y="1572"/>
                  </a:lnTo>
                  <a:lnTo>
                    <a:pt x="1975" y="1513"/>
                  </a:lnTo>
                  <a:lnTo>
                    <a:pt x="1971" y="1455"/>
                  </a:lnTo>
                  <a:lnTo>
                    <a:pt x="1966" y="1396"/>
                  </a:lnTo>
                  <a:lnTo>
                    <a:pt x="1960" y="1338"/>
                  </a:lnTo>
                  <a:lnTo>
                    <a:pt x="1954" y="1279"/>
                  </a:lnTo>
                  <a:lnTo>
                    <a:pt x="1947" y="1221"/>
                  </a:lnTo>
                  <a:lnTo>
                    <a:pt x="1932" y="1104"/>
                  </a:lnTo>
                  <a:lnTo>
                    <a:pt x="1915" y="987"/>
                  </a:lnTo>
                  <a:lnTo>
                    <a:pt x="1897" y="871"/>
                  </a:lnTo>
                  <a:lnTo>
                    <a:pt x="1879" y="755"/>
                  </a:lnTo>
                  <a:lnTo>
                    <a:pt x="1859" y="640"/>
                  </a:lnTo>
                  <a:lnTo>
                    <a:pt x="1842" y="524"/>
                  </a:lnTo>
                  <a:lnTo>
                    <a:pt x="1825" y="409"/>
                  </a:lnTo>
                  <a:lnTo>
                    <a:pt x="1811" y="295"/>
                  </a:lnTo>
                  <a:lnTo>
                    <a:pt x="1813" y="274"/>
                  </a:lnTo>
                  <a:lnTo>
                    <a:pt x="1815" y="254"/>
                  </a:lnTo>
                  <a:lnTo>
                    <a:pt x="1816" y="234"/>
                  </a:lnTo>
                  <a:lnTo>
                    <a:pt x="1818" y="215"/>
                  </a:lnTo>
                  <a:lnTo>
                    <a:pt x="1820" y="197"/>
                  </a:lnTo>
                  <a:lnTo>
                    <a:pt x="1822" y="177"/>
                  </a:lnTo>
                  <a:lnTo>
                    <a:pt x="1827" y="158"/>
                  </a:lnTo>
                  <a:lnTo>
                    <a:pt x="1833" y="138"/>
                  </a:lnTo>
                  <a:lnTo>
                    <a:pt x="1822" y="127"/>
                  </a:lnTo>
                  <a:lnTo>
                    <a:pt x="1813" y="134"/>
                  </a:lnTo>
                  <a:lnTo>
                    <a:pt x="1806" y="141"/>
                  </a:lnTo>
                  <a:lnTo>
                    <a:pt x="1804" y="145"/>
                  </a:lnTo>
                  <a:lnTo>
                    <a:pt x="1802" y="149"/>
                  </a:lnTo>
                  <a:lnTo>
                    <a:pt x="1800" y="155"/>
                  </a:lnTo>
                  <a:lnTo>
                    <a:pt x="1799" y="161"/>
                  </a:lnTo>
                  <a:lnTo>
                    <a:pt x="1798" y="154"/>
                  </a:lnTo>
                  <a:lnTo>
                    <a:pt x="1796" y="146"/>
                  </a:lnTo>
                  <a:lnTo>
                    <a:pt x="1792" y="140"/>
                  </a:lnTo>
                  <a:lnTo>
                    <a:pt x="1787" y="135"/>
                  </a:lnTo>
                  <a:lnTo>
                    <a:pt x="1784" y="133"/>
                  </a:lnTo>
                  <a:lnTo>
                    <a:pt x="1781" y="131"/>
                  </a:lnTo>
                  <a:lnTo>
                    <a:pt x="1777" y="130"/>
                  </a:lnTo>
                  <a:lnTo>
                    <a:pt x="1774" y="129"/>
                  </a:lnTo>
                  <a:lnTo>
                    <a:pt x="1771" y="129"/>
                  </a:lnTo>
                  <a:lnTo>
                    <a:pt x="1767" y="130"/>
                  </a:lnTo>
                  <a:lnTo>
                    <a:pt x="1764" y="132"/>
                  </a:lnTo>
                  <a:lnTo>
                    <a:pt x="1760" y="134"/>
                  </a:lnTo>
                  <a:lnTo>
                    <a:pt x="1739" y="157"/>
                  </a:lnTo>
                  <a:lnTo>
                    <a:pt x="1741" y="221"/>
                  </a:lnTo>
                  <a:lnTo>
                    <a:pt x="1744" y="284"/>
                  </a:lnTo>
                  <a:lnTo>
                    <a:pt x="1748" y="347"/>
                  </a:lnTo>
                  <a:lnTo>
                    <a:pt x="1755" y="409"/>
                  </a:lnTo>
                  <a:lnTo>
                    <a:pt x="1761" y="472"/>
                  </a:lnTo>
                  <a:lnTo>
                    <a:pt x="1768" y="534"/>
                  </a:lnTo>
                  <a:lnTo>
                    <a:pt x="1776" y="596"/>
                  </a:lnTo>
                  <a:lnTo>
                    <a:pt x="1784" y="657"/>
                  </a:lnTo>
                  <a:lnTo>
                    <a:pt x="1802" y="780"/>
                  </a:lnTo>
                  <a:lnTo>
                    <a:pt x="1821" y="902"/>
                  </a:lnTo>
                  <a:lnTo>
                    <a:pt x="1840" y="1024"/>
                  </a:lnTo>
                  <a:lnTo>
                    <a:pt x="1859" y="1145"/>
                  </a:lnTo>
                  <a:lnTo>
                    <a:pt x="1867" y="1206"/>
                  </a:lnTo>
                  <a:lnTo>
                    <a:pt x="1875" y="1266"/>
                  </a:lnTo>
                  <a:lnTo>
                    <a:pt x="1883" y="1328"/>
                  </a:lnTo>
                  <a:lnTo>
                    <a:pt x="1889" y="1388"/>
                  </a:lnTo>
                  <a:lnTo>
                    <a:pt x="1895" y="1449"/>
                  </a:lnTo>
                  <a:lnTo>
                    <a:pt x="1899" y="1509"/>
                  </a:lnTo>
                  <a:lnTo>
                    <a:pt x="1903" y="1570"/>
                  </a:lnTo>
                  <a:lnTo>
                    <a:pt x="1905" y="1631"/>
                  </a:lnTo>
                  <a:lnTo>
                    <a:pt x="1905" y="1692"/>
                  </a:lnTo>
                  <a:lnTo>
                    <a:pt x="1905" y="1754"/>
                  </a:lnTo>
                  <a:lnTo>
                    <a:pt x="1902" y="1815"/>
                  </a:lnTo>
                  <a:lnTo>
                    <a:pt x="1898" y="1877"/>
                  </a:lnTo>
                  <a:lnTo>
                    <a:pt x="1892" y="1939"/>
                  </a:lnTo>
                  <a:lnTo>
                    <a:pt x="1884" y="2002"/>
                  </a:lnTo>
                  <a:lnTo>
                    <a:pt x="1873" y="2064"/>
                  </a:lnTo>
                  <a:lnTo>
                    <a:pt x="1861" y="2127"/>
                  </a:lnTo>
                  <a:lnTo>
                    <a:pt x="1870" y="2147"/>
                  </a:lnTo>
                  <a:lnTo>
                    <a:pt x="1878" y="2168"/>
                  </a:lnTo>
                  <a:lnTo>
                    <a:pt x="1885" y="2189"/>
                  </a:lnTo>
                  <a:lnTo>
                    <a:pt x="1891" y="2211"/>
                  </a:lnTo>
                  <a:lnTo>
                    <a:pt x="1896" y="2232"/>
                  </a:lnTo>
                  <a:lnTo>
                    <a:pt x="1899" y="2253"/>
                  </a:lnTo>
                  <a:lnTo>
                    <a:pt x="1902" y="2274"/>
                  </a:lnTo>
                  <a:lnTo>
                    <a:pt x="1904" y="2296"/>
                  </a:lnTo>
                  <a:lnTo>
                    <a:pt x="1905" y="2317"/>
                  </a:lnTo>
                  <a:lnTo>
                    <a:pt x="1906" y="2340"/>
                  </a:lnTo>
                  <a:lnTo>
                    <a:pt x="1905" y="2361"/>
                  </a:lnTo>
                  <a:lnTo>
                    <a:pt x="1904" y="2382"/>
                  </a:lnTo>
                  <a:lnTo>
                    <a:pt x="1902" y="2404"/>
                  </a:lnTo>
                  <a:lnTo>
                    <a:pt x="1899" y="2425"/>
                  </a:lnTo>
                  <a:lnTo>
                    <a:pt x="1895" y="2446"/>
                  </a:lnTo>
                  <a:lnTo>
                    <a:pt x="1891" y="2468"/>
                  </a:lnTo>
                  <a:lnTo>
                    <a:pt x="1885" y="2489"/>
                  </a:lnTo>
                  <a:lnTo>
                    <a:pt x="1879" y="2510"/>
                  </a:lnTo>
                  <a:lnTo>
                    <a:pt x="1872" y="2530"/>
                  </a:lnTo>
                  <a:lnTo>
                    <a:pt x="1865" y="2551"/>
                  </a:lnTo>
                  <a:lnTo>
                    <a:pt x="1857" y="2571"/>
                  </a:lnTo>
                  <a:lnTo>
                    <a:pt x="1848" y="2592"/>
                  </a:lnTo>
                  <a:lnTo>
                    <a:pt x="1839" y="2611"/>
                  </a:lnTo>
                  <a:lnTo>
                    <a:pt x="1829" y="2631"/>
                  </a:lnTo>
                  <a:lnTo>
                    <a:pt x="1819" y="2649"/>
                  </a:lnTo>
                  <a:lnTo>
                    <a:pt x="1808" y="2668"/>
                  </a:lnTo>
                  <a:lnTo>
                    <a:pt x="1797" y="2686"/>
                  </a:lnTo>
                  <a:lnTo>
                    <a:pt x="1785" y="2704"/>
                  </a:lnTo>
                  <a:lnTo>
                    <a:pt x="1773" y="2723"/>
                  </a:lnTo>
                  <a:lnTo>
                    <a:pt x="1760" y="2740"/>
                  </a:lnTo>
                  <a:lnTo>
                    <a:pt x="1745" y="2756"/>
                  </a:lnTo>
                  <a:lnTo>
                    <a:pt x="1732" y="2772"/>
                  </a:lnTo>
                  <a:lnTo>
                    <a:pt x="1727" y="2805"/>
                  </a:lnTo>
                  <a:lnTo>
                    <a:pt x="1722" y="2839"/>
                  </a:lnTo>
                  <a:lnTo>
                    <a:pt x="1718" y="2872"/>
                  </a:lnTo>
                  <a:lnTo>
                    <a:pt x="1714" y="2905"/>
                  </a:lnTo>
                  <a:lnTo>
                    <a:pt x="1709" y="2971"/>
                  </a:lnTo>
                  <a:lnTo>
                    <a:pt x="1704" y="3036"/>
                  </a:lnTo>
                  <a:lnTo>
                    <a:pt x="1700" y="3103"/>
                  </a:lnTo>
                  <a:lnTo>
                    <a:pt x="1697" y="3169"/>
                  </a:lnTo>
                  <a:lnTo>
                    <a:pt x="1693" y="3237"/>
                  </a:lnTo>
                  <a:lnTo>
                    <a:pt x="1688" y="3305"/>
                  </a:lnTo>
                  <a:lnTo>
                    <a:pt x="1671" y="3419"/>
                  </a:lnTo>
                  <a:lnTo>
                    <a:pt x="1655" y="3534"/>
                  </a:lnTo>
                  <a:lnTo>
                    <a:pt x="1639" y="3648"/>
                  </a:lnTo>
                  <a:lnTo>
                    <a:pt x="1623" y="3763"/>
                  </a:lnTo>
                  <a:lnTo>
                    <a:pt x="1609" y="3878"/>
                  </a:lnTo>
                  <a:lnTo>
                    <a:pt x="1596" y="3994"/>
                  </a:lnTo>
                  <a:lnTo>
                    <a:pt x="1583" y="4109"/>
                  </a:lnTo>
                  <a:lnTo>
                    <a:pt x="1570" y="4224"/>
                  </a:lnTo>
                  <a:lnTo>
                    <a:pt x="1558" y="4338"/>
                  </a:lnTo>
                  <a:lnTo>
                    <a:pt x="1546" y="4453"/>
                  </a:lnTo>
                  <a:lnTo>
                    <a:pt x="1534" y="4568"/>
                  </a:lnTo>
                  <a:lnTo>
                    <a:pt x="1523" y="4683"/>
                  </a:lnTo>
                  <a:lnTo>
                    <a:pt x="1511" y="4797"/>
                  </a:lnTo>
                  <a:lnTo>
                    <a:pt x="1500" y="4911"/>
                  </a:lnTo>
                  <a:lnTo>
                    <a:pt x="1487" y="5024"/>
                  </a:lnTo>
                  <a:lnTo>
                    <a:pt x="1476" y="5137"/>
                  </a:lnTo>
                  <a:lnTo>
                    <a:pt x="1483" y="5155"/>
                  </a:lnTo>
                  <a:lnTo>
                    <a:pt x="1489" y="5171"/>
                  </a:lnTo>
                  <a:lnTo>
                    <a:pt x="1493" y="5186"/>
                  </a:lnTo>
                  <a:lnTo>
                    <a:pt x="1495" y="5200"/>
                  </a:lnTo>
                  <a:lnTo>
                    <a:pt x="1495" y="5213"/>
                  </a:lnTo>
                  <a:lnTo>
                    <a:pt x="1493" y="5224"/>
                  </a:lnTo>
                  <a:lnTo>
                    <a:pt x="1490" y="5236"/>
                  </a:lnTo>
                  <a:lnTo>
                    <a:pt x="1485" y="5245"/>
                  </a:lnTo>
                  <a:lnTo>
                    <a:pt x="1479" y="5253"/>
                  </a:lnTo>
                  <a:lnTo>
                    <a:pt x="1472" y="5261"/>
                  </a:lnTo>
                  <a:lnTo>
                    <a:pt x="1463" y="5267"/>
                  </a:lnTo>
                  <a:lnTo>
                    <a:pt x="1454" y="5273"/>
                  </a:lnTo>
                  <a:lnTo>
                    <a:pt x="1444" y="5279"/>
                  </a:lnTo>
                  <a:lnTo>
                    <a:pt x="1432" y="5283"/>
                  </a:lnTo>
                  <a:lnTo>
                    <a:pt x="1420" y="5287"/>
                  </a:lnTo>
                  <a:lnTo>
                    <a:pt x="1407" y="5291"/>
                  </a:lnTo>
                  <a:lnTo>
                    <a:pt x="1380" y="5297"/>
                  </a:lnTo>
                  <a:lnTo>
                    <a:pt x="1351" y="5301"/>
                  </a:lnTo>
                  <a:lnTo>
                    <a:pt x="1322" y="5306"/>
                  </a:lnTo>
                  <a:lnTo>
                    <a:pt x="1293" y="5310"/>
                  </a:lnTo>
                  <a:lnTo>
                    <a:pt x="1265" y="5314"/>
                  </a:lnTo>
                  <a:lnTo>
                    <a:pt x="1238" y="5320"/>
                  </a:lnTo>
                  <a:lnTo>
                    <a:pt x="1226" y="5324"/>
                  </a:lnTo>
                  <a:lnTo>
                    <a:pt x="1215" y="5328"/>
                  </a:lnTo>
                  <a:lnTo>
                    <a:pt x="1204" y="5332"/>
                  </a:lnTo>
                  <a:lnTo>
                    <a:pt x="1195" y="5337"/>
                  </a:lnTo>
                  <a:lnTo>
                    <a:pt x="1170" y="5345"/>
                  </a:lnTo>
                  <a:lnTo>
                    <a:pt x="1146" y="5354"/>
                  </a:lnTo>
                  <a:lnTo>
                    <a:pt x="1121" y="5360"/>
                  </a:lnTo>
                  <a:lnTo>
                    <a:pt x="1096" y="5365"/>
                  </a:lnTo>
                  <a:lnTo>
                    <a:pt x="1072" y="5370"/>
                  </a:lnTo>
                  <a:lnTo>
                    <a:pt x="1047" y="5374"/>
                  </a:lnTo>
                  <a:lnTo>
                    <a:pt x="1023" y="5378"/>
                  </a:lnTo>
                  <a:lnTo>
                    <a:pt x="998" y="5381"/>
                  </a:lnTo>
                  <a:lnTo>
                    <a:pt x="947" y="5386"/>
                  </a:lnTo>
                  <a:lnTo>
                    <a:pt x="897" y="5391"/>
                  </a:lnTo>
                  <a:lnTo>
                    <a:pt x="845" y="5397"/>
                  </a:lnTo>
                  <a:lnTo>
                    <a:pt x="793" y="5404"/>
                  </a:lnTo>
                  <a:lnTo>
                    <a:pt x="744" y="5403"/>
                  </a:lnTo>
                  <a:lnTo>
                    <a:pt x="694" y="5403"/>
                  </a:lnTo>
                  <a:lnTo>
                    <a:pt x="645" y="5403"/>
                  </a:lnTo>
                  <a:lnTo>
                    <a:pt x="596" y="5404"/>
                  </a:lnTo>
                  <a:lnTo>
                    <a:pt x="547" y="5405"/>
                  </a:lnTo>
                  <a:lnTo>
                    <a:pt x="499" y="5405"/>
                  </a:lnTo>
                  <a:lnTo>
                    <a:pt x="450" y="5406"/>
                  </a:lnTo>
                  <a:lnTo>
                    <a:pt x="402" y="5405"/>
                  </a:lnTo>
                  <a:lnTo>
                    <a:pt x="354" y="5404"/>
                  </a:lnTo>
                  <a:lnTo>
                    <a:pt x="306" y="5402"/>
                  </a:lnTo>
                  <a:lnTo>
                    <a:pt x="259" y="5398"/>
                  </a:lnTo>
                  <a:lnTo>
                    <a:pt x="212" y="5392"/>
                  </a:lnTo>
                  <a:lnTo>
                    <a:pt x="189" y="5389"/>
                  </a:lnTo>
                  <a:lnTo>
                    <a:pt x="166" y="5385"/>
                  </a:lnTo>
                  <a:lnTo>
                    <a:pt x="143" y="5381"/>
                  </a:lnTo>
                  <a:lnTo>
                    <a:pt x="120" y="5376"/>
                  </a:lnTo>
                  <a:lnTo>
                    <a:pt x="96" y="5370"/>
                  </a:lnTo>
                  <a:lnTo>
                    <a:pt x="73" y="5364"/>
                  </a:lnTo>
                  <a:lnTo>
                    <a:pt x="50" y="5357"/>
                  </a:lnTo>
                  <a:lnTo>
                    <a:pt x="28" y="5348"/>
                  </a:lnTo>
                  <a:lnTo>
                    <a:pt x="0" y="5316"/>
                  </a:lnTo>
                  <a:lnTo>
                    <a:pt x="8" y="5234"/>
                  </a:lnTo>
                  <a:lnTo>
                    <a:pt x="16" y="5150"/>
                  </a:lnTo>
                  <a:lnTo>
                    <a:pt x="27" y="5067"/>
                  </a:lnTo>
                  <a:lnTo>
                    <a:pt x="38" y="4985"/>
                  </a:lnTo>
                  <a:lnTo>
                    <a:pt x="51" y="4903"/>
                  </a:lnTo>
                  <a:lnTo>
                    <a:pt x="64" y="4821"/>
                  </a:lnTo>
                  <a:lnTo>
                    <a:pt x="79" y="4740"/>
                  </a:lnTo>
                  <a:lnTo>
                    <a:pt x="96" y="4658"/>
                  </a:lnTo>
                  <a:lnTo>
                    <a:pt x="114" y="4577"/>
                  </a:lnTo>
                  <a:lnTo>
                    <a:pt x="132" y="4497"/>
                  </a:lnTo>
                  <a:lnTo>
                    <a:pt x="151" y="4417"/>
                  </a:lnTo>
                  <a:lnTo>
                    <a:pt x="171" y="4336"/>
                  </a:lnTo>
                  <a:lnTo>
                    <a:pt x="192" y="4257"/>
                  </a:lnTo>
                  <a:lnTo>
                    <a:pt x="214" y="4177"/>
                  </a:lnTo>
                  <a:lnTo>
                    <a:pt x="237" y="4099"/>
                  </a:lnTo>
                  <a:lnTo>
                    <a:pt x="260" y="4019"/>
                  </a:lnTo>
                  <a:lnTo>
                    <a:pt x="284" y="3940"/>
                  </a:lnTo>
                  <a:lnTo>
                    <a:pt x="308" y="3862"/>
                  </a:lnTo>
                  <a:lnTo>
                    <a:pt x="333" y="3783"/>
                  </a:lnTo>
                  <a:lnTo>
                    <a:pt x="359" y="3705"/>
                  </a:lnTo>
                  <a:lnTo>
                    <a:pt x="412" y="3549"/>
                  </a:lnTo>
                  <a:lnTo>
                    <a:pt x="465" y="3394"/>
                  </a:lnTo>
                  <a:lnTo>
                    <a:pt x="521" y="3239"/>
                  </a:lnTo>
                  <a:lnTo>
                    <a:pt x="576" y="3084"/>
                  </a:lnTo>
                  <a:lnTo>
                    <a:pt x="632" y="2931"/>
                  </a:lnTo>
                  <a:lnTo>
                    <a:pt x="687" y="2777"/>
                  </a:lnTo>
                  <a:lnTo>
                    <a:pt x="693" y="2766"/>
                  </a:lnTo>
                  <a:lnTo>
                    <a:pt x="699" y="2758"/>
                  </a:lnTo>
                  <a:lnTo>
                    <a:pt x="702" y="2755"/>
                  </a:lnTo>
                  <a:lnTo>
                    <a:pt x="705" y="2753"/>
                  </a:lnTo>
                  <a:lnTo>
                    <a:pt x="709" y="2752"/>
                  </a:lnTo>
                  <a:lnTo>
                    <a:pt x="712" y="2750"/>
                  </a:lnTo>
                  <a:lnTo>
                    <a:pt x="718" y="2750"/>
                  </a:lnTo>
                  <a:lnTo>
                    <a:pt x="725" y="2751"/>
                  </a:lnTo>
                  <a:lnTo>
                    <a:pt x="732" y="2754"/>
                  </a:lnTo>
                  <a:lnTo>
                    <a:pt x="739" y="2758"/>
                  </a:lnTo>
                  <a:lnTo>
                    <a:pt x="752" y="2768"/>
                  </a:lnTo>
                  <a:lnTo>
                    <a:pt x="764" y="2780"/>
                  </a:lnTo>
                  <a:lnTo>
                    <a:pt x="774" y="2792"/>
                  </a:lnTo>
                  <a:lnTo>
                    <a:pt x="782" y="2800"/>
                  </a:lnTo>
                  <a:lnTo>
                    <a:pt x="792" y="2806"/>
                  </a:lnTo>
                  <a:lnTo>
                    <a:pt x="800" y="2813"/>
                  </a:lnTo>
                  <a:lnTo>
                    <a:pt x="807" y="2821"/>
                  </a:lnTo>
                  <a:lnTo>
                    <a:pt x="812" y="2829"/>
                  </a:lnTo>
                  <a:lnTo>
                    <a:pt x="822" y="2848"/>
                  </a:lnTo>
                  <a:lnTo>
                    <a:pt x="829" y="2866"/>
                  </a:lnTo>
                  <a:lnTo>
                    <a:pt x="836" y="2884"/>
                  </a:lnTo>
                  <a:lnTo>
                    <a:pt x="845" y="2900"/>
                  </a:lnTo>
                  <a:lnTo>
                    <a:pt x="850" y="2907"/>
                  </a:lnTo>
                  <a:lnTo>
                    <a:pt x="856" y="2913"/>
                  </a:lnTo>
                  <a:lnTo>
                    <a:pt x="863" y="2918"/>
                  </a:lnTo>
                  <a:lnTo>
                    <a:pt x="872" y="2922"/>
                  </a:lnTo>
                  <a:lnTo>
                    <a:pt x="873" y="2906"/>
                  </a:lnTo>
                  <a:lnTo>
                    <a:pt x="873" y="2890"/>
                  </a:lnTo>
                  <a:lnTo>
                    <a:pt x="871" y="2875"/>
                  </a:lnTo>
                  <a:lnTo>
                    <a:pt x="867" y="2861"/>
                  </a:lnTo>
                  <a:lnTo>
                    <a:pt x="862" y="2847"/>
                  </a:lnTo>
                  <a:lnTo>
                    <a:pt x="856" y="2834"/>
                  </a:lnTo>
                  <a:lnTo>
                    <a:pt x="849" y="2820"/>
                  </a:lnTo>
                  <a:lnTo>
                    <a:pt x="841" y="2807"/>
                  </a:lnTo>
                  <a:lnTo>
                    <a:pt x="823" y="2782"/>
                  </a:lnTo>
                  <a:lnTo>
                    <a:pt x="804" y="2757"/>
                  </a:lnTo>
                  <a:lnTo>
                    <a:pt x="785" y="2732"/>
                  </a:lnTo>
                  <a:lnTo>
                    <a:pt x="766" y="2705"/>
                  </a:lnTo>
                  <a:lnTo>
                    <a:pt x="769" y="2700"/>
                  </a:lnTo>
                  <a:lnTo>
                    <a:pt x="772" y="2695"/>
                  </a:lnTo>
                  <a:lnTo>
                    <a:pt x="772" y="2690"/>
                  </a:lnTo>
                  <a:lnTo>
                    <a:pt x="772" y="2686"/>
                  </a:lnTo>
                  <a:lnTo>
                    <a:pt x="770" y="2683"/>
                  </a:lnTo>
                  <a:lnTo>
                    <a:pt x="768" y="2679"/>
                  </a:lnTo>
                  <a:lnTo>
                    <a:pt x="765" y="2676"/>
                  </a:lnTo>
                  <a:lnTo>
                    <a:pt x="761" y="2673"/>
                  </a:lnTo>
                  <a:lnTo>
                    <a:pt x="743" y="2663"/>
                  </a:lnTo>
                  <a:lnTo>
                    <a:pt x="726" y="2655"/>
                  </a:lnTo>
                  <a:lnTo>
                    <a:pt x="720" y="2654"/>
                  </a:lnTo>
                  <a:lnTo>
                    <a:pt x="714" y="2651"/>
                  </a:lnTo>
                  <a:lnTo>
                    <a:pt x="709" y="2649"/>
                  </a:lnTo>
                  <a:lnTo>
                    <a:pt x="705" y="2645"/>
                  </a:lnTo>
                  <a:lnTo>
                    <a:pt x="696" y="2637"/>
                  </a:lnTo>
                  <a:lnTo>
                    <a:pt x="687" y="2627"/>
                  </a:lnTo>
                  <a:lnTo>
                    <a:pt x="684" y="2619"/>
                  </a:lnTo>
                  <a:lnTo>
                    <a:pt x="682" y="2609"/>
                  </a:lnTo>
                  <a:lnTo>
                    <a:pt x="683" y="2600"/>
                  </a:lnTo>
                  <a:lnTo>
                    <a:pt x="684" y="2591"/>
                  </a:lnTo>
                  <a:lnTo>
                    <a:pt x="688" y="2572"/>
                  </a:lnTo>
                  <a:lnTo>
                    <a:pt x="694" y="2555"/>
                  </a:lnTo>
                  <a:lnTo>
                    <a:pt x="699" y="2551"/>
                  </a:lnTo>
                  <a:lnTo>
                    <a:pt x="704" y="2548"/>
                  </a:lnTo>
                  <a:lnTo>
                    <a:pt x="709" y="2546"/>
                  </a:lnTo>
                  <a:lnTo>
                    <a:pt x="714" y="2545"/>
                  </a:lnTo>
                  <a:lnTo>
                    <a:pt x="719" y="2544"/>
                  </a:lnTo>
                  <a:lnTo>
                    <a:pt x="725" y="2544"/>
                  </a:lnTo>
                  <a:lnTo>
                    <a:pt x="730" y="2545"/>
                  </a:lnTo>
                  <a:lnTo>
                    <a:pt x="736" y="2546"/>
                  </a:lnTo>
                  <a:lnTo>
                    <a:pt x="748" y="2549"/>
                  </a:lnTo>
                  <a:lnTo>
                    <a:pt x="759" y="2552"/>
                  </a:lnTo>
                  <a:lnTo>
                    <a:pt x="771" y="2554"/>
                  </a:lnTo>
                  <a:lnTo>
                    <a:pt x="782" y="2555"/>
                  </a:lnTo>
                  <a:lnTo>
                    <a:pt x="780" y="2551"/>
                  </a:lnTo>
                  <a:lnTo>
                    <a:pt x="779" y="2547"/>
                  </a:lnTo>
                  <a:lnTo>
                    <a:pt x="779" y="2543"/>
                  </a:lnTo>
                  <a:lnTo>
                    <a:pt x="780" y="2539"/>
                  </a:lnTo>
                  <a:lnTo>
                    <a:pt x="784" y="2531"/>
                  </a:lnTo>
                  <a:lnTo>
                    <a:pt x="789" y="2523"/>
                  </a:lnTo>
                  <a:lnTo>
                    <a:pt x="791" y="2519"/>
                  </a:lnTo>
                  <a:lnTo>
                    <a:pt x="793" y="2515"/>
                  </a:lnTo>
                  <a:lnTo>
                    <a:pt x="794" y="2511"/>
                  </a:lnTo>
                  <a:lnTo>
                    <a:pt x="793" y="2508"/>
                  </a:lnTo>
                  <a:lnTo>
                    <a:pt x="792" y="2504"/>
                  </a:lnTo>
                  <a:lnTo>
                    <a:pt x="789" y="2501"/>
                  </a:lnTo>
                  <a:lnTo>
                    <a:pt x="784" y="2497"/>
                  </a:lnTo>
                  <a:lnTo>
                    <a:pt x="777" y="2494"/>
                  </a:lnTo>
                  <a:lnTo>
                    <a:pt x="780" y="2490"/>
                  </a:lnTo>
                  <a:lnTo>
                    <a:pt x="782" y="2486"/>
                  </a:lnTo>
                  <a:lnTo>
                    <a:pt x="783" y="2480"/>
                  </a:lnTo>
                  <a:lnTo>
                    <a:pt x="784" y="2475"/>
                  </a:lnTo>
                  <a:lnTo>
                    <a:pt x="782" y="2461"/>
                  </a:lnTo>
                  <a:lnTo>
                    <a:pt x="779" y="2445"/>
                  </a:lnTo>
                  <a:lnTo>
                    <a:pt x="774" y="2428"/>
                  </a:lnTo>
                  <a:lnTo>
                    <a:pt x="767" y="2412"/>
                  </a:lnTo>
                  <a:lnTo>
                    <a:pt x="761" y="2397"/>
                  </a:lnTo>
                  <a:lnTo>
                    <a:pt x="755" y="2383"/>
                  </a:lnTo>
                  <a:lnTo>
                    <a:pt x="727" y="2338"/>
                  </a:lnTo>
                  <a:lnTo>
                    <a:pt x="702" y="2292"/>
                  </a:lnTo>
                  <a:lnTo>
                    <a:pt x="679" y="2245"/>
                  </a:lnTo>
                  <a:lnTo>
                    <a:pt x="657" y="2197"/>
                  </a:lnTo>
                  <a:lnTo>
                    <a:pt x="636" y="2150"/>
                  </a:lnTo>
                  <a:lnTo>
                    <a:pt x="616" y="2102"/>
                  </a:lnTo>
                  <a:lnTo>
                    <a:pt x="595" y="2052"/>
                  </a:lnTo>
                  <a:lnTo>
                    <a:pt x="577" y="2003"/>
                  </a:lnTo>
                  <a:lnTo>
                    <a:pt x="558" y="1954"/>
                  </a:lnTo>
                  <a:lnTo>
                    <a:pt x="540" y="1904"/>
                  </a:lnTo>
                  <a:lnTo>
                    <a:pt x="522" y="1855"/>
                  </a:lnTo>
                  <a:lnTo>
                    <a:pt x="503" y="1805"/>
                  </a:lnTo>
                  <a:lnTo>
                    <a:pt x="483" y="1756"/>
                  </a:lnTo>
                  <a:lnTo>
                    <a:pt x="464" y="1707"/>
                  </a:lnTo>
                  <a:lnTo>
                    <a:pt x="443" y="1658"/>
                  </a:lnTo>
                  <a:lnTo>
                    <a:pt x="422" y="1610"/>
                  </a:lnTo>
                  <a:lnTo>
                    <a:pt x="407" y="1564"/>
                  </a:lnTo>
                  <a:lnTo>
                    <a:pt x="393" y="1519"/>
                  </a:lnTo>
                  <a:lnTo>
                    <a:pt x="378" y="1473"/>
                  </a:lnTo>
                  <a:lnTo>
                    <a:pt x="363" y="1426"/>
                  </a:lnTo>
                  <a:lnTo>
                    <a:pt x="347" y="1380"/>
                  </a:lnTo>
                  <a:lnTo>
                    <a:pt x="331" y="1334"/>
                  </a:lnTo>
                  <a:lnTo>
                    <a:pt x="316" y="1286"/>
                  </a:lnTo>
                  <a:lnTo>
                    <a:pt x="301" y="1240"/>
                  </a:lnTo>
                  <a:lnTo>
                    <a:pt x="286" y="1192"/>
                  </a:lnTo>
                  <a:lnTo>
                    <a:pt x="271" y="1145"/>
                  </a:lnTo>
                  <a:lnTo>
                    <a:pt x="256" y="1098"/>
                  </a:lnTo>
                  <a:lnTo>
                    <a:pt x="241" y="1050"/>
                  </a:lnTo>
                  <a:lnTo>
                    <a:pt x="225" y="1003"/>
                  </a:lnTo>
                  <a:lnTo>
                    <a:pt x="211" y="956"/>
                  </a:lnTo>
                  <a:lnTo>
                    <a:pt x="196" y="908"/>
                  </a:lnTo>
                  <a:lnTo>
                    <a:pt x="182" y="861"/>
                  </a:lnTo>
                  <a:lnTo>
                    <a:pt x="194" y="847"/>
                  </a:lnTo>
                  <a:lnTo>
                    <a:pt x="206" y="835"/>
                  </a:lnTo>
                  <a:lnTo>
                    <a:pt x="219" y="823"/>
                  </a:lnTo>
                  <a:lnTo>
                    <a:pt x="233" y="812"/>
                  </a:lnTo>
                  <a:lnTo>
                    <a:pt x="247" y="803"/>
                  </a:lnTo>
                  <a:lnTo>
                    <a:pt x="262" y="794"/>
                  </a:lnTo>
                  <a:lnTo>
                    <a:pt x="277" y="786"/>
                  </a:lnTo>
                  <a:lnTo>
                    <a:pt x="292" y="779"/>
                  </a:lnTo>
                  <a:lnTo>
                    <a:pt x="308" y="773"/>
                  </a:lnTo>
                  <a:lnTo>
                    <a:pt x="324" y="768"/>
                  </a:lnTo>
                  <a:lnTo>
                    <a:pt x="340" y="763"/>
                  </a:lnTo>
                  <a:lnTo>
                    <a:pt x="357" y="758"/>
                  </a:lnTo>
                  <a:lnTo>
                    <a:pt x="392" y="751"/>
                  </a:lnTo>
                  <a:lnTo>
                    <a:pt x="426" y="744"/>
                  </a:lnTo>
                  <a:lnTo>
                    <a:pt x="497" y="733"/>
                  </a:lnTo>
                  <a:lnTo>
                    <a:pt x="566" y="722"/>
                  </a:lnTo>
                  <a:lnTo>
                    <a:pt x="600" y="714"/>
                  </a:lnTo>
                  <a:lnTo>
                    <a:pt x="633" y="705"/>
                  </a:lnTo>
                  <a:lnTo>
                    <a:pt x="649" y="699"/>
                  </a:lnTo>
                  <a:lnTo>
                    <a:pt x="664" y="693"/>
                  </a:lnTo>
                  <a:lnTo>
                    <a:pt x="679" y="685"/>
                  </a:lnTo>
                  <a:lnTo>
                    <a:pt x="694" y="678"/>
                  </a:lnTo>
                  <a:lnTo>
                    <a:pt x="784" y="662"/>
                  </a:lnTo>
                  <a:lnTo>
                    <a:pt x="873" y="646"/>
                  </a:lnTo>
                  <a:lnTo>
                    <a:pt x="917" y="636"/>
                  </a:lnTo>
                  <a:lnTo>
                    <a:pt x="960" y="627"/>
                  </a:lnTo>
                  <a:lnTo>
                    <a:pt x="1004" y="616"/>
                  </a:lnTo>
                  <a:lnTo>
                    <a:pt x="1047" y="605"/>
                  </a:lnTo>
                  <a:lnTo>
                    <a:pt x="1090" y="594"/>
                  </a:lnTo>
                  <a:lnTo>
                    <a:pt x="1133" y="581"/>
                  </a:lnTo>
                  <a:lnTo>
                    <a:pt x="1175" y="568"/>
                  </a:lnTo>
                  <a:lnTo>
                    <a:pt x="1217" y="554"/>
                  </a:lnTo>
                  <a:lnTo>
                    <a:pt x="1259" y="539"/>
                  </a:lnTo>
                  <a:lnTo>
                    <a:pt x="1300" y="523"/>
                  </a:lnTo>
                  <a:lnTo>
                    <a:pt x="1341" y="507"/>
                  </a:lnTo>
                  <a:lnTo>
                    <a:pt x="1382" y="489"/>
                  </a:lnTo>
                  <a:lnTo>
                    <a:pt x="1401" y="471"/>
                  </a:lnTo>
                  <a:lnTo>
                    <a:pt x="1421" y="452"/>
                  </a:lnTo>
                  <a:lnTo>
                    <a:pt x="1431" y="442"/>
                  </a:lnTo>
                  <a:lnTo>
                    <a:pt x="1442" y="433"/>
                  </a:lnTo>
                  <a:lnTo>
                    <a:pt x="1448" y="430"/>
                  </a:lnTo>
                  <a:lnTo>
                    <a:pt x="1454" y="426"/>
                  </a:lnTo>
                  <a:lnTo>
                    <a:pt x="1460" y="424"/>
                  </a:lnTo>
                  <a:lnTo>
                    <a:pt x="1467" y="422"/>
                  </a:lnTo>
                  <a:lnTo>
                    <a:pt x="1470" y="397"/>
                  </a:lnTo>
                  <a:lnTo>
                    <a:pt x="1473" y="373"/>
                  </a:lnTo>
                  <a:lnTo>
                    <a:pt x="1478" y="348"/>
                  </a:lnTo>
                  <a:lnTo>
                    <a:pt x="1483" y="324"/>
                  </a:lnTo>
                  <a:lnTo>
                    <a:pt x="1495" y="276"/>
                  </a:lnTo>
                  <a:lnTo>
                    <a:pt x="1509" y="229"/>
                  </a:lnTo>
                  <a:lnTo>
                    <a:pt x="1523" y="181"/>
                  </a:lnTo>
                  <a:lnTo>
                    <a:pt x="1537" y="135"/>
                  </a:lnTo>
                  <a:lnTo>
                    <a:pt x="1550" y="88"/>
                  </a:lnTo>
                  <a:lnTo>
                    <a:pt x="1561" y="39"/>
                  </a:lnTo>
                  <a:lnTo>
                    <a:pt x="1574" y="42"/>
                  </a:lnTo>
                  <a:lnTo>
                    <a:pt x="1586" y="44"/>
                  </a:lnTo>
                  <a:lnTo>
                    <a:pt x="1599" y="46"/>
                  </a:lnTo>
                  <a:lnTo>
                    <a:pt x="1611" y="48"/>
                  </a:lnTo>
                  <a:lnTo>
                    <a:pt x="1638" y="49"/>
                  </a:lnTo>
                  <a:lnTo>
                    <a:pt x="1664" y="49"/>
                  </a:lnTo>
                  <a:lnTo>
                    <a:pt x="1689" y="47"/>
                  </a:lnTo>
                  <a:lnTo>
                    <a:pt x="1715" y="45"/>
                  </a:lnTo>
                  <a:lnTo>
                    <a:pt x="1741" y="41"/>
                  </a:lnTo>
                  <a:lnTo>
                    <a:pt x="1768" y="37"/>
                  </a:lnTo>
                  <a:lnTo>
                    <a:pt x="1819" y="26"/>
                  </a:lnTo>
                  <a:lnTo>
                    <a:pt x="1868" y="16"/>
                  </a:lnTo>
                  <a:lnTo>
                    <a:pt x="1893" y="11"/>
                  </a:lnTo>
                  <a:lnTo>
                    <a:pt x="1916" y="6"/>
                  </a:lnTo>
                  <a:lnTo>
                    <a:pt x="1939" y="3"/>
                  </a:lnTo>
                  <a:lnTo>
                    <a:pt x="1960" y="0"/>
                  </a:lnTo>
                  <a:lnTo>
                    <a:pt x="1965" y="4"/>
                  </a:lnTo>
                  <a:lnTo>
                    <a:pt x="1970" y="7"/>
                  </a:lnTo>
                  <a:lnTo>
                    <a:pt x="1974" y="8"/>
                  </a:lnTo>
                  <a:lnTo>
                    <a:pt x="1979" y="8"/>
                  </a:lnTo>
                  <a:lnTo>
                    <a:pt x="1988" y="5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2803" y="2462"/>
              <a:ext cx="271" cy="90"/>
            </a:xfrm>
            <a:custGeom>
              <a:avLst/>
              <a:gdLst>
                <a:gd name="T0" fmla="*/ 1285 w 1626"/>
                <a:gd name="T1" fmla="*/ 177 h 544"/>
                <a:gd name="T2" fmla="*/ 1328 w 1626"/>
                <a:gd name="T3" fmla="*/ 165 h 544"/>
                <a:gd name="T4" fmla="*/ 1392 w 1626"/>
                <a:gd name="T5" fmla="*/ 144 h 544"/>
                <a:gd name="T6" fmla="*/ 1475 w 1626"/>
                <a:gd name="T7" fmla="*/ 111 h 544"/>
                <a:gd name="T8" fmla="*/ 1557 w 1626"/>
                <a:gd name="T9" fmla="*/ 74 h 544"/>
                <a:gd name="T10" fmla="*/ 1601 w 1626"/>
                <a:gd name="T11" fmla="*/ 62 h 544"/>
                <a:gd name="T12" fmla="*/ 1607 w 1626"/>
                <a:gd name="T13" fmla="*/ 78 h 544"/>
                <a:gd name="T14" fmla="*/ 1615 w 1626"/>
                <a:gd name="T15" fmla="*/ 106 h 544"/>
                <a:gd name="T16" fmla="*/ 1621 w 1626"/>
                <a:gd name="T17" fmla="*/ 146 h 544"/>
                <a:gd name="T18" fmla="*/ 1625 w 1626"/>
                <a:gd name="T19" fmla="*/ 187 h 544"/>
                <a:gd name="T20" fmla="*/ 1578 w 1626"/>
                <a:gd name="T21" fmla="*/ 240 h 544"/>
                <a:gd name="T22" fmla="*/ 1483 w 1626"/>
                <a:gd name="T23" fmla="*/ 304 h 544"/>
                <a:gd name="T24" fmla="*/ 1385 w 1626"/>
                <a:gd name="T25" fmla="*/ 363 h 544"/>
                <a:gd name="T26" fmla="*/ 1308 w 1626"/>
                <a:gd name="T27" fmla="*/ 402 h 544"/>
                <a:gd name="T28" fmla="*/ 1257 w 1626"/>
                <a:gd name="T29" fmla="*/ 426 h 544"/>
                <a:gd name="T30" fmla="*/ 1203 w 1626"/>
                <a:gd name="T31" fmla="*/ 449 h 544"/>
                <a:gd name="T32" fmla="*/ 1150 w 1626"/>
                <a:gd name="T33" fmla="*/ 469 h 544"/>
                <a:gd name="T34" fmla="*/ 1095 w 1626"/>
                <a:gd name="T35" fmla="*/ 486 h 544"/>
                <a:gd name="T36" fmla="*/ 1041 w 1626"/>
                <a:gd name="T37" fmla="*/ 502 h 544"/>
                <a:gd name="T38" fmla="*/ 984 w 1626"/>
                <a:gd name="T39" fmla="*/ 515 h 544"/>
                <a:gd name="T40" fmla="*/ 927 w 1626"/>
                <a:gd name="T41" fmla="*/ 526 h 544"/>
                <a:gd name="T42" fmla="*/ 870 w 1626"/>
                <a:gd name="T43" fmla="*/ 535 h 544"/>
                <a:gd name="T44" fmla="*/ 811 w 1626"/>
                <a:gd name="T45" fmla="*/ 542 h 544"/>
                <a:gd name="T46" fmla="*/ 731 w 1626"/>
                <a:gd name="T47" fmla="*/ 542 h 544"/>
                <a:gd name="T48" fmla="*/ 634 w 1626"/>
                <a:gd name="T49" fmla="*/ 535 h 544"/>
                <a:gd name="T50" fmla="*/ 536 w 1626"/>
                <a:gd name="T51" fmla="*/ 524 h 544"/>
                <a:gd name="T52" fmla="*/ 440 w 1626"/>
                <a:gd name="T53" fmla="*/ 508 h 544"/>
                <a:gd name="T54" fmla="*/ 346 w 1626"/>
                <a:gd name="T55" fmla="*/ 485 h 544"/>
                <a:gd name="T56" fmla="*/ 255 w 1626"/>
                <a:gd name="T57" fmla="*/ 457 h 544"/>
                <a:gd name="T58" fmla="*/ 188 w 1626"/>
                <a:gd name="T59" fmla="*/ 429 h 544"/>
                <a:gd name="T60" fmla="*/ 145 w 1626"/>
                <a:gd name="T61" fmla="*/ 409 h 544"/>
                <a:gd name="T62" fmla="*/ 102 w 1626"/>
                <a:gd name="T63" fmla="*/ 387 h 544"/>
                <a:gd name="T64" fmla="*/ 61 w 1626"/>
                <a:gd name="T65" fmla="*/ 363 h 544"/>
                <a:gd name="T66" fmla="*/ 30 w 1626"/>
                <a:gd name="T67" fmla="*/ 343 h 544"/>
                <a:gd name="T68" fmla="*/ 13 w 1626"/>
                <a:gd name="T69" fmla="*/ 327 h 544"/>
                <a:gd name="T70" fmla="*/ 4 w 1626"/>
                <a:gd name="T71" fmla="*/ 311 h 544"/>
                <a:gd name="T72" fmla="*/ 0 w 1626"/>
                <a:gd name="T73" fmla="*/ 293 h 544"/>
                <a:gd name="T74" fmla="*/ 0 w 1626"/>
                <a:gd name="T75" fmla="*/ 276 h 544"/>
                <a:gd name="T76" fmla="*/ 4 w 1626"/>
                <a:gd name="T77" fmla="*/ 258 h 544"/>
                <a:gd name="T78" fmla="*/ 13 w 1626"/>
                <a:gd name="T79" fmla="*/ 230 h 544"/>
                <a:gd name="T80" fmla="*/ 28 w 1626"/>
                <a:gd name="T81" fmla="*/ 195 h 544"/>
                <a:gd name="T82" fmla="*/ 48 w 1626"/>
                <a:gd name="T83" fmla="*/ 167 h 544"/>
                <a:gd name="T84" fmla="*/ 83 w 1626"/>
                <a:gd name="T85" fmla="*/ 132 h 544"/>
                <a:gd name="T86" fmla="*/ 119 w 1626"/>
                <a:gd name="T87" fmla="*/ 98 h 544"/>
                <a:gd name="T88" fmla="*/ 140 w 1626"/>
                <a:gd name="T89" fmla="*/ 74 h 544"/>
                <a:gd name="T90" fmla="*/ 158 w 1626"/>
                <a:gd name="T91" fmla="*/ 47 h 544"/>
                <a:gd name="T92" fmla="*/ 171 w 1626"/>
                <a:gd name="T93" fmla="*/ 17 h 544"/>
                <a:gd name="T94" fmla="*/ 200 w 1626"/>
                <a:gd name="T95" fmla="*/ 26 h 544"/>
                <a:gd name="T96" fmla="*/ 256 w 1626"/>
                <a:gd name="T97" fmla="*/ 75 h 544"/>
                <a:gd name="T98" fmla="*/ 314 w 1626"/>
                <a:gd name="T99" fmla="*/ 116 h 544"/>
                <a:gd name="T100" fmla="*/ 377 w 1626"/>
                <a:gd name="T101" fmla="*/ 151 h 544"/>
                <a:gd name="T102" fmla="*/ 442 w 1626"/>
                <a:gd name="T103" fmla="*/ 181 h 544"/>
                <a:gd name="T104" fmla="*/ 510 w 1626"/>
                <a:gd name="T105" fmla="*/ 204 h 544"/>
                <a:gd name="T106" fmla="*/ 579 w 1626"/>
                <a:gd name="T107" fmla="*/ 222 h 544"/>
                <a:gd name="T108" fmla="*/ 652 w 1626"/>
                <a:gd name="T109" fmla="*/ 234 h 544"/>
                <a:gd name="T110" fmla="*/ 724 w 1626"/>
                <a:gd name="T111" fmla="*/ 242 h 544"/>
                <a:gd name="T112" fmla="*/ 798 w 1626"/>
                <a:gd name="T113" fmla="*/ 246 h 544"/>
                <a:gd name="T114" fmla="*/ 872 w 1626"/>
                <a:gd name="T115" fmla="*/ 245 h 544"/>
                <a:gd name="T116" fmla="*/ 945 w 1626"/>
                <a:gd name="T117" fmla="*/ 241 h 544"/>
                <a:gd name="T118" fmla="*/ 1019 w 1626"/>
                <a:gd name="T119" fmla="*/ 233 h 544"/>
                <a:gd name="T120" fmla="*/ 1090 w 1626"/>
                <a:gd name="T121" fmla="*/ 222 h 544"/>
                <a:gd name="T122" fmla="*/ 1161 w 1626"/>
                <a:gd name="T123" fmla="*/ 208 h 544"/>
                <a:gd name="T124" fmla="*/ 1229 w 1626"/>
                <a:gd name="T125" fmla="*/ 19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6" h="544">
                  <a:moveTo>
                    <a:pt x="1263" y="183"/>
                  </a:moveTo>
                  <a:lnTo>
                    <a:pt x="1285" y="177"/>
                  </a:lnTo>
                  <a:lnTo>
                    <a:pt x="1307" y="171"/>
                  </a:lnTo>
                  <a:lnTo>
                    <a:pt x="1328" y="165"/>
                  </a:lnTo>
                  <a:lnTo>
                    <a:pt x="1349" y="158"/>
                  </a:lnTo>
                  <a:lnTo>
                    <a:pt x="1392" y="144"/>
                  </a:lnTo>
                  <a:lnTo>
                    <a:pt x="1434" y="128"/>
                  </a:lnTo>
                  <a:lnTo>
                    <a:pt x="1475" y="111"/>
                  </a:lnTo>
                  <a:lnTo>
                    <a:pt x="1516" y="93"/>
                  </a:lnTo>
                  <a:lnTo>
                    <a:pt x="1557" y="74"/>
                  </a:lnTo>
                  <a:lnTo>
                    <a:pt x="1597" y="56"/>
                  </a:lnTo>
                  <a:lnTo>
                    <a:pt x="1601" y="62"/>
                  </a:lnTo>
                  <a:lnTo>
                    <a:pt x="1604" y="70"/>
                  </a:lnTo>
                  <a:lnTo>
                    <a:pt x="1607" y="78"/>
                  </a:lnTo>
                  <a:lnTo>
                    <a:pt x="1610" y="87"/>
                  </a:lnTo>
                  <a:lnTo>
                    <a:pt x="1615" y="106"/>
                  </a:lnTo>
                  <a:lnTo>
                    <a:pt x="1619" y="126"/>
                  </a:lnTo>
                  <a:lnTo>
                    <a:pt x="1621" y="146"/>
                  </a:lnTo>
                  <a:lnTo>
                    <a:pt x="1624" y="167"/>
                  </a:lnTo>
                  <a:lnTo>
                    <a:pt x="1625" y="187"/>
                  </a:lnTo>
                  <a:lnTo>
                    <a:pt x="1626" y="205"/>
                  </a:lnTo>
                  <a:lnTo>
                    <a:pt x="1578" y="240"/>
                  </a:lnTo>
                  <a:lnTo>
                    <a:pt x="1531" y="273"/>
                  </a:lnTo>
                  <a:lnTo>
                    <a:pt x="1483" y="304"/>
                  </a:lnTo>
                  <a:lnTo>
                    <a:pt x="1434" y="335"/>
                  </a:lnTo>
                  <a:lnTo>
                    <a:pt x="1385" y="363"/>
                  </a:lnTo>
                  <a:lnTo>
                    <a:pt x="1333" y="390"/>
                  </a:lnTo>
                  <a:lnTo>
                    <a:pt x="1308" y="402"/>
                  </a:lnTo>
                  <a:lnTo>
                    <a:pt x="1282" y="414"/>
                  </a:lnTo>
                  <a:lnTo>
                    <a:pt x="1257" y="426"/>
                  </a:lnTo>
                  <a:lnTo>
                    <a:pt x="1230" y="438"/>
                  </a:lnTo>
                  <a:lnTo>
                    <a:pt x="1203" y="449"/>
                  </a:lnTo>
                  <a:lnTo>
                    <a:pt x="1177" y="459"/>
                  </a:lnTo>
                  <a:lnTo>
                    <a:pt x="1150" y="469"/>
                  </a:lnTo>
                  <a:lnTo>
                    <a:pt x="1123" y="478"/>
                  </a:lnTo>
                  <a:lnTo>
                    <a:pt x="1095" y="486"/>
                  </a:lnTo>
                  <a:lnTo>
                    <a:pt x="1068" y="494"/>
                  </a:lnTo>
                  <a:lnTo>
                    <a:pt x="1041" y="502"/>
                  </a:lnTo>
                  <a:lnTo>
                    <a:pt x="1013" y="509"/>
                  </a:lnTo>
                  <a:lnTo>
                    <a:pt x="984" y="515"/>
                  </a:lnTo>
                  <a:lnTo>
                    <a:pt x="956" y="521"/>
                  </a:lnTo>
                  <a:lnTo>
                    <a:pt x="927" y="526"/>
                  </a:lnTo>
                  <a:lnTo>
                    <a:pt x="899" y="531"/>
                  </a:lnTo>
                  <a:lnTo>
                    <a:pt x="870" y="535"/>
                  </a:lnTo>
                  <a:lnTo>
                    <a:pt x="840" y="539"/>
                  </a:lnTo>
                  <a:lnTo>
                    <a:pt x="811" y="542"/>
                  </a:lnTo>
                  <a:lnTo>
                    <a:pt x="781" y="544"/>
                  </a:lnTo>
                  <a:lnTo>
                    <a:pt x="731" y="542"/>
                  </a:lnTo>
                  <a:lnTo>
                    <a:pt x="683" y="539"/>
                  </a:lnTo>
                  <a:lnTo>
                    <a:pt x="634" y="535"/>
                  </a:lnTo>
                  <a:lnTo>
                    <a:pt x="584" y="530"/>
                  </a:lnTo>
                  <a:lnTo>
                    <a:pt x="536" y="524"/>
                  </a:lnTo>
                  <a:lnTo>
                    <a:pt x="488" y="517"/>
                  </a:lnTo>
                  <a:lnTo>
                    <a:pt x="440" y="508"/>
                  </a:lnTo>
                  <a:lnTo>
                    <a:pt x="393" y="497"/>
                  </a:lnTo>
                  <a:lnTo>
                    <a:pt x="346" y="485"/>
                  </a:lnTo>
                  <a:lnTo>
                    <a:pt x="300" y="472"/>
                  </a:lnTo>
                  <a:lnTo>
                    <a:pt x="255" y="457"/>
                  </a:lnTo>
                  <a:lnTo>
                    <a:pt x="210" y="440"/>
                  </a:lnTo>
                  <a:lnTo>
                    <a:pt x="188" y="429"/>
                  </a:lnTo>
                  <a:lnTo>
                    <a:pt x="166" y="420"/>
                  </a:lnTo>
                  <a:lnTo>
                    <a:pt x="145" y="409"/>
                  </a:lnTo>
                  <a:lnTo>
                    <a:pt x="124" y="399"/>
                  </a:lnTo>
                  <a:lnTo>
                    <a:pt x="102" y="387"/>
                  </a:lnTo>
                  <a:lnTo>
                    <a:pt x="81" y="376"/>
                  </a:lnTo>
                  <a:lnTo>
                    <a:pt x="61" y="363"/>
                  </a:lnTo>
                  <a:lnTo>
                    <a:pt x="41" y="351"/>
                  </a:lnTo>
                  <a:lnTo>
                    <a:pt x="30" y="343"/>
                  </a:lnTo>
                  <a:lnTo>
                    <a:pt x="21" y="335"/>
                  </a:lnTo>
                  <a:lnTo>
                    <a:pt x="13" y="327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1" y="302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0" y="276"/>
                  </a:lnTo>
                  <a:lnTo>
                    <a:pt x="2" y="267"/>
                  </a:lnTo>
                  <a:lnTo>
                    <a:pt x="4" y="258"/>
                  </a:lnTo>
                  <a:lnTo>
                    <a:pt x="7" y="249"/>
                  </a:lnTo>
                  <a:lnTo>
                    <a:pt x="13" y="230"/>
                  </a:lnTo>
                  <a:lnTo>
                    <a:pt x="20" y="210"/>
                  </a:lnTo>
                  <a:lnTo>
                    <a:pt x="28" y="195"/>
                  </a:lnTo>
                  <a:lnTo>
                    <a:pt x="38" y="181"/>
                  </a:lnTo>
                  <a:lnTo>
                    <a:pt x="48" y="167"/>
                  </a:lnTo>
                  <a:lnTo>
                    <a:pt x="59" y="155"/>
                  </a:lnTo>
                  <a:lnTo>
                    <a:pt x="83" y="132"/>
                  </a:lnTo>
                  <a:lnTo>
                    <a:pt x="107" y="109"/>
                  </a:lnTo>
                  <a:lnTo>
                    <a:pt x="119" y="98"/>
                  </a:lnTo>
                  <a:lnTo>
                    <a:pt x="130" y="86"/>
                  </a:lnTo>
                  <a:lnTo>
                    <a:pt x="140" y="74"/>
                  </a:lnTo>
                  <a:lnTo>
                    <a:pt x="150" y="61"/>
                  </a:lnTo>
                  <a:lnTo>
                    <a:pt x="158" y="47"/>
                  </a:lnTo>
                  <a:lnTo>
                    <a:pt x="165" y="32"/>
                  </a:lnTo>
                  <a:lnTo>
                    <a:pt x="171" y="17"/>
                  </a:lnTo>
                  <a:lnTo>
                    <a:pt x="174" y="0"/>
                  </a:lnTo>
                  <a:lnTo>
                    <a:pt x="200" y="26"/>
                  </a:lnTo>
                  <a:lnTo>
                    <a:pt x="227" y="51"/>
                  </a:lnTo>
                  <a:lnTo>
                    <a:pt x="256" y="75"/>
                  </a:lnTo>
                  <a:lnTo>
                    <a:pt x="284" y="97"/>
                  </a:lnTo>
                  <a:lnTo>
                    <a:pt x="314" y="116"/>
                  </a:lnTo>
                  <a:lnTo>
                    <a:pt x="345" y="135"/>
                  </a:lnTo>
                  <a:lnTo>
                    <a:pt x="377" y="151"/>
                  </a:lnTo>
                  <a:lnTo>
                    <a:pt x="409" y="166"/>
                  </a:lnTo>
                  <a:lnTo>
                    <a:pt x="442" y="181"/>
                  </a:lnTo>
                  <a:lnTo>
                    <a:pt x="475" y="193"/>
                  </a:lnTo>
                  <a:lnTo>
                    <a:pt x="510" y="204"/>
                  </a:lnTo>
                  <a:lnTo>
                    <a:pt x="544" y="214"/>
                  </a:lnTo>
                  <a:lnTo>
                    <a:pt x="579" y="222"/>
                  </a:lnTo>
                  <a:lnTo>
                    <a:pt x="616" y="229"/>
                  </a:lnTo>
                  <a:lnTo>
                    <a:pt x="652" y="234"/>
                  </a:lnTo>
                  <a:lnTo>
                    <a:pt x="688" y="239"/>
                  </a:lnTo>
                  <a:lnTo>
                    <a:pt x="724" y="242"/>
                  </a:lnTo>
                  <a:lnTo>
                    <a:pt x="761" y="244"/>
                  </a:lnTo>
                  <a:lnTo>
                    <a:pt x="798" y="246"/>
                  </a:lnTo>
                  <a:lnTo>
                    <a:pt x="834" y="246"/>
                  </a:lnTo>
                  <a:lnTo>
                    <a:pt x="872" y="245"/>
                  </a:lnTo>
                  <a:lnTo>
                    <a:pt x="909" y="243"/>
                  </a:lnTo>
                  <a:lnTo>
                    <a:pt x="945" y="241"/>
                  </a:lnTo>
                  <a:lnTo>
                    <a:pt x="982" y="237"/>
                  </a:lnTo>
                  <a:lnTo>
                    <a:pt x="1019" y="233"/>
                  </a:lnTo>
                  <a:lnTo>
                    <a:pt x="1055" y="227"/>
                  </a:lnTo>
                  <a:lnTo>
                    <a:pt x="1090" y="222"/>
                  </a:lnTo>
                  <a:lnTo>
                    <a:pt x="1127" y="215"/>
                  </a:lnTo>
                  <a:lnTo>
                    <a:pt x="1161" y="208"/>
                  </a:lnTo>
                  <a:lnTo>
                    <a:pt x="1196" y="200"/>
                  </a:lnTo>
                  <a:lnTo>
                    <a:pt x="1229" y="191"/>
                  </a:lnTo>
                  <a:lnTo>
                    <a:pt x="1263" y="183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2772" y="2514"/>
              <a:ext cx="437" cy="835"/>
            </a:xfrm>
            <a:custGeom>
              <a:avLst/>
              <a:gdLst>
                <a:gd name="T0" fmla="*/ 1974 w 2621"/>
                <a:gd name="T1" fmla="*/ 1080 h 5011"/>
                <a:gd name="T2" fmla="*/ 1846 w 2621"/>
                <a:gd name="T3" fmla="*/ 1835 h 5011"/>
                <a:gd name="T4" fmla="*/ 1779 w 2621"/>
                <a:gd name="T5" fmla="*/ 2264 h 5011"/>
                <a:gd name="T6" fmla="*/ 1966 w 2621"/>
                <a:gd name="T7" fmla="*/ 2866 h 5011"/>
                <a:gd name="T8" fmla="*/ 2220 w 2621"/>
                <a:gd name="T9" fmla="*/ 3276 h 5011"/>
                <a:gd name="T10" fmla="*/ 2334 w 2621"/>
                <a:gd name="T11" fmla="*/ 3592 h 5011"/>
                <a:gd name="T12" fmla="*/ 2521 w 2621"/>
                <a:gd name="T13" fmla="*/ 4145 h 5011"/>
                <a:gd name="T14" fmla="*/ 2597 w 2621"/>
                <a:gd name="T15" fmla="*/ 4553 h 5011"/>
                <a:gd name="T16" fmla="*/ 2344 w 2621"/>
                <a:gd name="T17" fmla="*/ 4828 h 5011"/>
                <a:gd name="T18" fmla="*/ 2155 w 2621"/>
                <a:gd name="T19" fmla="*/ 4951 h 5011"/>
                <a:gd name="T20" fmla="*/ 1707 w 2621"/>
                <a:gd name="T21" fmla="*/ 4045 h 5011"/>
                <a:gd name="T22" fmla="*/ 1353 w 2621"/>
                <a:gd name="T23" fmla="*/ 3238 h 5011"/>
                <a:gd name="T24" fmla="*/ 1298 w 2621"/>
                <a:gd name="T25" fmla="*/ 2819 h 5011"/>
                <a:gd name="T26" fmla="*/ 1297 w 2621"/>
                <a:gd name="T27" fmla="*/ 2136 h 5011"/>
                <a:gd name="T28" fmla="*/ 1273 w 2621"/>
                <a:gd name="T29" fmla="*/ 1724 h 5011"/>
                <a:gd name="T30" fmla="*/ 1238 w 2621"/>
                <a:gd name="T31" fmla="*/ 1272 h 5011"/>
                <a:gd name="T32" fmla="*/ 1363 w 2621"/>
                <a:gd name="T33" fmla="*/ 953 h 5011"/>
                <a:gd name="T34" fmla="*/ 1643 w 2621"/>
                <a:gd name="T35" fmla="*/ 652 h 5011"/>
                <a:gd name="T36" fmla="*/ 1236 w 2621"/>
                <a:gd name="T37" fmla="*/ 993 h 5011"/>
                <a:gd name="T38" fmla="*/ 1106 w 2621"/>
                <a:gd name="T39" fmla="*/ 984 h 5011"/>
                <a:gd name="T40" fmla="*/ 876 w 2621"/>
                <a:gd name="T41" fmla="*/ 850 h 5011"/>
                <a:gd name="T42" fmla="*/ 799 w 2621"/>
                <a:gd name="T43" fmla="*/ 833 h 5011"/>
                <a:gd name="T44" fmla="*/ 825 w 2621"/>
                <a:gd name="T45" fmla="*/ 880 h 5011"/>
                <a:gd name="T46" fmla="*/ 855 w 2621"/>
                <a:gd name="T47" fmla="*/ 929 h 5011"/>
                <a:gd name="T48" fmla="*/ 1008 w 2621"/>
                <a:gd name="T49" fmla="*/ 1018 h 5011"/>
                <a:gd name="T50" fmla="*/ 1109 w 2621"/>
                <a:gd name="T51" fmla="*/ 1093 h 5011"/>
                <a:gd name="T52" fmla="*/ 1184 w 2621"/>
                <a:gd name="T53" fmla="*/ 1588 h 5011"/>
                <a:gd name="T54" fmla="*/ 1238 w 2621"/>
                <a:gd name="T55" fmla="*/ 2776 h 5011"/>
                <a:gd name="T56" fmla="*/ 1296 w 2621"/>
                <a:gd name="T57" fmla="*/ 3330 h 5011"/>
                <a:gd name="T58" fmla="*/ 1346 w 2621"/>
                <a:gd name="T59" fmla="*/ 3464 h 5011"/>
                <a:gd name="T60" fmla="*/ 1369 w 2621"/>
                <a:gd name="T61" fmla="*/ 3890 h 5011"/>
                <a:gd name="T62" fmla="*/ 1441 w 2621"/>
                <a:gd name="T63" fmla="*/ 4568 h 5011"/>
                <a:gd name="T64" fmla="*/ 1478 w 2621"/>
                <a:gd name="T65" fmla="*/ 4849 h 5011"/>
                <a:gd name="T66" fmla="*/ 1434 w 2621"/>
                <a:gd name="T67" fmla="*/ 4974 h 5011"/>
                <a:gd name="T68" fmla="*/ 1158 w 2621"/>
                <a:gd name="T69" fmla="*/ 5010 h 5011"/>
                <a:gd name="T70" fmla="*/ 754 w 2621"/>
                <a:gd name="T71" fmla="*/ 4991 h 5011"/>
                <a:gd name="T72" fmla="*/ 590 w 2621"/>
                <a:gd name="T73" fmla="*/ 4909 h 5011"/>
                <a:gd name="T74" fmla="*/ 520 w 2621"/>
                <a:gd name="T75" fmla="*/ 4560 h 5011"/>
                <a:gd name="T76" fmla="*/ 498 w 2621"/>
                <a:gd name="T77" fmla="*/ 4167 h 5011"/>
                <a:gd name="T78" fmla="*/ 516 w 2621"/>
                <a:gd name="T79" fmla="*/ 3726 h 5011"/>
                <a:gd name="T80" fmla="*/ 585 w 2621"/>
                <a:gd name="T81" fmla="*/ 3327 h 5011"/>
                <a:gd name="T82" fmla="*/ 818 w 2621"/>
                <a:gd name="T83" fmla="*/ 2640 h 5011"/>
                <a:gd name="T84" fmla="*/ 811 w 2621"/>
                <a:gd name="T85" fmla="*/ 2507 h 5011"/>
                <a:gd name="T86" fmla="*/ 751 w 2621"/>
                <a:gd name="T87" fmla="*/ 2284 h 5011"/>
                <a:gd name="T88" fmla="*/ 554 w 2621"/>
                <a:gd name="T89" fmla="*/ 1944 h 5011"/>
                <a:gd name="T90" fmla="*/ 268 w 2621"/>
                <a:gd name="T91" fmla="*/ 1460 h 5011"/>
                <a:gd name="T92" fmla="*/ 49 w 2621"/>
                <a:gd name="T93" fmla="*/ 861 h 5011"/>
                <a:gd name="T94" fmla="*/ 15 w 2621"/>
                <a:gd name="T95" fmla="*/ 361 h 5011"/>
                <a:gd name="T96" fmla="*/ 69 w 2621"/>
                <a:gd name="T97" fmla="*/ 173 h 5011"/>
                <a:gd name="T98" fmla="*/ 343 w 2621"/>
                <a:gd name="T99" fmla="*/ 179 h 5011"/>
                <a:gd name="T100" fmla="*/ 721 w 2621"/>
                <a:gd name="T101" fmla="*/ 275 h 5011"/>
                <a:gd name="T102" fmla="*/ 985 w 2621"/>
                <a:gd name="T103" fmla="*/ 286 h 5011"/>
                <a:gd name="T104" fmla="*/ 1439 w 2621"/>
                <a:gd name="T105" fmla="*/ 180 h 5011"/>
                <a:gd name="T106" fmla="*/ 1728 w 2621"/>
                <a:gd name="T107" fmla="*/ 36 h 5011"/>
                <a:gd name="T108" fmla="*/ 1823 w 2621"/>
                <a:gd name="T109" fmla="*/ 8 h 5011"/>
                <a:gd name="T110" fmla="*/ 1876 w 2621"/>
                <a:gd name="T111" fmla="*/ 13 h 5011"/>
                <a:gd name="T112" fmla="*/ 1941 w 2621"/>
                <a:gd name="T113" fmla="*/ 135 h 5011"/>
                <a:gd name="T114" fmla="*/ 1999 w 2621"/>
                <a:gd name="T115" fmla="*/ 437 h 5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1" h="5011">
                  <a:moveTo>
                    <a:pt x="2016" y="584"/>
                  </a:moveTo>
                  <a:lnTo>
                    <a:pt x="2015" y="626"/>
                  </a:lnTo>
                  <a:lnTo>
                    <a:pt x="2014" y="666"/>
                  </a:lnTo>
                  <a:lnTo>
                    <a:pt x="2012" y="707"/>
                  </a:lnTo>
                  <a:lnTo>
                    <a:pt x="2009" y="749"/>
                  </a:lnTo>
                  <a:lnTo>
                    <a:pt x="2003" y="831"/>
                  </a:lnTo>
                  <a:lnTo>
                    <a:pt x="1995" y="914"/>
                  </a:lnTo>
                  <a:lnTo>
                    <a:pt x="1985" y="997"/>
                  </a:lnTo>
                  <a:lnTo>
                    <a:pt x="1974" y="1080"/>
                  </a:lnTo>
                  <a:lnTo>
                    <a:pt x="1962" y="1165"/>
                  </a:lnTo>
                  <a:lnTo>
                    <a:pt x="1949" y="1248"/>
                  </a:lnTo>
                  <a:lnTo>
                    <a:pt x="1934" y="1332"/>
                  </a:lnTo>
                  <a:lnTo>
                    <a:pt x="1920" y="1417"/>
                  </a:lnTo>
                  <a:lnTo>
                    <a:pt x="1905" y="1500"/>
                  </a:lnTo>
                  <a:lnTo>
                    <a:pt x="1890" y="1584"/>
                  </a:lnTo>
                  <a:lnTo>
                    <a:pt x="1875" y="1668"/>
                  </a:lnTo>
                  <a:lnTo>
                    <a:pt x="1860" y="1751"/>
                  </a:lnTo>
                  <a:lnTo>
                    <a:pt x="1846" y="1835"/>
                  </a:lnTo>
                  <a:lnTo>
                    <a:pt x="1832" y="1918"/>
                  </a:lnTo>
                  <a:lnTo>
                    <a:pt x="1822" y="1961"/>
                  </a:lnTo>
                  <a:lnTo>
                    <a:pt x="1813" y="2005"/>
                  </a:lnTo>
                  <a:lnTo>
                    <a:pt x="1804" y="2049"/>
                  </a:lnTo>
                  <a:lnTo>
                    <a:pt x="1797" y="2092"/>
                  </a:lnTo>
                  <a:lnTo>
                    <a:pt x="1792" y="2136"/>
                  </a:lnTo>
                  <a:lnTo>
                    <a:pt x="1787" y="2178"/>
                  </a:lnTo>
                  <a:lnTo>
                    <a:pt x="1783" y="2221"/>
                  </a:lnTo>
                  <a:lnTo>
                    <a:pt x="1779" y="2264"/>
                  </a:lnTo>
                  <a:lnTo>
                    <a:pt x="1773" y="2349"/>
                  </a:lnTo>
                  <a:lnTo>
                    <a:pt x="1768" y="2434"/>
                  </a:lnTo>
                  <a:lnTo>
                    <a:pt x="1763" y="2520"/>
                  </a:lnTo>
                  <a:lnTo>
                    <a:pt x="1756" y="2605"/>
                  </a:lnTo>
                  <a:lnTo>
                    <a:pt x="1798" y="2655"/>
                  </a:lnTo>
                  <a:lnTo>
                    <a:pt x="1840" y="2706"/>
                  </a:lnTo>
                  <a:lnTo>
                    <a:pt x="1882" y="2758"/>
                  </a:lnTo>
                  <a:lnTo>
                    <a:pt x="1924" y="2812"/>
                  </a:lnTo>
                  <a:lnTo>
                    <a:pt x="1966" y="2866"/>
                  </a:lnTo>
                  <a:lnTo>
                    <a:pt x="2006" y="2922"/>
                  </a:lnTo>
                  <a:lnTo>
                    <a:pt x="2045" y="2978"/>
                  </a:lnTo>
                  <a:lnTo>
                    <a:pt x="2084" y="3036"/>
                  </a:lnTo>
                  <a:lnTo>
                    <a:pt x="2120" y="3094"/>
                  </a:lnTo>
                  <a:lnTo>
                    <a:pt x="2155" y="3154"/>
                  </a:lnTo>
                  <a:lnTo>
                    <a:pt x="2172" y="3184"/>
                  </a:lnTo>
                  <a:lnTo>
                    <a:pt x="2189" y="3214"/>
                  </a:lnTo>
                  <a:lnTo>
                    <a:pt x="2205" y="3244"/>
                  </a:lnTo>
                  <a:lnTo>
                    <a:pt x="2220" y="3276"/>
                  </a:lnTo>
                  <a:lnTo>
                    <a:pt x="2234" y="3306"/>
                  </a:lnTo>
                  <a:lnTo>
                    <a:pt x="2248" y="3337"/>
                  </a:lnTo>
                  <a:lnTo>
                    <a:pt x="2261" y="3368"/>
                  </a:lnTo>
                  <a:lnTo>
                    <a:pt x="2273" y="3400"/>
                  </a:lnTo>
                  <a:lnTo>
                    <a:pt x="2285" y="3432"/>
                  </a:lnTo>
                  <a:lnTo>
                    <a:pt x="2296" y="3463"/>
                  </a:lnTo>
                  <a:lnTo>
                    <a:pt x="2306" y="3495"/>
                  </a:lnTo>
                  <a:lnTo>
                    <a:pt x="2317" y="3528"/>
                  </a:lnTo>
                  <a:lnTo>
                    <a:pt x="2334" y="3592"/>
                  </a:lnTo>
                  <a:lnTo>
                    <a:pt x="2352" y="3656"/>
                  </a:lnTo>
                  <a:lnTo>
                    <a:pt x="2372" y="3718"/>
                  </a:lnTo>
                  <a:lnTo>
                    <a:pt x="2392" y="3780"/>
                  </a:lnTo>
                  <a:lnTo>
                    <a:pt x="2413" y="3841"/>
                  </a:lnTo>
                  <a:lnTo>
                    <a:pt x="2435" y="3903"/>
                  </a:lnTo>
                  <a:lnTo>
                    <a:pt x="2458" y="3963"/>
                  </a:lnTo>
                  <a:lnTo>
                    <a:pt x="2479" y="4024"/>
                  </a:lnTo>
                  <a:lnTo>
                    <a:pt x="2500" y="4085"/>
                  </a:lnTo>
                  <a:lnTo>
                    <a:pt x="2521" y="4145"/>
                  </a:lnTo>
                  <a:lnTo>
                    <a:pt x="2541" y="4208"/>
                  </a:lnTo>
                  <a:lnTo>
                    <a:pt x="2560" y="4270"/>
                  </a:lnTo>
                  <a:lnTo>
                    <a:pt x="2578" y="4333"/>
                  </a:lnTo>
                  <a:lnTo>
                    <a:pt x="2594" y="4397"/>
                  </a:lnTo>
                  <a:lnTo>
                    <a:pt x="2602" y="4430"/>
                  </a:lnTo>
                  <a:lnTo>
                    <a:pt x="2609" y="4462"/>
                  </a:lnTo>
                  <a:lnTo>
                    <a:pt x="2615" y="4495"/>
                  </a:lnTo>
                  <a:lnTo>
                    <a:pt x="2621" y="4529"/>
                  </a:lnTo>
                  <a:lnTo>
                    <a:pt x="2597" y="4553"/>
                  </a:lnTo>
                  <a:lnTo>
                    <a:pt x="2574" y="4578"/>
                  </a:lnTo>
                  <a:lnTo>
                    <a:pt x="2551" y="4604"/>
                  </a:lnTo>
                  <a:lnTo>
                    <a:pt x="2529" y="4630"/>
                  </a:lnTo>
                  <a:lnTo>
                    <a:pt x="2486" y="4683"/>
                  </a:lnTo>
                  <a:lnTo>
                    <a:pt x="2440" y="4734"/>
                  </a:lnTo>
                  <a:lnTo>
                    <a:pt x="2418" y="4759"/>
                  </a:lnTo>
                  <a:lnTo>
                    <a:pt x="2394" y="4784"/>
                  </a:lnTo>
                  <a:lnTo>
                    <a:pt x="2370" y="4806"/>
                  </a:lnTo>
                  <a:lnTo>
                    <a:pt x="2344" y="4828"/>
                  </a:lnTo>
                  <a:lnTo>
                    <a:pt x="2331" y="4838"/>
                  </a:lnTo>
                  <a:lnTo>
                    <a:pt x="2317" y="4847"/>
                  </a:lnTo>
                  <a:lnTo>
                    <a:pt x="2302" y="4857"/>
                  </a:lnTo>
                  <a:lnTo>
                    <a:pt x="2288" y="4865"/>
                  </a:lnTo>
                  <a:lnTo>
                    <a:pt x="2273" y="4874"/>
                  </a:lnTo>
                  <a:lnTo>
                    <a:pt x="2258" y="4881"/>
                  </a:lnTo>
                  <a:lnTo>
                    <a:pt x="2243" y="4888"/>
                  </a:lnTo>
                  <a:lnTo>
                    <a:pt x="2227" y="4895"/>
                  </a:lnTo>
                  <a:lnTo>
                    <a:pt x="2155" y="4951"/>
                  </a:lnTo>
                  <a:lnTo>
                    <a:pt x="2105" y="4850"/>
                  </a:lnTo>
                  <a:lnTo>
                    <a:pt x="2055" y="4749"/>
                  </a:lnTo>
                  <a:lnTo>
                    <a:pt x="2005" y="4648"/>
                  </a:lnTo>
                  <a:lnTo>
                    <a:pt x="1955" y="4549"/>
                  </a:lnTo>
                  <a:lnTo>
                    <a:pt x="1905" y="4448"/>
                  </a:lnTo>
                  <a:lnTo>
                    <a:pt x="1855" y="4347"/>
                  </a:lnTo>
                  <a:lnTo>
                    <a:pt x="1805" y="4246"/>
                  </a:lnTo>
                  <a:lnTo>
                    <a:pt x="1756" y="4145"/>
                  </a:lnTo>
                  <a:lnTo>
                    <a:pt x="1707" y="4045"/>
                  </a:lnTo>
                  <a:lnTo>
                    <a:pt x="1658" y="3944"/>
                  </a:lnTo>
                  <a:lnTo>
                    <a:pt x="1610" y="3843"/>
                  </a:lnTo>
                  <a:lnTo>
                    <a:pt x="1562" y="3741"/>
                  </a:lnTo>
                  <a:lnTo>
                    <a:pt x="1515" y="3639"/>
                  </a:lnTo>
                  <a:lnTo>
                    <a:pt x="1469" y="3539"/>
                  </a:lnTo>
                  <a:lnTo>
                    <a:pt x="1422" y="3436"/>
                  </a:lnTo>
                  <a:lnTo>
                    <a:pt x="1378" y="3334"/>
                  </a:lnTo>
                  <a:lnTo>
                    <a:pt x="1365" y="3286"/>
                  </a:lnTo>
                  <a:lnTo>
                    <a:pt x="1353" y="3238"/>
                  </a:lnTo>
                  <a:lnTo>
                    <a:pt x="1343" y="3191"/>
                  </a:lnTo>
                  <a:lnTo>
                    <a:pt x="1334" y="3145"/>
                  </a:lnTo>
                  <a:lnTo>
                    <a:pt x="1326" y="3097"/>
                  </a:lnTo>
                  <a:lnTo>
                    <a:pt x="1319" y="3051"/>
                  </a:lnTo>
                  <a:lnTo>
                    <a:pt x="1313" y="3003"/>
                  </a:lnTo>
                  <a:lnTo>
                    <a:pt x="1309" y="2957"/>
                  </a:lnTo>
                  <a:lnTo>
                    <a:pt x="1305" y="2911"/>
                  </a:lnTo>
                  <a:lnTo>
                    <a:pt x="1301" y="2864"/>
                  </a:lnTo>
                  <a:lnTo>
                    <a:pt x="1298" y="2819"/>
                  </a:lnTo>
                  <a:lnTo>
                    <a:pt x="1297" y="2773"/>
                  </a:lnTo>
                  <a:lnTo>
                    <a:pt x="1295" y="2681"/>
                  </a:lnTo>
                  <a:lnTo>
                    <a:pt x="1295" y="2589"/>
                  </a:lnTo>
                  <a:lnTo>
                    <a:pt x="1296" y="2498"/>
                  </a:lnTo>
                  <a:lnTo>
                    <a:pt x="1297" y="2408"/>
                  </a:lnTo>
                  <a:lnTo>
                    <a:pt x="1298" y="2317"/>
                  </a:lnTo>
                  <a:lnTo>
                    <a:pt x="1298" y="2226"/>
                  </a:lnTo>
                  <a:lnTo>
                    <a:pt x="1298" y="2181"/>
                  </a:lnTo>
                  <a:lnTo>
                    <a:pt x="1297" y="2136"/>
                  </a:lnTo>
                  <a:lnTo>
                    <a:pt x="1295" y="2090"/>
                  </a:lnTo>
                  <a:lnTo>
                    <a:pt x="1293" y="2044"/>
                  </a:lnTo>
                  <a:lnTo>
                    <a:pt x="1291" y="1998"/>
                  </a:lnTo>
                  <a:lnTo>
                    <a:pt x="1287" y="1953"/>
                  </a:lnTo>
                  <a:lnTo>
                    <a:pt x="1283" y="1908"/>
                  </a:lnTo>
                  <a:lnTo>
                    <a:pt x="1278" y="1862"/>
                  </a:lnTo>
                  <a:lnTo>
                    <a:pt x="1277" y="1818"/>
                  </a:lnTo>
                  <a:lnTo>
                    <a:pt x="1275" y="1772"/>
                  </a:lnTo>
                  <a:lnTo>
                    <a:pt x="1273" y="1724"/>
                  </a:lnTo>
                  <a:lnTo>
                    <a:pt x="1270" y="1676"/>
                  </a:lnTo>
                  <a:lnTo>
                    <a:pt x="1268" y="1626"/>
                  </a:lnTo>
                  <a:lnTo>
                    <a:pt x="1264" y="1577"/>
                  </a:lnTo>
                  <a:lnTo>
                    <a:pt x="1261" y="1527"/>
                  </a:lnTo>
                  <a:lnTo>
                    <a:pt x="1257" y="1475"/>
                  </a:lnTo>
                  <a:lnTo>
                    <a:pt x="1253" y="1424"/>
                  </a:lnTo>
                  <a:lnTo>
                    <a:pt x="1248" y="1373"/>
                  </a:lnTo>
                  <a:lnTo>
                    <a:pt x="1243" y="1322"/>
                  </a:lnTo>
                  <a:lnTo>
                    <a:pt x="1238" y="1272"/>
                  </a:lnTo>
                  <a:lnTo>
                    <a:pt x="1232" y="1222"/>
                  </a:lnTo>
                  <a:lnTo>
                    <a:pt x="1226" y="1173"/>
                  </a:lnTo>
                  <a:lnTo>
                    <a:pt x="1219" y="1125"/>
                  </a:lnTo>
                  <a:lnTo>
                    <a:pt x="1212" y="1078"/>
                  </a:lnTo>
                  <a:lnTo>
                    <a:pt x="1271" y="1050"/>
                  </a:lnTo>
                  <a:lnTo>
                    <a:pt x="1292" y="1026"/>
                  </a:lnTo>
                  <a:lnTo>
                    <a:pt x="1315" y="1002"/>
                  </a:lnTo>
                  <a:lnTo>
                    <a:pt x="1339" y="977"/>
                  </a:lnTo>
                  <a:lnTo>
                    <a:pt x="1363" y="953"/>
                  </a:lnTo>
                  <a:lnTo>
                    <a:pt x="1414" y="904"/>
                  </a:lnTo>
                  <a:lnTo>
                    <a:pt x="1466" y="854"/>
                  </a:lnTo>
                  <a:lnTo>
                    <a:pt x="1517" y="805"/>
                  </a:lnTo>
                  <a:lnTo>
                    <a:pt x="1566" y="756"/>
                  </a:lnTo>
                  <a:lnTo>
                    <a:pt x="1589" y="731"/>
                  </a:lnTo>
                  <a:lnTo>
                    <a:pt x="1611" y="706"/>
                  </a:lnTo>
                  <a:lnTo>
                    <a:pt x="1631" y="681"/>
                  </a:lnTo>
                  <a:lnTo>
                    <a:pt x="1650" y="656"/>
                  </a:lnTo>
                  <a:lnTo>
                    <a:pt x="1643" y="652"/>
                  </a:lnTo>
                  <a:lnTo>
                    <a:pt x="1590" y="690"/>
                  </a:lnTo>
                  <a:lnTo>
                    <a:pt x="1537" y="729"/>
                  </a:lnTo>
                  <a:lnTo>
                    <a:pt x="1488" y="771"/>
                  </a:lnTo>
                  <a:lnTo>
                    <a:pt x="1439" y="812"/>
                  </a:lnTo>
                  <a:lnTo>
                    <a:pt x="1391" y="855"/>
                  </a:lnTo>
                  <a:lnTo>
                    <a:pt x="1344" y="899"/>
                  </a:lnTo>
                  <a:lnTo>
                    <a:pt x="1297" y="944"/>
                  </a:lnTo>
                  <a:lnTo>
                    <a:pt x="1251" y="990"/>
                  </a:lnTo>
                  <a:lnTo>
                    <a:pt x="1236" y="993"/>
                  </a:lnTo>
                  <a:lnTo>
                    <a:pt x="1221" y="995"/>
                  </a:lnTo>
                  <a:lnTo>
                    <a:pt x="1206" y="997"/>
                  </a:lnTo>
                  <a:lnTo>
                    <a:pt x="1192" y="997"/>
                  </a:lnTo>
                  <a:lnTo>
                    <a:pt x="1177" y="997"/>
                  </a:lnTo>
                  <a:lnTo>
                    <a:pt x="1162" y="996"/>
                  </a:lnTo>
                  <a:lnTo>
                    <a:pt x="1148" y="994"/>
                  </a:lnTo>
                  <a:lnTo>
                    <a:pt x="1134" y="991"/>
                  </a:lnTo>
                  <a:lnTo>
                    <a:pt x="1120" y="988"/>
                  </a:lnTo>
                  <a:lnTo>
                    <a:pt x="1106" y="984"/>
                  </a:lnTo>
                  <a:lnTo>
                    <a:pt x="1093" y="979"/>
                  </a:lnTo>
                  <a:lnTo>
                    <a:pt x="1079" y="974"/>
                  </a:lnTo>
                  <a:lnTo>
                    <a:pt x="1053" y="963"/>
                  </a:lnTo>
                  <a:lnTo>
                    <a:pt x="1026" y="950"/>
                  </a:lnTo>
                  <a:lnTo>
                    <a:pt x="1000" y="935"/>
                  </a:lnTo>
                  <a:lnTo>
                    <a:pt x="974" y="919"/>
                  </a:lnTo>
                  <a:lnTo>
                    <a:pt x="950" y="902"/>
                  </a:lnTo>
                  <a:lnTo>
                    <a:pt x="925" y="885"/>
                  </a:lnTo>
                  <a:lnTo>
                    <a:pt x="876" y="850"/>
                  </a:lnTo>
                  <a:lnTo>
                    <a:pt x="829" y="817"/>
                  </a:lnTo>
                  <a:lnTo>
                    <a:pt x="823" y="816"/>
                  </a:lnTo>
                  <a:lnTo>
                    <a:pt x="818" y="816"/>
                  </a:lnTo>
                  <a:lnTo>
                    <a:pt x="814" y="817"/>
                  </a:lnTo>
                  <a:lnTo>
                    <a:pt x="810" y="819"/>
                  </a:lnTo>
                  <a:lnTo>
                    <a:pt x="806" y="822"/>
                  </a:lnTo>
                  <a:lnTo>
                    <a:pt x="804" y="825"/>
                  </a:lnTo>
                  <a:lnTo>
                    <a:pt x="801" y="829"/>
                  </a:lnTo>
                  <a:lnTo>
                    <a:pt x="799" y="833"/>
                  </a:lnTo>
                  <a:lnTo>
                    <a:pt x="797" y="842"/>
                  </a:lnTo>
                  <a:lnTo>
                    <a:pt x="796" y="849"/>
                  </a:lnTo>
                  <a:lnTo>
                    <a:pt x="798" y="856"/>
                  </a:lnTo>
                  <a:lnTo>
                    <a:pt x="800" y="861"/>
                  </a:lnTo>
                  <a:lnTo>
                    <a:pt x="804" y="865"/>
                  </a:lnTo>
                  <a:lnTo>
                    <a:pt x="809" y="869"/>
                  </a:lnTo>
                  <a:lnTo>
                    <a:pt x="814" y="874"/>
                  </a:lnTo>
                  <a:lnTo>
                    <a:pt x="819" y="877"/>
                  </a:lnTo>
                  <a:lnTo>
                    <a:pt x="825" y="880"/>
                  </a:lnTo>
                  <a:lnTo>
                    <a:pt x="830" y="883"/>
                  </a:lnTo>
                  <a:lnTo>
                    <a:pt x="834" y="886"/>
                  </a:lnTo>
                  <a:lnTo>
                    <a:pt x="838" y="890"/>
                  </a:lnTo>
                  <a:lnTo>
                    <a:pt x="841" y="894"/>
                  </a:lnTo>
                  <a:lnTo>
                    <a:pt x="842" y="899"/>
                  </a:lnTo>
                  <a:lnTo>
                    <a:pt x="841" y="905"/>
                  </a:lnTo>
                  <a:lnTo>
                    <a:pt x="838" y="912"/>
                  </a:lnTo>
                  <a:lnTo>
                    <a:pt x="846" y="921"/>
                  </a:lnTo>
                  <a:lnTo>
                    <a:pt x="855" y="929"/>
                  </a:lnTo>
                  <a:lnTo>
                    <a:pt x="863" y="937"/>
                  </a:lnTo>
                  <a:lnTo>
                    <a:pt x="872" y="944"/>
                  </a:lnTo>
                  <a:lnTo>
                    <a:pt x="890" y="958"/>
                  </a:lnTo>
                  <a:lnTo>
                    <a:pt x="909" y="970"/>
                  </a:lnTo>
                  <a:lnTo>
                    <a:pt x="929" y="980"/>
                  </a:lnTo>
                  <a:lnTo>
                    <a:pt x="949" y="990"/>
                  </a:lnTo>
                  <a:lnTo>
                    <a:pt x="969" y="1000"/>
                  </a:lnTo>
                  <a:lnTo>
                    <a:pt x="988" y="1009"/>
                  </a:lnTo>
                  <a:lnTo>
                    <a:pt x="1008" y="1018"/>
                  </a:lnTo>
                  <a:lnTo>
                    <a:pt x="1027" y="1028"/>
                  </a:lnTo>
                  <a:lnTo>
                    <a:pt x="1045" y="1038"/>
                  </a:lnTo>
                  <a:lnTo>
                    <a:pt x="1063" y="1050"/>
                  </a:lnTo>
                  <a:lnTo>
                    <a:pt x="1072" y="1056"/>
                  </a:lnTo>
                  <a:lnTo>
                    <a:pt x="1080" y="1062"/>
                  </a:lnTo>
                  <a:lnTo>
                    <a:pt x="1088" y="1069"/>
                  </a:lnTo>
                  <a:lnTo>
                    <a:pt x="1095" y="1077"/>
                  </a:lnTo>
                  <a:lnTo>
                    <a:pt x="1102" y="1085"/>
                  </a:lnTo>
                  <a:lnTo>
                    <a:pt x="1109" y="1093"/>
                  </a:lnTo>
                  <a:lnTo>
                    <a:pt x="1116" y="1102"/>
                  </a:lnTo>
                  <a:lnTo>
                    <a:pt x="1122" y="1112"/>
                  </a:lnTo>
                  <a:lnTo>
                    <a:pt x="1133" y="1179"/>
                  </a:lnTo>
                  <a:lnTo>
                    <a:pt x="1144" y="1246"/>
                  </a:lnTo>
                  <a:lnTo>
                    <a:pt x="1154" y="1314"/>
                  </a:lnTo>
                  <a:lnTo>
                    <a:pt x="1162" y="1383"/>
                  </a:lnTo>
                  <a:lnTo>
                    <a:pt x="1170" y="1451"/>
                  </a:lnTo>
                  <a:lnTo>
                    <a:pt x="1178" y="1520"/>
                  </a:lnTo>
                  <a:lnTo>
                    <a:pt x="1184" y="1588"/>
                  </a:lnTo>
                  <a:lnTo>
                    <a:pt x="1189" y="1658"/>
                  </a:lnTo>
                  <a:lnTo>
                    <a:pt x="1198" y="1797"/>
                  </a:lnTo>
                  <a:lnTo>
                    <a:pt x="1205" y="1936"/>
                  </a:lnTo>
                  <a:lnTo>
                    <a:pt x="1211" y="2076"/>
                  </a:lnTo>
                  <a:lnTo>
                    <a:pt x="1215" y="2217"/>
                  </a:lnTo>
                  <a:lnTo>
                    <a:pt x="1220" y="2357"/>
                  </a:lnTo>
                  <a:lnTo>
                    <a:pt x="1225" y="2497"/>
                  </a:lnTo>
                  <a:lnTo>
                    <a:pt x="1230" y="2637"/>
                  </a:lnTo>
                  <a:lnTo>
                    <a:pt x="1238" y="2776"/>
                  </a:lnTo>
                  <a:lnTo>
                    <a:pt x="1242" y="2844"/>
                  </a:lnTo>
                  <a:lnTo>
                    <a:pt x="1247" y="2913"/>
                  </a:lnTo>
                  <a:lnTo>
                    <a:pt x="1253" y="2981"/>
                  </a:lnTo>
                  <a:lnTo>
                    <a:pt x="1259" y="3050"/>
                  </a:lnTo>
                  <a:lnTo>
                    <a:pt x="1267" y="3117"/>
                  </a:lnTo>
                  <a:lnTo>
                    <a:pt x="1275" y="3185"/>
                  </a:lnTo>
                  <a:lnTo>
                    <a:pt x="1284" y="3251"/>
                  </a:lnTo>
                  <a:lnTo>
                    <a:pt x="1294" y="3318"/>
                  </a:lnTo>
                  <a:lnTo>
                    <a:pt x="1296" y="3330"/>
                  </a:lnTo>
                  <a:lnTo>
                    <a:pt x="1300" y="3343"/>
                  </a:lnTo>
                  <a:lnTo>
                    <a:pt x="1305" y="3355"/>
                  </a:lnTo>
                  <a:lnTo>
                    <a:pt x="1310" y="3367"/>
                  </a:lnTo>
                  <a:lnTo>
                    <a:pt x="1321" y="3391"/>
                  </a:lnTo>
                  <a:lnTo>
                    <a:pt x="1331" y="3416"/>
                  </a:lnTo>
                  <a:lnTo>
                    <a:pt x="1336" y="3428"/>
                  </a:lnTo>
                  <a:lnTo>
                    <a:pt x="1340" y="3440"/>
                  </a:lnTo>
                  <a:lnTo>
                    <a:pt x="1344" y="3452"/>
                  </a:lnTo>
                  <a:lnTo>
                    <a:pt x="1346" y="3464"/>
                  </a:lnTo>
                  <a:lnTo>
                    <a:pt x="1346" y="3477"/>
                  </a:lnTo>
                  <a:lnTo>
                    <a:pt x="1346" y="3490"/>
                  </a:lnTo>
                  <a:lnTo>
                    <a:pt x="1343" y="3502"/>
                  </a:lnTo>
                  <a:lnTo>
                    <a:pt x="1339" y="3516"/>
                  </a:lnTo>
                  <a:lnTo>
                    <a:pt x="1344" y="3591"/>
                  </a:lnTo>
                  <a:lnTo>
                    <a:pt x="1349" y="3666"/>
                  </a:lnTo>
                  <a:lnTo>
                    <a:pt x="1355" y="3741"/>
                  </a:lnTo>
                  <a:lnTo>
                    <a:pt x="1362" y="3816"/>
                  </a:lnTo>
                  <a:lnTo>
                    <a:pt x="1369" y="3890"/>
                  </a:lnTo>
                  <a:lnTo>
                    <a:pt x="1376" y="3965"/>
                  </a:lnTo>
                  <a:lnTo>
                    <a:pt x="1384" y="4040"/>
                  </a:lnTo>
                  <a:lnTo>
                    <a:pt x="1392" y="4114"/>
                  </a:lnTo>
                  <a:lnTo>
                    <a:pt x="1400" y="4189"/>
                  </a:lnTo>
                  <a:lnTo>
                    <a:pt x="1408" y="4264"/>
                  </a:lnTo>
                  <a:lnTo>
                    <a:pt x="1416" y="4339"/>
                  </a:lnTo>
                  <a:lnTo>
                    <a:pt x="1424" y="4416"/>
                  </a:lnTo>
                  <a:lnTo>
                    <a:pt x="1433" y="4491"/>
                  </a:lnTo>
                  <a:lnTo>
                    <a:pt x="1441" y="4568"/>
                  </a:lnTo>
                  <a:lnTo>
                    <a:pt x="1449" y="4644"/>
                  </a:lnTo>
                  <a:lnTo>
                    <a:pt x="1456" y="4722"/>
                  </a:lnTo>
                  <a:lnTo>
                    <a:pt x="1461" y="4734"/>
                  </a:lnTo>
                  <a:lnTo>
                    <a:pt x="1464" y="4746"/>
                  </a:lnTo>
                  <a:lnTo>
                    <a:pt x="1467" y="4758"/>
                  </a:lnTo>
                  <a:lnTo>
                    <a:pt x="1470" y="4770"/>
                  </a:lnTo>
                  <a:lnTo>
                    <a:pt x="1474" y="4796"/>
                  </a:lnTo>
                  <a:lnTo>
                    <a:pt x="1476" y="4822"/>
                  </a:lnTo>
                  <a:lnTo>
                    <a:pt x="1478" y="4849"/>
                  </a:lnTo>
                  <a:lnTo>
                    <a:pt x="1479" y="4876"/>
                  </a:lnTo>
                  <a:lnTo>
                    <a:pt x="1481" y="4903"/>
                  </a:lnTo>
                  <a:lnTo>
                    <a:pt x="1484" y="4932"/>
                  </a:lnTo>
                  <a:lnTo>
                    <a:pt x="1478" y="4939"/>
                  </a:lnTo>
                  <a:lnTo>
                    <a:pt x="1473" y="4946"/>
                  </a:lnTo>
                  <a:lnTo>
                    <a:pt x="1467" y="4951"/>
                  </a:lnTo>
                  <a:lnTo>
                    <a:pt x="1461" y="4957"/>
                  </a:lnTo>
                  <a:lnTo>
                    <a:pt x="1448" y="4966"/>
                  </a:lnTo>
                  <a:lnTo>
                    <a:pt x="1434" y="4974"/>
                  </a:lnTo>
                  <a:lnTo>
                    <a:pt x="1419" y="4981"/>
                  </a:lnTo>
                  <a:lnTo>
                    <a:pt x="1404" y="4986"/>
                  </a:lnTo>
                  <a:lnTo>
                    <a:pt x="1388" y="4990"/>
                  </a:lnTo>
                  <a:lnTo>
                    <a:pt x="1372" y="4994"/>
                  </a:lnTo>
                  <a:lnTo>
                    <a:pt x="1339" y="4999"/>
                  </a:lnTo>
                  <a:lnTo>
                    <a:pt x="1305" y="5002"/>
                  </a:lnTo>
                  <a:lnTo>
                    <a:pt x="1271" y="5005"/>
                  </a:lnTo>
                  <a:lnTo>
                    <a:pt x="1239" y="5010"/>
                  </a:lnTo>
                  <a:lnTo>
                    <a:pt x="1158" y="5010"/>
                  </a:lnTo>
                  <a:lnTo>
                    <a:pt x="1077" y="5011"/>
                  </a:lnTo>
                  <a:lnTo>
                    <a:pt x="1036" y="5011"/>
                  </a:lnTo>
                  <a:lnTo>
                    <a:pt x="995" y="5011"/>
                  </a:lnTo>
                  <a:lnTo>
                    <a:pt x="955" y="5010"/>
                  </a:lnTo>
                  <a:lnTo>
                    <a:pt x="913" y="5009"/>
                  </a:lnTo>
                  <a:lnTo>
                    <a:pt x="873" y="5007"/>
                  </a:lnTo>
                  <a:lnTo>
                    <a:pt x="833" y="5003"/>
                  </a:lnTo>
                  <a:lnTo>
                    <a:pt x="793" y="4998"/>
                  </a:lnTo>
                  <a:lnTo>
                    <a:pt x="754" y="4991"/>
                  </a:lnTo>
                  <a:lnTo>
                    <a:pt x="734" y="4987"/>
                  </a:lnTo>
                  <a:lnTo>
                    <a:pt x="715" y="4983"/>
                  </a:lnTo>
                  <a:lnTo>
                    <a:pt x="695" y="4978"/>
                  </a:lnTo>
                  <a:lnTo>
                    <a:pt x="676" y="4972"/>
                  </a:lnTo>
                  <a:lnTo>
                    <a:pt x="656" y="4966"/>
                  </a:lnTo>
                  <a:lnTo>
                    <a:pt x="638" y="4959"/>
                  </a:lnTo>
                  <a:lnTo>
                    <a:pt x="619" y="4952"/>
                  </a:lnTo>
                  <a:lnTo>
                    <a:pt x="600" y="4944"/>
                  </a:lnTo>
                  <a:lnTo>
                    <a:pt x="590" y="4909"/>
                  </a:lnTo>
                  <a:lnTo>
                    <a:pt x="580" y="4872"/>
                  </a:lnTo>
                  <a:lnTo>
                    <a:pt x="571" y="4835"/>
                  </a:lnTo>
                  <a:lnTo>
                    <a:pt x="562" y="4798"/>
                  </a:lnTo>
                  <a:lnTo>
                    <a:pt x="554" y="4759"/>
                  </a:lnTo>
                  <a:lnTo>
                    <a:pt x="546" y="4720"/>
                  </a:lnTo>
                  <a:lnTo>
                    <a:pt x="538" y="4681"/>
                  </a:lnTo>
                  <a:lnTo>
                    <a:pt x="531" y="4640"/>
                  </a:lnTo>
                  <a:lnTo>
                    <a:pt x="525" y="4600"/>
                  </a:lnTo>
                  <a:lnTo>
                    <a:pt x="520" y="4560"/>
                  </a:lnTo>
                  <a:lnTo>
                    <a:pt x="515" y="4520"/>
                  </a:lnTo>
                  <a:lnTo>
                    <a:pt x="510" y="4480"/>
                  </a:lnTo>
                  <a:lnTo>
                    <a:pt x="506" y="4440"/>
                  </a:lnTo>
                  <a:lnTo>
                    <a:pt x="503" y="4401"/>
                  </a:lnTo>
                  <a:lnTo>
                    <a:pt x="501" y="4361"/>
                  </a:lnTo>
                  <a:lnTo>
                    <a:pt x="499" y="4323"/>
                  </a:lnTo>
                  <a:lnTo>
                    <a:pt x="499" y="4272"/>
                  </a:lnTo>
                  <a:lnTo>
                    <a:pt x="499" y="4220"/>
                  </a:lnTo>
                  <a:lnTo>
                    <a:pt x="498" y="4167"/>
                  </a:lnTo>
                  <a:lnTo>
                    <a:pt x="499" y="4111"/>
                  </a:lnTo>
                  <a:lnTo>
                    <a:pt x="499" y="4057"/>
                  </a:lnTo>
                  <a:lnTo>
                    <a:pt x="501" y="4001"/>
                  </a:lnTo>
                  <a:lnTo>
                    <a:pt x="503" y="3945"/>
                  </a:lnTo>
                  <a:lnTo>
                    <a:pt x="506" y="3889"/>
                  </a:lnTo>
                  <a:lnTo>
                    <a:pt x="507" y="3848"/>
                  </a:lnTo>
                  <a:lnTo>
                    <a:pt x="509" y="3808"/>
                  </a:lnTo>
                  <a:lnTo>
                    <a:pt x="512" y="3766"/>
                  </a:lnTo>
                  <a:lnTo>
                    <a:pt x="516" y="3726"/>
                  </a:lnTo>
                  <a:lnTo>
                    <a:pt x="520" y="3685"/>
                  </a:lnTo>
                  <a:lnTo>
                    <a:pt x="525" y="3645"/>
                  </a:lnTo>
                  <a:lnTo>
                    <a:pt x="530" y="3604"/>
                  </a:lnTo>
                  <a:lnTo>
                    <a:pt x="536" y="3565"/>
                  </a:lnTo>
                  <a:lnTo>
                    <a:pt x="544" y="3525"/>
                  </a:lnTo>
                  <a:lnTo>
                    <a:pt x="551" y="3485"/>
                  </a:lnTo>
                  <a:lnTo>
                    <a:pt x="559" y="3445"/>
                  </a:lnTo>
                  <a:lnTo>
                    <a:pt x="567" y="3406"/>
                  </a:lnTo>
                  <a:lnTo>
                    <a:pt x="585" y="3327"/>
                  </a:lnTo>
                  <a:lnTo>
                    <a:pt x="605" y="3249"/>
                  </a:lnTo>
                  <a:lnTo>
                    <a:pt x="627" y="3172"/>
                  </a:lnTo>
                  <a:lnTo>
                    <a:pt x="650" y="3094"/>
                  </a:lnTo>
                  <a:lnTo>
                    <a:pt x="676" y="3018"/>
                  </a:lnTo>
                  <a:lnTo>
                    <a:pt x="702" y="2941"/>
                  </a:lnTo>
                  <a:lnTo>
                    <a:pt x="729" y="2865"/>
                  </a:lnTo>
                  <a:lnTo>
                    <a:pt x="758" y="2790"/>
                  </a:lnTo>
                  <a:lnTo>
                    <a:pt x="787" y="2714"/>
                  </a:lnTo>
                  <a:lnTo>
                    <a:pt x="818" y="2640"/>
                  </a:lnTo>
                  <a:lnTo>
                    <a:pt x="821" y="2604"/>
                  </a:lnTo>
                  <a:lnTo>
                    <a:pt x="824" y="2567"/>
                  </a:lnTo>
                  <a:lnTo>
                    <a:pt x="824" y="2558"/>
                  </a:lnTo>
                  <a:lnTo>
                    <a:pt x="823" y="2549"/>
                  </a:lnTo>
                  <a:lnTo>
                    <a:pt x="822" y="2540"/>
                  </a:lnTo>
                  <a:lnTo>
                    <a:pt x="820" y="2532"/>
                  </a:lnTo>
                  <a:lnTo>
                    <a:pt x="818" y="2523"/>
                  </a:lnTo>
                  <a:lnTo>
                    <a:pt x="815" y="2516"/>
                  </a:lnTo>
                  <a:lnTo>
                    <a:pt x="811" y="2507"/>
                  </a:lnTo>
                  <a:lnTo>
                    <a:pt x="806" y="2501"/>
                  </a:lnTo>
                  <a:lnTo>
                    <a:pt x="803" y="2472"/>
                  </a:lnTo>
                  <a:lnTo>
                    <a:pt x="799" y="2444"/>
                  </a:lnTo>
                  <a:lnTo>
                    <a:pt x="792" y="2417"/>
                  </a:lnTo>
                  <a:lnTo>
                    <a:pt x="786" y="2390"/>
                  </a:lnTo>
                  <a:lnTo>
                    <a:pt x="779" y="2362"/>
                  </a:lnTo>
                  <a:lnTo>
                    <a:pt x="770" y="2336"/>
                  </a:lnTo>
                  <a:lnTo>
                    <a:pt x="761" y="2310"/>
                  </a:lnTo>
                  <a:lnTo>
                    <a:pt x="751" y="2284"/>
                  </a:lnTo>
                  <a:lnTo>
                    <a:pt x="740" y="2257"/>
                  </a:lnTo>
                  <a:lnTo>
                    <a:pt x="729" y="2232"/>
                  </a:lnTo>
                  <a:lnTo>
                    <a:pt x="717" y="2207"/>
                  </a:lnTo>
                  <a:lnTo>
                    <a:pt x="704" y="2183"/>
                  </a:lnTo>
                  <a:lnTo>
                    <a:pt x="677" y="2134"/>
                  </a:lnTo>
                  <a:lnTo>
                    <a:pt x="647" y="2085"/>
                  </a:lnTo>
                  <a:lnTo>
                    <a:pt x="617" y="2038"/>
                  </a:lnTo>
                  <a:lnTo>
                    <a:pt x="586" y="1990"/>
                  </a:lnTo>
                  <a:lnTo>
                    <a:pt x="554" y="1944"/>
                  </a:lnTo>
                  <a:lnTo>
                    <a:pt x="521" y="1898"/>
                  </a:lnTo>
                  <a:lnTo>
                    <a:pt x="490" y="1851"/>
                  </a:lnTo>
                  <a:lnTo>
                    <a:pt x="459" y="1805"/>
                  </a:lnTo>
                  <a:lnTo>
                    <a:pt x="429" y="1759"/>
                  </a:lnTo>
                  <a:lnTo>
                    <a:pt x="399" y="1712"/>
                  </a:lnTo>
                  <a:lnTo>
                    <a:pt x="365" y="1650"/>
                  </a:lnTo>
                  <a:lnTo>
                    <a:pt x="331" y="1587"/>
                  </a:lnTo>
                  <a:lnTo>
                    <a:pt x="299" y="1525"/>
                  </a:lnTo>
                  <a:lnTo>
                    <a:pt x="268" y="1460"/>
                  </a:lnTo>
                  <a:lnTo>
                    <a:pt x="238" y="1397"/>
                  </a:lnTo>
                  <a:lnTo>
                    <a:pt x="210" y="1331"/>
                  </a:lnTo>
                  <a:lnTo>
                    <a:pt x="183" y="1266"/>
                  </a:lnTo>
                  <a:lnTo>
                    <a:pt x="157" y="1200"/>
                  </a:lnTo>
                  <a:lnTo>
                    <a:pt x="132" y="1134"/>
                  </a:lnTo>
                  <a:lnTo>
                    <a:pt x="109" y="1066"/>
                  </a:lnTo>
                  <a:lnTo>
                    <a:pt x="88" y="999"/>
                  </a:lnTo>
                  <a:lnTo>
                    <a:pt x="68" y="930"/>
                  </a:lnTo>
                  <a:lnTo>
                    <a:pt x="49" y="861"/>
                  </a:lnTo>
                  <a:lnTo>
                    <a:pt x="31" y="792"/>
                  </a:lnTo>
                  <a:lnTo>
                    <a:pt x="15" y="722"/>
                  </a:lnTo>
                  <a:lnTo>
                    <a:pt x="0" y="652"/>
                  </a:lnTo>
                  <a:lnTo>
                    <a:pt x="2" y="579"/>
                  </a:lnTo>
                  <a:lnTo>
                    <a:pt x="4" y="506"/>
                  </a:lnTo>
                  <a:lnTo>
                    <a:pt x="5" y="469"/>
                  </a:lnTo>
                  <a:lnTo>
                    <a:pt x="7" y="433"/>
                  </a:lnTo>
                  <a:lnTo>
                    <a:pt x="10" y="397"/>
                  </a:lnTo>
                  <a:lnTo>
                    <a:pt x="15" y="361"/>
                  </a:lnTo>
                  <a:lnTo>
                    <a:pt x="20" y="326"/>
                  </a:lnTo>
                  <a:lnTo>
                    <a:pt x="28" y="291"/>
                  </a:lnTo>
                  <a:lnTo>
                    <a:pt x="32" y="274"/>
                  </a:lnTo>
                  <a:lnTo>
                    <a:pt x="38" y="257"/>
                  </a:lnTo>
                  <a:lnTo>
                    <a:pt x="43" y="239"/>
                  </a:lnTo>
                  <a:lnTo>
                    <a:pt x="48" y="222"/>
                  </a:lnTo>
                  <a:lnTo>
                    <a:pt x="55" y="206"/>
                  </a:lnTo>
                  <a:lnTo>
                    <a:pt x="62" y="189"/>
                  </a:lnTo>
                  <a:lnTo>
                    <a:pt x="69" y="173"/>
                  </a:lnTo>
                  <a:lnTo>
                    <a:pt x="77" y="157"/>
                  </a:lnTo>
                  <a:lnTo>
                    <a:pt x="86" y="142"/>
                  </a:lnTo>
                  <a:lnTo>
                    <a:pt x="95" y="126"/>
                  </a:lnTo>
                  <a:lnTo>
                    <a:pt x="105" y="110"/>
                  </a:lnTo>
                  <a:lnTo>
                    <a:pt x="116" y="95"/>
                  </a:lnTo>
                  <a:lnTo>
                    <a:pt x="172" y="118"/>
                  </a:lnTo>
                  <a:lnTo>
                    <a:pt x="228" y="139"/>
                  </a:lnTo>
                  <a:lnTo>
                    <a:pt x="285" y="160"/>
                  </a:lnTo>
                  <a:lnTo>
                    <a:pt x="343" y="179"/>
                  </a:lnTo>
                  <a:lnTo>
                    <a:pt x="400" y="198"/>
                  </a:lnTo>
                  <a:lnTo>
                    <a:pt x="458" y="216"/>
                  </a:lnTo>
                  <a:lnTo>
                    <a:pt x="516" y="232"/>
                  </a:lnTo>
                  <a:lnTo>
                    <a:pt x="575" y="247"/>
                  </a:lnTo>
                  <a:lnTo>
                    <a:pt x="604" y="253"/>
                  </a:lnTo>
                  <a:lnTo>
                    <a:pt x="633" y="260"/>
                  </a:lnTo>
                  <a:lnTo>
                    <a:pt x="662" y="265"/>
                  </a:lnTo>
                  <a:lnTo>
                    <a:pt x="692" y="270"/>
                  </a:lnTo>
                  <a:lnTo>
                    <a:pt x="721" y="275"/>
                  </a:lnTo>
                  <a:lnTo>
                    <a:pt x="750" y="278"/>
                  </a:lnTo>
                  <a:lnTo>
                    <a:pt x="779" y="282"/>
                  </a:lnTo>
                  <a:lnTo>
                    <a:pt x="809" y="284"/>
                  </a:lnTo>
                  <a:lnTo>
                    <a:pt x="838" y="286"/>
                  </a:lnTo>
                  <a:lnTo>
                    <a:pt x="867" y="288"/>
                  </a:lnTo>
                  <a:lnTo>
                    <a:pt x="897" y="288"/>
                  </a:lnTo>
                  <a:lnTo>
                    <a:pt x="927" y="288"/>
                  </a:lnTo>
                  <a:lnTo>
                    <a:pt x="956" y="287"/>
                  </a:lnTo>
                  <a:lnTo>
                    <a:pt x="985" y="286"/>
                  </a:lnTo>
                  <a:lnTo>
                    <a:pt x="1014" y="283"/>
                  </a:lnTo>
                  <a:lnTo>
                    <a:pt x="1043" y="280"/>
                  </a:lnTo>
                  <a:lnTo>
                    <a:pt x="1131" y="262"/>
                  </a:lnTo>
                  <a:lnTo>
                    <a:pt x="1220" y="241"/>
                  </a:lnTo>
                  <a:lnTo>
                    <a:pt x="1264" y="231"/>
                  </a:lnTo>
                  <a:lnTo>
                    <a:pt x="1308" y="219"/>
                  </a:lnTo>
                  <a:lnTo>
                    <a:pt x="1352" y="207"/>
                  </a:lnTo>
                  <a:lnTo>
                    <a:pt x="1395" y="194"/>
                  </a:lnTo>
                  <a:lnTo>
                    <a:pt x="1439" y="180"/>
                  </a:lnTo>
                  <a:lnTo>
                    <a:pt x="1481" y="164"/>
                  </a:lnTo>
                  <a:lnTo>
                    <a:pt x="1523" y="147"/>
                  </a:lnTo>
                  <a:lnTo>
                    <a:pt x="1566" y="129"/>
                  </a:lnTo>
                  <a:lnTo>
                    <a:pt x="1607" y="107"/>
                  </a:lnTo>
                  <a:lnTo>
                    <a:pt x="1648" y="85"/>
                  </a:lnTo>
                  <a:lnTo>
                    <a:pt x="1668" y="74"/>
                  </a:lnTo>
                  <a:lnTo>
                    <a:pt x="1689" y="62"/>
                  </a:lnTo>
                  <a:lnTo>
                    <a:pt x="1709" y="49"/>
                  </a:lnTo>
                  <a:lnTo>
                    <a:pt x="1728" y="36"/>
                  </a:lnTo>
                  <a:lnTo>
                    <a:pt x="1734" y="37"/>
                  </a:lnTo>
                  <a:lnTo>
                    <a:pt x="1739" y="38"/>
                  </a:lnTo>
                  <a:lnTo>
                    <a:pt x="1744" y="39"/>
                  </a:lnTo>
                  <a:lnTo>
                    <a:pt x="1749" y="39"/>
                  </a:lnTo>
                  <a:lnTo>
                    <a:pt x="1760" y="37"/>
                  </a:lnTo>
                  <a:lnTo>
                    <a:pt x="1770" y="34"/>
                  </a:lnTo>
                  <a:lnTo>
                    <a:pt x="1791" y="24"/>
                  </a:lnTo>
                  <a:lnTo>
                    <a:pt x="1813" y="13"/>
                  </a:lnTo>
                  <a:lnTo>
                    <a:pt x="1823" y="8"/>
                  </a:lnTo>
                  <a:lnTo>
                    <a:pt x="1833" y="4"/>
                  </a:lnTo>
                  <a:lnTo>
                    <a:pt x="1842" y="1"/>
                  </a:lnTo>
                  <a:lnTo>
                    <a:pt x="1851" y="0"/>
                  </a:lnTo>
                  <a:lnTo>
                    <a:pt x="1855" y="1"/>
                  </a:lnTo>
                  <a:lnTo>
                    <a:pt x="1860" y="2"/>
                  </a:lnTo>
                  <a:lnTo>
                    <a:pt x="1864" y="3"/>
                  </a:lnTo>
                  <a:lnTo>
                    <a:pt x="1868" y="6"/>
                  </a:lnTo>
                  <a:lnTo>
                    <a:pt x="1872" y="9"/>
                  </a:lnTo>
                  <a:lnTo>
                    <a:pt x="1876" y="13"/>
                  </a:lnTo>
                  <a:lnTo>
                    <a:pt x="1879" y="18"/>
                  </a:lnTo>
                  <a:lnTo>
                    <a:pt x="1883" y="24"/>
                  </a:lnTo>
                  <a:lnTo>
                    <a:pt x="1893" y="39"/>
                  </a:lnTo>
                  <a:lnTo>
                    <a:pt x="1902" y="54"/>
                  </a:lnTo>
                  <a:lnTo>
                    <a:pt x="1911" y="70"/>
                  </a:lnTo>
                  <a:lnTo>
                    <a:pt x="1919" y="85"/>
                  </a:lnTo>
                  <a:lnTo>
                    <a:pt x="1926" y="101"/>
                  </a:lnTo>
                  <a:lnTo>
                    <a:pt x="1933" y="119"/>
                  </a:lnTo>
                  <a:lnTo>
                    <a:pt x="1941" y="135"/>
                  </a:lnTo>
                  <a:lnTo>
                    <a:pt x="1947" y="152"/>
                  </a:lnTo>
                  <a:lnTo>
                    <a:pt x="1958" y="185"/>
                  </a:lnTo>
                  <a:lnTo>
                    <a:pt x="1967" y="220"/>
                  </a:lnTo>
                  <a:lnTo>
                    <a:pt x="1974" y="256"/>
                  </a:lnTo>
                  <a:lnTo>
                    <a:pt x="1981" y="291"/>
                  </a:lnTo>
                  <a:lnTo>
                    <a:pt x="1986" y="327"/>
                  </a:lnTo>
                  <a:lnTo>
                    <a:pt x="1991" y="363"/>
                  </a:lnTo>
                  <a:lnTo>
                    <a:pt x="1996" y="401"/>
                  </a:lnTo>
                  <a:lnTo>
                    <a:pt x="1999" y="437"/>
                  </a:lnTo>
                  <a:lnTo>
                    <a:pt x="2007" y="512"/>
                  </a:lnTo>
                  <a:lnTo>
                    <a:pt x="2016" y="584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3156" y="3279"/>
              <a:ext cx="125" cy="106"/>
            </a:xfrm>
            <a:custGeom>
              <a:avLst/>
              <a:gdLst>
                <a:gd name="T0" fmla="*/ 754 w 754"/>
                <a:gd name="T1" fmla="*/ 461 h 638"/>
                <a:gd name="T2" fmla="*/ 732 w 754"/>
                <a:gd name="T3" fmla="*/ 476 h 638"/>
                <a:gd name="T4" fmla="*/ 709 w 754"/>
                <a:gd name="T5" fmla="*/ 485 h 638"/>
                <a:gd name="T6" fmla="*/ 686 w 754"/>
                <a:gd name="T7" fmla="*/ 490 h 638"/>
                <a:gd name="T8" fmla="*/ 661 w 754"/>
                <a:gd name="T9" fmla="*/ 492 h 638"/>
                <a:gd name="T10" fmla="*/ 611 w 754"/>
                <a:gd name="T11" fmla="*/ 495 h 638"/>
                <a:gd name="T12" fmla="*/ 586 w 754"/>
                <a:gd name="T13" fmla="*/ 498 h 638"/>
                <a:gd name="T14" fmla="*/ 561 w 754"/>
                <a:gd name="T15" fmla="*/ 505 h 638"/>
                <a:gd name="T16" fmla="*/ 511 w 754"/>
                <a:gd name="T17" fmla="*/ 513 h 638"/>
                <a:gd name="T18" fmla="*/ 463 w 754"/>
                <a:gd name="T19" fmla="*/ 524 h 638"/>
                <a:gd name="T20" fmla="*/ 416 w 754"/>
                <a:gd name="T21" fmla="*/ 537 h 638"/>
                <a:gd name="T22" fmla="*/ 369 w 754"/>
                <a:gd name="T23" fmla="*/ 553 h 638"/>
                <a:gd name="T24" fmla="*/ 324 w 754"/>
                <a:gd name="T25" fmla="*/ 572 h 638"/>
                <a:gd name="T26" fmla="*/ 281 w 754"/>
                <a:gd name="T27" fmla="*/ 592 h 638"/>
                <a:gd name="T28" fmla="*/ 194 w 754"/>
                <a:gd name="T29" fmla="*/ 638 h 638"/>
                <a:gd name="T30" fmla="*/ 148 w 754"/>
                <a:gd name="T31" fmla="*/ 616 h 638"/>
                <a:gd name="T32" fmla="*/ 126 w 754"/>
                <a:gd name="T33" fmla="*/ 579 h 638"/>
                <a:gd name="T34" fmla="*/ 102 w 754"/>
                <a:gd name="T35" fmla="*/ 523 h 638"/>
                <a:gd name="T36" fmla="*/ 79 w 754"/>
                <a:gd name="T37" fmla="*/ 468 h 638"/>
                <a:gd name="T38" fmla="*/ 62 w 754"/>
                <a:gd name="T39" fmla="*/ 431 h 638"/>
                <a:gd name="T40" fmla="*/ 42 w 754"/>
                <a:gd name="T41" fmla="*/ 395 h 638"/>
                <a:gd name="T42" fmla="*/ 16 w 754"/>
                <a:gd name="T43" fmla="*/ 360 h 638"/>
                <a:gd name="T44" fmla="*/ 27 w 754"/>
                <a:gd name="T45" fmla="*/ 327 h 638"/>
                <a:gd name="T46" fmla="*/ 77 w 754"/>
                <a:gd name="T47" fmla="*/ 290 h 638"/>
                <a:gd name="T48" fmla="*/ 126 w 754"/>
                <a:gd name="T49" fmla="*/ 249 h 638"/>
                <a:gd name="T50" fmla="*/ 175 w 754"/>
                <a:gd name="T51" fmla="*/ 206 h 638"/>
                <a:gd name="T52" fmla="*/ 243 w 754"/>
                <a:gd name="T53" fmla="*/ 137 h 638"/>
                <a:gd name="T54" fmla="*/ 330 w 754"/>
                <a:gd name="T55" fmla="*/ 44 h 638"/>
                <a:gd name="T56" fmla="*/ 402 w 754"/>
                <a:gd name="T57" fmla="*/ 19 h 638"/>
                <a:gd name="T58" fmla="*/ 458 w 754"/>
                <a:gd name="T59" fmla="*/ 62 h 638"/>
                <a:gd name="T60" fmla="*/ 512 w 754"/>
                <a:gd name="T61" fmla="*/ 112 h 638"/>
                <a:gd name="T62" fmla="*/ 563 w 754"/>
                <a:gd name="T63" fmla="*/ 166 h 638"/>
                <a:gd name="T64" fmla="*/ 608 w 754"/>
                <a:gd name="T65" fmla="*/ 225 h 638"/>
                <a:gd name="T66" fmla="*/ 651 w 754"/>
                <a:gd name="T67" fmla="*/ 286 h 638"/>
                <a:gd name="T68" fmla="*/ 687 w 754"/>
                <a:gd name="T69" fmla="*/ 349 h 638"/>
                <a:gd name="T70" fmla="*/ 718 w 754"/>
                <a:gd name="T71" fmla="*/ 41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4" h="638">
                  <a:moveTo>
                    <a:pt x="731" y="445"/>
                  </a:moveTo>
                  <a:lnTo>
                    <a:pt x="754" y="461"/>
                  </a:lnTo>
                  <a:lnTo>
                    <a:pt x="743" y="469"/>
                  </a:lnTo>
                  <a:lnTo>
                    <a:pt x="732" y="476"/>
                  </a:lnTo>
                  <a:lnTo>
                    <a:pt x="721" y="481"/>
                  </a:lnTo>
                  <a:lnTo>
                    <a:pt x="709" y="485"/>
                  </a:lnTo>
                  <a:lnTo>
                    <a:pt x="697" y="488"/>
                  </a:lnTo>
                  <a:lnTo>
                    <a:pt x="686" y="490"/>
                  </a:lnTo>
                  <a:lnTo>
                    <a:pt x="674" y="491"/>
                  </a:lnTo>
                  <a:lnTo>
                    <a:pt x="661" y="492"/>
                  </a:lnTo>
                  <a:lnTo>
                    <a:pt x="636" y="494"/>
                  </a:lnTo>
                  <a:lnTo>
                    <a:pt x="611" y="495"/>
                  </a:lnTo>
                  <a:lnTo>
                    <a:pt x="598" y="496"/>
                  </a:lnTo>
                  <a:lnTo>
                    <a:pt x="586" y="498"/>
                  </a:lnTo>
                  <a:lnTo>
                    <a:pt x="573" y="501"/>
                  </a:lnTo>
                  <a:lnTo>
                    <a:pt x="561" y="505"/>
                  </a:lnTo>
                  <a:lnTo>
                    <a:pt x="536" y="508"/>
                  </a:lnTo>
                  <a:lnTo>
                    <a:pt x="511" y="513"/>
                  </a:lnTo>
                  <a:lnTo>
                    <a:pt x="487" y="518"/>
                  </a:lnTo>
                  <a:lnTo>
                    <a:pt x="463" y="524"/>
                  </a:lnTo>
                  <a:lnTo>
                    <a:pt x="439" y="530"/>
                  </a:lnTo>
                  <a:lnTo>
                    <a:pt x="416" y="537"/>
                  </a:lnTo>
                  <a:lnTo>
                    <a:pt x="392" y="545"/>
                  </a:lnTo>
                  <a:lnTo>
                    <a:pt x="369" y="553"/>
                  </a:lnTo>
                  <a:lnTo>
                    <a:pt x="347" y="562"/>
                  </a:lnTo>
                  <a:lnTo>
                    <a:pt x="324" y="572"/>
                  </a:lnTo>
                  <a:lnTo>
                    <a:pt x="302" y="582"/>
                  </a:lnTo>
                  <a:lnTo>
                    <a:pt x="281" y="592"/>
                  </a:lnTo>
                  <a:lnTo>
                    <a:pt x="236" y="614"/>
                  </a:lnTo>
                  <a:lnTo>
                    <a:pt x="194" y="638"/>
                  </a:lnTo>
                  <a:lnTo>
                    <a:pt x="160" y="634"/>
                  </a:lnTo>
                  <a:lnTo>
                    <a:pt x="148" y="616"/>
                  </a:lnTo>
                  <a:lnTo>
                    <a:pt x="136" y="597"/>
                  </a:lnTo>
                  <a:lnTo>
                    <a:pt x="126" y="579"/>
                  </a:lnTo>
                  <a:lnTo>
                    <a:pt x="117" y="560"/>
                  </a:lnTo>
                  <a:lnTo>
                    <a:pt x="102" y="523"/>
                  </a:lnTo>
                  <a:lnTo>
                    <a:pt x="87" y="486"/>
                  </a:lnTo>
                  <a:lnTo>
                    <a:pt x="79" y="468"/>
                  </a:lnTo>
                  <a:lnTo>
                    <a:pt x="71" y="450"/>
                  </a:lnTo>
                  <a:lnTo>
                    <a:pt x="62" y="431"/>
                  </a:lnTo>
                  <a:lnTo>
                    <a:pt x="53" y="413"/>
                  </a:lnTo>
                  <a:lnTo>
                    <a:pt x="42" y="395"/>
                  </a:lnTo>
                  <a:lnTo>
                    <a:pt x="30" y="378"/>
                  </a:lnTo>
                  <a:lnTo>
                    <a:pt x="16" y="360"/>
                  </a:lnTo>
                  <a:lnTo>
                    <a:pt x="0" y="343"/>
                  </a:lnTo>
                  <a:lnTo>
                    <a:pt x="27" y="327"/>
                  </a:lnTo>
                  <a:lnTo>
                    <a:pt x="52" y="308"/>
                  </a:lnTo>
                  <a:lnTo>
                    <a:pt x="77" y="290"/>
                  </a:lnTo>
                  <a:lnTo>
                    <a:pt x="102" y="270"/>
                  </a:lnTo>
                  <a:lnTo>
                    <a:pt x="126" y="249"/>
                  </a:lnTo>
                  <a:lnTo>
                    <a:pt x="151" y="228"/>
                  </a:lnTo>
                  <a:lnTo>
                    <a:pt x="175" y="206"/>
                  </a:lnTo>
                  <a:lnTo>
                    <a:pt x="198" y="183"/>
                  </a:lnTo>
                  <a:lnTo>
                    <a:pt x="243" y="137"/>
                  </a:lnTo>
                  <a:lnTo>
                    <a:pt x="288" y="91"/>
                  </a:lnTo>
                  <a:lnTo>
                    <a:pt x="330" y="44"/>
                  </a:lnTo>
                  <a:lnTo>
                    <a:pt x="371" y="0"/>
                  </a:lnTo>
                  <a:lnTo>
                    <a:pt x="402" y="19"/>
                  </a:lnTo>
                  <a:lnTo>
                    <a:pt x="430" y="40"/>
                  </a:lnTo>
                  <a:lnTo>
                    <a:pt x="458" y="62"/>
                  </a:lnTo>
                  <a:lnTo>
                    <a:pt x="485" y="87"/>
                  </a:lnTo>
                  <a:lnTo>
                    <a:pt x="512" y="112"/>
                  </a:lnTo>
                  <a:lnTo>
                    <a:pt x="538" y="139"/>
                  </a:lnTo>
                  <a:lnTo>
                    <a:pt x="563" y="166"/>
                  </a:lnTo>
                  <a:lnTo>
                    <a:pt x="586" y="196"/>
                  </a:lnTo>
                  <a:lnTo>
                    <a:pt x="608" y="225"/>
                  </a:lnTo>
                  <a:lnTo>
                    <a:pt x="630" y="255"/>
                  </a:lnTo>
                  <a:lnTo>
                    <a:pt x="651" y="286"/>
                  </a:lnTo>
                  <a:lnTo>
                    <a:pt x="670" y="318"/>
                  </a:lnTo>
                  <a:lnTo>
                    <a:pt x="687" y="349"/>
                  </a:lnTo>
                  <a:lnTo>
                    <a:pt x="703" y="381"/>
                  </a:lnTo>
                  <a:lnTo>
                    <a:pt x="718" y="412"/>
                  </a:lnTo>
                  <a:lnTo>
                    <a:pt x="731" y="4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2223" y="3287"/>
              <a:ext cx="331" cy="122"/>
            </a:xfrm>
            <a:custGeom>
              <a:avLst/>
              <a:gdLst>
                <a:gd name="T0" fmla="*/ 1812 w 1987"/>
                <a:gd name="T1" fmla="*/ 166 h 731"/>
                <a:gd name="T2" fmla="*/ 1831 w 1987"/>
                <a:gd name="T3" fmla="*/ 181 h 731"/>
                <a:gd name="T4" fmla="*/ 1855 w 1987"/>
                <a:gd name="T5" fmla="*/ 183 h 731"/>
                <a:gd name="T6" fmla="*/ 1923 w 1987"/>
                <a:gd name="T7" fmla="*/ 246 h 731"/>
                <a:gd name="T8" fmla="*/ 1959 w 1987"/>
                <a:gd name="T9" fmla="*/ 289 h 731"/>
                <a:gd name="T10" fmla="*/ 1979 w 1987"/>
                <a:gd name="T11" fmla="*/ 327 h 731"/>
                <a:gd name="T12" fmla="*/ 1986 w 1987"/>
                <a:gd name="T13" fmla="*/ 352 h 731"/>
                <a:gd name="T14" fmla="*/ 1987 w 1987"/>
                <a:gd name="T15" fmla="*/ 378 h 731"/>
                <a:gd name="T16" fmla="*/ 1983 w 1987"/>
                <a:gd name="T17" fmla="*/ 407 h 731"/>
                <a:gd name="T18" fmla="*/ 1964 w 1987"/>
                <a:gd name="T19" fmla="*/ 448 h 731"/>
                <a:gd name="T20" fmla="*/ 1919 w 1987"/>
                <a:gd name="T21" fmla="*/ 502 h 731"/>
                <a:gd name="T22" fmla="*/ 1868 w 1987"/>
                <a:gd name="T23" fmla="*/ 548 h 731"/>
                <a:gd name="T24" fmla="*/ 1809 w 1987"/>
                <a:gd name="T25" fmla="*/ 585 h 731"/>
                <a:gd name="T26" fmla="*/ 1746 w 1987"/>
                <a:gd name="T27" fmla="*/ 614 h 731"/>
                <a:gd name="T28" fmla="*/ 1677 w 1987"/>
                <a:gd name="T29" fmla="*/ 638 h 731"/>
                <a:gd name="T30" fmla="*/ 1534 w 1987"/>
                <a:gd name="T31" fmla="*/ 674 h 731"/>
                <a:gd name="T32" fmla="*/ 1294 w 1987"/>
                <a:gd name="T33" fmla="*/ 722 h 731"/>
                <a:gd name="T34" fmla="*/ 1225 w 1987"/>
                <a:gd name="T35" fmla="*/ 730 h 731"/>
                <a:gd name="T36" fmla="*/ 1158 w 1987"/>
                <a:gd name="T37" fmla="*/ 731 h 731"/>
                <a:gd name="T38" fmla="*/ 1070 w 1987"/>
                <a:gd name="T39" fmla="*/ 724 h 731"/>
                <a:gd name="T40" fmla="*/ 940 w 1987"/>
                <a:gd name="T41" fmla="*/ 705 h 731"/>
                <a:gd name="T42" fmla="*/ 811 w 1987"/>
                <a:gd name="T43" fmla="*/ 688 h 731"/>
                <a:gd name="T44" fmla="*/ 725 w 1987"/>
                <a:gd name="T45" fmla="*/ 686 h 731"/>
                <a:gd name="T46" fmla="*/ 659 w 1987"/>
                <a:gd name="T47" fmla="*/ 692 h 731"/>
                <a:gd name="T48" fmla="*/ 593 w 1987"/>
                <a:gd name="T49" fmla="*/ 706 h 731"/>
                <a:gd name="T50" fmla="*/ 483 w 1987"/>
                <a:gd name="T51" fmla="*/ 629 h 731"/>
                <a:gd name="T52" fmla="*/ 306 w 1987"/>
                <a:gd name="T53" fmla="*/ 498 h 731"/>
                <a:gd name="T54" fmla="*/ 198 w 1987"/>
                <a:gd name="T55" fmla="*/ 424 h 731"/>
                <a:gd name="T56" fmla="*/ 82 w 1987"/>
                <a:gd name="T57" fmla="*/ 356 h 731"/>
                <a:gd name="T58" fmla="*/ 20 w 1987"/>
                <a:gd name="T59" fmla="*/ 314 h 731"/>
                <a:gd name="T60" fmla="*/ 83 w 1987"/>
                <a:gd name="T61" fmla="*/ 302 h 731"/>
                <a:gd name="T62" fmla="*/ 143 w 1987"/>
                <a:gd name="T63" fmla="*/ 282 h 731"/>
                <a:gd name="T64" fmla="*/ 199 w 1987"/>
                <a:gd name="T65" fmla="*/ 253 h 731"/>
                <a:gd name="T66" fmla="*/ 237 w 1987"/>
                <a:gd name="T67" fmla="*/ 219 h 731"/>
                <a:gd name="T68" fmla="*/ 257 w 1987"/>
                <a:gd name="T69" fmla="*/ 194 h 731"/>
                <a:gd name="T70" fmla="*/ 272 w 1987"/>
                <a:gd name="T71" fmla="*/ 166 h 731"/>
                <a:gd name="T72" fmla="*/ 330 w 1987"/>
                <a:gd name="T73" fmla="*/ 160 h 731"/>
                <a:gd name="T74" fmla="*/ 445 w 1987"/>
                <a:gd name="T75" fmla="*/ 180 h 731"/>
                <a:gd name="T76" fmla="*/ 566 w 1987"/>
                <a:gd name="T77" fmla="*/ 198 h 731"/>
                <a:gd name="T78" fmla="*/ 642 w 1987"/>
                <a:gd name="T79" fmla="*/ 201 h 731"/>
                <a:gd name="T80" fmla="*/ 689 w 1987"/>
                <a:gd name="T81" fmla="*/ 197 h 731"/>
                <a:gd name="T82" fmla="*/ 735 w 1987"/>
                <a:gd name="T83" fmla="*/ 187 h 731"/>
                <a:gd name="T84" fmla="*/ 812 w 1987"/>
                <a:gd name="T85" fmla="*/ 174 h 731"/>
                <a:gd name="T86" fmla="*/ 900 w 1987"/>
                <a:gd name="T87" fmla="*/ 153 h 731"/>
                <a:gd name="T88" fmla="*/ 987 w 1987"/>
                <a:gd name="T89" fmla="*/ 122 h 731"/>
                <a:gd name="T90" fmla="*/ 1070 w 1987"/>
                <a:gd name="T91" fmla="*/ 84 h 731"/>
                <a:gd name="T92" fmla="*/ 1148 w 1987"/>
                <a:gd name="T93" fmla="*/ 37 h 731"/>
                <a:gd name="T94" fmla="*/ 1240 w 1987"/>
                <a:gd name="T95" fmla="*/ 2 h 731"/>
                <a:gd name="T96" fmla="*/ 1360 w 1987"/>
                <a:gd name="T97" fmla="*/ 15 h 731"/>
                <a:gd name="T98" fmla="*/ 1475 w 1987"/>
                <a:gd name="T99" fmla="*/ 36 h 731"/>
                <a:gd name="T100" fmla="*/ 1587 w 1987"/>
                <a:gd name="T101" fmla="*/ 65 h 731"/>
                <a:gd name="T102" fmla="*/ 1697 w 1987"/>
                <a:gd name="T103" fmla="*/ 103 h 731"/>
                <a:gd name="T104" fmla="*/ 1803 w 1987"/>
                <a:gd name="T105" fmla="*/ 15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7" h="731">
                  <a:moveTo>
                    <a:pt x="1803" y="151"/>
                  </a:moveTo>
                  <a:lnTo>
                    <a:pt x="1807" y="159"/>
                  </a:lnTo>
                  <a:lnTo>
                    <a:pt x="1812" y="166"/>
                  </a:lnTo>
                  <a:lnTo>
                    <a:pt x="1818" y="172"/>
                  </a:lnTo>
                  <a:lnTo>
                    <a:pt x="1824" y="177"/>
                  </a:lnTo>
                  <a:lnTo>
                    <a:pt x="1831" y="181"/>
                  </a:lnTo>
                  <a:lnTo>
                    <a:pt x="1839" y="183"/>
                  </a:lnTo>
                  <a:lnTo>
                    <a:pt x="1847" y="184"/>
                  </a:lnTo>
                  <a:lnTo>
                    <a:pt x="1855" y="183"/>
                  </a:lnTo>
                  <a:lnTo>
                    <a:pt x="1883" y="207"/>
                  </a:lnTo>
                  <a:lnTo>
                    <a:pt x="1910" y="232"/>
                  </a:lnTo>
                  <a:lnTo>
                    <a:pt x="1923" y="246"/>
                  </a:lnTo>
                  <a:lnTo>
                    <a:pt x="1937" y="259"/>
                  </a:lnTo>
                  <a:lnTo>
                    <a:pt x="1949" y="274"/>
                  </a:lnTo>
                  <a:lnTo>
                    <a:pt x="1959" y="289"/>
                  </a:lnTo>
                  <a:lnTo>
                    <a:pt x="1968" y="304"/>
                  </a:lnTo>
                  <a:lnTo>
                    <a:pt x="1976" y="319"/>
                  </a:lnTo>
                  <a:lnTo>
                    <a:pt x="1979" y="327"/>
                  </a:lnTo>
                  <a:lnTo>
                    <a:pt x="1982" y="335"/>
                  </a:lnTo>
                  <a:lnTo>
                    <a:pt x="1984" y="344"/>
                  </a:lnTo>
                  <a:lnTo>
                    <a:pt x="1986" y="352"/>
                  </a:lnTo>
                  <a:lnTo>
                    <a:pt x="1987" y="361"/>
                  </a:lnTo>
                  <a:lnTo>
                    <a:pt x="1987" y="369"/>
                  </a:lnTo>
                  <a:lnTo>
                    <a:pt x="1987" y="378"/>
                  </a:lnTo>
                  <a:lnTo>
                    <a:pt x="1987" y="388"/>
                  </a:lnTo>
                  <a:lnTo>
                    <a:pt x="1985" y="398"/>
                  </a:lnTo>
                  <a:lnTo>
                    <a:pt x="1983" y="407"/>
                  </a:lnTo>
                  <a:lnTo>
                    <a:pt x="1980" y="417"/>
                  </a:lnTo>
                  <a:lnTo>
                    <a:pt x="1977" y="427"/>
                  </a:lnTo>
                  <a:lnTo>
                    <a:pt x="1964" y="448"/>
                  </a:lnTo>
                  <a:lnTo>
                    <a:pt x="1950" y="467"/>
                  </a:lnTo>
                  <a:lnTo>
                    <a:pt x="1935" y="485"/>
                  </a:lnTo>
                  <a:lnTo>
                    <a:pt x="1919" y="502"/>
                  </a:lnTo>
                  <a:lnTo>
                    <a:pt x="1903" y="520"/>
                  </a:lnTo>
                  <a:lnTo>
                    <a:pt x="1886" y="534"/>
                  </a:lnTo>
                  <a:lnTo>
                    <a:pt x="1868" y="548"/>
                  </a:lnTo>
                  <a:lnTo>
                    <a:pt x="1849" y="562"/>
                  </a:lnTo>
                  <a:lnTo>
                    <a:pt x="1830" y="574"/>
                  </a:lnTo>
                  <a:lnTo>
                    <a:pt x="1809" y="585"/>
                  </a:lnTo>
                  <a:lnTo>
                    <a:pt x="1788" y="596"/>
                  </a:lnTo>
                  <a:lnTo>
                    <a:pt x="1767" y="605"/>
                  </a:lnTo>
                  <a:lnTo>
                    <a:pt x="1746" y="614"/>
                  </a:lnTo>
                  <a:lnTo>
                    <a:pt x="1724" y="623"/>
                  </a:lnTo>
                  <a:lnTo>
                    <a:pt x="1701" y="631"/>
                  </a:lnTo>
                  <a:lnTo>
                    <a:pt x="1677" y="638"/>
                  </a:lnTo>
                  <a:lnTo>
                    <a:pt x="1631" y="652"/>
                  </a:lnTo>
                  <a:lnTo>
                    <a:pt x="1583" y="664"/>
                  </a:lnTo>
                  <a:lnTo>
                    <a:pt x="1534" y="674"/>
                  </a:lnTo>
                  <a:lnTo>
                    <a:pt x="1485" y="684"/>
                  </a:lnTo>
                  <a:lnTo>
                    <a:pt x="1388" y="702"/>
                  </a:lnTo>
                  <a:lnTo>
                    <a:pt x="1294" y="722"/>
                  </a:lnTo>
                  <a:lnTo>
                    <a:pt x="1271" y="726"/>
                  </a:lnTo>
                  <a:lnTo>
                    <a:pt x="1248" y="728"/>
                  </a:lnTo>
                  <a:lnTo>
                    <a:pt x="1225" y="730"/>
                  </a:lnTo>
                  <a:lnTo>
                    <a:pt x="1203" y="731"/>
                  </a:lnTo>
                  <a:lnTo>
                    <a:pt x="1181" y="731"/>
                  </a:lnTo>
                  <a:lnTo>
                    <a:pt x="1158" y="731"/>
                  </a:lnTo>
                  <a:lnTo>
                    <a:pt x="1136" y="730"/>
                  </a:lnTo>
                  <a:lnTo>
                    <a:pt x="1114" y="728"/>
                  </a:lnTo>
                  <a:lnTo>
                    <a:pt x="1070" y="724"/>
                  </a:lnTo>
                  <a:lnTo>
                    <a:pt x="1026" y="718"/>
                  </a:lnTo>
                  <a:lnTo>
                    <a:pt x="983" y="711"/>
                  </a:lnTo>
                  <a:lnTo>
                    <a:pt x="940" y="705"/>
                  </a:lnTo>
                  <a:lnTo>
                    <a:pt x="897" y="698"/>
                  </a:lnTo>
                  <a:lnTo>
                    <a:pt x="854" y="692"/>
                  </a:lnTo>
                  <a:lnTo>
                    <a:pt x="811" y="688"/>
                  </a:lnTo>
                  <a:lnTo>
                    <a:pt x="768" y="686"/>
                  </a:lnTo>
                  <a:lnTo>
                    <a:pt x="746" y="685"/>
                  </a:lnTo>
                  <a:lnTo>
                    <a:pt x="725" y="686"/>
                  </a:lnTo>
                  <a:lnTo>
                    <a:pt x="703" y="687"/>
                  </a:lnTo>
                  <a:lnTo>
                    <a:pt x="681" y="689"/>
                  </a:lnTo>
                  <a:lnTo>
                    <a:pt x="659" y="692"/>
                  </a:lnTo>
                  <a:lnTo>
                    <a:pt x="637" y="695"/>
                  </a:lnTo>
                  <a:lnTo>
                    <a:pt x="615" y="700"/>
                  </a:lnTo>
                  <a:lnTo>
                    <a:pt x="593" y="706"/>
                  </a:lnTo>
                  <a:lnTo>
                    <a:pt x="556" y="681"/>
                  </a:lnTo>
                  <a:lnTo>
                    <a:pt x="519" y="655"/>
                  </a:lnTo>
                  <a:lnTo>
                    <a:pt x="483" y="629"/>
                  </a:lnTo>
                  <a:lnTo>
                    <a:pt x="448" y="603"/>
                  </a:lnTo>
                  <a:lnTo>
                    <a:pt x="377" y="550"/>
                  </a:lnTo>
                  <a:lnTo>
                    <a:pt x="306" y="498"/>
                  </a:lnTo>
                  <a:lnTo>
                    <a:pt x="270" y="473"/>
                  </a:lnTo>
                  <a:lnTo>
                    <a:pt x="234" y="448"/>
                  </a:lnTo>
                  <a:lnTo>
                    <a:pt x="198" y="424"/>
                  </a:lnTo>
                  <a:lnTo>
                    <a:pt x="159" y="401"/>
                  </a:lnTo>
                  <a:lnTo>
                    <a:pt x="121" y="377"/>
                  </a:lnTo>
                  <a:lnTo>
                    <a:pt x="82" y="356"/>
                  </a:lnTo>
                  <a:lnTo>
                    <a:pt x="42" y="335"/>
                  </a:lnTo>
                  <a:lnTo>
                    <a:pt x="0" y="316"/>
                  </a:lnTo>
                  <a:lnTo>
                    <a:pt x="20" y="314"/>
                  </a:lnTo>
                  <a:lnTo>
                    <a:pt x="42" y="310"/>
                  </a:lnTo>
                  <a:lnTo>
                    <a:pt x="62" y="306"/>
                  </a:lnTo>
                  <a:lnTo>
                    <a:pt x="83" y="302"/>
                  </a:lnTo>
                  <a:lnTo>
                    <a:pt x="103" y="296"/>
                  </a:lnTo>
                  <a:lnTo>
                    <a:pt x="124" y="290"/>
                  </a:lnTo>
                  <a:lnTo>
                    <a:pt x="143" y="282"/>
                  </a:lnTo>
                  <a:lnTo>
                    <a:pt x="162" y="274"/>
                  </a:lnTo>
                  <a:lnTo>
                    <a:pt x="181" y="263"/>
                  </a:lnTo>
                  <a:lnTo>
                    <a:pt x="199" y="253"/>
                  </a:lnTo>
                  <a:lnTo>
                    <a:pt x="215" y="240"/>
                  </a:lnTo>
                  <a:lnTo>
                    <a:pt x="230" y="227"/>
                  </a:lnTo>
                  <a:lnTo>
                    <a:pt x="237" y="219"/>
                  </a:lnTo>
                  <a:lnTo>
                    <a:pt x="244" y="211"/>
                  </a:lnTo>
                  <a:lnTo>
                    <a:pt x="251" y="203"/>
                  </a:lnTo>
                  <a:lnTo>
                    <a:pt x="257" y="194"/>
                  </a:lnTo>
                  <a:lnTo>
                    <a:pt x="262" y="185"/>
                  </a:lnTo>
                  <a:lnTo>
                    <a:pt x="267" y="176"/>
                  </a:lnTo>
                  <a:lnTo>
                    <a:pt x="272" y="166"/>
                  </a:lnTo>
                  <a:lnTo>
                    <a:pt x="276" y="155"/>
                  </a:lnTo>
                  <a:lnTo>
                    <a:pt x="304" y="157"/>
                  </a:lnTo>
                  <a:lnTo>
                    <a:pt x="330" y="160"/>
                  </a:lnTo>
                  <a:lnTo>
                    <a:pt x="358" y="164"/>
                  </a:lnTo>
                  <a:lnTo>
                    <a:pt x="386" y="169"/>
                  </a:lnTo>
                  <a:lnTo>
                    <a:pt x="445" y="180"/>
                  </a:lnTo>
                  <a:lnTo>
                    <a:pt x="504" y="190"/>
                  </a:lnTo>
                  <a:lnTo>
                    <a:pt x="535" y="195"/>
                  </a:lnTo>
                  <a:lnTo>
                    <a:pt x="566" y="198"/>
                  </a:lnTo>
                  <a:lnTo>
                    <a:pt x="596" y="201"/>
                  </a:lnTo>
                  <a:lnTo>
                    <a:pt x="627" y="201"/>
                  </a:lnTo>
                  <a:lnTo>
                    <a:pt x="642" y="201"/>
                  </a:lnTo>
                  <a:lnTo>
                    <a:pt x="658" y="200"/>
                  </a:lnTo>
                  <a:lnTo>
                    <a:pt x="674" y="199"/>
                  </a:lnTo>
                  <a:lnTo>
                    <a:pt x="689" y="197"/>
                  </a:lnTo>
                  <a:lnTo>
                    <a:pt x="704" y="194"/>
                  </a:lnTo>
                  <a:lnTo>
                    <a:pt x="719" y="191"/>
                  </a:lnTo>
                  <a:lnTo>
                    <a:pt x="735" y="187"/>
                  </a:lnTo>
                  <a:lnTo>
                    <a:pt x="750" y="183"/>
                  </a:lnTo>
                  <a:lnTo>
                    <a:pt x="780" y="179"/>
                  </a:lnTo>
                  <a:lnTo>
                    <a:pt x="812" y="174"/>
                  </a:lnTo>
                  <a:lnTo>
                    <a:pt x="842" y="168"/>
                  </a:lnTo>
                  <a:lnTo>
                    <a:pt x="871" y="161"/>
                  </a:lnTo>
                  <a:lnTo>
                    <a:pt x="900" y="153"/>
                  </a:lnTo>
                  <a:lnTo>
                    <a:pt x="930" y="144"/>
                  </a:lnTo>
                  <a:lnTo>
                    <a:pt x="959" y="133"/>
                  </a:lnTo>
                  <a:lnTo>
                    <a:pt x="987" y="122"/>
                  </a:lnTo>
                  <a:lnTo>
                    <a:pt x="1014" y="110"/>
                  </a:lnTo>
                  <a:lnTo>
                    <a:pt x="1042" y="98"/>
                  </a:lnTo>
                  <a:lnTo>
                    <a:pt x="1070" y="84"/>
                  </a:lnTo>
                  <a:lnTo>
                    <a:pt x="1096" y="69"/>
                  </a:lnTo>
                  <a:lnTo>
                    <a:pt x="1122" y="53"/>
                  </a:lnTo>
                  <a:lnTo>
                    <a:pt x="1148" y="37"/>
                  </a:lnTo>
                  <a:lnTo>
                    <a:pt x="1174" y="19"/>
                  </a:lnTo>
                  <a:lnTo>
                    <a:pt x="1200" y="0"/>
                  </a:lnTo>
                  <a:lnTo>
                    <a:pt x="1240" y="2"/>
                  </a:lnTo>
                  <a:lnTo>
                    <a:pt x="1280" y="5"/>
                  </a:lnTo>
                  <a:lnTo>
                    <a:pt x="1321" y="9"/>
                  </a:lnTo>
                  <a:lnTo>
                    <a:pt x="1360" y="15"/>
                  </a:lnTo>
                  <a:lnTo>
                    <a:pt x="1398" y="21"/>
                  </a:lnTo>
                  <a:lnTo>
                    <a:pt x="1438" y="28"/>
                  </a:lnTo>
                  <a:lnTo>
                    <a:pt x="1475" y="36"/>
                  </a:lnTo>
                  <a:lnTo>
                    <a:pt x="1513" y="44"/>
                  </a:lnTo>
                  <a:lnTo>
                    <a:pt x="1550" y="54"/>
                  </a:lnTo>
                  <a:lnTo>
                    <a:pt x="1587" y="65"/>
                  </a:lnTo>
                  <a:lnTo>
                    <a:pt x="1624" y="76"/>
                  </a:lnTo>
                  <a:lnTo>
                    <a:pt x="1660" y="89"/>
                  </a:lnTo>
                  <a:lnTo>
                    <a:pt x="1697" y="103"/>
                  </a:lnTo>
                  <a:lnTo>
                    <a:pt x="1733" y="117"/>
                  </a:lnTo>
                  <a:lnTo>
                    <a:pt x="1768" y="133"/>
                  </a:lnTo>
                  <a:lnTo>
                    <a:pt x="180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3190" y="3323"/>
              <a:ext cx="356" cy="154"/>
            </a:xfrm>
            <a:custGeom>
              <a:avLst/>
              <a:gdLst>
                <a:gd name="T0" fmla="*/ 1987 w 2139"/>
                <a:gd name="T1" fmla="*/ 174 h 922"/>
                <a:gd name="T2" fmla="*/ 2017 w 2139"/>
                <a:gd name="T3" fmla="*/ 233 h 922"/>
                <a:gd name="T4" fmla="*/ 2076 w 2139"/>
                <a:gd name="T5" fmla="*/ 315 h 922"/>
                <a:gd name="T6" fmla="*/ 2139 w 2139"/>
                <a:gd name="T7" fmla="*/ 356 h 922"/>
                <a:gd name="T8" fmla="*/ 2113 w 2139"/>
                <a:gd name="T9" fmla="*/ 403 h 922"/>
                <a:gd name="T10" fmla="*/ 2079 w 2139"/>
                <a:gd name="T11" fmla="*/ 444 h 922"/>
                <a:gd name="T12" fmla="*/ 2000 w 2139"/>
                <a:gd name="T13" fmla="*/ 508 h 922"/>
                <a:gd name="T14" fmla="*/ 1907 w 2139"/>
                <a:gd name="T15" fmla="*/ 562 h 922"/>
                <a:gd name="T16" fmla="*/ 1729 w 2139"/>
                <a:gd name="T17" fmla="*/ 622 h 922"/>
                <a:gd name="T18" fmla="*/ 1569 w 2139"/>
                <a:gd name="T19" fmla="*/ 636 h 922"/>
                <a:gd name="T20" fmla="*/ 1414 w 2139"/>
                <a:gd name="T21" fmla="*/ 660 h 922"/>
                <a:gd name="T22" fmla="*/ 1339 w 2139"/>
                <a:gd name="T23" fmla="*/ 684 h 922"/>
                <a:gd name="T24" fmla="*/ 1263 w 2139"/>
                <a:gd name="T25" fmla="*/ 716 h 922"/>
                <a:gd name="T26" fmla="*/ 1188 w 2139"/>
                <a:gd name="T27" fmla="*/ 762 h 922"/>
                <a:gd name="T28" fmla="*/ 1076 w 2139"/>
                <a:gd name="T29" fmla="*/ 777 h 922"/>
                <a:gd name="T30" fmla="*/ 966 w 2139"/>
                <a:gd name="T31" fmla="*/ 806 h 922"/>
                <a:gd name="T32" fmla="*/ 750 w 2139"/>
                <a:gd name="T33" fmla="*/ 875 h 922"/>
                <a:gd name="T34" fmla="*/ 642 w 2139"/>
                <a:gd name="T35" fmla="*/ 903 h 922"/>
                <a:gd name="T36" fmla="*/ 532 w 2139"/>
                <a:gd name="T37" fmla="*/ 920 h 922"/>
                <a:gd name="T38" fmla="*/ 418 w 2139"/>
                <a:gd name="T39" fmla="*/ 919 h 922"/>
                <a:gd name="T40" fmla="*/ 300 w 2139"/>
                <a:gd name="T41" fmla="*/ 894 h 922"/>
                <a:gd name="T42" fmla="*/ 148 w 2139"/>
                <a:gd name="T43" fmla="*/ 824 h 922"/>
                <a:gd name="T44" fmla="*/ 79 w 2139"/>
                <a:gd name="T45" fmla="*/ 774 h 922"/>
                <a:gd name="T46" fmla="*/ 41 w 2139"/>
                <a:gd name="T47" fmla="*/ 735 h 922"/>
                <a:gd name="T48" fmla="*/ 14 w 2139"/>
                <a:gd name="T49" fmla="*/ 689 h 922"/>
                <a:gd name="T50" fmla="*/ 1 w 2139"/>
                <a:gd name="T51" fmla="*/ 635 h 922"/>
                <a:gd name="T52" fmla="*/ 1 w 2139"/>
                <a:gd name="T53" fmla="*/ 586 h 922"/>
                <a:gd name="T54" fmla="*/ 13 w 2139"/>
                <a:gd name="T55" fmla="*/ 534 h 922"/>
                <a:gd name="T56" fmla="*/ 49 w 2139"/>
                <a:gd name="T57" fmla="*/ 475 h 922"/>
                <a:gd name="T58" fmla="*/ 100 w 2139"/>
                <a:gd name="T59" fmla="*/ 423 h 922"/>
                <a:gd name="T60" fmla="*/ 216 w 2139"/>
                <a:gd name="T61" fmla="*/ 354 h 922"/>
                <a:gd name="T62" fmla="*/ 400 w 2139"/>
                <a:gd name="T63" fmla="*/ 322 h 922"/>
                <a:gd name="T64" fmla="*/ 519 w 2139"/>
                <a:gd name="T65" fmla="*/ 291 h 922"/>
                <a:gd name="T66" fmla="*/ 575 w 2139"/>
                <a:gd name="T67" fmla="*/ 264 h 922"/>
                <a:gd name="T68" fmla="*/ 628 w 2139"/>
                <a:gd name="T69" fmla="*/ 227 h 922"/>
                <a:gd name="T70" fmla="*/ 698 w 2139"/>
                <a:gd name="T71" fmla="*/ 197 h 922"/>
                <a:gd name="T72" fmla="*/ 841 w 2139"/>
                <a:gd name="T73" fmla="*/ 154 h 922"/>
                <a:gd name="T74" fmla="*/ 911 w 2139"/>
                <a:gd name="T75" fmla="*/ 123 h 922"/>
                <a:gd name="T76" fmla="*/ 941 w 2139"/>
                <a:gd name="T77" fmla="*/ 127 h 922"/>
                <a:gd name="T78" fmla="*/ 958 w 2139"/>
                <a:gd name="T79" fmla="*/ 113 h 922"/>
                <a:gd name="T80" fmla="*/ 997 w 2139"/>
                <a:gd name="T81" fmla="*/ 104 h 922"/>
                <a:gd name="T82" fmla="*/ 1076 w 2139"/>
                <a:gd name="T83" fmla="*/ 107 h 922"/>
                <a:gd name="T84" fmla="*/ 1156 w 2139"/>
                <a:gd name="T85" fmla="*/ 78 h 922"/>
                <a:gd name="T86" fmla="*/ 1272 w 2139"/>
                <a:gd name="T87" fmla="*/ 22 h 922"/>
                <a:gd name="T88" fmla="*/ 1356 w 2139"/>
                <a:gd name="T89" fmla="*/ 1 h 922"/>
                <a:gd name="T90" fmla="*/ 1405 w 2139"/>
                <a:gd name="T91" fmla="*/ 1 h 922"/>
                <a:gd name="T92" fmla="*/ 1454 w 2139"/>
                <a:gd name="T93" fmla="*/ 14 h 922"/>
                <a:gd name="T94" fmla="*/ 1521 w 2139"/>
                <a:gd name="T95" fmla="*/ 45 h 922"/>
                <a:gd name="T96" fmla="*/ 1638 w 2139"/>
                <a:gd name="T97" fmla="*/ 82 h 922"/>
                <a:gd name="T98" fmla="*/ 1760 w 2139"/>
                <a:gd name="T99" fmla="*/ 106 h 922"/>
                <a:gd name="T100" fmla="*/ 1915 w 2139"/>
                <a:gd name="T101" fmla="*/ 121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9" h="922">
                  <a:moveTo>
                    <a:pt x="1977" y="123"/>
                  </a:moveTo>
                  <a:lnTo>
                    <a:pt x="1979" y="141"/>
                  </a:lnTo>
                  <a:lnTo>
                    <a:pt x="1982" y="158"/>
                  </a:lnTo>
                  <a:lnTo>
                    <a:pt x="1987" y="174"/>
                  </a:lnTo>
                  <a:lnTo>
                    <a:pt x="1993" y="190"/>
                  </a:lnTo>
                  <a:lnTo>
                    <a:pt x="2000" y="205"/>
                  </a:lnTo>
                  <a:lnTo>
                    <a:pt x="2008" y="219"/>
                  </a:lnTo>
                  <a:lnTo>
                    <a:pt x="2017" y="233"/>
                  </a:lnTo>
                  <a:lnTo>
                    <a:pt x="2027" y="246"/>
                  </a:lnTo>
                  <a:lnTo>
                    <a:pt x="2047" y="273"/>
                  </a:lnTo>
                  <a:lnTo>
                    <a:pt x="2067" y="300"/>
                  </a:lnTo>
                  <a:lnTo>
                    <a:pt x="2076" y="315"/>
                  </a:lnTo>
                  <a:lnTo>
                    <a:pt x="2084" y="330"/>
                  </a:lnTo>
                  <a:lnTo>
                    <a:pt x="2093" y="345"/>
                  </a:lnTo>
                  <a:lnTo>
                    <a:pt x="2100" y="361"/>
                  </a:lnTo>
                  <a:lnTo>
                    <a:pt x="2139" y="356"/>
                  </a:lnTo>
                  <a:lnTo>
                    <a:pt x="2133" y="369"/>
                  </a:lnTo>
                  <a:lnTo>
                    <a:pt x="2127" y="381"/>
                  </a:lnTo>
                  <a:lnTo>
                    <a:pt x="2120" y="392"/>
                  </a:lnTo>
                  <a:lnTo>
                    <a:pt x="2113" y="403"/>
                  </a:lnTo>
                  <a:lnTo>
                    <a:pt x="2105" y="414"/>
                  </a:lnTo>
                  <a:lnTo>
                    <a:pt x="2097" y="424"/>
                  </a:lnTo>
                  <a:lnTo>
                    <a:pt x="2089" y="435"/>
                  </a:lnTo>
                  <a:lnTo>
                    <a:pt x="2079" y="444"/>
                  </a:lnTo>
                  <a:lnTo>
                    <a:pt x="2061" y="462"/>
                  </a:lnTo>
                  <a:lnTo>
                    <a:pt x="2042" y="478"/>
                  </a:lnTo>
                  <a:lnTo>
                    <a:pt x="2021" y="494"/>
                  </a:lnTo>
                  <a:lnTo>
                    <a:pt x="2000" y="508"/>
                  </a:lnTo>
                  <a:lnTo>
                    <a:pt x="1978" y="522"/>
                  </a:lnTo>
                  <a:lnTo>
                    <a:pt x="1954" y="535"/>
                  </a:lnTo>
                  <a:lnTo>
                    <a:pt x="1931" y="548"/>
                  </a:lnTo>
                  <a:lnTo>
                    <a:pt x="1907" y="562"/>
                  </a:lnTo>
                  <a:lnTo>
                    <a:pt x="1859" y="587"/>
                  </a:lnTo>
                  <a:lnTo>
                    <a:pt x="1811" y="612"/>
                  </a:lnTo>
                  <a:lnTo>
                    <a:pt x="1770" y="618"/>
                  </a:lnTo>
                  <a:lnTo>
                    <a:pt x="1729" y="622"/>
                  </a:lnTo>
                  <a:lnTo>
                    <a:pt x="1688" y="626"/>
                  </a:lnTo>
                  <a:lnTo>
                    <a:pt x="1648" y="629"/>
                  </a:lnTo>
                  <a:lnTo>
                    <a:pt x="1609" y="632"/>
                  </a:lnTo>
                  <a:lnTo>
                    <a:pt x="1569" y="636"/>
                  </a:lnTo>
                  <a:lnTo>
                    <a:pt x="1530" y="640"/>
                  </a:lnTo>
                  <a:lnTo>
                    <a:pt x="1491" y="646"/>
                  </a:lnTo>
                  <a:lnTo>
                    <a:pt x="1452" y="652"/>
                  </a:lnTo>
                  <a:lnTo>
                    <a:pt x="1414" y="660"/>
                  </a:lnTo>
                  <a:lnTo>
                    <a:pt x="1395" y="665"/>
                  </a:lnTo>
                  <a:lnTo>
                    <a:pt x="1376" y="670"/>
                  </a:lnTo>
                  <a:lnTo>
                    <a:pt x="1357" y="676"/>
                  </a:lnTo>
                  <a:lnTo>
                    <a:pt x="1339" y="684"/>
                  </a:lnTo>
                  <a:lnTo>
                    <a:pt x="1319" y="691"/>
                  </a:lnTo>
                  <a:lnTo>
                    <a:pt x="1300" y="698"/>
                  </a:lnTo>
                  <a:lnTo>
                    <a:pt x="1282" y="707"/>
                  </a:lnTo>
                  <a:lnTo>
                    <a:pt x="1263" y="716"/>
                  </a:lnTo>
                  <a:lnTo>
                    <a:pt x="1244" y="726"/>
                  </a:lnTo>
                  <a:lnTo>
                    <a:pt x="1226" y="737"/>
                  </a:lnTo>
                  <a:lnTo>
                    <a:pt x="1207" y="749"/>
                  </a:lnTo>
                  <a:lnTo>
                    <a:pt x="1188" y="762"/>
                  </a:lnTo>
                  <a:lnTo>
                    <a:pt x="1160" y="764"/>
                  </a:lnTo>
                  <a:lnTo>
                    <a:pt x="1131" y="768"/>
                  </a:lnTo>
                  <a:lnTo>
                    <a:pt x="1103" y="772"/>
                  </a:lnTo>
                  <a:lnTo>
                    <a:pt x="1076" y="777"/>
                  </a:lnTo>
                  <a:lnTo>
                    <a:pt x="1047" y="783"/>
                  </a:lnTo>
                  <a:lnTo>
                    <a:pt x="1020" y="790"/>
                  </a:lnTo>
                  <a:lnTo>
                    <a:pt x="993" y="797"/>
                  </a:lnTo>
                  <a:lnTo>
                    <a:pt x="966" y="806"/>
                  </a:lnTo>
                  <a:lnTo>
                    <a:pt x="911" y="823"/>
                  </a:lnTo>
                  <a:lnTo>
                    <a:pt x="858" y="840"/>
                  </a:lnTo>
                  <a:lnTo>
                    <a:pt x="804" y="858"/>
                  </a:lnTo>
                  <a:lnTo>
                    <a:pt x="750" y="875"/>
                  </a:lnTo>
                  <a:lnTo>
                    <a:pt x="724" y="883"/>
                  </a:lnTo>
                  <a:lnTo>
                    <a:pt x="697" y="890"/>
                  </a:lnTo>
                  <a:lnTo>
                    <a:pt x="669" y="897"/>
                  </a:lnTo>
                  <a:lnTo>
                    <a:pt x="642" y="903"/>
                  </a:lnTo>
                  <a:lnTo>
                    <a:pt x="615" y="909"/>
                  </a:lnTo>
                  <a:lnTo>
                    <a:pt x="588" y="914"/>
                  </a:lnTo>
                  <a:lnTo>
                    <a:pt x="560" y="917"/>
                  </a:lnTo>
                  <a:lnTo>
                    <a:pt x="532" y="920"/>
                  </a:lnTo>
                  <a:lnTo>
                    <a:pt x="504" y="922"/>
                  </a:lnTo>
                  <a:lnTo>
                    <a:pt x="476" y="922"/>
                  </a:lnTo>
                  <a:lnTo>
                    <a:pt x="448" y="921"/>
                  </a:lnTo>
                  <a:lnTo>
                    <a:pt x="418" y="919"/>
                  </a:lnTo>
                  <a:lnTo>
                    <a:pt x="389" y="915"/>
                  </a:lnTo>
                  <a:lnTo>
                    <a:pt x="360" y="910"/>
                  </a:lnTo>
                  <a:lnTo>
                    <a:pt x="331" y="902"/>
                  </a:lnTo>
                  <a:lnTo>
                    <a:pt x="300" y="894"/>
                  </a:lnTo>
                  <a:lnTo>
                    <a:pt x="251" y="873"/>
                  </a:lnTo>
                  <a:lnTo>
                    <a:pt x="200" y="850"/>
                  </a:lnTo>
                  <a:lnTo>
                    <a:pt x="173" y="838"/>
                  </a:lnTo>
                  <a:lnTo>
                    <a:pt x="148" y="824"/>
                  </a:lnTo>
                  <a:lnTo>
                    <a:pt x="124" y="809"/>
                  </a:lnTo>
                  <a:lnTo>
                    <a:pt x="100" y="792"/>
                  </a:lnTo>
                  <a:lnTo>
                    <a:pt x="89" y="783"/>
                  </a:lnTo>
                  <a:lnTo>
                    <a:pt x="79" y="774"/>
                  </a:lnTo>
                  <a:lnTo>
                    <a:pt x="69" y="765"/>
                  </a:lnTo>
                  <a:lnTo>
                    <a:pt x="58" y="755"/>
                  </a:lnTo>
                  <a:lnTo>
                    <a:pt x="49" y="745"/>
                  </a:lnTo>
                  <a:lnTo>
                    <a:pt x="41" y="735"/>
                  </a:lnTo>
                  <a:lnTo>
                    <a:pt x="33" y="724"/>
                  </a:lnTo>
                  <a:lnTo>
                    <a:pt x="26" y="713"/>
                  </a:lnTo>
                  <a:lnTo>
                    <a:pt x="19" y="701"/>
                  </a:lnTo>
                  <a:lnTo>
                    <a:pt x="14" y="689"/>
                  </a:lnTo>
                  <a:lnTo>
                    <a:pt x="9" y="675"/>
                  </a:lnTo>
                  <a:lnTo>
                    <a:pt x="6" y="662"/>
                  </a:lnTo>
                  <a:lnTo>
                    <a:pt x="3" y="649"/>
                  </a:lnTo>
                  <a:lnTo>
                    <a:pt x="1" y="635"/>
                  </a:lnTo>
                  <a:lnTo>
                    <a:pt x="0" y="620"/>
                  </a:lnTo>
                  <a:lnTo>
                    <a:pt x="0" y="605"/>
                  </a:lnTo>
                  <a:lnTo>
                    <a:pt x="0" y="596"/>
                  </a:lnTo>
                  <a:lnTo>
                    <a:pt x="1" y="586"/>
                  </a:lnTo>
                  <a:lnTo>
                    <a:pt x="1" y="577"/>
                  </a:lnTo>
                  <a:lnTo>
                    <a:pt x="3" y="568"/>
                  </a:lnTo>
                  <a:lnTo>
                    <a:pt x="7" y="550"/>
                  </a:lnTo>
                  <a:lnTo>
                    <a:pt x="13" y="534"/>
                  </a:lnTo>
                  <a:lnTo>
                    <a:pt x="20" y="518"/>
                  </a:lnTo>
                  <a:lnTo>
                    <a:pt x="28" y="503"/>
                  </a:lnTo>
                  <a:lnTo>
                    <a:pt x="38" y="489"/>
                  </a:lnTo>
                  <a:lnTo>
                    <a:pt x="49" y="475"/>
                  </a:lnTo>
                  <a:lnTo>
                    <a:pt x="60" y="462"/>
                  </a:lnTo>
                  <a:lnTo>
                    <a:pt x="74" y="449"/>
                  </a:lnTo>
                  <a:lnTo>
                    <a:pt x="87" y="436"/>
                  </a:lnTo>
                  <a:lnTo>
                    <a:pt x="100" y="423"/>
                  </a:lnTo>
                  <a:lnTo>
                    <a:pt x="128" y="398"/>
                  </a:lnTo>
                  <a:lnTo>
                    <a:pt x="155" y="372"/>
                  </a:lnTo>
                  <a:lnTo>
                    <a:pt x="185" y="362"/>
                  </a:lnTo>
                  <a:lnTo>
                    <a:pt x="216" y="354"/>
                  </a:lnTo>
                  <a:lnTo>
                    <a:pt x="246" y="347"/>
                  </a:lnTo>
                  <a:lnTo>
                    <a:pt x="277" y="341"/>
                  </a:lnTo>
                  <a:lnTo>
                    <a:pt x="339" y="331"/>
                  </a:lnTo>
                  <a:lnTo>
                    <a:pt x="400" y="322"/>
                  </a:lnTo>
                  <a:lnTo>
                    <a:pt x="430" y="316"/>
                  </a:lnTo>
                  <a:lnTo>
                    <a:pt x="461" y="309"/>
                  </a:lnTo>
                  <a:lnTo>
                    <a:pt x="490" y="300"/>
                  </a:lnTo>
                  <a:lnTo>
                    <a:pt x="519" y="291"/>
                  </a:lnTo>
                  <a:lnTo>
                    <a:pt x="533" y="285"/>
                  </a:lnTo>
                  <a:lnTo>
                    <a:pt x="547" y="279"/>
                  </a:lnTo>
                  <a:lnTo>
                    <a:pt x="561" y="272"/>
                  </a:lnTo>
                  <a:lnTo>
                    <a:pt x="575" y="264"/>
                  </a:lnTo>
                  <a:lnTo>
                    <a:pt x="589" y="256"/>
                  </a:lnTo>
                  <a:lnTo>
                    <a:pt x="602" y="247"/>
                  </a:lnTo>
                  <a:lnTo>
                    <a:pt x="615" y="238"/>
                  </a:lnTo>
                  <a:lnTo>
                    <a:pt x="628" y="227"/>
                  </a:lnTo>
                  <a:lnTo>
                    <a:pt x="645" y="218"/>
                  </a:lnTo>
                  <a:lnTo>
                    <a:pt x="662" y="210"/>
                  </a:lnTo>
                  <a:lnTo>
                    <a:pt x="680" y="203"/>
                  </a:lnTo>
                  <a:lnTo>
                    <a:pt x="698" y="197"/>
                  </a:lnTo>
                  <a:lnTo>
                    <a:pt x="733" y="186"/>
                  </a:lnTo>
                  <a:lnTo>
                    <a:pt x="769" y="176"/>
                  </a:lnTo>
                  <a:lnTo>
                    <a:pt x="804" y="165"/>
                  </a:lnTo>
                  <a:lnTo>
                    <a:pt x="841" y="154"/>
                  </a:lnTo>
                  <a:lnTo>
                    <a:pt x="858" y="147"/>
                  </a:lnTo>
                  <a:lnTo>
                    <a:pt x="876" y="140"/>
                  </a:lnTo>
                  <a:lnTo>
                    <a:pt x="894" y="132"/>
                  </a:lnTo>
                  <a:lnTo>
                    <a:pt x="911" y="123"/>
                  </a:lnTo>
                  <a:lnTo>
                    <a:pt x="932" y="144"/>
                  </a:lnTo>
                  <a:lnTo>
                    <a:pt x="934" y="138"/>
                  </a:lnTo>
                  <a:lnTo>
                    <a:pt x="937" y="132"/>
                  </a:lnTo>
                  <a:lnTo>
                    <a:pt x="941" y="127"/>
                  </a:lnTo>
                  <a:lnTo>
                    <a:pt x="944" y="123"/>
                  </a:lnTo>
                  <a:lnTo>
                    <a:pt x="948" y="119"/>
                  </a:lnTo>
                  <a:lnTo>
                    <a:pt x="954" y="115"/>
                  </a:lnTo>
                  <a:lnTo>
                    <a:pt x="958" y="113"/>
                  </a:lnTo>
                  <a:lnTo>
                    <a:pt x="963" y="110"/>
                  </a:lnTo>
                  <a:lnTo>
                    <a:pt x="974" y="107"/>
                  </a:lnTo>
                  <a:lnTo>
                    <a:pt x="985" y="105"/>
                  </a:lnTo>
                  <a:lnTo>
                    <a:pt x="997" y="104"/>
                  </a:lnTo>
                  <a:lnTo>
                    <a:pt x="1010" y="104"/>
                  </a:lnTo>
                  <a:lnTo>
                    <a:pt x="1036" y="105"/>
                  </a:lnTo>
                  <a:lnTo>
                    <a:pt x="1062" y="107"/>
                  </a:lnTo>
                  <a:lnTo>
                    <a:pt x="1076" y="107"/>
                  </a:lnTo>
                  <a:lnTo>
                    <a:pt x="1088" y="106"/>
                  </a:lnTo>
                  <a:lnTo>
                    <a:pt x="1099" y="104"/>
                  </a:lnTo>
                  <a:lnTo>
                    <a:pt x="1110" y="100"/>
                  </a:lnTo>
                  <a:lnTo>
                    <a:pt x="1156" y="78"/>
                  </a:lnTo>
                  <a:lnTo>
                    <a:pt x="1203" y="55"/>
                  </a:lnTo>
                  <a:lnTo>
                    <a:pt x="1226" y="43"/>
                  </a:lnTo>
                  <a:lnTo>
                    <a:pt x="1249" y="32"/>
                  </a:lnTo>
                  <a:lnTo>
                    <a:pt x="1272" y="22"/>
                  </a:lnTo>
                  <a:lnTo>
                    <a:pt x="1296" y="14"/>
                  </a:lnTo>
                  <a:lnTo>
                    <a:pt x="1320" y="7"/>
                  </a:lnTo>
                  <a:lnTo>
                    <a:pt x="1344" y="2"/>
                  </a:lnTo>
                  <a:lnTo>
                    <a:pt x="1356" y="1"/>
                  </a:lnTo>
                  <a:lnTo>
                    <a:pt x="1368" y="0"/>
                  </a:lnTo>
                  <a:lnTo>
                    <a:pt x="1381" y="0"/>
                  </a:lnTo>
                  <a:lnTo>
                    <a:pt x="1393" y="0"/>
                  </a:lnTo>
                  <a:lnTo>
                    <a:pt x="1405" y="1"/>
                  </a:lnTo>
                  <a:lnTo>
                    <a:pt x="1417" y="3"/>
                  </a:lnTo>
                  <a:lnTo>
                    <a:pt x="1429" y="6"/>
                  </a:lnTo>
                  <a:lnTo>
                    <a:pt x="1442" y="9"/>
                  </a:lnTo>
                  <a:lnTo>
                    <a:pt x="1454" y="14"/>
                  </a:lnTo>
                  <a:lnTo>
                    <a:pt x="1468" y="19"/>
                  </a:lnTo>
                  <a:lnTo>
                    <a:pt x="1480" y="26"/>
                  </a:lnTo>
                  <a:lnTo>
                    <a:pt x="1493" y="33"/>
                  </a:lnTo>
                  <a:lnTo>
                    <a:pt x="1521" y="45"/>
                  </a:lnTo>
                  <a:lnTo>
                    <a:pt x="1549" y="56"/>
                  </a:lnTo>
                  <a:lnTo>
                    <a:pt x="1578" y="66"/>
                  </a:lnTo>
                  <a:lnTo>
                    <a:pt x="1608" y="74"/>
                  </a:lnTo>
                  <a:lnTo>
                    <a:pt x="1638" y="82"/>
                  </a:lnTo>
                  <a:lnTo>
                    <a:pt x="1667" y="89"/>
                  </a:lnTo>
                  <a:lnTo>
                    <a:pt x="1698" y="95"/>
                  </a:lnTo>
                  <a:lnTo>
                    <a:pt x="1729" y="101"/>
                  </a:lnTo>
                  <a:lnTo>
                    <a:pt x="1760" y="106"/>
                  </a:lnTo>
                  <a:lnTo>
                    <a:pt x="1791" y="110"/>
                  </a:lnTo>
                  <a:lnTo>
                    <a:pt x="1822" y="113"/>
                  </a:lnTo>
                  <a:lnTo>
                    <a:pt x="1853" y="116"/>
                  </a:lnTo>
                  <a:lnTo>
                    <a:pt x="1915" y="121"/>
                  </a:lnTo>
                  <a:lnTo>
                    <a:pt x="1977" y="123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2000" y="3351"/>
              <a:ext cx="366" cy="184"/>
            </a:xfrm>
            <a:custGeom>
              <a:avLst/>
              <a:gdLst>
                <a:gd name="T0" fmla="*/ 1356 w 2195"/>
                <a:gd name="T1" fmla="*/ 111 h 1100"/>
                <a:gd name="T2" fmla="*/ 1363 w 2195"/>
                <a:gd name="T3" fmla="*/ 117 h 1100"/>
                <a:gd name="T4" fmla="*/ 1383 w 2195"/>
                <a:gd name="T5" fmla="*/ 116 h 1100"/>
                <a:gd name="T6" fmla="*/ 1444 w 2195"/>
                <a:gd name="T7" fmla="*/ 167 h 1100"/>
                <a:gd name="T8" fmla="*/ 1500 w 2195"/>
                <a:gd name="T9" fmla="*/ 208 h 1100"/>
                <a:gd name="T10" fmla="*/ 1549 w 2195"/>
                <a:gd name="T11" fmla="*/ 227 h 1100"/>
                <a:gd name="T12" fmla="*/ 1664 w 2195"/>
                <a:gd name="T13" fmla="*/ 293 h 1100"/>
                <a:gd name="T14" fmla="*/ 1882 w 2195"/>
                <a:gd name="T15" fmla="*/ 415 h 1100"/>
                <a:gd name="T16" fmla="*/ 1964 w 2195"/>
                <a:gd name="T17" fmla="*/ 476 h 1100"/>
                <a:gd name="T18" fmla="*/ 2020 w 2195"/>
                <a:gd name="T19" fmla="*/ 536 h 1100"/>
                <a:gd name="T20" fmla="*/ 2064 w 2195"/>
                <a:gd name="T21" fmla="*/ 607 h 1100"/>
                <a:gd name="T22" fmla="*/ 2134 w 2195"/>
                <a:gd name="T23" fmla="*/ 716 h 1100"/>
                <a:gd name="T24" fmla="*/ 2180 w 2195"/>
                <a:gd name="T25" fmla="*/ 796 h 1100"/>
                <a:gd name="T26" fmla="*/ 2194 w 2195"/>
                <a:gd name="T27" fmla="*/ 847 h 1100"/>
                <a:gd name="T28" fmla="*/ 2193 w 2195"/>
                <a:gd name="T29" fmla="*/ 888 h 1100"/>
                <a:gd name="T30" fmla="*/ 2178 w 2195"/>
                <a:gd name="T31" fmla="*/ 929 h 1100"/>
                <a:gd name="T32" fmla="*/ 2112 w 2195"/>
                <a:gd name="T33" fmla="*/ 981 h 1100"/>
                <a:gd name="T34" fmla="*/ 2026 w 2195"/>
                <a:gd name="T35" fmla="*/ 1028 h 1100"/>
                <a:gd name="T36" fmla="*/ 1933 w 2195"/>
                <a:gd name="T37" fmla="*/ 1064 h 1100"/>
                <a:gd name="T38" fmla="*/ 1835 w 2195"/>
                <a:gd name="T39" fmla="*/ 1087 h 1100"/>
                <a:gd name="T40" fmla="*/ 1735 w 2195"/>
                <a:gd name="T41" fmla="*/ 1099 h 1100"/>
                <a:gd name="T42" fmla="*/ 1635 w 2195"/>
                <a:gd name="T43" fmla="*/ 1098 h 1100"/>
                <a:gd name="T44" fmla="*/ 1538 w 2195"/>
                <a:gd name="T45" fmla="*/ 1085 h 1100"/>
                <a:gd name="T46" fmla="*/ 1444 w 2195"/>
                <a:gd name="T47" fmla="*/ 1058 h 1100"/>
                <a:gd name="T48" fmla="*/ 1387 w 2195"/>
                <a:gd name="T49" fmla="*/ 1019 h 1100"/>
                <a:gd name="T50" fmla="*/ 1351 w 2195"/>
                <a:gd name="T51" fmla="*/ 1002 h 1100"/>
                <a:gd name="T52" fmla="*/ 1327 w 2195"/>
                <a:gd name="T53" fmla="*/ 1011 h 1100"/>
                <a:gd name="T54" fmla="*/ 1207 w 2195"/>
                <a:gd name="T55" fmla="*/ 962 h 1100"/>
                <a:gd name="T56" fmla="*/ 946 w 2195"/>
                <a:gd name="T57" fmla="*/ 814 h 1100"/>
                <a:gd name="T58" fmla="*/ 765 w 2195"/>
                <a:gd name="T59" fmla="*/ 716 h 1100"/>
                <a:gd name="T60" fmla="*/ 489 w 2195"/>
                <a:gd name="T61" fmla="*/ 624 h 1100"/>
                <a:gd name="T62" fmla="*/ 293 w 2195"/>
                <a:gd name="T63" fmla="*/ 556 h 1100"/>
                <a:gd name="T64" fmla="*/ 142 w 2195"/>
                <a:gd name="T65" fmla="*/ 486 h 1100"/>
                <a:gd name="T66" fmla="*/ 48 w 2195"/>
                <a:gd name="T67" fmla="*/ 367 h 1100"/>
                <a:gd name="T68" fmla="*/ 11 w 2195"/>
                <a:gd name="T69" fmla="*/ 280 h 1100"/>
                <a:gd name="T70" fmla="*/ 1 w 2195"/>
                <a:gd name="T71" fmla="*/ 223 h 1100"/>
                <a:gd name="T72" fmla="*/ 3 w 2195"/>
                <a:gd name="T73" fmla="*/ 177 h 1100"/>
                <a:gd name="T74" fmla="*/ 17 w 2195"/>
                <a:gd name="T75" fmla="*/ 129 h 1100"/>
                <a:gd name="T76" fmla="*/ 34 w 2195"/>
                <a:gd name="T77" fmla="*/ 133 h 1100"/>
                <a:gd name="T78" fmla="*/ 51 w 2195"/>
                <a:gd name="T79" fmla="*/ 144 h 1100"/>
                <a:gd name="T80" fmla="*/ 83 w 2195"/>
                <a:gd name="T81" fmla="*/ 139 h 1100"/>
                <a:gd name="T82" fmla="*/ 140 w 2195"/>
                <a:gd name="T83" fmla="*/ 100 h 1100"/>
                <a:gd name="T84" fmla="*/ 220 w 2195"/>
                <a:gd name="T85" fmla="*/ 75 h 1100"/>
                <a:gd name="T86" fmla="*/ 440 w 2195"/>
                <a:gd name="T87" fmla="*/ 40 h 1100"/>
                <a:gd name="T88" fmla="*/ 670 w 2195"/>
                <a:gd name="T89" fmla="*/ 22 h 1100"/>
                <a:gd name="T90" fmla="*/ 902 w 2195"/>
                <a:gd name="T91" fmla="*/ 10 h 1100"/>
                <a:gd name="T92" fmla="*/ 1109 w 2195"/>
                <a:gd name="T93" fmla="*/ 7 h 1100"/>
                <a:gd name="T94" fmla="*/ 1251 w 2195"/>
                <a:gd name="T95" fmla="*/ 5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5" h="1100">
                  <a:moveTo>
                    <a:pt x="1355" y="99"/>
                  </a:moveTo>
                  <a:lnTo>
                    <a:pt x="1355" y="104"/>
                  </a:lnTo>
                  <a:lnTo>
                    <a:pt x="1355" y="108"/>
                  </a:lnTo>
                  <a:lnTo>
                    <a:pt x="1356" y="111"/>
                  </a:lnTo>
                  <a:lnTo>
                    <a:pt x="1357" y="114"/>
                  </a:lnTo>
                  <a:lnTo>
                    <a:pt x="1359" y="115"/>
                  </a:lnTo>
                  <a:lnTo>
                    <a:pt x="1361" y="116"/>
                  </a:lnTo>
                  <a:lnTo>
                    <a:pt x="1363" y="117"/>
                  </a:lnTo>
                  <a:lnTo>
                    <a:pt x="1366" y="117"/>
                  </a:lnTo>
                  <a:lnTo>
                    <a:pt x="1371" y="116"/>
                  </a:lnTo>
                  <a:lnTo>
                    <a:pt x="1378" y="116"/>
                  </a:lnTo>
                  <a:lnTo>
                    <a:pt x="1383" y="116"/>
                  </a:lnTo>
                  <a:lnTo>
                    <a:pt x="1388" y="117"/>
                  </a:lnTo>
                  <a:lnTo>
                    <a:pt x="1405" y="132"/>
                  </a:lnTo>
                  <a:lnTo>
                    <a:pt x="1424" y="149"/>
                  </a:lnTo>
                  <a:lnTo>
                    <a:pt x="1444" y="167"/>
                  </a:lnTo>
                  <a:lnTo>
                    <a:pt x="1466" y="185"/>
                  </a:lnTo>
                  <a:lnTo>
                    <a:pt x="1477" y="193"/>
                  </a:lnTo>
                  <a:lnTo>
                    <a:pt x="1489" y="201"/>
                  </a:lnTo>
                  <a:lnTo>
                    <a:pt x="1500" y="208"/>
                  </a:lnTo>
                  <a:lnTo>
                    <a:pt x="1513" y="214"/>
                  </a:lnTo>
                  <a:lnTo>
                    <a:pt x="1525" y="219"/>
                  </a:lnTo>
                  <a:lnTo>
                    <a:pt x="1537" y="224"/>
                  </a:lnTo>
                  <a:lnTo>
                    <a:pt x="1549" y="227"/>
                  </a:lnTo>
                  <a:lnTo>
                    <a:pt x="1561" y="228"/>
                  </a:lnTo>
                  <a:lnTo>
                    <a:pt x="1593" y="251"/>
                  </a:lnTo>
                  <a:lnTo>
                    <a:pt x="1627" y="273"/>
                  </a:lnTo>
                  <a:lnTo>
                    <a:pt x="1664" y="293"/>
                  </a:lnTo>
                  <a:lnTo>
                    <a:pt x="1700" y="313"/>
                  </a:lnTo>
                  <a:lnTo>
                    <a:pt x="1774" y="352"/>
                  </a:lnTo>
                  <a:lnTo>
                    <a:pt x="1847" y="393"/>
                  </a:lnTo>
                  <a:lnTo>
                    <a:pt x="1882" y="415"/>
                  </a:lnTo>
                  <a:lnTo>
                    <a:pt x="1916" y="438"/>
                  </a:lnTo>
                  <a:lnTo>
                    <a:pt x="1932" y="450"/>
                  </a:lnTo>
                  <a:lnTo>
                    <a:pt x="1948" y="463"/>
                  </a:lnTo>
                  <a:lnTo>
                    <a:pt x="1964" y="476"/>
                  </a:lnTo>
                  <a:lnTo>
                    <a:pt x="1978" y="490"/>
                  </a:lnTo>
                  <a:lnTo>
                    <a:pt x="1992" y="504"/>
                  </a:lnTo>
                  <a:lnTo>
                    <a:pt x="2006" y="520"/>
                  </a:lnTo>
                  <a:lnTo>
                    <a:pt x="2020" y="536"/>
                  </a:lnTo>
                  <a:lnTo>
                    <a:pt x="2032" y="553"/>
                  </a:lnTo>
                  <a:lnTo>
                    <a:pt x="2043" y="570"/>
                  </a:lnTo>
                  <a:lnTo>
                    <a:pt x="2054" y="588"/>
                  </a:lnTo>
                  <a:lnTo>
                    <a:pt x="2064" y="607"/>
                  </a:lnTo>
                  <a:lnTo>
                    <a:pt x="2073" y="627"/>
                  </a:lnTo>
                  <a:lnTo>
                    <a:pt x="2096" y="661"/>
                  </a:lnTo>
                  <a:lnTo>
                    <a:pt x="2121" y="697"/>
                  </a:lnTo>
                  <a:lnTo>
                    <a:pt x="2134" y="716"/>
                  </a:lnTo>
                  <a:lnTo>
                    <a:pt x="2148" y="735"/>
                  </a:lnTo>
                  <a:lnTo>
                    <a:pt x="2160" y="755"/>
                  </a:lnTo>
                  <a:lnTo>
                    <a:pt x="2171" y="776"/>
                  </a:lnTo>
                  <a:lnTo>
                    <a:pt x="2180" y="796"/>
                  </a:lnTo>
                  <a:lnTo>
                    <a:pt x="2187" y="816"/>
                  </a:lnTo>
                  <a:lnTo>
                    <a:pt x="2190" y="827"/>
                  </a:lnTo>
                  <a:lnTo>
                    <a:pt x="2193" y="837"/>
                  </a:lnTo>
                  <a:lnTo>
                    <a:pt x="2194" y="847"/>
                  </a:lnTo>
                  <a:lnTo>
                    <a:pt x="2195" y="857"/>
                  </a:lnTo>
                  <a:lnTo>
                    <a:pt x="2195" y="868"/>
                  </a:lnTo>
                  <a:lnTo>
                    <a:pt x="2195" y="878"/>
                  </a:lnTo>
                  <a:lnTo>
                    <a:pt x="2193" y="888"/>
                  </a:lnTo>
                  <a:lnTo>
                    <a:pt x="2191" y="899"/>
                  </a:lnTo>
                  <a:lnTo>
                    <a:pt x="2188" y="909"/>
                  </a:lnTo>
                  <a:lnTo>
                    <a:pt x="2184" y="919"/>
                  </a:lnTo>
                  <a:lnTo>
                    <a:pt x="2178" y="929"/>
                  </a:lnTo>
                  <a:lnTo>
                    <a:pt x="2172" y="939"/>
                  </a:lnTo>
                  <a:lnTo>
                    <a:pt x="2153" y="954"/>
                  </a:lnTo>
                  <a:lnTo>
                    <a:pt x="2132" y="968"/>
                  </a:lnTo>
                  <a:lnTo>
                    <a:pt x="2112" y="981"/>
                  </a:lnTo>
                  <a:lnTo>
                    <a:pt x="2091" y="994"/>
                  </a:lnTo>
                  <a:lnTo>
                    <a:pt x="2070" y="1006"/>
                  </a:lnTo>
                  <a:lnTo>
                    <a:pt x="2048" y="1018"/>
                  </a:lnTo>
                  <a:lnTo>
                    <a:pt x="2026" y="1028"/>
                  </a:lnTo>
                  <a:lnTo>
                    <a:pt x="2003" y="1038"/>
                  </a:lnTo>
                  <a:lnTo>
                    <a:pt x="1980" y="1047"/>
                  </a:lnTo>
                  <a:lnTo>
                    <a:pt x="1956" y="1056"/>
                  </a:lnTo>
                  <a:lnTo>
                    <a:pt x="1933" y="1064"/>
                  </a:lnTo>
                  <a:lnTo>
                    <a:pt x="1909" y="1071"/>
                  </a:lnTo>
                  <a:lnTo>
                    <a:pt x="1885" y="1077"/>
                  </a:lnTo>
                  <a:lnTo>
                    <a:pt x="1859" y="1082"/>
                  </a:lnTo>
                  <a:lnTo>
                    <a:pt x="1835" y="1087"/>
                  </a:lnTo>
                  <a:lnTo>
                    <a:pt x="1810" y="1091"/>
                  </a:lnTo>
                  <a:lnTo>
                    <a:pt x="1785" y="1094"/>
                  </a:lnTo>
                  <a:lnTo>
                    <a:pt x="1760" y="1097"/>
                  </a:lnTo>
                  <a:lnTo>
                    <a:pt x="1735" y="1099"/>
                  </a:lnTo>
                  <a:lnTo>
                    <a:pt x="1710" y="1100"/>
                  </a:lnTo>
                  <a:lnTo>
                    <a:pt x="1685" y="1100"/>
                  </a:lnTo>
                  <a:lnTo>
                    <a:pt x="1660" y="1099"/>
                  </a:lnTo>
                  <a:lnTo>
                    <a:pt x="1635" y="1098"/>
                  </a:lnTo>
                  <a:lnTo>
                    <a:pt x="1610" y="1096"/>
                  </a:lnTo>
                  <a:lnTo>
                    <a:pt x="1586" y="1093"/>
                  </a:lnTo>
                  <a:lnTo>
                    <a:pt x="1561" y="1089"/>
                  </a:lnTo>
                  <a:lnTo>
                    <a:pt x="1538" y="1085"/>
                  </a:lnTo>
                  <a:lnTo>
                    <a:pt x="1514" y="1079"/>
                  </a:lnTo>
                  <a:lnTo>
                    <a:pt x="1490" y="1073"/>
                  </a:lnTo>
                  <a:lnTo>
                    <a:pt x="1467" y="1066"/>
                  </a:lnTo>
                  <a:lnTo>
                    <a:pt x="1444" y="1058"/>
                  </a:lnTo>
                  <a:lnTo>
                    <a:pt x="1422" y="1050"/>
                  </a:lnTo>
                  <a:lnTo>
                    <a:pt x="1412" y="1040"/>
                  </a:lnTo>
                  <a:lnTo>
                    <a:pt x="1400" y="1030"/>
                  </a:lnTo>
                  <a:lnTo>
                    <a:pt x="1387" y="1019"/>
                  </a:lnTo>
                  <a:lnTo>
                    <a:pt x="1372" y="1010"/>
                  </a:lnTo>
                  <a:lnTo>
                    <a:pt x="1365" y="1006"/>
                  </a:lnTo>
                  <a:lnTo>
                    <a:pt x="1358" y="1004"/>
                  </a:lnTo>
                  <a:lnTo>
                    <a:pt x="1351" y="1002"/>
                  </a:lnTo>
                  <a:lnTo>
                    <a:pt x="1345" y="1002"/>
                  </a:lnTo>
                  <a:lnTo>
                    <a:pt x="1338" y="1003"/>
                  </a:lnTo>
                  <a:lnTo>
                    <a:pt x="1333" y="1006"/>
                  </a:lnTo>
                  <a:lnTo>
                    <a:pt x="1327" y="1011"/>
                  </a:lnTo>
                  <a:lnTo>
                    <a:pt x="1323" y="1018"/>
                  </a:lnTo>
                  <a:lnTo>
                    <a:pt x="1284" y="1000"/>
                  </a:lnTo>
                  <a:lnTo>
                    <a:pt x="1245" y="981"/>
                  </a:lnTo>
                  <a:lnTo>
                    <a:pt x="1207" y="962"/>
                  </a:lnTo>
                  <a:lnTo>
                    <a:pt x="1170" y="942"/>
                  </a:lnTo>
                  <a:lnTo>
                    <a:pt x="1094" y="900"/>
                  </a:lnTo>
                  <a:lnTo>
                    <a:pt x="1021" y="856"/>
                  </a:lnTo>
                  <a:lnTo>
                    <a:pt x="946" y="814"/>
                  </a:lnTo>
                  <a:lnTo>
                    <a:pt x="874" y="773"/>
                  </a:lnTo>
                  <a:lnTo>
                    <a:pt x="837" y="752"/>
                  </a:lnTo>
                  <a:lnTo>
                    <a:pt x="801" y="733"/>
                  </a:lnTo>
                  <a:lnTo>
                    <a:pt x="765" y="716"/>
                  </a:lnTo>
                  <a:lnTo>
                    <a:pt x="728" y="699"/>
                  </a:lnTo>
                  <a:lnTo>
                    <a:pt x="649" y="674"/>
                  </a:lnTo>
                  <a:lnTo>
                    <a:pt x="569" y="650"/>
                  </a:lnTo>
                  <a:lnTo>
                    <a:pt x="489" y="624"/>
                  </a:lnTo>
                  <a:lnTo>
                    <a:pt x="411" y="599"/>
                  </a:lnTo>
                  <a:lnTo>
                    <a:pt x="372" y="585"/>
                  </a:lnTo>
                  <a:lnTo>
                    <a:pt x="332" y="571"/>
                  </a:lnTo>
                  <a:lnTo>
                    <a:pt x="293" y="556"/>
                  </a:lnTo>
                  <a:lnTo>
                    <a:pt x="255" y="541"/>
                  </a:lnTo>
                  <a:lnTo>
                    <a:pt x="216" y="524"/>
                  </a:lnTo>
                  <a:lnTo>
                    <a:pt x="179" y="505"/>
                  </a:lnTo>
                  <a:lnTo>
                    <a:pt x="142" y="486"/>
                  </a:lnTo>
                  <a:lnTo>
                    <a:pt x="105" y="466"/>
                  </a:lnTo>
                  <a:lnTo>
                    <a:pt x="83" y="428"/>
                  </a:lnTo>
                  <a:lnTo>
                    <a:pt x="60" y="388"/>
                  </a:lnTo>
                  <a:lnTo>
                    <a:pt x="48" y="367"/>
                  </a:lnTo>
                  <a:lnTo>
                    <a:pt x="38" y="346"/>
                  </a:lnTo>
                  <a:lnTo>
                    <a:pt x="28" y="324"/>
                  </a:lnTo>
                  <a:lnTo>
                    <a:pt x="19" y="302"/>
                  </a:lnTo>
                  <a:lnTo>
                    <a:pt x="11" y="280"/>
                  </a:lnTo>
                  <a:lnTo>
                    <a:pt x="6" y="257"/>
                  </a:lnTo>
                  <a:lnTo>
                    <a:pt x="4" y="246"/>
                  </a:lnTo>
                  <a:lnTo>
                    <a:pt x="2" y="235"/>
                  </a:lnTo>
                  <a:lnTo>
                    <a:pt x="1" y="223"/>
                  </a:lnTo>
                  <a:lnTo>
                    <a:pt x="0" y="212"/>
                  </a:lnTo>
                  <a:lnTo>
                    <a:pt x="1" y="200"/>
                  </a:lnTo>
                  <a:lnTo>
                    <a:pt x="1" y="189"/>
                  </a:lnTo>
                  <a:lnTo>
                    <a:pt x="3" y="177"/>
                  </a:lnTo>
                  <a:lnTo>
                    <a:pt x="5" y="165"/>
                  </a:lnTo>
                  <a:lnTo>
                    <a:pt x="8" y="154"/>
                  </a:lnTo>
                  <a:lnTo>
                    <a:pt x="12" y="142"/>
                  </a:lnTo>
                  <a:lnTo>
                    <a:pt x="17" y="129"/>
                  </a:lnTo>
                  <a:lnTo>
                    <a:pt x="22" y="117"/>
                  </a:lnTo>
                  <a:lnTo>
                    <a:pt x="26" y="124"/>
                  </a:lnTo>
                  <a:lnTo>
                    <a:pt x="30" y="129"/>
                  </a:lnTo>
                  <a:lnTo>
                    <a:pt x="34" y="133"/>
                  </a:lnTo>
                  <a:lnTo>
                    <a:pt x="38" y="138"/>
                  </a:lnTo>
                  <a:lnTo>
                    <a:pt x="43" y="141"/>
                  </a:lnTo>
                  <a:lnTo>
                    <a:pt x="47" y="143"/>
                  </a:lnTo>
                  <a:lnTo>
                    <a:pt x="51" y="144"/>
                  </a:lnTo>
                  <a:lnTo>
                    <a:pt x="55" y="145"/>
                  </a:lnTo>
                  <a:lnTo>
                    <a:pt x="64" y="145"/>
                  </a:lnTo>
                  <a:lnTo>
                    <a:pt x="73" y="143"/>
                  </a:lnTo>
                  <a:lnTo>
                    <a:pt x="83" y="139"/>
                  </a:lnTo>
                  <a:lnTo>
                    <a:pt x="92" y="133"/>
                  </a:lnTo>
                  <a:lnTo>
                    <a:pt x="112" y="120"/>
                  </a:lnTo>
                  <a:lnTo>
                    <a:pt x="130" y="106"/>
                  </a:lnTo>
                  <a:lnTo>
                    <a:pt x="140" y="100"/>
                  </a:lnTo>
                  <a:lnTo>
                    <a:pt x="149" y="95"/>
                  </a:lnTo>
                  <a:lnTo>
                    <a:pt x="158" y="90"/>
                  </a:lnTo>
                  <a:lnTo>
                    <a:pt x="167" y="88"/>
                  </a:lnTo>
                  <a:lnTo>
                    <a:pt x="220" y="75"/>
                  </a:lnTo>
                  <a:lnTo>
                    <a:pt x="274" y="64"/>
                  </a:lnTo>
                  <a:lnTo>
                    <a:pt x="328" y="55"/>
                  </a:lnTo>
                  <a:lnTo>
                    <a:pt x="384" y="47"/>
                  </a:lnTo>
                  <a:lnTo>
                    <a:pt x="440" y="40"/>
                  </a:lnTo>
                  <a:lnTo>
                    <a:pt x="497" y="34"/>
                  </a:lnTo>
                  <a:lnTo>
                    <a:pt x="554" y="30"/>
                  </a:lnTo>
                  <a:lnTo>
                    <a:pt x="611" y="25"/>
                  </a:lnTo>
                  <a:lnTo>
                    <a:pt x="670" y="22"/>
                  </a:lnTo>
                  <a:lnTo>
                    <a:pt x="727" y="19"/>
                  </a:lnTo>
                  <a:lnTo>
                    <a:pt x="786" y="16"/>
                  </a:lnTo>
                  <a:lnTo>
                    <a:pt x="843" y="13"/>
                  </a:lnTo>
                  <a:lnTo>
                    <a:pt x="902" y="10"/>
                  </a:lnTo>
                  <a:lnTo>
                    <a:pt x="958" y="6"/>
                  </a:lnTo>
                  <a:lnTo>
                    <a:pt x="1016" y="3"/>
                  </a:lnTo>
                  <a:lnTo>
                    <a:pt x="1071" y="0"/>
                  </a:lnTo>
                  <a:lnTo>
                    <a:pt x="1109" y="7"/>
                  </a:lnTo>
                  <a:lnTo>
                    <a:pt x="1146" y="16"/>
                  </a:lnTo>
                  <a:lnTo>
                    <a:pt x="1181" y="26"/>
                  </a:lnTo>
                  <a:lnTo>
                    <a:pt x="1216" y="38"/>
                  </a:lnTo>
                  <a:lnTo>
                    <a:pt x="1251" y="51"/>
                  </a:lnTo>
                  <a:lnTo>
                    <a:pt x="1286" y="66"/>
                  </a:lnTo>
                  <a:lnTo>
                    <a:pt x="1320" y="82"/>
                  </a:lnTo>
                  <a:lnTo>
                    <a:pt x="135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3467" y="3356"/>
              <a:ext cx="408" cy="153"/>
            </a:xfrm>
            <a:custGeom>
              <a:avLst/>
              <a:gdLst>
                <a:gd name="T0" fmla="*/ 1493 w 2443"/>
                <a:gd name="T1" fmla="*/ 184 h 919"/>
                <a:gd name="T2" fmla="*/ 1595 w 2443"/>
                <a:gd name="T3" fmla="*/ 234 h 919"/>
                <a:gd name="T4" fmla="*/ 1705 w 2443"/>
                <a:gd name="T5" fmla="*/ 265 h 919"/>
                <a:gd name="T6" fmla="*/ 1861 w 2443"/>
                <a:gd name="T7" fmla="*/ 274 h 919"/>
                <a:gd name="T8" fmla="*/ 1945 w 2443"/>
                <a:gd name="T9" fmla="*/ 242 h 919"/>
                <a:gd name="T10" fmla="*/ 2084 w 2443"/>
                <a:gd name="T11" fmla="*/ 208 h 919"/>
                <a:gd name="T12" fmla="*/ 2165 w 2443"/>
                <a:gd name="T13" fmla="*/ 176 h 919"/>
                <a:gd name="T14" fmla="*/ 2225 w 2443"/>
                <a:gd name="T15" fmla="*/ 142 h 919"/>
                <a:gd name="T16" fmla="*/ 2279 w 2443"/>
                <a:gd name="T17" fmla="*/ 96 h 919"/>
                <a:gd name="T18" fmla="*/ 2328 w 2443"/>
                <a:gd name="T19" fmla="*/ 41 h 919"/>
                <a:gd name="T20" fmla="*/ 2362 w 2443"/>
                <a:gd name="T21" fmla="*/ 28 h 919"/>
                <a:gd name="T22" fmla="*/ 2387 w 2443"/>
                <a:gd name="T23" fmla="*/ 43 h 919"/>
                <a:gd name="T24" fmla="*/ 2423 w 2443"/>
                <a:gd name="T25" fmla="*/ 88 h 919"/>
                <a:gd name="T26" fmla="*/ 2441 w 2443"/>
                <a:gd name="T27" fmla="*/ 164 h 919"/>
                <a:gd name="T28" fmla="*/ 2442 w 2443"/>
                <a:gd name="T29" fmla="*/ 248 h 919"/>
                <a:gd name="T30" fmla="*/ 2431 w 2443"/>
                <a:gd name="T31" fmla="*/ 329 h 919"/>
                <a:gd name="T32" fmla="*/ 2406 w 2443"/>
                <a:gd name="T33" fmla="*/ 406 h 919"/>
                <a:gd name="T34" fmla="*/ 2320 w 2443"/>
                <a:gd name="T35" fmla="*/ 483 h 919"/>
                <a:gd name="T36" fmla="*/ 2206 w 2443"/>
                <a:gd name="T37" fmla="*/ 534 h 919"/>
                <a:gd name="T38" fmla="*/ 2083 w 2443"/>
                <a:gd name="T39" fmla="*/ 564 h 919"/>
                <a:gd name="T40" fmla="*/ 1857 w 2443"/>
                <a:gd name="T41" fmla="*/ 590 h 919"/>
                <a:gd name="T42" fmla="*/ 1697 w 2443"/>
                <a:gd name="T43" fmla="*/ 610 h 919"/>
                <a:gd name="T44" fmla="*/ 1574 w 2443"/>
                <a:gd name="T45" fmla="*/ 638 h 919"/>
                <a:gd name="T46" fmla="*/ 1459 w 2443"/>
                <a:gd name="T47" fmla="*/ 686 h 919"/>
                <a:gd name="T48" fmla="*/ 1387 w 2443"/>
                <a:gd name="T49" fmla="*/ 739 h 919"/>
                <a:gd name="T50" fmla="*/ 1324 w 2443"/>
                <a:gd name="T51" fmla="*/ 776 h 919"/>
                <a:gd name="T52" fmla="*/ 1255 w 2443"/>
                <a:gd name="T53" fmla="*/ 803 h 919"/>
                <a:gd name="T54" fmla="*/ 1094 w 2443"/>
                <a:gd name="T55" fmla="*/ 842 h 919"/>
                <a:gd name="T56" fmla="*/ 913 w 2443"/>
                <a:gd name="T57" fmla="*/ 876 h 919"/>
                <a:gd name="T58" fmla="*/ 725 w 2443"/>
                <a:gd name="T59" fmla="*/ 901 h 919"/>
                <a:gd name="T60" fmla="*/ 519 w 2443"/>
                <a:gd name="T61" fmla="*/ 918 h 919"/>
                <a:gd name="T62" fmla="*/ 392 w 2443"/>
                <a:gd name="T63" fmla="*/ 918 h 919"/>
                <a:gd name="T64" fmla="*/ 293 w 2443"/>
                <a:gd name="T65" fmla="*/ 908 h 919"/>
                <a:gd name="T66" fmla="*/ 198 w 2443"/>
                <a:gd name="T67" fmla="*/ 885 h 919"/>
                <a:gd name="T68" fmla="*/ 105 w 2443"/>
                <a:gd name="T69" fmla="*/ 848 h 919"/>
                <a:gd name="T70" fmla="*/ 41 w 2443"/>
                <a:gd name="T71" fmla="*/ 799 h 919"/>
                <a:gd name="T72" fmla="*/ 5 w 2443"/>
                <a:gd name="T73" fmla="*/ 736 h 919"/>
                <a:gd name="T74" fmla="*/ 20 w 2443"/>
                <a:gd name="T75" fmla="*/ 655 h 919"/>
                <a:gd name="T76" fmla="*/ 47 w 2443"/>
                <a:gd name="T77" fmla="*/ 612 h 919"/>
                <a:gd name="T78" fmla="*/ 86 w 2443"/>
                <a:gd name="T79" fmla="*/ 581 h 919"/>
                <a:gd name="T80" fmla="*/ 130 w 2443"/>
                <a:gd name="T81" fmla="*/ 564 h 919"/>
                <a:gd name="T82" fmla="*/ 126 w 2443"/>
                <a:gd name="T83" fmla="*/ 539 h 919"/>
                <a:gd name="T84" fmla="*/ 163 w 2443"/>
                <a:gd name="T85" fmla="*/ 497 h 919"/>
                <a:gd name="T86" fmla="*/ 310 w 2443"/>
                <a:gd name="T87" fmla="*/ 419 h 919"/>
                <a:gd name="T88" fmla="*/ 421 w 2443"/>
                <a:gd name="T89" fmla="*/ 358 h 919"/>
                <a:gd name="T90" fmla="*/ 474 w 2443"/>
                <a:gd name="T91" fmla="*/ 312 h 919"/>
                <a:gd name="T92" fmla="*/ 511 w 2443"/>
                <a:gd name="T93" fmla="*/ 254 h 919"/>
                <a:gd name="T94" fmla="*/ 531 w 2443"/>
                <a:gd name="T95" fmla="*/ 180 h 919"/>
                <a:gd name="T96" fmla="*/ 629 w 2443"/>
                <a:gd name="T97" fmla="*/ 101 h 919"/>
                <a:gd name="T98" fmla="*/ 771 w 2443"/>
                <a:gd name="T99" fmla="*/ 41 h 919"/>
                <a:gd name="T100" fmla="*/ 902 w 2443"/>
                <a:gd name="T101" fmla="*/ 9 h 919"/>
                <a:gd name="T102" fmla="*/ 979 w 2443"/>
                <a:gd name="T103" fmla="*/ 1 h 919"/>
                <a:gd name="T104" fmla="*/ 1054 w 2443"/>
                <a:gd name="T105" fmla="*/ 2 h 919"/>
                <a:gd name="T106" fmla="*/ 1422 w 2443"/>
                <a:gd name="T107" fmla="*/ 13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3" h="919">
                  <a:moveTo>
                    <a:pt x="1422" y="131"/>
                  </a:moveTo>
                  <a:lnTo>
                    <a:pt x="1446" y="151"/>
                  </a:lnTo>
                  <a:lnTo>
                    <a:pt x="1469" y="168"/>
                  </a:lnTo>
                  <a:lnTo>
                    <a:pt x="1493" y="184"/>
                  </a:lnTo>
                  <a:lnTo>
                    <a:pt x="1517" y="198"/>
                  </a:lnTo>
                  <a:lnTo>
                    <a:pt x="1542" y="211"/>
                  </a:lnTo>
                  <a:lnTo>
                    <a:pt x="1569" y="223"/>
                  </a:lnTo>
                  <a:lnTo>
                    <a:pt x="1595" y="234"/>
                  </a:lnTo>
                  <a:lnTo>
                    <a:pt x="1622" y="243"/>
                  </a:lnTo>
                  <a:lnTo>
                    <a:pt x="1649" y="251"/>
                  </a:lnTo>
                  <a:lnTo>
                    <a:pt x="1676" y="258"/>
                  </a:lnTo>
                  <a:lnTo>
                    <a:pt x="1705" y="265"/>
                  </a:lnTo>
                  <a:lnTo>
                    <a:pt x="1732" y="271"/>
                  </a:lnTo>
                  <a:lnTo>
                    <a:pt x="1788" y="282"/>
                  </a:lnTo>
                  <a:lnTo>
                    <a:pt x="1845" y="292"/>
                  </a:lnTo>
                  <a:lnTo>
                    <a:pt x="1861" y="274"/>
                  </a:lnTo>
                  <a:lnTo>
                    <a:pt x="1838" y="258"/>
                  </a:lnTo>
                  <a:lnTo>
                    <a:pt x="1874" y="253"/>
                  </a:lnTo>
                  <a:lnTo>
                    <a:pt x="1909" y="248"/>
                  </a:lnTo>
                  <a:lnTo>
                    <a:pt x="1945" y="242"/>
                  </a:lnTo>
                  <a:lnTo>
                    <a:pt x="1980" y="235"/>
                  </a:lnTo>
                  <a:lnTo>
                    <a:pt x="2015" y="227"/>
                  </a:lnTo>
                  <a:lnTo>
                    <a:pt x="2049" y="218"/>
                  </a:lnTo>
                  <a:lnTo>
                    <a:pt x="2084" y="208"/>
                  </a:lnTo>
                  <a:lnTo>
                    <a:pt x="2117" y="197"/>
                  </a:lnTo>
                  <a:lnTo>
                    <a:pt x="2133" y="191"/>
                  </a:lnTo>
                  <a:lnTo>
                    <a:pt x="2149" y="184"/>
                  </a:lnTo>
                  <a:lnTo>
                    <a:pt x="2165" y="176"/>
                  </a:lnTo>
                  <a:lnTo>
                    <a:pt x="2180" y="169"/>
                  </a:lnTo>
                  <a:lnTo>
                    <a:pt x="2196" y="160"/>
                  </a:lnTo>
                  <a:lnTo>
                    <a:pt x="2211" y="151"/>
                  </a:lnTo>
                  <a:lnTo>
                    <a:pt x="2225" y="142"/>
                  </a:lnTo>
                  <a:lnTo>
                    <a:pt x="2239" y="132"/>
                  </a:lnTo>
                  <a:lnTo>
                    <a:pt x="2253" y="121"/>
                  </a:lnTo>
                  <a:lnTo>
                    <a:pt x="2266" y="109"/>
                  </a:lnTo>
                  <a:lnTo>
                    <a:pt x="2279" y="96"/>
                  </a:lnTo>
                  <a:lnTo>
                    <a:pt x="2292" y="83"/>
                  </a:lnTo>
                  <a:lnTo>
                    <a:pt x="2304" y="70"/>
                  </a:lnTo>
                  <a:lnTo>
                    <a:pt x="2316" y="56"/>
                  </a:lnTo>
                  <a:lnTo>
                    <a:pt x="2328" y="41"/>
                  </a:lnTo>
                  <a:lnTo>
                    <a:pt x="2339" y="25"/>
                  </a:lnTo>
                  <a:lnTo>
                    <a:pt x="2347" y="25"/>
                  </a:lnTo>
                  <a:lnTo>
                    <a:pt x="2355" y="26"/>
                  </a:lnTo>
                  <a:lnTo>
                    <a:pt x="2362" y="28"/>
                  </a:lnTo>
                  <a:lnTo>
                    <a:pt x="2369" y="30"/>
                  </a:lnTo>
                  <a:lnTo>
                    <a:pt x="2375" y="34"/>
                  </a:lnTo>
                  <a:lnTo>
                    <a:pt x="2381" y="38"/>
                  </a:lnTo>
                  <a:lnTo>
                    <a:pt x="2387" y="43"/>
                  </a:lnTo>
                  <a:lnTo>
                    <a:pt x="2393" y="48"/>
                  </a:lnTo>
                  <a:lnTo>
                    <a:pt x="2403" y="60"/>
                  </a:lnTo>
                  <a:lnTo>
                    <a:pt x="2413" y="74"/>
                  </a:lnTo>
                  <a:lnTo>
                    <a:pt x="2423" y="88"/>
                  </a:lnTo>
                  <a:lnTo>
                    <a:pt x="2433" y="102"/>
                  </a:lnTo>
                  <a:lnTo>
                    <a:pt x="2436" y="123"/>
                  </a:lnTo>
                  <a:lnTo>
                    <a:pt x="2439" y="144"/>
                  </a:lnTo>
                  <a:lnTo>
                    <a:pt x="2441" y="164"/>
                  </a:lnTo>
                  <a:lnTo>
                    <a:pt x="2442" y="185"/>
                  </a:lnTo>
                  <a:lnTo>
                    <a:pt x="2443" y="205"/>
                  </a:lnTo>
                  <a:lnTo>
                    <a:pt x="2443" y="226"/>
                  </a:lnTo>
                  <a:lnTo>
                    <a:pt x="2442" y="248"/>
                  </a:lnTo>
                  <a:lnTo>
                    <a:pt x="2440" y="269"/>
                  </a:lnTo>
                  <a:lnTo>
                    <a:pt x="2438" y="289"/>
                  </a:lnTo>
                  <a:lnTo>
                    <a:pt x="2435" y="309"/>
                  </a:lnTo>
                  <a:lnTo>
                    <a:pt x="2431" y="329"/>
                  </a:lnTo>
                  <a:lnTo>
                    <a:pt x="2426" y="349"/>
                  </a:lnTo>
                  <a:lnTo>
                    <a:pt x="2420" y="369"/>
                  </a:lnTo>
                  <a:lnTo>
                    <a:pt x="2414" y="388"/>
                  </a:lnTo>
                  <a:lnTo>
                    <a:pt x="2406" y="406"/>
                  </a:lnTo>
                  <a:lnTo>
                    <a:pt x="2398" y="424"/>
                  </a:lnTo>
                  <a:lnTo>
                    <a:pt x="2373" y="445"/>
                  </a:lnTo>
                  <a:lnTo>
                    <a:pt x="2347" y="464"/>
                  </a:lnTo>
                  <a:lnTo>
                    <a:pt x="2320" y="483"/>
                  </a:lnTo>
                  <a:lnTo>
                    <a:pt x="2292" y="498"/>
                  </a:lnTo>
                  <a:lnTo>
                    <a:pt x="2264" y="512"/>
                  </a:lnTo>
                  <a:lnTo>
                    <a:pt x="2235" y="524"/>
                  </a:lnTo>
                  <a:lnTo>
                    <a:pt x="2206" y="534"/>
                  </a:lnTo>
                  <a:lnTo>
                    <a:pt x="2175" y="543"/>
                  </a:lnTo>
                  <a:lnTo>
                    <a:pt x="2145" y="551"/>
                  </a:lnTo>
                  <a:lnTo>
                    <a:pt x="2114" y="558"/>
                  </a:lnTo>
                  <a:lnTo>
                    <a:pt x="2083" y="564"/>
                  </a:lnTo>
                  <a:lnTo>
                    <a:pt x="2051" y="569"/>
                  </a:lnTo>
                  <a:lnTo>
                    <a:pt x="1987" y="578"/>
                  </a:lnTo>
                  <a:lnTo>
                    <a:pt x="1922" y="584"/>
                  </a:lnTo>
                  <a:lnTo>
                    <a:pt x="1857" y="590"/>
                  </a:lnTo>
                  <a:lnTo>
                    <a:pt x="1792" y="597"/>
                  </a:lnTo>
                  <a:lnTo>
                    <a:pt x="1760" y="600"/>
                  </a:lnTo>
                  <a:lnTo>
                    <a:pt x="1729" y="604"/>
                  </a:lnTo>
                  <a:lnTo>
                    <a:pt x="1697" y="610"/>
                  </a:lnTo>
                  <a:lnTo>
                    <a:pt x="1665" y="616"/>
                  </a:lnTo>
                  <a:lnTo>
                    <a:pt x="1634" y="622"/>
                  </a:lnTo>
                  <a:lnTo>
                    <a:pt x="1604" y="629"/>
                  </a:lnTo>
                  <a:lnTo>
                    <a:pt x="1574" y="638"/>
                  </a:lnTo>
                  <a:lnTo>
                    <a:pt x="1544" y="648"/>
                  </a:lnTo>
                  <a:lnTo>
                    <a:pt x="1515" y="659"/>
                  </a:lnTo>
                  <a:lnTo>
                    <a:pt x="1487" y="672"/>
                  </a:lnTo>
                  <a:lnTo>
                    <a:pt x="1459" y="686"/>
                  </a:lnTo>
                  <a:lnTo>
                    <a:pt x="1432" y="702"/>
                  </a:lnTo>
                  <a:lnTo>
                    <a:pt x="1417" y="715"/>
                  </a:lnTo>
                  <a:lnTo>
                    <a:pt x="1402" y="727"/>
                  </a:lnTo>
                  <a:lnTo>
                    <a:pt x="1387" y="739"/>
                  </a:lnTo>
                  <a:lnTo>
                    <a:pt x="1372" y="749"/>
                  </a:lnTo>
                  <a:lnTo>
                    <a:pt x="1356" y="759"/>
                  </a:lnTo>
                  <a:lnTo>
                    <a:pt x="1340" y="768"/>
                  </a:lnTo>
                  <a:lnTo>
                    <a:pt x="1324" y="776"/>
                  </a:lnTo>
                  <a:lnTo>
                    <a:pt x="1306" y="783"/>
                  </a:lnTo>
                  <a:lnTo>
                    <a:pt x="1290" y="791"/>
                  </a:lnTo>
                  <a:lnTo>
                    <a:pt x="1273" y="797"/>
                  </a:lnTo>
                  <a:lnTo>
                    <a:pt x="1255" y="803"/>
                  </a:lnTo>
                  <a:lnTo>
                    <a:pt x="1238" y="809"/>
                  </a:lnTo>
                  <a:lnTo>
                    <a:pt x="1203" y="819"/>
                  </a:lnTo>
                  <a:lnTo>
                    <a:pt x="1166" y="827"/>
                  </a:lnTo>
                  <a:lnTo>
                    <a:pt x="1094" y="842"/>
                  </a:lnTo>
                  <a:lnTo>
                    <a:pt x="1020" y="854"/>
                  </a:lnTo>
                  <a:lnTo>
                    <a:pt x="984" y="862"/>
                  </a:lnTo>
                  <a:lnTo>
                    <a:pt x="949" y="869"/>
                  </a:lnTo>
                  <a:lnTo>
                    <a:pt x="913" y="876"/>
                  </a:lnTo>
                  <a:lnTo>
                    <a:pt x="878" y="885"/>
                  </a:lnTo>
                  <a:lnTo>
                    <a:pt x="828" y="890"/>
                  </a:lnTo>
                  <a:lnTo>
                    <a:pt x="776" y="896"/>
                  </a:lnTo>
                  <a:lnTo>
                    <a:pt x="725" y="901"/>
                  </a:lnTo>
                  <a:lnTo>
                    <a:pt x="673" y="907"/>
                  </a:lnTo>
                  <a:lnTo>
                    <a:pt x="622" y="911"/>
                  </a:lnTo>
                  <a:lnTo>
                    <a:pt x="571" y="915"/>
                  </a:lnTo>
                  <a:lnTo>
                    <a:pt x="519" y="918"/>
                  </a:lnTo>
                  <a:lnTo>
                    <a:pt x="469" y="919"/>
                  </a:lnTo>
                  <a:lnTo>
                    <a:pt x="443" y="919"/>
                  </a:lnTo>
                  <a:lnTo>
                    <a:pt x="417" y="919"/>
                  </a:lnTo>
                  <a:lnTo>
                    <a:pt x="392" y="918"/>
                  </a:lnTo>
                  <a:lnTo>
                    <a:pt x="368" y="916"/>
                  </a:lnTo>
                  <a:lnTo>
                    <a:pt x="343" y="914"/>
                  </a:lnTo>
                  <a:lnTo>
                    <a:pt x="319" y="911"/>
                  </a:lnTo>
                  <a:lnTo>
                    <a:pt x="293" y="908"/>
                  </a:lnTo>
                  <a:lnTo>
                    <a:pt x="269" y="903"/>
                  </a:lnTo>
                  <a:lnTo>
                    <a:pt x="245" y="898"/>
                  </a:lnTo>
                  <a:lnTo>
                    <a:pt x="221" y="892"/>
                  </a:lnTo>
                  <a:lnTo>
                    <a:pt x="198" y="885"/>
                  </a:lnTo>
                  <a:lnTo>
                    <a:pt x="175" y="878"/>
                  </a:lnTo>
                  <a:lnTo>
                    <a:pt x="150" y="869"/>
                  </a:lnTo>
                  <a:lnTo>
                    <a:pt x="128" y="858"/>
                  </a:lnTo>
                  <a:lnTo>
                    <a:pt x="105" y="848"/>
                  </a:lnTo>
                  <a:lnTo>
                    <a:pt x="83" y="836"/>
                  </a:lnTo>
                  <a:lnTo>
                    <a:pt x="68" y="825"/>
                  </a:lnTo>
                  <a:lnTo>
                    <a:pt x="54" y="813"/>
                  </a:lnTo>
                  <a:lnTo>
                    <a:pt x="41" y="799"/>
                  </a:lnTo>
                  <a:lnTo>
                    <a:pt x="30" y="785"/>
                  </a:lnTo>
                  <a:lnTo>
                    <a:pt x="20" y="769"/>
                  </a:lnTo>
                  <a:lnTo>
                    <a:pt x="11" y="753"/>
                  </a:lnTo>
                  <a:lnTo>
                    <a:pt x="5" y="736"/>
                  </a:lnTo>
                  <a:lnTo>
                    <a:pt x="0" y="718"/>
                  </a:lnTo>
                  <a:lnTo>
                    <a:pt x="6" y="692"/>
                  </a:lnTo>
                  <a:lnTo>
                    <a:pt x="15" y="667"/>
                  </a:lnTo>
                  <a:lnTo>
                    <a:pt x="20" y="655"/>
                  </a:lnTo>
                  <a:lnTo>
                    <a:pt x="25" y="643"/>
                  </a:lnTo>
                  <a:lnTo>
                    <a:pt x="32" y="632"/>
                  </a:lnTo>
                  <a:lnTo>
                    <a:pt x="38" y="622"/>
                  </a:lnTo>
                  <a:lnTo>
                    <a:pt x="47" y="612"/>
                  </a:lnTo>
                  <a:lnTo>
                    <a:pt x="56" y="602"/>
                  </a:lnTo>
                  <a:lnTo>
                    <a:pt x="65" y="594"/>
                  </a:lnTo>
                  <a:lnTo>
                    <a:pt x="75" y="587"/>
                  </a:lnTo>
                  <a:lnTo>
                    <a:pt x="86" y="581"/>
                  </a:lnTo>
                  <a:lnTo>
                    <a:pt x="99" y="575"/>
                  </a:lnTo>
                  <a:lnTo>
                    <a:pt x="112" y="571"/>
                  </a:lnTo>
                  <a:lnTo>
                    <a:pt x="126" y="569"/>
                  </a:lnTo>
                  <a:lnTo>
                    <a:pt x="130" y="564"/>
                  </a:lnTo>
                  <a:lnTo>
                    <a:pt x="132" y="559"/>
                  </a:lnTo>
                  <a:lnTo>
                    <a:pt x="132" y="554"/>
                  </a:lnTo>
                  <a:lnTo>
                    <a:pt x="131" y="549"/>
                  </a:lnTo>
                  <a:lnTo>
                    <a:pt x="126" y="539"/>
                  </a:lnTo>
                  <a:lnTo>
                    <a:pt x="122" y="530"/>
                  </a:lnTo>
                  <a:lnTo>
                    <a:pt x="135" y="518"/>
                  </a:lnTo>
                  <a:lnTo>
                    <a:pt x="149" y="507"/>
                  </a:lnTo>
                  <a:lnTo>
                    <a:pt x="163" y="497"/>
                  </a:lnTo>
                  <a:lnTo>
                    <a:pt x="179" y="487"/>
                  </a:lnTo>
                  <a:lnTo>
                    <a:pt x="210" y="468"/>
                  </a:lnTo>
                  <a:lnTo>
                    <a:pt x="242" y="451"/>
                  </a:lnTo>
                  <a:lnTo>
                    <a:pt x="310" y="419"/>
                  </a:lnTo>
                  <a:lnTo>
                    <a:pt x="376" y="386"/>
                  </a:lnTo>
                  <a:lnTo>
                    <a:pt x="391" y="377"/>
                  </a:lnTo>
                  <a:lnTo>
                    <a:pt x="406" y="367"/>
                  </a:lnTo>
                  <a:lnTo>
                    <a:pt x="421" y="358"/>
                  </a:lnTo>
                  <a:lnTo>
                    <a:pt x="436" y="346"/>
                  </a:lnTo>
                  <a:lnTo>
                    <a:pt x="449" y="335"/>
                  </a:lnTo>
                  <a:lnTo>
                    <a:pt x="462" y="324"/>
                  </a:lnTo>
                  <a:lnTo>
                    <a:pt x="474" y="312"/>
                  </a:lnTo>
                  <a:lnTo>
                    <a:pt x="485" y="299"/>
                  </a:lnTo>
                  <a:lnTo>
                    <a:pt x="495" y="285"/>
                  </a:lnTo>
                  <a:lnTo>
                    <a:pt x="504" y="270"/>
                  </a:lnTo>
                  <a:lnTo>
                    <a:pt x="511" y="254"/>
                  </a:lnTo>
                  <a:lnTo>
                    <a:pt x="518" y="238"/>
                  </a:lnTo>
                  <a:lnTo>
                    <a:pt x="524" y="219"/>
                  </a:lnTo>
                  <a:lnTo>
                    <a:pt x="528" y="200"/>
                  </a:lnTo>
                  <a:lnTo>
                    <a:pt x="531" y="180"/>
                  </a:lnTo>
                  <a:lnTo>
                    <a:pt x="532" y="158"/>
                  </a:lnTo>
                  <a:lnTo>
                    <a:pt x="564" y="139"/>
                  </a:lnTo>
                  <a:lnTo>
                    <a:pt x="596" y="120"/>
                  </a:lnTo>
                  <a:lnTo>
                    <a:pt x="629" y="101"/>
                  </a:lnTo>
                  <a:lnTo>
                    <a:pt x="663" y="84"/>
                  </a:lnTo>
                  <a:lnTo>
                    <a:pt x="699" y="68"/>
                  </a:lnTo>
                  <a:lnTo>
                    <a:pt x="735" y="54"/>
                  </a:lnTo>
                  <a:lnTo>
                    <a:pt x="771" y="41"/>
                  </a:lnTo>
                  <a:lnTo>
                    <a:pt x="809" y="30"/>
                  </a:lnTo>
                  <a:lnTo>
                    <a:pt x="846" y="20"/>
                  </a:lnTo>
                  <a:lnTo>
                    <a:pt x="883" y="12"/>
                  </a:lnTo>
                  <a:lnTo>
                    <a:pt x="902" y="9"/>
                  </a:lnTo>
                  <a:lnTo>
                    <a:pt x="921" y="6"/>
                  </a:lnTo>
                  <a:lnTo>
                    <a:pt x="941" y="4"/>
                  </a:lnTo>
                  <a:lnTo>
                    <a:pt x="960" y="2"/>
                  </a:lnTo>
                  <a:lnTo>
                    <a:pt x="979" y="1"/>
                  </a:lnTo>
                  <a:lnTo>
                    <a:pt x="997" y="0"/>
                  </a:lnTo>
                  <a:lnTo>
                    <a:pt x="1016" y="0"/>
                  </a:lnTo>
                  <a:lnTo>
                    <a:pt x="1035" y="1"/>
                  </a:lnTo>
                  <a:lnTo>
                    <a:pt x="1054" y="2"/>
                  </a:lnTo>
                  <a:lnTo>
                    <a:pt x="1074" y="3"/>
                  </a:lnTo>
                  <a:lnTo>
                    <a:pt x="1093" y="6"/>
                  </a:lnTo>
                  <a:lnTo>
                    <a:pt x="1111" y="9"/>
                  </a:lnTo>
                  <a:lnTo>
                    <a:pt x="1422" y="131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2880" y="3360"/>
              <a:ext cx="163" cy="135"/>
            </a:xfrm>
            <a:custGeom>
              <a:avLst/>
              <a:gdLst>
                <a:gd name="T0" fmla="*/ 825 w 973"/>
                <a:gd name="T1" fmla="*/ 43 h 814"/>
                <a:gd name="T2" fmla="*/ 868 w 973"/>
                <a:gd name="T3" fmla="*/ 133 h 814"/>
                <a:gd name="T4" fmla="*/ 907 w 973"/>
                <a:gd name="T5" fmla="*/ 225 h 814"/>
                <a:gd name="T6" fmla="*/ 937 w 973"/>
                <a:gd name="T7" fmla="*/ 318 h 814"/>
                <a:gd name="T8" fmla="*/ 955 w 973"/>
                <a:gd name="T9" fmla="*/ 377 h 814"/>
                <a:gd name="T10" fmla="*/ 962 w 973"/>
                <a:gd name="T11" fmla="*/ 398 h 814"/>
                <a:gd name="T12" fmla="*/ 970 w 973"/>
                <a:gd name="T13" fmla="*/ 429 h 814"/>
                <a:gd name="T14" fmla="*/ 973 w 973"/>
                <a:gd name="T15" fmla="*/ 472 h 814"/>
                <a:gd name="T16" fmla="*/ 970 w 973"/>
                <a:gd name="T17" fmla="*/ 512 h 814"/>
                <a:gd name="T18" fmla="*/ 961 w 973"/>
                <a:gd name="T19" fmla="*/ 552 h 814"/>
                <a:gd name="T20" fmla="*/ 949 w 973"/>
                <a:gd name="T21" fmla="*/ 592 h 814"/>
                <a:gd name="T22" fmla="*/ 925 w 973"/>
                <a:gd name="T23" fmla="*/ 650 h 814"/>
                <a:gd name="T24" fmla="*/ 895 w 973"/>
                <a:gd name="T25" fmla="*/ 700 h 814"/>
                <a:gd name="T26" fmla="*/ 873 w 973"/>
                <a:gd name="T27" fmla="*/ 726 h 814"/>
                <a:gd name="T28" fmla="*/ 848 w 973"/>
                <a:gd name="T29" fmla="*/ 747 h 814"/>
                <a:gd name="T30" fmla="*/ 823 w 973"/>
                <a:gd name="T31" fmla="*/ 764 h 814"/>
                <a:gd name="T32" fmla="*/ 795 w 973"/>
                <a:gd name="T33" fmla="*/ 779 h 814"/>
                <a:gd name="T34" fmla="*/ 766 w 973"/>
                <a:gd name="T35" fmla="*/ 790 h 814"/>
                <a:gd name="T36" fmla="*/ 737 w 973"/>
                <a:gd name="T37" fmla="*/ 800 h 814"/>
                <a:gd name="T38" fmla="*/ 707 w 973"/>
                <a:gd name="T39" fmla="*/ 806 h 814"/>
                <a:gd name="T40" fmla="*/ 660 w 973"/>
                <a:gd name="T41" fmla="*/ 813 h 814"/>
                <a:gd name="T42" fmla="*/ 597 w 973"/>
                <a:gd name="T43" fmla="*/ 814 h 814"/>
                <a:gd name="T44" fmla="*/ 535 w 973"/>
                <a:gd name="T45" fmla="*/ 811 h 814"/>
                <a:gd name="T46" fmla="*/ 474 w 973"/>
                <a:gd name="T47" fmla="*/ 803 h 814"/>
                <a:gd name="T48" fmla="*/ 419 w 973"/>
                <a:gd name="T49" fmla="*/ 792 h 814"/>
                <a:gd name="T50" fmla="*/ 362 w 973"/>
                <a:gd name="T51" fmla="*/ 785 h 814"/>
                <a:gd name="T52" fmla="*/ 305 w 973"/>
                <a:gd name="T53" fmla="*/ 782 h 814"/>
                <a:gd name="T54" fmla="*/ 246 w 973"/>
                <a:gd name="T55" fmla="*/ 778 h 814"/>
                <a:gd name="T56" fmla="*/ 205 w 973"/>
                <a:gd name="T57" fmla="*/ 773 h 814"/>
                <a:gd name="T58" fmla="*/ 178 w 973"/>
                <a:gd name="T59" fmla="*/ 767 h 814"/>
                <a:gd name="T60" fmla="*/ 153 w 973"/>
                <a:gd name="T61" fmla="*/ 758 h 814"/>
                <a:gd name="T62" fmla="*/ 128 w 973"/>
                <a:gd name="T63" fmla="*/ 747 h 814"/>
                <a:gd name="T64" fmla="*/ 106 w 973"/>
                <a:gd name="T65" fmla="*/ 733 h 814"/>
                <a:gd name="T66" fmla="*/ 86 w 973"/>
                <a:gd name="T67" fmla="*/ 715 h 814"/>
                <a:gd name="T68" fmla="*/ 68 w 973"/>
                <a:gd name="T69" fmla="*/ 691 h 814"/>
                <a:gd name="T70" fmla="*/ 53 w 973"/>
                <a:gd name="T71" fmla="*/ 664 h 814"/>
                <a:gd name="T72" fmla="*/ 37 w 973"/>
                <a:gd name="T73" fmla="*/ 629 h 814"/>
                <a:gd name="T74" fmla="*/ 21 w 973"/>
                <a:gd name="T75" fmla="*/ 590 h 814"/>
                <a:gd name="T76" fmla="*/ 10 w 973"/>
                <a:gd name="T77" fmla="*/ 549 h 814"/>
                <a:gd name="T78" fmla="*/ 3 w 973"/>
                <a:gd name="T79" fmla="*/ 508 h 814"/>
                <a:gd name="T80" fmla="*/ 0 w 973"/>
                <a:gd name="T81" fmla="*/ 468 h 814"/>
                <a:gd name="T82" fmla="*/ 0 w 973"/>
                <a:gd name="T83" fmla="*/ 425 h 814"/>
                <a:gd name="T84" fmla="*/ 4 w 973"/>
                <a:gd name="T85" fmla="*/ 384 h 814"/>
                <a:gd name="T86" fmla="*/ 9 w 973"/>
                <a:gd name="T87" fmla="*/ 342 h 814"/>
                <a:gd name="T88" fmla="*/ 23 w 973"/>
                <a:gd name="T89" fmla="*/ 279 h 814"/>
                <a:gd name="T90" fmla="*/ 45 w 973"/>
                <a:gd name="T91" fmla="*/ 195 h 814"/>
                <a:gd name="T92" fmla="*/ 82 w 973"/>
                <a:gd name="T93" fmla="*/ 75 h 814"/>
                <a:gd name="T94" fmla="*/ 193 w 973"/>
                <a:gd name="T95" fmla="*/ 3 h 814"/>
                <a:gd name="T96" fmla="*/ 374 w 973"/>
                <a:gd name="T97" fmla="*/ 5 h 814"/>
                <a:gd name="T98" fmla="*/ 556 w 973"/>
                <a:gd name="T99" fmla="*/ 5 h 814"/>
                <a:gd name="T100" fmla="*/ 724 w 973"/>
                <a:gd name="T101" fmla="*/ 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3" h="814">
                  <a:moveTo>
                    <a:pt x="800" y="0"/>
                  </a:moveTo>
                  <a:lnTo>
                    <a:pt x="825" y="43"/>
                  </a:lnTo>
                  <a:lnTo>
                    <a:pt x="847" y="88"/>
                  </a:lnTo>
                  <a:lnTo>
                    <a:pt x="868" y="133"/>
                  </a:lnTo>
                  <a:lnTo>
                    <a:pt x="888" y="178"/>
                  </a:lnTo>
                  <a:lnTo>
                    <a:pt x="907" y="225"/>
                  </a:lnTo>
                  <a:lnTo>
                    <a:pt x="923" y="271"/>
                  </a:lnTo>
                  <a:lnTo>
                    <a:pt x="937" y="318"/>
                  </a:lnTo>
                  <a:lnTo>
                    <a:pt x="950" y="367"/>
                  </a:lnTo>
                  <a:lnTo>
                    <a:pt x="955" y="377"/>
                  </a:lnTo>
                  <a:lnTo>
                    <a:pt x="959" y="388"/>
                  </a:lnTo>
                  <a:lnTo>
                    <a:pt x="962" y="398"/>
                  </a:lnTo>
                  <a:lnTo>
                    <a:pt x="965" y="409"/>
                  </a:lnTo>
                  <a:lnTo>
                    <a:pt x="970" y="429"/>
                  </a:lnTo>
                  <a:lnTo>
                    <a:pt x="972" y="450"/>
                  </a:lnTo>
                  <a:lnTo>
                    <a:pt x="973" y="472"/>
                  </a:lnTo>
                  <a:lnTo>
                    <a:pt x="972" y="492"/>
                  </a:lnTo>
                  <a:lnTo>
                    <a:pt x="970" y="512"/>
                  </a:lnTo>
                  <a:lnTo>
                    <a:pt x="966" y="532"/>
                  </a:lnTo>
                  <a:lnTo>
                    <a:pt x="961" y="552"/>
                  </a:lnTo>
                  <a:lnTo>
                    <a:pt x="955" y="572"/>
                  </a:lnTo>
                  <a:lnTo>
                    <a:pt x="949" y="592"/>
                  </a:lnTo>
                  <a:lnTo>
                    <a:pt x="941" y="612"/>
                  </a:lnTo>
                  <a:lnTo>
                    <a:pt x="925" y="650"/>
                  </a:lnTo>
                  <a:lnTo>
                    <a:pt x="907" y="687"/>
                  </a:lnTo>
                  <a:lnTo>
                    <a:pt x="895" y="700"/>
                  </a:lnTo>
                  <a:lnTo>
                    <a:pt x="884" y="714"/>
                  </a:lnTo>
                  <a:lnTo>
                    <a:pt x="873" y="726"/>
                  </a:lnTo>
                  <a:lnTo>
                    <a:pt x="861" y="737"/>
                  </a:lnTo>
                  <a:lnTo>
                    <a:pt x="848" y="747"/>
                  </a:lnTo>
                  <a:lnTo>
                    <a:pt x="836" y="756"/>
                  </a:lnTo>
                  <a:lnTo>
                    <a:pt x="823" y="764"/>
                  </a:lnTo>
                  <a:lnTo>
                    <a:pt x="809" y="772"/>
                  </a:lnTo>
                  <a:lnTo>
                    <a:pt x="795" y="779"/>
                  </a:lnTo>
                  <a:lnTo>
                    <a:pt x="781" y="785"/>
                  </a:lnTo>
                  <a:lnTo>
                    <a:pt x="766" y="790"/>
                  </a:lnTo>
                  <a:lnTo>
                    <a:pt x="751" y="795"/>
                  </a:lnTo>
                  <a:lnTo>
                    <a:pt x="737" y="800"/>
                  </a:lnTo>
                  <a:lnTo>
                    <a:pt x="722" y="803"/>
                  </a:lnTo>
                  <a:lnTo>
                    <a:pt x="707" y="806"/>
                  </a:lnTo>
                  <a:lnTo>
                    <a:pt x="691" y="809"/>
                  </a:lnTo>
                  <a:lnTo>
                    <a:pt x="660" y="813"/>
                  </a:lnTo>
                  <a:lnTo>
                    <a:pt x="628" y="814"/>
                  </a:lnTo>
                  <a:lnTo>
                    <a:pt x="597" y="814"/>
                  </a:lnTo>
                  <a:lnTo>
                    <a:pt x="566" y="813"/>
                  </a:lnTo>
                  <a:lnTo>
                    <a:pt x="535" y="811"/>
                  </a:lnTo>
                  <a:lnTo>
                    <a:pt x="504" y="807"/>
                  </a:lnTo>
                  <a:lnTo>
                    <a:pt x="474" y="803"/>
                  </a:lnTo>
                  <a:lnTo>
                    <a:pt x="445" y="798"/>
                  </a:lnTo>
                  <a:lnTo>
                    <a:pt x="419" y="792"/>
                  </a:lnTo>
                  <a:lnTo>
                    <a:pt x="390" y="788"/>
                  </a:lnTo>
                  <a:lnTo>
                    <a:pt x="362" y="785"/>
                  </a:lnTo>
                  <a:lnTo>
                    <a:pt x="334" y="784"/>
                  </a:lnTo>
                  <a:lnTo>
                    <a:pt x="305" y="782"/>
                  </a:lnTo>
                  <a:lnTo>
                    <a:pt x="276" y="781"/>
                  </a:lnTo>
                  <a:lnTo>
                    <a:pt x="246" y="778"/>
                  </a:lnTo>
                  <a:lnTo>
                    <a:pt x="219" y="775"/>
                  </a:lnTo>
                  <a:lnTo>
                    <a:pt x="205" y="773"/>
                  </a:lnTo>
                  <a:lnTo>
                    <a:pt x="191" y="770"/>
                  </a:lnTo>
                  <a:lnTo>
                    <a:pt x="178" y="767"/>
                  </a:lnTo>
                  <a:lnTo>
                    <a:pt x="165" y="763"/>
                  </a:lnTo>
                  <a:lnTo>
                    <a:pt x="153" y="758"/>
                  </a:lnTo>
                  <a:lnTo>
                    <a:pt x="140" y="753"/>
                  </a:lnTo>
                  <a:lnTo>
                    <a:pt x="128" y="747"/>
                  </a:lnTo>
                  <a:lnTo>
                    <a:pt x="117" y="741"/>
                  </a:lnTo>
                  <a:lnTo>
                    <a:pt x="106" y="733"/>
                  </a:lnTo>
                  <a:lnTo>
                    <a:pt x="96" y="724"/>
                  </a:lnTo>
                  <a:lnTo>
                    <a:pt x="86" y="715"/>
                  </a:lnTo>
                  <a:lnTo>
                    <a:pt x="77" y="703"/>
                  </a:lnTo>
                  <a:lnTo>
                    <a:pt x="68" y="691"/>
                  </a:lnTo>
                  <a:lnTo>
                    <a:pt x="60" y="678"/>
                  </a:lnTo>
                  <a:lnTo>
                    <a:pt x="53" y="664"/>
                  </a:lnTo>
                  <a:lnTo>
                    <a:pt x="46" y="648"/>
                  </a:lnTo>
                  <a:lnTo>
                    <a:pt x="37" y="629"/>
                  </a:lnTo>
                  <a:lnTo>
                    <a:pt x="29" y="609"/>
                  </a:lnTo>
                  <a:lnTo>
                    <a:pt x="21" y="590"/>
                  </a:lnTo>
                  <a:lnTo>
                    <a:pt x="15" y="569"/>
                  </a:lnTo>
                  <a:lnTo>
                    <a:pt x="10" y="549"/>
                  </a:lnTo>
                  <a:lnTo>
                    <a:pt x="6" y="529"/>
                  </a:lnTo>
                  <a:lnTo>
                    <a:pt x="3" y="508"/>
                  </a:lnTo>
                  <a:lnTo>
                    <a:pt x="1" y="488"/>
                  </a:lnTo>
                  <a:lnTo>
                    <a:pt x="0" y="468"/>
                  </a:lnTo>
                  <a:lnTo>
                    <a:pt x="0" y="446"/>
                  </a:lnTo>
                  <a:lnTo>
                    <a:pt x="0" y="425"/>
                  </a:lnTo>
                  <a:lnTo>
                    <a:pt x="2" y="404"/>
                  </a:lnTo>
                  <a:lnTo>
                    <a:pt x="4" y="384"/>
                  </a:lnTo>
                  <a:lnTo>
                    <a:pt x="6" y="363"/>
                  </a:lnTo>
                  <a:lnTo>
                    <a:pt x="9" y="342"/>
                  </a:lnTo>
                  <a:lnTo>
                    <a:pt x="13" y="320"/>
                  </a:lnTo>
                  <a:lnTo>
                    <a:pt x="23" y="279"/>
                  </a:lnTo>
                  <a:lnTo>
                    <a:pt x="33" y="237"/>
                  </a:lnTo>
                  <a:lnTo>
                    <a:pt x="45" y="195"/>
                  </a:lnTo>
                  <a:lnTo>
                    <a:pt x="57" y="155"/>
                  </a:lnTo>
                  <a:lnTo>
                    <a:pt x="82" y="75"/>
                  </a:lnTo>
                  <a:lnTo>
                    <a:pt x="106" y="0"/>
                  </a:lnTo>
                  <a:lnTo>
                    <a:pt x="193" y="3"/>
                  </a:lnTo>
                  <a:lnTo>
                    <a:pt x="284" y="5"/>
                  </a:lnTo>
                  <a:lnTo>
                    <a:pt x="374" y="5"/>
                  </a:lnTo>
                  <a:lnTo>
                    <a:pt x="466" y="5"/>
                  </a:lnTo>
                  <a:lnTo>
                    <a:pt x="556" y="5"/>
                  </a:lnTo>
                  <a:lnTo>
                    <a:pt x="642" y="3"/>
                  </a:lnTo>
                  <a:lnTo>
                    <a:pt x="724" y="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3406" y="3435"/>
              <a:ext cx="70" cy="15"/>
            </a:xfrm>
            <a:custGeom>
              <a:avLst/>
              <a:gdLst>
                <a:gd name="T0" fmla="*/ 339 w 422"/>
                <a:gd name="T1" fmla="*/ 88 h 95"/>
                <a:gd name="T2" fmla="*/ 315 w 422"/>
                <a:gd name="T3" fmla="*/ 92 h 95"/>
                <a:gd name="T4" fmla="*/ 292 w 422"/>
                <a:gd name="T5" fmla="*/ 94 h 95"/>
                <a:gd name="T6" fmla="*/ 269 w 422"/>
                <a:gd name="T7" fmla="*/ 95 h 95"/>
                <a:gd name="T8" fmla="*/ 247 w 422"/>
                <a:gd name="T9" fmla="*/ 95 h 95"/>
                <a:gd name="T10" fmla="*/ 206 w 422"/>
                <a:gd name="T11" fmla="*/ 93 h 95"/>
                <a:gd name="T12" fmla="*/ 166 w 422"/>
                <a:gd name="T13" fmla="*/ 89 h 95"/>
                <a:gd name="T14" fmla="*/ 125 w 422"/>
                <a:gd name="T15" fmla="*/ 84 h 95"/>
                <a:gd name="T16" fmla="*/ 85 w 422"/>
                <a:gd name="T17" fmla="*/ 81 h 95"/>
                <a:gd name="T18" fmla="*/ 65 w 422"/>
                <a:gd name="T19" fmla="*/ 80 h 95"/>
                <a:gd name="T20" fmla="*/ 44 w 422"/>
                <a:gd name="T21" fmla="*/ 80 h 95"/>
                <a:gd name="T22" fmla="*/ 22 w 422"/>
                <a:gd name="T23" fmla="*/ 81 h 95"/>
                <a:gd name="T24" fmla="*/ 0 w 422"/>
                <a:gd name="T25" fmla="*/ 84 h 95"/>
                <a:gd name="T26" fmla="*/ 26 w 422"/>
                <a:gd name="T27" fmla="*/ 74 h 95"/>
                <a:gd name="T28" fmla="*/ 53 w 422"/>
                <a:gd name="T29" fmla="*/ 65 h 95"/>
                <a:gd name="T30" fmla="*/ 79 w 422"/>
                <a:gd name="T31" fmla="*/ 57 h 95"/>
                <a:gd name="T32" fmla="*/ 105 w 422"/>
                <a:gd name="T33" fmla="*/ 49 h 95"/>
                <a:gd name="T34" fmla="*/ 131 w 422"/>
                <a:gd name="T35" fmla="*/ 42 h 95"/>
                <a:gd name="T36" fmla="*/ 159 w 422"/>
                <a:gd name="T37" fmla="*/ 35 h 95"/>
                <a:gd name="T38" fmla="*/ 185 w 422"/>
                <a:gd name="T39" fmla="*/ 29 h 95"/>
                <a:gd name="T40" fmla="*/ 212 w 422"/>
                <a:gd name="T41" fmla="*/ 24 h 95"/>
                <a:gd name="T42" fmla="*/ 238 w 422"/>
                <a:gd name="T43" fmla="*/ 19 h 95"/>
                <a:gd name="T44" fmla="*/ 265 w 422"/>
                <a:gd name="T45" fmla="*/ 14 h 95"/>
                <a:gd name="T46" fmla="*/ 292 w 422"/>
                <a:gd name="T47" fmla="*/ 10 h 95"/>
                <a:gd name="T48" fmla="*/ 318 w 422"/>
                <a:gd name="T49" fmla="*/ 7 h 95"/>
                <a:gd name="T50" fmla="*/ 344 w 422"/>
                <a:gd name="T51" fmla="*/ 4 h 95"/>
                <a:gd name="T52" fmla="*/ 370 w 422"/>
                <a:gd name="T53" fmla="*/ 2 h 95"/>
                <a:gd name="T54" fmla="*/ 396 w 422"/>
                <a:gd name="T55" fmla="*/ 1 h 95"/>
                <a:gd name="T56" fmla="*/ 422 w 422"/>
                <a:gd name="T57" fmla="*/ 0 h 95"/>
                <a:gd name="T58" fmla="*/ 339 w 422"/>
                <a:gd name="T59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95">
                  <a:moveTo>
                    <a:pt x="339" y="88"/>
                  </a:moveTo>
                  <a:lnTo>
                    <a:pt x="315" y="92"/>
                  </a:lnTo>
                  <a:lnTo>
                    <a:pt x="292" y="94"/>
                  </a:lnTo>
                  <a:lnTo>
                    <a:pt x="269" y="95"/>
                  </a:lnTo>
                  <a:lnTo>
                    <a:pt x="247" y="95"/>
                  </a:lnTo>
                  <a:lnTo>
                    <a:pt x="206" y="93"/>
                  </a:lnTo>
                  <a:lnTo>
                    <a:pt x="166" y="89"/>
                  </a:lnTo>
                  <a:lnTo>
                    <a:pt x="125" y="84"/>
                  </a:lnTo>
                  <a:lnTo>
                    <a:pt x="85" y="81"/>
                  </a:lnTo>
                  <a:lnTo>
                    <a:pt x="65" y="80"/>
                  </a:lnTo>
                  <a:lnTo>
                    <a:pt x="44" y="80"/>
                  </a:lnTo>
                  <a:lnTo>
                    <a:pt x="22" y="81"/>
                  </a:lnTo>
                  <a:lnTo>
                    <a:pt x="0" y="84"/>
                  </a:lnTo>
                  <a:lnTo>
                    <a:pt x="26" y="74"/>
                  </a:lnTo>
                  <a:lnTo>
                    <a:pt x="53" y="65"/>
                  </a:lnTo>
                  <a:lnTo>
                    <a:pt x="79" y="57"/>
                  </a:lnTo>
                  <a:lnTo>
                    <a:pt x="105" y="49"/>
                  </a:lnTo>
                  <a:lnTo>
                    <a:pt x="131" y="42"/>
                  </a:lnTo>
                  <a:lnTo>
                    <a:pt x="159" y="35"/>
                  </a:lnTo>
                  <a:lnTo>
                    <a:pt x="185" y="29"/>
                  </a:lnTo>
                  <a:lnTo>
                    <a:pt x="212" y="24"/>
                  </a:lnTo>
                  <a:lnTo>
                    <a:pt x="238" y="19"/>
                  </a:lnTo>
                  <a:lnTo>
                    <a:pt x="265" y="14"/>
                  </a:lnTo>
                  <a:lnTo>
                    <a:pt x="292" y="10"/>
                  </a:lnTo>
                  <a:lnTo>
                    <a:pt x="318" y="7"/>
                  </a:lnTo>
                  <a:lnTo>
                    <a:pt x="344" y="4"/>
                  </a:lnTo>
                  <a:lnTo>
                    <a:pt x="370" y="2"/>
                  </a:lnTo>
                  <a:lnTo>
                    <a:pt x="396" y="1"/>
                  </a:lnTo>
                  <a:lnTo>
                    <a:pt x="422" y="0"/>
                  </a:lnTo>
                  <a:lnTo>
                    <a:pt x="339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3751" y="3450"/>
              <a:ext cx="93" cy="24"/>
            </a:xfrm>
            <a:custGeom>
              <a:avLst/>
              <a:gdLst>
                <a:gd name="T0" fmla="*/ 417 w 555"/>
                <a:gd name="T1" fmla="*/ 88 h 139"/>
                <a:gd name="T2" fmla="*/ 417 w 555"/>
                <a:gd name="T3" fmla="*/ 104 h 139"/>
                <a:gd name="T4" fmla="*/ 391 w 555"/>
                <a:gd name="T5" fmla="*/ 111 h 139"/>
                <a:gd name="T6" fmla="*/ 365 w 555"/>
                <a:gd name="T7" fmla="*/ 117 h 139"/>
                <a:gd name="T8" fmla="*/ 338 w 555"/>
                <a:gd name="T9" fmla="*/ 123 h 139"/>
                <a:gd name="T10" fmla="*/ 312 w 555"/>
                <a:gd name="T11" fmla="*/ 128 h 139"/>
                <a:gd name="T12" fmla="*/ 286 w 555"/>
                <a:gd name="T13" fmla="*/ 132 h 139"/>
                <a:gd name="T14" fmla="*/ 259 w 555"/>
                <a:gd name="T15" fmla="*/ 136 h 139"/>
                <a:gd name="T16" fmla="*/ 232 w 555"/>
                <a:gd name="T17" fmla="*/ 138 h 139"/>
                <a:gd name="T18" fmla="*/ 205 w 555"/>
                <a:gd name="T19" fmla="*/ 139 h 139"/>
                <a:gd name="T20" fmla="*/ 179 w 555"/>
                <a:gd name="T21" fmla="*/ 139 h 139"/>
                <a:gd name="T22" fmla="*/ 152 w 555"/>
                <a:gd name="T23" fmla="*/ 138 h 139"/>
                <a:gd name="T24" fmla="*/ 126 w 555"/>
                <a:gd name="T25" fmla="*/ 136 h 139"/>
                <a:gd name="T26" fmla="*/ 99 w 555"/>
                <a:gd name="T27" fmla="*/ 133 h 139"/>
                <a:gd name="T28" fmla="*/ 74 w 555"/>
                <a:gd name="T29" fmla="*/ 128 h 139"/>
                <a:gd name="T30" fmla="*/ 49 w 555"/>
                <a:gd name="T31" fmla="*/ 121 h 139"/>
                <a:gd name="T32" fmla="*/ 24 w 555"/>
                <a:gd name="T33" fmla="*/ 114 h 139"/>
                <a:gd name="T34" fmla="*/ 0 w 555"/>
                <a:gd name="T35" fmla="*/ 104 h 139"/>
                <a:gd name="T36" fmla="*/ 17 w 555"/>
                <a:gd name="T37" fmla="*/ 99 h 139"/>
                <a:gd name="T38" fmla="*/ 34 w 555"/>
                <a:gd name="T39" fmla="*/ 94 h 139"/>
                <a:gd name="T40" fmla="*/ 51 w 555"/>
                <a:gd name="T41" fmla="*/ 90 h 139"/>
                <a:gd name="T42" fmla="*/ 68 w 555"/>
                <a:gd name="T43" fmla="*/ 86 h 139"/>
                <a:gd name="T44" fmla="*/ 103 w 555"/>
                <a:gd name="T45" fmla="*/ 80 h 139"/>
                <a:gd name="T46" fmla="*/ 139 w 555"/>
                <a:gd name="T47" fmla="*/ 76 h 139"/>
                <a:gd name="T48" fmla="*/ 208 w 555"/>
                <a:gd name="T49" fmla="*/ 69 h 139"/>
                <a:gd name="T50" fmla="*/ 278 w 555"/>
                <a:gd name="T51" fmla="*/ 65 h 139"/>
                <a:gd name="T52" fmla="*/ 313 w 555"/>
                <a:gd name="T53" fmla="*/ 62 h 139"/>
                <a:gd name="T54" fmla="*/ 347 w 555"/>
                <a:gd name="T55" fmla="*/ 58 h 139"/>
                <a:gd name="T56" fmla="*/ 383 w 555"/>
                <a:gd name="T57" fmla="*/ 54 h 139"/>
                <a:gd name="T58" fmla="*/ 417 w 555"/>
                <a:gd name="T59" fmla="*/ 47 h 139"/>
                <a:gd name="T60" fmla="*/ 435 w 555"/>
                <a:gd name="T61" fmla="*/ 44 h 139"/>
                <a:gd name="T62" fmla="*/ 452 w 555"/>
                <a:gd name="T63" fmla="*/ 39 h 139"/>
                <a:gd name="T64" fmla="*/ 469 w 555"/>
                <a:gd name="T65" fmla="*/ 34 h 139"/>
                <a:gd name="T66" fmla="*/ 486 w 555"/>
                <a:gd name="T67" fmla="*/ 28 h 139"/>
                <a:gd name="T68" fmla="*/ 504 w 555"/>
                <a:gd name="T69" fmla="*/ 22 h 139"/>
                <a:gd name="T70" fmla="*/ 521 w 555"/>
                <a:gd name="T71" fmla="*/ 16 h 139"/>
                <a:gd name="T72" fmla="*/ 538 w 555"/>
                <a:gd name="T73" fmla="*/ 8 h 139"/>
                <a:gd name="T74" fmla="*/ 555 w 555"/>
                <a:gd name="T75" fmla="*/ 0 h 139"/>
                <a:gd name="T76" fmla="*/ 554 w 555"/>
                <a:gd name="T77" fmla="*/ 6 h 139"/>
                <a:gd name="T78" fmla="*/ 553 w 555"/>
                <a:gd name="T79" fmla="*/ 11 h 139"/>
                <a:gd name="T80" fmla="*/ 552 w 555"/>
                <a:gd name="T81" fmla="*/ 16 h 139"/>
                <a:gd name="T82" fmla="*/ 550 w 555"/>
                <a:gd name="T83" fmla="*/ 20 h 139"/>
                <a:gd name="T84" fmla="*/ 545 w 555"/>
                <a:gd name="T85" fmla="*/ 29 h 139"/>
                <a:gd name="T86" fmla="*/ 538 w 555"/>
                <a:gd name="T87" fmla="*/ 36 h 139"/>
                <a:gd name="T88" fmla="*/ 530 w 555"/>
                <a:gd name="T89" fmla="*/ 42 h 139"/>
                <a:gd name="T90" fmla="*/ 522 w 555"/>
                <a:gd name="T91" fmla="*/ 48 h 139"/>
                <a:gd name="T92" fmla="*/ 512 w 555"/>
                <a:gd name="T93" fmla="*/ 53 h 139"/>
                <a:gd name="T94" fmla="*/ 502 w 555"/>
                <a:gd name="T95" fmla="*/ 57 h 139"/>
                <a:gd name="T96" fmla="*/ 479 w 555"/>
                <a:gd name="T97" fmla="*/ 64 h 139"/>
                <a:gd name="T98" fmla="*/ 457 w 555"/>
                <a:gd name="T99" fmla="*/ 71 h 139"/>
                <a:gd name="T100" fmla="*/ 446 w 555"/>
                <a:gd name="T101" fmla="*/ 74 h 139"/>
                <a:gd name="T102" fmla="*/ 436 w 555"/>
                <a:gd name="T103" fmla="*/ 78 h 139"/>
                <a:gd name="T104" fmla="*/ 426 w 555"/>
                <a:gd name="T105" fmla="*/ 83 h 139"/>
                <a:gd name="T106" fmla="*/ 417 w 555"/>
                <a:gd name="T107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5" h="139">
                  <a:moveTo>
                    <a:pt x="417" y="88"/>
                  </a:moveTo>
                  <a:lnTo>
                    <a:pt x="417" y="104"/>
                  </a:lnTo>
                  <a:lnTo>
                    <a:pt x="391" y="111"/>
                  </a:lnTo>
                  <a:lnTo>
                    <a:pt x="365" y="117"/>
                  </a:lnTo>
                  <a:lnTo>
                    <a:pt x="338" y="123"/>
                  </a:lnTo>
                  <a:lnTo>
                    <a:pt x="312" y="128"/>
                  </a:lnTo>
                  <a:lnTo>
                    <a:pt x="286" y="132"/>
                  </a:lnTo>
                  <a:lnTo>
                    <a:pt x="259" y="136"/>
                  </a:lnTo>
                  <a:lnTo>
                    <a:pt x="232" y="138"/>
                  </a:lnTo>
                  <a:lnTo>
                    <a:pt x="205" y="139"/>
                  </a:lnTo>
                  <a:lnTo>
                    <a:pt x="179" y="139"/>
                  </a:lnTo>
                  <a:lnTo>
                    <a:pt x="152" y="138"/>
                  </a:lnTo>
                  <a:lnTo>
                    <a:pt x="126" y="136"/>
                  </a:lnTo>
                  <a:lnTo>
                    <a:pt x="99" y="133"/>
                  </a:lnTo>
                  <a:lnTo>
                    <a:pt x="74" y="128"/>
                  </a:lnTo>
                  <a:lnTo>
                    <a:pt x="49" y="121"/>
                  </a:lnTo>
                  <a:lnTo>
                    <a:pt x="24" y="114"/>
                  </a:lnTo>
                  <a:lnTo>
                    <a:pt x="0" y="104"/>
                  </a:lnTo>
                  <a:lnTo>
                    <a:pt x="17" y="99"/>
                  </a:lnTo>
                  <a:lnTo>
                    <a:pt x="34" y="94"/>
                  </a:lnTo>
                  <a:lnTo>
                    <a:pt x="51" y="90"/>
                  </a:lnTo>
                  <a:lnTo>
                    <a:pt x="68" y="86"/>
                  </a:lnTo>
                  <a:lnTo>
                    <a:pt x="103" y="80"/>
                  </a:lnTo>
                  <a:lnTo>
                    <a:pt x="139" y="76"/>
                  </a:lnTo>
                  <a:lnTo>
                    <a:pt x="208" y="69"/>
                  </a:lnTo>
                  <a:lnTo>
                    <a:pt x="278" y="65"/>
                  </a:lnTo>
                  <a:lnTo>
                    <a:pt x="313" y="62"/>
                  </a:lnTo>
                  <a:lnTo>
                    <a:pt x="347" y="58"/>
                  </a:lnTo>
                  <a:lnTo>
                    <a:pt x="383" y="54"/>
                  </a:lnTo>
                  <a:lnTo>
                    <a:pt x="417" y="47"/>
                  </a:lnTo>
                  <a:lnTo>
                    <a:pt x="435" y="44"/>
                  </a:lnTo>
                  <a:lnTo>
                    <a:pt x="452" y="39"/>
                  </a:lnTo>
                  <a:lnTo>
                    <a:pt x="469" y="34"/>
                  </a:lnTo>
                  <a:lnTo>
                    <a:pt x="486" y="28"/>
                  </a:lnTo>
                  <a:lnTo>
                    <a:pt x="504" y="22"/>
                  </a:lnTo>
                  <a:lnTo>
                    <a:pt x="521" y="16"/>
                  </a:lnTo>
                  <a:lnTo>
                    <a:pt x="538" y="8"/>
                  </a:lnTo>
                  <a:lnTo>
                    <a:pt x="555" y="0"/>
                  </a:lnTo>
                  <a:lnTo>
                    <a:pt x="554" y="6"/>
                  </a:lnTo>
                  <a:lnTo>
                    <a:pt x="553" y="11"/>
                  </a:lnTo>
                  <a:lnTo>
                    <a:pt x="552" y="16"/>
                  </a:lnTo>
                  <a:lnTo>
                    <a:pt x="550" y="20"/>
                  </a:lnTo>
                  <a:lnTo>
                    <a:pt x="545" y="29"/>
                  </a:lnTo>
                  <a:lnTo>
                    <a:pt x="538" y="36"/>
                  </a:lnTo>
                  <a:lnTo>
                    <a:pt x="530" y="42"/>
                  </a:lnTo>
                  <a:lnTo>
                    <a:pt x="522" y="48"/>
                  </a:lnTo>
                  <a:lnTo>
                    <a:pt x="512" y="53"/>
                  </a:lnTo>
                  <a:lnTo>
                    <a:pt x="502" y="57"/>
                  </a:lnTo>
                  <a:lnTo>
                    <a:pt x="479" y="64"/>
                  </a:lnTo>
                  <a:lnTo>
                    <a:pt x="457" y="71"/>
                  </a:lnTo>
                  <a:lnTo>
                    <a:pt x="446" y="74"/>
                  </a:lnTo>
                  <a:lnTo>
                    <a:pt x="436" y="78"/>
                  </a:lnTo>
                  <a:lnTo>
                    <a:pt x="426" y="83"/>
                  </a:lnTo>
                  <a:lnTo>
                    <a:pt x="417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>
              <a:off x="3099" y="1584"/>
              <a:ext cx="165" cy="447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82" name="Picture 18" descr="222125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33289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3048000" y="2514600"/>
            <a:ext cx="1905000" cy="1295400"/>
          </a:xfrm>
          <a:prstGeom prst="wedgeRoundRectCallout">
            <a:avLst>
              <a:gd name="adj1" fmla="val 53833"/>
              <a:gd name="adj2" fmla="val 95713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We own this house.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905250" y="2603500"/>
            <a:ext cx="730250" cy="396875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1562100" y="228600"/>
            <a:ext cx="6019800" cy="841375"/>
          </a:xfrm>
          <a:prstGeom prst="roundRect">
            <a:avLst>
              <a:gd name="adj" fmla="val 16667"/>
            </a:avLst>
          </a:prstGeom>
          <a:solidFill>
            <a:srgbClr val="304692"/>
          </a:solidFill>
          <a:ln w="28575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4400"/>
              <a:t>Possession</a:t>
            </a:r>
          </a:p>
        </p:txBody>
      </p:sp>
      <p:sp>
        <p:nvSpPr>
          <p:cNvPr id="216071" name="AutoShape 7"/>
          <p:cNvSpPr>
            <a:spLocks noChangeArrowheads="1"/>
          </p:cNvSpPr>
          <p:nvPr/>
        </p:nvSpPr>
        <p:spPr bwMode="auto">
          <a:xfrm>
            <a:off x="609600" y="1727200"/>
            <a:ext cx="2286000" cy="2311400"/>
          </a:xfrm>
          <a:prstGeom prst="downArrowCallout">
            <a:avLst>
              <a:gd name="adj1" fmla="val 25000"/>
              <a:gd name="adj2" fmla="val 25000"/>
              <a:gd name="adj3" fmla="val 16852"/>
              <a:gd name="adj4" fmla="val 66667"/>
            </a:avLst>
          </a:prstGeom>
          <a:solidFill>
            <a:srgbClr val="ECCCD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Some non-action verbs show possession.</a:t>
            </a:r>
            <a:endParaRPr lang="en-US" sz="2400" u="sng">
              <a:solidFill>
                <a:schemeClr val="tx1"/>
              </a:solidFill>
            </a:endParaRPr>
          </a:p>
        </p:txBody>
      </p:sp>
      <p:sp>
        <p:nvSpPr>
          <p:cNvPr id="216072" name="Oval 8"/>
          <p:cNvSpPr>
            <a:spLocks noChangeArrowheads="1"/>
          </p:cNvSpPr>
          <p:nvPr/>
        </p:nvSpPr>
        <p:spPr bwMode="auto">
          <a:xfrm>
            <a:off x="939800" y="4203700"/>
            <a:ext cx="1612900" cy="1600200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Have</a:t>
            </a:r>
          </a:p>
          <a:p>
            <a:r>
              <a:rPr lang="en-US" sz="2000">
                <a:solidFill>
                  <a:schemeClr val="tx1"/>
                </a:solidFill>
              </a:rPr>
              <a:t>Own</a:t>
            </a:r>
          </a:p>
          <a:p>
            <a:r>
              <a:rPr lang="en-US" sz="2000">
                <a:solidFill>
                  <a:schemeClr val="tx1"/>
                </a:solidFill>
              </a:rPr>
              <a:t>Belong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6079" name="AutoShape 15"/>
          <p:cNvSpPr>
            <a:spLocks noChangeArrowheads="1"/>
          </p:cNvSpPr>
          <p:nvPr/>
        </p:nvSpPr>
        <p:spPr bwMode="auto">
          <a:xfrm>
            <a:off x="5791200" y="1600200"/>
            <a:ext cx="2209800" cy="1219200"/>
          </a:xfrm>
          <a:prstGeom prst="wedgeRoundRectCallout">
            <a:avLst>
              <a:gd name="adj1" fmla="val -43319"/>
              <a:gd name="adj2" fmla="val 11588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This all belongs to us.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7010400" y="289560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6083300" y="2019300"/>
            <a:ext cx="1244600" cy="396875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1" grpId="0" animBg="1"/>
      <p:bldP spid="216072" grpId="0" animBg="1"/>
      <p:bldP spid="216079" grpId="0" animBg="1"/>
      <p:bldP spid="2160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22" name="AutoShape 90"/>
          <p:cNvSpPr>
            <a:spLocks noChangeArrowheads="1"/>
          </p:cNvSpPr>
          <p:nvPr/>
        </p:nvSpPr>
        <p:spPr bwMode="auto">
          <a:xfrm>
            <a:off x="304800" y="2819400"/>
            <a:ext cx="2743200" cy="1066800"/>
          </a:xfrm>
          <a:prstGeom prst="wedgeRoundRectCallout">
            <a:avLst>
              <a:gd name="adj1" fmla="val 50000"/>
              <a:gd name="adj2" fmla="val 10401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Yes, you </a:t>
            </a:r>
            <a:r>
              <a:rPr lang="en-US" sz="2400">
                <a:solidFill>
                  <a:srgbClr val="2860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owe</a:t>
            </a:r>
            <a:r>
              <a:rPr lang="en-US" sz="2400" b="0">
                <a:solidFill>
                  <a:schemeClr val="tx1"/>
                </a:solidFill>
              </a:rPr>
              <a:t> us a lot of money.</a:t>
            </a:r>
          </a:p>
        </p:txBody>
      </p:sp>
      <p:sp>
        <p:nvSpPr>
          <p:cNvPr id="172034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Measurements</a:t>
            </a:r>
          </a:p>
        </p:txBody>
      </p:sp>
      <p:pic>
        <p:nvPicPr>
          <p:cNvPr id="172120" name="Picture 88" descr="1074h72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83038"/>
            <a:ext cx="3657600" cy="26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121" name="AutoShape 89"/>
          <p:cNvSpPr>
            <a:spLocks noChangeArrowheads="1"/>
          </p:cNvSpPr>
          <p:nvPr/>
        </p:nvSpPr>
        <p:spPr bwMode="auto">
          <a:xfrm>
            <a:off x="5867400" y="2743200"/>
            <a:ext cx="2819400" cy="1524000"/>
          </a:xfrm>
          <a:prstGeom prst="wedgeRoundRectCallout">
            <a:avLst>
              <a:gd name="adj1" fmla="val -49435"/>
              <a:gd name="adj2" fmla="val 8719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The dinner </a:t>
            </a:r>
            <a:r>
              <a:rPr lang="en-US" sz="2400">
                <a:solidFill>
                  <a:srgbClr val="2860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costs</a:t>
            </a:r>
            <a:r>
              <a:rPr lang="en-US" sz="2400" b="0">
                <a:solidFill>
                  <a:schemeClr val="tx1"/>
                </a:solidFill>
              </a:rPr>
              <a:t> all the money in my wallet!</a:t>
            </a:r>
          </a:p>
        </p:txBody>
      </p:sp>
      <p:grpSp>
        <p:nvGrpSpPr>
          <p:cNvPr id="172124" name="Group 92"/>
          <p:cNvGrpSpPr>
            <a:grpSpLocks/>
          </p:cNvGrpSpPr>
          <p:nvPr/>
        </p:nvGrpSpPr>
        <p:grpSpPr bwMode="auto">
          <a:xfrm>
            <a:off x="0" y="1384300"/>
            <a:ext cx="9144000" cy="1066800"/>
            <a:chOff x="0" y="864"/>
            <a:chExt cx="5760" cy="720"/>
          </a:xfrm>
        </p:grpSpPr>
        <p:sp>
          <p:nvSpPr>
            <p:cNvPr id="172125" name="Rectangle 93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endParaRPr lang="en-US"/>
            </a:p>
          </p:txBody>
        </p:sp>
        <p:pic>
          <p:nvPicPr>
            <p:cNvPr id="172126" name="Picture 94" descr="1320h0763 notepad with p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2127" name="Text Box 95"/>
          <p:cNvSpPr txBox="1">
            <a:spLocks noChangeArrowheads="1"/>
          </p:cNvSpPr>
          <p:nvPr/>
        </p:nvSpPr>
        <p:spPr bwMode="auto">
          <a:xfrm>
            <a:off x="1590675" y="1400175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>
                <a:solidFill>
                  <a:schemeClr val="tx1"/>
                </a:solidFill>
              </a:rPr>
              <a:t>Some non-action verbs describe measurements, such as: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i="1">
                <a:solidFill>
                  <a:schemeClr val="tx1"/>
                </a:solidFill>
              </a:rPr>
              <a:t>cost, weigh, owe</a:t>
            </a:r>
            <a:r>
              <a:rPr lang="en-US" sz="2800" b="0" i="1">
                <a:solidFill>
                  <a:schemeClr val="tx1"/>
                </a:solidFill>
              </a:rPr>
              <a:t>.</a:t>
            </a:r>
            <a:r>
              <a:rPr lang="en-US" sz="2800" i="1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22" grpId="0" animBg="1"/>
      <p:bldP spid="172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11" name="AutoShape 107"/>
          <p:cNvSpPr>
            <a:spLocks noChangeArrowheads="1"/>
          </p:cNvSpPr>
          <p:nvPr/>
        </p:nvSpPr>
        <p:spPr bwMode="auto">
          <a:xfrm>
            <a:off x="152400" y="2743200"/>
            <a:ext cx="2743200" cy="1600200"/>
          </a:xfrm>
          <a:prstGeom prst="cloudCallout">
            <a:avLst>
              <a:gd name="adj1" fmla="val 78880"/>
              <a:gd name="adj2" fmla="val -24602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 not</a:t>
            </a:r>
            <a:r>
              <a:rPr lang="en-US" sz="2400" i="1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liking</a:t>
            </a:r>
            <a:r>
              <a:rPr lang="en-US" sz="2400" b="0">
                <a:solidFill>
                  <a:schemeClr val="tx1"/>
                </a:solidFill>
              </a:rPr>
              <a:t> him.</a:t>
            </a:r>
          </a:p>
        </p:txBody>
      </p:sp>
      <p:sp>
        <p:nvSpPr>
          <p:cNvPr id="175215" name="AutoShape 111"/>
          <p:cNvSpPr>
            <a:spLocks noChangeArrowheads="1"/>
          </p:cNvSpPr>
          <p:nvPr/>
        </p:nvSpPr>
        <p:spPr bwMode="auto">
          <a:xfrm>
            <a:off x="76200" y="2819400"/>
            <a:ext cx="2743200" cy="1600200"/>
          </a:xfrm>
          <a:prstGeom prst="cloudCallout">
            <a:avLst>
              <a:gd name="adj1" fmla="val 77606"/>
              <a:gd name="adj2" fmla="val -23014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rgbClr val="2860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don’t like</a:t>
            </a:r>
            <a:r>
              <a:rPr lang="en-US" sz="2400" b="0">
                <a:solidFill>
                  <a:schemeClr val="tx1"/>
                </a:solidFill>
              </a:rPr>
              <a:t> him.</a:t>
            </a:r>
          </a:p>
        </p:txBody>
      </p:sp>
      <p:sp>
        <p:nvSpPr>
          <p:cNvPr id="175106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Be Careful!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409700" y="1463675"/>
            <a:ext cx="7734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We usually do not use </a:t>
            </a:r>
            <a:r>
              <a:rPr lang="en-US" sz="2800">
                <a:solidFill>
                  <a:schemeClr val="tx1"/>
                </a:solidFill>
              </a:rPr>
              <a:t>non-action verbs</a:t>
            </a:r>
            <a:r>
              <a:rPr lang="en-US" sz="2800" b="0">
                <a:solidFill>
                  <a:schemeClr val="tx1"/>
                </a:solidFill>
              </a:rPr>
              <a:t> in the present progressive </a:t>
            </a:r>
            <a:r>
              <a:rPr lang="en-US" sz="2800" b="0" i="1">
                <a:solidFill>
                  <a:schemeClr val="tx1"/>
                </a:solidFill>
              </a:rPr>
              <a:t>(-</a:t>
            </a:r>
            <a:r>
              <a:rPr lang="en-US" sz="2800" i="1">
                <a:solidFill>
                  <a:schemeClr val="tx1"/>
                </a:solidFill>
              </a:rPr>
              <a:t>ing</a:t>
            </a:r>
            <a:r>
              <a:rPr lang="en-US" sz="2800" b="0" i="1">
                <a:solidFill>
                  <a:schemeClr val="tx1"/>
                </a:solidFill>
              </a:rPr>
              <a:t>)</a:t>
            </a:r>
            <a:r>
              <a:rPr lang="en-US" sz="2800" b="0">
                <a:solidFill>
                  <a:schemeClr val="tx1"/>
                </a:solidFill>
              </a:rPr>
              <a:t> form.</a:t>
            </a:r>
            <a:endParaRPr lang="en-US" sz="2800" b="0" u="sng">
              <a:solidFill>
                <a:schemeClr val="tx1"/>
              </a:solidFill>
            </a:endParaRPr>
          </a:p>
        </p:txBody>
      </p:sp>
      <p:grpSp>
        <p:nvGrpSpPr>
          <p:cNvPr id="175108" name="Group 4"/>
          <p:cNvGrpSpPr>
            <a:grpSpLocks/>
          </p:cNvGrpSpPr>
          <p:nvPr/>
        </p:nvGrpSpPr>
        <p:grpSpPr bwMode="auto">
          <a:xfrm>
            <a:off x="5638800" y="2895600"/>
            <a:ext cx="1600200" cy="3505200"/>
            <a:chOff x="2816" y="1616"/>
            <a:chExt cx="1247" cy="2343"/>
          </a:xfrm>
        </p:grpSpPr>
        <p:sp>
          <p:nvSpPr>
            <p:cNvPr id="175109" name="Freeform 5"/>
            <p:cNvSpPr>
              <a:spLocks noEditPoints="1"/>
            </p:cNvSpPr>
            <p:nvPr/>
          </p:nvSpPr>
          <p:spPr bwMode="auto">
            <a:xfrm>
              <a:off x="2816" y="1616"/>
              <a:ext cx="1247" cy="2343"/>
            </a:xfrm>
            <a:custGeom>
              <a:avLst/>
              <a:gdLst>
                <a:gd name="T0" fmla="*/ 6704 w 8493"/>
                <a:gd name="T1" fmla="*/ 396 h 14188"/>
                <a:gd name="T2" fmla="*/ 7367 w 8493"/>
                <a:gd name="T3" fmla="*/ 734 h 14188"/>
                <a:gd name="T4" fmla="*/ 7995 w 8493"/>
                <a:gd name="T5" fmla="*/ 1624 h 14188"/>
                <a:gd name="T6" fmla="*/ 7592 w 8493"/>
                <a:gd name="T7" fmla="*/ 1535 h 14188"/>
                <a:gd name="T8" fmla="*/ 7475 w 8493"/>
                <a:gd name="T9" fmla="*/ 2428 h 14188"/>
                <a:gd name="T10" fmla="*/ 7077 w 8493"/>
                <a:gd name="T11" fmla="*/ 2688 h 14188"/>
                <a:gd name="T12" fmla="*/ 7737 w 8493"/>
                <a:gd name="T13" fmla="*/ 2899 h 14188"/>
                <a:gd name="T14" fmla="*/ 8049 w 8493"/>
                <a:gd name="T15" fmla="*/ 4430 h 14188"/>
                <a:gd name="T16" fmla="*/ 7757 w 8493"/>
                <a:gd name="T17" fmla="*/ 7335 h 14188"/>
                <a:gd name="T18" fmla="*/ 7321 w 8493"/>
                <a:gd name="T19" fmla="*/ 9389 h 14188"/>
                <a:gd name="T20" fmla="*/ 7410 w 8493"/>
                <a:gd name="T21" fmla="*/ 10364 h 14188"/>
                <a:gd name="T22" fmla="*/ 8176 w 8493"/>
                <a:gd name="T23" fmla="*/ 11957 h 14188"/>
                <a:gd name="T24" fmla="*/ 8418 w 8493"/>
                <a:gd name="T25" fmla="*/ 13219 h 14188"/>
                <a:gd name="T26" fmla="*/ 8217 w 8493"/>
                <a:gd name="T27" fmla="*/ 13819 h 14188"/>
                <a:gd name="T28" fmla="*/ 6800 w 8493"/>
                <a:gd name="T29" fmla="*/ 14131 h 14188"/>
                <a:gd name="T30" fmla="*/ 5835 w 8493"/>
                <a:gd name="T31" fmla="*/ 13784 h 14188"/>
                <a:gd name="T32" fmla="*/ 4492 w 8493"/>
                <a:gd name="T33" fmla="*/ 13930 h 14188"/>
                <a:gd name="T34" fmla="*/ 3989 w 8493"/>
                <a:gd name="T35" fmla="*/ 13094 h 14188"/>
                <a:gd name="T36" fmla="*/ 3231 w 8493"/>
                <a:gd name="T37" fmla="*/ 12262 h 14188"/>
                <a:gd name="T38" fmla="*/ 3451 w 8493"/>
                <a:gd name="T39" fmla="*/ 13589 h 14188"/>
                <a:gd name="T40" fmla="*/ 2885 w 8493"/>
                <a:gd name="T41" fmla="*/ 14129 h 14188"/>
                <a:gd name="T42" fmla="*/ 2323 w 8493"/>
                <a:gd name="T43" fmla="*/ 13579 h 14188"/>
                <a:gd name="T44" fmla="*/ 2216 w 8493"/>
                <a:gd name="T45" fmla="*/ 12563 h 14188"/>
                <a:gd name="T46" fmla="*/ 2152 w 8493"/>
                <a:gd name="T47" fmla="*/ 9962 h 14188"/>
                <a:gd name="T48" fmla="*/ 1769 w 8493"/>
                <a:gd name="T49" fmla="*/ 8241 h 14188"/>
                <a:gd name="T50" fmla="*/ 1619 w 8493"/>
                <a:gd name="T51" fmla="*/ 7339 h 14188"/>
                <a:gd name="T52" fmla="*/ 793 w 8493"/>
                <a:gd name="T53" fmla="*/ 6044 h 14188"/>
                <a:gd name="T54" fmla="*/ 101 w 8493"/>
                <a:gd name="T55" fmla="*/ 5575 h 14188"/>
                <a:gd name="T56" fmla="*/ 9 w 8493"/>
                <a:gd name="T57" fmla="*/ 4802 h 14188"/>
                <a:gd name="T58" fmla="*/ 627 w 8493"/>
                <a:gd name="T59" fmla="*/ 5138 h 14188"/>
                <a:gd name="T60" fmla="*/ 942 w 8493"/>
                <a:gd name="T61" fmla="*/ 5074 h 14188"/>
                <a:gd name="T62" fmla="*/ 1381 w 8493"/>
                <a:gd name="T63" fmla="*/ 5904 h 14188"/>
                <a:gd name="T64" fmla="*/ 1788 w 8493"/>
                <a:gd name="T65" fmla="*/ 5933 h 14188"/>
                <a:gd name="T66" fmla="*/ 2034 w 8493"/>
                <a:gd name="T67" fmla="*/ 5112 h 14188"/>
                <a:gd name="T68" fmla="*/ 2007 w 8493"/>
                <a:gd name="T69" fmla="*/ 3763 h 14188"/>
                <a:gd name="T70" fmla="*/ 2544 w 8493"/>
                <a:gd name="T71" fmla="*/ 2354 h 14188"/>
                <a:gd name="T72" fmla="*/ 3873 w 8493"/>
                <a:gd name="T73" fmla="*/ 2192 h 14188"/>
                <a:gd name="T74" fmla="*/ 4560 w 8493"/>
                <a:gd name="T75" fmla="*/ 2726 h 14188"/>
                <a:gd name="T76" fmla="*/ 4654 w 8493"/>
                <a:gd name="T77" fmla="*/ 2565 h 14188"/>
                <a:gd name="T78" fmla="*/ 4924 w 8493"/>
                <a:gd name="T79" fmla="*/ 2227 h 14188"/>
                <a:gd name="T80" fmla="*/ 4624 w 8493"/>
                <a:gd name="T81" fmla="*/ 1738 h 14188"/>
                <a:gd name="T82" fmla="*/ 4134 w 8493"/>
                <a:gd name="T83" fmla="*/ 1770 h 14188"/>
                <a:gd name="T84" fmla="*/ 4201 w 8493"/>
                <a:gd name="T85" fmla="*/ 1126 h 14188"/>
                <a:gd name="T86" fmla="*/ 5218 w 8493"/>
                <a:gd name="T87" fmla="*/ 317 h 14188"/>
                <a:gd name="T88" fmla="*/ 5820 w 8493"/>
                <a:gd name="T89" fmla="*/ 182 h 14188"/>
                <a:gd name="T90" fmla="*/ 6544 w 8493"/>
                <a:gd name="T91" fmla="*/ 15 h 14188"/>
                <a:gd name="T92" fmla="*/ 4675 w 8493"/>
                <a:gd name="T93" fmla="*/ 3328 h 14188"/>
                <a:gd name="T94" fmla="*/ 5127 w 8493"/>
                <a:gd name="T95" fmla="*/ 3685 h 14188"/>
                <a:gd name="T96" fmla="*/ 5588 w 8493"/>
                <a:gd name="T97" fmla="*/ 3478 h 14188"/>
                <a:gd name="T98" fmla="*/ 5246 w 8493"/>
                <a:gd name="T99" fmla="*/ 3641 h 14188"/>
                <a:gd name="T100" fmla="*/ 5084 w 8493"/>
                <a:gd name="T101" fmla="*/ 3600 h 14188"/>
                <a:gd name="T102" fmla="*/ 4927 w 8493"/>
                <a:gd name="T103" fmla="*/ 3431 h 14188"/>
                <a:gd name="T104" fmla="*/ 7211 w 8493"/>
                <a:gd name="T105" fmla="*/ 6708 h 14188"/>
                <a:gd name="T106" fmla="*/ 3623 w 8493"/>
                <a:gd name="T107" fmla="*/ 7703 h 14188"/>
                <a:gd name="T108" fmla="*/ 3894 w 8493"/>
                <a:gd name="T109" fmla="*/ 8624 h 14188"/>
                <a:gd name="T110" fmla="*/ 3899 w 8493"/>
                <a:gd name="T111" fmla="*/ 11061 h 14188"/>
                <a:gd name="T112" fmla="*/ 4247 w 8493"/>
                <a:gd name="T113" fmla="*/ 11853 h 14188"/>
                <a:gd name="T114" fmla="*/ 4858 w 8493"/>
                <a:gd name="T115" fmla="*/ 13157 h 14188"/>
                <a:gd name="T116" fmla="*/ 4795 w 8493"/>
                <a:gd name="T117" fmla="*/ 11649 h 14188"/>
                <a:gd name="T118" fmla="*/ 4292 w 8493"/>
                <a:gd name="T119" fmla="*/ 10460 h 14188"/>
                <a:gd name="T120" fmla="*/ 4088 w 8493"/>
                <a:gd name="T121" fmla="*/ 7939 h 14188"/>
                <a:gd name="T122" fmla="*/ 4054 w 8493"/>
                <a:gd name="T123" fmla="*/ 6818 h 14188"/>
                <a:gd name="T124" fmla="*/ 5295 w 8493"/>
                <a:gd name="T125" fmla="*/ 9764 h 1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3" h="14188">
                  <a:moveTo>
                    <a:pt x="6962" y="183"/>
                  </a:moveTo>
                  <a:lnTo>
                    <a:pt x="6965" y="193"/>
                  </a:lnTo>
                  <a:lnTo>
                    <a:pt x="6970" y="203"/>
                  </a:lnTo>
                  <a:lnTo>
                    <a:pt x="6972" y="209"/>
                  </a:lnTo>
                  <a:lnTo>
                    <a:pt x="6974" y="214"/>
                  </a:lnTo>
                  <a:lnTo>
                    <a:pt x="6974" y="220"/>
                  </a:lnTo>
                  <a:lnTo>
                    <a:pt x="6973" y="227"/>
                  </a:lnTo>
                  <a:lnTo>
                    <a:pt x="6955" y="238"/>
                  </a:lnTo>
                  <a:lnTo>
                    <a:pt x="6955" y="235"/>
                  </a:lnTo>
                  <a:lnTo>
                    <a:pt x="6954" y="232"/>
                  </a:lnTo>
                  <a:lnTo>
                    <a:pt x="6952" y="229"/>
                  </a:lnTo>
                  <a:lnTo>
                    <a:pt x="6950" y="227"/>
                  </a:lnTo>
                  <a:lnTo>
                    <a:pt x="6947" y="233"/>
                  </a:lnTo>
                  <a:lnTo>
                    <a:pt x="6944" y="238"/>
                  </a:lnTo>
                  <a:lnTo>
                    <a:pt x="6941" y="241"/>
                  </a:lnTo>
                  <a:lnTo>
                    <a:pt x="6937" y="243"/>
                  </a:lnTo>
                  <a:lnTo>
                    <a:pt x="6933" y="243"/>
                  </a:lnTo>
                  <a:lnTo>
                    <a:pt x="6929" y="243"/>
                  </a:lnTo>
                  <a:lnTo>
                    <a:pt x="6924" y="241"/>
                  </a:lnTo>
                  <a:lnTo>
                    <a:pt x="6920" y="239"/>
                  </a:lnTo>
                  <a:lnTo>
                    <a:pt x="6910" y="235"/>
                  </a:lnTo>
                  <a:lnTo>
                    <a:pt x="6901" y="231"/>
                  </a:lnTo>
                  <a:lnTo>
                    <a:pt x="6896" y="229"/>
                  </a:lnTo>
                  <a:lnTo>
                    <a:pt x="6892" y="229"/>
                  </a:lnTo>
                  <a:lnTo>
                    <a:pt x="6888" y="229"/>
                  </a:lnTo>
                  <a:lnTo>
                    <a:pt x="6884" y="231"/>
                  </a:lnTo>
                  <a:lnTo>
                    <a:pt x="6865" y="234"/>
                  </a:lnTo>
                  <a:lnTo>
                    <a:pt x="6846" y="237"/>
                  </a:lnTo>
                  <a:lnTo>
                    <a:pt x="6828" y="241"/>
                  </a:lnTo>
                  <a:lnTo>
                    <a:pt x="6811" y="247"/>
                  </a:lnTo>
                  <a:lnTo>
                    <a:pt x="6793" y="253"/>
                  </a:lnTo>
                  <a:lnTo>
                    <a:pt x="6776" y="260"/>
                  </a:lnTo>
                  <a:lnTo>
                    <a:pt x="6759" y="268"/>
                  </a:lnTo>
                  <a:lnTo>
                    <a:pt x="6741" y="277"/>
                  </a:lnTo>
                  <a:lnTo>
                    <a:pt x="6724" y="286"/>
                  </a:lnTo>
                  <a:lnTo>
                    <a:pt x="6708" y="297"/>
                  </a:lnTo>
                  <a:lnTo>
                    <a:pt x="6691" y="308"/>
                  </a:lnTo>
                  <a:lnTo>
                    <a:pt x="6675" y="319"/>
                  </a:lnTo>
                  <a:lnTo>
                    <a:pt x="6643" y="341"/>
                  </a:lnTo>
                  <a:lnTo>
                    <a:pt x="6611" y="365"/>
                  </a:lnTo>
                  <a:lnTo>
                    <a:pt x="6642" y="376"/>
                  </a:lnTo>
                  <a:lnTo>
                    <a:pt x="6672" y="387"/>
                  </a:lnTo>
                  <a:lnTo>
                    <a:pt x="6704" y="396"/>
                  </a:lnTo>
                  <a:lnTo>
                    <a:pt x="6735" y="404"/>
                  </a:lnTo>
                  <a:lnTo>
                    <a:pt x="6800" y="421"/>
                  </a:lnTo>
                  <a:lnTo>
                    <a:pt x="6863" y="437"/>
                  </a:lnTo>
                  <a:lnTo>
                    <a:pt x="6896" y="446"/>
                  </a:lnTo>
                  <a:lnTo>
                    <a:pt x="6927" y="455"/>
                  </a:lnTo>
                  <a:lnTo>
                    <a:pt x="6957" y="466"/>
                  </a:lnTo>
                  <a:lnTo>
                    <a:pt x="6986" y="477"/>
                  </a:lnTo>
                  <a:lnTo>
                    <a:pt x="7002" y="484"/>
                  </a:lnTo>
                  <a:lnTo>
                    <a:pt x="7016" y="491"/>
                  </a:lnTo>
                  <a:lnTo>
                    <a:pt x="7030" y="498"/>
                  </a:lnTo>
                  <a:lnTo>
                    <a:pt x="7044" y="506"/>
                  </a:lnTo>
                  <a:lnTo>
                    <a:pt x="7057" y="514"/>
                  </a:lnTo>
                  <a:lnTo>
                    <a:pt x="7070" y="523"/>
                  </a:lnTo>
                  <a:lnTo>
                    <a:pt x="7083" y="532"/>
                  </a:lnTo>
                  <a:lnTo>
                    <a:pt x="7095" y="543"/>
                  </a:lnTo>
                  <a:lnTo>
                    <a:pt x="7096" y="549"/>
                  </a:lnTo>
                  <a:lnTo>
                    <a:pt x="7096" y="555"/>
                  </a:lnTo>
                  <a:lnTo>
                    <a:pt x="7095" y="559"/>
                  </a:lnTo>
                  <a:lnTo>
                    <a:pt x="7093" y="562"/>
                  </a:lnTo>
                  <a:lnTo>
                    <a:pt x="7087" y="566"/>
                  </a:lnTo>
                  <a:lnTo>
                    <a:pt x="7080" y="569"/>
                  </a:lnTo>
                  <a:lnTo>
                    <a:pt x="7072" y="572"/>
                  </a:lnTo>
                  <a:lnTo>
                    <a:pt x="7066" y="576"/>
                  </a:lnTo>
                  <a:lnTo>
                    <a:pt x="7063" y="579"/>
                  </a:lnTo>
                  <a:lnTo>
                    <a:pt x="7062" y="583"/>
                  </a:lnTo>
                  <a:lnTo>
                    <a:pt x="7061" y="588"/>
                  </a:lnTo>
                  <a:lnTo>
                    <a:pt x="7061" y="594"/>
                  </a:lnTo>
                  <a:lnTo>
                    <a:pt x="7081" y="598"/>
                  </a:lnTo>
                  <a:lnTo>
                    <a:pt x="7100" y="603"/>
                  </a:lnTo>
                  <a:lnTo>
                    <a:pt x="7120" y="609"/>
                  </a:lnTo>
                  <a:lnTo>
                    <a:pt x="7141" y="615"/>
                  </a:lnTo>
                  <a:lnTo>
                    <a:pt x="7161" y="622"/>
                  </a:lnTo>
                  <a:lnTo>
                    <a:pt x="7180" y="629"/>
                  </a:lnTo>
                  <a:lnTo>
                    <a:pt x="7200" y="637"/>
                  </a:lnTo>
                  <a:lnTo>
                    <a:pt x="7220" y="645"/>
                  </a:lnTo>
                  <a:lnTo>
                    <a:pt x="7239" y="654"/>
                  </a:lnTo>
                  <a:lnTo>
                    <a:pt x="7259" y="664"/>
                  </a:lnTo>
                  <a:lnTo>
                    <a:pt x="7278" y="675"/>
                  </a:lnTo>
                  <a:lnTo>
                    <a:pt x="7297" y="686"/>
                  </a:lnTo>
                  <a:lnTo>
                    <a:pt x="7315" y="697"/>
                  </a:lnTo>
                  <a:lnTo>
                    <a:pt x="7333" y="709"/>
                  </a:lnTo>
                  <a:lnTo>
                    <a:pt x="7350" y="722"/>
                  </a:lnTo>
                  <a:lnTo>
                    <a:pt x="7367" y="734"/>
                  </a:lnTo>
                  <a:lnTo>
                    <a:pt x="7385" y="748"/>
                  </a:lnTo>
                  <a:lnTo>
                    <a:pt x="7401" y="762"/>
                  </a:lnTo>
                  <a:lnTo>
                    <a:pt x="7417" y="776"/>
                  </a:lnTo>
                  <a:lnTo>
                    <a:pt x="7431" y="791"/>
                  </a:lnTo>
                  <a:lnTo>
                    <a:pt x="7446" y="807"/>
                  </a:lnTo>
                  <a:lnTo>
                    <a:pt x="7459" y="823"/>
                  </a:lnTo>
                  <a:lnTo>
                    <a:pt x="7472" y="840"/>
                  </a:lnTo>
                  <a:lnTo>
                    <a:pt x="7484" y="857"/>
                  </a:lnTo>
                  <a:lnTo>
                    <a:pt x="7496" y="874"/>
                  </a:lnTo>
                  <a:lnTo>
                    <a:pt x="7507" y="892"/>
                  </a:lnTo>
                  <a:lnTo>
                    <a:pt x="7517" y="910"/>
                  </a:lnTo>
                  <a:lnTo>
                    <a:pt x="7525" y="929"/>
                  </a:lnTo>
                  <a:lnTo>
                    <a:pt x="7533" y="949"/>
                  </a:lnTo>
                  <a:lnTo>
                    <a:pt x="7540" y="968"/>
                  </a:lnTo>
                  <a:lnTo>
                    <a:pt x="7546" y="988"/>
                  </a:lnTo>
                  <a:lnTo>
                    <a:pt x="7550" y="1008"/>
                  </a:lnTo>
                  <a:lnTo>
                    <a:pt x="7573" y="1024"/>
                  </a:lnTo>
                  <a:lnTo>
                    <a:pt x="7597" y="1039"/>
                  </a:lnTo>
                  <a:lnTo>
                    <a:pt x="7619" y="1057"/>
                  </a:lnTo>
                  <a:lnTo>
                    <a:pt x="7643" y="1074"/>
                  </a:lnTo>
                  <a:lnTo>
                    <a:pt x="7665" y="1092"/>
                  </a:lnTo>
                  <a:lnTo>
                    <a:pt x="7687" y="1110"/>
                  </a:lnTo>
                  <a:lnTo>
                    <a:pt x="7708" y="1129"/>
                  </a:lnTo>
                  <a:lnTo>
                    <a:pt x="7729" y="1148"/>
                  </a:lnTo>
                  <a:lnTo>
                    <a:pt x="7750" y="1169"/>
                  </a:lnTo>
                  <a:lnTo>
                    <a:pt x="7770" y="1190"/>
                  </a:lnTo>
                  <a:lnTo>
                    <a:pt x="7790" y="1212"/>
                  </a:lnTo>
                  <a:lnTo>
                    <a:pt x="7809" y="1233"/>
                  </a:lnTo>
                  <a:lnTo>
                    <a:pt x="7827" y="1256"/>
                  </a:lnTo>
                  <a:lnTo>
                    <a:pt x="7844" y="1279"/>
                  </a:lnTo>
                  <a:lnTo>
                    <a:pt x="7861" y="1303"/>
                  </a:lnTo>
                  <a:lnTo>
                    <a:pt x="7877" y="1327"/>
                  </a:lnTo>
                  <a:lnTo>
                    <a:pt x="7893" y="1352"/>
                  </a:lnTo>
                  <a:lnTo>
                    <a:pt x="7908" y="1377"/>
                  </a:lnTo>
                  <a:lnTo>
                    <a:pt x="7921" y="1402"/>
                  </a:lnTo>
                  <a:lnTo>
                    <a:pt x="7934" y="1429"/>
                  </a:lnTo>
                  <a:lnTo>
                    <a:pt x="7946" y="1456"/>
                  </a:lnTo>
                  <a:lnTo>
                    <a:pt x="7957" y="1482"/>
                  </a:lnTo>
                  <a:lnTo>
                    <a:pt x="7967" y="1510"/>
                  </a:lnTo>
                  <a:lnTo>
                    <a:pt x="7975" y="1538"/>
                  </a:lnTo>
                  <a:lnTo>
                    <a:pt x="7983" y="1567"/>
                  </a:lnTo>
                  <a:lnTo>
                    <a:pt x="7990" y="1595"/>
                  </a:lnTo>
                  <a:lnTo>
                    <a:pt x="7995" y="1624"/>
                  </a:lnTo>
                  <a:lnTo>
                    <a:pt x="7999" y="1654"/>
                  </a:lnTo>
                  <a:lnTo>
                    <a:pt x="8002" y="1685"/>
                  </a:lnTo>
                  <a:lnTo>
                    <a:pt x="8004" y="1715"/>
                  </a:lnTo>
                  <a:lnTo>
                    <a:pt x="8005" y="1746"/>
                  </a:lnTo>
                  <a:lnTo>
                    <a:pt x="8004" y="1776"/>
                  </a:lnTo>
                  <a:lnTo>
                    <a:pt x="7997" y="1788"/>
                  </a:lnTo>
                  <a:lnTo>
                    <a:pt x="7991" y="1799"/>
                  </a:lnTo>
                  <a:lnTo>
                    <a:pt x="7985" y="1812"/>
                  </a:lnTo>
                  <a:lnTo>
                    <a:pt x="7979" y="1825"/>
                  </a:lnTo>
                  <a:lnTo>
                    <a:pt x="7970" y="1850"/>
                  </a:lnTo>
                  <a:lnTo>
                    <a:pt x="7961" y="1875"/>
                  </a:lnTo>
                  <a:lnTo>
                    <a:pt x="7952" y="1901"/>
                  </a:lnTo>
                  <a:lnTo>
                    <a:pt x="7943" y="1926"/>
                  </a:lnTo>
                  <a:lnTo>
                    <a:pt x="7933" y="1951"/>
                  </a:lnTo>
                  <a:lnTo>
                    <a:pt x="7922" y="1975"/>
                  </a:lnTo>
                  <a:lnTo>
                    <a:pt x="7912" y="1973"/>
                  </a:lnTo>
                  <a:lnTo>
                    <a:pt x="7904" y="1969"/>
                  </a:lnTo>
                  <a:lnTo>
                    <a:pt x="7898" y="1965"/>
                  </a:lnTo>
                  <a:lnTo>
                    <a:pt x="7893" y="1959"/>
                  </a:lnTo>
                  <a:lnTo>
                    <a:pt x="7890" y="1953"/>
                  </a:lnTo>
                  <a:lnTo>
                    <a:pt x="7888" y="1946"/>
                  </a:lnTo>
                  <a:lnTo>
                    <a:pt x="7885" y="1938"/>
                  </a:lnTo>
                  <a:lnTo>
                    <a:pt x="7885" y="1930"/>
                  </a:lnTo>
                  <a:lnTo>
                    <a:pt x="7884" y="1912"/>
                  </a:lnTo>
                  <a:lnTo>
                    <a:pt x="7883" y="1894"/>
                  </a:lnTo>
                  <a:lnTo>
                    <a:pt x="7881" y="1885"/>
                  </a:lnTo>
                  <a:lnTo>
                    <a:pt x="7879" y="1876"/>
                  </a:lnTo>
                  <a:lnTo>
                    <a:pt x="7877" y="1868"/>
                  </a:lnTo>
                  <a:lnTo>
                    <a:pt x="7873" y="1860"/>
                  </a:lnTo>
                  <a:lnTo>
                    <a:pt x="7858" y="1836"/>
                  </a:lnTo>
                  <a:lnTo>
                    <a:pt x="7843" y="1812"/>
                  </a:lnTo>
                  <a:lnTo>
                    <a:pt x="7827" y="1788"/>
                  </a:lnTo>
                  <a:lnTo>
                    <a:pt x="7811" y="1766"/>
                  </a:lnTo>
                  <a:lnTo>
                    <a:pt x="7794" y="1744"/>
                  </a:lnTo>
                  <a:lnTo>
                    <a:pt x="7777" y="1723"/>
                  </a:lnTo>
                  <a:lnTo>
                    <a:pt x="7758" y="1701"/>
                  </a:lnTo>
                  <a:lnTo>
                    <a:pt x="7740" y="1680"/>
                  </a:lnTo>
                  <a:lnTo>
                    <a:pt x="7703" y="1637"/>
                  </a:lnTo>
                  <a:lnTo>
                    <a:pt x="7664" y="1594"/>
                  </a:lnTo>
                  <a:lnTo>
                    <a:pt x="7623" y="1551"/>
                  </a:lnTo>
                  <a:lnTo>
                    <a:pt x="7582" y="1504"/>
                  </a:lnTo>
                  <a:lnTo>
                    <a:pt x="7578" y="1509"/>
                  </a:lnTo>
                  <a:lnTo>
                    <a:pt x="7592" y="1535"/>
                  </a:lnTo>
                  <a:lnTo>
                    <a:pt x="7606" y="1562"/>
                  </a:lnTo>
                  <a:lnTo>
                    <a:pt x="7618" y="1588"/>
                  </a:lnTo>
                  <a:lnTo>
                    <a:pt x="7628" y="1615"/>
                  </a:lnTo>
                  <a:lnTo>
                    <a:pt x="7639" y="1642"/>
                  </a:lnTo>
                  <a:lnTo>
                    <a:pt x="7647" y="1670"/>
                  </a:lnTo>
                  <a:lnTo>
                    <a:pt x="7655" y="1699"/>
                  </a:lnTo>
                  <a:lnTo>
                    <a:pt x="7661" y="1727"/>
                  </a:lnTo>
                  <a:lnTo>
                    <a:pt x="7666" y="1756"/>
                  </a:lnTo>
                  <a:lnTo>
                    <a:pt x="7670" y="1785"/>
                  </a:lnTo>
                  <a:lnTo>
                    <a:pt x="7672" y="1814"/>
                  </a:lnTo>
                  <a:lnTo>
                    <a:pt x="7674" y="1843"/>
                  </a:lnTo>
                  <a:lnTo>
                    <a:pt x="7675" y="1873"/>
                  </a:lnTo>
                  <a:lnTo>
                    <a:pt x="7675" y="1902"/>
                  </a:lnTo>
                  <a:lnTo>
                    <a:pt x="7674" y="1932"/>
                  </a:lnTo>
                  <a:lnTo>
                    <a:pt x="7671" y="1961"/>
                  </a:lnTo>
                  <a:lnTo>
                    <a:pt x="7668" y="1990"/>
                  </a:lnTo>
                  <a:lnTo>
                    <a:pt x="7664" y="2020"/>
                  </a:lnTo>
                  <a:lnTo>
                    <a:pt x="7659" y="2049"/>
                  </a:lnTo>
                  <a:lnTo>
                    <a:pt x="7653" y="2078"/>
                  </a:lnTo>
                  <a:lnTo>
                    <a:pt x="7647" y="2107"/>
                  </a:lnTo>
                  <a:lnTo>
                    <a:pt x="7639" y="2136"/>
                  </a:lnTo>
                  <a:lnTo>
                    <a:pt x="7630" y="2164"/>
                  </a:lnTo>
                  <a:lnTo>
                    <a:pt x="7621" y="2193"/>
                  </a:lnTo>
                  <a:lnTo>
                    <a:pt x="7611" y="2221"/>
                  </a:lnTo>
                  <a:lnTo>
                    <a:pt x="7600" y="2248"/>
                  </a:lnTo>
                  <a:lnTo>
                    <a:pt x="7589" y="2275"/>
                  </a:lnTo>
                  <a:lnTo>
                    <a:pt x="7577" y="2302"/>
                  </a:lnTo>
                  <a:lnTo>
                    <a:pt x="7564" y="2329"/>
                  </a:lnTo>
                  <a:lnTo>
                    <a:pt x="7551" y="2354"/>
                  </a:lnTo>
                  <a:lnTo>
                    <a:pt x="7537" y="2379"/>
                  </a:lnTo>
                  <a:lnTo>
                    <a:pt x="7523" y="2404"/>
                  </a:lnTo>
                  <a:lnTo>
                    <a:pt x="7525" y="2409"/>
                  </a:lnTo>
                  <a:lnTo>
                    <a:pt x="7526" y="2414"/>
                  </a:lnTo>
                  <a:lnTo>
                    <a:pt x="7526" y="2418"/>
                  </a:lnTo>
                  <a:lnTo>
                    <a:pt x="7525" y="2422"/>
                  </a:lnTo>
                  <a:lnTo>
                    <a:pt x="7523" y="2425"/>
                  </a:lnTo>
                  <a:lnTo>
                    <a:pt x="7521" y="2428"/>
                  </a:lnTo>
                  <a:lnTo>
                    <a:pt x="7518" y="2431"/>
                  </a:lnTo>
                  <a:lnTo>
                    <a:pt x="7514" y="2434"/>
                  </a:lnTo>
                  <a:lnTo>
                    <a:pt x="7498" y="2440"/>
                  </a:lnTo>
                  <a:lnTo>
                    <a:pt x="7483" y="2444"/>
                  </a:lnTo>
                  <a:lnTo>
                    <a:pt x="7478" y="2436"/>
                  </a:lnTo>
                  <a:lnTo>
                    <a:pt x="7475" y="2428"/>
                  </a:lnTo>
                  <a:lnTo>
                    <a:pt x="7473" y="2419"/>
                  </a:lnTo>
                  <a:lnTo>
                    <a:pt x="7472" y="2410"/>
                  </a:lnTo>
                  <a:lnTo>
                    <a:pt x="7473" y="2390"/>
                  </a:lnTo>
                  <a:lnTo>
                    <a:pt x="7475" y="2369"/>
                  </a:lnTo>
                  <a:lnTo>
                    <a:pt x="7477" y="2348"/>
                  </a:lnTo>
                  <a:lnTo>
                    <a:pt x="7478" y="2327"/>
                  </a:lnTo>
                  <a:lnTo>
                    <a:pt x="7477" y="2316"/>
                  </a:lnTo>
                  <a:lnTo>
                    <a:pt x="7475" y="2305"/>
                  </a:lnTo>
                  <a:lnTo>
                    <a:pt x="7472" y="2295"/>
                  </a:lnTo>
                  <a:lnTo>
                    <a:pt x="7467" y="2286"/>
                  </a:lnTo>
                  <a:lnTo>
                    <a:pt x="7451" y="2259"/>
                  </a:lnTo>
                  <a:lnTo>
                    <a:pt x="7448" y="2278"/>
                  </a:lnTo>
                  <a:lnTo>
                    <a:pt x="7444" y="2297"/>
                  </a:lnTo>
                  <a:lnTo>
                    <a:pt x="7439" y="2316"/>
                  </a:lnTo>
                  <a:lnTo>
                    <a:pt x="7434" y="2335"/>
                  </a:lnTo>
                  <a:lnTo>
                    <a:pt x="7428" y="2353"/>
                  </a:lnTo>
                  <a:lnTo>
                    <a:pt x="7422" y="2370"/>
                  </a:lnTo>
                  <a:lnTo>
                    <a:pt x="7415" y="2387"/>
                  </a:lnTo>
                  <a:lnTo>
                    <a:pt x="7407" y="2404"/>
                  </a:lnTo>
                  <a:lnTo>
                    <a:pt x="7399" y="2421"/>
                  </a:lnTo>
                  <a:lnTo>
                    <a:pt x="7390" y="2438"/>
                  </a:lnTo>
                  <a:lnTo>
                    <a:pt x="7379" y="2454"/>
                  </a:lnTo>
                  <a:lnTo>
                    <a:pt x="7369" y="2470"/>
                  </a:lnTo>
                  <a:lnTo>
                    <a:pt x="7359" y="2485"/>
                  </a:lnTo>
                  <a:lnTo>
                    <a:pt x="7348" y="2499"/>
                  </a:lnTo>
                  <a:lnTo>
                    <a:pt x="7336" y="2514"/>
                  </a:lnTo>
                  <a:lnTo>
                    <a:pt x="7324" y="2528"/>
                  </a:lnTo>
                  <a:lnTo>
                    <a:pt x="7312" y="2541"/>
                  </a:lnTo>
                  <a:lnTo>
                    <a:pt x="7299" y="2554"/>
                  </a:lnTo>
                  <a:lnTo>
                    <a:pt x="7286" y="2568"/>
                  </a:lnTo>
                  <a:lnTo>
                    <a:pt x="7272" y="2580"/>
                  </a:lnTo>
                  <a:lnTo>
                    <a:pt x="7258" y="2591"/>
                  </a:lnTo>
                  <a:lnTo>
                    <a:pt x="7242" y="2603"/>
                  </a:lnTo>
                  <a:lnTo>
                    <a:pt x="7227" y="2613"/>
                  </a:lnTo>
                  <a:lnTo>
                    <a:pt x="7212" y="2624"/>
                  </a:lnTo>
                  <a:lnTo>
                    <a:pt x="7196" y="2633"/>
                  </a:lnTo>
                  <a:lnTo>
                    <a:pt x="7180" y="2643"/>
                  </a:lnTo>
                  <a:lnTo>
                    <a:pt x="7164" y="2651"/>
                  </a:lnTo>
                  <a:lnTo>
                    <a:pt x="7147" y="2660"/>
                  </a:lnTo>
                  <a:lnTo>
                    <a:pt x="7130" y="2667"/>
                  </a:lnTo>
                  <a:lnTo>
                    <a:pt x="7112" y="2675"/>
                  </a:lnTo>
                  <a:lnTo>
                    <a:pt x="7095" y="2681"/>
                  </a:lnTo>
                  <a:lnTo>
                    <a:pt x="7077" y="2688"/>
                  </a:lnTo>
                  <a:lnTo>
                    <a:pt x="7072" y="2690"/>
                  </a:lnTo>
                  <a:lnTo>
                    <a:pt x="7066" y="2692"/>
                  </a:lnTo>
                  <a:lnTo>
                    <a:pt x="7060" y="2693"/>
                  </a:lnTo>
                  <a:lnTo>
                    <a:pt x="7054" y="2693"/>
                  </a:lnTo>
                  <a:lnTo>
                    <a:pt x="7042" y="2693"/>
                  </a:lnTo>
                  <a:lnTo>
                    <a:pt x="7029" y="2693"/>
                  </a:lnTo>
                  <a:lnTo>
                    <a:pt x="7017" y="2693"/>
                  </a:lnTo>
                  <a:lnTo>
                    <a:pt x="7005" y="2694"/>
                  </a:lnTo>
                  <a:lnTo>
                    <a:pt x="6998" y="2696"/>
                  </a:lnTo>
                  <a:lnTo>
                    <a:pt x="6992" y="2698"/>
                  </a:lnTo>
                  <a:lnTo>
                    <a:pt x="6987" y="2701"/>
                  </a:lnTo>
                  <a:lnTo>
                    <a:pt x="6982" y="2704"/>
                  </a:lnTo>
                  <a:lnTo>
                    <a:pt x="7029" y="2732"/>
                  </a:lnTo>
                  <a:lnTo>
                    <a:pt x="7054" y="2727"/>
                  </a:lnTo>
                  <a:lnTo>
                    <a:pt x="7079" y="2723"/>
                  </a:lnTo>
                  <a:lnTo>
                    <a:pt x="7104" y="2720"/>
                  </a:lnTo>
                  <a:lnTo>
                    <a:pt x="7131" y="2717"/>
                  </a:lnTo>
                  <a:lnTo>
                    <a:pt x="7156" y="2715"/>
                  </a:lnTo>
                  <a:lnTo>
                    <a:pt x="7182" y="2714"/>
                  </a:lnTo>
                  <a:lnTo>
                    <a:pt x="7207" y="2713"/>
                  </a:lnTo>
                  <a:lnTo>
                    <a:pt x="7233" y="2712"/>
                  </a:lnTo>
                  <a:lnTo>
                    <a:pt x="7260" y="2713"/>
                  </a:lnTo>
                  <a:lnTo>
                    <a:pt x="7285" y="2714"/>
                  </a:lnTo>
                  <a:lnTo>
                    <a:pt x="7310" y="2716"/>
                  </a:lnTo>
                  <a:lnTo>
                    <a:pt x="7336" y="2718"/>
                  </a:lnTo>
                  <a:lnTo>
                    <a:pt x="7361" y="2721"/>
                  </a:lnTo>
                  <a:lnTo>
                    <a:pt x="7387" y="2725"/>
                  </a:lnTo>
                  <a:lnTo>
                    <a:pt x="7411" y="2730"/>
                  </a:lnTo>
                  <a:lnTo>
                    <a:pt x="7436" y="2735"/>
                  </a:lnTo>
                  <a:lnTo>
                    <a:pt x="7460" y="2741"/>
                  </a:lnTo>
                  <a:lnTo>
                    <a:pt x="7484" y="2748"/>
                  </a:lnTo>
                  <a:lnTo>
                    <a:pt x="7508" y="2756"/>
                  </a:lnTo>
                  <a:lnTo>
                    <a:pt x="7531" y="2764"/>
                  </a:lnTo>
                  <a:lnTo>
                    <a:pt x="7554" y="2774"/>
                  </a:lnTo>
                  <a:lnTo>
                    <a:pt x="7576" y="2784"/>
                  </a:lnTo>
                  <a:lnTo>
                    <a:pt x="7598" y="2795"/>
                  </a:lnTo>
                  <a:lnTo>
                    <a:pt x="7620" y="2807"/>
                  </a:lnTo>
                  <a:lnTo>
                    <a:pt x="7642" y="2821"/>
                  </a:lnTo>
                  <a:lnTo>
                    <a:pt x="7662" y="2834"/>
                  </a:lnTo>
                  <a:lnTo>
                    <a:pt x="7682" y="2849"/>
                  </a:lnTo>
                  <a:lnTo>
                    <a:pt x="7701" y="2865"/>
                  </a:lnTo>
                  <a:lnTo>
                    <a:pt x="7719" y="2881"/>
                  </a:lnTo>
                  <a:lnTo>
                    <a:pt x="7737" y="2899"/>
                  </a:lnTo>
                  <a:lnTo>
                    <a:pt x="7754" y="2917"/>
                  </a:lnTo>
                  <a:lnTo>
                    <a:pt x="7772" y="2937"/>
                  </a:lnTo>
                  <a:lnTo>
                    <a:pt x="7786" y="2955"/>
                  </a:lnTo>
                  <a:lnTo>
                    <a:pt x="7800" y="2972"/>
                  </a:lnTo>
                  <a:lnTo>
                    <a:pt x="7813" y="2991"/>
                  </a:lnTo>
                  <a:lnTo>
                    <a:pt x="7825" y="3009"/>
                  </a:lnTo>
                  <a:lnTo>
                    <a:pt x="7837" y="3028"/>
                  </a:lnTo>
                  <a:lnTo>
                    <a:pt x="7847" y="3048"/>
                  </a:lnTo>
                  <a:lnTo>
                    <a:pt x="7857" y="3068"/>
                  </a:lnTo>
                  <a:lnTo>
                    <a:pt x="7866" y="3089"/>
                  </a:lnTo>
                  <a:lnTo>
                    <a:pt x="7875" y="3109"/>
                  </a:lnTo>
                  <a:lnTo>
                    <a:pt x="7883" y="3130"/>
                  </a:lnTo>
                  <a:lnTo>
                    <a:pt x="7891" y="3151"/>
                  </a:lnTo>
                  <a:lnTo>
                    <a:pt x="7898" y="3172"/>
                  </a:lnTo>
                  <a:lnTo>
                    <a:pt x="7903" y="3195"/>
                  </a:lnTo>
                  <a:lnTo>
                    <a:pt x="7909" y="3217"/>
                  </a:lnTo>
                  <a:lnTo>
                    <a:pt x="7914" y="3239"/>
                  </a:lnTo>
                  <a:lnTo>
                    <a:pt x="7918" y="3261"/>
                  </a:lnTo>
                  <a:lnTo>
                    <a:pt x="7925" y="3306"/>
                  </a:lnTo>
                  <a:lnTo>
                    <a:pt x="7931" y="3352"/>
                  </a:lnTo>
                  <a:lnTo>
                    <a:pt x="7934" y="3397"/>
                  </a:lnTo>
                  <a:lnTo>
                    <a:pt x="7936" y="3443"/>
                  </a:lnTo>
                  <a:lnTo>
                    <a:pt x="7937" y="3488"/>
                  </a:lnTo>
                  <a:lnTo>
                    <a:pt x="7937" y="3532"/>
                  </a:lnTo>
                  <a:lnTo>
                    <a:pt x="7935" y="3577"/>
                  </a:lnTo>
                  <a:lnTo>
                    <a:pt x="7933" y="3620"/>
                  </a:lnTo>
                  <a:lnTo>
                    <a:pt x="7936" y="3666"/>
                  </a:lnTo>
                  <a:lnTo>
                    <a:pt x="7941" y="3714"/>
                  </a:lnTo>
                  <a:lnTo>
                    <a:pt x="7948" y="3760"/>
                  </a:lnTo>
                  <a:lnTo>
                    <a:pt x="7955" y="3807"/>
                  </a:lnTo>
                  <a:lnTo>
                    <a:pt x="7963" y="3855"/>
                  </a:lnTo>
                  <a:lnTo>
                    <a:pt x="7972" y="3902"/>
                  </a:lnTo>
                  <a:lnTo>
                    <a:pt x="7981" y="3950"/>
                  </a:lnTo>
                  <a:lnTo>
                    <a:pt x="7991" y="3997"/>
                  </a:lnTo>
                  <a:lnTo>
                    <a:pt x="8000" y="4044"/>
                  </a:lnTo>
                  <a:lnTo>
                    <a:pt x="8009" y="4092"/>
                  </a:lnTo>
                  <a:lnTo>
                    <a:pt x="8018" y="4140"/>
                  </a:lnTo>
                  <a:lnTo>
                    <a:pt x="8026" y="4188"/>
                  </a:lnTo>
                  <a:lnTo>
                    <a:pt x="8032" y="4236"/>
                  </a:lnTo>
                  <a:lnTo>
                    <a:pt x="8038" y="4284"/>
                  </a:lnTo>
                  <a:lnTo>
                    <a:pt x="8042" y="4333"/>
                  </a:lnTo>
                  <a:lnTo>
                    <a:pt x="8044" y="4381"/>
                  </a:lnTo>
                  <a:lnTo>
                    <a:pt x="8049" y="4430"/>
                  </a:lnTo>
                  <a:lnTo>
                    <a:pt x="8054" y="4481"/>
                  </a:lnTo>
                  <a:lnTo>
                    <a:pt x="8060" y="4530"/>
                  </a:lnTo>
                  <a:lnTo>
                    <a:pt x="8066" y="4580"/>
                  </a:lnTo>
                  <a:lnTo>
                    <a:pt x="8081" y="4677"/>
                  </a:lnTo>
                  <a:lnTo>
                    <a:pt x="8097" y="4774"/>
                  </a:lnTo>
                  <a:lnTo>
                    <a:pt x="8114" y="4870"/>
                  </a:lnTo>
                  <a:lnTo>
                    <a:pt x="8132" y="4966"/>
                  </a:lnTo>
                  <a:lnTo>
                    <a:pt x="8152" y="5060"/>
                  </a:lnTo>
                  <a:lnTo>
                    <a:pt x="8171" y="5155"/>
                  </a:lnTo>
                  <a:lnTo>
                    <a:pt x="8190" y="5250"/>
                  </a:lnTo>
                  <a:lnTo>
                    <a:pt x="8209" y="5345"/>
                  </a:lnTo>
                  <a:lnTo>
                    <a:pt x="8227" y="5439"/>
                  </a:lnTo>
                  <a:lnTo>
                    <a:pt x="8245" y="5534"/>
                  </a:lnTo>
                  <a:lnTo>
                    <a:pt x="8261" y="5630"/>
                  </a:lnTo>
                  <a:lnTo>
                    <a:pt x="8276" y="5726"/>
                  </a:lnTo>
                  <a:lnTo>
                    <a:pt x="8283" y="5774"/>
                  </a:lnTo>
                  <a:lnTo>
                    <a:pt x="8289" y="5822"/>
                  </a:lnTo>
                  <a:lnTo>
                    <a:pt x="8295" y="5871"/>
                  </a:lnTo>
                  <a:lnTo>
                    <a:pt x="8300" y="5919"/>
                  </a:lnTo>
                  <a:lnTo>
                    <a:pt x="8294" y="5984"/>
                  </a:lnTo>
                  <a:lnTo>
                    <a:pt x="8286" y="6047"/>
                  </a:lnTo>
                  <a:lnTo>
                    <a:pt x="8276" y="6110"/>
                  </a:lnTo>
                  <a:lnTo>
                    <a:pt x="8264" y="6172"/>
                  </a:lnTo>
                  <a:lnTo>
                    <a:pt x="8251" y="6235"/>
                  </a:lnTo>
                  <a:lnTo>
                    <a:pt x="8237" y="6296"/>
                  </a:lnTo>
                  <a:lnTo>
                    <a:pt x="8221" y="6358"/>
                  </a:lnTo>
                  <a:lnTo>
                    <a:pt x="8204" y="6418"/>
                  </a:lnTo>
                  <a:lnTo>
                    <a:pt x="8185" y="6479"/>
                  </a:lnTo>
                  <a:lnTo>
                    <a:pt x="8165" y="6539"/>
                  </a:lnTo>
                  <a:lnTo>
                    <a:pt x="8143" y="6599"/>
                  </a:lnTo>
                  <a:lnTo>
                    <a:pt x="8119" y="6657"/>
                  </a:lnTo>
                  <a:lnTo>
                    <a:pt x="8095" y="6715"/>
                  </a:lnTo>
                  <a:lnTo>
                    <a:pt x="8070" y="6774"/>
                  </a:lnTo>
                  <a:lnTo>
                    <a:pt x="8043" y="6832"/>
                  </a:lnTo>
                  <a:lnTo>
                    <a:pt x="8016" y="6890"/>
                  </a:lnTo>
                  <a:lnTo>
                    <a:pt x="7986" y="6946"/>
                  </a:lnTo>
                  <a:lnTo>
                    <a:pt x="7956" y="7003"/>
                  </a:lnTo>
                  <a:lnTo>
                    <a:pt x="7925" y="7059"/>
                  </a:lnTo>
                  <a:lnTo>
                    <a:pt x="7894" y="7116"/>
                  </a:lnTo>
                  <a:lnTo>
                    <a:pt x="7860" y="7171"/>
                  </a:lnTo>
                  <a:lnTo>
                    <a:pt x="7827" y="7226"/>
                  </a:lnTo>
                  <a:lnTo>
                    <a:pt x="7793" y="7281"/>
                  </a:lnTo>
                  <a:lnTo>
                    <a:pt x="7757" y="7335"/>
                  </a:lnTo>
                  <a:lnTo>
                    <a:pt x="7722" y="7389"/>
                  </a:lnTo>
                  <a:lnTo>
                    <a:pt x="7685" y="7443"/>
                  </a:lnTo>
                  <a:lnTo>
                    <a:pt x="7649" y="7496"/>
                  </a:lnTo>
                  <a:lnTo>
                    <a:pt x="7610" y="7549"/>
                  </a:lnTo>
                  <a:lnTo>
                    <a:pt x="7572" y="7602"/>
                  </a:lnTo>
                  <a:lnTo>
                    <a:pt x="7534" y="7654"/>
                  </a:lnTo>
                  <a:lnTo>
                    <a:pt x="7494" y="7706"/>
                  </a:lnTo>
                  <a:lnTo>
                    <a:pt x="7455" y="7758"/>
                  </a:lnTo>
                  <a:lnTo>
                    <a:pt x="7471" y="7814"/>
                  </a:lnTo>
                  <a:lnTo>
                    <a:pt x="7486" y="7872"/>
                  </a:lnTo>
                  <a:lnTo>
                    <a:pt x="7498" y="7930"/>
                  </a:lnTo>
                  <a:lnTo>
                    <a:pt x="7510" y="7991"/>
                  </a:lnTo>
                  <a:lnTo>
                    <a:pt x="7520" y="8051"/>
                  </a:lnTo>
                  <a:lnTo>
                    <a:pt x="7527" y="8112"/>
                  </a:lnTo>
                  <a:lnTo>
                    <a:pt x="7533" y="8173"/>
                  </a:lnTo>
                  <a:lnTo>
                    <a:pt x="7537" y="8236"/>
                  </a:lnTo>
                  <a:lnTo>
                    <a:pt x="7539" y="8297"/>
                  </a:lnTo>
                  <a:lnTo>
                    <a:pt x="7540" y="8359"/>
                  </a:lnTo>
                  <a:lnTo>
                    <a:pt x="7538" y="8420"/>
                  </a:lnTo>
                  <a:lnTo>
                    <a:pt x="7535" y="8482"/>
                  </a:lnTo>
                  <a:lnTo>
                    <a:pt x="7532" y="8512"/>
                  </a:lnTo>
                  <a:lnTo>
                    <a:pt x="7529" y="8542"/>
                  </a:lnTo>
                  <a:lnTo>
                    <a:pt x="7525" y="8572"/>
                  </a:lnTo>
                  <a:lnTo>
                    <a:pt x="7521" y="8602"/>
                  </a:lnTo>
                  <a:lnTo>
                    <a:pt x="7517" y="8632"/>
                  </a:lnTo>
                  <a:lnTo>
                    <a:pt x="7512" y="8661"/>
                  </a:lnTo>
                  <a:lnTo>
                    <a:pt x="7505" y="8690"/>
                  </a:lnTo>
                  <a:lnTo>
                    <a:pt x="7499" y="8719"/>
                  </a:lnTo>
                  <a:lnTo>
                    <a:pt x="7491" y="8744"/>
                  </a:lnTo>
                  <a:lnTo>
                    <a:pt x="7483" y="8769"/>
                  </a:lnTo>
                  <a:lnTo>
                    <a:pt x="7473" y="8794"/>
                  </a:lnTo>
                  <a:lnTo>
                    <a:pt x="7463" y="8819"/>
                  </a:lnTo>
                  <a:lnTo>
                    <a:pt x="7442" y="8871"/>
                  </a:lnTo>
                  <a:lnTo>
                    <a:pt x="7420" y="8923"/>
                  </a:lnTo>
                  <a:lnTo>
                    <a:pt x="7397" y="8975"/>
                  </a:lnTo>
                  <a:lnTo>
                    <a:pt x="7374" y="9029"/>
                  </a:lnTo>
                  <a:lnTo>
                    <a:pt x="7352" y="9081"/>
                  </a:lnTo>
                  <a:lnTo>
                    <a:pt x="7333" y="9135"/>
                  </a:lnTo>
                  <a:lnTo>
                    <a:pt x="7333" y="9178"/>
                  </a:lnTo>
                  <a:lnTo>
                    <a:pt x="7331" y="9220"/>
                  </a:lnTo>
                  <a:lnTo>
                    <a:pt x="7330" y="9263"/>
                  </a:lnTo>
                  <a:lnTo>
                    <a:pt x="7327" y="9305"/>
                  </a:lnTo>
                  <a:lnTo>
                    <a:pt x="7321" y="9389"/>
                  </a:lnTo>
                  <a:lnTo>
                    <a:pt x="7314" y="9471"/>
                  </a:lnTo>
                  <a:lnTo>
                    <a:pt x="7307" y="9555"/>
                  </a:lnTo>
                  <a:lnTo>
                    <a:pt x="7301" y="9641"/>
                  </a:lnTo>
                  <a:lnTo>
                    <a:pt x="7299" y="9683"/>
                  </a:lnTo>
                  <a:lnTo>
                    <a:pt x="7297" y="9727"/>
                  </a:lnTo>
                  <a:lnTo>
                    <a:pt x="7295" y="9772"/>
                  </a:lnTo>
                  <a:lnTo>
                    <a:pt x="7294" y="9817"/>
                  </a:lnTo>
                  <a:lnTo>
                    <a:pt x="7315" y="9834"/>
                  </a:lnTo>
                  <a:lnTo>
                    <a:pt x="7334" y="9852"/>
                  </a:lnTo>
                  <a:lnTo>
                    <a:pt x="7351" y="9871"/>
                  </a:lnTo>
                  <a:lnTo>
                    <a:pt x="7367" y="9889"/>
                  </a:lnTo>
                  <a:lnTo>
                    <a:pt x="7374" y="9899"/>
                  </a:lnTo>
                  <a:lnTo>
                    <a:pt x="7382" y="9909"/>
                  </a:lnTo>
                  <a:lnTo>
                    <a:pt x="7388" y="9919"/>
                  </a:lnTo>
                  <a:lnTo>
                    <a:pt x="7394" y="9929"/>
                  </a:lnTo>
                  <a:lnTo>
                    <a:pt x="7399" y="9940"/>
                  </a:lnTo>
                  <a:lnTo>
                    <a:pt x="7404" y="9951"/>
                  </a:lnTo>
                  <a:lnTo>
                    <a:pt x="7408" y="9962"/>
                  </a:lnTo>
                  <a:lnTo>
                    <a:pt x="7412" y="9974"/>
                  </a:lnTo>
                  <a:lnTo>
                    <a:pt x="7415" y="9991"/>
                  </a:lnTo>
                  <a:lnTo>
                    <a:pt x="7418" y="10008"/>
                  </a:lnTo>
                  <a:lnTo>
                    <a:pt x="7418" y="10024"/>
                  </a:lnTo>
                  <a:lnTo>
                    <a:pt x="7418" y="10041"/>
                  </a:lnTo>
                  <a:lnTo>
                    <a:pt x="7417" y="10057"/>
                  </a:lnTo>
                  <a:lnTo>
                    <a:pt x="7415" y="10073"/>
                  </a:lnTo>
                  <a:lnTo>
                    <a:pt x="7412" y="10089"/>
                  </a:lnTo>
                  <a:lnTo>
                    <a:pt x="7408" y="10105"/>
                  </a:lnTo>
                  <a:lnTo>
                    <a:pt x="7400" y="10138"/>
                  </a:lnTo>
                  <a:lnTo>
                    <a:pt x="7392" y="10170"/>
                  </a:lnTo>
                  <a:lnTo>
                    <a:pt x="7384" y="10202"/>
                  </a:lnTo>
                  <a:lnTo>
                    <a:pt x="7377" y="10234"/>
                  </a:lnTo>
                  <a:lnTo>
                    <a:pt x="7372" y="10236"/>
                  </a:lnTo>
                  <a:lnTo>
                    <a:pt x="7369" y="10238"/>
                  </a:lnTo>
                  <a:lnTo>
                    <a:pt x="7365" y="10240"/>
                  </a:lnTo>
                  <a:lnTo>
                    <a:pt x="7362" y="10243"/>
                  </a:lnTo>
                  <a:lnTo>
                    <a:pt x="7356" y="10251"/>
                  </a:lnTo>
                  <a:lnTo>
                    <a:pt x="7349" y="10258"/>
                  </a:lnTo>
                  <a:lnTo>
                    <a:pt x="7355" y="10272"/>
                  </a:lnTo>
                  <a:lnTo>
                    <a:pt x="7361" y="10285"/>
                  </a:lnTo>
                  <a:lnTo>
                    <a:pt x="7368" y="10299"/>
                  </a:lnTo>
                  <a:lnTo>
                    <a:pt x="7376" y="10312"/>
                  </a:lnTo>
                  <a:lnTo>
                    <a:pt x="7393" y="10338"/>
                  </a:lnTo>
                  <a:lnTo>
                    <a:pt x="7410" y="10364"/>
                  </a:lnTo>
                  <a:lnTo>
                    <a:pt x="7448" y="10415"/>
                  </a:lnTo>
                  <a:lnTo>
                    <a:pt x="7487" y="10465"/>
                  </a:lnTo>
                  <a:lnTo>
                    <a:pt x="7508" y="10489"/>
                  </a:lnTo>
                  <a:lnTo>
                    <a:pt x="7526" y="10515"/>
                  </a:lnTo>
                  <a:lnTo>
                    <a:pt x="7544" y="10540"/>
                  </a:lnTo>
                  <a:lnTo>
                    <a:pt x="7561" y="10565"/>
                  </a:lnTo>
                  <a:lnTo>
                    <a:pt x="7576" y="10590"/>
                  </a:lnTo>
                  <a:lnTo>
                    <a:pt x="7590" y="10615"/>
                  </a:lnTo>
                  <a:lnTo>
                    <a:pt x="7596" y="10629"/>
                  </a:lnTo>
                  <a:lnTo>
                    <a:pt x="7601" y="10642"/>
                  </a:lnTo>
                  <a:lnTo>
                    <a:pt x="7606" y="10655"/>
                  </a:lnTo>
                  <a:lnTo>
                    <a:pt x="7610" y="10669"/>
                  </a:lnTo>
                  <a:lnTo>
                    <a:pt x="7636" y="10705"/>
                  </a:lnTo>
                  <a:lnTo>
                    <a:pt x="7661" y="10741"/>
                  </a:lnTo>
                  <a:lnTo>
                    <a:pt x="7685" y="10779"/>
                  </a:lnTo>
                  <a:lnTo>
                    <a:pt x="7709" y="10817"/>
                  </a:lnTo>
                  <a:lnTo>
                    <a:pt x="7731" y="10854"/>
                  </a:lnTo>
                  <a:lnTo>
                    <a:pt x="7753" y="10893"/>
                  </a:lnTo>
                  <a:lnTo>
                    <a:pt x="7775" y="10932"/>
                  </a:lnTo>
                  <a:lnTo>
                    <a:pt x="7796" y="10970"/>
                  </a:lnTo>
                  <a:lnTo>
                    <a:pt x="7816" y="11010"/>
                  </a:lnTo>
                  <a:lnTo>
                    <a:pt x="7835" y="11049"/>
                  </a:lnTo>
                  <a:lnTo>
                    <a:pt x="7854" y="11089"/>
                  </a:lnTo>
                  <a:lnTo>
                    <a:pt x="7872" y="11129"/>
                  </a:lnTo>
                  <a:lnTo>
                    <a:pt x="7890" y="11169"/>
                  </a:lnTo>
                  <a:lnTo>
                    <a:pt x="7907" y="11209"/>
                  </a:lnTo>
                  <a:lnTo>
                    <a:pt x="7924" y="11250"/>
                  </a:lnTo>
                  <a:lnTo>
                    <a:pt x="7940" y="11291"/>
                  </a:lnTo>
                  <a:lnTo>
                    <a:pt x="7963" y="11331"/>
                  </a:lnTo>
                  <a:lnTo>
                    <a:pt x="7985" y="11372"/>
                  </a:lnTo>
                  <a:lnTo>
                    <a:pt x="8006" y="11414"/>
                  </a:lnTo>
                  <a:lnTo>
                    <a:pt x="8026" y="11456"/>
                  </a:lnTo>
                  <a:lnTo>
                    <a:pt x="8045" y="11499"/>
                  </a:lnTo>
                  <a:lnTo>
                    <a:pt x="8062" y="11543"/>
                  </a:lnTo>
                  <a:lnTo>
                    <a:pt x="8079" y="11587"/>
                  </a:lnTo>
                  <a:lnTo>
                    <a:pt x="8094" y="11632"/>
                  </a:lnTo>
                  <a:lnTo>
                    <a:pt x="8108" y="11677"/>
                  </a:lnTo>
                  <a:lnTo>
                    <a:pt x="8121" y="11723"/>
                  </a:lnTo>
                  <a:lnTo>
                    <a:pt x="8134" y="11769"/>
                  </a:lnTo>
                  <a:lnTo>
                    <a:pt x="8146" y="11816"/>
                  </a:lnTo>
                  <a:lnTo>
                    <a:pt x="8157" y="11862"/>
                  </a:lnTo>
                  <a:lnTo>
                    <a:pt x="8167" y="11910"/>
                  </a:lnTo>
                  <a:lnTo>
                    <a:pt x="8176" y="11957"/>
                  </a:lnTo>
                  <a:lnTo>
                    <a:pt x="8184" y="12005"/>
                  </a:lnTo>
                  <a:lnTo>
                    <a:pt x="8192" y="12054"/>
                  </a:lnTo>
                  <a:lnTo>
                    <a:pt x="8198" y="12102"/>
                  </a:lnTo>
                  <a:lnTo>
                    <a:pt x="8205" y="12151"/>
                  </a:lnTo>
                  <a:lnTo>
                    <a:pt x="8210" y="12199"/>
                  </a:lnTo>
                  <a:lnTo>
                    <a:pt x="8215" y="12248"/>
                  </a:lnTo>
                  <a:lnTo>
                    <a:pt x="8219" y="12297"/>
                  </a:lnTo>
                  <a:lnTo>
                    <a:pt x="8223" y="12346"/>
                  </a:lnTo>
                  <a:lnTo>
                    <a:pt x="8227" y="12395"/>
                  </a:lnTo>
                  <a:lnTo>
                    <a:pt x="8232" y="12493"/>
                  </a:lnTo>
                  <a:lnTo>
                    <a:pt x="8236" y="12590"/>
                  </a:lnTo>
                  <a:lnTo>
                    <a:pt x="8238" y="12688"/>
                  </a:lnTo>
                  <a:lnTo>
                    <a:pt x="8239" y="12784"/>
                  </a:lnTo>
                  <a:lnTo>
                    <a:pt x="8247" y="12793"/>
                  </a:lnTo>
                  <a:lnTo>
                    <a:pt x="8255" y="12802"/>
                  </a:lnTo>
                  <a:lnTo>
                    <a:pt x="8261" y="12812"/>
                  </a:lnTo>
                  <a:lnTo>
                    <a:pt x="8267" y="12821"/>
                  </a:lnTo>
                  <a:lnTo>
                    <a:pt x="8277" y="12842"/>
                  </a:lnTo>
                  <a:lnTo>
                    <a:pt x="8286" y="12863"/>
                  </a:lnTo>
                  <a:lnTo>
                    <a:pt x="8294" y="12884"/>
                  </a:lnTo>
                  <a:lnTo>
                    <a:pt x="8303" y="12906"/>
                  </a:lnTo>
                  <a:lnTo>
                    <a:pt x="8308" y="12916"/>
                  </a:lnTo>
                  <a:lnTo>
                    <a:pt x="8314" y="12926"/>
                  </a:lnTo>
                  <a:lnTo>
                    <a:pt x="8320" y="12936"/>
                  </a:lnTo>
                  <a:lnTo>
                    <a:pt x="8327" y="12945"/>
                  </a:lnTo>
                  <a:lnTo>
                    <a:pt x="8331" y="12970"/>
                  </a:lnTo>
                  <a:lnTo>
                    <a:pt x="8336" y="12996"/>
                  </a:lnTo>
                  <a:lnTo>
                    <a:pt x="8341" y="13022"/>
                  </a:lnTo>
                  <a:lnTo>
                    <a:pt x="8346" y="13048"/>
                  </a:lnTo>
                  <a:lnTo>
                    <a:pt x="8348" y="13061"/>
                  </a:lnTo>
                  <a:lnTo>
                    <a:pt x="8349" y="13074"/>
                  </a:lnTo>
                  <a:lnTo>
                    <a:pt x="8350" y="13086"/>
                  </a:lnTo>
                  <a:lnTo>
                    <a:pt x="8349" y="13099"/>
                  </a:lnTo>
                  <a:lnTo>
                    <a:pt x="8348" y="13112"/>
                  </a:lnTo>
                  <a:lnTo>
                    <a:pt x="8346" y="13125"/>
                  </a:lnTo>
                  <a:lnTo>
                    <a:pt x="8343" y="13137"/>
                  </a:lnTo>
                  <a:lnTo>
                    <a:pt x="8339" y="13151"/>
                  </a:lnTo>
                  <a:lnTo>
                    <a:pt x="8355" y="13159"/>
                  </a:lnTo>
                  <a:lnTo>
                    <a:pt x="8369" y="13169"/>
                  </a:lnTo>
                  <a:lnTo>
                    <a:pt x="8383" y="13180"/>
                  </a:lnTo>
                  <a:lnTo>
                    <a:pt x="8396" y="13192"/>
                  </a:lnTo>
                  <a:lnTo>
                    <a:pt x="8407" y="13205"/>
                  </a:lnTo>
                  <a:lnTo>
                    <a:pt x="8418" y="13219"/>
                  </a:lnTo>
                  <a:lnTo>
                    <a:pt x="8427" y="13233"/>
                  </a:lnTo>
                  <a:lnTo>
                    <a:pt x="8436" y="13249"/>
                  </a:lnTo>
                  <a:lnTo>
                    <a:pt x="8452" y="13281"/>
                  </a:lnTo>
                  <a:lnTo>
                    <a:pt x="8466" y="13314"/>
                  </a:lnTo>
                  <a:lnTo>
                    <a:pt x="8480" y="13347"/>
                  </a:lnTo>
                  <a:lnTo>
                    <a:pt x="8493" y="13378"/>
                  </a:lnTo>
                  <a:lnTo>
                    <a:pt x="8489" y="13407"/>
                  </a:lnTo>
                  <a:lnTo>
                    <a:pt x="8485" y="13435"/>
                  </a:lnTo>
                  <a:lnTo>
                    <a:pt x="8481" y="13462"/>
                  </a:lnTo>
                  <a:lnTo>
                    <a:pt x="8475" y="13489"/>
                  </a:lnTo>
                  <a:lnTo>
                    <a:pt x="8472" y="13503"/>
                  </a:lnTo>
                  <a:lnTo>
                    <a:pt x="8468" y="13516"/>
                  </a:lnTo>
                  <a:lnTo>
                    <a:pt x="8464" y="13530"/>
                  </a:lnTo>
                  <a:lnTo>
                    <a:pt x="8460" y="13543"/>
                  </a:lnTo>
                  <a:lnTo>
                    <a:pt x="8454" y="13557"/>
                  </a:lnTo>
                  <a:lnTo>
                    <a:pt x="8448" y="13570"/>
                  </a:lnTo>
                  <a:lnTo>
                    <a:pt x="8441" y="13582"/>
                  </a:lnTo>
                  <a:lnTo>
                    <a:pt x="8434" y="13595"/>
                  </a:lnTo>
                  <a:lnTo>
                    <a:pt x="8425" y="13604"/>
                  </a:lnTo>
                  <a:lnTo>
                    <a:pt x="8415" y="13612"/>
                  </a:lnTo>
                  <a:lnTo>
                    <a:pt x="8404" y="13619"/>
                  </a:lnTo>
                  <a:lnTo>
                    <a:pt x="8392" y="13626"/>
                  </a:lnTo>
                  <a:lnTo>
                    <a:pt x="8368" y="13638"/>
                  </a:lnTo>
                  <a:lnTo>
                    <a:pt x="8344" y="13651"/>
                  </a:lnTo>
                  <a:lnTo>
                    <a:pt x="8334" y="13658"/>
                  </a:lnTo>
                  <a:lnTo>
                    <a:pt x="8324" y="13665"/>
                  </a:lnTo>
                  <a:lnTo>
                    <a:pt x="8320" y="13670"/>
                  </a:lnTo>
                  <a:lnTo>
                    <a:pt x="8316" y="13674"/>
                  </a:lnTo>
                  <a:lnTo>
                    <a:pt x="8312" y="13679"/>
                  </a:lnTo>
                  <a:lnTo>
                    <a:pt x="8309" y="13684"/>
                  </a:lnTo>
                  <a:lnTo>
                    <a:pt x="8306" y="13689"/>
                  </a:lnTo>
                  <a:lnTo>
                    <a:pt x="8304" y="13695"/>
                  </a:lnTo>
                  <a:lnTo>
                    <a:pt x="8303" y="13701"/>
                  </a:lnTo>
                  <a:lnTo>
                    <a:pt x="8302" y="13707"/>
                  </a:lnTo>
                  <a:lnTo>
                    <a:pt x="8301" y="13714"/>
                  </a:lnTo>
                  <a:lnTo>
                    <a:pt x="8302" y="13722"/>
                  </a:lnTo>
                  <a:lnTo>
                    <a:pt x="8303" y="13730"/>
                  </a:lnTo>
                  <a:lnTo>
                    <a:pt x="8304" y="13738"/>
                  </a:lnTo>
                  <a:lnTo>
                    <a:pt x="8289" y="13757"/>
                  </a:lnTo>
                  <a:lnTo>
                    <a:pt x="8272" y="13775"/>
                  </a:lnTo>
                  <a:lnTo>
                    <a:pt x="8253" y="13791"/>
                  </a:lnTo>
                  <a:lnTo>
                    <a:pt x="8235" y="13805"/>
                  </a:lnTo>
                  <a:lnTo>
                    <a:pt x="8217" y="13819"/>
                  </a:lnTo>
                  <a:lnTo>
                    <a:pt x="8198" y="13831"/>
                  </a:lnTo>
                  <a:lnTo>
                    <a:pt x="8178" y="13842"/>
                  </a:lnTo>
                  <a:lnTo>
                    <a:pt x="8158" y="13853"/>
                  </a:lnTo>
                  <a:lnTo>
                    <a:pt x="8136" y="13863"/>
                  </a:lnTo>
                  <a:lnTo>
                    <a:pt x="8116" y="13872"/>
                  </a:lnTo>
                  <a:lnTo>
                    <a:pt x="8095" y="13881"/>
                  </a:lnTo>
                  <a:lnTo>
                    <a:pt x="8074" y="13890"/>
                  </a:lnTo>
                  <a:lnTo>
                    <a:pt x="8031" y="13907"/>
                  </a:lnTo>
                  <a:lnTo>
                    <a:pt x="7988" y="13923"/>
                  </a:lnTo>
                  <a:lnTo>
                    <a:pt x="7960" y="13928"/>
                  </a:lnTo>
                  <a:lnTo>
                    <a:pt x="7931" y="13931"/>
                  </a:lnTo>
                  <a:lnTo>
                    <a:pt x="7901" y="13932"/>
                  </a:lnTo>
                  <a:lnTo>
                    <a:pt x="7870" y="13931"/>
                  </a:lnTo>
                  <a:lnTo>
                    <a:pt x="7840" y="13930"/>
                  </a:lnTo>
                  <a:lnTo>
                    <a:pt x="7809" y="13927"/>
                  </a:lnTo>
                  <a:lnTo>
                    <a:pt x="7779" y="13922"/>
                  </a:lnTo>
                  <a:lnTo>
                    <a:pt x="7747" y="13917"/>
                  </a:lnTo>
                  <a:lnTo>
                    <a:pt x="7717" y="13911"/>
                  </a:lnTo>
                  <a:lnTo>
                    <a:pt x="7687" y="13905"/>
                  </a:lnTo>
                  <a:lnTo>
                    <a:pt x="7657" y="13897"/>
                  </a:lnTo>
                  <a:lnTo>
                    <a:pt x="7627" y="13890"/>
                  </a:lnTo>
                  <a:lnTo>
                    <a:pt x="7571" y="13875"/>
                  </a:lnTo>
                  <a:lnTo>
                    <a:pt x="7518" y="13861"/>
                  </a:lnTo>
                  <a:lnTo>
                    <a:pt x="7498" y="13866"/>
                  </a:lnTo>
                  <a:lnTo>
                    <a:pt x="7480" y="13873"/>
                  </a:lnTo>
                  <a:lnTo>
                    <a:pt x="7462" y="13880"/>
                  </a:lnTo>
                  <a:lnTo>
                    <a:pt x="7445" y="13889"/>
                  </a:lnTo>
                  <a:lnTo>
                    <a:pt x="7428" y="13899"/>
                  </a:lnTo>
                  <a:lnTo>
                    <a:pt x="7411" y="13908"/>
                  </a:lnTo>
                  <a:lnTo>
                    <a:pt x="7394" y="13918"/>
                  </a:lnTo>
                  <a:lnTo>
                    <a:pt x="7377" y="13928"/>
                  </a:lnTo>
                  <a:lnTo>
                    <a:pt x="7344" y="13949"/>
                  </a:lnTo>
                  <a:lnTo>
                    <a:pt x="7312" y="13971"/>
                  </a:lnTo>
                  <a:lnTo>
                    <a:pt x="7279" y="13991"/>
                  </a:lnTo>
                  <a:lnTo>
                    <a:pt x="7245" y="14010"/>
                  </a:lnTo>
                  <a:lnTo>
                    <a:pt x="7192" y="14031"/>
                  </a:lnTo>
                  <a:lnTo>
                    <a:pt x="7138" y="14049"/>
                  </a:lnTo>
                  <a:lnTo>
                    <a:pt x="7082" y="14066"/>
                  </a:lnTo>
                  <a:lnTo>
                    <a:pt x="7027" y="14082"/>
                  </a:lnTo>
                  <a:lnTo>
                    <a:pt x="6971" y="14096"/>
                  </a:lnTo>
                  <a:lnTo>
                    <a:pt x="6914" y="14109"/>
                  </a:lnTo>
                  <a:lnTo>
                    <a:pt x="6857" y="14120"/>
                  </a:lnTo>
                  <a:lnTo>
                    <a:pt x="6800" y="14131"/>
                  </a:lnTo>
                  <a:lnTo>
                    <a:pt x="6741" y="14141"/>
                  </a:lnTo>
                  <a:lnTo>
                    <a:pt x="6684" y="14151"/>
                  </a:lnTo>
                  <a:lnTo>
                    <a:pt x="6626" y="14159"/>
                  </a:lnTo>
                  <a:lnTo>
                    <a:pt x="6567" y="14166"/>
                  </a:lnTo>
                  <a:lnTo>
                    <a:pt x="6509" y="14172"/>
                  </a:lnTo>
                  <a:lnTo>
                    <a:pt x="6451" y="14178"/>
                  </a:lnTo>
                  <a:lnTo>
                    <a:pt x="6393" y="14184"/>
                  </a:lnTo>
                  <a:lnTo>
                    <a:pt x="6334" y="14188"/>
                  </a:lnTo>
                  <a:lnTo>
                    <a:pt x="6302" y="14186"/>
                  </a:lnTo>
                  <a:lnTo>
                    <a:pt x="6269" y="14182"/>
                  </a:lnTo>
                  <a:lnTo>
                    <a:pt x="6236" y="14176"/>
                  </a:lnTo>
                  <a:lnTo>
                    <a:pt x="6204" y="14169"/>
                  </a:lnTo>
                  <a:lnTo>
                    <a:pt x="6172" y="14160"/>
                  </a:lnTo>
                  <a:lnTo>
                    <a:pt x="6141" y="14148"/>
                  </a:lnTo>
                  <a:lnTo>
                    <a:pt x="6110" y="14136"/>
                  </a:lnTo>
                  <a:lnTo>
                    <a:pt x="6080" y="14121"/>
                  </a:lnTo>
                  <a:lnTo>
                    <a:pt x="6066" y="14114"/>
                  </a:lnTo>
                  <a:lnTo>
                    <a:pt x="6052" y="14105"/>
                  </a:lnTo>
                  <a:lnTo>
                    <a:pt x="6038" y="14097"/>
                  </a:lnTo>
                  <a:lnTo>
                    <a:pt x="6025" y="14088"/>
                  </a:lnTo>
                  <a:lnTo>
                    <a:pt x="6012" y="14078"/>
                  </a:lnTo>
                  <a:lnTo>
                    <a:pt x="5999" y="14068"/>
                  </a:lnTo>
                  <a:lnTo>
                    <a:pt x="5986" y="14057"/>
                  </a:lnTo>
                  <a:lnTo>
                    <a:pt x="5974" y="14046"/>
                  </a:lnTo>
                  <a:lnTo>
                    <a:pt x="5962" y="14035"/>
                  </a:lnTo>
                  <a:lnTo>
                    <a:pt x="5951" y="14022"/>
                  </a:lnTo>
                  <a:lnTo>
                    <a:pt x="5940" y="14009"/>
                  </a:lnTo>
                  <a:lnTo>
                    <a:pt x="5930" y="13996"/>
                  </a:lnTo>
                  <a:lnTo>
                    <a:pt x="5920" y="13983"/>
                  </a:lnTo>
                  <a:lnTo>
                    <a:pt x="5911" y="13969"/>
                  </a:lnTo>
                  <a:lnTo>
                    <a:pt x="5902" y="13954"/>
                  </a:lnTo>
                  <a:lnTo>
                    <a:pt x="5894" y="13939"/>
                  </a:lnTo>
                  <a:lnTo>
                    <a:pt x="5893" y="13920"/>
                  </a:lnTo>
                  <a:lnTo>
                    <a:pt x="5891" y="13901"/>
                  </a:lnTo>
                  <a:lnTo>
                    <a:pt x="5888" y="13881"/>
                  </a:lnTo>
                  <a:lnTo>
                    <a:pt x="5886" y="13862"/>
                  </a:lnTo>
                  <a:lnTo>
                    <a:pt x="5884" y="13844"/>
                  </a:lnTo>
                  <a:lnTo>
                    <a:pt x="5885" y="13825"/>
                  </a:lnTo>
                  <a:lnTo>
                    <a:pt x="5886" y="13816"/>
                  </a:lnTo>
                  <a:lnTo>
                    <a:pt x="5888" y="13807"/>
                  </a:lnTo>
                  <a:lnTo>
                    <a:pt x="5890" y="13798"/>
                  </a:lnTo>
                  <a:lnTo>
                    <a:pt x="5894" y="13790"/>
                  </a:lnTo>
                  <a:lnTo>
                    <a:pt x="5835" y="13784"/>
                  </a:lnTo>
                  <a:lnTo>
                    <a:pt x="5778" y="13779"/>
                  </a:lnTo>
                  <a:lnTo>
                    <a:pt x="5719" y="13777"/>
                  </a:lnTo>
                  <a:lnTo>
                    <a:pt x="5662" y="13776"/>
                  </a:lnTo>
                  <a:lnTo>
                    <a:pt x="5605" y="13778"/>
                  </a:lnTo>
                  <a:lnTo>
                    <a:pt x="5549" y="13781"/>
                  </a:lnTo>
                  <a:lnTo>
                    <a:pt x="5521" y="13783"/>
                  </a:lnTo>
                  <a:lnTo>
                    <a:pt x="5493" y="13786"/>
                  </a:lnTo>
                  <a:lnTo>
                    <a:pt x="5464" y="13789"/>
                  </a:lnTo>
                  <a:lnTo>
                    <a:pt x="5437" y="13793"/>
                  </a:lnTo>
                  <a:lnTo>
                    <a:pt x="5409" y="13797"/>
                  </a:lnTo>
                  <a:lnTo>
                    <a:pt x="5382" y="13802"/>
                  </a:lnTo>
                  <a:lnTo>
                    <a:pt x="5355" y="13808"/>
                  </a:lnTo>
                  <a:lnTo>
                    <a:pt x="5327" y="13813"/>
                  </a:lnTo>
                  <a:lnTo>
                    <a:pt x="5300" y="13820"/>
                  </a:lnTo>
                  <a:lnTo>
                    <a:pt x="5274" y="13827"/>
                  </a:lnTo>
                  <a:lnTo>
                    <a:pt x="5247" y="13834"/>
                  </a:lnTo>
                  <a:lnTo>
                    <a:pt x="5220" y="13842"/>
                  </a:lnTo>
                  <a:lnTo>
                    <a:pt x="5194" y="13851"/>
                  </a:lnTo>
                  <a:lnTo>
                    <a:pt x="5168" y="13860"/>
                  </a:lnTo>
                  <a:lnTo>
                    <a:pt x="5143" y="13870"/>
                  </a:lnTo>
                  <a:lnTo>
                    <a:pt x="5118" y="13880"/>
                  </a:lnTo>
                  <a:lnTo>
                    <a:pt x="5092" y="13891"/>
                  </a:lnTo>
                  <a:lnTo>
                    <a:pt x="5067" y="13903"/>
                  </a:lnTo>
                  <a:lnTo>
                    <a:pt x="5042" y="13915"/>
                  </a:lnTo>
                  <a:lnTo>
                    <a:pt x="5018" y="13928"/>
                  </a:lnTo>
                  <a:lnTo>
                    <a:pt x="4971" y="13937"/>
                  </a:lnTo>
                  <a:lnTo>
                    <a:pt x="4925" y="13945"/>
                  </a:lnTo>
                  <a:lnTo>
                    <a:pt x="4878" y="13952"/>
                  </a:lnTo>
                  <a:lnTo>
                    <a:pt x="4829" y="13957"/>
                  </a:lnTo>
                  <a:lnTo>
                    <a:pt x="4804" y="13959"/>
                  </a:lnTo>
                  <a:lnTo>
                    <a:pt x="4780" y="13960"/>
                  </a:lnTo>
                  <a:lnTo>
                    <a:pt x="4756" y="13961"/>
                  </a:lnTo>
                  <a:lnTo>
                    <a:pt x="4732" y="13962"/>
                  </a:lnTo>
                  <a:lnTo>
                    <a:pt x="4706" y="13961"/>
                  </a:lnTo>
                  <a:lnTo>
                    <a:pt x="4682" y="13961"/>
                  </a:lnTo>
                  <a:lnTo>
                    <a:pt x="4658" y="13959"/>
                  </a:lnTo>
                  <a:lnTo>
                    <a:pt x="4634" y="13957"/>
                  </a:lnTo>
                  <a:lnTo>
                    <a:pt x="4610" y="13954"/>
                  </a:lnTo>
                  <a:lnTo>
                    <a:pt x="4585" y="13951"/>
                  </a:lnTo>
                  <a:lnTo>
                    <a:pt x="4561" y="13947"/>
                  </a:lnTo>
                  <a:lnTo>
                    <a:pt x="4538" y="13942"/>
                  </a:lnTo>
                  <a:lnTo>
                    <a:pt x="4515" y="13937"/>
                  </a:lnTo>
                  <a:lnTo>
                    <a:pt x="4492" y="13930"/>
                  </a:lnTo>
                  <a:lnTo>
                    <a:pt x="4470" y="13923"/>
                  </a:lnTo>
                  <a:lnTo>
                    <a:pt x="4446" y="13915"/>
                  </a:lnTo>
                  <a:lnTo>
                    <a:pt x="4425" y="13906"/>
                  </a:lnTo>
                  <a:lnTo>
                    <a:pt x="4403" y="13895"/>
                  </a:lnTo>
                  <a:lnTo>
                    <a:pt x="4382" y="13885"/>
                  </a:lnTo>
                  <a:lnTo>
                    <a:pt x="4362" y="13873"/>
                  </a:lnTo>
                  <a:lnTo>
                    <a:pt x="4341" y="13861"/>
                  </a:lnTo>
                  <a:lnTo>
                    <a:pt x="4321" y="13847"/>
                  </a:lnTo>
                  <a:lnTo>
                    <a:pt x="4302" y="13833"/>
                  </a:lnTo>
                  <a:lnTo>
                    <a:pt x="4284" y="13817"/>
                  </a:lnTo>
                  <a:lnTo>
                    <a:pt x="4255" y="13769"/>
                  </a:lnTo>
                  <a:lnTo>
                    <a:pt x="4227" y="13720"/>
                  </a:lnTo>
                  <a:lnTo>
                    <a:pt x="4213" y="13695"/>
                  </a:lnTo>
                  <a:lnTo>
                    <a:pt x="4201" y="13669"/>
                  </a:lnTo>
                  <a:lnTo>
                    <a:pt x="4190" y="13643"/>
                  </a:lnTo>
                  <a:lnTo>
                    <a:pt x="4182" y="13617"/>
                  </a:lnTo>
                  <a:lnTo>
                    <a:pt x="4178" y="13604"/>
                  </a:lnTo>
                  <a:lnTo>
                    <a:pt x="4175" y="13591"/>
                  </a:lnTo>
                  <a:lnTo>
                    <a:pt x="4172" y="13578"/>
                  </a:lnTo>
                  <a:lnTo>
                    <a:pt x="4170" y="13564"/>
                  </a:lnTo>
                  <a:lnTo>
                    <a:pt x="4169" y="13551"/>
                  </a:lnTo>
                  <a:lnTo>
                    <a:pt x="4168" y="13538"/>
                  </a:lnTo>
                  <a:lnTo>
                    <a:pt x="4168" y="13524"/>
                  </a:lnTo>
                  <a:lnTo>
                    <a:pt x="4169" y="13510"/>
                  </a:lnTo>
                  <a:lnTo>
                    <a:pt x="4170" y="13497"/>
                  </a:lnTo>
                  <a:lnTo>
                    <a:pt x="4173" y="13483"/>
                  </a:lnTo>
                  <a:lnTo>
                    <a:pt x="4176" y="13470"/>
                  </a:lnTo>
                  <a:lnTo>
                    <a:pt x="4180" y="13456"/>
                  </a:lnTo>
                  <a:lnTo>
                    <a:pt x="4185" y="13443"/>
                  </a:lnTo>
                  <a:lnTo>
                    <a:pt x="4191" y="13429"/>
                  </a:lnTo>
                  <a:lnTo>
                    <a:pt x="4197" y="13416"/>
                  </a:lnTo>
                  <a:lnTo>
                    <a:pt x="4205" y="13402"/>
                  </a:lnTo>
                  <a:lnTo>
                    <a:pt x="4185" y="13360"/>
                  </a:lnTo>
                  <a:lnTo>
                    <a:pt x="4163" y="13320"/>
                  </a:lnTo>
                  <a:lnTo>
                    <a:pt x="4140" y="13280"/>
                  </a:lnTo>
                  <a:lnTo>
                    <a:pt x="4115" y="13239"/>
                  </a:lnTo>
                  <a:lnTo>
                    <a:pt x="4090" y="13200"/>
                  </a:lnTo>
                  <a:lnTo>
                    <a:pt x="4063" y="13161"/>
                  </a:lnTo>
                  <a:lnTo>
                    <a:pt x="4037" y="13121"/>
                  </a:lnTo>
                  <a:lnTo>
                    <a:pt x="4012" y="13083"/>
                  </a:lnTo>
                  <a:lnTo>
                    <a:pt x="4004" y="13086"/>
                  </a:lnTo>
                  <a:lnTo>
                    <a:pt x="3996" y="13089"/>
                  </a:lnTo>
                  <a:lnTo>
                    <a:pt x="3989" y="13094"/>
                  </a:lnTo>
                  <a:lnTo>
                    <a:pt x="3982" y="13100"/>
                  </a:lnTo>
                  <a:lnTo>
                    <a:pt x="3967" y="13113"/>
                  </a:lnTo>
                  <a:lnTo>
                    <a:pt x="3952" y="13126"/>
                  </a:lnTo>
                  <a:lnTo>
                    <a:pt x="3944" y="13132"/>
                  </a:lnTo>
                  <a:lnTo>
                    <a:pt x="3936" y="13137"/>
                  </a:lnTo>
                  <a:lnTo>
                    <a:pt x="3928" y="13141"/>
                  </a:lnTo>
                  <a:lnTo>
                    <a:pt x="3919" y="13144"/>
                  </a:lnTo>
                  <a:lnTo>
                    <a:pt x="3910" y="13145"/>
                  </a:lnTo>
                  <a:lnTo>
                    <a:pt x="3900" y="13144"/>
                  </a:lnTo>
                  <a:lnTo>
                    <a:pt x="3895" y="13143"/>
                  </a:lnTo>
                  <a:lnTo>
                    <a:pt x="3890" y="13140"/>
                  </a:lnTo>
                  <a:lnTo>
                    <a:pt x="3884" y="13137"/>
                  </a:lnTo>
                  <a:lnTo>
                    <a:pt x="3878" y="13134"/>
                  </a:lnTo>
                  <a:lnTo>
                    <a:pt x="3854" y="13095"/>
                  </a:lnTo>
                  <a:lnTo>
                    <a:pt x="3830" y="13056"/>
                  </a:lnTo>
                  <a:lnTo>
                    <a:pt x="3806" y="13018"/>
                  </a:lnTo>
                  <a:lnTo>
                    <a:pt x="3784" y="12977"/>
                  </a:lnTo>
                  <a:lnTo>
                    <a:pt x="3740" y="12898"/>
                  </a:lnTo>
                  <a:lnTo>
                    <a:pt x="3697" y="12818"/>
                  </a:lnTo>
                  <a:lnTo>
                    <a:pt x="3656" y="12737"/>
                  </a:lnTo>
                  <a:lnTo>
                    <a:pt x="3617" y="12656"/>
                  </a:lnTo>
                  <a:lnTo>
                    <a:pt x="3578" y="12574"/>
                  </a:lnTo>
                  <a:lnTo>
                    <a:pt x="3540" y="12491"/>
                  </a:lnTo>
                  <a:lnTo>
                    <a:pt x="3503" y="12409"/>
                  </a:lnTo>
                  <a:lnTo>
                    <a:pt x="3466" y="12327"/>
                  </a:lnTo>
                  <a:lnTo>
                    <a:pt x="3428" y="12244"/>
                  </a:lnTo>
                  <a:lnTo>
                    <a:pt x="3391" y="12162"/>
                  </a:lnTo>
                  <a:lnTo>
                    <a:pt x="3353" y="12079"/>
                  </a:lnTo>
                  <a:lnTo>
                    <a:pt x="3314" y="11996"/>
                  </a:lnTo>
                  <a:lnTo>
                    <a:pt x="3275" y="11915"/>
                  </a:lnTo>
                  <a:lnTo>
                    <a:pt x="3235" y="11833"/>
                  </a:lnTo>
                  <a:lnTo>
                    <a:pt x="3223" y="11840"/>
                  </a:lnTo>
                  <a:lnTo>
                    <a:pt x="3219" y="12073"/>
                  </a:lnTo>
                  <a:lnTo>
                    <a:pt x="3222" y="12085"/>
                  </a:lnTo>
                  <a:lnTo>
                    <a:pt x="3225" y="12098"/>
                  </a:lnTo>
                  <a:lnTo>
                    <a:pt x="3227" y="12110"/>
                  </a:lnTo>
                  <a:lnTo>
                    <a:pt x="3228" y="12123"/>
                  </a:lnTo>
                  <a:lnTo>
                    <a:pt x="3229" y="12150"/>
                  </a:lnTo>
                  <a:lnTo>
                    <a:pt x="3229" y="12177"/>
                  </a:lnTo>
                  <a:lnTo>
                    <a:pt x="3229" y="12205"/>
                  </a:lnTo>
                  <a:lnTo>
                    <a:pt x="3230" y="12233"/>
                  </a:lnTo>
                  <a:lnTo>
                    <a:pt x="3230" y="12247"/>
                  </a:lnTo>
                  <a:lnTo>
                    <a:pt x="3231" y="12262"/>
                  </a:lnTo>
                  <a:lnTo>
                    <a:pt x="3233" y="12276"/>
                  </a:lnTo>
                  <a:lnTo>
                    <a:pt x="3235" y="12290"/>
                  </a:lnTo>
                  <a:lnTo>
                    <a:pt x="3239" y="12342"/>
                  </a:lnTo>
                  <a:lnTo>
                    <a:pt x="3245" y="12394"/>
                  </a:lnTo>
                  <a:lnTo>
                    <a:pt x="3250" y="12445"/>
                  </a:lnTo>
                  <a:lnTo>
                    <a:pt x="3256" y="12496"/>
                  </a:lnTo>
                  <a:lnTo>
                    <a:pt x="3262" y="12548"/>
                  </a:lnTo>
                  <a:lnTo>
                    <a:pt x="3269" y="12599"/>
                  </a:lnTo>
                  <a:lnTo>
                    <a:pt x="3276" y="12651"/>
                  </a:lnTo>
                  <a:lnTo>
                    <a:pt x="3282" y="12702"/>
                  </a:lnTo>
                  <a:lnTo>
                    <a:pt x="3289" y="12753"/>
                  </a:lnTo>
                  <a:lnTo>
                    <a:pt x="3296" y="12805"/>
                  </a:lnTo>
                  <a:lnTo>
                    <a:pt x="3303" y="12856"/>
                  </a:lnTo>
                  <a:lnTo>
                    <a:pt x="3310" y="12907"/>
                  </a:lnTo>
                  <a:lnTo>
                    <a:pt x="3316" y="12958"/>
                  </a:lnTo>
                  <a:lnTo>
                    <a:pt x="3322" y="13009"/>
                  </a:lnTo>
                  <a:lnTo>
                    <a:pt x="3328" y="13060"/>
                  </a:lnTo>
                  <a:lnTo>
                    <a:pt x="3334" y="13111"/>
                  </a:lnTo>
                  <a:lnTo>
                    <a:pt x="3385" y="13079"/>
                  </a:lnTo>
                  <a:lnTo>
                    <a:pt x="3385" y="13087"/>
                  </a:lnTo>
                  <a:lnTo>
                    <a:pt x="3384" y="13095"/>
                  </a:lnTo>
                  <a:lnTo>
                    <a:pt x="3382" y="13103"/>
                  </a:lnTo>
                  <a:lnTo>
                    <a:pt x="3379" y="13111"/>
                  </a:lnTo>
                  <a:lnTo>
                    <a:pt x="3371" y="13128"/>
                  </a:lnTo>
                  <a:lnTo>
                    <a:pt x="3361" y="13145"/>
                  </a:lnTo>
                  <a:lnTo>
                    <a:pt x="3350" y="13162"/>
                  </a:lnTo>
                  <a:lnTo>
                    <a:pt x="3340" y="13179"/>
                  </a:lnTo>
                  <a:lnTo>
                    <a:pt x="3336" y="13187"/>
                  </a:lnTo>
                  <a:lnTo>
                    <a:pt x="3333" y="13195"/>
                  </a:lnTo>
                  <a:lnTo>
                    <a:pt x="3331" y="13204"/>
                  </a:lnTo>
                  <a:lnTo>
                    <a:pt x="3330" y="13213"/>
                  </a:lnTo>
                  <a:lnTo>
                    <a:pt x="3335" y="13236"/>
                  </a:lnTo>
                  <a:lnTo>
                    <a:pt x="3342" y="13259"/>
                  </a:lnTo>
                  <a:lnTo>
                    <a:pt x="3350" y="13282"/>
                  </a:lnTo>
                  <a:lnTo>
                    <a:pt x="3358" y="13305"/>
                  </a:lnTo>
                  <a:lnTo>
                    <a:pt x="3375" y="13351"/>
                  </a:lnTo>
                  <a:lnTo>
                    <a:pt x="3394" y="13398"/>
                  </a:lnTo>
                  <a:lnTo>
                    <a:pt x="3412" y="13444"/>
                  </a:lnTo>
                  <a:lnTo>
                    <a:pt x="3428" y="13491"/>
                  </a:lnTo>
                  <a:lnTo>
                    <a:pt x="3435" y="13514"/>
                  </a:lnTo>
                  <a:lnTo>
                    <a:pt x="3442" y="13539"/>
                  </a:lnTo>
                  <a:lnTo>
                    <a:pt x="3447" y="13564"/>
                  </a:lnTo>
                  <a:lnTo>
                    <a:pt x="3451" y="13589"/>
                  </a:lnTo>
                  <a:lnTo>
                    <a:pt x="3450" y="13618"/>
                  </a:lnTo>
                  <a:lnTo>
                    <a:pt x="3450" y="13649"/>
                  </a:lnTo>
                  <a:lnTo>
                    <a:pt x="3451" y="13680"/>
                  </a:lnTo>
                  <a:lnTo>
                    <a:pt x="3453" y="13711"/>
                  </a:lnTo>
                  <a:lnTo>
                    <a:pt x="3455" y="13742"/>
                  </a:lnTo>
                  <a:lnTo>
                    <a:pt x="3458" y="13774"/>
                  </a:lnTo>
                  <a:lnTo>
                    <a:pt x="3458" y="13805"/>
                  </a:lnTo>
                  <a:lnTo>
                    <a:pt x="3458" y="13835"/>
                  </a:lnTo>
                  <a:lnTo>
                    <a:pt x="3457" y="13850"/>
                  </a:lnTo>
                  <a:lnTo>
                    <a:pt x="3454" y="13865"/>
                  </a:lnTo>
                  <a:lnTo>
                    <a:pt x="3452" y="13880"/>
                  </a:lnTo>
                  <a:lnTo>
                    <a:pt x="3449" y="13894"/>
                  </a:lnTo>
                  <a:lnTo>
                    <a:pt x="3446" y="13909"/>
                  </a:lnTo>
                  <a:lnTo>
                    <a:pt x="3442" y="13923"/>
                  </a:lnTo>
                  <a:lnTo>
                    <a:pt x="3437" y="13937"/>
                  </a:lnTo>
                  <a:lnTo>
                    <a:pt x="3431" y="13950"/>
                  </a:lnTo>
                  <a:lnTo>
                    <a:pt x="3424" y="13963"/>
                  </a:lnTo>
                  <a:lnTo>
                    <a:pt x="3416" y="13976"/>
                  </a:lnTo>
                  <a:lnTo>
                    <a:pt x="3408" y="13989"/>
                  </a:lnTo>
                  <a:lnTo>
                    <a:pt x="3398" y="14001"/>
                  </a:lnTo>
                  <a:lnTo>
                    <a:pt x="3387" y="14012"/>
                  </a:lnTo>
                  <a:lnTo>
                    <a:pt x="3374" y="14023"/>
                  </a:lnTo>
                  <a:lnTo>
                    <a:pt x="3361" y="14035"/>
                  </a:lnTo>
                  <a:lnTo>
                    <a:pt x="3346" y="14046"/>
                  </a:lnTo>
                  <a:lnTo>
                    <a:pt x="3321" y="14056"/>
                  </a:lnTo>
                  <a:lnTo>
                    <a:pt x="3298" y="14066"/>
                  </a:lnTo>
                  <a:lnTo>
                    <a:pt x="3274" y="14076"/>
                  </a:lnTo>
                  <a:lnTo>
                    <a:pt x="3250" y="14085"/>
                  </a:lnTo>
                  <a:lnTo>
                    <a:pt x="3227" y="14092"/>
                  </a:lnTo>
                  <a:lnTo>
                    <a:pt x="3203" y="14100"/>
                  </a:lnTo>
                  <a:lnTo>
                    <a:pt x="3178" y="14106"/>
                  </a:lnTo>
                  <a:lnTo>
                    <a:pt x="3154" y="14112"/>
                  </a:lnTo>
                  <a:lnTo>
                    <a:pt x="3130" y="14117"/>
                  </a:lnTo>
                  <a:lnTo>
                    <a:pt x="3106" y="14122"/>
                  </a:lnTo>
                  <a:lnTo>
                    <a:pt x="3081" y="14125"/>
                  </a:lnTo>
                  <a:lnTo>
                    <a:pt x="3056" y="14128"/>
                  </a:lnTo>
                  <a:lnTo>
                    <a:pt x="3032" y="14131"/>
                  </a:lnTo>
                  <a:lnTo>
                    <a:pt x="3008" y="14132"/>
                  </a:lnTo>
                  <a:lnTo>
                    <a:pt x="2983" y="14133"/>
                  </a:lnTo>
                  <a:lnTo>
                    <a:pt x="2959" y="14133"/>
                  </a:lnTo>
                  <a:lnTo>
                    <a:pt x="2934" y="14133"/>
                  </a:lnTo>
                  <a:lnTo>
                    <a:pt x="2909" y="14131"/>
                  </a:lnTo>
                  <a:lnTo>
                    <a:pt x="2885" y="14129"/>
                  </a:lnTo>
                  <a:lnTo>
                    <a:pt x="2860" y="14127"/>
                  </a:lnTo>
                  <a:lnTo>
                    <a:pt x="2836" y="14123"/>
                  </a:lnTo>
                  <a:lnTo>
                    <a:pt x="2811" y="14119"/>
                  </a:lnTo>
                  <a:lnTo>
                    <a:pt x="2786" y="14114"/>
                  </a:lnTo>
                  <a:lnTo>
                    <a:pt x="2762" y="14109"/>
                  </a:lnTo>
                  <a:lnTo>
                    <a:pt x="2738" y="14102"/>
                  </a:lnTo>
                  <a:lnTo>
                    <a:pt x="2714" y="14095"/>
                  </a:lnTo>
                  <a:lnTo>
                    <a:pt x="2689" y="14088"/>
                  </a:lnTo>
                  <a:lnTo>
                    <a:pt x="2664" y="14079"/>
                  </a:lnTo>
                  <a:lnTo>
                    <a:pt x="2640" y="14070"/>
                  </a:lnTo>
                  <a:lnTo>
                    <a:pt x="2616" y="14060"/>
                  </a:lnTo>
                  <a:lnTo>
                    <a:pt x="2592" y="14050"/>
                  </a:lnTo>
                  <a:lnTo>
                    <a:pt x="2568" y="14039"/>
                  </a:lnTo>
                  <a:lnTo>
                    <a:pt x="2563" y="14041"/>
                  </a:lnTo>
                  <a:lnTo>
                    <a:pt x="2557" y="14043"/>
                  </a:lnTo>
                  <a:lnTo>
                    <a:pt x="2551" y="14045"/>
                  </a:lnTo>
                  <a:lnTo>
                    <a:pt x="2545" y="14046"/>
                  </a:lnTo>
                  <a:lnTo>
                    <a:pt x="2533" y="14047"/>
                  </a:lnTo>
                  <a:lnTo>
                    <a:pt x="2520" y="14046"/>
                  </a:lnTo>
                  <a:lnTo>
                    <a:pt x="2508" y="14044"/>
                  </a:lnTo>
                  <a:lnTo>
                    <a:pt x="2496" y="14041"/>
                  </a:lnTo>
                  <a:lnTo>
                    <a:pt x="2492" y="14038"/>
                  </a:lnTo>
                  <a:lnTo>
                    <a:pt x="2487" y="14036"/>
                  </a:lnTo>
                  <a:lnTo>
                    <a:pt x="2484" y="14033"/>
                  </a:lnTo>
                  <a:lnTo>
                    <a:pt x="2481" y="14030"/>
                  </a:lnTo>
                  <a:lnTo>
                    <a:pt x="2453" y="14022"/>
                  </a:lnTo>
                  <a:lnTo>
                    <a:pt x="2436" y="14000"/>
                  </a:lnTo>
                  <a:lnTo>
                    <a:pt x="2421" y="13978"/>
                  </a:lnTo>
                  <a:lnTo>
                    <a:pt x="2407" y="13955"/>
                  </a:lnTo>
                  <a:lnTo>
                    <a:pt x="2394" y="13931"/>
                  </a:lnTo>
                  <a:lnTo>
                    <a:pt x="2382" y="13907"/>
                  </a:lnTo>
                  <a:lnTo>
                    <a:pt x="2371" y="13881"/>
                  </a:lnTo>
                  <a:lnTo>
                    <a:pt x="2362" y="13856"/>
                  </a:lnTo>
                  <a:lnTo>
                    <a:pt x="2353" y="13830"/>
                  </a:lnTo>
                  <a:lnTo>
                    <a:pt x="2346" y="13803"/>
                  </a:lnTo>
                  <a:lnTo>
                    <a:pt x="2339" y="13776"/>
                  </a:lnTo>
                  <a:lnTo>
                    <a:pt x="2334" y="13748"/>
                  </a:lnTo>
                  <a:lnTo>
                    <a:pt x="2330" y="13721"/>
                  </a:lnTo>
                  <a:lnTo>
                    <a:pt x="2326" y="13693"/>
                  </a:lnTo>
                  <a:lnTo>
                    <a:pt x="2324" y="13665"/>
                  </a:lnTo>
                  <a:lnTo>
                    <a:pt x="2322" y="13636"/>
                  </a:lnTo>
                  <a:lnTo>
                    <a:pt x="2322" y="13608"/>
                  </a:lnTo>
                  <a:lnTo>
                    <a:pt x="2323" y="13579"/>
                  </a:lnTo>
                  <a:lnTo>
                    <a:pt x="2324" y="13551"/>
                  </a:lnTo>
                  <a:lnTo>
                    <a:pt x="2326" y="13523"/>
                  </a:lnTo>
                  <a:lnTo>
                    <a:pt x="2330" y="13494"/>
                  </a:lnTo>
                  <a:lnTo>
                    <a:pt x="2334" y="13466"/>
                  </a:lnTo>
                  <a:lnTo>
                    <a:pt x="2339" y="13438"/>
                  </a:lnTo>
                  <a:lnTo>
                    <a:pt x="2345" y="13410"/>
                  </a:lnTo>
                  <a:lnTo>
                    <a:pt x="2351" y="13382"/>
                  </a:lnTo>
                  <a:lnTo>
                    <a:pt x="2359" y="13355"/>
                  </a:lnTo>
                  <a:lnTo>
                    <a:pt x="2367" y="13328"/>
                  </a:lnTo>
                  <a:lnTo>
                    <a:pt x="2377" y="13302"/>
                  </a:lnTo>
                  <a:lnTo>
                    <a:pt x="2387" y="13276"/>
                  </a:lnTo>
                  <a:lnTo>
                    <a:pt x="2397" y="13250"/>
                  </a:lnTo>
                  <a:lnTo>
                    <a:pt x="2409" y="13226"/>
                  </a:lnTo>
                  <a:lnTo>
                    <a:pt x="2421" y="13202"/>
                  </a:lnTo>
                  <a:lnTo>
                    <a:pt x="2434" y="13178"/>
                  </a:lnTo>
                  <a:lnTo>
                    <a:pt x="2430" y="13173"/>
                  </a:lnTo>
                  <a:lnTo>
                    <a:pt x="2427" y="13170"/>
                  </a:lnTo>
                  <a:lnTo>
                    <a:pt x="2423" y="13167"/>
                  </a:lnTo>
                  <a:lnTo>
                    <a:pt x="2420" y="13166"/>
                  </a:lnTo>
                  <a:lnTo>
                    <a:pt x="2412" y="13165"/>
                  </a:lnTo>
                  <a:lnTo>
                    <a:pt x="2405" y="13165"/>
                  </a:lnTo>
                  <a:lnTo>
                    <a:pt x="2397" y="13166"/>
                  </a:lnTo>
                  <a:lnTo>
                    <a:pt x="2390" y="13166"/>
                  </a:lnTo>
                  <a:lnTo>
                    <a:pt x="2386" y="13165"/>
                  </a:lnTo>
                  <a:lnTo>
                    <a:pt x="2382" y="13164"/>
                  </a:lnTo>
                  <a:lnTo>
                    <a:pt x="2378" y="13161"/>
                  </a:lnTo>
                  <a:lnTo>
                    <a:pt x="2374" y="13158"/>
                  </a:lnTo>
                  <a:lnTo>
                    <a:pt x="2368" y="13156"/>
                  </a:lnTo>
                  <a:lnTo>
                    <a:pt x="2361" y="13153"/>
                  </a:lnTo>
                  <a:lnTo>
                    <a:pt x="2356" y="13150"/>
                  </a:lnTo>
                  <a:lnTo>
                    <a:pt x="2350" y="13147"/>
                  </a:lnTo>
                  <a:lnTo>
                    <a:pt x="2340" y="13139"/>
                  </a:lnTo>
                  <a:lnTo>
                    <a:pt x="2330" y="13130"/>
                  </a:lnTo>
                  <a:lnTo>
                    <a:pt x="2312" y="13111"/>
                  </a:lnTo>
                  <a:lnTo>
                    <a:pt x="2296" y="13090"/>
                  </a:lnTo>
                  <a:lnTo>
                    <a:pt x="2283" y="13025"/>
                  </a:lnTo>
                  <a:lnTo>
                    <a:pt x="2271" y="12959"/>
                  </a:lnTo>
                  <a:lnTo>
                    <a:pt x="2260" y="12893"/>
                  </a:lnTo>
                  <a:lnTo>
                    <a:pt x="2250" y="12827"/>
                  </a:lnTo>
                  <a:lnTo>
                    <a:pt x="2240" y="12760"/>
                  </a:lnTo>
                  <a:lnTo>
                    <a:pt x="2231" y="12695"/>
                  </a:lnTo>
                  <a:lnTo>
                    <a:pt x="2223" y="12628"/>
                  </a:lnTo>
                  <a:lnTo>
                    <a:pt x="2216" y="12563"/>
                  </a:lnTo>
                  <a:lnTo>
                    <a:pt x="2210" y="12496"/>
                  </a:lnTo>
                  <a:lnTo>
                    <a:pt x="2205" y="12431"/>
                  </a:lnTo>
                  <a:lnTo>
                    <a:pt x="2201" y="12364"/>
                  </a:lnTo>
                  <a:lnTo>
                    <a:pt x="2198" y="12299"/>
                  </a:lnTo>
                  <a:lnTo>
                    <a:pt x="2196" y="12232"/>
                  </a:lnTo>
                  <a:lnTo>
                    <a:pt x="2195" y="12167"/>
                  </a:lnTo>
                  <a:lnTo>
                    <a:pt x="2195" y="12101"/>
                  </a:lnTo>
                  <a:lnTo>
                    <a:pt x="2196" y="12035"/>
                  </a:lnTo>
                  <a:lnTo>
                    <a:pt x="2199" y="11969"/>
                  </a:lnTo>
                  <a:lnTo>
                    <a:pt x="2202" y="11904"/>
                  </a:lnTo>
                  <a:lnTo>
                    <a:pt x="2207" y="11838"/>
                  </a:lnTo>
                  <a:lnTo>
                    <a:pt x="2214" y="11773"/>
                  </a:lnTo>
                  <a:lnTo>
                    <a:pt x="2222" y="11708"/>
                  </a:lnTo>
                  <a:lnTo>
                    <a:pt x="2231" y="11643"/>
                  </a:lnTo>
                  <a:lnTo>
                    <a:pt x="2241" y="11577"/>
                  </a:lnTo>
                  <a:lnTo>
                    <a:pt x="2253" y="11513"/>
                  </a:lnTo>
                  <a:lnTo>
                    <a:pt x="2267" y="11448"/>
                  </a:lnTo>
                  <a:lnTo>
                    <a:pt x="2282" y="11384"/>
                  </a:lnTo>
                  <a:lnTo>
                    <a:pt x="2298" y="11319"/>
                  </a:lnTo>
                  <a:lnTo>
                    <a:pt x="2317" y="11256"/>
                  </a:lnTo>
                  <a:lnTo>
                    <a:pt x="2337" y="11191"/>
                  </a:lnTo>
                  <a:lnTo>
                    <a:pt x="2358" y="11128"/>
                  </a:lnTo>
                  <a:lnTo>
                    <a:pt x="2382" y="11064"/>
                  </a:lnTo>
                  <a:lnTo>
                    <a:pt x="2406" y="11001"/>
                  </a:lnTo>
                  <a:lnTo>
                    <a:pt x="2524" y="10712"/>
                  </a:lnTo>
                  <a:lnTo>
                    <a:pt x="2516" y="10678"/>
                  </a:lnTo>
                  <a:lnTo>
                    <a:pt x="2507" y="10645"/>
                  </a:lnTo>
                  <a:lnTo>
                    <a:pt x="2497" y="10611"/>
                  </a:lnTo>
                  <a:lnTo>
                    <a:pt x="2486" y="10578"/>
                  </a:lnTo>
                  <a:lnTo>
                    <a:pt x="2474" y="10545"/>
                  </a:lnTo>
                  <a:lnTo>
                    <a:pt x="2461" y="10513"/>
                  </a:lnTo>
                  <a:lnTo>
                    <a:pt x="2448" y="10480"/>
                  </a:lnTo>
                  <a:lnTo>
                    <a:pt x="2433" y="10449"/>
                  </a:lnTo>
                  <a:lnTo>
                    <a:pt x="2418" y="10418"/>
                  </a:lnTo>
                  <a:lnTo>
                    <a:pt x="2403" y="10387"/>
                  </a:lnTo>
                  <a:lnTo>
                    <a:pt x="2387" y="10355"/>
                  </a:lnTo>
                  <a:lnTo>
                    <a:pt x="2371" y="10324"/>
                  </a:lnTo>
                  <a:lnTo>
                    <a:pt x="2337" y="10263"/>
                  </a:lnTo>
                  <a:lnTo>
                    <a:pt x="2301" y="10202"/>
                  </a:lnTo>
                  <a:lnTo>
                    <a:pt x="2264" y="10142"/>
                  </a:lnTo>
                  <a:lnTo>
                    <a:pt x="2228" y="10082"/>
                  </a:lnTo>
                  <a:lnTo>
                    <a:pt x="2189" y="10022"/>
                  </a:lnTo>
                  <a:lnTo>
                    <a:pt x="2152" y="9962"/>
                  </a:lnTo>
                  <a:lnTo>
                    <a:pt x="2116" y="9902"/>
                  </a:lnTo>
                  <a:lnTo>
                    <a:pt x="2080" y="9841"/>
                  </a:lnTo>
                  <a:lnTo>
                    <a:pt x="2045" y="9780"/>
                  </a:lnTo>
                  <a:lnTo>
                    <a:pt x="2012" y="9718"/>
                  </a:lnTo>
                  <a:lnTo>
                    <a:pt x="1990" y="9671"/>
                  </a:lnTo>
                  <a:lnTo>
                    <a:pt x="1967" y="9624"/>
                  </a:lnTo>
                  <a:lnTo>
                    <a:pt x="1944" y="9576"/>
                  </a:lnTo>
                  <a:lnTo>
                    <a:pt x="1918" y="9530"/>
                  </a:lnTo>
                  <a:lnTo>
                    <a:pt x="1893" y="9483"/>
                  </a:lnTo>
                  <a:lnTo>
                    <a:pt x="1869" y="9437"/>
                  </a:lnTo>
                  <a:lnTo>
                    <a:pt x="1844" y="9391"/>
                  </a:lnTo>
                  <a:lnTo>
                    <a:pt x="1821" y="9343"/>
                  </a:lnTo>
                  <a:lnTo>
                    <a:pt x="1797" y="9296"/>
                  </a:lnTo>
                  <a:lnTo>
                    <a:pt x="1776" y="9248"/>
                  </a:lnTo>
                  <a:lnTo>
                    <a:pt x="1766" y="9223"/>
                  </a:lnTo>
                  <a:lnTo>
                    <a:pt x="1757" y="9199"/>
                  </a:lnTo>
                  <a:lnTo>
                    <a:pt x="1748" y="9175"/>
                  </a:lnTo>
                  <a:lnTo>
                    <a:pt x="1740" y="9150"/>
                  </a:lnTo>
                  <a:lnTo>
                    <a:pt x="1732" y="9125"/>
                  </a:lnTo>
                  <a:lnTo>
                    <a:pt x="1724" y="9099"/>
                  </a:lnTo>
                  <a:lnTo>
                    <a:pt x="1718" y="9074"/>
                  </a:lnTo>
                  <a:lnTo>
                    <a:pt x="1712" y="9048"/>
                  </a:lnTo>
                  <a:lnTo>
                    <a:pt x="1707" y="9022"/>
                  </a:lnTo>
                  <a:lnTo>
                    <a:pt x="1703" y="8995"/>
                  </a:lnTo>
                  <a:lnTo>
                    <a:pt x="1699" y="8968"/>
                  </a:lnTo>
                  <a:lnTo>
                    <a:pt x="1697" y="8941"/>
                  </a:lnTo>
                  <a:lnTo>
                    <a:pt x="1687" y="8897"/>
                  </a:lnTo>
                  <a:lnTo>
                    <a:pt x="1679" y="8852"/>
                  </a:lnTo>
                  <a:lnTo>
                    <a:pt x="1673" y="8809"/>
                  </a:lnTo>
                  <a:lnTo>
                    <a:pt x="1670" y="8766"/>
                  </a:lnTo>
                  <a:lnTo>
                    <a:pt x="1668" y="8722"/>
                  </a:lnTo>
                  <a:lnTo>
                    <a:pt x="1668" y="8680"/>
                  </a:lnTo>
                  <a:lnTo>
                    <a:pt x="1670" y="8639"/>
                  </a:lnTo>
                  <a:lnTo>
                    <a:pt x="1674" y="8597"/>
                  </a:lnTo>
                  <a:lnTo>
                    <a:pt x="1679" y="8556"/>
                  </a:lnTo>
                  <a:lnTo>
                    <a:pt x="1686" y="8516"/>
                  </a:lnTo>
                  <a:lnTo>
                    <a:pt x="1694" y="8475"/>
                  </a:lnTo>
                  <a:lnTo>
                    <a:pt x="1704" y="8435"/>
                  </a:lnTo>
                  <a:lnTo>
                    <a:pt x="1714" y="8396"/>
                  </a:lnTo>
                  <a:lnTo>
                    <a:pt x="1726" y="8357"/>
                  </a:lnTo>
                  <a:lnTo>
                    <a:pt x="1739" y="8317"/>
                  </a:lnTo>
                  <a:lnTo>
                    <a:pt x="1754" y="8279"/>
                  </a:lnTo>
                  <a:lnTo>
                    <a:pt x="1769" y="8241"/>
                  </a:lnTo>
                  <a:lnTo>
                    <a:pt x="1785" y="8203"/>
                  </a:lnTo>
                  <a:lnTo>
                    <a:pt x="1802" y="8166"/>
                  </a:lnTo>
                  <a:lnTo>
                    <a:pt x="1821" y="8129"/>
                  </a:lnTo>
                  <a:lnTo>
                    <a:pt x="1840" y="8091"/>
                  </a:lnTo>
                  <a:lnTo>
                    <a:pt x="1859" y="8055"/>
                  </a:lnTo>
                  <a:lnTo>
                    <a:pt x="1879" y="8019"/>
                  </a:lnTo>
                  <a:lnTo>
                    <a:pt x="1900" y="7983"/>
                  </a:lnTo>
                  <a:lnTo>
                    <a:pt x="1944" y="7911"/>
                  </a:lnTo>
                  <a:lnTo>
                    <a:pt x="1988" y="7840"/>
                  </a:lnTo>
                  <a:lnTo>
                    <a:pt x="2033" y="7771"/>
                  </a:lnTo>
                  <a:lnTo>
                    <a:pt x="2080" y="7702"/>
                  </a:lnTo>
                  <a:lnTo>
                    <a:pt x="2079" y="7655"/>
                  </a:lnTo>
                  <a:lnTo>
                    <a:pt x="2079" y="7610"/>
                  </a:lnTo>
                  <a:lnTo>
                    <a:pt x="2080" y="7565"/>
                  </a:lnTo>
                  <a:lnTo>
                    <a:pt x="2081" y="7520"/>
                  </a:lnTo>
                  <a:lnTo>
                    <a:pt x="2080" y="7476"/>
                  </a:lnTo>
                  <a:lnTo>
                    <a:pt x="2078" y="7431"/>
                  </a:lnTo>
                  <a:lnTo>
                    <a:pt x="2076" y="7409"/>
                  </a:lnTo>
                  <a:lnTo>
                    <a:pt x="2073" y="7386"/>
                  </a:lnTo>
                  <a:lnTo>
                    <a:pt x="2069" y="7364"/>
                  </a:lnTo>
                  <a:lnTo>
                    <a:pt x="2064" y="7340"/>
                  </a:lnTo>
                  <a:lnTo>
                    <a:pt x="2023" y="7357"/>
                  </a:lnTo>
                  <a:lnTo>
                    <a:pt x="1983" y="7374"/>
                  </a:lnTo>
                  <a:lnTo>
                    <a:pt x="1963" y="7383"/>
                  </a:lnTo>
                  <a:lnTo>
                    <a:pt x="1942" y="7391"/>
                  </a:lnTo>
                  <a:lnTo>
                    <a:pt x="1921" y="7399"/>
                  </a:lnTo>
                  <a:lnTo>
                    <a:pt x="1900" y="7406"/>
                  </a:lnTo>
                  <a:lnTo>
                    <a:pt x="1879" y="7412"/>
                  </a:lnTo>
                  <a:lnTo>
                    <a:pt x="1858" y="7417"/>
                  </a:lnTo>
                  <a:lnTo>
                    <a:pt x="1837" y="7420"/>
                  </a:lnTo>
                  <a:lnTo>
                    <a:pt x="1815" y="7423"/>
                  </a:lnTo>
                  <a:lnTo>
                    <a:pt x="1792" y="7423"/>
                  </a:lnTo>
                  <a:lnTo>
                    <a:pt x="1770" y="7422"/>
                  </a:lnTo>
                  <a:lnTo>
                    <a:pt x="1758" y="7421"/>
                  </a:lnTo>
                  <a:lnTo>
                    <a:pt x="1747" y="7419"/>
                  </a:lnTo>
                  <a:lnTo>
                    <a:pt x="1736" y="7417"/>
                  </a:lnTo>
                  <a:lnTo>
                    <a:pt x="1724" y="7414"/>
                  </a:lnTo>
                  <a:lnTo>
                    <a:pt x="1706" y="7403"/>
                  </a:lnTo>
                  <a:lnTo>
                    <a:pt x="1688" y="7391"/>
                  </a:lnTo>
                  <a:lnTo>
                    <a:pt x="1669" y="7379"/>
                  </a:lnTo>
                  <a:lnTo>
                    <a:pt x="1652" y="7366"/>
                  </a:lnTo>
                  <a:lnTo>
                    <a:pt x="1636" y="7353"/>
                  </a:lnTo>
                  <a:lnTo>
                    <a:pt x="1619" y="7339"/>
                  </a:lnTo>
                  <a:lnTo>
                    <a:pt x="1604" y="7325"/>
                  </a:lnTo>
                  <a:lnTo>
                    <a:pt x="1588" y="7310"/>
                  </a:lnTo>
                  <a:lnTo>
                    <a:pt x="1558" y="7281"/>
                  </a:lnTo>
                  <a:lnTo>
                    <a:pt x="1529" y="7250"/>
                  </a:lnTo>
                  <a:lnTo>
                    <a:pt x="1501" y="7217"/>
                  </a:lnTo>
                  <a:lnTo>
                    <a:pt x="1475" y="7185"/>
                  </a:lnTo>
                  <a:lnTo>
                    <a:pt x="1449" y="7151"/>
                  </a:lnTo>
                  <a:lnTo>
                    <a:pt x="1423" y="7117"/>
                  </a:lnTo>
                  <a:lnTo>
                    <a:pt x="1399" y="7082"/>
                  </a:lnTo>
                  <a:lnTo>
                    <a:pt x="1375" y="7047"/>
                  </a:lnTo>
                  <a:lnTo>
                    <a:pt x="1327" y="6978"/>
                  </a:lnTo>
                  <a:lnTo>
                    <a:pt x="1279" y="6909"/>
                  </a:lnTo>
                  <a:lnTo>
                    <a:pt x="1264" y="6882"/>
                  </a:lnTo>
                  <a:lnTo>
                    <a:pt x="1250" y="6856"/>
                  </a:lnTo>
                  <a:lnTo>
                    <a:pt x="1236" y="6828"/>
                  </a:lnTo>
                  <a:lnTo>
                    <a:pt x="1223" y="6800"/>
                  </a:lnTo>
                  <a:lnTo>
                    <a:pt x="1198" y="6746"/>
                  </a:lnTo>
                  <a:lnTo>
                    <a:pt x="1173" y="6690"/>
                  </a:lnTo>
                  <a:lnTo>
                    <a:pt x="1150" y="6634"/>
                  </a:lnTo>
                  <a:lnTo>
                    <a:pt x="1127" y="6577"/>
                  </a:lnTo>
                  <a:lnTo>
                    <a:pt x="1105" y="6521"/>
                  </a:lnTo>
                  <a:lnTo>
                    <a:pt x="1083" y="6466"/>
                  </a:lnTo>
                  <a:lnTo>
                    <a:pt x="1060" y="6409"/>
                  </a:lnTo>
                  <a:lnTo>
                    <a:pt x="1035" y="6354"/>
                  </a:lnTo>
                  <a:lnTo>
                    <a:pt x="1010" y="6298"/>
                  </a:lnTo>
                  <a:lnTo>
                    <a:pt x="984" y="6244"/>
                  </a:lnTo>
                  <a:lnTo>
                    <a:pt x="970" y="6218"/>
                  </a:lnTo>
                  <a:lnTo>
                    <a:pt x="955" y="6190"/>
                  </a:lnTo>
                  <a:lnTo>
                    <a:pt x="940" y="6164"/>
                  </a:lnTo>
                  <a:lnTo>
                    <a:pt x="923" y="6138"/>
                  </a:lnTo>
                  <a:lnTo>
                    <a:pt x="906" y="6113"/>
                  </a:lnTo>
                  <a:lnTo>
                    <a:pt x="889" y="6087"/>
                  </a:lnTo>
                  <a:lnTo>
                    <a:pt x="871" y="6061"/>
                  </a:lnTo>
                  <a:lnTo>
                    <a:pt x="852" y="6037"/>
                  </a:lnTo>
                  <a:lnTo>
                    <a:pt x="849" y="6042"/>
                  </a:lnTo>
                  <a:lnTo>
                    <a:pt x="846" y="6046"/>
                  </a:lnTo>
                  <a:lnTo>
                    <a:pt x="842" y="6049"/>
                  </a:lnTo>
                  <a:lnTo>
                    <a:pt x="837" y="6051"/>
                  </a:lnTo>
                  <a:lnTo>
                    <a:pt x="833" y="6052"/>
                  </a:lnTo>
                  <a:lnTo>
                    <a:pt x="828" y="6053"/>
                  </a:lnTo>
                  <a:lnTo>
                    <a:pt x="822" y="6052"/>
                  </a:lnTo>
                  <a:lnTo>
                    <a:pt x="817" y="6051"/>
                  </a:lnTo>
                  <a:lnTo>
                    <a:pt x="793" y="6044"/>
                  </a:lnTo>
                  <a:lnTo>
                    <a:pt x="773" y="6037"/>
                  </a:lnTo>
                  <a:lnTo>
                    <a:pt x="737" y="6036"/>
                  </a:lnTo>
                  <a:lnTo>
                    <a:pt x="699" y="6035"/>
                  </a:lnTo>
                  <a:lnTo>
                    <a:pt x="661" y="6033"/>
                  </a:lnTo>
                  <a:lnTo>
                    <a:pt x="624" y="6030"/>
                  </a:lnTo>
                  <a:lnTo>
                    <a:pt x="586" y="6027"/>
                  </a:lnTo>
                  <a:lnTo>
                    <a:pt x="550" y="6021"/>
                  </a:lnTo>
                  <a:lnTo>
                    <a:pt x="531" y="6018"/>
                  </a:lnTo>
                  <a:lnTo>
                    <a:pt x="513" y="6014"/>
                  </a:lnTo>
                  <a:lnTo>
                    <a:pt x="495" y="6010"/>
                  </a:lnTo>
                  <a:lnTo>
                    <a:pt x="478" y="6005"/>
                  </a:lnTo>
                  <a:lnTo>
                    <a:pt x="461" y="6000"/>
                  </a:lnTo>
                  <a:lnTo>
                    <a:pt x="445" y="5994"/>
                  </a:lnTo>
                  <a:lnTo>
                    <a:pt x="428" y="5987"/>
                  </a:lnTo>
                  <a:lnTo>
                    <a:pt x="412" y="5980"/>
                  </a:lnTo>
                  <a:lnTo>
                    <a:pt x="396" y="5972"/>
                  </a:lnTo>
                  <a:lnTo>
                    <a:pt x="381" y="5963"/>
                  </a:lnTo>
                  <a:lnTo>
                    <a:pt x="367" y="5953"/>
                  </a:lnTo>
                  <a:lnTo>
                    <a:pt x="353" y="5943"/>
                  </a:lnTo>
                  <a:lnTo>
                    <a:pt x="340" y="5931"/>
                  </a:lnTo>
                  <a:lnTo>
                    <a:pt x="327" y="5919"/>
                  </a:lnTo>
                  <a:lnTo>
                    <a:pt x="315" y="5906"/>
                  </a:lnTo>
                  <a:lnTo>
                    <a:pt x="303" y="5892"/>
                  </a:lnTo>
                  <a:lnTo>
                    <a:pt x="293" y="5877"/>
                  </a:lnTo>
                  <a:lnTo>
                    <a:pt x="282" y="5861"/>
                  </a:lnTo>
                  <a:lnTo>
                    <a:pt x="272" y="5844"/>
                  </a:lnTo>
                  <a:lnTo>
                    <a:pt x="264" y="5824"/>
                  </a:lnTo>
                  <a:lnTo>
                    <a:pt x="259" y="5811"/>
                  </a:lnTo>
                  <a:lnTo>
                    <a:pt x="254" y="5799"/>
                  </a:lnTo>
                  <a:lnTo>
                    <a:pt x="249" y="5787"/>
                  </a:lnTo>
                  <a:lnTo>
                    <a:pt x="242" y="5776"/>
                  </a:lnTo>
                  <a:lnTo>
                    <a:pt x="228" y="5755"/>
                  </a:lnTo>
                  <a:lnTo>
                    <a:pt x="213" y="5734"/>
                  </a:lnTo>
                  <a:lnTo>
                    <a:pt x="198" y="5713"/>
                  </a:lnTo>
                  <a:lnTo>
                    <a:pt x="185" y="5691"/>
                  </a:lnTo>
                  <a:lnTo>
                    <a:pt x="178" y="5679"/>
                  </a:lnTo>
                  <a:lnTo>
                    <a:pt x="172" y="5668"/>
                  </a:lnTo>
                  <a:lnTo>
                    <a:pt x="167" y="5655"/>
                  </a:lnTo>
                  <a:lnTo>
                    <a:pt x="162" y="5643"/>
                  </a:lnTo>
                  <a:lnTo>
                    <a:pt x="145" y="5628"/>
                  </a:lnTo>
                  <a:lnTo>
                    <a:pt x="129" y="5612"/>
                  </a:lnTo>
                  <a:lnTo>
                    <a:pt x="114" y="5595"/>
                  </a:lnTo>
                  <a:lnTo>
                    <a:pt x="101" y="5575"/>
                  </a:lnTo>
                  <a:lnTo>
                    <a:pt x="89" y="5556"/>
                  </a:lnTo>
                  <a:lnTo>
                    <a:pt x="79" y="5536"/>
                  </a:lnTo>
                  <a:lnTo>
                    <a:pt x="70" y="5515"/>
                  </a:lnTo>
                  <a:lnTo>
                    <a:pt x="62" y="5493"/>
                  </a:lnTo>
                  <a:lnTo>
                    <a:pt x="55" y="5471"/>
                  </a:lnTo>
                  <a:lnTo>
                    <a:pt x="50" y="5446"/>
                  </a:lnTo>
                  <a:lnTo>
                    <a:pt x="47" y="5423"/>
                  </a:lnTo>
                  <a:lnTo>
                    <a:pt x="44" y="5398"/>
                  </a:lnTo>
                  <a:lnTo>
                    <a:pt x="43" y="5373"/>
                  </a:lnTo>
                  <a:lnTo>
                    <a:pt x="43" y="5348"/>
                  </a:lnTo>
                  <a:lnTo>
                    <a:pt x="45" y="5322"/>
                  </a:lnTo>
                  <a:lnTo>
                    <a:pt x="48" y="5296"/>
                  </a:lnTo>
                  <a:lnTo>
                    <a:pt x="40" y="5292"/>
                  </a:lnTo>
                  <a:lnTo>
                    <a:pt x="33" y="5287"/>
                  </a:lnTo>
                  <a:lnTo>
                    <a:pt x="27" y="5282"/>
                  </a:lnTo>
                  <a:lnTo>
                    <a:pt x="22" y="5277"/>
                  </a:lnTo>
                  <a:lnTo>
                    <a:pt x="18" y="5272"/>
                  </a:lnTo>
                  <a:lnTo>
                    <a:pt x="14" y="5266"/>
                  </a:lnTo>
                  <a:lnTo>
                    <a:pt x="11" y="5261"/>
                  </a:lnTo>
                  <a:lnTo>
                    <a:pt x="8" y="5255"/>
                  </a:lnTo>
                  <a:lnTo>
                    <a:pt x="4" y="5243"/>
                  </a:lnTo>
                  <a:lnTo>
                    <a:pt x="1" y="5231"/>
                  </a:lnTo>
                  <a:lnTo>
                    <a:pt x="0" y="5218"/>
                  </a:lnTo>
                  <a:lnTo>
                    <a:pt x="0" y="5205"/>
                  </a:lnTo>
                  <a:lnTo>
                    <a:pt x="2" y="5177"/>
                  </a:lnTo>
                  <a:lnTo>
                    <a:pt x="4" y="5149"/>
                  </a:lnTo>
                  <a:lnTo>
                    <a:pt x="5" y="5134"/>
                  </a:lnTo>
                  <a:lnTo>
                    <a:pt x="6" y="5120"/>
                  </a:lnTo>
                  <a:lnTo>
                    <a:pt x="5" y="5106"/>
                  </a:lnTo>
                  <a:lnTo>
                    <a:pt x="3" y="5092"/>
                  </a:lnTo>
                  <a:lnTo>
                    <a:pt x="64" y="4969"/>
                  </a:lnTo>
                  <a:lnTo>
                    <a:pt x="56" y="4958"/>
                  </a:lnTo>
                  <a:lnTo>
                    <a:pt x="48" y="4944"/>
                  </a:lnTo>
                  <a:lnTo>
                    <a:pt x="40" y="4931"/>
                  </a:lnTo>
                  <a:lnTo>
                    <a:pt x="33" y="4918"/>
                  </a:lnTo>
                  <a:lnTo>
                    <a:pt x="26" y="4905"/>
                  </a:lnTo>
                  <a:lnTo>
                    <a:pt x="21" y="4891"/>
                  </a:lnTo>
                  <a:lnTo>
                    <a:pt x="16" y="4877"/>
                  </a:lnTo>
                  <a:lnTo>
                    <a:pt x="12" y="4862"/>
                  </a:lnTo>
                  <a:lnTo>
                    <a:pt x="10" y="4848"/>
                  </a:lnTo>
                  <a:lnTo>
                    <a:pt x="8" y="4833"/>
                  </a:lnTo>
                  <a:lnTo>
                    <a:pt x="8" y="4817"/>
                  </a:lnTo>
                  <a:lnTo>
                    <a:pt x="9" y="4802"/>
                  </a:lnTo>
                  <a:lnTo>
                    <a:pt x="12" y="4787"/>
                  </a:lnTo>
                  <a:lnTo>
                    <a:pt x="16" y="4773"/>
                  </a:lnTo>
                  <a:lnTo>
                    <a:pt x="23" y="4758"/>
                  </a:lnTo>
                  <a:lnTo>
                    <a:pt x="31" y="4743"/>
                  </a:lnTo>
                  <a:lnTo>
                    <a:pt x="37" y="4732"/>
                  </a:lnTo>
                  <a:lnTo>
                    <a:pt x="45" y="4723"/>
                  </a:lnTo>
                  <a:lnTo>
                    <a:pt x="54" y="4716"/>
                  </a:lnTo>
                  <a:lnTo>
                    <a:pt x="62" y="4710"/>
                  </a:lnTo>
                  <a:lnTo>
                    <a:pt x="72" y="4705"/>
                  </a:lnTo>
                  <a:lnTo>
                    <a:pt x="82" y="4701"/>
                  </a:lnTo>
                  <a:lnTo>
                    <a:pt x="92" y="4698"/>
                  </a:lnTo>
                  <a:lnTo>
                    <a:pt x="103" y="4696"/>
                  </a:lnTo>
                  <a:lnTo>
                    <a:pt x="114" y="4696"/>
                  </a:lnTo>
                  <a:lnTo>
                    <a:pt x="125" y="4696"/>
                  </a:lnTo>
                  <a:lnTo>
                    <a:pt x="136" y="4698"/>
                  </a:lnTo>
                  <a:lnTo>
                    <a:pt x="147" y="4701"/>
                  </a:lnTo>
                  <a:lnTo>
                    <a:pt x="170" y="4706"/>
                  </a:lnTo>
                  <a:lnTo>
                    <a:pt x="190" y="4713"/>
                  </a:lnTo>
                  <a:lnTo>
                    <a:pt x="208" y="4723"/>
                  </a:lnTo>
                  <a:lnTo>
                    <a:pt x="225" y="4733"/>
                  </a:lnTo>
                  <a:lnTo>
                    <a:pt x="241" y="4744"/>
                  </a:lnTo>
                  <a:lnTo>
                    <a:pt x="257" y="4755"/>
                  </a:lnTo>
                  <a:lnTo>
                    <a:pt x="271" y="4768"/>
                  </a:lnTo>
                  <a:lnTo>
                    <a:pt x="286" y="4781"/>
                  </a:lnTo>
                  <a:lnTo>
                    <a:pt x="301" y="4794"/>
                  </a:lnTo>
                  <a:lnTo>
                    <a:pt x="314" y="4808"/>
                  </a:lnTo>
                  <a:lnTo>
                    <a:pt x="340" y="4839"/>
                  </a:lnTo>
                  <a:lnTo>
                    <a:pt x="364" y="4869"/>
                  </a:lnTo>
                  <a:lnTo>
                    <a:pt x="388" y="4901"/>
                  </a:lnTo>
                  <a:lnTo>
                    <a:pt x="412" y="4933"/>
                  </a:lnTo>
                  <a:lnTo>
                    <a:pt x="437" y="4966"/>
                  </a:lnTo>
                  <a:lnTo>
                    <a:pt x="461" y="4997"/>
                  </a:lnTo>
                  <a:lnTo>
                    <a:pt x="474" y="5012"/>
                  </a:lnTo>
                  <a:lnTo>
                    <a:pt x="487" y="5027"/>
                  </a:lnTo>
                  <a:lnTo>
                    <a:pt x="500" y="5042"/>
                  </a:lnTo>
                  <a:lnTo>
                    <a:pt x="514" y="5056"/>
                  </a:lnTo>
                  <a:lnTo>
                    <a:pt x="528" y="5069"/>
                  </a:lnTo>
                  <a:lnTo>
                    <a:pt x="543" y="5083"/>
                  </a:lnTo>
                  <a:lnTo>
                    <a:pt x="559" y="5096"/>
                  </a:lnTo>
                  <a:lnTo>
                    <a:pt x="575" y="5108"/>
                  </a:lnTo>
                  <a:lnTo>
                    <a:pt x="592" y="5119"/>
                  </a:lnTo>
                  <a:lnTo>
                    <a:pt x="609" y="5129"/>
                  </a:lnTo>
                  <a:lnTo>
                    <a:pt x="627" y="5138"/>
                  </a:lnTo>
                  <a:lnTo>
                    <a:pt x="647" y="5147"/>
                  </a:lnTo>
                  <a:lnTo>
                    <a:pt x="648" y="5119"/>
                  </a:lnTo>
                  <a:lnTo>
                    <a:pt x="648" y="5091"/>
                  </a:lnTo>
                  <a:lnTo>
                    <a:pt x="648" y="5064"/>
                  </a:lnTo>
                  <a:lnTo>
                    <a:pt x="647" y="5038"/>
                  </a:lnTo>
                  <a:lnTo>
                    <a:pt x="647" y="5013"/>
                  </a:lnTo>
                  <a:lnTo>
                    <a:pt x="647" y="4988"/>
                  </a:lnTo>
                  <a:lnTo>
                    <a:pt x="647" y="4964"/>
                  </a:lnTo>
                  <a:lnTo>
                    <a:pt x="649" y="4940"/>
                  </a:lnTo>
                  <a:lnTo>
                    <a:pt x="653" y="4917"/>
                  </a:lnTo>
                  <a:lnTo>
                    <a:pt x="658" y="4895"/>
                  </a:lnTo>
                  <a:lnTo>
                    <a:pt x="661" y="4884"/>
                  </a:lnTo>
                  <a:lnTo>
                    <a:pt x="665" y="4874"/>
                  </a:lnTo>
                  <a:lnTo>
                    <a:pt x="670" y="4863"/>
                  </a:lnTo>
                  <a:lnTo>
                    <a:pt x="676" y="4853"/>
                  </a:lnTo>
                  <a:lnTo>
                    <a:pt x="682" y="4843"/>
                  </a:lnTo>
                  <a:lnTo>
                    <a:pt x="688" y="4833"/>
                  </a:lnTo>
                  <a:lnTo>
                    <a:pt x="696" y="4822"/>
                  </a:lnTo>
                  <a:lnTo>
                    <a:pt x="704" y="4812"/>
                  </a:lnTo>
                  <a:lnTo>
                    <a:pt x="713" y="4803"/>
                  </a:lnTo>
                  <a:lnTo>
                    <a:pt x="723" y="4793"/>
                  </a:lnTo>
                  <a:lnTo>
                    <a:pt x="734" y="4784"/>
                  </a:lnTo>
                  <a:lnTo>
                    <a:pt x="746" y="4775"/>
                  </a:lnTo>
                  <a:lnTo>
                    <a:pt x="756" y="4773"/>
                  </a:lnTo>
                  <a:lnTo>
                    <a:pt x="765" y="4773"/>
                  </a:lnTo>
                  <a:lnTo>
                    <a:pt x="774" y="4774"/>
                  </a:lnTo>
                  <a:lnTo>
                    <a:pt x="783" y="4776"/>
                  </a:lnTo>
                  <a:lnTo>
                    <a:pt x="792" y="4779"/>
                  </a:lnTo>
                  <a:lnTo>
                    <a:pt x="801" y="4783"/>
                  </a:lnTo>
                  <a:lnTo>
                    <a:pt x="809" y="4788"/>
                  </a:lnTo>
                  <a:lnTo>
                    <a:pt x="818" y="4793"/>
                  </a:lnTo>
                  <a:lnTo>
                    <a:pt x="849" y="4820"/>
                  </a:lnTo>
                  <a:lnTo>
                    <a:pt x="880" y="4847"/>
                  </a:lnTo>
                  <a:lnTo>
                    <a:pt x="890" y="4864"/>
                  </a:lnTo>
                  <a:lnTo>
                    <a:pt x="899" y="4881"/>
                  </a:lnTo>
                  <a:lnTo>
                    <a:pt x="906" y="4899"/>
                  </a:lnTo>
                  <a:lnTo>
                    <a:pt x="912" y="4918"/>
                  </a:lnTo>
                  <a:lnTo>
                    <a:pt x="917" y="4937"/>
                  </a:lnTo>
                  <a:lnTo>
                    <a:pt x="921" y="4957"/>
                  </a:lnTo>
                  <a:lnTo>
                    <a:pt x="926" y="4976"/>
                  </a:lnTo>
                  <a:lnTo>
                    <a:pt x="929" y="4996"/>
                  </a:lnTo>
                  <a:lnTo>
                    <a:pt x="935" y="5035"/>
                  </a:lnTo>
                  <a:lnTo>
                    <a:pt x="942" y="5074"/>
                  </a:lnTo>
                  <a:lnTo>
                    <a:pt x="947" y="5093"/>
                  </a:lnTo>
                  <a:lnTo>
                    <a:pt x="953" y="5112"/>
                  </a:lnTo>
                  <a:lnTo>
                    <a:pt x="961" y="5129"/>
                  </a:lnTo>
                  <a:lnTo>
                    <a:pt x="970" y="5147"/>
                  </a:lnTo>
                  <a:lnTo>
                    <a:pt x="984" y="5165"/>
                  </a:lnTo>
                  <a:lnTo>
                    <a:pt x="999" y="5183"/>
                  </a:lnTo>
                  <a:lnTo>
                    <a:pt x="1015" y="5199"/>
                  </a:lnTo>
                  <a:lnTo>
                    <a:pt x="1033" y="5216"/>
                  </a:lnTo>
                  <a:lnTo>
                    <a:pt x="1071" y="5245"/>
                  </a:lnTo>
                  <a:lnTo>
                    <a:pt x="1108" y="5275"/>
                  </a:lnTo>
                  <a:lnTo>
                    <a:pt x="1126" y="5290"/>
                  </a:lnTo>
                  <a:lnTo>
                    <a:pt x="1144" y="5306"/>
                  </a:lnTo>
                  <a:lnTo>
                    <a:pt x="1160" y="5322"/>
                  </a:lnTo>
                  <a:lnTo>
                    <a:pt x="1176" y="5341"/>
                  </a:lnTo>
                  <a:lnTo>
                    <a:pt x="1184" y="5350"/>
                  </a:lnTo>
                  <a:lnTo>
                    <a:pt x="1190" y="5359"/>
                  </a:lnTo>
                  <a:lnTo>
                    <a:pt x="1196" y="5369"/>
                  </a:lnTo>
                  <a:lnTo>
                    <a:pt x="1202" y="5380"/>
                  </a:lnTo>
                  <a:lnTo>
                    <a:pt x="1207" y="5390"/>
                  </a:lnTo>
                  <a:lnTo>
                    <a:pt x="1212" y="5402"/>
                  </a:lnTo>
                  <a:lnTo>
                    <a:pt x="1216" y="5413"/>
                  </a:lnTo>
                  <a:lnTo>
                    <a:pt x="1219" y="5425"/>
                  </a:lnTo>
                  <a:lnTo>
                    <a:pt x="1222" y="5443"/>
                  </a:lnTo>
                  <a:lnTo>
                    <a:pt x="1224" y="5462"/>
                  </a:lnTo>
                  <a:lnTo>
                    <a:pt x="1225" y="5480"/>
                  </a:lnTo>
                  <a:lnTo>
                    <a:pt x="1225" y="5498"/>
                  </a:lnTo>
                  <a:lnTo>
                    <a:pt x="1225" y="5516"/>
                  </a:lnTo>
                  <a:lnTo>
                    <a:pt x="1224" y="5534"/>
                  </a:lnTo>
                  <a:lnTo>
                    <a:pt x="1223" y="5551"/>
                  </a:lnTo>
                  <a:lnTo>
                    <a:pt x="1221" y="5569"/>
                  </a:lnTo>
                  <a:lnTo>
                    <a:pt x="1218" y="5587"/>
                  </a:lnTo>
                  <a:lnTo>
                    <a:pt x="1215" y="5604"/>
                  </a:lnTo>
                  <a:lnTo>
                    <a:pt x="1211" y="5621"/>
                  </a:lnTo>
                  <a:lnTo>
                    <a:pt x="1207" y="5638"/>
                  </a:lnTo>
                  <a:lnTo>
                    <a:pt x="1202" y="5654"/>
                  </a:lnTo>
                  <a:lnTo>
                    <a:pt x="1197" y="5671"/>
                  </a:lnTo>
                  <a:lnTo>
                    <a:pt x="1191" y="5686"/>
                  </a:lnTo>
                  <a:lnTo>
                    <a:pt x="1185" y="5702"/>
                  </a:lnTo>
                  <a:lnTo>
                    <a:pt x="1215" y="5736"/>
                  </a:lnTo>
                  <a:lnTo>
                    <a:pt x="1246" y="5769"/>
                  </a:lnTo>
                  <a:lnTo>
                    <a:pt x="1279" y="5803"/>
                  </a:lnTo>
                  <a:lnTo>
                    <a:pt x="1313" y="5837"/>
                  </a:lnTo>
                  <a:lnTo>
                    <a:pt x="1381" y="5904"/>
                  </a:lnTo>
                  <a:lnTo>
                    <a:pt x="1450" y="5974"/>
                  </a:lnTo>
                  <a:lnTo>
                    <a:pt x="1484" y="6008"/>
                  </a:lnTo>
                  <a:lnTo>
                    <a:pt x="1517" y="6043"/>
                  </a:lnTo>
                  <a:lnTo>
                    <a:pt x="1549" y="6078"/>
                  </a:lnTo>
                  <a:lnTo>
                    <a:pt x="1582" y="6115"/>
                  </a:lnTo>
                  <a:lnTo>
                    <a:pt x="1611" y="6151"/>
                  </a:lnTo>
                  <a:lnTo>
                    <a:pt x="1640" y="6188"/>
                  </a:lnTo>
                  <a:lnTo>
                    <a:pt x="1666" y="6226"/>
                  </a:lnTo>
                  <a:lnTo>
                    <a:pt x="1692" y="6263"/>
                  </a:lnTo>
                  <a:lnTo>
                    <a:pt x="1680" y="6302"/>
                  </a:lnTo>
                  <a:lnTo>
                    <a:pt x="1686" y="6304"/>
                  </a:lnTo>
                  <a:lnTo>
                    <a:pt x="1692" y="6304"/>
                  </a:lnTo>
                  <a:lnTo>
                    <a:pt x="1697" y="6305"/>
                  </a:lnTo>
                  <a:lnTo>
                    <a:pt x="1702" y="6304"/>
                  </a:lnTo>
                  <a:lnTo>
                    <a:pt x="1712" y="6301"/>
                  </a:lnTo>
                  <a:lnTo>
                    <a:pt x="1720" y="6297"/>
                  </a:lnTo>
                  <a:lnTo>
                    <a:pt x="1729" y="6293"/>
                  </a:lnTo>
                  <a:lnTo>
                    <a:pt x="1738" y="6289"/>
                  </a:lnTo>
                  <a:lnTo>
                    <a:pt x="1743" y="6288"/>
                  </a:lnTo>
                  <a:lnTo>
                    <a:pt x="1748" y="6286"/>
                  </a:lnTo>
                  <a:lnTo>
                    <a:pt x="1753" y="6286"/>
                  </a:lnTo>
                  <a:lnTo>
                    <a:pt x="1758" y="6286"/>
                  </a:lnTo>
                  <a:lnTo>
                    <a:pt x="1740" y="6263"/>
                  </a:lnTo>
                  <a:lnTo>
                    <a:pt x="1744" y="6244"/>
                  </a:lnTo>
                  <a:lnTo>
                    <a:pt x="1748" y="6226"/>
                  </a:lnTo>
                  <a:lnTo>
                    <a:pt x="1753" y="6207"/>
                  </a:lnTo>
                  <a:lnTo>
                    <a:pt x="1759" y="6189"/>
                  </a:lnTo>
                  <a:lnTo>
                    <a:pt x="1772" y="6153"/>
                  </a:lnTo>
                  <a:lnTo>
                    <a:pt x="1785" y="6118"/>
                  </a:lnTo>
                  <a:lnTo>
                    <a:pt x="1792" y="6100"/>
                  </a:lnTo>
                  <a:lnTo>
                    <a:pt x="1797" y="6081"/>
                  </a:lnTo>
                  <a:lnTo>
                    <a:pt x="1803" y="6063"/>
                  </a:lnTo>
                  <a:lnTo>
                    <a:pt x="1807" y="6045"/>
                  </a:lnTo>
                  <a:lnTo>
                    <a:pt x="1812" y="6027"/>
                  </a:lnTo>
                  <a:lnTo>
                    <a:pt x="1814" y="6008"/>
                  </a:lnTo>
                  <a:lnTo>
                    <a:pt x="1815" y="5990"/>
                  </a:lnTo>
                  <a:lnTo>
                    <a:pt x="1814" y="5970"/>
                  </a:lnTo>
                  <a:lnTo>
                    <a:pt x="1807" y="5965"/>
                  </a:lnTo>
                  <a:lnTo>
                    <a:pt x="1802" y="5958"/>
                  </a:lnTo>
                  <a:lnTo>
                    <a:pt x="1797" y="5952"/>
                  </a:lnTo>
                  <a:lnTo>
                    <a:pt x="1794" y="5946"/>
                  </a:lnTo>
                  <a:lnTo>
                    <a:pt x="1791" y="5939"/>
                  </a:lnTo>
                  <a:lnTo>
                    <a:pt x="1788" y="5933"/>
                  </a:lnTo>
                  <a:lnTo>
                    <a:pt x="1787" y="5927"/>
                  </a:lnTo>
                  <a:lnTo>
                    <a:pt x="1786" y="5920"/>
                  </a:lnTo>
                  <a:lnTo>
                    <a:pt x="1785" y="5907"/>
                  </a:lnTo>
                  <a:lnTo>
                    <a:pt x="1786" y="5894"/>
                  </a:lnTo>
                  <a:lnTo>
                    <a:pt x="1789" y="5880"/>
                  </a:lnTo>
                  <a:lnTo>
                    <a:pt x="1793" y="5866"/>
                  </a:lnTo>
                  <a:lnTo>
                    <a:pt x="1802" y="5838"/>
                  </a:lnTo>
                  <a:lnTo>
                    <a:pt x="1811" y="5807"/>
                  </a:lnTo>
                  <a:lnTo>
                    <a:pt x="1814" y="5792"/>
                  </a:lnTo>
                  <a:lnTo>
                    <a:pt x="1816" y="5777"/>
                  </a:lnTo>
                  <a:lnTo>
                    <a:pt x="1816" y="5770"/>
                  </a:lnTo>
                  <a:lnTo>
                    <a:pt x="1816" y="5762"/>
                  </a:lnTo>
                  <a:lnTo>
                    <a:pt x="1816" y="5754"/>
                  </a:lnTo>
                  <a:lnTo>
                    <a:pt x="1814" y="5746"/>
                  </a:lnTo>
                  <a:lnTo>
                    <a:pt x="1808" y="5729"/>
                  </a:lnTo>
                  <a:lnTo>
                    <a:pt x="1804" y="5711"/>
                  </a:lnTo>
                  <a:lnTo>
                    <a:pt x="1801" y="5692"/>
                  </a:lnTo>
                  <a:lnTo>
                    <a:pt x="1798" y="5674"/>
                  </a:lnTo>
                  <a:lnTo>
                    <a:pt x="1796" y="5657"/>
                  </a:lnTo>
                  <a:lnTo>
                    <a:pt x="1795" y="5640"/>
                  </a:lnTo>
                  <a:lnTo>
                    <a:pt x="1795" y="5622"/>
                  </a:lnTo>
                  <a:lnTo>
                    <a:pt x="1795" y="5605"/>
                  </a:lnTo>
                  <a:lnTo>
                    <a:pt x="1795" y="5588"/>
                  </a:lnTo>
                  <a:lnTo>
                    <a:pt x="1797" y="5570"/>
                  </a:lnTo>
                  <a:lnTo>
                    <a:pt x="1798" y="5553"/>
                  </a:lnTo>
                  <a:lnTo>
                    <a:pt x="1801" y="5537"/>
                  </a:lnTo>
                  <a:lnTo>
                    <a:pt x="1807" y="5503"/>
                  </a:lnTo>
                  <a:lnTo>
                    <a:pt x="1816" y="5471"/>
                  </a:lnTo>
                  <a:lnTo>
                    <a:pt x="1825" y="5437"/>
                  </a:lnTo>
                  <a:lnTo>
                    <a:pt x="1835" y="5406"/>
                  </a:lnTo>
                  <a:lnTo>
                    <a:pt x="1847" y="5374"/>
                  </a:lnTo>
                  <a:lnTo>
                    <a:pt x="1859" y="5343"/>
                  </a:lnTo>
                  <a:lnTo>
                    <a:pt x="1886" y="5281"/>
                  </a:lnTo>
                  <a:lnTo>
                    <a:pt x="1913" y="5221"/>
                  </a:lnTo>
                  <a:lnTo>
                    <a:pt x="1923" y="5207"/>
                  </a:lnTo>
                  <a:lnTo>
                    <a:pt x="1934" y="5193"/>
                  </a:lnTo>
                  <a:lnTo>
                    <a:pt x="1946" y="5180"/>
                  </a:lnTo>
                  <a:lnTo>
                    <a:pt x="1958" y="5169"/>
                  </a:lnTo>
                  <a:lnTo>
                    <a:pt x="1970" y="5158"/>
                  </a:lnTo>
                  <a:lnTo>
                    <a:pt x="1982" y="5148"/>
                  </a:lnTo>
                  <a:lnTo>
                    <a:pt x="1994" y="5138"/>
                  </a:lnTo>
                  <a:lnTo>
                    <a:pt x="2007" y="5129"/>
                  </a:lnTo>
                  <a:lnTo>
                    <a:pt x="2034" y="5112"/>
                  </a:lnTo>
                  <a:lnTo>
                    <a:pt x="2061" y="5096"/>
                  </a:lnTo>
                  <a:lnTo>
                    <a:pt x="2090" y="5082"/>
                  </a:lnTo>
                  <a:lnTo>
                    <a:pt x="2118" y="5067"/>
                  </a:lnTo>
                  <a:lnTo>
                    <a:pt x="2146" y="5053"/>
                  </a:lnTo>
                  <a:lnTo>
                    <a:pt x="2173" y="5040"/>
                  </a:lnTo>
                  <a:lnTo>
                    <a:pt x="2202" y="5025"/>
                  </a:lnTo>
                  <a:lnTo>
                    <a:pt x="2228" y="5010"/>
                  </a:lnTo>
                  <a:lnTo>
                    <a:pt x="2241" y="5002"/>
                  </a:lnTo>
                  <a:lnTo>
                    <a:pt x="2254" y="4993"/>
                  </a:lnTo>
                  <a:lnTo>
                    <a:pt x="2266" y="4984"/>
                  </a:lnTo>
                  <a:lnTo>
                    <a:pt x="2278" y="4975"/>
                  </a:lnTo>
                  <a:lnTo>
                    <a:pt x="2290" y="4965"/>
                  </a:lnTo>
                  <a:lnTo>
                    <a:pt x="2302" y="4954"/>
                  </a:lnTo>
                  <a:lnTo>
                    <a:pt x="2313" y="4942"/>
                  </a:lnTo>
                  <a:lnTo>
                    <a:pt x="2324" y="4929"/>
                  </a:lnTo>
                  <a:lnTo>
                    <a:pt x="2333" y="4916"/>
                  </a:lnTo>
                  <a:lnTo>
                    <a:pt x="2341" y="4903"/>
                  </a:lnTo>
                  <a:lnTo>
                    <a:pt x="2349" y="4889"/>
                  </a:lnTo>
                  <a:lnTo>
                    <a:pt x="2356" y="4875"/>
                  </a:lnTo>
                  <a:lnTo>
                    <a:pt x="2370" y="4845"/>
                  </a:lnTo>
                  <a:lnTo>
                    <a:pt x="2382" y="4814"/>
                  </a:lnTo>
                  <a:lnTo>
                    <a:pt x="2393" y="4783"/>
                  </a:lnTo>
                  <a:lnTo>
                    <a:pt x="2402" y="4751"/>
                  </a:lnTo>
                  <a:lnTo>
                    <a:pt x="2411" y="4718"/>
                  </a:lnTo>
                  <a:lnTo>
                    <a:pt x="2418" y="4685"/>
                  </a:lnTo>
                  <a:lnTo>
                    <a:pt x="2380" y="4639"/>
                  </a:lnTo>
                  <a:lnTo>
                    <a:pt x="2345" y="4592"/>
                  </a:lnTo>
                  <a:lnTo>
                    <a:pt x="2309" y="4543"/>
                  </a:lnTo>
                  <a:lnTo>
                    <a:pt x="2276" y="4493"/>
                  </a:lnTo>
                  <a:lnTo>
                    <a:pt x="2245" y="4442"/>
                  </a:lnTo>
                  <a:lnTo>
                    <a:pt x="2216" y="4391"/>
                  </a:lnTo>
                  <a:lnTo>
                    <a:pt x="2187" y="4339"/>
                  </a:lnTo>
                  <a:lnTo>
                    <a:pt x="2160" y="4285"/>
                  </a:lnTo>
                  <a:lnTo>
                    <a:pt x="2136" y="4231"/>
                  </a:lnTo>
                  <a:lnTo>
                    <a:pt x="2113" y="4176"/>
                  </a:lnTo>
                  <a:lnTo>
                    <a:pt x="2092" y="4121"/>
                  </a:lnTo>
                  <a:lnTo>
                    <a:pt x="2073" y="4064"/>
                  </a:lnTo>
                  <a:lnTo>
                    <a:pt x="2054" y="4007"/>
                  </a:lnTo>
                  <a:lnTo>
                    <a:pt x="2038" y="3950"/>
                  </a:lnTo>
                  <a:lnTo>
                    <a:pt x="2024" y="3891"/>
                  </a:lnTo>
                  <a:lnTo>
                    <a:pt x="2012" y="3832"/>
                  </a:lnTo>
                  <a:lnTo>
                    <a:pt x="2009" y="3797"/>
                  </a:lnTo>
                  <a:lnTo>
                    <a:pt x="2007" y="3763"/>
                  </a:lnTo>
                  <a:lnTo>
                    <a:pt x="2006" y="3728"/>
                  </a:lnTo>
                  <a:lnTo>
                    <a:pt x="2005" y="3693"/>
                  </a:lnTo>
                  <a:lnTo>
                    <a:pt x="2004" y="3657"/>
                  </a:lnTo>
                  <a:lnTo>
                    <a:pt x="2005" y="3622"/>
                  </a:lnTo>
                  <a:lnTo>
                    <a:pt x="2005" y="3587"/>
                  </a:lnTo>
                  <a:lnTo>
                    <a:pt x="2007" y="3551"/>
                  </a:lnTo>
                  <a:lnTo>
                    <a:pt x="2008" y="3515"/>
                  </a:lnTo>
                  <a:lnTo>
                    <a:pt x="2011" y="3480"/>
                  </a:lnTo>
                  <a:lnTo>
                    <a:pt x="2014" y="3444"/>
                  </a:lnTo>
                  <a:lnTo>
                    <a:pt x="2018" y="3408"/>
                  </a:lnTo>
                  <a:lnTo>
                    <a:pt x="2022" y="3373"/>
                  </a:lnTo>
                  <a:lnTo>
                    <a:pt x="2027" y="3337"/>
                  </a:lnTo>
                  <a:lnTo>
                    <a:pt x="2032" y="3301"/>
                  </a:lnTo>
                  <a:lnTo>
                    <a:pt x="2038" y="3266"/>
                  </a:lnTo>
                  <a:lnTo>
                    <a:pt x="2044" y="3231"/>
                  </a:lnTo>
                  <a:lnTo>
                    <a:pt x="2051" y="3196"/>
                  </a:lnTo>
                  <a:lnTo>
                    <a:pt x="2059" y="3161"/>
                  </a:lnTo>
                  <a:lnTo>
                    <a:pt x="2068" y="3126"/>
                  </a:lnTo>
                  <a:lnTo>
                    <a:pt x="2077" y="3092"/>
                  </a:lnTo>
                  <a:lnTo>
                    <a:pt x="2087" y="3057"/>
                  </a:lnTo>
                  <a:lnTo>
                    <a:pt x="2097" y="3023"/>
                  </a:lnTo>
                  <a:lnTo>
                    <a:pt x="2107" y="2989"/>
                  </a:lnTo>
                  <a:lnTo>
                    <a:pt x="2118" y="2956"/>
                  </a:lnTo>
                  <a:lnTo>
                    <a:pt x="2130" y="2922"/>
                  </a:lnTo>
                  <a:lnTo>
                    <a:pt x="2142" y="2890"/>
                  </a:lnTo>
                  <a:lnTo>
                    <a:pt x="2155" y="2857"/>
                  </a:lnTo>
                  <a:lnTo>
                    <a:pt x="2168" y="2826"/>
                  </a:lnTo>
                  <a:lnTo>
                    <a:pt x="2182" y="2793"/>
                  </a:lnTo>
                  <a:lnTo>
                    <a:pt x="2198" y="2762"/>
                  </a:lnTo>
                  <a:lnTo>
                    <a:pt x="2213" y="2732"/>
                  </a:lnTo>
                  <a:lnTo>
                    <a:pt x="2244" y="2690"/>
                  </a:lnTo>
                  <a:lnTo>
                    <a:pt x="2275" y="2647"/>
                  </a:lnTo>
                  <a:lnTo>
                    <a:pt x="2307" y="2605"/>
                  </a:lnTo>
                  <a:lnTo>
                    <a:pt x="2341" y="2564"/>
                  </a:lnTo>
                  <a:lnTo>
                    <a:pt x="2375" y="2522"/>
                  </a:lnTo>
                  <a:lnTo>
                    <a:pt x="2410" y="2482"/>
                  </a:lnTo>
                  <a:lnTo>
                    <a:pt x="2428" y="2462"/>
                  </a:lnTo>
                  <a:lnTo>
                    <a:pt x="2447" y="2443"/>
                  </a:lnTo>
                  <a:lnTo>
                    <a:pt x="2466" y="2424"/>
                  </a:lnTo>
                  <a:lnTo>
                    <a:pt x="2485" y="2406"/>
                  </a:lnTo>
                  <a:lnTo>
                    <a:pt x="2504" y="2388"/>
                  </a:lnTo>
                  <a:lnTo>
                    <a:pt x="2524" y="2371"/>
                  </a:lnTo>
                  <a:lnTo>
                    <a:pt x="2544" y="2354"/>
                  </a:lnTo>
                  <a:lnTo>
                    <a:pt x="2565" y="2339"/>
                  </a:lnTo>
                  <a:lnTo>
                    <a:pt x="2587" y="2323"/>
                  </a:lnTo>
                  <a:lnTo>
                    <a:pt x="2608" y="2309"/>
                  </a:lnTo>
                  <a:lnTo>
                    <a:pt x="2630" y="2295"/>
                  </a:lnTo>
                  <a:lnTo>
                    <a:pt x="2652" y="2282"/>
                  </a:lnTo>
                  <a:lnTo>
                    <a:pt x="2675" y="2270"/>
                  </a:lnTo>
                  <a:lnTo>
                    <a:pt x="2699" y="2259"/>
                  </a:lnTo>
                  <a:lnTo>
                    <a:pt x="2723" y="2249"/>
                  </a:lnTo>
                  <a:lnTo>
                    <a:pt x="2748" y="2240"/>
                  </a:lnTo>
                  <a:lnTo>
                    <a:pt x="2773" y="2232"/>
                  </a:lnTo>
                  <a:lnTo>
                    <a:pt x="2798" y="2225"/>
                  </a:lnTo>
                  <a:lnTo>
                    <a:pt x="2825" y="2220"/>
                  </a:lnTo>
                  <a:lnTo>
                    <a:pt x="2852" y="2215"/>
                  </a:lnTo>
                  <a:lnTo>
                    <a:pt x="2902" y="2195"/>
                  </a:lnTo>
                  <a:lnTo>
                    <a:pt x="2954" y="2176"/>
                  </a:lnTo>
                  <a:lnTo>
                    <a:pt x="3006" y="2158"/>
                  </a:lnTo>
                  <a:lnTo>
                    <a:pt x="3059" y="2141"/>
                  </a:lnTo>
                  <a:lnTo>
                    <a:pt x="3113" y="2126"/>
                  </a:lnTo>
                  <a:lnTo>
                    <a:pt x="3167" y="2112"/>
                  </a:lnTo>
                  <a:lnTo>
                    <a:pt x="3222" y="2100"/>
                  </a:lnTo>
                  <a:lnTo>
                    <a:pt x="3278" y="2089"/>
                  </a:lnTo>
                  <a:lnTo>
                    <a:pt x="3305" y="2085"/>
                  </a:lnTo>
                  <a:lnTo>
                    <a:pt x="3334" y="2081"/>
                  </a:lnTo>
                  <a:lnTo>
                    <a:pt x="3362" y="2078"/>
                  </a:lnTo>
                  <a:lnTo>
                    <a:pt x="3391" y="2075"/>
                  </a:lnTo>
                  <a:lnTo>
                    <a:pt x="3419" y="2072"/>
                  </a:lnTo>
                  <a:lnTo>
                    <a:pt x="3447" y="2071"/>
                  </a:lnTo>
                  <a:lnTo>
                    <a:pt x="3477" y="2069"/>
                  </a:lnTo>
                  <a:lnTo>
                    <a:pt x="3505" y="2069"/>
                  </a:lnTo>
                  <a:lnTo>
                    <a:pt x="3534" y="2069"/>
                  </a:lnTo>
                  <a:lnTo>
                    <a:pt x="3563" y="2070"/>
                  </a:lnTo>
                  <a:lnTo>
                    <a:pt x="3593" y="2071"/>
                  </a:lnTo>
                  <a:lnTo>
                    <a:pt x="3622" y="2073"/>
                  </a:lnTo>
                  <a:lnTo>
                    <a:pt x="3651" y="2076"/>
                  </a:lnTo>
                  <a:lnTo>
                    <a:pt x="3680" y="2079"/>
                  </a:lnTo>
                  <a:lnTo>
                    <a:pt x="3711" y="2083"/>
                  </a:lnTo>
                  <a:lnTo>
                    <a:pt x="3740" y="2088"/>
                  </a:lnTo>
                  <a:lnTo>
                    <a:pt x="3767" y="2109"/>
                  </a:lnTo>
                  <a:lnTo>
                    <a:pt x="3793" y="2131"/>
                  </a:lnTo>
                  <a:lnTo>
                    <a:pt x="3818" y="2153"/>
                  </a:lnTo>
                  <a:lnTo>
                    <a:pt x="3845" y="2174"/>
                  </a:lnTo>
                  <a:lnTo>
                    <a:pt x="3859" y="2184"/>
                  </a:lnTo>
                  <a:lnTo>
                    <a:pt x="3873" y="2192"/>
                  </a:lnTo>
                  <a:lnTo>
                    <a:pt x="3888" y="2200"/>
                  </a:lnTo>
                  <a:lnTo>
                    <a:pt x="3903" y="2206"/>
                  </a:lnTo>
                  <a:lnTo>
                    <a:pt x="3919" y="2211"/>
                  </a:lnTo>
                  <a:lnTo>
                    <a:pt x="3936" y="2214"/>
                  </a:lnTo>
                  <a:lnTo>
                    <a:pt x="3953" y="2216"/>
                  </a:lnTo>
                  <a:lnTo>
                    <a:pt x="3973" y="2215"/>
                  </a:lnTo>
                  <a:lnTo>
                    <a:pt x="4030" y="2240"/>
                  </a:lnTo>
                  <a:lnTo>
                    <a:pt x="4088" y="2264"/>
                  </a:lnTo>
                  <a:lnTo>
                    <a:pt x="4147" y="2289"/>
                  </a:lnTo>
                  <a:lnTo>
                    <a:pt x="4205" y="2317"/>
                  </a:lnTo>
                  <a:lnTo>
                    <a:pt x="4235" y="2331"/>
                  </a:lnTo>
                  <a:lnTo>
                    <a:pt x="4263" y="2346"/>
                  </a:lnTo>
                  <a:lnTo>
                    <a:pt x="4291" y="2363"/>
                  </a:lnTo>
                  <a:lnTo>
                    <a:pt x="4318" y="2380"/>
                  </a:lnTo>
                  <a:lnTo>
                    <a:pt x="4346" y="2399"/>
                  </a:lnTo>
                  <a:lnTo>
                    <a:pt x="4372" y="2419"/>
                  </a:lnTo>
                  <a:lnTo>
                    <a:pt x="4398" y="2441"/>
                  </a:lnTo>
                  <a:lnTo>
                    <a:pt x="4422" y="2464"/>
                  </a:lnTo>
                  <a:lnTo>
                    <a:pt x="4428" y="2470"/>
                  </a:lnTo>
                  <a:lnTo>
                    <a:pt x="4433" y="2476"/>
                  </a:lnTo>
                  <a:lnTo>
                    <a:pt x="4438" y="2483"/>
                  </a:lnTo>
                  <a:lnTo>
                    <a:pt x="4442" y="2490"/>
                  </a:lnTo>
                  <a:lnTo>
                    <a:pt x="4448" y="2504"/>
                  </a:lnTo>
                  <a:lnTo>
                    <a:pt x="4452" y="2520"/>
                  </a:lnTo>
                  <a:lnTo>
                    <a:pt x="4457" y="2552"/>
                  </a:lnTo>
                  <a:lnTo>
                    <a:pt x="4460" y="2587"/>
                  </a:lnTo>
                  <a:lnTo>
                    <a:pt x="4462" y="2603"/>
                  </a:lnTo>
                  <a:lnTo>
                    <a:pt x="4464" y="2619"/>
                  </a:lnTo>
                  <a:lnTo>
                    <a:pt x="4469" y="2634"/>
                  </a:lnTo>
                  <a:lnTo>
                    <a:pt x="4475" y="2647"/>
                  </a:lnTo>
                  <a:lnTo>
                    <a:pt x="4479" y="2654"/>
                  </a:lnTo>
                  <a:lnTo>
                    <a:pt x="4483" y="2660"/>
                  </a:lnTo>
                  <a:lnTo>
                    <a:pt x="4488" y="2666"/>
                  </a:lnTo>
                  <a:lnTo>
                    <a:pt x="4494" y="2671"/>
                  </a:lnTo>
                  <a:lnTo>
                    <a:pt x="4500" y="2676"/>
                  </a:lnTo>
                  <a:lnTo>
                    <a:pt x="4507" y="2680"/>
                  </a:lnTo>
                  <a:lnTo>
                    <a:pt x="4515" y="2685"/>
                  </a:lnTo>
                  <a:lnTo>
                    <a:pt x="4524" y="2688"/>
                  </a:lnTo>
                  <a:lnTo>
                    <a:pt x="4532" y="2695"/>
                  </a:lnTo>
                  <a:lnTo>
                    <a:pt x="4540" y="2702"/>
                  </a:lnTo>
                  <a:lnTo>
                    <a:pt x="4547" y="2710"/>
                  </a:lnTo>
                  <a:lnTo>
                    <a:pt x="4554" y="2718"/>
                  </a:lnTo>
                  <a:lnTo>
                    <a:pt x="4560" y="2726"/>
                  </a:lnTo>
                  <a:lnTo>
                    <a:pt x="4565" y="2734"/>
                  </a:lnTo>
                  <a:lnTo>
                    <a:pt x="4570" y="2743"/>
                  </a:lnTo>
                  <a:lnTo>
                    <a:pt x="4575" y="2752"/>
                  </a:lnTo>
                  <a:lnTo>
                    <a:pt x="4582" y="2770"/>
                  </a:lnTo>
                  <a:lnTo>
                    <a:pt x="4588" y="2789"/>
                  </a:lnTo>
                  <a:lnTo>
                    <a:pt x="4593" y="2809"/>
                  </a:lnTo>
                  <a:lnTo>
                    <a:pt x="4597" y="2831"/>
                  </a:lnTo>
                  <a:lnTo>
                    <a:pt x="4599" y="2851"/>
                  </a:lnTo>
                  <a:lnTo>
                    <a:pt x="4601" y="2872"/>
                  </a:lnTo>
                  <a:lnTo>
                    <a:pt x="4602" y="2893"/>
                  </a:lnTo>
                  <a:lnTo>
                    <a:pt x="4603" y="2915"/>
                  </a:lnTo>
                  <a:lnTo>
                    <a:pt x="4604" y="2957"/>
                  </a:lnTo>
                  <a:lnTo>
                    <a:pt x="4607" y="2997"/>
                  </a:lnTo>
                  <a:lnTo>
                    <a:pt x="4590" y="3015"/>
                  </a:lnTo>
                  <a:lnTo>
                    <a:pt x="4594" y="3020"/>
                  </a:lnTo>
                  <a:lnTo>
                    <a:pt x="4599" y="3023"/>
                  </a:lnTo>
                  <a:lnTo>
                    <a:pt x="4604" y="3026"/>
                  </a:lnTo>
                  <a:lnTo>
                    <a:pt x="4609" y="3029"/>
                  </a:lnTo>
                  <a:lnTo>
                    <a:pt x="4621" y="3033"/>
                  </a:lnTo>
                  <a:lnTo>
                    <a:pt x="4633" y="3035"/>
                  </a:lnTo>
                  <a:lnTo>
                    <a:pt x="4660" y="3038"/>
                  </a:lnTo>
                  <a:lnTo>
                    <a:pt x="4685" y="3043"/>
                  </a:lnTo>
                  <a:lnTo>
                    <a:pt x="4700" y="3025"/>
                  </a:lnTo>
                  <a:lnTo>
                    <a:pt x="4713" y="3007"/>
                  </a:lnTo>
                  <a:lnTo>
                    <a:pt x="4726" y="2987"/>
                  </a:lnTo>
                  <a:lnTo>
                    <a:pt x="4735" y="2967"/>
                  </a:lnTo>
                  <a:lnTo>
                    <a:pt x="4744" y="2946"/>
                  </a:lnTo>
                  <a:lnTo>
                    <a:pt x="4751" y="2924"/>
                  </a:lnTo>
                  <a:lnTo>
                    <a:pt x="4757" y="2902"/>
                  </a:lnTo>
                  <a:lnTo>
                    <a:pt x="4763" y="2880"/>
                  </a:lnTo>
                  <a:lnTo>
                    <a:pt x="4767" y="2857"/>
                  </a:lnTo>
                  <a:lnTo>
                    <a:pt x="4771" y="2834"/>
                  </a:lnTo>
                  <a:lnTo>
                    <a:pt x="4774" y="2811"/>
                  </a:lnTo>
                  <a:lnTo>
                    <a:pt x="4777" y="2786"/>
                  </a:lnTo>
                  <a:lnTo>
                    <a:pt x="4783" y="2740"/>
                  </a:lnTo>
                  <a:lnTo>
                    <a:pt x="4789" y="2693"/>
                  </a:lnTo>
                  <a:lnTo>
                    <a:pt x="4759" y="2666"/>
                  </a:lnTo>
                  <a:lnTo>
                    <a:pt x="4728" y="2640"/>
                  </a:lnTo>
                  <a:lnTo>
                    <a:pt x="4711" y="2626"/>
                  </a:lnTo>
                  <a:lnTo>
                    <a:pt x="4696" y="2611"/>
                  </a:lnTo>
                  <a:lnTo>
                    <a:pt x="4681" y="2596"/>
                  </a:lnTo>
                  <a:lnTo>
                    <a:pt x="4667" y="2581"/>
                  </a:lnTo>
                  <a:lnTo>
                    <a:pt x="4654" y="2565"/>
                  </a:lnTo>
                  <a:lnTo>
                    <a:pt x="4641" y="2547"/>
                  </a:lnTo>
                  <a:lnTo>
                    <a:pt x="4630" y="2530"/>
                  </a:lnTo>
                  <a:lnTo>
                    <a:pt x="4621" y="2512"/>
                  </a:lnTo>
                  <a:lnTo>
                    <a:pt x="4613" y="2493"/>
                  </a:lnTo>
                  <a:lnTo>
                    <a:pt x="4607" y="2474"/>
                  </a:lnTo>
                  <a:lnTo>
                    <a:pt x="4604" y="2464"/>
                  </a:lnTo>
                  <a:lnTo>
                    <a:pt x="4603" y="2453"/>
                  </a:lnTo>
                  <a:lnTo>
                    <a:pt x="4601" y="2443"/>
                  </a:lnTo>
                  <a:lnTo>
                    <a:pt x="4601" y="2431"/>
                  </a:lnTo>
                  <a:lnTo>
                    <a:pt x="4601" y="2418"/>
                  </a:lnTo>
                  <a:lnTo>
                    <a:pt x="4603" y="2406"/>
                  </a:lnTo>
                  <a:lnTo>
                    <a:pt x="4607" y="2395"/>
                  </a:lnTo>
                  <a:lnTo>
                    <a:pt x="4611" y="2384"/>
                  </a:lnTo>
                  <a:lnTo>
                    <a:pt x="4617" y="2374"/>
                  </a:lnTo>
                  <a:lnTo>
                    <a:pt x="4623" y="2364"/>
                  </a:lnTo>
                  <a:lnTo>
                    <a:pt x="4630" y="2355"/>
                  </a:lnTo>
                  <a:lnTo>
                    <a:pt x="4638" y="2346"/>
                  </a:lnTo>
                  <a:lnTo>
                    <a:pt x="4647" y="2338"/>
                  </a:lnTo>
                  <a:lnTo>
                    <a:pt x="4656" y="2330"/>
                  </a:lnTo>
                  <a:lnTo>
                    <a:pt x="4666" y="2323"/>
                  </a:lnTo>
                  <a:lnTo>
                    <a:pt x="4676" y="2315"/>
                  </a:lnTo>
                  <a:lnTo>
                    <a:pt x="4696" y="2300"/>
                  </a:lnTo>
                  <a:lnTo>
                    <a:pt x="4717" y="2286"/>
                  </a:lnTo>
                  <a:lnTo>
                    <a:pt x="4730" y="2280"/>
                  </a:lnTo>
                  <a:lnTo>
                    <a:pt x="4743" y="2276"/>
                  </a:lnTo>
                  <a:lnTo>
                    <a:pt x="4756" y="2273"/>
                  </a:lnTo>
                  <a:lnTo>
                    <a:pt x="4768" y="2271"/>
                  </a:lnTo>
                  <a:lnTo>
                    <a:pt x="4782" y="2270"/>
                  </a:lnTo>
                  <a:lnTo>
                    <a:pt x="4795" y="2270"/>
                  </a:lnTo>
                  <a:lnTo>
                    <a:pt x="4808" y="2270"/>
                  </a:lnTo>
                  <a:lnTo>
                    <a:pt x="4821" y="2272"/>
                  </a:lnTo>
                  <a:lnTo>
                    <a:pt x="4849" y="2275"/>
                  </a:lnTo>
                  <a:lnTo>
                    <a:pt x="4876" y="2279"/>
                  </a:lnTo>
                  <a:lnTo>
                    <a:pt x="4902" y="2283"/>
                  </a:lnTo>
                  <a:lnTo>
                    <a:pt x="4927" y="2286"/>
                  </a:lnTo>
                  <a:lnTo>
                    <a:pt x="4932" y="2275"/>
                  </a:lnTo>
                  <a:lnTo>
                    <a:pt x="4935" y="2265"/>
                  </a:lnTo>
                  <a:lnTo>
                    <a:pt x="4936" y="2257"/>
                  </a:lnTo>
                  <a:lnTo>
                    <a:pt x="4936" y="2249"/>
                  </a:lnTo>
                  <a:lnTo>
                    <a:pt x="4934" y="2243"/>
                  </a:lnTo>
                  <a:lnTo>
                    <a:pt x="4932" y="2237"/>
                  </a:lnTo>
                  <a:lnTo>
                    <a:pt x="4928" y="2232"/>
                  </a:lnTo>
                  <a:lnTo>
                    <a:pt x="4924" y="2227"/>
                  </a:lnTo>
                  <a:lnTo>
                    <a:pt x="4914" y="2217"/>
                  </a:lnTo>
                  <a:lnTo>
                    <a:pt x="4903" y="2207"/>
                  </a:lnTo>
                  <a:lnTo>
                    <a:pt x="4897" y="2200"/>
                  </a:lnTo>
                  <a:lnTo>
                    <a:pt x="4892" y="2194"/>
                  </a:lnTo>
                  <a:lnTo>
                    <a:pt x="4888" y="2186"/>
                  </a:lnTo>
                  <a:lnTo>
                    <a:pt x="4884" y="2175"/>
                  </a:lnTo>
                  <a:lnTo>
                    <a:pt x="4878" y="2169"/>
                  </a:lnTo>
                  <a:lnTo>
                    <a:pt x="4873" y="2162"/>
                  </a:lnTo>
                  <a:lnTo>
                    <a:pt x="4868" y="2156"/>
                  </a:lnTo>
                  <a:lnTo>
                    <a:pt x="4864" y="2149"/>
                  </a:lnTo>
                  <a:lnTo>
                    <a:pt x="4856" y="2134"/>
                  </a:lnTo>
                  <a:lnTo>
                    <a:pt x="4851" y="2119"/>
                  </a:lnTo>
                  <a:lnTo>
                    <a:pt x="4846" y="2103"/>
                  </a:lnTo>
                  <a:lnTo>
                    <a:pt x="4842" y="2087"/>
                  </a:lnTo>
                  <a:lnTo>
                    <a:pt x="4840" y="2071"/>
                  </a:lnTo>
                  <a:lnTo>
                    <a:pt x="4838" y="2053"/>
                  </a:lnTo>
                  <a:lnTo>
                    <a:pt x="4834" y="2020"/>
                  </a:lnTo>
                  <a:lnTo>
                    <a:pt x="4829" y="1987"/>
                  </a:lnTo>
                  <a:lnTo>
                    <a:pt x="4825" y="1971"/>
                  </a:lnTo>
                  <a:lnTo>
                    <a:pt x="4820" y="1956"/>
                  </a:lnTo>
                  <a:lnTo>
                    <a:pt x="4814" y="1941"/>
                  </a:lnTo>
                  <a:lnTo>
                    <a:pt x="4805" y="1926"/>
                  </a:lnTo>
                  <a:lnTo>
                    <a:pt x="4795" y="1930"/>
                  </a:lnTo>
                  <a:lnTo>
                    <a:pt x="4784" y="1932"/>
                  </a:lnTo>
                  <a:lnTo>
                    <a:pt x="4775" y="1933"/>
                  </a:lnTo>
                  <a:lnTo>
                    <a:pt x="4766" y="1933"/>
                  </a:lnTo>
                  <a:lnTo>
                    <a:pt x="4757" y="1932"/>
                  </a:lnTo>
                  <a:lnTo>
                    <a:pt x="4749" y="1931"/>
                  </a:lnTo>
                  <a:lnTo>
                    <a:pt x="4742" y="1929"/>
                  </a:lnTo>
                  <a:lnTo>
                    <a:pt x="4735" y="1925"/>
                  </a:lnTo>
                  <a:lnTo>
                    <a:pt x="4728" y="1922"/>
                  </a:lnTo>
                  <a:lnTo>
                    <a:pt x="4722" y="1918"/>
                  </a:lnTo>
                  <a:lnTo>
                    <a:pt x="4715" y="1913"/>
                  </a:lnTo>
                  <a:lnTo>
                    <a:pt x="4709" y="1908"/>
                  </a:lnTo>
                  <a:lnTo>
                    <a:pt x="4699" y="1897"/>
                  </a:lnTo>
                  <a:lnTo>
                    <a:pt x="4689" y="1884"/>
                  </a:lnTo>
                  <a:lnTo>
                    <a:pt x="4681" y="1870"/>
                  </a:lnTo>
                  <a:lnTo>
                    <a:pt x="4674" y="1855"/>
                  </a:lnTo>
                  <a:lnTo>
                    <a:pt x="4667" y="1839"/>
                  </a:lnTo>
                  <a:lnTo>
                    <a:pt x="4660" y="1824"/>
                  </a:lnTo>
                  <a:lnTo>
                    <a:pt x="4648" y="1792"/>
                  </a:lnTo>
                  <a:lnTo>
                    <a:pt x="4635" y="1765"/>
                  </a:lnTo>
                  <a:lnTo>
                    <a:pt x="4624" y="1738"/>
                  </a:lnTo>
                  <a:lnTo>
                    <a:pt x="4614" y="1711"/>
                  </a:lnTo>
                  <a:lnTo>
                    <a:pt x="4604" y="1684"/>
                  </a:lnTo>
                  <a:lnTo>
                    <a:pt x="4596" y="1656"/>
                  </a:lnTo>
                  <a:lnTo>
                    <a:pt x="4587" y="1628"/>
                  </a:lnTo>
                  <a:lnTo>
                    <a:pt x="4579" y="1601"/>
                  </a:lnTo>
                  <a:lnTo>
                    <a:pt x="4573" y="1573"/>
                  </a:lnTo>
                  <a:lnTo>
                    <a:pt x="4568" y="1543"/>
                  </a:lnTo>
                  <a:lnTo>
                    <a:pt x="4557" y="1556"/>
                  </a:lnTo>
                  <a:lnTo>
                    <a:pt x="4546" y="1568"/>
                  </a:lnTo>
                  <a:lnTo>
                    <a:pt x="4536" y="1581"/>
                  </a:lnTo>
                  <a:lnTo>
                    <a:pt x="4526" y="1594"/>
                  </a:lnTo>
                  <a:lnTo>
                    <a:pt x="4507" y="1621"/>
                  </a:lnTo>
                  <a:lnTo>
                    <a:pt x="4490" y="1649"/>
                  </a:lnTo>
                  <a:lnTo>
                    <a:pt x="4473" y="1679"/>
                  </a:lnTo>
                  <a:lnTo>
                    <a:pt x="4456" y="1709"/>
                  </a:lnTo>
                  <a:lnTo>
                    <a:pt x="4441" y="1739"/>
                  </a:lnTo>
                  <a:lnTo>
                    <a:pt x="4427" y="1770"/>
                  </a:lnTo>
                  <a:lnTo>
                    <a:pt x="4399" y="1834"/>
                  </a:lnTo>
                  <a:lnTo>
                    <a:pt x="4371" y="1896"/>
                  </a:lnTo>
                  <a:lnTo>
                    <a:pt x="4357" y="1926"/>
                  </a:lnTo>
                  <a:lnTo>
                    <a:pt x="4343" y="1957"/>
                  </a:lnTo>
                  <a:lnTo>
                    <a:pt x="4327" y="1986"/>
                  </a:lnTo>
                  <a:lnTo>
                    <a:pt x="4312" y="2014"/>
                  </a:lnTo>
                  <a:lnTo>
                    <a:pt x="4305" y="2015"/>
                  </a:lnTo>
                  <a:lnTo>
                    <a:pt x="4298" y="2015"/>
                  </a:lnTo>
                  <a:lnTo>
                    <a:pt x="4292" y="2015"/>
                  </a:lnTo>
                  <a:lnTo>
                    <a:pt x="4287" y="2014"/>
                  </a:lnTo>
                  <a:lnTo>
                    <a:pt x="4282" y="2013"/>
                  </a:lnTo>
                  <a:lnTo>
                    <a:pt x="4277" y="2011"/>
                  </a:lnTo>
                  <a:lnTo>
                    <a:pt x="4273" y="2008"/>
                  </a:lnTo>
                  <a:lnTo>
                    <a:pt x="4268" y="2005"/>
                  </a:lnTo>
                  <a:lnTo>
                    <a:pt x="4261" y="1998"/>
                  </a:lnTo>
                  <a:lnTo>
                    <a:pt x="4255" y="1989"/>
                  </a:lnTo>
                  <a:lnTo>
                    <a:pt x="4250" y="1980"/>
                  </a:lnTo>
                  <a:lnTo>
                    <a:pt x="4245" y="1969"/>
                  </a:lnTo>
                  <a:lnTo>
                    <a:pt x="4237" y="1945"/>
                  </a:lnTo>
                  <a:lnTo>
                    <a:pt x="4230" y="1919"/>
                  </a:lnTo>
                  <a:lnTo>
                    <a:pt x="4227" y="1908"/>
                  </a:lnTo>
                  <a:lnTo>
                    <a:pt x="4223" y="1896"/>
                  </a:lnTo>
                  <a:lnTo>
                    <a:pt x="4218" y="1885"/>
                  </a:lnTo>
                  <a:lnTo>
                    <a:pt x="4212" y="1876"/>
                  </a:lnTo>
                  <a:lnTo>
                    <a:pt x="4218" y="1781"/>
                  </a:lnTo>
                  <a:lnTo>
                    <a:pt x="4134" y="1770"/>
                  </a:lnTo>
                  <a:lnTo>
                    <a:pt x="4127" y="1752"/>
                  </a:lnTo>
                  <a:lnTo>
                    <a:pt x="4122" y="1734"/>
                  </a:lnTo>
                  <a:lnTo>
                    <a:pt x="4117" y="1717"/>
                  </a:lnTo>
                  <a:lnTo>
                    <a:pt x="4114" y="1699"/>
                  </a:lnTo>
                  <a:lnTo>
                    <a:pt x="4112" y="1682"/>
                  </a:lnTo>
                  <a:lnTo>
                    <a:pt x="4111" y="1664"/>
                  </a:lnTo>
                  <a:lnTo>
                    <a:pt x="4111" y="1647"/>
                  </a:lnTo>
                  <a:lnTo>
                    <a:pt x="4111" y="1630"/>
                  </a:lnTo>
                  <a:lnTo>
                    <a:pt x="4113" y="1613"/>
                  </a:lnTo>
                  <a:lnTo>
                    <a:pt x="4115" y="1596"/>
                  </a:lnTo>
                  <a:lnTo>
                    <a:pt x="4118" y="1579"/>
                  </a:lnTo>
                  <a:lnTo>
                    <a:pt x="4122" y="1563"/>
                  </a:lnTo>
                  <a:lnTo>
                    <a:pt x="4127" y="1545"/>
                  </a:lnTo>
                  <a:lnTo>
                    <a:pt x="4132" y="1529"/>
                  </a:lnTo>
                  <a:lnTo>
                    <a:pt x="4138" y="1513"/>
                  </a:lnTo>
                  <a:lnTo>
                    <a:pt x="4144" y="1496"/>
                  </a:lnTo>
                  <a:lnTo>
                    <a:pt x="4158" y="1464"/>
                  </a:lnTo>
                  <a:lnTo>
                    <a:pt x="4173" y="1432"/>
                  </a:lnTo>
                  <a:lnTo>
                    <a:pt x="4189" y="1400"/>
                  </a:lnTo>
                  <a:lnTo>
                    <a:pt x="4205" y="1368"/>
                  </a:lnTo>
                  <a:lnTo>
                    <a:pt x="4223" y="1337"/>
                  </a:lnTo>
                  <a:lnTo>
                    <a:pt x="4239" y="1306"/>
                  </a:lnTo>
                  <a:lnTo>
                    <a:pt x="4254" y="1274"/>
                  </a:lnTo>
                  <a:lnTo>
                    <a:pt x="4268" y="1244"/>
                  </a:lnTo>
                  <a:lnTo>
                    <a:pt x="4241" y="1214"/>
                  </a:lnTo>
                  <a:lnTo>
                    <a:pt x="4230" y="1223"/>
                  </a:lnTo>
                  <a:lnTo>
                    <a:pt x="4220" y="1236"/>
                  </a:lnTo>
                  <a:lnTo>
                    <a:pt x="4213" y="1241"/>
                  </a:lnTo>
                  <a:lnTo>
                    <a:pt x="4206" y="1245"/>
                  </a:lnTo>
                  <a:lnTo>
                    <a:pt x="4202" y="1246"/>
                  </a:lnTo>
                  <a:lnTo>
                    <a:pt x="4198" y="1246"/>
                  </a:lnTo>
                  <a:lnTo>
                    <a:pt x="4194" y="1245"/>
                  </a:lnTo>
                  <a:lnTo>
                    <a:pt x="4189" y="1244"/>
                  </a:lnTo>
                  <a:lnTo>
                    <a:pt x="4185" y="1236"/>
                  </a:lnTo>
                  <a:lnTo>
                    <a:pt x="4182" y="1228"/>
                  </a:lnTo>
                  <a:lnTo>
                    <a:pt x="4180" y="1221"/>
                  </a:lnTo>
                  <a:lnTo>
                    <a:pt x="4179" y="1213"/>
                  </a:lnTo>
                  <a:lnTo>
                    <a:pt x="4179" y="1206"/>
                  </a:lnTo>
                  <a:lnTo>
                    <a:pt x="4179" y="1199"/>
                  </a:lnTo>
                  <a:lnTo>
                    <a:pt x="4180" y="1192"/>
                  </a:lnTo>
                  <a:lnTo>
                    <a:pt x="4182" y="1186"/>
                  </a:lnTo>
                  <a:lnTo>
                    <a:pt x="4191" y="1157"/>
                  </a:lnTo>
                  <a:lnTo>
                    <a:pt x="4201" y="1126"/>
                  </a:lnTo>
                  <a:lnTo>
                    <a:pt x="4209" y="1095"/>
                  </a:lnTo>
                  <a:lnTo>
                    <a:pt x="4220" y="1063"/>
                  </a:lnTo>
                  <a:lnTo>
                    <a:pt x="4231" y="1031"/>
                  </a:lnTo>
                  <a:lnTo>
                    <a:pt x="4243" y="1000"/>
                  </a:lnTo>
                  <a:lnTo>
                    <a:pt x="4256" y="970"/>
                  </a:lnTo>
                  <a:lnTo>
                    <a:pt x="4270" y="940"/>
                  </a:lnTo>
                  <a:lnTo>
                    <a:pt x="4285" y="909"/>
                  </a:lnTo>
                  <a:lnTo>
                    <a:pt x="4300" y="879"/>
                  </a:lnTo>
                  <a:lnTo>
                    <a:pt x="4317" y="850"/>
                  </a:lnTo>
                  <a:lnTo>
                    <a:pt x="4335" y="821"/>
                  </a:lnTo>
                  <a:lnTo>
                    <a:pt x="4354" y="792"/>
                  </a:lnTo>
                  <a:lnTo>
                    <a:pt x="4373" y="764"/>
                  </a:lnTo>
                  <a:lnTo>
                    <a:pt x="4393" y="737"/>
                  </a:lnTo>
                  <a:lnTo>
                    <a:pt x="4414" y="710"/>
                  </a:lnTo>
                  <a:lnTo>
                    <a:pt x="4435" y="684"/>
                  </a:lnTo>
                  <a:lnTo>
                    <a:pt x="4457" y="657"/>
                  </a:lnTo>
                  <a:lnTo>
                    <a:pt x="4481" y="632"/>
                  </a:lnTo>
                  <a:lnTo>
                    <a:pt x="4504" y="608"/>
                  </a:lnTo>
                  <a:lnTo>
                    <a:pt x="4528" y="584"/>
                  </a:lnTo>
                  <a:lnTo>
                    <a:pt x="4553" y="560"/>
                  </a:lnTo>
                  <a:lnTo>
                    <a:pt x="4578" y="536"/>
                  </a:lnTo>
                  <a:lnTo>
                    <a:pt x="4605" y="514"/>
                  </a:lnTo>
                  <a:lnTo>
                    <a:pt x="4631" y="493"/>
                  </a:lnTo>
                  <a:lnTo>
                    <a:pt x="4657" y="472"/>
                  </a:lnTo>
                  <a:lnTo>
                    <a:pt x="4684" y="452"/>
                  </a:lnTo>
                  <a:lnTo>
                    <a:pt x="4711" y="433"/>
                  </a:lnTo>
                  <a:lnTo>
                    <a:pt x="4740" y="413"/>
                  </a:lnTo>
                  <a:lnTo>
                    <a:pt x="4768" y="396"/>
                  </a:lnTo>
                  <a:lnTo>
                    <a:pt x="4796" y="379"/>
                  </a:lnTo>
                  <a:lnTo>
                    <a:pt x="4825" y="363"/>
                  </a:lnTo>
                  <a:lnTo>
                    <a:pt x="4855" y="347"/>
                  </a:lnTo>
                  <a:lnTo>
                    <a:pt x="4884" y="333"/>
                  </a:lnTo>
                  <a:lnTo>
                    <a:pt x="4907" y="327"/>
                  </a:lnTo>
                  <a:lnTo>
                    <a:pt x="4930" y="321"/>
                  </a:lnTo>
                  <a:lnTo>
                    <a:pt x="4953" y="317"/>
                  </a:lnTo>
                  <a:lnTo>
                    <a:pt x="4978" y="314"/>
                  </a:lnTo>
                  <a:lnTo>
                    <a:pt x="5001" y="311"/>
                  </a:lnTo>
                  <a:lnTo>
                    <a:pt x="5025" y="310"/>
                  </a:lnTo>
                  <a:lnTo>
                    <a:pt x="5049" y="309"/>
                  </a:lnTo>
                  <a:lnTo>
                    <a:pt x="5073" y="308"/>
                  </a:lnTo>
                  <a:lnTo>
                    <a:pt x="5122" y="309"/>
                  </a:lnTo>
                  <a:lnTo>
                    <a:pt x="5170" y="312"/>
                  </a:lnTo>
                  <a:lnTo>
                    <a:pt x="5218" y="317"/>
                  </a:lnTo>
                  <a:lnTo>
                    <a:pt x="5267" y="322"/>
                  </a:lnTo>
                  <a:lnTo>
                    <a:pt x="5279" y="313"/>
                  </a:lnTo>
                  <a:lnTo>
                    <a:pt x="5290" y="304"/>
                  </a:lnTo>
                  <a:lnTo>
                    <a:pt x="5301" y="294"/>
                  </a:lnTo>
                  <a:lnTo>
                    <a:pt x="5311" y="282"/>
                  </a:lnTo>
                  <a:lnTo>
                    <a:pt x="5331" y="261"/>
                  </a:lnTo>
                  <a:lnTo>
                    <a:pt x="5351" y="241"/>
                  </a:lnTo>
                  <a:lnTo>
                    <a:pt x="5363" y="232"/>
                  </a:lnTo>
                  <a:lnTo>
                    <a:pt x="5373" y="223"/>
                  </a:lnTo>
                  <a:lnTo>
                    <a:pt x="5385" y="216"/>
                  </a:lnTo>
                  <a:lnTo>
                    <a:pt x="5397" y="209"/>
                  </a:lnTo>
                  <a:lnTo>
                    <a:pt x="5410" y="204"/>
                  </a:lnTo>
                  <a:lnTo>
                    <a:pt x="5424" y="201"/>
                  </a:lnTo>
                  <a:lnTo>
                    <a:pt x="5439" y="199"/>
                  </a:lnTo>
                  <a:lnTo>
                    <a:pt x="5455" y="199"/>
                  </a:lnTo>
                  <a:lnTo>
                    <a:pt x="5473" y="201"/>
                  </a:lnTo>
                  <a:lnTo>
                    <a:pt x="5491" y="205"/>
                  </a:lnTo>
                  <a:lnTo>
                    <a:pt x="5507" y="210"/>
                  </a:lnTo>
                  <a:lnTo>
                    <a:pt x="5522" y="217"/>
                  </a:lnTo>
                  <a:lnTo>
                    <a:pt x="5537" y="224"/>
                  </a:lnTo>
                  <a:lnTo>
                    <a:pt x="5551" y="232"/>
                  </a:lnTo>
                  <a:lnTo>
                    <a:pt x="5565" y="241"/>
                  </a:lnTo>
                  <a:lnTo>
                    <a:pt x="5578" y="250"/>
                  </a:lnTo>
                  <a:lnTo>
                    <a:pt x="5605" y="270"/>
                  </a:lnTo>
                  <a:lnTo>
                    <a:pt x="5632" y="289"/>
                  </a:lnTo>
                  <a:lnTo>
                    <a:pt x="5646" y="299"/>
                  </a:lnTo>
                  <a:lnTo>
                    <a:pt x="5660" y="307"/>
                  </a:lnTo>
                  <a:lnTo>
                    <a:pt x="5674" y="315"/>
                  </a:lnTo>
                  <a:lnTo>
                    <a:pt x="5689" y="322"/>
                  </a:lnTo>
                  <a:lnTo>
                    <a:pt x="5704" y="302"/>
                  </a:lnTo>
                  <a:lnTo>
                    <a:pt x="5717" y="281"/>
                  </a:lnTo>
                  <a:lnTo>
                    <a:pt x="5729" y="260"/>
                  </a:lnTo>
                  <a:lnTo>
                    <a:pt x="5742" y="239"/>
                  </a:lnTo>
                  <a:lnTo>
                    <a:pt x="5755" y="219"/>
                  </a:lnTo>
                  <a:lnTo>
                    <a:pt x="5768" y="200"/>
                  </a:lnTo>
                  <a:lnTo>
                    <a:pt x="5776" y="190"/>
                  </a:lnTo>
                  <a:lnTo>
                    <a:pt x="5784" y="181"/>
                  </a:lnTo>
                  <a:lnTo>
                    <a:pt x="5792" y="173"/>
                  </a:lnTo>
                  <a:lnTo>
                    <a:pt x="5802" y="165"/>
                  </a:lnTo>
                  <a:lnTo>
                    <a:pt x="5807" y="169"/>
                  </a:lnTo>
                  <a:lnTo>
                    <a:pt x="5812" y="173"/>
                  </a:lnTo>
                  <a:lnTo>
                    <a:pt x="5816" y="178"/>
                  </a:lnTo>
                  <a:lnTo>
                    <a:pt x="5820" y="182"/>
                  </a:lnTo>
                  <a:lnTo>
                    <a:pt x="5827" y="193"/>
                  </a:lnTo>
                  <a:lnTo>
                    <a:pt x="5833" y="205"/>
                  </a:lnTo>
                  <a:lnTo>
                    <a:pt x="5843" y="229"/>
                  </a:lnTo>
                  <a:lnTo>
                    <a:pt x="5852" y="255"/>
                  </a:lnTo>
                  <a:lnTo>
                    <a:pt x="5857" y="268"/>
                  </a:lnTo>
                  <a:lnTo>
                    <a:pt x="5864" y="280"/>
                  </a:lnTo>
                  <a:lnTo>
                    <a:pt x="5870" y="293"/>
                  </a:lnTo>
                  <a:lnTo>
                    <a:pt x="5878" y="304"/>
                  </a:lnTo>
                  <a:lnTo>
                    <a:pt x="5883" y="309"/>
                  </a:lnTo>
                  <a:lnTo>
                    <a:pt x="5888" y="313"/>
                  </a:lnTo>
                  <a:lnTo>
                    <a:pt x="5893" y="318"/>
                  </a:lnTo>
                  <a:lnTo>
                    <a:pt x="5899" y="322"/>
                  </a:lnTo>
                  <a:lnTo>
                    <a:pt x="5906" y="325"/>
                  </a:lnTo>
                  <a:lnTo>
                    <a:pt x="5913" y="328"/>
                  </a:lnTo>
                  <a:lnTo>
                    <a:pt x="5920" y="331"/>
                  </a:lnTo>
                  <a:lnTo>
                    <a:pt x="5929" y="333"/>
                  </a:lnTo>
                  <a:lnTo>
                    <a:pt x="5958" y="300"/>
                  </a:lnTo>
                  <a:lnTo>
                    <a:pt x="5989" y="265"/>
                  </a:lnTo>
                  <a:lnTo>
                    <a:pt x="6019" y="231"/>
                  </a:lnTo>
                  <a:lnTo>
                    <a:pt x="6051" y="198"/>
                  </a:lnTo>
                  <a:lnTo>
                    <a:pt x="6083" y="166"/>
                  </a:lnTo>
                  <a:lnTo>
                    <a:pt x="6118" y="134"/>
                  </a:lnTo>
                  <a:lnTo>
                    <a:pt x="6135" y="120"/>
                  </a:lnTo>
                  <a:lnTo>
                    <a:pt x="6153" y="106"/>
                  </a:lnTo>
                  <a:lnTo>
                    <a:pt x="6170" y="92"/>
                  </a:lnTo>
                  <a:lnTo>
                    <a:pt x="6189" y="80"/>
                  </a:lnTo>
                  <a:lnTo>
                    <a:pt x="6207" y="68"/>
                  </a:lnTo>
                  <a:lnTo>
                    <a:pt x="6226" y="56"/>
                  </a:lnTo>
                  <a:lnTo>
                    <a:pt x="6246" y="46"/>
                  </a:lnTo>
                  <a:lnTo>
                    <a:pt x="6265" y="36"/>
                  </a:lnTo>
                  <a:lnTo>
                    <a:pt x="6285" y="27"/>
                  </a:lnTo>
                  <a:lnTo>
                    <a:pt x="6305" y="20"/>
                  </a:lnTo>
                  <a:lnTo>
                    <a:pt x="6325" y="13"/>
                  </a:lnTo>
                  <a:lnTo>
                    <a:pt x="6346" y="8"/>
                  </a:lnTo>
                  <a:lnTo>
                    <a:pt x="6368" y="4"/>
                  </a:lnTo>
                  <a:lnTo>
                    <a:pt x="6390" y="1"/>
                  </a:lnTo>
                  <a:lnTo>
                    <a:pt x="6412" y="0"/>
                  </a:lnTo>
                  <a:lnTo>
                    <a:pt x="6434" y="0"/>
                  </a:lnTo>
                  <a:lnTo>
                    <a:pt x="6457" y="1"/>
                  </a:lnTo>
                  <a:lnTo>
                    <a:pt x="6480" y="4"/>
                  </a:lnTo>
                  <a:lnTo>
                    <a:pt x="6504" y="8"/>
                  </a:lnTo>
                  <a:lnTo>
                    <a:pt x="6528" y="14"/>
                  </a:lnTo>
                  <a:lnTo>
                    <a:pt x="6544" y="15"/>
                  </a:lnTo>
                  <a:lnTo>
                    <a:pt x="6558" y="17"/>
                  </a:lnTo>
                  <a:lnTo>
                    <a:pt x="6573" y="20"/>
                  </a:lnTo>
                  <a:lnTo>
                    <a:pt x="6587" y="23"/>
                  </a:lnTo>
                  <a:lnTo>
                    <a:pt x="6616" y="31"/>
                  </a:lnTo>
                  <a:lnTo>
                    <a:pt x="6644" y="41"/>
                  </a:lnTo>
                  <a:lnTo>
                    <a:pt x="6671" y="52"/>
                  </a:lnTo>
                  <a:lnTo>
                    <a:pt x="6697" y="64"/>
                  </a:lnTo>
                  <a:lnTo>
                    <a:pt x="6723" y="77"/>
                  </a:lnTo>
                  <a:lnTo>
                    <a:pt x="6750" y="91"/>
                  </a:lnTo>
                  <a:lnTo>
                    <a:pt x="6801" y="119"/>
                  </a:lnTo>
                  <a:lnTo>
                    <a:pt x="6853" y="145"/>
                  </a:lnTo>
                  <a:lnTo>
                    <a:pt x="6880" y="157"/>
                  </a:lnTo>
                  <a:lnTo>
                    <a:pt x="6906" y="168"/>
                  </a:lnTo>
                  <a:lnTo>
                    <a:pt x="6920" y="172"/>
                  </a:lnTo>
                  <a:lnTo>
                    <a:pt x="6934" y="177"/>
                  </a:lnTo>
                  <a:lnTo>
                    <a:pt x="6948" y="180"/>
                  </a:lnTo>
                  <a:lnTo>
                    <a:pt x="6962" y="183"/>
                  </a:lnTo>
                  <a:close/>
                  <a:moveTo>
                    <a:pt x="6923" y="2709"/>
                  </a:moveTo>
                  <a:lnTo>
                    <a:pt x="6884" y="2815"/>
                  </a:lnTo>
                  <a:lnTo>
                    <a:pt x="6978" y="2775"/>
                  </a:lnTo>
                  <a:lnTo>
                    <a:pt x="6972" y="2774"/>
                  </a:lnTo>
                  <a:lnTo>
                    <a:pt x="6966" y="2773"/>
                  </a:lnTo>
                  <a:lnTo>
                    <a:pt x="6961" y="2771"/>
                  </a:lnTo>
                  <a:lnTo>
                    <a:pt x="6956" y="2768"/>
                  </a:lnTo>
                  <a:lnTo>
                    <a:pt x="6951" y="2765"/>
                  </a:lnTo>
                  <a:lnTo>
                    <a:pt x="6946" y="2761"/>
                  </a:lnTo>
                  <a:lnTo>
                    <a:pt x="6942" y="2757"/>
                  </a:lnTo>
                  <a:lnTo>
                    <a:pt x="6938" y="2752"/>
                  </a:lnTo>
                  <a:lnTo>
                    <a:pt x="6932" y="2742"/>
                  </a:lnTo>
                  <a:lnTo>
                    <a:pt x="6927" y="2731"/>
                  </a:lnTo>
                  <a:lnTo>
                    <a:pt x="6924" y="2720"/>
                  </a:lnTo>
                  <a:lnTo>
                    <a:pt x="6923" y="2709"/>
                  </a:lnTo>
                  <a:close/>
                  <a:moveTo>
                    <a:pt x="4879" y="3303"/>
                  </a:moveTo>
                  <a:lnTo>
                    <a:pt x="4852" y="3309"/>
                  </a:lnTo>
                  <a:lnTo>
                    <a:pt x="4822" y="3316"/>
                  </a:lnTo>
                  <a:lnTo>
                    <a:pt x="4793" y="3323"/>
                  </a:lnTo>
                  <a:lnTo>
                    <a:pt x="4764" y="3328"/>
                  </a:lnTo>
                  <a:lnTo>
                    <a:pt x="4749" y="3330"/>
                  </a:lnTo>
                  <a:lnTo>
                    <a:pt x="4734" y="3331"/>
                  </a:lnTo>
                  <a:lnTo>
                    <a:pt x="4719" y="3332"/>
                  </a:lnTo>
                  <a:lnTo>
                    <a:pt x="4704" y="3331"/>
                  </a:lnTo>
                  <a:lnTo>
                    <a:pt x="4689" y="3330"/>
                  </a:lnTo>
                  <a:lnTo>
                    <a:pt x="4675" y="3328"/>
                  </a:lnTo>
                  <a:lnTo>
                    <a:pt x="4661" y="3325"/>
                  </a:lnTo>
                  <a:lnTo>
                    <a:pt x="4646" y="3320"/>
                  </a:lnTo>
                  <a:lnTo>
                    <a:pt x="4649" y="3341"/>
                  </a:lnTo>
                  <a:lnTo>
                    <a:pt x="4651" y="3362"/>
                  </a:lnTo>
                  <a:lnTo>
                    <a:pt x="4652" y="3382"/>
                  </a:lnTo>
                  <a:lnTo>
                    <a:pt x="4653" y="3403"/>
                  </a:lnTo>
                  <a:lnTo>
                    <a:pt x="4653" y="3444"/>
                  </a:lnTo>
                  <a:lnTo>
                    <a:pt x="4651" y="3485"/>
                  </a:lnTo>
                  <a:lnTo>
                    <a:pt x="4647" y="3525"/>
                  </a:lnTo>
                  <a:lnTo>
                    <a:pt x="4642" y="3564"/>
                  </a:lnTo>
                  <a:lnTo>
                    <a:pt x="4636" y="3605"/>
                  </a:lnTo>
                  <a:lnTo>
                    <a:pt x="4628" y="3644"/>
                  </a:lnTo>
                  <a:lnTo>
                    <a:pt x="4611" y="3724"/>
                  </a:lnTo>
                  <a:lnTo>
                    <a:pt x="4593" y="3801"/>
                  </a:lnTo>
                  <a:lnTo>
                    <a:pt x="4584" y="3841"/>
                  </a:lnTo>
                  <a:lnTo>
                    <a:pt x="4576" y="3880"/>
                  </a:lnTo>
                  <a:lnTo>
                    <a:pt x="4569" y="3919"/>
                  </a:lnTo>
                  <a:lnTo>
                    <a:pt x="4563" y="3959"/>
                  </a:lnTo>
                  <a:lnTo>
                    <a:pt x="4579" y="3938"/>
                  </a:lnTo>
                  <a:lnTo>
                    <a:pt x="4596" y="3919"/>
                  </a:lnTo>
                  <a:lnTo>
                    <a:pt x="4613" y="3901"/>
                  </a:lnTo>
                  <a:lnTo>
                    <a:pt x="4631" y="3883"/>
                  </a:lnTo>
                  <a:lnTo>
                    <a:pt x="4650" y="3865"/>
                  </a:lnTo>
                  <a:lnTo>
                    <a:pt x="4669" y="3849"/>
                  </a:lnTo>
                  <a:lnTo>
                    <a:pt x="4689" y="3833"/>
                  </a:lnTo>
                  <a:lnTo>
                    <a:pt x="4709" y="3817"/>
                  </a:lnTo>
                  <a:lnTo>
                    <a:pt x="4731" y="3803"/>
                  </a:lnTo>
                  <a:lnTo>
                    <a:pt x="4753" y="3789"/>
                  </a:lnTo>
                  <a:lnTo>
                    <a:pt x="4775" y="3777"/>
                  </a:lnTo>
                  <a:lnTo>
                    <a:pt x="4798" y="3765"/>
                  </a:lnTo>
                  <a:lnTo>
                    <a:pt x="4821" y="3753"/>
                  </a:lnTo>
                  <a:lnTo>
                    <a:pt x="4845" y="3743"/>
                  </a:lnTo>
                  <a:lnTo>
                    <a:pt x="4870" y="3733"/>
                  </a:lnTo>
                  <a:lnTo>
                    <a:pt x="4894" y="3725"/>
                  </a:lnTo>
                  <a:lnTo>
                    <a:pt x="4919" y="3717"/>
                  </a:lnTo>
                  <a:lnTo>
                    <a:pt x="4944" y="3710"/>
                  </a:lnTo>
                  <a:lnTo>
                    <a:pt x="4969" y="3704"/>
                  </a:lnTo>
                  <a:lnTo>
                    <a:pt x="4995" y="3698"/>
                  </a:lnTo>
                  <a:lnTo>
                    <a:pt x="5021" y="3694"/>
                  </a:lnTo>
                  <a:lnTo>
                    <a:pt x="5047" y="3690"/>
                  </a:lnTo>
                  <a:lnTo>
                    <a:pt x="5073" y="3687"/>
                  </a:lnTo>
                  <a:lnTo>
                    <a:pt x="5099" y="3686"/>
                  </a:lnTo>
                  <a:lnTo>
                    <a:pt x="5127" y="3685"/>
                  </a:lnTo>
                  <a:lnTo>
                    <a:pt x="5153" y="3685"/>
                  </a:lnTo>
                  <a:lnTo>
                    <a:pt x="5180" y="3687"/>
                  </a:lnTo>
                  <a:lnTo>
                    <a:pt x="5206" y="3689"/>
                  </a:lnTo>
                  <a:lnTo>
                    <a:pt x="5234" y="3694"/>
                  </a:lnTo>
                  <a:lnTo>
                    <a:pt x="5260" y="3698"/>
                  </a:lnTo>
                  <a:lnTo>
                    <a:pt x="5286" y="3703"/>
                  </a:lnTo>
                  <a:lnTo>
                    <a:pt x="5313" y="3710"/>
                  </a:lnTo>
                  <a:lnTo>
                    <a:pt x="5389" y="3620"/>
                  </a:lnTo>
                  <a:lnTo>
                    <a:pt x="5398" y="3615"/>
                  </a:lnTo>
                  <a:lnTo>
                    <a:pt x="5407" y="3611"/>
                  </a:lnTo>
                  <a:lnTo>
                    <a:pt x="5416" y="3607"/>
                  </a:lnTo>
                  <a:lnTo>
                    <a:pt x="5425" y="3604"/>
                  </a:lnTo>
                  <a:lnTo>
                    <a:pt x="5444" y="3599"/>
                  </a:lnTo>
                  <a:lnTo>
                    <a:pt x="5463" y="3596"/>
                  </a:lnTo>
                  <a:lnTo>
                    <a:pt x="5502" y="3591"/>
                  </a:lnTo>
                  <a:lnTo>
                    <a:pt x="5540" y="3588"/>
                  </a:lnTo>
                  <a:lnTo>
                    <a:pt x="5559" y="3586"/>
                  </a:lnTo>
                  <a:lnTo>
                    <a:pt x="5578" y="3584"/>
                  </a:lnTo>
                  <a:lnTo>
                    <a:pt x="5596" y="3580"/>
                  </a:lnTo>
                  <a:lnTo>
                    <a:pt x="5615" y="3576"/>
                  </a:lnTo>
                  <a:lnTo>
                    <a:pt x="5623" y="3573"/>
                  </a:lnTo>
                  <a:lnTo>
                    <a:pt x="5632" y="3569"/>
                  </a:lnTo>
                  <a:lnTo>
                    <a:pt x="5640" y="3565"/>
                  </a:lnTo>
                  <a:lnTo>
                    <a:pt x="5649" y="3560"/>
                  </a:lnTo>
                  <a:lnTo>
                    <a:pt x="5657" y="3555"/>
                  </a:lnTo>
                  <a:lnTo>
                    <a:pt x="5664" y="3550"/>
                  </a:lnTo>
                  <a:lnTo>
                    <a:pt x="5672" y="3543"/>
                  </a:lnTo>
                  <a:lnTo>
                    <a:pt x="5679" y="3536"/>
                  </a:lnTo>
                  <a:lnTo>
                    <a:pt x="5675" y="3532"/>
                  </a:lnTo>
                  <a:lnTo>
                    <a:pt x="5670" y="3528"/>
                  </a:lnTo>
                  <a:lnTo>
                    <a:pt x="5666" y="3522"/>
                  </a:lnTo>
                  <a:lnTo>
                    <a:pt x="5662" y="3517"/>
                  </a:lnTo>
                  <a:lnTo>
                    <a:pt x="5655" y="3506"/>
                  </a:lnTo>
                  <a:lnTo>
                    <a:pt x="5647" y="3495"/>
                  </a:lnTo>
                  <a:lnTo>
                    <a:pt x="5643" y="3491"/>
                  </a:lnTo>
                  <a:lnTo>
                    <a:pt x="5639" y="3486"/>
                  </a:lnTo>
                  <a:lnTo>
                    <a:pt x="5634" y="3482"/>
                  </a:lnTo>
                  <a:lnTo>
                    <a:pt x="5629" y="3479"/>
                  </a:lnTo>
                  <a:lnTo>
                    <a:pt x="5623" y="3477"/>
                  </a:lnTo>
                  <a:lnTo>
                    <a:pt x="5617" y="3476"/>
                  </a:lnTo>
                  <a:lnTo>
                    <a:pt x="5610" y="3476"/>
                  </a:lnTo>
                  <a:lnTo>
                    <a:pt x="5601" y="3477"/>
                  </a:lnTo>
                  <a:lnTo>
                    <a:pt x="5588" y="3478"/>
                  </a:lnTo>
                  <a:lnTo>
                    <a:pt x="5575" y="3480"/>
                  </a:lnTo>
                  <a:lnTo>
                    <a:pt x="5563" y="3483"/>
                  </a:lnTo>
                  <a:lnTo>
                    <a:pt x="5552" y="3487"/>
                  </a:lnTo>
                  <a:lnTo>
                    <a:pt x="5529" y="3495"/>
                  </a:lnTo>
                  <a:lnTo>
                    <a:pt x="5508" y="3505"/>
                  </a:lnTo>
                  <a:lnTo>
                    <a:pt x="5486" y="3515"/>
                  </a:lnTo>
                  <a:lnTo>
                    <a:pt x="5462" y="3524"/>
                  </a:lnTo>
                  <a:lnTo>
                    <a:pt x="5450" y="3528"/>
                  </a:lnTo>
                  <a:lnTo>
                    <a:pt x="5438" y="3531"/>
                  </a:lnTo>
                  <a:lnTo>
                    <a:pt x="5425" y="3534"/>
                  </a:lnTo>
                  <a:lnTo>
                    <a:pt x="5412" y="3536"/>
                  </a:lnTo>
                  <a:lnTo>
                    <a:pt x="5407" y="3538"/>
                  </a:lnTo>
                  <a:lnTo>
                    <a:pt x="5402" y="3540"/>
                  </a:lnTo>
                  <a:lnTo>
                    <a:pt x="5397" y="3542"/>
                  </a:lnTo>
                  <a:lnTo>
                    <a:pt x="5393" y="3545"/>
                  </a:lnTo>
                  <a:lnTo>
                    <a:pt x="5385" y="3553"/>
                  </a:lnTo>
                  <a:lnTo>
                    <a:pt x="5377" y="3561"/>
                  </a:lnTo>
                  <a:lnTo>
                    <a:pt x="5371" y="3571"/>
                  </a:lnTo>
                  <a:lnTo>
                    <a:pt x="5367" y="3580"/>
                  </a:lnTo>
                  <a:lnTo>
                    <a:pt x="5363" y="3587"/>
                  </a:lnTo>
                  <a:lnTo>
                    <a:pt x="5362" y="3592"/>
                  </a:lnTo>
                  <a:lnTo>
                    <a:pt x="5356" y="3598"/>
                  </a:lnTo>
                  <a:lnTo>
                    <a:pt x="5348" y="3601"/>
                  </a:lnTo>
                  <a:lnTo>
                    <a:pt x="5342" y="3603"/>
                  </a:lnTo>
                  <a:lnTo>
                    <a:pt x="5335" y="3604"/>
                  </a:lnTo>
                  <a:lnTo>
                    <a:pt x="5328" y="3603"/>
                  </a:lnTo>
                  <a:lnTo>
                    <a:pt x="5321" y="3601"/>
                  </a:lnTo>
                  <a:lnTo>
                    <a:pt x="5314" y="3598"/>
                  </a:lnTo>
                  <a:lnTo>
                    <a:pt x="5307" y="3594"/>
                  </a:lnTo>
                  <a:lnTo>
                    <a:pt x="5281" y="3576"/>
                  </a:lnTo>
                  <a:lnTo>
                    <a:pt x="5258" y="3559"/>
                  </a:lnTo>
                  <a:lnTo>
                    <a:pt x="5267" y="3581"/>
                  </a:lnTo>
                  <a:lnTo>
                    <a:pt x="5258" y="3586"/>
                  </a:lnTo>
                  <a:lnTo>
                    <a:pt x="5251" y="3591"/>
                  </a:lnTo>
                  <a:lnTo>
                    <a:pt x="5247" y="3596"/>
                  </a:lnTo>
                  <a:lnTo>
                    <a:pt x="5244" y="3601"/>
                  </a:lnTo>
                  <a:lnTo>
                    <a:pt x="5243" y="3607"/>
                  </a:lnTo>
                  <a:lnTo>
                    <a:pt x="5243" y="3612"/>
                  </a:lnTo>
                  <a:lnTo>
                    <a:pt x="5243" y="3618"/>
                  </a:lnTo>
                  <a:lnTo>
                    <a:pt x="5244" y="3624"/>
                  </a:lnTo>
                  <a:lnTo>
                    <a:pt x="5245" y="3630"/>
                  </a:lnTo>
                  <a:lnTo>
                    <a:pt x="5246" y="3635"/>
                  </a:lnTo>
                  <a:lnTo>
                    <a:pt x="5246" y="3641"/>
                  </a:lnTo>
                  <a:lnTo>
                    <a:pt x="5245" y="3647"/>
                  </a:lnTo>
                  <a:lnTo>
                    <a:pt x="5242" y="3653"/>
                  </a:lnTo>
                  <a:lnTo>
                    <a:pt x="5238" y="3659"/>
                  </a:lnTo>
                  <a:lnTo>
                    <a:pt x="5232" y="3664"/>
                  </a:lnTo>
                  <a:lnTo>
                    <a:pt x="5222" y="3670"/>
                  </a:lnTo>
                  <a:lnTo>
                    <a:pt x="5214" y="3666"/>
                  </a:lnTo>
                  <a:lnTo>
                    <a:pt x="5207" y="3661"/>
                  </a:lnTo>
                  <a:lnTo>
                    <a:pt x="5200" y="3656"/>
                  </a:lnTo>
                  <a:lnTo>
                    <a:pt x="5195" y="3650"/>
                  </a:lnTo>
                  <a:lnTo>
                    <a:pt x="5191" y="3644"/>
                  </a:lnTo>
                  <a:lnTo>
                    <a:pt x="5187" y="3637"/>
                  </a:lnTo>
                  <a:lnTo>
                    <a:pt x="5184" y="3630"/>
                  </a:lnTo>
                  <a:lnTo>
                    <a:pt x="5182" y="3623"/>
                  </a:lnTo>
                  <a:lnTo>
                    <a:pt x="5176" y="3592"/>
                  </a:lnTo>
                  <a:lnTo>
                    <a:pt x="5172" y="3559"/>
                  </a:lnTo>
                  <a:lnTo>
                    <a:pt x="5162" y="3556"/>
                  </a:lnTo>
                  <a:lnTo>
                    <a:pt x="5151" y="3554"/>
                  </a:lnTo>
                  <a:lnTo>
                    <a:pt x="5146" y="3554"/>
                  </a:lnTo>
                  <a:lnTo>
                    <a:pt x="5141" y="3556"/>
                  </a:lnTo>
                  <a:lnTo>
                    <a:pt x="5139" y="3557"/>
                  </a:lnTo>
                  <a:lnTo>
                    <a:pt x="5138" y="3559"/>
                  </a:lnTo>
                  <a:lnTo>
                    <a:pt x="5136" y="3561"/>
                  </a:lnTo>
                  <a:lnTo>
                    <a:pt x="5135" y="3564"/>
                  </a:lnTo>
                  <a:lnTo>
                    <a:pt x="5143" y="3578"/>
                  </a:lnTo>
                  <a:lnTo>
                    <a:pt x="5153" y="3591"/>
                  </a:lnTo>
                  <a:lnTo>
                    <a:pt x="5156" y="3598"/>
                  </a:lnTo>
                  <a:lnTo>
                    <a:pt x="5158" y="3605"/>
                  </a:lnTo>
                  <a:lnTo>
                    <a:pt x="5157" y="3609"/>
                  </a:lnTo>
                  <a:lnTo>
                    <a:pt x="5156" y="3612"/>
                  </a:lnTo>
                  <a:lnTo>
                    <a:pt x="5154" y="3616"/>
                  </a:lnTo>
                  <a:lnTo>
                    <a:pt x="5151" y="3620"/>
                  </a:lnTo>
                  <a:lnTo>
                    <a:pt x="5143" y="3623"/>
                  </a:lnTo>
                  <a:lnTo>
                    <a:pt x="5135" y="3625"/>
                  </a:lnTo>
                  <a:lnTo>
                    <a:pt x="5128" y="3625"/>
                  </a:lnTo>
                  <a:lnTo>
                    <a:pt x="5121" y="3625"/>
                  </a:lnTo>
                  <a:lnTo>
                    <a:pt x="5115" y="3625"/>
                  </a:lnTo>
                  <a:lnTo>
                    <a:pt x="5109" y="3623"/>
                  </a:lnTo>
                  <a:lnTo>
                    <a:pt x="5104" y="3620"/>
                  </a:lnTo>
                  <a:lnTo>
                    <a:pt x="5098" y="3617"/>
                  </a:lnTo>
                  <a:lnTo>
                    <a:pt x="5094" y="3614"/>
                  </a:lnTo>
                  <a:lnTo>
                    <a:pt x="5090" y="3610"/>
                  </a:lnTo>
                  <a:lnTo>
                    <a:pt x="5087" y="3605"/>
                  </a:lnTo>
                  <a:lnTo>
                    <a:pt x="5084" y="3600"/>
                  </a:lnTo>
                  <a:lnTo>
                    <a:pt x="5078" y="3589"/>
                  </a:lnTo>
                  <a:lnTo>
                    <a:pt x="5073" y="3577"/>
                  </a:lnTo>
                  <a:lnTo>
                    <a:pt x="5068" y="3564"/>
                  </a:lnTo>
                  <a:lnTo>
                    <a:pt x="5064" y="3552"/>
                  </a:lnTo>
                  <a:lnTo>
                    <a:pt x="5059" y="3541"/>
                  </a:lnTo>
                  <a:lnTo>
                    <a:pt x="5053" y="3531"/>
                  </a:lnTo>
                  <a:lnTo>
                    <a:pt x="5050" y="3527"/>
                  </a:lnTo>
                  <a:lnTo>
                    <a:pt x="5046" y="3523"/>
                  </a:lnTo>
                  <a:lnTo>
                    <a:pt x="5043" y="3520"/>
                  </a:lnTo>
                  <a:lnTo>
                    <a:pt x="5039" y="3517"/>
                  </a:lnTo>
                  <a:lnTo>
                    <a:pt x="5034" y="3515"/>
                  </a:lnTo>
                  <a:lnTo>
                    <a:pt x="5029" y="3514"/>
                  </a:lnTo>
                  <a:lnTo>
                    <a:pt x="5024" y="3513"/>
                  </a:lnTo>
                  <a:lnTo>
                    <a:pt x="5018" y="3513"/>
                  </a:lnTo>
                  <a:lnTo>
                    <a:pt x="5016" y="3519"/>
                  </a:lnTo>
                  <a:lnTo>
                    <a:pt x="5015" y="3524"/>
                  </a:lnTo>
                  <a:lnTo>
                    <a:pt x="5014" y="3529"/>
                  </a:lnTo>
                  <a:lnTo>
                    <a:pt x="5014" y="3533"/>
                  </a:lnTo>
                  <a:lnTo>
                    <a:pt x="5015" y="3542"/>
                  </a:lnTo>
                  <a:lnTo>
                    <a:pt x="5018" y="3550"/>
                  </a:lnTo>
                  <a:lnTo>
                    <a:pt x="5026" y="3565"/>
                  </a:lnTo>
                  <a:lnTo>
                    <a:pt x="5035" y="3579"/>
                  </a:lnTo>
                  <a:lnTo>
                    <a:pt x="5040" y="3586"/>
                  </a:lnTo>
                  <a:lnTo>
                    <a:pt x="5043" y="3592"/>
                  </a:lnTo>
                  <a:lnTo>
                    <a:pt x="5045" y="3599"/>
                  </a:lnTo>
                  <a:lnTo>
                    <a:pt x="5045" y="3606"/>
                  </a:lnTo>
                  <a:lnTo>
                    <a:pt x="5045" y="3609"/>
                  </a:lnTo>
                  <a:lnTo>
                    <a:pt x="5044" y="3612"/>
                  </a:lnTo>
                  <a:lnTo>
                    <a:pt x="5042" y="3616"/>
                  </a:lnTo>
                  <a:lnTo>
                    <a:pt x="5040" y="3620"/>
                  </a:lnTo>
                  <a:lnTo>
                    <a:pt x="5033" y="3627"/>
                  </a:lnTo>
                  <a:lnTo>
                    <a:pt x="5022" y="3636"/>
                  </a:lnTo>
                  <a:lnTo>
                    <a:pt x="4946" y="3569"/>
                  </a:lnTo>
                  <a:lnTo>
                    <a:pt x="4944" y="3557"/>
                  </a:lnTo>
                  <a:lnTo>
                    <a:pt x="4942" y="3546"/>
                  </a:lnTo>
                  <a:lnTo>
                    <a:pt x="4941" y="3534"/>
                  </a:lnTo>
                  <a:lnTo>
                    <a:pt x="4941" y="3523"/>
                  </a:lnTo>
                  <a:lnTo>
                    <a:pt x="4940" y="3499"/>
                  </a:lnTo>
                  <a:lnTo>
                    <a:pt x="4939" y="3476"/>
                  </a:lnTo>
                  <a:lnTo>
                    <a:pt x="4937" y="3465"/>
                  </a:lnTo>
                  <a:lnTo>
                    <a:pt x="4935" y="3453"/>
                  </a:lnTo>
                  <a:lnTo>
                    <a:pt x="4932" y="3442"/>
                  </a:lnTo>
                  <a:lnTo>
                    <a:pt x="4927" y="3431"/>
                  </a:lnTo>
                  <a:lnTo>
                    <a:pt x="4922" y="3420"/>
                  </a:lnTo>
                  <a:lnTo>
                    <a:pt x="4915" y="3410"/>
                  </a:lnTo>
                  <a:lnTo>
                    <a:pt x="4906" y="3400"/>
                  </a:lnTo>
                  <a:lnTo>
                    <a:pt x="4895" y="3391"/>
                  </a:lnTo>
                  <a:lnTo>
                    <a:pt x="4879" y="3303"/>
                  </a:lnTo>
                  <a:close/>
                  <a:moveTo>
                    <a:pt x="7428" y="5624"/>
                  </a:moveTo>
                  <a:lnTo>
                    <a:pt x="7349" y="5781"/>
                  </a:lnTo>
                  <a:lnTo>
                    <a:pt x="7327" y="5807"/>
                  </a:lnTo>
                  <a:lnTo>
                    <a:pt x="7306" y="5835"/>
                  </a:lnTo>
                  <a:lnTo>
                    <a:pt x="7287" y="5862"/>
                  </a:lnTo>
                  <a:lnTo>
                    <a:pt x="7268" y="5890"/>
                  </a:lnTo>
                  <a:lnTo>
                    <a:pt x="7250" y="5919"/>
                  </a:lnTo>
                  <a:lnTo>
                    <a:pt x="7235" y="5948"/>
                  </a:lnTo>
                  <a:lnTo>
                    <a:pt x="7220" y="5979"/>
                  </a:lnTo>
                  <a:lnTo>
                    <a:pt x="7207" y="6009"/>
                  </a:lnTo>
                  <a:lnTo>
                    <a:pt x="7195" y="6040"/>
                  </a:lnTo>
                  <a:lnTo>
                    <a:pt x="7184" y="6071"/>
                  </a:lnTo>
                  <a:lnTo>
                    <a:pt x="7174" y="6104"/>
                  </a:lnTo>
                  <a:lnTo>
                    <a:pt x="7165" y="6136"/>
                  </a:lnTo>
                  <a:lnTo>
                    <a:pt x="7157" y="6168"/>
                  </a:lnTo>
                  <a:lnTo>
                    <a:pt x="7151" y="6200"/>
                  </a:lnTo>
                  <a:lnTo>
                    <a:pt x="7145" y="6234"/>
                  </a:lnTo>
                  <a:lnTo>
                    <a:pt x="7141" y="6267"/>
                  </a:lnTo>
                  <a:lnTo>
                    <a:pt x="7137" y="6301"/>
                  </a:lnTo>
                  <a:lnTo>
                    <a:pt x="7135" y="6334"/>
                  </a:lnTo>
                  <a:lnTo>
                    <a:pt x="7134" y="6369"/>
                  </a:lnTo>
                  <a:lnTo>
                    <a:pt x="7133" y="6402"/>
                  </a:lnTo>
                  <a:lnTo>
                    <a:pt x="7134" y="6436"/>
                  </a:lnTo>
                  <a:lnTo>
                    <a:pt x="7135" y="6471"/>
                  </a:lnTo>
                  <a:lnTo>
                    <a:pt x="7138" y="6505"/>
                  </a:lnTo>
                  <a:lnTo>
                    <a:pt x="7141" y="6539"/>
                  </a:lnTo>
                  <a:lnTo>
                    <a:pt x="7145" y="6573"/>
                  </a:lnTo>
                  <a:lnTo>
                    <a:pt x="7151" y="6607"/>
                  </a:lnTo>
                  <a:lnTo>
                    <a:pt x="7157" y="6641"/>
                  </a:lnTo>
                  <a:lnTo>
                    <a:pt x="7164" y="6674"/>
                  </a:lnTo>
                  <a:lnTo>
                    <a:pt x="7171" y="6708"/>
                  </a:lnTo>
                  <a:lnTo>
                    <a:pt x="7180" y="6742"/>
                  </a:lnTo>
                  <a:lnTo>
                    <a:pt x="7189" y="6775"/>
                  </a:lnTo>
                  <a:lnTo>
                    <a:pt x="7199" y="6807"/>
                  </a:lnTo>
                  <a:lnTo>
                    <a:pt x="7201" y="6782"/>
                  </a:lnTo>
                  <a:lnTo>
                    <a:pt x="7204" y="6758"/>
                  </a:lnTo>
                  <a:lnTo>
                    <a:pt x="7207" y="6733"/>
                  </a:lnTo>
                  <a:lnTo>
                    <a:pt x="7211" y="6708"/>
                  </a:lnTo>
                  <a:lnTo>
                    <a:pt x="7219" y="6660"/>
                  </a:lnTo>
                  <a:lnTo>
                    <a:pt x="7229" y="6613"/>
                  </a:lnTo>
                  <a:lnTo>
                    <a:pt x="7240" y="6565"/>
                  </a:lnTo>
                  <a:lnTo>
                    <a:pt x="7252" y="6518"/>
                  </a:lnTo>
                  <a:lnTo>
                    <a:pt x="7265" y="6472"/>
                  </a:lnTo>
                  <a:lnTo>
                    <a:pt x="7278" y="6424"/>
                  </a:lnTo>
                  <a:lnTo>
                    <a:pt x="7428" y="5624"/>
                  </a:lnTo>
                  <a:close/>
                  <a:moveTo>
                    <a:pt x="3890" y="6524"/>
                  </a:moveTo>
                  <a:lnTo>
                    <a:pt x="3885" y="6563"/>
                  </a:lnTo>
                  <a:lnTo>
                    <a:pt x="3879" y="6603"/>
                  </a:lnTo>
                  <a:lnTo>
                    <a:pt x="3872" y="6642"/>
                  </a:lnTo>
                  <a:lnTo>
                    <a:pt x="3863" y="6681"/>
                  </a:lnTo>
                  <a:lnTo>
                    <a:pt x="3858" y="6700"/>
                  </a:lnTo>
                  <a:lnTo>
                    <a:pt x="3853" y="6721"/>
                  </a:lnTo>
                  <a:lnTo>
                    <a:pt x="3846" y="6740"/>
                  </a:lnTo>
                  <a:lnTo>
                    <a:pt x="3840" y="6758"/>
                  </a:lnTo>
                  <a:lnTo>
                    <a:pt x="3832" y="6777"/>
                  </a:lnTo>
                  <a:lnTo>
                    <a:pt x="3824" y="6795"/>
                  </a:lnTo>
                  <a:lnTo>
                    <a:pt x="3815" y="6813"/>
                  </a:lnTo>
                  <a:lnTo>
                    <a:pt x="3806" y="6830"/>
                  </a:lnTo>
                  <a:lnTo>
                    <a:pt x="3802" y="6860"/>
                  </a:lnTo>
                  <a:lnTo>
                    <a:pt x="3797" y="6888"/>
                  </a:lnTo>
                  <a:lnTo>
                    <a:pt x="3792" y="6916"/>
                  </a:lnTo>
                  <a:lnTo>
                    <a:pt x="3786" y="6944"/>
                  </a:lnTo>
                  <a:lnTo>
                    <a:pt x="3772" y="7001"/>
                  </a:lnTo>
                  <a:lnTo>
                    <a:pt x="3757" y="7055"/>
                  </a:lnTo>
                  <a:lnTo>
                    <a:pt x="3741" y="7111"/>
                  </a:lnTo>
                  <a:lnTo>
                    <a:pt x="3724" y="7165"/>
                  </a:lnTo>
                  <a:lnTo>
                    <a:pt x="3707" y="7219"/>
                  </a:lnTo>
                  <a:lnTo>
                    <a:pt x="3690" y="7275"/>
                  </a:lnTo>
                  <a:lnTo>
                    <a:pt x="3674" y="7329"/>
                  </a:lnTo>
                  <a:lnTo>
                    <a:pt x="3660" y="7385"/>
                  </a:lnTo>
                  <a:lnTo>
                    <a:pt x="3653" y="7413"/>
                  </a:lnTo>
                  <a:lnTo>
                    <a:pt x="3647" y="7441"/>
                  </a:lnTo>
                  <a:lnTo>
                    <a:pt x="3641" y="7469"/>
                  </a:lnTo>
                  <a:lnTo>
                    <a:pt x="3636" y="7498"/>
                  </a:lnTo>
                  <a:lnTo>
                    <a:pt x="3632" y="7526"/>
                  </a:lnTo>
                  <a:lnTo>
                    <a:pt x="3628" y="7555"/>
                  </a:lnTo>
                  <a:lnTo>
                    <a:pt x="3626" y="7584"/>
                  </a:lnTo>
                  <a:lnTo>
                    <a:pt x="3623" y="7614"/>
                  </a:lnTo>
                  <a:lnTo>
                    <a:pt x="3622" y="7644"/>
                  </a:lnTo>
                  <a:lnTo>
                    <a:pt x="3622" y="7673"/>
                  </a:lnTo>
                  <a:lnTo>
                    <a:pt x="3623" y="7703"/>
                  </a:lnTo>
                  <a:lnTo>
                    <a:pt x="3625" y="7735"/>
                  </a:lnTo>
                  <a:lnTo>
                    <a:pt x="3631" y="7741"/>
                  </a:lnTo>
                  <a:lnTo>
                    <a:pt x="3636" y="7747"/>
                  </a:lnTo>
                  <a:lnTo>
                    <a:pt x="3641" y="7753"/>
                  </a:lnTo>
                  <a:lnTo>
                    <a:pt x="3645" y="7760"/>
                  </a:lnTo>
                  <a:lnTo>
                    <a:pt x="3652" y="7774"/>
                  </a:lnTo>
                  <a:lnTo>
                    <a:pt x="3656" y="7790"/>
                  </a:lnTo>
                  <a:lnTo>
                    <a:pt x="3660" y="7805"/>
                  </a:lnTo>
                  <a:lnTo>
                    <a:pt x="3662" y="7822"/>
                  </a:lnTo>
                  <a:lnTo>
                    <a:pt x="3664" y="7838"/>
                  </a:lnTo>
                  <a:lnTo>
                    <a:pt x="3666" y="7856"/>
                  </a:lnTo>
                  <a:lnTo>
                    <a:pt x="3668" y="7872"/>
                  </a:lnTo>
                  <a:lnTo>
                    <a:pt x="3671" y="7887"/>
                  </a:lnTo>
                  <a:lnTo>
                    <a:pt x="3674" y="7902"/>
                  </a:lnTo>
                  <a:lnTo>
                    <a:pt x="3680" y="7916"/>
                  </a:lnTo>
                  <a:lnTo>
                    <a:pt x="3683" y="7923"/>
                  </a:lnTo>
                  <a:lnTo>
                    <a:pt x="3687" y="7929"/>
                  </a:lnTo>
                  <a:lnTo>
                    <a:pt x="3691" y="7935"/>
                  </a:lnTo>
                  <a:lnTo>
                    <a:pt x="3696" y="7940"/>
                  </a:lnTo>
                  <a:lnTo>
                    <a:pt x="3702" y="7945"/>
                  </a:lnTo>
                  <a:lnTo>
                    <a:pt x="3708" y="7950"/>
                  </a:lnTo>
                  <a:lnTo>
                    <a:pt x="3716" y="7954"/>
                  </a:lnTo>
                  <a:lnTo>
                    <a:pt x="3724" y="7958"/>
                  </a:lnTo>
                  <a:lnTo>
                    <a:pt x="3738" y="7983"/>
                  </a:lnTo>
                  <a:lnTo>
                    <a:pt x="3751" y="8008"/>
                  </a:lnTo>
                  <a:lnTo>
                    <a:pt x="3764" y="8034"/>
                  </a:lnTo>
                  <a:lnTo>
                    <a:pt x="3776" y="8060"/>
                  </a:lnTo>
                  <a:lnTo>
                    <a:pt x="3787" y="8086"/>
                  </a:lnTo>
                  <a:lnTo>
                    <a:pt x="3798" y="8113"/>
                  </a:lnTo>
                  <a:lnTo>
                    <a:pt x="3808" y="8140"/>
                  </a:lnTo>
                  <a:lnTo>
                    <a:pt x="3817" y="8167"/>
                  </a:lnTo>
                  <a:lnTo>
                    <a:pt x="3826" y="8195"/>
                  </a:lnTo>
                  <a:lnTo>
                    <a:pt x="3834" y="8222"/>
                  </a:lnTo>
                  <a:lnTo>
                    <a:pt x="3843" y="8251"/>
                  </a:lnTo>
                  <a:lnTo>
                    <a:pt x="3850" y="8279"/>
                  </a:lnTo>
                  <a:lnTo>
                    <a:pt x="3856" y="8308"/>
                  </a:lnTo>
                  <a:lnTo>
                    <a:pt x="3862" y="8336"/>
                  </a:lnTo>
                  <a:lnTo>
                    <a:pt x="3868" y="8366"/>
                  </a:lnTo>
                  <a:lnTo>
                    <a:pt x="3873" y="8394"/>
                  </a:lnTo>
                  <a:lnTo>
                    <a:pt x="3881" y="8451"/>
                  </a:lnTo>
                  <a:lnTo>
                    <a:pt x="3887" y="8510"/>
                  </a:lnTo>
                  <a:lnTo>
                    <a:pt x="3892" y="8566"/>
                  </a:lnTo>
                  <a:lnTo>
                    <a:pt x="3894" y="8624"/>
                  </a:lnTo>
                  <a:lnTo>
                    <a:pt x="3895" y="8680"/>
                  </a:lnTo>
                  <a:lnTo>
                    <a:pt x="3895" y="8735"/>
                  </a:lnTo>
                  <a:lnTo>
                    <a:pt x="3893" y="8789"/>
                  </a:lnTo>
                  <a:lnTo>
                    <a:pt x="3890" y="8841"/>
                  </a:lnTo>
                  <a:lnTo>
                    <a:pt x="3889" y="8901"/>
                  </a:lnTo>
                  <a:lnTo>
                    <a:pt x="3887" y="8959"/>
                  </a:lnTo>
                  <a:lnTo>
                    <a:pt x="3884" y="9019"/>
                  </a:lnTo>
                  <a:lnTo>
                    <a:pt x="3879" y="9077"/>
                  </a:lnTo>
                  <a:lnTo>
                    <a:pt x="3874" y="9136"/>
                  </a:lnTo>
                  <a:lnTo>
                    <a:pt x="3868" y="9194"/>
                  </a:lnTo>
                  <a:lnTo>
                    <a:pt x="3861" y="9252"/>
                  </a:lnTo>
                  <a:lnTo>
                    <a:pt x="3853" y="9310"/>
                  </a:lnTo>
                  <a:lnTo>
                    <a:pt x="3844" y="9369"/>
                  </a:lnTo>
                  <a:lnTo>
                    <a:pt x="3834" y="9426"/>
                  </a:lnTo>
                  <a:lnTo>
                    <a:pt x="3824" y="9483"/>
                  </a:lnTo>
                  <a:lnTo>
                    <a:pt x="3814" y="9542"/>
                  </a:lnTo>
                  <a:lnTo>
                    <a:pt x="3792" y="9657"/>
                  </a:lnTo>
                  <a:lnTo>
                    <a:pt x="3769" y="9773"/>
                  </a:lnTo>
                  <a:lnTo>
                    <a:pt x="3746" y="9889"/>
                  </a:lnTo>
                  <a:lnTo>
                    <a:pt x="3723" y="10005"/>
                  </a:lnTo>
                  <a:lnTo>
                    <a:pt x="3699" y="10121"/>
                  </a:lnTo>
                  <a:lnTo>
                    <a:pt x="3678" y="10237"/>
                  </a:lnTo>
                  <a:lnTo>
                    <a:pt x="3668" y="10296"/>
                  </a:lnTo>
                  <a:lnTo>
                    <a:pt x="3659" y="10354"/>
                  </a:lnTo>
                  <a:lnTo>
                    <a:pt x="3650" y="10414"/>
                  </a:lnTo>
                  <a:lnTo>
                    <a:pt x="3642" y="10473"/>
                  </a:lnTo>
                  <a:lnTo>
                    <a:pt x="3634" y="10533"/>
                  </a:lnTo>
                  <a:lnTo>
                    <a:pt x="3628" y="10592"/>
                  </a:lnTo>
                  <a:lnTo>
                    <a:pt x="3622" y="10652"/>
                  </a:lnTo>
                  <a:lnTo>
                    <a:pt x="3618" y="10712"/>
                  </a:lnTo>
                  <a:lnTo>
                    <a:pt x="3645" y="10735"/>
                  </a:lnTo>
                  <a:lnTo>
                    <a:pt x="3672" y="10760"/>
                  </a:lnTo>
                  <a:lnTo>
                    <a:pt x="3697" y="10785"/>
                  </a:lnTo>
                  <a:lnTo>
                    <a:pt x="3722" y="10810"/>
                  </a:lnTo>
                  <a:lnTo>
                    <a:pt x="3745" y="10835"/>
                  </a:lnTo>
                  <a:lnTo>
                    <a:pt x="3767" y="10862"/>
                  </a:lnTo>
                  <a:lnTo>
                    <a:pt x="3788" y="10890"/>
                  </a:lnTo>
                  <a:lnTo>
                    <a:pt x="3809" y="10917"/>
                  </a:lnTo>
                  <a:lnTo>
                    <a:pt x="3828" y="10945"/>
                  </a:lnTo>
                  <a:lnTo>
                    <a:pt x="3847" y="10973"/>
                  </a:lnTo>
                  <a:lnTo>
                    <a:pt x="3865" y="11003"/>
                  </a:lnTo>
                  <a:lnTo>
                    <a:pt x="3882" y="11032"/>
                  </a:lnTo>
                  <a:lnTo>
                    <a:pt x="3899" y="11061"/>
                  </a:lnTo>
                  <a:lnTo>
                    <a:pt x="3915" y="11091"/>
                  </a:lnTo>
                  <a:lnTo>
                    <a:pt x="3930" y="11121"/>
                  </a:lnTo>
                  <a:lnTo>
                    <a:pt x="3945" y="11152"/>
                  </a:lnTo>
                  <a:lnTo>
                    <a:pt x="3975" y="11213"/>
                  </a:lnTo>
                  <a:lnTo>
                    <a:pt x="4003" y="11275"/>
                  </a:lnTo>
                  <a:lnTo>
                    <a:pt x="4030" y="11337"/>
                  </a:lnTo>
                  <a:lnTo>
                    <a:pt x="4057" y="11399"/>
                  </a:lnTo>
                  <a:lnTo>
                    <a:pt x="4084" y="11460"/>
                  </a:lnTo>
                  <a:lnTo>
                    <a:pt x="4113" y="11521"/>
                  </a:lnTo>
                  <a:lnTo>
                    <a:pt x="4128" y="11551"/>
                  </a:lnTo>
                  <a:lnTo>
                    <a:pt x="4142" y="11581"/>
                  </a:lnTo>
                  <a:lnTo>
                    <a:pt x="4158" y="11610"/>
                  </a:lnTo>
                  <a:lnTo>
                    <a:pt x="4173" y="11640"/>
                  </a:lnTo>
                  <a:lnTo>
                    <a:pt x="4175" y="11643"/>
                  </a:lnTo>
                  <a:lnTo>
                    <a:pt x="4177" y="11647"/>
                  </a:lnTo>
                  <a:lnTo>
                    <a:pt x="4177" y="11651"/>
                  </a:lnTo>
                  <a:lnTo>
                    <a:pt x="4178" y="11655"/>
                  </a:lnTo>
                  <a:lnTo>
                    <a:pt x="4177" y="11664"/>
                  </a:lnTo>
                  <a:lnTo>
                    <a:pt x="4177" y="11673"/>
                  </a:lnTo>
                  <a:lnTo>
                    <a:pt x="4177" y="11677"/>
                  </a:lnTo>
                  <a:lnTo>
                    <a:pt x="4178" y="11681"/>
                  </a:lnTo>
                  <a:lnTo>
                    <a:pt x="4179" y="11684"/>
                  </a:lnTo>
                  <a:lnTo>
                    <a:pt x="4181" y="11688"/>
                  </a:lnTo>
                  <a:lnTo>
                    <a:pt x="4184" y="11690"/>
                  </a:lnTo>
                  <a:lnTo>
                    <a:pt x="4188" y="11693"/>
                  </a:lnTo>
                  <a:lnTo>
                    <a:pt x="4194" y="11694"/>
                  </a:lnTo>
                  <a:lnTo>
                    <a:pt x="4201" y="11695"/>
                  </a:lnTo>
                  <a:lnTo>
                    <a:pt x="4197" y="11696"/>
                  </a:lnTo>
                  <a:lnTo>
                    <a:pt x="4194" y="11698"/>
                  </a:lnTo>
                  <a:lnTo>
                    <a:pt x="4192" y="11700"/>
                  </a:lnTo>
                  <a:lnTo>
                    <a:pt x="4190" y="11702"/>
                  </a:lnTo>
                  <a:lnTo>
                    <a:pt x="4190" y="11705"/>
                  </a:lnTo>
                  <a:lnTo>
                    <a:pt x="4190" y="11708"/>
                  </a:lnTo>
                  <a:lnTo>
                    <a:pt x="4190" y="11711"/>
                  </a:lnTo>
                  <a:lnTo>
                    <a:pt x="4191" y="11714"/>
                  </a:lnTo>
                  <a:lnTo>
                    <a:pt x="4194" y="11721"/>
                  </a:lnTo>
                  <a:lnTo>
                    <a:pt x="4197" y="11726"/>
                  </a:lnTo>
                  <a:lnTo>
                    <a:pt x="4201" y="11731"/>
                  </a:lnTo>
                  <a:lnTo>
                    <a:pt x="4205" y="11734"/>
                  </a:lnTo>
                  <a:lnTo>
                    <a:pt x="4217" y="11764"/>
                  </a:lnTo>
                  <a:lnTo>
                    <a:pt x="4228" y="11793"/>
                  </a:lnTo>
                  <a:lnTo>
                    <a:pt x="4238" y="11823"/>
                  </a:lnTo>
                  <a:lnTo>
                    <a:pt x="4247" y="11853"/>
                  </a:lnTo>
                  <a:lnTo>
                    <a:pt x="4263" y="11915"/>
                  </a:lnTo>
                  <a:lnTo>
                    <a:pt x="4279" y="11977"/>
                  </a:lnTo>
                  <a:lnTo>
                    <a:pt x="4294" y="12040"/>
                  </a:lnTo>
                  <a:lnTo>
                    <a:pt x="4308" y="12102"/>
                  </a:lnTo>
                  <a:lnTo>
                    <a:pt x="4323" y="12166"/>
                  </a:lnTo>
                  <a:lnTo>
                    <a:pt x="4340" y="12227"/>
                  </a:lnTo>
                  <a:lnTo>
                    <a:pt x="4349" y="12258"/>
                  </a:lnTo>
                  <a:lnTo>
                    <a:pt x="4359" y="12290"/>
                  </a:lnTo>
                  <a:lnTo>
                    <a:pt x="4369" y="12320"/>
                  </a:lnTo>
                  <a:lnTo>
                    <a:pt x="4379" y="12350"/>
                  </a:lnTo>
                  <a:lnTo>
                    <a:pt x="4391" y="12379"/>
                  </a:lnTo>
                  <a:lnTo>
                    <a:pt x="4403" y="12409"/>
                  </a:lnTo>
                  <a:lnTo>
                    <a:pt x="4417" y="12438"/>
                  </a:lnTo>
                  <a:lnTo>
                    <a:pt x="4431" y="12466"/>
                  </a:lnTo>
                  <a:lnTo>
                    <a:pt x="4447" y="12494"/>
                  </a:lnTo>
                  <a:lnTo>
                    <a:pt x="4463" y="12522"/>
                  </a:lnTo>
                  <a:lnTo>
                    <a:pt x="4483" y="12549"/>
                  </a:lnTo>
                  <a:lnTo>
                    <a:pt x="4502" y="12575"/>
                  </a:lnTo>
                  <a:lnTo>
                    <a:pt x="4523" y="12600"/>
                  </a:lnTo>
                  <a:lnTo>
                    <a:pt x="4545" y="12625"/>
                  </a:lnTo>
                  <a:lnTo>
                    <a:pt x="4569" y="12650"/>
                  </a:lnTo>
                  <a:lnTo>
                    <a:pt x="4596" y="12673"/>
                  </a:lnTo>
                  <a:lnTo>
                    <a:pt x="4596" y="12728"/>
                  </a:lnTo>
                  <a:lnTo>
                    <a:pt x="4773" y="12934"/>
                  </a:lnTo>
                  <a:lnTo>
                    <a:pt x="4778" y="12948"/>
                  </a:lnTo>
                  <a:lnTo>
                    <a:pt x="4785" y="12963"/>
                  </a:lnTo>
                  <a:lnTo>
                    <a:pt x="4793" y="12978"/>
                  </a:lnTo>
                  <a:lnTo>
                    <a:pt x="4802" y="12993"/>
                  </a:lnTo>
                  <a:lnTo>
                    <a:pt x="4820" y="13024"/>
                  </a:lnTo>
                  <a:lnTo>
                    <a:pt x="4838" y="13055"/>
                  </a:lnTo>
                  <a:lnTo>
                    <a:pt x="4846" y="13069"/>
                  </a:lnTo>
                  <a:lnTo>
                    <a:pt x="4853" y="13084"/>
                  </a:lnTo>
                  <a:lnTo>
                    <a:pt x="4857" y="13098"/>
                  </a:lnTo>
                  <a:lnTo>
                    <a:pt x="4859" y="13113"/>
                  </a:lnTo>
                  <a:lnTo>
                    <a:pt x="4860" y="13120"/>
                  </a:lnTo>
                  <a:lnTo>
                    <a:pt x="4859" y="13126"/>
                  </a:lnTo>
                  <a:lnTo>
                    <a:pt x="4858" y="13133"/>
                  </a:lnTo>
                  <a:lnTo>
                    <a:pt x="4856" y="13140"/>
                  </a:lnTo>
                  <a:lnTo>
                    <a:pt x="4854" y="13148"/>
                  </a:lnTo>
                  <a:lnTo>
                    <a:pt x="4850" y="13154"/>
                  </a:lnTo>
                  <a:lnTo>
                    <a:pt x="4845" y="13161"/>
                  </a:lnTo>
                  <a:lnTo>
                    <a:pt x="4840" y="13167"/>
                  </a:lnTo>
                  <a:lnTo>
                    <a:pt x="4858" y="13157"/>
                  </a:lnTo>
                  <a:lnTo>
                    <a:pt x="4875" y="13149"/>
                  </a:lnTo>
                  <a:lnTo>
                    <a:pt x="4893" y="13140"/>
                  </a:lnTo>
                  <a:lnTo>
                    <a:pt x="4912" y="13133"/>
                  </a:lnTo>
                  <a:lnTo>
                    <a:pt x="4949" y="13121"/>
                  </a:lnTo>
                  <a:lnTo>
                    <a:pt x="4989" y="13110"/>
                  </a:lnTo>
                  <a:lnTo>
                    <a:pt x="5027" y="13099"/>
                  </a:lnTo>
                  <a:lnTo>
                    <a:pt x="5065" y="13087"/>
                  </a:lnTo>
                  <a:lnTo>
                    <a:pt x="5083" y="13080"/>
                  </a:lnTo>
                  <a:lnTo>
                    <a:pt x="5102" y="13073"/>
                  </a:lnTo>
                  <a:lnTo>
                    <a:pt x="5119" y="13065"/>
                  </a:lnTo>
                  <a:lnTo>
                    <a:pt x="5135" y="13056"/>
                  </a:lnTo>
                  <a:lnTo>
                    <a:pt x="5114" y="13004"/>
                  </a:lnTo>
                  <a:lnTo>
                    <a:pt x="5094" y="12953"/>
                  </a:lnTo>
                  <a:lnTo>
                    <a:pt x="5076" y="12902"/>
                  </a:lnTo>
                  <a:lnTo>
                    <a:pt x="5061" y="12850"/>
                  </a:lnTo>
                  <a:lnTo>
                    <a:pt x="5047" y="12798"/>
                  </a:lnTo>
                  <a:lnTo>
                    <a:pt x="5035" y="12746"/>
                  </a:lnTo>
                  <a:lnTo>
                    <a:pt x="5024" y="12694"/>
                  </a:lnTo>
                  <a:lnTo>
                    <a:pt x="5015" y="12641"/>
                  </a:lnTo>
                  <a:lnTo>
                    <a:pt x="5007" y="12587"/>
                  </a:lnTo>
                  <a:lnTo>
                    <a:pt x="5000" y="12533"/>
                  </a:lnTo>
                  <a:lnTo>
                    <a:pt x="4994" y="12478"/>
                  </a:lnTo>
                  <a:lnTo>
                    <a:pt x="4989" y="12423"/>
                  </a:lnTo>
                  <a:lnTo>
                    <a:pt x="4986" y="12366"/>
                  </a:lnTo>
                  <a:lnTo>
                    <a:pt x="4983" y="12309"/>
                  </a:lnTo>
                  <a:lnTo>
                    <a:pt x="4980" y="12250"/>
                  </a:lnTo>
                  <a:lnTo>
                    <a:pt x="4979" y="12191"/>
                  </a:lnTo>
                  <a:lnTo>
                    <a:pt x="4966" y="12165"/>
                  </a:lnTo>
                  <a:lnTo>
                    <a:pt x="4955" y="12138"/>
                  </a:lnTo>
                  <a:lnTo>
                    <a:pt x="4945" y="12110"/>
                  </a:lnTo>
                  <a:lnTo>
                    <a:pt x="4937" y="12082"/>
                  </a:lnTo>
                  <a:lnTo>
                    <a:pt x="4929" y="12055"/>
                  </a:lnTo>
                  <a:lnTo>
                    <a:pt x="4923" y="12026"/>
                  </a:lnTo>
                  <a:lnTo>
                    <a:pt x="4916" y="11997"/>
                  </a:lnTo>
                  <a:lnTo>
                    <a:pt x="4910" y="11968"/>
                  </a:lnTo>
                  <a:lnTo>
                    <a:pt x="4899" y="11911"/>
                  </a:lnTo>
                  <a:lnTo>
                    <a:pt x="4887" y="11853"/>
                  </a:lnTo>
                  <a:lnTo>
                    <a:pt x="4881" y="11825"/>
                  </a:lnTo>
                  <a:lnTo>
                    <a:pt x="4873" y="11797"/>
                  </a:lnTo>
                  <a:lnTo>
                    <a:pt x="4865" y="11769"/>
                  </a:lnTo>
                  <a:lnTo>
                    <a:pt x="4857" y="11741"/>
                  </a:lnTo>
                  <a:lnTo>
                    <a:pt x="4825" y="11695"/>
                  </a:lnTo>
                  <a:lnTo>
                    <a:pt x="4795" y="11649"/>
                  </a:lnTo>
                  <a:lnTo>
                    <a:pt x="4764" y="11602"/>
                  </a:lnTo>
                  <a:lnTo>
                    <a:pt x="4734" y="11556"/>
                  </a:lnTo>
                  <a:lnTo>
                    <a:pt x="4703" y="11510"/>
                  </a:lnTo>
                  <a:lnTo>
                    <a:pt x="4673" y="11462"/>
                  </a:lnTo>
                  <a:lnTo>
                    <a:pt x="4645" y="11416"/>
                  </a:lnTo>
                  <a:lnTo>
                    <a:pt x="4618" y="11367"/>
                  </a:lnTo>
                  <a:lnTo>
                    <a:pt x="4591" y="11319"/>
                  </a:lnTo>
                  <a:lnTo>
                    <a:pt x="4567" y="11271"/>
                  </a:lnTo>
                  <a:lnTo>
                    <a:pt x="4555" y="11246"/>
                  </a:lnTo>
                  <a:lnTo>
                    <a:pt x="4544" y="11221"/>
                  </a:lnTo>
                  <a:lnTo>
                    <a:pt x="4534" y="11196"/>
                  </a:lnTo>
                  <a:lnTo>
                    <a:pt x="4524" y="11171"/>
                  </a:lnTo>
                  <a:lnTo>
                    <a:pt x="4515" y="11146"/>
                  </a:lnTo>
                  <a:lnTo>
                    <a:pt x="4506" y="11120"/>
                  </a:lnTo>
                  <a:lnTo>
                    <a:pt x="4498" y="11094"/>
                  </a:lnTo>
                  <a:lnTo>
                    <a:pt x="4491" y="11068"/>
                  </a:lnTo>
                  <a:lnTo>
                    <a:pt x="4484" y="11042"/>
                  </a:lnTo>
                  <a:lnTo>
                    <a:pt x="4478" y="11016"/>
                  </a:lnTo>
                  <a:lnTo>
                    <a:pt x="4473" y="10988"/>
                  </a:lnTo>
                  <a:lnTo>
                    <a:pt x="4469" y="10961"/>
                  </a:lnTo>
                  <a:lnTo>
                    <a:pt x="4466" y="10948"/>
                  </a:lnTo>
                  <a:lnTo>
                    <a:pt x="4464" y="10934"/>
                  </a:lnTo>
                  <a:lnTo>
                    <a:pt x="4460" y="10921"/>
                  </a:lnTo>
                  <a:lnTo>
                    <a:pt x="4457" y="10908"/>
                  </a:lnTo>
                  <a:lnTo>
                    <a:pt x="4449" y="10882"/>
                  </a:lnTo>
                  <a:lnTo>
                    <a:pt x="4439" y="10856"/>
                  </a:lnTo>
                  <a:lnTo>
                    <a:pt x="4428" y="10832"/>
                  </a:lnTo>
                  <a:lnTo>
                    <a:pt x="4416" y="10808"/>
                  </a:lnTo>
                  <a:lnTo>
                    <a:pt x="4403" y="10784"/>
                  </a:lnTo>
                  <a:lnTo>
                    <a:pt x="4390" y="10760"/>
                  </a:lnTo>
                  <a:lnTo>
                    <a:pt x="4377" y="10735"/>
                  </a:lnTo>
                  <a:lnTo>
                    <a:pt x="4365" y="10711"/>
                  </a:lnTo>
                  <a:lnTo>
                    <a:pt x="4353" y="10687"/>
                  </a:lnTo>
                  <a:lnTo>
                    <a:pt x="4341" y="10663"/>
                  </a:lnTo>
                  <a:lnTo>
                    <a:pt x="4331" y="10638"/>
                  </a:lnTo>
                  <a:lnTo>
                    <a:pt x="4323" y="10611"/>
                  </a:lnTo>
                  <a:lnTo>
                    <a:pt x="4319" y="10598"/>
                  </a:lnTo>
                  <a:lnTo>
                    <a:pt x="4316" y="10585"/>
                  </a:lnTo>
                  <a:lnTo>
                    <a:pt x="4314" y="10571"/>
                  </a:lnTo>
                  <a:lnTo>
                    <a:pt x="4312" y="10558"/>
                  </a:lnTo>
                  <a:lnTo>
                    <a:pt x="4306" y="10525"/>
                  </a:lnTo>
                  <a:lnTo>
                    <a:pt x="4299" y="10492"/>
                  </a:lnTo>
                  <a:lnTo>
                    <a:pt x="4292" y="10460"/>
                  </a:lnTo>
                  <a:lnTo>
                    <a:pt x="4285" y="10429"/>
                  </a:lnTo>
                  <a:lnTo>
                    <a:pt x="4268" y="10365"/>
                  </a:lnTo>
                  <a:lnTo>
                    <a:pt x="4250" y="10303"/>
                  </a:lnTo>
                  <a:lnTo>
                    <a:pt x="4231" y="10241"/>
                  </a:lnTo>
                  <a:lnTo>
                    <a:pt x="4210" y="10180"/>
                  </a:lnTo>
                  <a:lnTo>
                    <a:pt x="4189" y="10119"/>
                  </a:lnTo>
                  <a:lnTo>
                    <a:pt x="4169" y="10057"/>
                  </a:lnTo>
                  <a:lnTo>
                    <a:pt x="4153" y="9999"/>
                  </a:lnTo>
                  <a:lnTo>
                    <a:pt x="4138" y="9940"/>
                  </a:lnTo>
                  <a:lnTo>
                    <a:pt x="4124" y="9881"/>
                  </a:lnTo>
                  <a:lnTo>
                    <a:pt x="4110" y="9820"/>
                  </a:lnTo>
                  <a:lnTo>
                    <a:pt x="4097" y="9760"/>
                  </a:lnTo>
                  <a:lnTo>
                    <a:pt x="4084" y="9698"/>
                  </a:lnTo>
                  <a:lnTo>
                    <a:pt x="4072" y="9636"/>
                  </a:lnTo>
                  <a:lnTo>
                    <a:pt x="4061" y="9574"/>
                  </a:lnTo>
                  <a:lnTo>
                    <a:pt x="4050" y="9512"/>
                  </a:lnTo>
                  <a:lnTo>
                    <a:pt x="4040" y="9448"/>
                  </a:lnTo>
                  <a:lnTo>
                    <a:pt x="4031" y="9385"/>
                  </a:lnTo>
                  <a:lnTo>
                    <a:pt x="4023" y="9321"/>
                  </a:lnTo>
                  <a:lnTo>
                    <a:pt x="4016" y="9258"/>
                  </a:lnTo>
                  <a:lnTo>
                    <a:pt x="4009" y="9193"/>
                  </a:lnTo>
                  <a:lnTo>
                    <a:pt x="4004" y="9130"/>
                  </a:lnTo>
                  <a:lnTo>
                    <a:pt x="3999" y="9065"/>
                  </a:lnTo>
                  <a:lnTo>
                    <a:pt x="3995" y="9001"/>
                  </a:lnTo>
                  <a:lnTo>
                    <a:pt x="3992" y="8936"/>
                  </a:lnTo>
                  <a:lnTo>
                    <a:pt x="3990" y="8873"/>
                  </a:lnTo>
                  <a:lnTo>
                    <a:pt x="3989" y="8808"/>
                  </a:lnTo>
                  <a:lnTo>
                    <a:pt x="3990" y="8744"/>
                  </a:lnTo>
                  <a:lnTo>
                    <a:pt x="3991" y="8680"/>
                  </a:lnTo>
                  <a:lnTo>
                    <a:pt x="3993" y="8617"/>
                  </a:lnTo>
                  <a:lnTo>
                    <a:pt x="3996" y="8552"/>
                  </a:lnTo>
                  <a:lnTo>
                    <a:pt x="4001" y="8490"/>
                  </a:lnTo>
                  <a:lnTo>
                    <a:pt x="4007" y="8426"/>
                  </a:lnTo>
                  <a:lnTo>
                    <a:pt x="4014" y="8364"/>
                  </a:lnTo>
                  <a:lnTo>
                    <a:pt x="4022" y="8301"/>
                  </a:lnTo>
                  <a:lnTo>
                    <a:pt x="4031" y="8240"/>
                  </a:lnTo>
                  <a:lnTo>
                    <a:pt x="4042" y="8178"/>
                  </a:lnTo>
                  <a:lnTo>
                    <a:pt x="4054" y="8118"/>
                  </a:lnTo>
                  <a:lnTo>
                    <a:pt x="4067" y="8057"/>
                  </a:lnTo>
                  <a:lnTo>
                    <a:pt x="4074" y="8030"/>
                  </a:lnTo>
                  <a:lnTo>
                    <a:pt x="4080" y="8001"/>
                  </a:lnTo>
                  <a:lnTo>
                    <a:pt x="4085" y="7970"/>
                  </a:lnTo>
                  <a:lnTo>
                    <a:pt x="4088" y="7939"/>
                  </a:lnTo>
                  <a:lnTo>
                    <a:pt x="4090" y="7924"/>
                  </a:lnTo>
                  <a:lnTo>
                    <a:pt x="4091" y="7909"/>
                  </a:lnTo>
                  <a:lnTo>
                    <a:pt x="4091" y="7894"/>
                  </a:lnTo>
                  <a:lnTo>
                    <a:pt x="4090" y="7879"/>
                  </a:lnTo>
                  <a:lnTo>
                    <a:pt x="4087" y="7865"/>
                  </a:lnTo>
                  <a:lnTo>
                    <a:pt x="4085" y="7851"/>
                  </a:lnTo>
                  <a:lnTo>
                    <a:pt x="4082" y="7837"/>
                  </a:lnTo>
                  <a:lnTo>
                    <a:pt x="4078" y="7824"/>
                  </a:lnTo>
                  <a:lnTo>
                    <a:pt x="4087" y="7804"/>
                  </a:lnTo>
                  <a:lnTo>
                    <a:pt x="4096" y="7783"/>
                  </a:lnTo>
                  <a:lnTo>
                    <a:pt x="4104" y="7762"/>
                  </a:lnTo>
                  <a:lnTo>
                    <a:pt x="4110" y="7741"/>
                  </a:lnTo>
                  <a:lnTo>
                    <a:pt x="4122" y="7697"/>
                  </a:lnTo>
                  <a:lnTo>
                    <a:pt x="4132" y="7654"/>
                  </a:lnTo>
                  <a:lnTo>
                    <a:pt x="4142" y="7610"/>
                  </a:lnTo>
                  <a:lnTo>
                    <a:pt x="4152" y="7566"/>
                  </a:lnTo>
                  <a:lnTo>
                    <a:pt x="4158" y="7544"/>
                  </a:lnTo>
                  <a:lnTo>
                    <a:pt x="4164" y="7523"/>
                  </a:lnTo>
                  <a:lnTo>
                    <a:pt x="4170" y="7502"/>
                  </a:lnTo>
                  <a:lnTo>
                    <a:pt x="4178" y="7481"/>
                  </a:lnTo>
                  <a:lnTo>
                    <a:pt x="4162" y="7462"/>
                  </a:lnTo>
                  <a:lnTo>
                    <a:pt x="4151" y="7444"/>
                  </a:lnTo>
                  <a:lnTo>
                    <a:pt x="4141" y="7425"/>
                  </a:lnTo>
                  <a:lnTo>
                    <a:pt x="4132" y="7406"/>
                  </a:lnTo>
                  <a:lnTo>
                    <a:pt x="4123" y="7387"/>
                  </a:lnTo>
                  <a:lnTo>
                    <a:pt x="4114" y="7367"/>
                  </a:lnTo>
                  <a:lnTo>
                    <a:pt x="4106" y="7347"/>
                  </a:lnTo>
                  <a:lnTo>
                    <a:pt x="4098" y="7326"/>
                  </a:lnTo>
                  <a:lnTo>
                    <a:pt x="4091" y="7305"/>
                  </a:lnTo>
                  <a:lnTo>
                    <a:pt x="4083" y="7284"/>
                  </a:lnTo>
                  <a:lnTo>
                    <a:pt x="4077" y="7263"/>
                  </a:lnTo>
                  <a:lnTo>
                    <a:pt x="4071" y="7242"/>
                  </a:lnTo>
                  <a:lnTo>
                    <a:pt x="4066" y="7219"/>
                  </a:lnTo>
                  <a:lnTo>
                    <a:pt x="4057" y="7176"/>
                  </a:lnTo>
                  <a:lnTo>
                    <a:pt x="4050" y="7132"/>
                  </a:lnTo>
                  <a:lnTo>
                    <a:pt x="4045" y="7086"/>
                  </a:lnTo>
                  <a:lnTo>
                    <a:pt x="4041" y="7042"/>
                  </a:lnTo>
                  <a:lnTo>
                    <a:pt x="4040" y="6997"/>
                  </a:lnTo>
                  <a:lnTo>
                    <a:pt x="4040" y="6951"/>
                  </a:lnTo>
                  <a:lnTo>
                    <a:pt x="4043" y="6907"/>
                  </a:lnTo>
                  <a:lnTo>
                    <a:pt x="4047" y="6863"/>
                  </a:lnTo>
                  <a:lnTo>
                    <a:pt x="4050" y="6840"/>
                  </a:lnTo>
                  <a:lnTo>
                    <a:pt x="4054" y="6818"/>
                  </a:lnTo>
                  <a:lnTo>
                    <a:pt x="4058" y="6796"/>
                  </a:lnTo>
                  <a:lnTo>
                    <a:pt x="4062" y="6775"/>
                  </a:lnTo>
                  <a:lnTo>
                    <a:pt x="4047" y="6764"/>
                  </a:lnTo>
                  <a:lnTo>
                    <a:pt x="4033" y="6751"/>
                  </a:lnTo>
                  <a:lnTo>
                    <a:pt x="4020" y="6737"/>
                  </a:lnTo>
                  <a:lnTo>
                    <a:pt x="4008" y="6723"/>
                  </a:lnTo>
                  <a:lnTo>
                    <a:pt x="3997" y="6706"/>
                  </a:lnTo>
                  <a:lnTo>
                    <a:pt x="3987" y="6690"/>
                  </a:lnTo>
                  <a:lnTo>
                    <a:pt x="3978" y="6673"/>
                  </a:lnTo>
                  <a:lnTo>
                    <a:pt x="3969" y="6656"/>
                  </a:lnTo>
                  <a:lnTo>
                    <a:pt x="3950" y="6622"/>
                  </a:lnTo>
                  <a:lnTo>
                    <a:pt x="3932" y="6586"/>
                  </a:lnTo>
                  <a:lnTo>
                    <a:pt x="3923" y="6570"/>
                  </a:lnTo>
                  <a:lnTo>
                    <a:pt x="3913" y="6554"/>
                  </a:lnTo>
                  <a:lnTo>
                    <a:pt x="3902" y="6538"/>
                  </a:lnTo>
                  <a:lnTo>
                    <a:pt x="3890" y="6524"/>
                  </a:lnTo>
                  <a:close/>
                  <a:moveTo>
                    <a:pt x="5378" y="9241"/>
                  </a:moveTo>
                  <a:lnTo>
                    <a:pt x="5366" y="9249"/>
                  </a:lnTo>
                  <a:lnTo>
                    <a:pt x="5356" y="9258"/>
                  </a:lnTo>
                  <a:lnTo>
                    <a:pt x="5345" y="9267"/>
                  </a:lnTo>
                  <a:lnTo>
                    <a:pt x="5336" y="9277"/>
                  </a:lnTo>
                  <a:lnTo>
                    <a:pt x="5327" y="9287"/>
                  </a:lnTo>
                  <a:lnTo>
                    <a:pt x="5319" y="9297"/>
                  </a:lnTo>
                  <a:lnTo>
                    <a:pt x="5312" y="9308"/>
                  </a:lnTo>
                  <a:lnTo>
                    <a:pt x="5305" y="9319"/>
                  </a:lnTo>
                  <a:lnTo>
                    <a:pt x="5298" y="9331"/>
                  </a:lnTo>
                  <a:lnTo>
                    <a:pt x="5292" y="9343"/>
                  </a:lnTo>
                  <a:lnTo>
                    <a:pt x="5287" y="9355"/>
                  </a:lnTo>
                  <a:lnTo>
                    <a:pt x="5282" y="9368"/>
                  </a:lnTo>
                  <a:lnTo>
                    <a:pt x="5274" y="9393"/>
                  </a:lnTo>
                  <a:lnTo>
                    <a:pt x="5267" y="9419"/>
                  </a:lnTo>
                  <a:lnTo>
                    <a:pt x="5262" y="9446"/>
                  </a:lnTo>
                  <a:lnTo>
                    <a:pt x="5259" y="9473"/>
                  </a:lnTo>
                  <a:lnTo>
                    <a:pt x="5256" y="9500"/>
                  </a:lnTo>
                  <a:lnTo>
                    <a:pt x="5255" y="9527"/>
                  </a:lnTo>
                  <a:lnTo>
                    <a:pt x="5255" y="9554"/>
                  </a:lnTo>
                  <a:lnTo>
                    <a:pt x="5255" y="9580"/>
                  </a:lnTo>
                  <a:lnTo>
                    <a:pt x="5256" y="9605"/>
                  </a:lnTo>
                  <a:lnTo>
                    <a:pt x="5258" y="9631"/>
                  </a:lnTo>
                  <a:lnTo>
                    <a:pt x="5266" y="9666"/>
                  </a:lnTo>
                  <a:lnTo>
                    <a:pt x="5275" y="9699"/>
                  </a:lnTo>
                  <a:lnTo>
                    <a:pt x="5284" y="9731"/>
                  </a:lnTo>
                  <a:lnTo>
                    <a:pt x="5295" y="9764"/>
                  </a:lnTo>
                  <a:lnTo>
                    <a:pt x="5307" y="9795"/>
                  </a:lnTo>
                  <a:lnTo>
                    <a:pt x="5319" y="9826"/>
                  </a:lnTo>
                  <a:lnTo>
                    <a:pt x="5334" y="9858"/>
                  </a:lnTo>
                  <a:lnTo>
                    <a:pt x="5349" y="9891"/>
                  </a:lnTo>
                  <a:lnTo>
                    <a:pt x="5365" y="9931"/>
                  </a:lnTo>
                  <a:lnTo>
                    <a:pt x="5380" y="9968"/>
                  </a:lnTo>
                  <a:lnTo>
                    <a:pt x="5395" y="10004"/>
                  </a:lnTo>
                  <a:lnTo>
                    <a:pt x="5412" y="10037"/>
                  </a:lnTo>
                  <a:lnTo>
                    <a:pt x="5430" y="10071"/>
                  </a:lnTo>
                  <a:lnTo>
                    <a:pt x="5449" y="10104"/>
                  </a:lnTo>
                  <a:lnTo>
                    <a:pt x="5471" y="10139"/>
                  </a:lnTo>
                  <a:lnTo>
                    <a:pt x="5495" y="10175"/>
                  </a:lnTo>
                  <a:lnTo>
                    <a:pt x="5496" y="10123"/>
                  </a:lnTo>
                  <a:lnTo>
                    <a:pt x="5497" y="10070"/>
                  </a:lnTo>
                  <a:lnTo>
                    <a:pt x="5497" y="10018"/>
                  </a:lnTo>
                  <a:lnTo>
                    <a:pt x="5497" y="9964"/>
                  </a:lnTo>
                  <a:lnTo>
                    <a:pt x="5496" y="9911"/>
                  </a:lnTo>
                  <a:lnTo>
                    <a:pt x="5495" y="9856"/>
                  </a:lnTo>
                  <a:lnTo>
                    <a:pt x="5494" y="9803"/>
                  </a:lnTo>
                  <a:lnTo>
                    <a:pt x="5492" y="9749"/>
                  </a:lnTo>
                  <a:lnTo>
                    <a:pt x="5490" y="9695"/>
                  </a:lnTo>
                  <a:lnTo>
                    <a:pt x="5487" y="9641"/>
                  </a:lnTo>
                  <a:lnTo>
                    <a:pt x="5484" y="9586"/>
                  </a:lnTo>
                  <a:lnTo>
                    <a:pt x="5479" y="9533"/>
                  </a:lnTo>
                  <a:lnTo>
                    <a:pt x="5474" y="9478"/>
                  </a:lnTo>
                  <a:lnTo>
                    <a:pt x="5468" y="9425"/>
                  </a:lnTo>
                  <a:lnTo>
                    <a:pt x="5462" y="9373"/>
                  </a:lnTo>
                  <a:lnTo>
                    <a:pt x="5455" y="9319"/>
                  </a:lnTo>
                  <a:lnTo>
                    <a:pt x="5450" y="9305"/>
                  </a:lnTo>
                  <a:lnTo>
                    <a:pt x="5445" y="9290"/>
                  </a:lnTo>
                  <a:lnTo>
                    <a:pt x="5438" y="9276"/>
                  </a:lnTo>
                  <a:lnTo>
                    <a:pt x="5430" y="9263"/>
                  </a:lnTo>
                  <a:lnTo>
                    <a:pt x="5426" y="9257"/>
                  </a:lnTo>
                  <a:lnTo>
                    <a:pt x="5421" y="9252"/>
                  </a:lnTo>
                  <a:lnTo>
                    <a:pt x="5415" y="9248"/>
                  </a:lnTo>
                  <a:lnTo>
                    <a:pt x="5409" y="9244"/>
                  </a:lnTo>
                  <a:lnTo>
                    <a:pt x="5402" y="9242"/>
                  </a:lnTo>
                  <a:lnTo>
                    <a:pt x="5395" y="9240"/>
                  </a:lnTo>
                  <a:lnTo>
                    <a:pt x="5387" y="9240"/>
                  </a:lnTo>
                  <a:lnTo>
                    <a:pt x="5378" y="9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3432" y="1632"/>
              <a:ext cx="550" cy="408"/>
            </a:xfrm>
            <a:custGeom>
              <a:avLst/>
              <a:gdLst>
                <a:gd name="T0" fmla="*/ 2184 w 3742"/>
                <a:gd name="T1" fmla="*/ 360 h 2467"/>
                <a:gd name="T2" fmla="*/ 2307 w 3742"/>
                <a:gd name="T3" fmla="*/ 385 h 2467"/>
                <a:gd name="T4" fmla="*/ 2752 w 3742"/>
                <a:gd name="T5" fmla="*/ 465 h 2467"/>
                <a:gd name="T6" fmla="*/ 2531 w 3742"/>
                <a:gd name="T7" fmla="*/ 541 h 2467"/>
                <a:gd name="T8" fmla="*/ 2557 w 3742"/>
                <a:gd name="T9" fmla="*/ 614 h 2467"/>
                <a:gd name="T10" fmla="*/ 2952 w 3742"/>
                <a:gd name="T11" fmla="*/ 622 h 2467"/>
                <a:gd name="T12" fmla="*/ 3235 w 3742"/>
                <a:gd name="T13" fmla="*/ 831 h 2467"/>
                <a:gd name="T14" fmla="*/ 3275 w 3742"/>
                <a:gd name="T15" fmla="*/ 930 h 2467"/>
                <a:gd name="T16" fmla="*/ 3405 w 3742"/>
                <a:gd name="T17" fmla="*/ 1035 h 2467"/>
                <a:gd name="T18" fmla="*/ 3723 w 3742"/>
                <a:gd name="T19" fmla="*/ 1542 h 2467"/>
                <a:gd name="T20" fmla="*/ 3576 w 3742"/>
                <a:gd name="T21" fmla="*/ 1512 h 2467"/>
                <a:gd name="T22" fmla="*/ 3236 w 3742"/>
                <a:gd name="T23" fmla="*/ 1208 h 2467"/>
                <a:gd name="T24" fmla="*/ 3163 w 3742"/>
                <a:gd name="T25" fmla="*/ 1221 h 2467"/>
                <a:gd name="T26" fmla="*/ 3222 w 3742"/>
                <a:gd name="T27" fmla="*/ 1296 h 2467"/>
                <a:gd name="T28" fmla="*/ 3373 w 3742"/>
                <a:gd name="T29" fmla="*/ 1660 h 2467"/>
                <a:gd name="T30" fmla="*/ 3338 w 3742"/>
                <a:gd name="T31" fmla="*/ 2076 h 2467"/>
                <a:gd name="T32" fmla="*/ 3254 w 3742"/>
                <a:gd name="T33" fmla="*/ 2033 h 2467"/>
                <a:gd name="T34" fmla="*/ 3119 w 3742"/>
                <a:gd name="T35" fmla="*/ 2261 h 2467"/>
                <a:gd name="T36" fmla="*/ 2938 w 3742"/>
                <a:gd name="T37" fmla="*/ 2455 h 2467"/>
                <a:gd name="T38" fmla="*/ 2743 w 3742"/>
                <a:gd name="T39" fmla="*/ 2372 h 2467"/>
                <a:gd name="T40" fmla="*/ 2820 w 3742"/>
                <a:gd name="T41" fmla="*/ 2127 h 2467"/>
                <a:gd name="T42" fmla="*/ 2911 w 3742"/>
                <a:gd name="T43" fmla="*/ 1847 h 2467"/>
                <a:gd name="T44" fmla="*/ 2908 w 3742"/>
                <a:gd name="T45" fmla="*/ 1464 h 2467"/>
                <a:gd name="T46" fmla="*/ 2532 w 3742"/>
                <a:gd name="T47" fmla="*/ 1142 h 2467"/>
                <a:gd name="T48" fmla="*/ 2348 w 3742"/>
                <a:gd name="T49" fmla="*/ 1016 h 2467"/>
                <a:gd name="T50" fmla="*/ 2212 w 3742"/>
                <a:gd name="T51" fmla="*/ 813 h 2467"/>
                <a:gd name="T52" fmla="*/ 1957 w 3742"/>
                <a:gd name="T53" fmla="*/ 712 h 2467"/>
                <a:gd name="T54" fmla="*/ 1954 w 3742"/>
                <a:gd name="T55" fmla="*/ 781 h 2467"/>
                <a:gd name="T56" fmla="*/ 2047 w 3742"/>
                <a:gd name="T57" fmla="*/ 967 h 2467"/>
                <a:gd name="T58" fmla="*/ 1862 w 3742"/>
                <a:gd name="T59" fmla="*/ 806 h 2467"/>
                <a:gd name="T60" fmla="*/ 1766 w 3742"/>
                <a:gd name="T61" fmla="*/ 875 h 2467"/>
                <a:gd name="T62" fmla="*/ 1534 w 3742"/>
                <a:gd name="T63" fmla="*/ 676 h 2467"/>
                <a:gd name="T64" fmla="*/ 1273 w 3742"/>
                <a:gd name="T65" fmla="*/ 650 h 2467"/>
                <a:gd name="T66" fmla="*/ 1022 w 3742"/>
                <a:gd name="T67" fmla="*/ 701 h 2467"/>
                <a:gd name="T68" fmla="*/ 793 w 3742"/>
                <a:gd name="T69" fmla="*/ 968 h 2467"/>
                <a:gd name="T70" fmla="*/ 668 w 3742"/>
                <a:gd name="T71" fmla="*/ 1281 h 2467"/>
                <a:gd name="T72" fmla="*/ 646 w 3742"/>
                <a:gd name="T73" fmla="*/ 1543 h 2467"/>
                <a:gd name="T74" fmla="*/ 576 w 3742"/>
                <a:gd name="T75" fmla="*/ 1768 h 2467"/>
                <a:gd name="T76" fmla="*/ 430 w 3742"/>
                <a:gd name="T77" fmla="*/ 1347 h 2467"/>
                <a:gd name="T78" fmla="*/ 409 w 3742"/>
                <a:gd name="T79" fmla="*/ 1220 h 2467"/>
                <a:gd name="T80" fmla="*/ 165 w 3742"/>
                <a:gd name="T81" fmla="*/ 1661 h 2467"/>
                <a:gd name="T82" fmla="*/ 69 w 3742"/>
                <a:gd name="T83" fmla="*/ 1642 h 2467"/>
                <a:gd name="T84" fmla="*/ 33 w 3742"/>
                <a:gd name="T85" fmla="*/ 1581 h 2467"/>
                <a:gd name="T86" fmla="*/ 4 w 3742"/>
                <a:gd name="T87" fmla="*/ 1516 h 2467"/>
                <a:gd name="T88" fmla="*/ 247 w 3742"/>
                <a:gd name="T89" fmla="*/ 1050 h 2467"/>
                <a:gd name="T90" fmla="*/ 553 w 3742"/>
                <a:gd name="T91" fmla="*/ 768 h 2467"/>
                <a:gd name="T92" fmla="*/ 367 w 3742"/>
                <a:gd name="T93" fmla="*/ 806 h 2467"/>
                <a:gd name="T94" fmla="*/ 130 w 3742"/>
                <a:gd name="T95" fmla="*/ 894 h 2467"/>
                <a:gd name="T96" fmla="*/ 232 w 3742"/>
                <a:gd name="T97" fmla="*/ 734 h 2467"/>
                <a:gd name="T98" fmla="*/ 475 w 3742"/>
                <a:gd name="T99" fmla="*/ 464 h 2467"/>
                <a:gd name="T100" fmla="*/ 822 w 3742"/>
                <a:gd name="T101" fmla="*/ 268 h 2467"/>
                <a:gd name="T102" fmla="*/ 1186 w 3742"/>
                <a:gd name="T103" fmla="*/ 370 h 2467"/>
                <a:gd name="T104" fmla="*/ 1170 w 3742"/>
                <a:gd name="T105" fmla="*/ 293 h 2467"/>
                <a:gd name="T106" fmla="*/ 1242 w 3742"/>
                <a:gd name="T107" fmla="*/ 200 h 2467"/>
                <a:gd name="T108" fmla="*/ 1518 w 3742"/>
                <a:gd name="T109" fmla="*/ 332 h 2467"/>
                <a:gd name="T110" fmla="*/ 1575 w 3742"/>
                <a:gd name="T111" fmla="*/ 259 h 2467"/>
                <a:gd name="T112" fmla="*/ 1716 w 3742"/>
                <a:gd name="T113" fmla="*/ 326 h 2467"/>
                <a:gd name="T114" fmla="*/ 1776 w 3742"/>
                <a:gd name="T115" fmla="*/ 338 h 2467"/>
                <a:gd name="T116" fmla="*/ 1857 w 3742"/>
                <a:gd name="T117" fmla="*/ 218 h 2467"/>
                <a:gd name="T118" fmla="*/ 2135 w 3742"/>
                <a:gd name="T119" fmla="*/ 3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42" h="2467">
                  <a:moveTo>
                    <a:pt x="2593" y="89"/>
                  </a:moveTo>
                  <a:lnTo>
                    <a:pt x="2569" y="98"/>
                  </a:lnTo>
                  <a:lnTo>
                    <a:pt x="2545" y="108"/>
                  </a:lnTo>
                  <a:lnTo>
                    <a:pt x="2520" y="120"/>
                  </a:lnTo>
                  <a:lnTo>
                    <a:pt x="2496" y="132"/>
                  </a:lnTo>
                  <a:lnTo>
                    <a:pt x="2447" y="158"/>
                  </a:lnTo>
                  <a:lnTo>
                    <a:pt x="2397" y="187"/>
                  </a:lnTo>
                  <a:lnTo>
                    <a:pt x="2348" y="218"/>
                  </a:lnTo>
                  <a:lnTo>
                    <a:pt x="2298" y="248"/>
                  </a:lnTo>
                  <a:lnTo>
                    <a:pt x="2248" y="277"/>
                  </a:lnTo>
                  <a:lnTo>
                    <a:pt x="2199" y="305"/>
                  </a:lnTo>
                  <a:lnTo>
                    <a:pt x="2197" y="319"/>
                  </a:lnTo>
                  <a:lnTo>
                    <a:pt x="2193" y="333"/>
                  </a:lnTo>
                  <a:lnTo>
                    <a:pt x="2188" y="346"/>
                  </a:lnTo>
                  <a:lnTo>
                    <a:pt x="2184" y="360"/>
                  </a:lnTo>
                  <a:lnTo>
                    <a:pt x="2182" y="367"/>
                  </a:lnTo>
                  <a:lnTo>
                    <a:pt x="2181" y="374"/>
                  </a:lnTo>
                  <a:lnTo>
                    <a:pt x="2181" y="381"/>
                  </a:lnTo>
                  <a:lnTo>
                    <a:pt x="2181" y="387"/>
                  </a:lnTo>
                  <a:lnTo>
                    <a:pt x="2182" y="393"/>
                  </a:lnTo>
                  <a:lnTo>
                    <a:pt x="2184" y="400"/>
                  </a:lnTo>
                  <a:lnTo>
                    <a:pt x="2187" y="405"/>
                  </a:lnTo>
                  <a:lnTo>
                    <a:pt x="2192" y="411"/>
                  </a:lnTo>
                  <a:lnTo>
                    <a:pt x="2208" y="405"/>
                  </a:lnTo>
                  <a:lnTo>
                    <a:pt x="2223" y="400"/>
                  </a:lnTo>
                  <a:lnTo>
                    <a:pt x="2240" y="396"/>
                  </a:lnTo>
                  <a:lnTo>
                    <a:pt x="2256" y="392"/>
                  </a:lnTo>
                  <a:lnTo>
                    <a:pt x="2272" y="389"/>
                  </a:lnTo>
                  <a:lnTo>
                    <a:pt x="2289" y="387"/>
                  </a:lnTo>
                  <a:lnTo>
                    <a:pt x="2307" y="385"/>
                  </a:lnTo>
                  <a:lnTo>
                    <a:pt x="2323" y="384"/>
                  </a:lnTo>
                  <a:lnTo>
                    <a:pt x="2357" y="384"/>
                  </a:lnTo>
                  <a:lnTo>
                    <a:pt x="2392" y="386"/>
                  </a:lnTo>
                  <a:lnTo>
                    <a:pt x="2427" y="389"/>
                  </a:lnTo>
                  <a:lnTo>
                    <a:pt x="2461" y="394"/>
                  </a:lnTo>
                  <a:lnTo>
                    <a:pt x="2496" y="400"/>
                  </a:lnTo>
                  <a:lnTo>
                    <a:pt x="2530" y="407"/>
                  </a:lnTo>
                  <a:lnTo>
                    <a:pt x="2566" y="414"/>
                  </a:lnTo>
                  <a:lnTo>
                    <a:pt x="2600" y="422"/>
                  </a:lnTo>
                  <a:lnTo>
                    <a:pt x="2666" y="437"/>
                  </a:lnTo>
                  <a:lnTo>
                    <a:pt x="2731" y="451"/>
                  </a:lnTo>
                  <a:lnTo>
                    <a:pt x="2735" y="456"/>
                  </a:lnTo>
                  <a:lnTo>
                    <a:pt x="2740" y="460"/>
                  </a:lnTo>
                  <a:lnTo>
                    <a:pt x="2746" y="463"/>
                  </a:lnTo>
                  <a:lnTo>
                    <a:pt x="2752" y="465"/>
                  </a:lnTo>
                  <a:lnTo>
                    <a:pt x="2757" y="467"/>
                  </a:lnTo>
                  <a:lnTo>
                    <a:pt x="2762" y="470"/>
                  </a:lnTo>
                  <a:lnTo>
                    <a:pt x="2767" y="473"/>
                  </a:lnTo>
                  <a:lnTo>
                    <a:pt x="2770" y="479"/>
                  </a:lnTo>
                  <a:lnTo>
                    <a:pt x="2739" y="490"/>
                  </a:lnTo>
                  <a:lnTo>
                    <a:pt x="2709" y="503"/>
                  </a:lnTo>
                  <a:lnTo>
                    <a:pt x="2678" y="515"/>
                  </a:lnTo>
                  <a:lnTo>
                    <a:pt x="2646" y="526"/>
                  </a:lnTo>
                  <a:lnTo>
                    <a:pt x="2630" y="531"/>
                  </a:lnTo>
                  <a:lnTo>
                    <a:pt x="2614" y="535"/>
                  </a:lnTo>
                  <a:lnTo>
                    <a:pt x="2598" y="538"/>
                  </a:lnTo>
                  <a:lnTo>
                    <a:pt x="2582" y="541"/>
                  </a:lnTo>
                  <a:lnTo>
                    <a:pt x="2565" y="542"/>
                  </a:lnTo>
                  <a:lnTo>
                    <a:pt x="2549" y="542"/>
                  </a:lnTo>
                  <a:lnTo>
                    <a:pt x="2531" y="541"/>
                  </a:lnTo>
                  <a:lnTo>
                    <a:pt x="2514" y="538"/>
                  </a:lnTo>
                  <a:lnTo>
                    <a:pt x="2509" y="542"/>
                  </a:lnTo>
                  <a:lnTo>
                    <a:pt x="2505" y="547"/>
                  </a:lnTo>
                  <a:lnTo>
                    <a:pt x="2501" y="552"/>
                  </a:lnTo>
                  <a:lnTo>
                    <a:pt x="2499" y="557"/>
                  </a:lnTo>
                  <a:lnTo>
                    <a:pt x="2498" y="563"/>
                  </a:lnTo>
                  <a:lnTo>
                    <a:pt x="2497" y="570"/>
                  </a:lnTo>
                  <a:lnTo>
                    <a:pt x="2497" y="576"/>
                  </a:lnTo>
                  <a:lnTo>
                    <a:pt x="2498" y="583"/>
                  </a:lnTo>
                  <a:lnTo>
                    <a:pt x="2507" y="590"/>
                  </a:lnTo>
                  <a:lnTo>
                    <a:pt x="2516" y="596"/>
                  </a:lnTo>
                  <a:lnTo>
                    <a:pt x="2526" y="602"/>
                  </a:lnTo>
                  <a:lnTo>
                    <a:pt x="2536" y="606"/>
                  </a:lnTo>
                  <a:lnTo>
                    <a:pt x="2547" y="611"/>
                  </a:lnTo>
                  <a:lnTo>
                    <a:pt x="2557" y="614"/>
                  </a:lnTo>
                  <a:lnTo>
                    <a:pt x="2568" y="617"/>
                  </a:lnTo>
                  <a:lnTo>
                    <a:pt x="2580" y="619"/>
                  </a:lnTo>
                  <a:lnTo>
                    <a:pt x="2603" y="621"/>
                  </a:lnTo>
                  <a:lnTo>
                    <a:pt x="2626" y="622"/>
                  </a:lnTo>
                  <a:lnTo>
                    <a:pt x="2651" y="621"/>
                  </a:lnTo>
                  <a:lnTo>
                    <a:pt x="2677" y="619"/>
                  </a:lnTo>
                  <a:lnTo>
                    <a:pt x="2727" y="613"/>
                  </a:lnTo>
                  <a:lnTo>
                    <a:pt x="2777" y="607"/>
                  </a:lnTo>
                  <a:lnTo>
                    <a:pt x="2802" y="604"/>
                  </a:lnTo>
                  <a:lnTo>
                    <a:pt x="2825" y="603"/>
                  </a:lnTo>
                  <a:lnTo>
                    <a:pt x="2848" y="603"/>
                  </a:lnTo>
                  <a:lnTo>
                    <a:pt x="2870" y="605"/>
                  </a:lnTo>
                  <a:lnTo>
                    <a:pt x="2897" y="610"/>
                  </a:lnTo>
                  <a:lnTo>
                    <a:pt x="2925" y="615"/>
                  </a:lnTo>
                  <a:lnTo>
                    <a:pt x="2952" y="622"/>
                  </a:lnTo>
                  <a:lnTo>
                    <a:pt x="2979" y="631"/>
                  </a:lnTo>
                  <a:lnTo>
                    <a:pt x="3005" y="640"/>
                  </a:lnTo>
                  <a:lnTo>
                    <a:pt x="3032" y="652"/>
                  </a:lnTo>
                  <a:lnTo>
                    <a:pt x="3059" y="664"/>
                  </a:lnTo>
                  <a:lnTo>
                    <a:pt x="3084" y="678"/>
                  </a:lnTo>
                  <a:lnTo>
                    <a:pt x="3108" y="693"/>
                  </a:lnTo>
                  <a:lnTo>
                    <a:pt x="3132" y="711"/>
                  </a:lnTo>
                  <a:lnTo>
                    <a:pt x="3155" y="729"/>
                  </a:lnTo>
                  <a:lnTo>
                    <a:pt x="3178" y="748"/>
                  </a:lnTo>
                  <a:lnTo>
                    <a:pt x="3198" y="768"/>
                  </a:lnTo>
                  <a:lnTo>
                    <a:pt x="3218" y="790"/>
                  </a:lnTo>
                  <a:lnTo>
                    <a:pt x="3236" y="813"/>
                  </a:lnTo>
                  <a:lnTo>
                    <a:pt x="3252" y="839"/>
                  </a:lnTo>
                  <a:lnTo>
                    <a:pt x="3244" y="835"/>
                  </a:lnTo>
                  <a:lnTo>
                    <a:pt x="3235" y="831"/>
                  </a:lnTo>
                  <a:lnTo>
                    <a:pt x="3226" y="827"/>
                  </a:lnTo>
                  <a:lnTo>
                    <a:pt x="3218" y="820"/>
                  </a:lnTo>
                  <a:lnTo>
                    <a:pt x="3200" y="809"/>
                  </a:lnTo>
                  <a:lnTo>
                    <a:pt x="3183" y="798"/>
                  </a:lnTo>
                  <a:lnTo>
                    <a:pt x="3173" y="794"/>
                  </a:lnTo>
                  <a:lnTo>
                    <a:pt x="3165" y="790"/>
                  </a:lnTo>
                  <a:lnTo>
                    <a:pt x="3156" y="788"/>
                  </a:lnTo>
                  <a:lnTo>
                    <a:pt x="3147" y="786"/>
                  </a:lnTo>
                  <a:lnTo>
                    <a:pt x="3139" y="787"/>
                  </a:lnTo>
                  <a:lnTo>
                    <a:pt x="3131" y="789"/>
                  </a:lnTo>
                  <a:lnTo>
                    <a:pt x="3122" y="793"/>
                  </a:lnTo>
                  <a:lnTo>
                    <a:pt x="3114" y="799"/>
                  </a:lnTo>
                  <a:lnTo>
                    <a:pt x="3114" y="822"/>
                  </a:lnTo>
                  <a:lnTo>
                    <a:pt x="3275" y="921"/>
                  </a:lnTo>
                  <a:lnTo>
                    <a:pt x="3275" y="930"/>
                  </a:lnTo>
                  <a:lnTo>
                    <a:pt x="3276" y="937"/>
                  </a:lnTo>
                  <a:lnTo>
                    <a:pt x="3278" y="942"/>
                  </a:lnTo>
                  <a:lnTo>
                    <a:pt x="3280" y="946"/>
                  </a:lnTo>
                  <a:lnTo>
                    <a:pt x="3284" y="949"/>
                  </a:lnTo>
                  <a:lnTo>
                    <a:pt x="3288" y="950"/>
                  </a:lnTo>
                  <a:lnTo>
                    <a:pt x="3292" y="951"/>
                  </a:lnTo>
                  <a:lnTo>
                    <a:pt x="3297" y="950"/>
                  </a:lnTo>
                  <a:lnTo>
                    <a:pt x="3309" y="950"/>
                  </a:lnTo>
                  <a:lnTo>
                    <a:pt x="3319" y="951"/>
                  </a:lnTo>
                  <a:lnTo>
                    <a:pt x="3324" y="952"/>
                  </a:lnTo>
                  <a:lnTo>
                    <a:pt x="3328" y="955"/>
                  </a:lnTo>
                  <a:lnTo>
                    <a:pt x="3332" y="959"/>
                  </a:lnTo>
                  <a:lnTo>
                    <a:pt x="3336" y="965"/>
                  </a:lnTo>
                  <a:lnTo>
                    <a:pt x="3371" y="1000"/>
                  </a:lnTo>
                  <a:lnTo>
                    <a:pt x="3405" y="1035"/>
                  </a:lnTo>
                  <a:lnTo>
                    <a:pt x="3440" y="1072"/>
                  </a:lnTo>
                  <a:lnTo>
                    <a:pt x="3472" y="1109"/>
                  </a:lnTo>
                  <a:lnTo>
                    <a:pt x="3503" y="1147"/>
                  </a:lnTo>
                  <a:lnTo>
                    <a:pt x="3533" y="1185"/>
                  </a:lnTo>
                  <a:lnTo>
                    <a:pt x="3562" y="1225"/>
                  </a:lnTo>
                  <a:lnTo>
                    <a:pt x="3589" y="1265"/>
                  </a:lnTo>
                  <a:lnTo>
                    <a:pt x="3614" y="1305"/>
                  </a:lnTo>
                  <a:lnTo>
                    <a:pt x="3638" y="1347"/>
                  </a:lnTo>
                  <a:lnTo>
                    <a:pt x="3660" y="1389"/>
                  </a:lnTo>
                  <a:lnTo>
                    <a:pt x="3680" y="1431"/>
                  </a:lnTo>
                  <a:lnTo>
                    <a:pt x="3690" y="1454"/>
                  </a:lnTo>
                  <a:lnTo>
                    <a:pt x="3699" y="1476"/>
                  </a:lnTo>
                  <a:lnTo>
                    <a:pt x="3708" y="1498"/>
                  </a:lnTo>
                  <a:lnTo>
                    <a:pt x="3716" y="1520"/>
                  </a:lnTo>
                  <a:lnTo>
                    <a:pt x="3723" y="1542"/>
                  </a:lnTo>
                  <a:lnTo>
                    <a:pt x="3730" y="1565"/>
                  </a:lnTo>
                  <a:lnTo>
                    <a:pt x="3736" y="1588"/>
                  </a:lnTo>
                  <a:lnTo>
                    <a:pt x="3741" y="1611"/>
                  </a:lnTo>
                  <a:lnTo>
                    <a:pt x="3742" y="1625"/>
                  </a:lnTo>
                  <a:lnTo>
                    <a:pt x="3740" y="1637"/>
                  </a:lnTo>
                  <a:lnTo>
                    <a:pt x="3738" y="1650"/>
                  </a:lnTo>
                  <a:lnTo>
                    <a:pt x="3735" y="1662"/>
                  </a:lnTo>
                  <a:lnTo>
                    <a:pt x="3727" y="1686"/>
                  </a:lnTo>
                  <a:lnTo>
                    <a:pt x="3719" y="1710"/>
                  </a:lnTo>
                  <a:lnTo>
                    <a:pt x="3697" y="1676"/>
                  </a:lnTo>
                  <a:lnTo>
                    <a:pt x="3674" y="1642"/>
                  </a:lnTo>
                  <a:lnTo>
                    <a:pt x="3651" y="1609"/>
                  </a:lnTo>
                  <a:lnTo>
                    <a:pt x="3627" y="1576"/>
                  </a:lnTo>
                  <a:lnTo>
                    <a:pt x="3602" y="1544"/>
                  </a:lnTo>
                  <a:lnTo>
                    <a:pt x="3576" y="1512"/>
                  </a:lnTo>
                  <a:lnTo>
                    <a:pt x="3548" y="1481"/>
                  </a:lnTo>
                  <a:lnTo>
                    <a:pt x="3520" y="1449"/>
                  </a:lnTo>
                  <a:lnTo>
                    <a:pt x="3491" y="1420"/>
                  </a:lnTo>
                  <a:lnTo>
                    <a:pt x="3462" y="1390"/>
                  </a:lnTo>
                  <a:lnTo>
                    <a:pt x="3432" y="1362"/>
                  </a:lnTo>
                  <a:lnTo>
                    <a:pt x="3400" y="1334"/>
                  </a:lnTo>
                  <a:lnTo>
                    <a:pt x="3368" y="1305"/>
                  </a:lnTo>
                  <a:lnTo>
                    <a:pt x="3336" y="1279"/>
                  </a:lnTo>
                  <a:lnTo>
                    <a:pt x="3302" y="1253"/>
                  </a:lnTo>
                  <a:lnTo>
                    <a:pt x="3268" y="1228"/>
                  </a:lnTo>
                  <a:lnTo>
                    <a:pt x="3262" y="1226"/>
                  </a:lnTo>
                  <a:lnTo>
                    <a:pt x="3256" y="1223"/>
                  </a:lnTo>
                  <a:lnTo>
                    <a:pt x="3251" y="1219"/>
                  </a:lnTo>
                  <a:lnTo>
                    <a:pt x="3246" y="1216"/>
                  </a:lnTo>
                  <a:lnTo>
                    <a:pt x="3236" y="1208"/>
                  </a:lnTo>
                  <a:lnTo>
                    <a:pt x="3227" y="1201"/>
                  </a:lnTo>
                  <a:lnTo>
                    <a:pt x="3222" y="1197"/>
                  </a:lnTo>
                  <a:lnTo>
                    <a:pt x="3217" y="1194"/>
                  </a:lnTo>
                  <a:lnTo>
                    <a:pt x="3212" y="1191"/>
                  </a:lnTo>
                  <a:lnTo>
                    <a:pt x="3207" y="1190"/>
                  </a:lnTo>
                  <a:lnTo>
                    <a:pt x="3201" y="1189"/>
                  </a:lnTo>
                  <a:lnTo>
                    <a:pt x="3195" y="1189"/>
                  </a:lnTo>
                  <a:lnTo>
                    <a:pt x="3188" y="1191"/>
                  </a:lnTo>
                  <a:lnTo>
                    <a:pt x="3181" y="1193"/>
                  </a:lnTo>
                  <a:lnTo>
                    <a:pt x="3176" y="1197"/>
                  </a:lnTo>
                  <a:lnTo>
                    <a:pt x="3171" y="1202"/>
                  </a:lnTo>
                  <a:lnTo>
                    <a:pt x="3168" y="1206"/>
                  </a:lnTo>
                  <a:lnTo>
                    <a:pt x="3166" y="1211"/>
                  </a:lnTo>
                  <a:lnTo>
                    <a:pt x="3164" y="1216"/>
                  </a:lnTo>
                  <a:lnTo>
                    <a:pt x="3163" y="1221"/>
                  </a:lnTo>
                  <a:lnTo>
                    <a:pt x="3163" y="1227"/>
                  </a:lnTo>
                  <a:lnTo>
                    <a:pt x="3164" y="1233"/>
                  </a:lnTo>
                  <a:lnTo>
                    <a:pt x="3167" y="1239"/>
                  </a:lnTo>
                  <a:lnTo>
                    <a:pt x="3171" y="1244"/>
                  </a:lnTo>
                  <a:lnTo>
                    <a:pt x="3176" y="1249"/>
                  </a:lnTo>
                  <a:lnTo>
                    <a:pt x="3182" y="1253"/>
                  </a:lnTo>
                  <a:lnTo>
                    <a:pt x="3193" y="1259"/>
                  </a:lnTo>
                  <a:lnTo>
                    <a:pt x="3204" y="1265"/>
                  </a:lnTo>
                  <a:lnTo>
                    <a:pt x="3209" y="1268"/>
                  </a:lnTo>
                  <a:lnTo>
                    <a:pt x="3214" y="1271"/>
                  </a:lnTo>
                  <a:lnTo>
                    <a:pt x="3217" y="1274"/>
                  </a:lnTo>
                  <a:lnTo>
                    <a:pt x="3220" y="1279"/>
                  </a:lnTo>
                  <a:lnTo>
                    <a:pt x="3222" y="1283"/>
                  </a:lnTo>
                  <a:lnTo>
                    <a:pt x="3223" y="1289"/>
                  </a:lnTo>
                  <a:lnTo>
                    <a:pt x="3222" y="1296"/>
                  </a:lnTo>
                  <a:lnTo>
                    <a:pt x="3220" y="1304"/>
                  </a:lnTo>
                  <a:lnTo>
                    <a:pt x="3237" y="1327"/>
                  </a:lnTo>
                  <a:lnTo>
                    <a:pt x="3252" y="1350"/>
                  </a:lnTo>
                  <a:lnTo>
                    <a:pt x="3267" y="1373"/>
                  </a:lnTo>
                  <a:lnTo>
                    <a:pt x="3281" y="1396"/>
                  </a:lnTo>
                  <a:lnTo>
                    <a:pt x="3294" y="1421"/>
                  </a:lnTo>
                  <a:lnTo>
                    <a:pt x="3307" y="1445"/>
                  </a:lnTo>
                  <a:lnTo>
                    <a:pt x="3319" y="1471"/>
                  </a:lnTo>
                  <a:lnTo>
                    <a:pt x="3329" y="1497"/>
                  </a:lnTo>
                  <a:lnTo>
                    <a:pt x="3339" y="1523"/>
                  </a:lnTo>
                  <a:lnTo>
                    <a:pt x="3348" y="1549"/>
                  </a:lnTo>
                  <a:lnTo>
                    <a:pt x="3355" y="1576"/>
                  </a:lnTo>
                  <a:lnTo>
                    <a:pt x="3362" y="1604"/>
                  </a:lnTo>
                  <a:lnTo>
                    <a:pt x="3368" y="1632"/>
                  </a:lnTo>
                  <a:lnTo>
                    <a:pt x="3373" y="1660"/>
                  </a:lnTo>
                  <a:lnTo>
                    <a:pt x="3377" y="1688"/>
                  </a:lnTo>
                  <a:lnTo>
                    <a:pt x="3379" y="1717"/>
                  </a:lnTo>
                  <a:lnTo>
                    <a:pt x="3384" y="1743"/>
                  </a:lnTo>
                  <a:lnTo>
                    <a:pt x="3386" y="1770"/>
                  </a:lnTo>
                  <a:lnTo>
                    <a:pt x="3388" y="1797"/>
                  </a:lnTo>
                  <a:lnTo>
                    <a:pt x="3388" y="1825"/>
                  </a:lnTo>
                  <a:lnTo>
                    <a:pt x="3386" y="1853"/>
                  </a:lnTo>
                  <a:lnTo>
                    <a:pt x="3384" y="1881"/>
                  </a:lnTo>
                  <a:lnTo>
                    <a:pt x="3380" y="1909"/>
                  </a:lnTo>
                  <a:lnTo>
                    <a:pt x="3375" y="1937"/>
                  </a:lnTo>
                  <a:lnTo>
                    <a:pt x="3370" y="1967"/>
                  </a:lnTo>
                  <a:lnTo>
                    <a:pt x="3363" y="1994"/>
                  </a:lnTo>
                  <a:lnTo>
                    <a:pt x="3356" y="2022"/>
                  </a:lnTo>
                  <a:lnTo>
                    <a:pt x="3347" y="2049"/>
                  </a:lnTo>
                  <a:lnTo>
                    <a:pt x="3338" y="2076"/>
                  </a:lnTo>
                  <a:lnTo>
                    <a:pt x="3329" y="2104"/>
                  </a:lnTo>
                  <a:lnTo>
                    <a:pt x="3319" y="2130"/>
                  </a:lnTo>
                  <a:lnTo>
                    <a:pt x="3308" y="2155"/>
                  </a:lnTo>
                  <a:lnTo>
                    <a:pt x="3302" y="2152"/>
                  </a:lnTo>
                  <a:lnTo>
                    <a:pt x="3298" y="2148"/>
                  </a:lnTo>
                  <a:lnTo>
                    <a:pt x="3294" y="2144"/>
                  </a:lnTo>
                  <a:lnTo>
                    <a:pt x="3290" y="2139"/>
                  </a:lnTo>
                  <a:lnTo>
                    <a:pt x="3284" y="2128"/>
                  </a:lnTo>
                  <a:lnTo>
                    <a:pt x="3279" y="2116"/>
                  </a:lnTo>
                  <a:lnTo>
                    <a:pt x="3273" y="2090"/>
                  </a:lnTo>
                  <a:lnTo>
                    <a:pt x="3267" y="2063"/>
                  </a:lnTo>
                  <a:lnTo>
                    <a:pt x="3264" y="2052"/>
                  </a:lnTo>
                  <a:lnTo>
                    <a:pt x="3259" y="2042"/>
                  </a:lnTo>
                  <a:lnTo>
                    <a:pt x="3257" y="2037"/>
                  </a:lnTo>
                  <a:lnTo>
                    <a:pt x="3254" y="2033"/>
                  </a:lnTo>
                  <a:lnTo>
                    <a:pt x="3251" y="2030"/>
                  </a:lnTo>
                  <a:lnTo>
                    <a:pt x="3247" y="2027"/>
                  </a:lnTo>
                  <a:lnTo>
                    <a:pt x="3243" y="2025"/>
                  </a:lnTo>
                  <a:lnTo>
                    <a:pt x="3238" y="2023"/>
                  </a:lnTo>
                  <a:lnTo>
                    <a:pt x="3233" y="2023"/>
                  </a:lnTo>
                  <a:lnTo>
                    <a:pt x="3227" y="2023"/>
                  </a:lnTo>
                  <a:lnTo>
                    <a:pt x="3221" y="2024"/>
                  </a:lnTo>
                  <a:lnTo>
                    <a:pt x="3214" y="2026"/>
                  </a:lnTo>
                  <a:lnTo>
                    <a:pt x="3206" y="2029"/>
                  </a:lnTo>
                  <a:lnTo>
                    <a:pt x="3197" y="2033"/>
                  </a:lnTo>
                  <a:lnTo>
                    <a:pt x="3176" y="2096"/>
                  </a:lnTo>
                  <a:lnTo>
                    <a:pt x="3155" y="2162"/>
                  </a:lnTo>
                  <a:lnTo>
                    <a:pt x="3144" y="2195"/>
                  </a:lnTo>
                  <a:lnTo>
                    <a:pt x="3132" y="2229"/>
                  </a:lnTo>
                  <a:lnTo>
                    <a:pt x="3119" y="2261"/>
                  </a:lnTo>
                  <a:lnTo>
                    <a:pt x="3104" y="2292"/>
                  </a:lnTo>
                  <a:lnTo>
                    <a:pt x="3096" y="2307"/>
                  </a:lnTo>
                  <a:lnTo>
                    <a:pt x="3088" y="2322"/>
                  </a:lnTo>
                  <a:lnTo>
                    <a:pt x="3079" y="2337"/>
                  </a:lnTo>
                  <a:lnTo>
                    <a:pt x="3070" y="2351"/>
                  </a:lnTo>
                  <a:lnTo>
                    <a:pt x="3060" y="2364"/>
                  </a:lnTo>
                  <a:lnTo>
                    <a:pt x="3048" y="2377"/>
                  </a:lnTo>
                  <a:lnTo>
                    <a:pt x="3037" y="2389"/>
                  </a:lnTo>
                  <a:lnTo>
                    <a:pt x="3025" y="2401"/>
                  </a:lnTo>
                  <a:lnTo>
                    <a:pt x="3013" y="2412"/>
                  </a:lnTo>
                  <a:lnTo>
                    <a:pt x="2999" y="2422"/>
                  </a:lnTo>
                  <a:lnTo>
                    <a:pt x="2985" y="2432"/>
                  </a:lnTo>
                  <a:lnTo>
                    <a:pt x="2971" y="2440"/>
                  </a:lnTo>
                  <a:lnTo>
                    <a:pt x="2955" y="2448"/>
                  </a:lnTo>
                  <a:lnTo>
                    <a:pt x="2938" y="2455"/>
                  </a:lnTo>
                  <a:lnTo>
                    <a:pt x="2920" y="2462"/>
                  </a:lnTo>
                  <a:lnTo>
                    <a:pt x="2902" y="2467"/>
                  </a:lnTo>
                  <a:lnTo>
                    <a:pt x="2743" y="2460"/>
                  </a:lnTo>
                  <a:lnTo>
                    <a:pt x="2745" y="2454"/>
                  </a:lnTo>
                  <a:lnTo>
                    <a:pt x="2746" y="2447"/>
                  </a:lnTo>
                  <a:lnTo>
                    <a:pt x="2745" y="2440"/>
                  </a:lnTo>
                  <a:lnTo>
                    <a:pt x="2744" y="2433"/>
                  </a:lnTo>
                  <a:lnTo>
                    <a:pt x="2740" y="2417"/>
                  </a:lnTo>
                  <a:lnTo>
                    <a:pt x="2737" y="2402"/>
                  </a:lnTo>
                  <a:lnTo>
                    <a:pt x="2736" y="2395"/>
                  </a:lnTo>
                  <a:lnTo>
                    <a:pt x="2735" y="2388"/>
                  </a:lnTo>
                  <a:lnTo>
                    <a:pt x="2737" y="2382"/>
                  </a:lnTo>
                  <a:lnTo>
                    <a:pt x="2739" y="2376"/>
                  </a:lnTo>
                  <a:lnTo>
                    <a:pt x="2741" y="2374"/>
                  </a:lnTo>
                  <a:lnTo>
                    <a:pt x="2743" y="2372"/>
                  </a:lnTo>
                  <a:lnTo>
                    <a:pt x="2746" y="2370"/>
                  </a:lnTo>
                  <a:lnTo>
                    <a:pt x="2750" y="2368"/>
                  </a:lnTo>
                  <a:lnTo>
                    <a:pt x="2759" y="2366"/>
                  </a:lnTo>
                  <a:lnTo>
                    <a:pt x="2770" y="2365"/>
                  </a:lnTo>
                  <a:lnTo>
                    <a:pt x="2780" y="2335"/>
                  </a:lnTo>
                  <a:lnTo>
                    <a:pt x="2790" y="2304"/>
                  </a:lnTo>
                  <a:lnTo>
                    <a:pt x="2801" y="2274"/>
                  </a:lnTo>
                  <a:lnTo>
                    <a:pt x="2809" y="2243"/>
                  </a:lnTo>
                  <a:lnTo>
                    <a:pt x="2812" y="2228"/>
                  </a:lnTo>
                  <a:lnTo>
                    <a:pt x="2815" y="2212"/>
                  </a:lnTo>
                  <a:lnTo>
                    <a:pt x="2818" y="2195"/>
                  </a:lnTo>
                  <a:lnTo>
                    <a:pt x="2819" y="2178"/>
                  </a:lnTo>
                  <a:lnTo>
                    <a:pt x="2820" y="2162"/>
                  </a:lnTo>
                  <a:lnTo>
                    <a:pt x="2821" y="2145"/>
                  </a:lnTo>
                  <a:lnTo>
                    <a:pt x="2820" y="2127"/>
                  </a:lnTo>
                  <a:lnTo>
                    <a:pt x="2819" y="2109"/>
                  </a:lnTo>
                  <a:lnTo>
                    <a:pt x="2842" y="2097"/>
                  </a:lnTo>
                  <a:lnTo>
                    <a:pt x="2865" y="2084"/>
                  </a:lnTo>
                  <a:lnTo>
                    <a:pt x="2875" y="2075"/>
                  </a:lnTo>
                  <a:lnTo>
                    <a:pt x="2884" y="2067"/>
                  </a:lnTo>
                  <a:lnTo>
                    <a:pt x="2888" y="2062"/>
                  </a:lnTo>
                  <a:lnTo>
                    <a:pt x="2892" y="2056"/>
                  </a:lnTo>
                  <a:lnTo>
                    <a:pt x="2895" y="2050"/>
                  </a:lnTo>
                  <a:lnTo>
                    <a:pt x="2897" y="2044"/>
                  </a:lnTo>
                  <a:lnTo>
                    <a:pt x="2874" y="1915"/>
                  </a:lnTo>
                  <a:lnTo>
                    <a:pt x="2882" y="1904"/>
                  </a:lnTo>
                  <a:lnTo>
                    <a:pt x="2888" y="1893"/>
                  </a:lnTo>
                  <a:lnTo>
                    <a:pt x="2895" y="1882"/>
                  </a:lnTo>
                  <a:lnTo>
                    <a:pt x="2901" y="1871"/>
                  </a:lnTo>
                  <a:lnTo>
                    <a:pt x="2911" y="1847"/>
                  </a:lnTo>
                  <a:lnTo>
                    <a:pt x="2920" y="1821"/>
                  </a:lnTo>
                  <a:lnTo>
                    <a:pt x="2928" y="1795"/>
                  </a:lnTo>
                  <a:lnTo>
                    <a:pt x="2934" y="1769"/>
                  </a:lnTo>
                  <a:lnTo>
                    <a:pt x="2938" y="1742"/>
                  </a:lnTo>
                  <a:lnTo>
                    <a:pt x="2941" y="1714"/>
                  </a:lnTo>
                  <a:lnTo>
                    <a:pt x="2942" y="1686"/>
                  </a:lnTo>
                  <a:lnTo>
                    <a:pt x="2942" y="1658"/>
                  </a:lnTo>
                  <a:lnTo>
                    <a:pt x="2941" y="1630"/>
                  </a:lnTo>
                  <a:lnTo>
                    <a:pt x="2940" y="1602"/>
                  </a:lnTo>
                  <a:lnTo>
                    <a:pt x="2937" y="1573"/>
                  </a:lnTo>
                  <a:lnTo>
                    <a:pt x="2934" y="1546"/>
                  </a:lnTo>
                  <a:lnTo>
                    <a:pt x="2930" y="1519"/>
                  </a:lnTo>
                  <a:lnTo>
                    <a:pt x="2925" y="1493"/>
                  </a:lnTo>
                  <a:lnTo>
                    <a:pt x="2917" y="1478"/>
                  </a:lnTo>
                  <a:lnTo>
                    <a:pt x="2908" y="1464"/>
                  </a:lnTo>
                  <a:lnTo>
                    <a:pt x="2899" y="1448"/>
                  </a:lnTo>
                  <a:lnTo>
                    <a:pt x="2890" y="1434"/>
                  </a:lnTo>
                  <a:lnTo>
                    <a:pt x="2869" y="1406"/>
                  </a:lnTo>
                  <a:lnTo>
                    <a:pt x="2847" y="1380"/>
                  </a:lnTo>
                  <a:lnTo>
                    <a:pt x="2823" y="1354"/>
                  </a:lnTo>
                  <a:lnTo>
                    <a:pt x="2798" y="1329"/>
                  </a:lnTo>
                  <a:lnTo>
                    <a:pt x="2770" y="1303"/>
                  </a:lnTo>
                  <a:lnTo>
                    <a:pt x="2742" y="1280"/>
                  </a:lnTo>
                  <a:lnTo>
                    <a:pt x="2714" y="1258"/>
                  </a:lnTo>
                  <a:lnTo>
                    <a:pt x="2684" y="1237"/>
                  </a:lnTo>
                  <a:lnTo>
                    <a:pt x="2654" y="1216"/>
                  </a:lnTo>
                  <a:lnTo>
                    <a:pt x="2623" y="1196"/>
                  </a:lnTo>
                  <a:lnTo>
                    <a:pt x="2593" y="1177"/>
                  </a:lnTo>
                  <a:lnTo>
                    <a:pt x="2563" y="1159"/>
                  </a:lnTo>
                  <a:lnTo>
                    <a:pt x="2532" y="1142"/>
                  </a:lnTo>
                  <a:lnTo>
                    <a:pt x="2503" y="1127"/>
                  </a:lnTo>
                  <a:lnTo>
                    <a:pt x="2488" y="1129"/>
                  </a:lnTo>
                  <a:lnTo>
                    <a:pt x="2474" y="1129"/>
                  </a:lnTo>
                  <a:lnTo>
                    <a:pt x="2461" y="1128"/>
                  </a:lnTo>
                  <a:lnTo>
                    <a:pt x="2449" y="1125"/>
                  </a:lnTo>
                  <a:lnTo>
                    <a:pt x="2437" y="1121"/>
                  </a:lnTo>
                  <a:lnTo>
                    <a:pt x="2426" y="1115"/>
                  </a:lnTo>
                  <a:lnTo>
                    <a:pt x="2415" y="1108"/>
                  </a:lnTo>
                  <a:lnTo>
                    <a:pt x="2405" y="1100"/>
                  </a:lnTo>
                  <a:lnTo>
                    <a:pt x="2396" y="1091"/>
                  </a:lnTo>
                  <a:lnTo>
                    <a:pt x="2388" y="1081"/>
                  </a:lnTo>
                  <a:lnTo>
                    <a:pt x="2380" y="1070"/>
                  </a:lnTo>
                  <a:lnTo>
                    <a:pt x="2373" y="1060"/>
                  </a:lnTo>
                  <a:lnTo>
                    <a:pt x="2360" y="1038"/>
                  </a:lnTo>
                  <a:lnTo>
                    <a:pt x="2348" y="1016"/>
                  </a:lnTo>
                  <a:lnTo>
                    <a:pt x="2346" y="1002"/>
                  </a:lnTo>
                  <a:lnTo>
                    <a:pt x="2343" y="988"/>
                  </a:lnTo>
                  <a:lnTo>
                    <a:pt x="2339" y="975"/>
                  </a:lnTo>
                  <a:lnTo>
                    <a:pt x="2334" y="963"/>
                  </a:lnTo>
                  <a:lnTo>
                    <a:pt x="2329" y="950"/>
                  </a:lnTo>
                  <a:lnTo>
                    <a:pt x="2323" y="937"/>
                  </a:lnTo>
                  <a:lnTo>
                    <a:pt x="2316" y="925"/>
                  </a:lnTo>
                  <a:lnTo>
                    <a:pt x="2309" y="913"/>
                  </a:lnTo>
                  <a:lnTo>
                    <a:pt x="2301" y="902"/>
                  </a:lnTo>
                  <a:lnTo>
                    <a:pt x="2293" y="891"/>
                  </a:lnTo>
                  <a:lnTo>
                    <a:pt x="2283" y="880"/>
                  </a:lnTo>
                  <a:lnTo>
                    <a:pt x="2274" y="870"/>
                  </a:lnTo>
                  <a:lnTo>
                    <a:pt x="2255" y="850"/>
                  </a:lnTo>
                  <a:lnTo>
                    <a:pt x="2234" y="832"/>
                  </a:lnTo>
                  <a:lnTo>
                    <a:pt x="2212" y="813"/>
                  </a:lnTo>
                  <a:lnTo>
                    <a:pt x="2189" y="797"/>
                  </a:lnTo>
                  <a:lnTo>
                    <a:pt x="2165" y="782"/>
                  </a:lnTo>
                  <a:lnTo>
                    <a:pt x="2139" y="768"/>
                  </a:lnTo>
                  <a:lnTo>
                    <a:pt x="2115" y="755"/>
                  </a:lnTo>
                  <a:lnTo>
                    <a:pt x="2090" y="743"/>
                  </a:lnTo>
                  <a:lnTo>
                    <a:pt x="2066" y="733"/>
                  </a:lnTo>
                  <a:lnTo>
                    <a:pt x="2042" y="723"/>
                  </a:lnTo>
                  <a:lnTo>
                    <a:pt x="2033" y="723"/>
                  </a:lnTo>
                  <a:lnTo>
                    <a:pt x="2025" y="723"/>
                  </a:lnTo>
                  <a:lnTo>
                    <a:pt x="2017" y="722"/>
                  </a:lnTo>
                  <a:lnTo>
                    <a:pt x="2008" y="720"/>
                  </a:lnTo>
                  <a:lnTo>
                    <a:pt x="1991" y="716"/>
                  </a:lnTo>
                  <a:lnTo>
                    <a:pt x="1974" y="713"/>
                  </a:lnTo>
                  <a:lnTo>
                    <a:pt x="1965" y="712"/>
                  </a:lnTo>
                  <a:lnTo>
                    <a:pt x="1957" y="712"/>
                  </a:lnTo>
                  <a:lnTo>
                    <a:pt x="1950" y="713"/>
                  </a:lnTo>
                  <a:lnTo>
                    <a:pt x="1943" y="715"/>
                  </a:lnTo>
                  <a:lnTo>
                    <a:pt x="1936" y="718"/>
                  </a:lnTo>
                  <a:lnTo>
                    <a:pt x="1930" y="724"/>
                  </a:lnTo>
                  <a:lnTo>
                    <a:pt x="1924" y="730"/>
                  </a:lnTo>
                  <a:lnTo>
                    <a:pt x="1920" y="739"/>
                  </a:lnTo>
                  <a:lnTo>
                    <a:pt x="1919" y="747"/>
                  </a:lnTo>
                  <a:lnTo>
                    <a:pt x="1920" y="754"/>
                  </a:lnTo>
                  <a:lnTo>
                    <a:pt x="1922" y="759"/>
                  </a:lnTo>
                  <a:lnTo>
                    <a:pt x="1924" y="764"/>
                  </a:lnTo>
                  <a:lnTo>
                    <a:pt x="1928" y="768"/>
                  </a:lnTo>
                  <a:lnTo>
                    <a:pt x="1932" y="771"/>
                  </a:lnTo>
                  <a:lnTo>
                    <a:pt x="1937" y="774"/>
                  </a:lnTo>
                  <a:lnTo>
                    <a:pt x="1943" y="777"/>
                  </a:lnTo>
                  <a:lnTo>
                    <a:pt x="1954" y="781"/>
                  </a:lnTo>
                  <a:lnTo>
                    <a:pt x="1966" y="785"/>
                  </a:lnTo>
                  <a:lnTo>
                    <a:pt x="1972" y="788"/>
                  </a:lnTo>
                  <a:lnTo>
                    <a:pt x="1977" y="791"/>
                  </a:lnTo>
                  <a:lnTo>
                    <a:pt x="1982" y="794"/>
                  </a:lnTo>
                  <a:lnTo>
                    <a:pt x="1986" y="799"/>
                  </a:lnTo>
                  <a:lnTo>
                    <a:pt x="1997" y="810"/>
                  </a:lnTo>
                  <a:lnTo>
                    <a:pt x="2006" y="823"/>
                  </a:lnTo>
                  <a:lnTo>
                    <a:pt x="2013" y="836"/>
                  </a:lnTo>
                  <a:lnTo>
                    <a:pt x="2019" y="850"/>
                  </a:lnTo>
                  <a:lnTo>
                    <a:pt x="2024" y="864"/>
                  </a:lnTo>
                  <a:lnTo>
                    <a:pt x="2028" y="878"/>
                  </a:lnTo>
                  <a:lnTo>
                    <a:pt x="2031" y="892"/>
                  </a:lnTo>
                  <a:lnTo>
                    <a:pt x="2034" y="907"/>
                  </a:lnTo>
                  <a:lnTo>
                    <a:pt x="2041" y="937"/>
                  </a:lnTo>
                  <a:lnTo>
                    <a:pt x="2047" y="967"/>
                  </a:lnTo>
                  <a:lnTo>
                    <a:pt x="2051" y="982"/>
                  </a:lnTo>
                  <a:lnTo>
                    <a:pt x="2056" y="996"/>
                  </a:lnTo>
                  <a:lnTo>
                    <a:pt x="2062" y="1009"/>
                  </a:lnTo>
                  <a:lnTo>
                    <a:pt x="2069" y="1023"/>
                  </a:lnTo>
                  <a:lnTo>
                    <a:pt x="2045" y="995"/>
                  </a:lnTo>
                  <a:lnTo>
                    <a:pt x="2019" y="966"/>
                  </a:lnTo>
                  <a:lnTo>
                    <a:pt x="1995" y="935"/>
                  </a:lnTo>
                  <a:lnTo>
                    <a:pt x="1971" y="905"/>
                  </a:lnTo>
                  <a:lnTo>
                    <a:pt x="1946" y="877"/>
                  </a:lnTo>
                  <a:lnTo>
                    <a:pt x="1921" y="850"/>
                  </a:lnTo>
                  <a:lnTo>
                    <a:pt x="1907" y="838"/>
                  </a:lnTo>
                  <a:lnTo>
                    <a:pt x="1895" y="827"/>
                  </a:lnTo>
                  <a:lnTo>
                    <a:pt x="1882" y="815"/>
                  </a:lnTo>
                  <a:lnTo>
                    <a:pt x="1868" y="805"/>
                  </a:lnTo>
                  <a:lnTo>
                    <a:pt x="1862" y="806"/>
                  </a:lnTo>
                  <a:lnTo>
                    <a:pt x="1856" y="807"/>
                  </a:lnTo>
                  <a:lnTo>
                    <a:pt x="1851" y="809"/>
                  </a:lnTo>
                  <a:lnTo>
                    <a:pt x="1846" y="811"/>
                  </a:lnTo>
                  <a:lnTo>
                    <a:pt x="1842" y="814"/>
                  </a:lnTo>
                  <a:lnTo>
                    <a:pt x="1838" y="818"/>
                  </a:lnTo>
                  <a:lnTo>
                    <a:pt x="1834" y="823"/>
                  </a:lnTo>
                  <a:lnTo>
                    <a:pt x="1831" y="828"/>
                  </a:lnTo>
                  <a:lnTo>
                    <a:pt x="1825" y="838"/>
                  </a:lnTo>
                  <a:lnTo>
                    <a:pt x="1820" y="849"/>
                  </a:lnTo>
                  <a:lnTo>
                    <a:pt x="1816" y="861"/>
                  </a:lnTo>
                  <a:lnTo>
                    <a:pt x="1814" y="873"/>
                  </a:lnTo>
                  <a:lnTo>
                    <a:pt x="1809" y="909"/>
                  </a:lnTo>
                  <a:lnTo>
                    <a:pt x="1796" y="898"/>
                  </a:lnTo>
                  <a:lnTo>
                    <a:pt x="1781" y="886"/>
                  </a:lnTo>
                  <a:lnTo>
                    <a:pt x="1766" y="875"/>
                  </a:lnTo>
                  <a:lnTo>
                    <a:pt x="1751" y="864"/>
                  </a:lnTo>
                  <a:lnTo>
                    <a:pt x="1721" y="842"/>
                  </a:lnTo>
                  <a:lnTo>
                    <a:pt x="1690" y="818"/>
                  </a:lnTo>
                  <a:lnTo>
                    <a:pt x="1675" y="806"/>
                  </a:lnTo>
                  <a:lnTo>
                    <a:pt x="1661" y="794"/>
                  </a:lnTo>
                  <a:lnTo>
                    <a:pt x="1646" y="781"/>
                  </a:lnTo>
                  <a:lnTo>
                    <a:pt x="1632" y="767"/>
                  </a:lnTo>
                  <a:lnTo>
                    <a:pt x="1619" y="753"/>
                  </a:lnTo>
                  <a:lnTo>
                    <a:pt x="1608" y="738"/>
                  </a:lnTo>
                  <a:lnTo>
                    <a:pt x="1597" y="722"/>
                  </a:lnTo>
                  <a:lnTo>
                    <a:pt x="1587" y="705"/>
                  </a:lnTo>
                  <a:lnTo>
                    <a:pt x="1574" y="694"/>
                  </a:lnTo>
                  <a:lnTo>
                    <a:pt x="1561" y="687"/>
                  </a:lnTo>
                  <a:lnTo>
                    <a:pt x="1547" y="681"/>
                  </a:lnTo>
                  <a:lnTo>
                    <a:pt x="1534" y="676"/>
                  </a:lnTo>
                  <a:lnTo>
                    <a:pt x="1519" y="673"/>
                  </a:lnTo>
                  <a:lnTo>
                    <a:pt x="1506" y="670"/>
                  </a:lnTo>
                  <a:lnTo>
                    <a:pt x="1492" y="668"/>
                  </a:lnTo>
                  <a:lnTo>
                    <a:pt x="1479" y="667"/>
                  </a:lnTo>
                  <a:lnTo>
                    <a:pt x="1451" y="667"/>
                  </a:lnTo>
                  <a:lnTo>
                    <a:pt x="1423" y="666"/>
                  </a:lnTo>
                  <a:lnTo>
                    <a:pt x="1408" y="666"/>
                  </a:lnTo>
                  <a:lnTo>
                    <a:pt x="1393" y="665"/>
                  </a:lnTo>
                  <a:lnTo>
                    <a:pt x="1378" y="663"/>
                  </a:lnTo>
                  <a:lnTo>
                    <a:pt x="1363" y="660"/>
                  </a:lnTo>
                  <a:lnTo>
                    <a:pt x="1345" y="657"/>
                  </a:lnTo>
                  <a:lnTo>
                    <a:pt x="1327" y="654"/>
                  </a:lnTo>
                  <a:lnTo>
                    <a:pt x="1310" y="652"/>
                  </a:lnTo>
                  <a:lnTo>
                    <a:pt x="1292" y="651"/>
                  </a:lnTo>
                  <a:lnTo>
                    <a:pt x="1273" y="650"/>
                  </a:lnTo>
                  <a:lnTo>
                    <a:pt x="1256" y="649"/>
                  </a:lnTo>
                  <a:lnTo>
                    <a:pt x="1238" y="649"/>
                  </a:lnTo>
                  <a:lnTo>
                    <a:pt x="1221" y="650"/>
                  </a:lnTo>
                  <a:lnTo>
                    <a:pt x="1204" y="651"/>
                  </a:lnTo>
                  <a:lnTo>
                    <a:pt x="1187" y="653"/>
                  </a:lnTo>
                  <a:lnTo>
                    <a:pt x="1170" y="655"/>
                  </a:lnTo>
                  <a:lnTo>
                    <a:pt x="1153" y="658"/>
                  </a:lnTo>
                  <a:lnTo>
                    <a:pt x="1135" y="662"/>
                  </a:lnTo>
                  <a:lnTo>
                    <a:pt x="1119" y="666"/>
                  </a:lnTo>
                  <a:lnTo>
                    <a:pt x="1102" y="670"/>
                  </a:lnTo>
                  <a:lnTo>
                    <a:pt x="1086" y="675"/>
                  </a:lnTo>
                  <a:lnTo>
                    <a:pt x="1070" y="681"/>
                  </a:lnTo>
                  <a:lnTo>
                    <a:pt x="1054" y="687"/>
                  </a:lnTo>
                  <a:lnTo>
                    <a:pt x="1039" y="693"/>
                  </a:lnTo>
                  <a:lnTo>
                    <a:pt x="1022" y="701"/>
                  </a:lnTo>
                  <a:lnTo>
                    <a:pt x="1007" y="709"/>
                  </a:lnTo>
                  <a:lnTo>
                    <a:pt x="992" y="717"/>
                  </a:lnTo>
                  <a:lnTo>
                    <a:pt x="977" y="725"/>
                  </a:lnTo>
                  <a:lnTo>
                    <a:pt x="963" y="734"/>
                  </a:lnTo>
                  <a:lnTo>
                    <a:pt x="948" y="743"/>
                  </a:lnTo>
                  <a:lnTo>
                    <a:pt x="934" y="753"/>
                  </a:lnTo>
                  <a:lnTo>
                    <a:pt x="920" y="764"/>
                  </a:lnTo>
                  <a:lnTo>
                    <a:pt x="907" y="774"/>
                  </a:lnTo>
                  <a:lnTo>
                    <a:pt x="879" y="797"/>
                  </a:lnTo>
                  <a:lnTo>
                    <a:pt x="854" y="822"/>
                  </a:lnTo>
                  <a:lnTo>
                    <a:pt x="841" y="845"/>
                  </a:lnTo>
                  <a:lnTo>
                    <a:pt x="830" y="869"/>
                  </a:lnTo>
                  <a:lnTo>
                    <a:pt x="820" y="893"/>
                  </a:lnTo>
                  <a:lnTo>
                    <a:pt x="811" y="917"/>
                  </a:lnTo>
                  <a:lnTo>
                    <a:pt x="793" y="968"/>
                  </a:lnTo>
                  <a:lnTo>
                    <a:pt x="775" y="1018"/>
                  </a:lnTo>
                  <a:lnTo>
                    <a:pt x="765" y="1042"/>
                  </a:lnTo>
                  <a:lnTo>
                    <a:pt x="755" y="1067"/>
                  </a:lnTo>
                  <a:lnTo>
                    <a:pt x="744" y="1091"/>
                  </a:lnTo>
                  <a:lnTo>
                    <a:pt x="732" y="1113"/>
                  </a:lnTo>
                  <a:lnTo>
                    <a:pt x="719" y="1135"/>
                  </a:lnTo>
                  <a:lnTo>
                    <a:pt x="704" y="1156"/>
                  </a:lnTo>
                  <a:lnTo>
                    <a:pt x="696" y="1166"/>
                  </a:lnTo>
                  <a:lnTo>
                    <a:pt x="688" y="1175"/>
                  </a:lnTo>
                  <a:lnTo>
                    <a:pt x="679" y="1184"/>
                  </a:lnTo>
                  <a:lnTo>
                    <a:pt x="670" y="1193"/>
                  </a:lnTo>
                  <a:lnTo>
                    <a:pt x="671" y="1214"/>
                  </a:lnTo>
                  <a:lnTo>
                    <a:pt x="671" y="1236"/>
                  </a:lnTo>
                  <a:lnTo>
                    <a:pt x="670" y="1258"/>
                  </a:lnTo>
                  <a:lnTo>
                    <a:pt x="668" y="1281"/>
                  </a:lnTo>
                  <a:lnTo>
                    <a:pt x="668" y="1304"/>
                  </a:lnTo>
                  <a:lnTo>
                    <a:pt x="670" y="1327"/>
                  </a:lnTo>
                  <a:lnTo>
                    <a:pt x="671" y="1338"/>
                  </a:lnTo>
                  <a:lnTo>
                    <a:pt x="674" y="1348"/>
                  </a:lnTo>
                  <a:lnTo>
                    <a:pt x="677" y="1358"/>
                  </a:lnTo>
                  <a:lnTo>
                    <a:pt x="681" y="1367"/>
                  </a:lnTo>
                  <a:lnTo>
                    <a:pt x="697" y="1367"/>
                  </a:lnTo>
                  <a:lnTo>
                    <a:pt x="689" y="1387"/>
                  </a:lnTo>
                  <a:lnTo>
                    <a:pt x="681" y="1409"/>
                  </a:lnTo>
                  <a:lnTo>
                    <a:pt x="674" y="1430"/>
                  </a:lnTo>
                  <a:lnTo>
                    <a:pt x="667" y="1453"/>
                  </a:lnTo>
                  <a:lnTo>
                    <a:pt x="661" y="1475"/>
                  </a:lnTo>
                  <a:lnTo>
                    <a:pt x="655" y="1498"/>
                  </a:lnTo>
                  <a:lnTo>
                    <a:pt x="650" y="1520"/>
                  </a:lnTo>
                  <a:lnTo>
                    <a:pt x="646" y="1543"/>
                  </a:lnTo>
                  <a:lnTo>
                    <a:pt x="641" y="1567"/>
                  </a:lnTo>
                  <a:lnTo>
                    <a:pt x="638" y="1591"/>
                  </a:lnTo>
                  <a:lnTo>
                    <a:pt x="636" y="1614"/>
                  </a:lnTo>
                  <a:lnTo>
                    <a:pt x="634" y="1638"/>
                  </a:lnTo>
                  <a:lnTo>
                    <a:pt x="632" y="1661"/>
                  </a:lnTo>
                  <a:lnTo>
                    <a:pt x="631" y="1685"/>
                  </a:lnTo>
                  <a:lnTo>
                    <a:pt x="631" y="1710"/>
                  </a:lnTo>
                  <a:lnTo>
                    <a:pt x="632" y="1733"/>
                  </a:lnTo>
                  <a:lnTo>
                    <a:pt x="622" y="1738"/>
                  </a:lnTo>
                  <a:lnTo>
                    <a:pt x="614" y="1743"/>
                  </a:lnTo>
                  <a:lnTo>
                    <a:pt x="607" y="1748"/>
                  </a:lnTo>
                  <a:lnTo>
                    <a:pt x="600" y="1754"/>
                  </a:lnTo>
                  <a:lnTo>
                    <a:pt x="592" y="1759"/>
                  </a:lnTo>
                  <a:lnTo>
                    <a:pt x="585" y="1764"/>
                  </a:lnTo>
                  <a:lnTo>
                    <a:pt x="576" y="1768"/>
                  </a:lnTo>
                  <a:lnTo>
                    <a:pt x="566" y="1772"/>
                  </a:lnTo>
                  <a:lnTo>
                    <a:pt x="549" y="1727"/>
                  </a:lnTo>
                  <a:lnTo>
                    <a:pt x="532" y="1680"/>
                  </a:lnTo>
                  <a:lnTo>
                    <a:pt x="514" y="1635"/>
                  </a:lnTo>
                  <a:lnTo>
                    <a:pt x="497" y="1589"/>
                  </a:lnTo>
                  <a:lnTo>
                    <a:pt x="481" y="1543"/>
                  </a:lnTo>
                  <a:lnTo>
                    <a:pt x="464" y="1497"/>
                  </a:lnTo>
                  <a:lnTo>
                    <a:pt x="448" y="1452"/>
                  </a:lnTo>
                  <a:lnTo>
                    <a:pt x="432" y="1405"/>
                  </a:lnTo>
                  <a:lnTo>
                    <a:pt x="429" y="1399"/>
                  </a:lnTo>
                  <a:lnTo>
                    <a:pt x="427" y="1393"/>
                  </a:lnTo>
                  <a:lnTo>
                    <a:pt x="426" y="1386"/>
                  </a:lnTo>
                  <a:lnTo>
                    <a:pt x="425" y="1378"/>
                  </a:lnTo>
                  <a:lnTo>
                    <a:pt x="427" y="1363"/>
                  </a:lnTo>
                  <a:lnTo>
                    <a:pt x="430" y="1347"/>
                  </a:lnTo>
                  <a:lnTo>
                    <a:pt x="441" y="1313"/>
                  </a:lnTo>
                  <a:lnTo>
                    <a:pt x="452" y="1281"/>
                  </a:lnTo>
                  <a:lnTo>
                    <a:pt x="456" y="1267"/>
                  </a:lnTo>
                  <a:lnTo>
                    <a:pt x="458" y="1253"/>
                  </a:lnTo>
                  <a:lnTo>
                    <a:pt x="458" y="1247"/>
                  </a:lnTo>
                  <a:lnTo>
                    <a:pt x="458" y="1242"/>
                  </a:lnTo>
                  <a:lnTo>
                    <a:pt x="457" y="1237"/>
                  </a:lnTo>
                  <a:lnTo>
                    <a:pt x="455" y="1232"/>
                  </a:lnTo>
                  <a:lnTo>
                    <a:pt x="452" y="1228"/>
                  </a:lnTo>
                  <a:lnTo>
                    <a:pt x="448" y="1225"/>
                  </a:lnTo>
                  <a:lnTo>
                    <a:pt x="443" y="1223"/>
                  </a:lnTo>
                  <a:lnTo>
                    <a:pt x="436" y="1221"/>
                  </a:lnTo>
                  <a:lnTo>
                    <a:pt x="429" y="1220"/>
                  </a:lnTo>
                  <a:lnTo>
                    <a:pt x="420" y="1219"/>
                  </a:lnTo>
                  <a:lnTo>
                    <a:pt x="409" y="1220"/>
                  </a:lnTo>
                  <a:lnTo>
                    <a:pt x="398" y="1221"/>
                  </a:lnTo>
                  <a:lnTo>
                    <a:pt x="383" y="1237"/>
                  </a:lnTo>
                  <a:lnTo>
                    <a:pt x="369" y="1254"/>
                  </a:lnTo>
                  <a:lnTo>
                    <a:pt x="357" y="1270"/>
                  </a:lnTo>
                  <a:lnTo>
                    <a:pt x="345" y="1287"/>
                  </a:lnTo>
                  <a:lnTo>
                    <a:pt x="333" y="1305"/>
                  </a:lnTo>
                  <a:lnTo>
                    <a:pt x="322" y="1322"/>
                  </a:lnTo>
                  <a:lnTo>
                    <a:pt x="312" y="1341"/>
                  </a:lnTo>
                  <a:lnTo>
                    <a:pt x="301" y="1359"/>
                  </a:lnTo>
                  <a:lnTo>
                    <a:pt x="282" y="1395"/>
                  </a:lnTo>
                  <a:lnTo>
                    <a:pt x="263" y="1432"/>
                  </a:lnTo>
                  <a:lnTo>
                    <a:pt x="246" y="1470"/>
                  </a:lnTo>
                  <a:lnTo>
                    <a:pt x="229" y="1508"/>
                  </a:lnTo>
                  <a:lnTo>
                    <a:pt x="197" y="1585"/>
                  </a:lnTo>
                  <a:lnTo>
                    <a:pt x="165" y="1661"/>
                  </a:lnTo>
                  <a:lnTo>
                    <a:pt x="148" y="1699"/>
                  </a:lnTo>
                  <a:lnTo>
                    <a:pt x="128" y="1737"/>
                  </a:lnTo>
                  <a:lnTo>
                    <a:pt x="109" y="1773"/>
                  </a:lnTo>
                  <a:lnTo>
                    <a:pt x="88" y="1809"/>
                  </a:lnTo>
                  <a:lnTo>
                    <a:pt x="80" y="1789"/>
                  </a:lnTo>
                  <a:lnTo>
                    <a:pt x="74" y="1765"/>
                  </a:lnTo>
                  <a:lnTo>
                    <a:pt x="71" y="1753"/>
                  </a:lnTo>
                  <a:lnTo>
                    <a:pt x="69" y="1740"/>
                  </a:lnTo>
                  <a:lnTo>
                    <a:pt x="67" y="1726"/>
                  </a:lnTo>
                  <a:lnTo>
                    <a:pt x="66" y="1712"/>
                  </a:lnTo>
                  <a:lnTo>
                    <a:pt x="65" y="1697"/>
                  </a:lnTo>
                  <a:lnTo>
                    <a:pt x="65" y="1683"/>
                  </a:lnTo>
                  <a:lnTo>
                    <a:pt x="65" y="1669"/>
                  </a:lnTo>
                  <a:lnTo>
                    <a:pt x="67" y="1655"/>
                  </a:lnTo>
                  <a:lnTo>
                    <a:pt x="69" y="1642"/>
                  </a:lnTo>
                  <a:lnTo>
                    <a:pt x="72" y="1629"/>
                  </a:lnTo>
                  <a:lnTo>
                    <a:pt x="76" y="1616"/>
                  </a:lnTo>
                  <a:lnTo>
                    <a:pt x="81" y="1604"/>
                  </a:lnTo>
                  <a:lnTo>
                    <a:pt x="81" y="1598"/>
                  </a:lnTo>
                  <a:lnTo>
                    <a:pt x="80" y="1593"/>
                  </a:lnTo>
                  <a:lnTo>
                    <a:pt x="78" y="1589"/>
                  </a:lnTo>
                  <a:lnTo>
                    <a:pt x="76" y="1587"/>
                  </a:lnTo>
                  <a:lnTo>
                    <a:pt x="73" y="1585"/>
                  </a:lnTo>
                  <a:lnTo>
                    <a:pt x="69" y="1584"/>
                  </a:lnTo>
                  <a:lnTo>
                    <a:pt x="65" y="1583"/>
                  </a:lnTo>
                  <a:lnTo>
                    <a:pt x="60" y="1583"/>
                  </a:lnTo>
                  <a:lnTo>
                    <a:pt x="51" y="1583"/>
                  </a:lnTo>
                  <a:lnTo>
                    <a:pt x="42" y="1583"/>
                  </a:lnTo>
                  <a:lnTo>
                    <a:pt x="37" y="1582"/>
                  </a:lnTo>
                  <a:lnTo>
                    <a:pt x="33" y="1581"/>
                  </a:lnTo>
                  <a:lnTo>
                    <a:pt x="29" y="1579"/>
                  </a:lnTo>
                  <a:lnTo>
                    <a:pt x="26" y="1576"/>
                  </a:lnTo>
                  <a:lnTo>
                    <a:pt x="25" y="1583"/>
                  </a:lnTo>
                  <a:lnTo>
                    <a:pt x="23" y="1587"/>
                  </a:lnTo>
                  <a:lnTo>
                    <a:pt x="20" y="1591"/>
                  </a:lnTo>
                  <a:lnTo>
                    <a:pt x="16" y="1594"/>
                  </a:lnTo>
                  <a:lnTo>
                    <a:pt x="11" y="1597"/>
                  </a:lnTo>
                  <a:lnTo>
                    <a:pt x="8" y="1601"/>
                  </a:lnTo>
                  <a:lnTo>
                    <a:pt x="5" y="1605"/>
                  </a:lnTo>
                  <a:lnTo>
                    <a:pt x="2" y="1611"/>
                  </a:lnTo>
                  <a:lnTo>
                    <a:pt x="1" y="1592"/>
                  </a:lnTo>
                  <a:lnTo>
                    <a:pt x="0" y="1572"/>
                  </a:lnTo>
                  <a:lnTo>
                    <a:pt x="0" y="1553"/>
                  </a:lnTo>
                  <a:lnTo>
                    <a:pt x="2" y="1535"/>
                  </a:lnTo>
                  <a:lnTo>
                    <a:pt x="4" y="1516"/>
                  </a:lnTo>
                  <a:lnTo>
                    <a:pt x="7" y="1497"/>
                  </a:lnTo>
                  <a:lnTo>
                    <a:pt x="10" y="1479"/>
                  </a:lnTo>
                  <a:lnTo>
                    <a:pt x="16" y="1461"/>
                  </a:lnTo>
                  <a:lnTo>
                    <a:pt x="21" y="1442"/>
                  </a:lnTo>
                  <a:lnTo>
                    <a:pt x="27" y="1424"/>
                  </a:lnTo>
                  <a:lnTo>
                    <a:pt x="33" y="1406"/>
                  </a:lnTo>
                  <a:lnTo>
                    <a:pt x="40" y="1388"/>
                  </a:lnTo>
                  <a:lnTo>
                    <a:pt x="56" y="1352"/>
                  </a:lnTo>
                  <a:lnTo>
                    <a:pt x="74" y="1316"/>
                  </a:lnTo>
                  <a:lnTo>
                    <a:pt x="93" y="1282"/>
                  </a:lnTo>
                  <a:lnTo>
                    <a:pt x="114" y="1248"/>
                  </a:lnTo>
                  <a:lnTo>
                    <a:pt x="135" y="1214"/>
                  </a:lnTo>
                  <a:lnTo>
                    <a:pt x="158" y="1180"/>
                  </a:lnTo>
                  <a:lnTo>
                    <a:pt x="203" y="1115"/>
                  </a:lnTo>
                  <a:lnTo>
                    <a:pt x="247" y="1050"/>
                  </a:lnTo>
                  <a:lnTo>
                    <a:pt x="281" y="1012"/>
                  </a:lnTo>
                  <a:lnTo>
                    <a:pt x="315" y="975"/>
                  </a:lnTo>
                  <a:lnTo>
                    <a:pt x="349" y="937"/>
                  </a:lnTo>
                  <a:lnTo>
                    <a:pt x="385" y="901"/>
                  </a:lnTo>
                  <a:lnTo>
                    <a:pt x="405" y="884"/>
                  </a:lnTo>
                  <a:lnTo>
                    <a:pt x="424" y="867"/>
                  </a:lnTo>
                  <a:lnTo>
                    <a:pt x="443" y="851"/>
                  </a:lnTo>
                  <a:lnTo>
                    <a:pt x="463" y="835"/>
                  </a:lnTo>
                  <a:lnTo>
                    <a:pt x="483" y="819"/>
                  </a:lnTo>
                  <a:lnTo>
                    <a:pt x="504" y="805"/>
                  </a:lnTo>
                  <a:lnTo>
                    <a:pt x="526" y="791"/>
                  </a:lnTo>
                  <a:lnTo>
                    <a:pt x="547" y="778"/>
                  </a:lnTo>
                  <a:lnTo>
                    <a:pt x="550" y="775"/>
                  </a:lnTo>
                  <a:lnTo>
                    <a:pt x="552" y="771"/>
                  </a:lnTo>
                  <a:lnTo>
                    <a:pt x="553" y="768"/>
                  </a:lnTo>
                  <a:lnTo>
                    <a:pt x="553" y="765"/>
                  </a:lnTo>
                  <a:lnTo>
                    <a:pt x="553" y="760"/>
                  </a:lnTo>
                  <a:lnTo>
                    <a:pt x="550" y="754"/>
                  </a:lnTo>
                  <a:lnTo>
                    <a:pt x="544" y="744"/>
                  </a:lnTo>
                  <a:lnTo>
                    <a:pt x="538" y="732"/>
                  </a:lnTo>
                  <a:lnTo>
                    <a:pt x="523" y="736"/>
                  </a:lnTo>
                  <a:lnTo>
                    <a:pt x="507" y="740"/>
                  </a:lnTo>
                  <a:lnTo>
                    <a:pt x="492" y="744"/>
                  </a:lnTo>
                  <a:lnTo>
                    <a:pt x="477" y="749"/>
                  </a:lnTo>
                  <a:lnTo>
                    <a:pt x="463" y="755"/>
                  </a:lnTo>
                  <a:lnTo>
                    <a:pt x="449" y="761"/>
                  </a:lnTo>
                  <a:lnTo>
                    <a:pt x="435" y="767"/>
                  </a:lnTo>
                  <a:lnTo>
                    <a:pt x="421" y="774"/>
                  </a:lnTo>
                  <a:lnTo>
                    <a:pt x="394" y="790"/>
                  </a:lnTo>
                  <a:lnTo>
                    <a:pt x="367" y="806"/>
                  </a:lnTo>
                  <a:lnTo>
                    <a:pt x="341" y="825"/>
                  </a:lnTo>
                  <a:lnTo>
                    <a:pt x="316" y="844"/>
                  </a:lnTo>
                  <a:lnTo>
                    <a:pt x="266" y="884"/>
                  </a:lnTo>
                  <a:lnTo>
                    <a:pt x="216" y="925"/>
                  </a:lnTo>
                  <a:lnTo>
                    <a:pt x="191" y="945"/>
                  </a:lnTo>
                  <a:lnTo>
                    <a:pt x="166" y="966"/>
                  </a:lnTo>
                  <a:lnTo>
                    <a:pt x="142" y="986"/>
                  </a:lnTo>
                  <a:lnTo>
                    <a:pt x="115" y="1004"/>
                  </a:lnTo>
                  <a:lnTo>
                    <a:pt x="104" y="1004"/>
                  </a:lnTo>
                  <a:lnTo>
                    <a:pt x="104" y="985"/>
                  </a:lnTo>
                  <a:lnTo>
                    <a:pt x="107" y="965"/>
                  </a:lnTo>
                  <a:lnTo>
                    <a:pt x="111" y="946"/>
                  </a:lnTo>
                  <a:lnTo>
                    <a:pt x="116" y="928"/>
                  </a:lnTo>
                  <a:lnTo>
                    <a:pt x="123" y="911"/>
                  </a:lnTo>
                  <a:lnTo>
                    <a:pt x="130" y="894"/>
                  </a:lnTo>
                  <a:lnTo>
                    <a:pt x="138" y="878"/>
                  </a:lnTo>
                  <a:lnTo>
                    <a:pt x="148" y="862"/>
                  </a:lnTo>
                  <a:lnTo>
                    <a:pt x="166" y="831"/>
                  </a:lnTo>
                  <a:lnTo>
                    <a:pt x="184" y="800"/>
                  </a:lnTo>
                  <a:lnTo>
                    <a:pt x="192" y="785"/>
                  </a:lnTo>
                  <a:lnTo>
                    <a:pt x="199" y="770"/>
                  </a:lnTo>
                  <a:lnTo>
                    <a:pt x="205" y="754"/>
                  </a:lnTo>
                  <a:lnTo>
                    <a:pt x="210" y="739"/>
                  </a:lnTo>
                  <a:lnTo>
                    <a:pt x="217" y="743"/>
                  </a:lnTo>
                  <a:lnTo>
                    <a:pt x="222" y="744"/>
                  </a:lnTo>
                  <a:lnTo>
                    <a:pt x="226" y="744"/>
                  </a:lnTo>
                  <a:lnTo>
                    <a:pt x="228" y="743"/>
                  </a:lnTo>
                  <a:lnTo>
                    <a:pt x="230" y="741"/>
                  </a:lnTo>
                  <a:lnTo>
                    <a:pt x="231" y="738"/>
                  </a:lnTo>
                  <a:lnTo>
                    <a:pt x="232" y="734"/>
                  </a:lnTo>
                  <a:lnTo>
                    <a:pt x="232" y="729"/>
                  </a:lnTo>
                  <a:lnTo>
                    <a:pt x="232" y="719"/>
                  </a:lnTo>
                  <a:lnTo>
                    <a:pt x="233" y="709"/>
                  </a:lnTo>
                  <a:lnTo>
                    <a:pt x="234" y="704"/>
                  </a:lnTo>
                  <a:lnTo>
                    <a:pt x="236" y="700"/>
                  </a:lnTo>
                  <a:lnTo>
                    <a:pt x="239" y="696"/>
                  </a:lnTo>
                  <a:lnTo>
                    <a:pt x="242" y="692"/>
                  </a:lnTo>
                  <a:lnTo>
                    <a:pt x="270" y="659"/>
                  </a:lnTo>
                  <a:lnTo>
                    <a:pt x="298" y="628"/>
                  </a:lnTo>
                  <a:lnTo>
                    <a:pt x="326" y="598"/>
                  </a:lnTo>
                  <a:lnTo>
                    <a:pt x="354" y="568"/>
                  </a:lnTo>
                  <a:lnTo>
                    <a:pt x="383" y="540"/>
                  </a:lnTo>
                  <a:lnTo>
                    <a:pt x="414" y="514"/>
                  </a:lnTo>
                  <a:lnTo>
                    <a:pt x="444" y="489"/>
                  </a:lnTo>
                  <a:lnTo>
                    <a:pt x="475" y="464"/>
                  </a:lnTo>
                  <a:lnTo>
                    <a:pt x="506" y="440"/>
                  </a:lnTo>
                  <a:lnTo>
                    <a:pt x="539" y="417"/>
                  </a:lnTo>
                  <a:lnTo>
                    <a:pt x="572" y="396"/>
                  </a:lnTo>
                  <a:lnTo>
                    <a:pt x="606" y="374"/>
                  </a:lnTo>
                  <a:lnTo>
                    <a:pt x="641" y="354"/>
                  </a:lnTo>
                  <a:lnTo>
                    <a:pt x="678" y="334"/>
                  </a:lnTo>
                  <a:lnTo>
                    <a:pt x="714" y="313"/>
                  </a:lnTo>
                  <a:lnTo>
                    <a:pt x="752" y="293"/>
                  </a:lnTo>
                  <a:lnTo>
                    <a:pt x="761" y="288"/>
                  </a:lnTo>
                  <a:lnTo>
                    <a:pt x="771" y="283"/>
                  </a:lnTo>
                  <a:lnTo>
                    <a:pt x="782" y="278"/>
                  </a:lnTo>
                  <a:lnTo>
                    <a:pt x="792" y="275"/>
                  </a:lnTo>
                  <a:lnTo>
                    <a:pt x="802" y="272"/>
                  </a:lnTo>
                  <a:lnTo>
                    <a:pt x="812" y="270"/>
                  </a:lnTo>
                  <a:lnTo>
                    <a:pt x="822" y="268"/>
                  </a:lnTo>
                  <a:lnTo>
                    <a:pt x="833" y="267"/>
                  </a:lnTo>
                  <a:lnTo>
                    <a:pt x="854" y="266"/>
                  </a:lnTo>
                  <a:lnTo>
                    <a:pt x="875" y="267"/>
                  </a:lnTo>
                  <a:lnTo>
                    <a:pt x="897" y="269"/>
                  </a:lnTo>
                  <a:lnTo>
                    <a:pt x="920" y="272"/>
                  </a:lnTo>
                  <a:lnTo>
                    <a:pt x="963" y="280"/>
                  </a:lnTo>
                  <a:lnTo>
                    <a:pt x="1007" y="288"/>
                  </a:lnTo>
                  <a:lnTo>
                    <a:pt x="1029" y="291"/>
                  </a:lnTo>
                  <a:lnTo>
                    <a:pt x="1050" y="293"/>
                  </a:lnTo>
                  <a:lnTo>
                    <a:pt x="1071" y="294"/>
                  </a:lnTo>
                  <a:lnTo>
                    <a:pt x="1091" y="293"/>
                  </a:lnTo>
                  <a:lnTo>
                    <a:pt x="1114" y="312"/>
                  </a:lnTo>
                  <a:lnTo>
                    <a:pt x="1137" y="332"/>
                  </a:lnTo>
                  <a:lnTo>
                    <a:pt x="1162" y="352"/>
                  </a:lnTo>
                  <a:lnTo>
                    <a:pt x="1186" y="370"/>
                  </a:lnTo>
                  <a:lnTo>
                    <a:pt x="1211" y="388"/>
                  </a:lnTo>
                  <a:lnTo>
                    <a:pt x="1236" y="404"/>
                  </a:lnTo>
                  <a:lnTo>
                    <a:pt x="1248" y="411"/>
                  </a:lnTo>
                  <a:lnTo>
                    <a:pt x="1261" y="417"/>
                  </a:lnTo>
                  <a:lnTo>
                    <a:pt x="1274" y="422"/>
                  </a:lnTo>
                  <a:lnTo>
                    <a:pt x="1288" y="427"/>
                  </a:lnTo>
                  <a:lnTo>
                    <a:pt x="1304" y="411"/>
                  </a:lnTo>
                  <a:lnTo>
                    <a:pt x="1298" y="402"/>
                  </a:lnTo>
                  <a:lnTo>
                    <a:pt x="1291" y="393"/>
                  </a:lnTo>
                  <a:lnTo>
                    <a:pt x="1284" y="385"/>
                  </a:lnTo>
                  <a:lnTo>
                    <a:pt x="1276" y="377"/>
                  </a:lnTo>
                  <a:lnTo>
                    <a:pt x="1259" y="362"/>
                  </a:lnTo>
                  <a:lnTo>
                    <a:pt x="1242" y="349"/>
                  </a:lnTo>
                  <a:lnTo>
                    <a:pt x="1205" y="322"/>
                  </a:lnTo>
                  <a:lnTo>
                    <a:pt x="1170" y="293"/>
                  </a:lnTo>
                  <a:lnTo>
                    <a:pt x="1174" y="291"/>
                  </a:lnTo>
                  <a:lnTo>
                    <a:pt x="1176" y="289"/>
                  </a:lnTo>
                  <a:lnTo>
                    <a:pt x="1177" y="285"/>
                  </a:lnTo>
                  <a:lnTo>
                    <a:pt x="1177" y="281"/>
                  </a:lnTo>
                  <a:lnTo>
                    <a:pt x="1176" y="274"/>
                  </a:lnTo>
                  <a:lnTo>
                    <a:pt x="1175" y="266"/>
                  </a:lnTo>
                  <a:lnTo>
                    <a:pt x="1146" y="243"/>
                  </a:lnTo>
                  <a:lnTo>
                    <a:pt x="1158" y="236"/>
                  </a:lnTo>
                  <a:lnTo>
                    <a:pt x="1169" y="229"/>
                  </a:lnTo>
                  <a:lnTo>
                    <a:pt x="1181" y="223"/>
                  </a:lnTo>
                  <a:lnTo>
                    <a:pt x="1192" y="217"/>
                  </a:lnTo>
                  <a:lnTo>
                    <a:pt x="1204" y="212"/>
                  </a:lnTo>
                  <a:lnTo>
                    <a:pt x="1217" y="207"/>
                  </a:lnTo>
                  <a:lnTo>
                    <a:pt x="1229" y="203"/>
                  </a:lnTo>
                  <a:lnTo>
                    <a:pt x="1242" y="200"/>
                  </a:lnTo>
                  <a:lnTo>
                    <a:pt x="1254" y="197"/>
                  </a:lnTo>
                  <a:lnTo>
                    <a:pt x="1267" y="195"/>
                  </a:lnTo>
                  <a:lnTo>
                    <a:pt x="1281" y="194"/>
                  </a:lnTo>
                  <a:lnTo>
                    <a:pt x="1294" y="193"/>
                  </a:lnTo>
                  <a:lnTo>
                    <a:pt x="1307" y="194"/>
                  </a:lnTo>
                  <a:lnTo>
                    <a:pt x="1321" y="195"/>
                  </a:lnTo>
                  <a:lnTo>
                    <a:pt x="1334" y="197"/>
                  </a:lnTo>
                  <a:lnTo>
                    <a:pt x="1347" y="200"/>
                  </a:lnTo>
                  <a:lnTo>
                    <a:pt x="1375" y="215"/>
                  </a:lnTo>
                  <a:lnTo>
                    <a:pt x="1401" y="232"/>
                  </a:lnTo>
                  <a:lnTo>
                    <a:pt x="1427" y="249"/>
                  </a:lnTo>
                  <a:lnTo>
                    <a:pt x="1450" y="267"/>
                  </a:lnTo>
                  <a:lnTo>
                    <a:pt x="1473" y="287"/>
                  </a:lnTo>
                  <a:lnTo>
                    <a:pt x="1495" y="308"/>
                  </a:lnTo>
                  <a:lnTo>
                    <a:pt x="1518" y="332"/>
                  </a:lnTo>
                  <a:lnTo>
                    <a:pt x="1541" y="356"/>
                  </a:lnTo>
                  <a:lnTo>
                    <a:pt x="1549" y="355"/>
                  </a:lnTo>
                  <a:lnTo>
                    <a:pt x="1556" y="352"/>
                  </a:lnTo>
                  <a:lnTo>
                    <a:pt x="1562" y="349"/>
                  </a:lnTo>
                  <a:lnTo>
                    <a:pt x="1567" y="346"/>
                  </a:lnTo>
                  <a:lnTo>
                    <a:pt x="1571" y="343"/>
                  </a:lnTo>
                  <a:lnTo>
                    <a:pt x="1574" y="339"/>
                  </a:lnTo>
                  <a:lnTo>
                    <a:pt x="1576" y="334"/>
                  </a:lnTo>
                  <a:lnTo>
                    <a:pt x="1578" y="330"/>
                  </a:lnTo>
                  <a:lnTo>
                    <a:pt x="1580" y="319"/>
                  </a:lnTo>
                  <a:lnTo>
                    <a:pt x="1581" y="307"/>
                  </a:lnTo>
                  <a:lnTo>
                    <a:pt x="1580" y="296"/>
                  </a:lnTo>
                  <a:lnTo>
                    <a:pt x="1578" y="283"/>
                  </a:lnTo>
                  <a:lnTo>
                    <a:pt x="1576" y="271"/>
                  </a:lnTo>
                  <a:lnTo>
                    <a:pt x="1575" y="259"/>
                  </a:lnTo>
                  <a:lnTo>
                    <a:pt x="1575" y="248"/>
                  </a:lnTo>
                  <a:lnTo>
                    <a:pt x="1576" y="237"/>
                  </a:lnTo>
                  <a:lnTo>
                    <a:pt x="1578" y="232"/>
                  </a:lnTo>
                  <a:lnTo>
                    <a:pt x="1580" y="227"/>
                  </a:lnTo>
                  <a:lnTo>
                    <a:pt x="1582" y="223"/>
                  </a:lnTo>
                  <a:lnTo>
                    <a:pt x="1586" y="219"/>
                  </a:lnTo>
                  <a:lnTo>
                    <a:pt x="1590" y="215"/>
                  </a:lnTo>
                  <a:lnTo>
                    <a:pt x="1595" y="212"/>
                  </a:lnTo>
                  <a:lnTo>
                    <a:pt x="1601" y="209"/>
                  </a:lnTo>
                  <a:lnTo>
                    <a:pt x="1608" y="207"/>
                  </a:lnTo>
                  <a:lnTo>
                    <a:pt x="1644" y="241"/>
                  </a:lnTo>
                  <a:lnTo>
                    <a:pt x="1680" y="277"/>
                  </a:lnTo>
                  <a:lnTo>
                    <a:pt x="1696" y="296"/>
                  </a:lnTo>
                  <a:lnTo>
                    <a:pt x="1710" y="315"/>
                  </a:lnTo>
                  <a:lnTo>
                    <a:pt x="1716" y="326"/>
                  </a:lnTo>
                  <a:lnTo>
                    <a:pt x="1722" y="336"/>
                  </a:lnTo>
                  <a:lnTo>
                    <a:pt x="1726" y="346"/>
                  </a:lnTo>
                  <a:lnTo>
                    <a:pt x="1730" y="356"/>
                  </a:lnTo>
                  <a:lnTo>
                    <a:pt x="1735" y="359"/>
                  </a:lnTo>
                  <a:lnTo>
                    <a:pt x="1739" y="361"/>
                  </a:lnTo>
                  <a:lnTo>
                    <a:pt x="1744" y="361"/>
                  </a:lnTo>
                  <a:lnTo>
                    <a:pt x="1749" y="361"/>
                  </a:lnTo>
                  <a:lnTo>
                    <a:pt x="1759" y="360"/>
                  </a:lnTo>
                  <a:lnTo>
                    <a:pt x="1769" y="361"/>
                  </a:lnTo>
                  <a:lnTo>
                    <a:pt x="1773" y="359"/>
                  </a:lnTo>
                  <a:lnTo>
                    <a:pt x="1775" y="357"/>
                  </a:lnTo>
                  <a:lnTo>
                    <a:pt x="1776" y="354"/>
                  </a:lnTo>
                  <a:lnTo>
                    <a:pt x="1776" y="351"/>
                  </a:lnTo>
                  <a:lnTo>
                    <a:pt x="1775" y="345"/>
                  </a:lnTo>
                  <a:lnTo>
                    <a:pt x="1776" y="338"/>
                  </a:lnTo>
                  <a:lnTo>
                    <a:pt x="1780" y="345"/>
                  </a:lnTo>
                  <a:lnTo>
                    <a:pt x="1785" y="343"/>
                  </a:lnTo>
                  <a:lnTo>
                    <a:pt x="1789" y="341"/>
                  </a:lnTo>
                  <a:lnTo>
                    <a:pt x="1791" y="339"/>
                  </a:lnTo>
                  <a:lnTo>
                    <a:pt x="1793" y="336"/>
                  </a:lnTo>
                  <a:lnTo>
                    <a:pt x="1796" y="329"/>
                  </a:lnTo>
                  <a:lnTo>
                    <a:pt x="1797" y="321"/>
                  </a:lnTo>
                  <a:lnTo>
                    <a:pt x="1798" y="312"/>
                  </a:lnTo>
                  <a:lnTo>
                    <a:pt x="1799" y="303"/>
                  </a:lnTo>
                  <a:lnTo>
                    <a:pt x="1801" y="296"/>
                  </a:lnTo>
                  <a:lnTo>
                    <a:pt x="1804" y="289"/>
                  </a:lnTo>
                  <a:lnTo>
                    <a:pt x="1817" y="270"/>
                  </a:lnTo>
                  <a:lnTo>
                    <a:pt x="1829" y="252"/>
                  </a:lnTo>
                  <a:lnTo>
                    <a:pt x="1843" y="235"/>
                  </a:lnTo>
                  <a:lnTo>
                    <a:pt x="1857" y="218"/>
                  </a:lnTo>
                  <a:lnTo>
                    <a:pt x="1872" y="201"/>
                  </a:lnTo>
                  <a:lnTo>
                    <a:pt x="1888" y="184"/>
                  </a:lnTo>
                  <a:lnTo>
                    <a:pt x="1904" y="169"/>
                  </a:lnTo>
                  <a:lnTo>
                    <a:pt x="1921" y="154"/>
                  </a:lnTo>
                  <a:lnTo>
                    <a:pt x="1939" y="140"/>
                  </a:lnTo>
                  <a:lnTo>
                    <a:pt x="1956" y="126"/>
                  </a:lnTo>
                  <a:lnTo>
                    <a:pt x="1975" y="113"/>
                  </a:lnTo>
                  <a:lnTo>
                    <a:pt x="1993" y="100"/>
                  </a:lnTo>
                  <a:lnTo>
                    <a:pt x="2012" y="88"/>
                  </a:lnTo>
                  <a:lnTo>
                    <a:pt x="2032" y="77"/>
                  </a:lnTo>
                  <a:lnTo>
                    <a:pt x="2053" y="67"/>
                  </a:lnTo>
                  <a:lnTo>
                    <a:pt x="2073" y="56"/>
                  </a:lnTo>
                  <a:lnTo>
                    <a:pt x="2093" y="47"/>
                  </a:lnTo>
                  <a:lnTo>
                    <a:pt x="2114" y="38"/>
                  </a:lnTo>
                  <a:lnTo>
                    <a:pt x="2135" y="31"/>
                  </a:lnTo>
                  <a:lnTo>
                    <a:pt x="2157" y="24"/>
                  </a:lnTo>
                  <a:lnTo>
                    <a:pt x="2179" y="18"/>
                  </a:lnTo>
                  <a:lnTo>
                    <a:pt x="2201" y="13"/>
                  </a:lnTo>
                  <a:lnTo>
                    <a:pt x="2223" y="9"/>
                  </a:lnTo>
                  <a:lnTo>
                    <a:pt x="2245" y="5"/>
                  </a:lnTo>
                  <a:lnTo>
                    <a:pt x="2267" y="2"/>
                  </a:lnTo>
                  <a:lnTo>
                    <a:pt x="2289" y="1"/>
                  </a:lnTo>
                  <a:lnTo>
                    <a:pt x="2313" y="0"/>
                  </a:lnTo>
                  <a:lnTo>
                    <a:pt x="2335" y="0"/>
                  </a:lnTo>
                  <a:lnTo>
                    <a:pt x="2357" y="1"/>
                  </a:lnTo>
                  <a:lnTo>
                    <a:pt x="2380" y="3"/>
                  </a:lnTo>
                  <a:lnTo>
                    <a:pt x="2402" y="6"/>
                  </a:lnTo>
                  <a:lnTo>
                    <a:pt x="2425" y="10"/>
                  </a:lnTo>
                  <a:lnTo>
                    <a:pt x="2593" y="89"/>
                  </a:lnTo>
                  <a:close/>
                </a:path>
              </a:pathLst>
            </a:custGeom>
            <a:solidFill>
              <a:srgbClr val="856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3540" y="1750"/>
              <a:ext cx="316" cy="220"/>
            </a:xfrm>
            <a:custGeom>
              <a:avLst/>
              <a:gdLst>
                <a:gd name="T0" fmla="*/ 953 w 2152"/>
                <a:gd name="T1" fmla="*/ 200 h 1333"/>
                <a:gd name="T2" fmla="*/ 1002 w 2152"/>
                <a:gd name="T3" fmla="*/ 223 h 1333"/>
                <a:gd name="T4" fmla="*/ 1052 w 2152"/>
                <a:gd name="T5" fmla="*/ 289 h 1333"/>
                <a:gd name="T6" fmla="*/ 1083 w 2152"/>
                <a:gd name="T7" fmla="*/ 309 h 1333"/>
                <a:gd name="T8" fmla="*/ 1109 w 2152"/>
                <a:gd name="T9" fmla="*/ 268 h 1333"/>
                <a:gd name="T10" fmla="*/ 1149 w 2152"/>
                <a:gd name="T11" fmla="*/ 211 h 1333"/>
                <a:gd name="T12" fmla="*/ 1240 w 2152"/>
                <a:gd name="T13" fmla="*/ 295 h 1333"/>
                <a:gd name="T14" fmla="*/ 1363 w 2152"/>
                <a:gd name="T15" fmla="*/ 465 h 1333"/>
                <a:gd name="T16" fmla="*/ 1395 w 2152"/>
                <a:gd name="T17" fmla="*/ 453 h 1333"/>
                <a:gd name="T18" fmla="*/ 1409 w 2152"/>
                <a:gd name="T19" fmla="*/ 380 h 1333"/>
                <a:gd name="T20" fmla="*/ 1396 w 2152"/>
                <a:gd name="T21" fmla="*/ 252 h 1333"/>
                <a:gd name="T22" fmla="*/ 1347 w 2152"/>
                <a:gd name="T23" fmla="*/ 126 h 1333"/>
                <a:gd name="T24" fmla="*/ 1326 w 2152"/>
                <a:gd name="T25" fmla="*/ 88 h 1333"/>
                <a:gd name="T26" fmla="*/ 1400 w 2152"/>
                <a:gd name="T27" fmla="*/ 102 h 1333"/>
                <a:gd name="T28" fmla="*/ 1481 w 2152"/>
                <a:gd name="T29" fmla="*/ 174 h 1333"/>
                <a:gd name="T30" fmla="*/ 1586 w 2152"/>
                <a:gd name="T31" fmla="*/ 367 h 1333"/>
                <a:gd name="T32" fmla="*/ 1657 w 2152"/>
                <a:gd name="T33" fmla="*/ 456 h 1333"/>
                <a:gd name="T34" fmla="*/ 1789 w 2152"/>
                <a:gd name="T35" fmla="*/ 489 h 1333"/>
                <a:gd name="T36" fmla="*/ 1908 w 2152"/>
                <a:gd name="T37" fmla="*/ 554 h 1333"/>
                <a:gd name="T38" fmla="*/ 2024 w 2152"/>
                <a:gd name="T39" fmla="*/ 658 h 1333"/>
                <a:gd name="T40" fmla="*/ 2143 w 2152"/>
                <a:gd name="T41" fmla="*/ 848 h 1333"/>
                <a:gd name="T42" fmla="*/ 2150 w 2152"/>
                <a:gd name="T43" fmla="*/ 991 h 1333"/>
                <a:gd name="T44" fmla="*/ 2112 w 2152"/>
                <a:gd name="T45" fmla="*/ 1124 h 1333"/>
                <a:gd name="T46" fmla="*/ 2016 w 2152"/>
                <a:gd name="T47" fmla="*/ 967 h 1333"/>
                <a:gd name="T48" fmla="*/ 1880 w 2152"/>
                <a:gd name="T49" fmla="*/ 808 h 1333"/>
                <a:gd name="T50" fmla="*/ 1711 w 2152"/>
                <a:gd name="T51" fmla="*/ 683 h 1333"/>
                <a:gd name="T52" fmla="*/ 1520 w 2152"/>
                <a:gd name="T53" fmla="*/ 604 h 1333"/>
                <a:gd name="T54" fmla="*/ 1491 w 2152"/>
                <a:gd name="T55" fmla="*/ 622 h 1333"/>
                <a:gd name="T56" fmla="*/ 1688 w 2152"/>
                <a:gd name="T57" fmla="*/ 706 h 1333"/>
                <a:gd name="T58" fmla="*/ 1812 w 2152"/>
                <a:gd name="T59" fmla="*/ 819 h 1333"/>
                <a:gd name="T60" fmla="*/ 1922 w 2152"/>
                <a:gd name="T61" fmla="*/ 924 h 1333"/>
                <a:gd name="T62" fmla="*/ 2031 w 2152"/>
                <a:gd name="T63" fmla="*/ 1119 h 1333"/>
                <a:gd name="T64" fmla="*/ 2097 w 2152"/>
                <a:gd name="T65" fmla="*/ 1267 h 1333"/>
                <a:gd name="T66" fmla="*/ 2100 w 2152"/>
                <a:gd name="T67" fmla="*/ 1320 h 1333"/>
                <a:gd name="T68" fmla="*/ 2070 w 2152"/>
                <a:gd name="T69" fmla="*/ 1324 h 1333"/>
                <a:gd name="T70" fmla="*/ 1880 w 2152"/>
                <a:gd name="T71" fmla="*/ 1177 h 1333"/>
                <a:gd name="T72" fmla="*/ 1516 w 2152"/>
                <a:gd name="T73" fmla="*/ 891 h 1333"/>
                <a:gd name="T74" fmla="*/ 1116 w 2152"/>
                <a:gd name="T75" fmla="*/ 679 h 1333"/>
                <a:gd name="T76" fmla="*/ 686 w 2152"/>
                <a:gd name="T77" fmla="*/ 564 h 1333"/>
                <a:gd name="T78" fmla="*/ 230 w 2152"/>
                <a:gd name="T79" fmla="*/ 567 h 1333"/>
                <a:gd name="T80" fmla="*/ 61 w 2152"/>
                <a:gd name="T81" fmla="*/ 597 h 1333"/>
                <a:gd name="T82" fmla="*/ 8 w 2152"/>
                <a:gd name="T83" fmla="*/ 577 h 1333"/>
                <a:gd name="T84" fmla="*/ 8 w 2152"/>
                <a:gd name="T85" fmla="*/ 528 h 1333"/>
                <a:gd name="T86" fmla="*/ 45 w 2152"/>
                <a:gd name="T87" fmla="*/ 511 h 1333"/>
                <a:gd name="T88" fmla="*/ 66 w 2152"/>
                <a:gd name="T89" fmla="*/ 409 h 1333"/>
                <a:gd name="T90" fmla="*/ 107 w 2152"/>
                <a:gd name="T91" fmla="*/ 299 h 1333"/>
                <a:gd name="T92" fmla="*/ 187 w 2152"/>
                <a:gd name="T93" fmla="*/ 185 h 1333"/>
                <a:gd name="T94" fmla="*/ 277 w 2152"/>
                <a:gd name="T95" fmla="*/ 139 h 1333"/>
                <a:gd name="T96" fmla="*/ 309 w 2152"/>
                <a:gd name="T97" fmla="*/ 132 h 1333"/>
                <a:gd name="T98" fmla="*/ 360 w 2152"/>
                <a:gd name="T99" fmla="*/ 83 h 1333"/>
                <a:gd name="T100" fmla="*/ 442 w 2152"/>
                <a:gd name="T101" fmla="*/ 48 h 1333"/>
                <a:gd name="T102" fmla="*/ 574 w 2152"/>
                <a:gd name="T103" fmla="*/ 6 h 1333"/>
                <a:gd name="T104" fmla="*/ 654 w 2152"/>
                <a:gd name="T105" fmla="*/ 5 h 1333"/>
                <a:gd name="T106" fmla="*/ 741 w 2152"/>
                <a:gd name="T107" fmla="*/ 14 h 1333"/>
                <a:gd name="T108" fmla="*/ 829 w 2152"/>
                <a:gd name="T109" fmla="*/ 62 h 1333"/>
                <a:gd name="T110" fmla="*/ 940 w 2152"/>
                <a:gd name="T111" fmla="*/ 1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333">
                  <a:moveTo>
                    <a:pt x="940" y="166"/>
                  </a:moveTo>
                  <a:lnTo>
                    <a:pt x="940" y="174"/>
                  </a:lnTo>
                  <a:lnTo>
                    <a:pt x="940" y="181"/>
                  </a:lnTo>
                  <a:lnTo>
                    <a:pt x="942" y="187"/>
                  </a:lnTo>
                  <a:lnTo>
                    <a:pt x="945" y="192"/>
                  </a:lnTo>
                  <a:lnTo>
                    <a:pt x="948" y="197"/>
                  </a:lnTo>
                  <a:lnTo>
                    <a:pt x="953" y="200"/>
                  </a:lnTo>
                  <a:lnTo>
                    <a:pt x="958" y="203"/>
                  </a:lnTo>
                  <a:lnTo>
                    <a:pt x="963" y="205"/>
                  </a:lnTo>
                  <a:lnTo>
                    <a:pt x="975" y="210"/>
                  </a:lnTo>
                  <a:lnTo>
                    <a:pt x="987" y="214"/>
                  </a:lnTo>
                  <a:lnTo>
                    <a:pt x="992" y="217"/>
                  </a:lnTo>
                  <a:lnTo>
                    <a:pt x="998" y="220"/>
                  </a:lnTo>
                  <a:lnTo>
                    <a:pt x="1002" y="223"/>
                  </a:lnTo>
                  <a:lnTo>
                    <a:pt x="1007" y="228"/>
                  </a:lnTo>
                  <a:lnTo>
                    <a:pt x="1014" y="233"/>
                  </a:lnTo>
                  <a:lnTo>
                    <a:pt x="1021" y="239"/>
                  </a:lnTo>
                  <a:lnTo>
                    <a:pt x="1027" y="246"/>
                  </a:lnTo>
                  <a:lnTo>
                    <a:pt x="1032" y="254"/>
                  </a:lnTo>
                  <a:lnTo>
                    <a:pt x="1042" y="272"/>
                  </a:lnTo>
                  <a:lnTo>
                    <a:pt x="1052" y="289"/>
                  </a:lnTo>
                  <a:lnTo>
                    <a:pt x="1056" y="296"/>
                  </a:lnTo>
                  <a:lnTo>
                    <a:pt x="1061" y="302"/>
                  </a:lnTo>
                  <a:lnTo>
                    <a:pt x="1067" y="307"/>
                  </a:lnTo>
                  <a:lnTo>
                    <a:pt x="1073" y="310"/>
                  </a:lnTo>
                  <a:lnTo>
                    <a:pt x="1076" y="310"/>
                  </a:lnTo>
                  <a:lnTo>
                    <a:pt x="1079" y="310"/>
                  </a:lnTo>
                  <a:lnTo>
                    <a:pt x="1083" y="309"/>
                  </a:lnTo>
                  <a:lnTo>
                    <a:pt x="1087" y="308"/>
                  </a:lnTo>
                  <a:lnTo>
                    <a:pt x="1096" y="303"/>
                  </a:lnTo>
                  <a:lnTo>
                    <a:pt x="1106" y="295"/>
                  </a:lnTo>
                  <a:lnTo>
                    <a:pt x="1106" y="287"/>
                  </a:lnTo>
                  <a:lnTo>
                    <a:pt x="1106" y="280"/>
                  </a:lnTo>
                  <a:lnTo>
                    <a:pt x="1107" y="274"/>
                  </a:lnTo>
                  <a:lnTo>
                    <a:pt x="1109" y="268"/>
                  </a:lnTo>
                  <a:lnTo>
                    <a:pt x="1115" y="257"/>
                  </a:lnTo>
                  <a:lnTo>
                    <a:pt x="1122" y="248"/>
                  </a:lnTo>
                  <a:lnTo>
                    <a:pt x="1130" y="239"/>
                  </a:lnTo>
                  <a:lnTo>
                    <a:pt x="1138" y="228"/>
                  </a:lnTo>
                  <a:lnTo>
                    <a:pt x="1142" y="223"/>
                  </a:lnTo>
                  <a:lnTo>
                    <a:pt x="1146" y="217"/>
                  </a:lnTo>
                  <a:lnTo>
                    <a:pt x="1149" y="211"/>
                  </a:lnTo>
                  <a:lnTo>
                    <a:pt x="1152" y="205"/>
                  </a:lnTo>
                  <a:lnTo>
                    <a:pt x="1168" y="219"/>
                  </a:lnTo>
                  <a:lnTo>
                    <a:pt x="1185" y="235"/>
                  </a:lnTo>
                  <a:lnTo>
                    <a:pt x="1199" y="250"/>
                  </a:lnTo>
                  <a:lnTo>
                    <a:pt x="1213" y="265"/>
                  </a:lnTo>
                  <a:lnTo>
                    <a:pt x="1227" y="280"/>
                  </a:lnTo>
                  <a:lnTo>
                    <a:pt x="1240" y="295"/>
                  </a:lnTo>
                  <a:lnTo>
                    <a:pt x="1252" y="311"/>
                  </a:lnTo>
                  <a:lnTo>
                    <a:pt x="1264" y="327"/>
                  </a:lnTo>
                  <a:lnTo>
                    <a:pt x="1287" y="360"/>
                  </a:lnTo>
                  <a:lnTo>
                    <a:pt x="1309" y="393"/>
                  </a:lnTo>
                  <a:lnTo>
                    <a:pt x="1330" y="427"/>
                  </a:lnTo>
                  <a:lnTo>
                    <a:pt x="1351" y="461"/>
                  </a:lnTo>
                  <a:lnTo>
                    <a:pt x="1363" y="465"/>
                  </a:lnTo>
                  <a:lnTo>
                    <a:pt x="1373" y="467"/>
                  </a:lnTo>
                  <a:lnTo>
                    <a:pt x="1377" y="467"/>
                  </a:lnTo>
                  <a:lnTo>
                    <a:pt x="1381" y="467"/>
                  </a:lnTo>
                  <a:lnTo>
                    <a:pt x="1384" y="466"/>
                  </a:lnTo>
                  <a:lnTo>
                    <a:pt x="1387" y="464"/>
                  </a:lnTo>
                  <a:lnTo>
                    <a:pt x="1391" y="459"/>
                  </a:lnTo>
                  <a:lnTo>
                    <a:pt x="1395" y="453"/>
                  </a:lnTo>
                  <a:lnTo>
                    <a:pt x="1397" y="446"/>
                  </a:lnTo>
                  <a:lnTo>
                    <a:pt x="1398" y="438"/>
                  </a:lnTo>
                  <a:lnTo>
                    <a:pt x="1400" y="419"/>
                  </a:lnTo>
                  <a:lnTo>
                    <a:pt x="1402" y="401"/>
                  </a:lnTo>
                  <a:lnTo>
                    <a:pt x="1404" y="392"/>
                  </a:lnTo>
                  <a:lnTo>
                    <a:pt x="1407" y="384"/>
                  </a:lnTo>
                  <a:lnTo>
                    <a:pt x="1409" y="380"/>
                  </a:lnTo>
                  <a:lnTo>
                    <a:pt x="1411" y="377"/>
                  </a:lnTo>
                  <a:lnTo>
                    <a:pt x="1414" y="374"/>
                  </a:lnTo>
                  <a:lnTo>
                    <a:pt x="1417" y="372"/>
                  </a:lnTo>
                  <a:lnTo>
                    <a:pt x="1414" y="341"/>
                  </a:lnTo>
                  <a:lnTo>
                    <a:pt x="1409" y="312"/>
                  </a:lnTo>
                  <a:lnTo>
                    <a:pt x="1403" y="282"/>
                  </a:lnTo>
                  <a:lnTo>
                    <a:pt x="1396" y="252"/>
                  </a:lnTo>
                  <a:lnTo>
                    <a:pt x="1387" y="221"/>
                  </a:lnTo>
                  <a:lnTo>
                    <a:pt x="1378" y="192"/>
                  </a:lnTo>
                  <a:lnTo>
                    <a:pt x="1368" y="163"/>
                  </a:lnTo>
                  <a:lnTo>
                    <a:pt x="1357" y="134"/>
                  </a:lnTo>
                  <a:lnTo>
                    <a:pt x="1353" y="132"/>
                  </a:lnTo>
                  <a:lnTo>
                    <a:pt x="1350" y="129"/>
                  </a:lnTo>
                  <a:lnTo>
                    <a:pt x="1347" y="126"/>
                  </a:lnTo>
                  <a:lnTo>
                    <a:pt x="1344" y="123"/>
                  </a:lnTo>
                  <a:lnTo>
                    <a:pt x="1341" y="116"/>
                  </a:lnTo>
                  <a:lnTo>
                    <a:pt x="1338" y="109"/>
                  </a:lnTo>
                  <a:lnTo>
                    <a:pt x="1335" y="101"/>
                  </a:lnTo>
                  <a:lnTo>
                    <a:pt x="1332" y="94"/>
                  </a:lnTo>
                  <a:lnTo>
                    <a:pt x="1329" y="91"/>
                  </a:lnTo>
                  <a:lnTo>
                    <a:pt x="1326" y="88"/>
                  </a:lnTo>
                  <a:lnTo>
                    <a:pt x="1323" y="85"/>
                  </a:lnTo>
                  <a:lnTo>
                    <a:pt x="1318" y="83"/>
                  </a:lnTo>
                  <a:lnTo>
                    <a:pt x="1337" y="84"/>
                  </a:lnTo>
                  <a:lnTo>
                    <a:pt x="1354" y="87"/>
                  </a:lnTo>
                  <a:lnTo>
                    <a:pt x="1371" y="91"/>
                  </a:lnTo>
                  <a:lnTo>
                    <a:pt x="1386" y="96"/>
                  </a:lnTo>
                  <a:lnTo>
                    <a:pt x="1400" y="102"/>
                  </a:lnTo>
                  <a:lnTo>
                    <a:pt x="1414" y="111"/>
                  </a:lnTo>
                  <a:lnTo>
                    <a:pt x="1427" y="119"/>
                  </a:lnTo>
                  <a:lnTo>
                    <a:pt x="1440" y="129"/>
                  </a:lnTo>
                  <a:lnTo>
                    <a:pt x="1451" y="139"/>
                  </a:lnTo>
                  <a:lnTo>
                    <a:pt x="1461" y="150"/>
                  </a:lnTo>
                  <a:lnTo>
                    <a:pt x="1471" y="162"/>
                  </a:lnTo>
                  <a:lnTo>
                    <a:pt x="1481" y="174"/>
                  </a:lnTo>
                  <a:lnTo>
                    <a:pt x="1490" y="187"/>
                  </a:lnTo>
                  <a:lnTo>
                    <a:pt x="1499" y="201"/>
                  </a:lnTo>
                  <a:lnTo>
                    <a:pt x="1507" y="215"/>
                  </a:lnTo>
                  <a:lnTo>
                    <a:pt x="1515" y="229"/>
                  </a:lnTo>
                  <a:lnTo>
                    <a:pt x="1546" y="291"/>
                  </a:lnTo>
                  <a:lnTo>
                    <a:pt x="1578" y="351"/>
                  </a:lnTo>
                  <a:lnTo>
                    <a:pt x="1586" y="367"/>
                  </a:lnTo>
                  <a:lnTo>
                    <a:pt x="1595" y="381"/>
                  </a:lnTo>
                  <a:lnTo>
                    <a:pt x="1604" y="395"/>
                  </a:lnTo>
                  <a:lnTo>
                    <a:pt x="1613" y="408"/>
                  </a:lnTo>
                  <a:lnTo>
                    <a:pt x="1623" y="421"/>
                  </a:lnTo>
                  <a:lnTo>
                    <a:pt x="1634" y="434"/>
                  </a:lnTo>
                  <a:lnTo>
                    <a:pt x="1645" y="445"/>
                  </a:lnTo>
                  <a:lnTo>
                    <a:pt x="1657" y="456"/>
                  </a:lnTo>
                  <a:lnTo>
                    <a:pt x="1676" y="458"/>
                  </a:lnTo>
                  <a:lnTo>
                    <a:pt x="1696" y="461"/>
                  </a:lnTo>
                  <a:lnTo>
                    <a:pt x="1715" y="465"/>
                  </a:lnTo>
                  <a:lnTo>
                    <a:pt x="1734" y="470"/>
                  </a:lnTo>
                  <a:lnTo>
                    <a:pt x="1753" y="475"/>
                  </a:lnTo>
                  <a:lnTo>
                    <a:pt x="1771" y="481"/>
                  </a:lnTo>
                  <a:lnTo>
                    <a:pt x="1789" y="489"/>
                  </a:lnTo>
                  <a:lnTo>
                    <a:pt x="1806" y="496"/>
                  </a:lnTo>
                  <a:lnTo>
                    <a:pt x="1825" y="504"/>
                  </a:lnTo>
                  <a:lnTo>
                    <a:pt x="1842" y="513"/>
                  </a:lnTo>
                  <a:lnTo>
                    <a:pt x="1859" y="522"/>
                  </a:lnTo>
                  <a:lnTo>
                    <a:pt x="1875" y="532"/>
                  </a:lnTo>
                  <a:lnTo>
                    <a:pt x="1892" y="543"/>
                  </a:lnTo>
                  <a:lnTo>
                    <a:pt x="1908" y="554"/>
                  </a:lnTo>
                  <a:lnTo>
                    <a:pt x="1923" y="565"/>
                  </a:lnTo>
                  <a:lnTo>
                    <a:pt x="1940" y="577"/>
                  </a:lnTo>
                  <a:lnTo>
                    <a:pt x="1955" y="589"/>
                  </a:lnTo>
                  <a:lnTo>
                    <a:pt x="1969" y="602"/>
                  </a:lnTo>
                  <a:lnTo>
                    <a:pt x="1983" y="616"/>
                  </a:lnTo>
                  <a:lnTo>
                    <a:pt x="1997" y="630"/>
                  </a:lnTo>
                  <a:lnTo>
                    <a:pt x="2024" y="658"/>
                  </a:lnTo>
                  <a:lnTo>
                    <a:pt x="2049" y="687"/>
                  </a:lnTo>
                  <a:lnTo>
                    <a:pt x="2074" y="717"/>
                  </a:lnTo>
                  <a:lnTo>
                    <a:pt x="2096" y="749"/>
                  </a:lnTo>
                  <a:lnTo>
                    <a:pt x="2116" y="780"/>
                  </a:lnTo>
                  <a:lnTo>
                    <a:pt x="2135" y="812"/>
                  </a:lnTo>
                  <a:lnTo>
                    <a:pt x="2139" y="830"/>
                  </a:lnTo>
                  <a:lnTo>
                    <a:pt x="2143" y="848"/>
                  </a:lnTo>
                  <a:lnTo>
                    <a:pt x="2146" y="869"/>
                  </a:lnTo>
                  <a:lnTo>
                    <a:pt x="2149" y="888"/>
                  </a:lnTo>
                  <a:lnTo>
                    <a:pt x="2150" y="908"/>
                  </a:lnTo>
                  <a:lnTo>
                    <a:pt x="2152" y="929"/>
                  </a:lnTo>
                  <a:lnTo>
                    <a:pt x="2152" y="949"/>
                  </a:lnTo>
                  <a:lnTo>
                    <a:pt x="2151" y="970"/>
                  </a:lnTo>
                  <a:lnTo>
                    <a:pt x="2150" y="991"/>
                  </a:lnTo>
                  <a:lnTo>
                    <a:pt x="2148" y="1011"/>
                  </a:lnTo>
                  <a:lnTo>
                    <a:pt x="2144" y="1031"/>
                  </a:lnTo>
                  <a:lnTo>
                    <a:pt x="2140" y="1051"/>
                  </a:lnTo>
                  <a:lnTo>
                    <a:pt x="2135" y="1070"/>
                  </a:lnTo>
                  <a:lnTo>
                    <a:pt x="2128" y="1088"/>
                  </a:lnTo>
                  <a:lnTo>
                    <a:pt x="2120" y="1106"/>
                  </a:lnTo>
                  <a:lnTo>
                    <a:pt x="2112" y="1124"/>
                  </a:lnTo>
                  <a:lnTo>
                    <a:pt x="2096" y="1124"/>
                  </a:lnTo>
                  <a:lnTo>
                    <a:pt x="2085" y="1096"/>
                  </a:lnTo>
                  <a:lnTo>
                    <a:pt x="2074" y="1070"/>
                  </a:lnTo>
                  <a:lnTo>
                    <a:pt x="2060" y="1044"/>
                  </a:lnTo>
                  <a:lnTo>
                    <a:pt x="2046" y="1018"/>
                  </a:lnTo>
                  <a:lnTo>
                    <a:pt x="2031" y="993"/>
                  </a:lnTo>
                  <a:lnTo>
                    <a:pt x="2016" y="967"/>
                  </a:lnTo>
                  <a:lnTo>
                    <a:pt x="1999" y="943"/>
                  </a:lnTo>
                  <a:lnTo>
                    <a:pt x="1981" y="919"/>
                  </a:lnTo>
                  <a:lnTo>
                    <a:pt x="1963" y="896"/>
                  </a:lnTo>
                  <a:lnTo>
                    <a:pt x="1944" y="873"/>
                  </a:lnTo>
                  <a:lnTo>
                    <a:pt x="1923" y="850"/>
                  </a:lnTo>
                  <a:lnTo>
                    <a:pt x="1902" y="829"/>
                  </a:lnTo>
                  <a:lnTo>
                    <a:pt x="1880" y="808"/>
                  </a:lnTo>
                  <a:lnTo>
                    <a:pt x="1858" y="788"/>
                  </a:lnTo>
                  <a:lnTo>
                    <a:pt x="1835" y="768"/>
                  </a:lnTo>
                  <a:lnTo>
                    <a:pt x="1812" y="750"/>
                  </a:lnTo>
                  <a:lnTo>
                    <a:pt x="1786" y="731"/>
                  </a:lnTo>
                  <a:lnTo>
                    <a:pt x="1762" y="714"/>
                  </a:lnTo>
                  <a:lnTo>
                    <a:pt x="1737" y="698"/>
                  </a:lnTo>
                  <a:lnTo>
                    <a:pt x="1711" y="683"/>
                  </a:lnTo>
                  <a:lnTo>
                    <a:pt x="1685" y="669"/>
                  </a:lnTo>
                  <a:lnTo>
                    <a:pt x="1658" y="656"/>
                  </a:lnTo>
                  <a:lnTo>
                    <a:pt x="1631" y="644"/>
                  </a:lnTo>
                  <a:lnTo>
                    <a:pt x="1604" y="632"/>
                  </a:lnTo>
                  <a:lnTo>
                    <a:pt x="1576" y="622"/>
                  </a:lnTo>
                  <a:lnTo>
                    <a:pt x="1548" y="613"/>
                  </a:lnTo>
                  <a:lnTo>
                    <a:pt x="1520" y="604"/>
                  </a:lnTo>
                  <a:lnTo>
                    <a:pt x="1492" y="598"/>
                  </a:lnTo>
                  <a:lnTo>
                    <a:pt x="1464" y="592"/>
                  </a:lnTo>
                  <a:lnTo>
                    <a:pt x="1436" y="588"/>
                  </a:lnTo>
                  <a:lnTo>
                    <a:pt x="1406" y="585"/>
                  </a:lnTo>
                  <a:lnTo>
                    <a:pt x="1378" y="583"/>
                  </a:lnTo>
                  <a:lnTo>
                    <a:pt x="1435" y="602"/>
                  </a:lnTo>
                  <a:lnTo>
                    <a:pt x="1491" y="622"/>
                  </a:lnTo>
                  <a:lnTo>
                    <a:pt x="1520" y="632"/>
                  </a:lnTo>
                  <a:lnTo>
                    <a:pt x="1548" y="642"/>
                  </a:lnTo>
                  <a:lnTo>
                    <a:pt x="1577" y="653"/>
                  </a:lnTo>
                  <a:lnTo>
                    <a:pt x="1605" y="665"/>
                  </a:lnTo>
                  <a:lnTo>
                    <a:pt x="1633" y="678"/>
                  </a:lnTo>
                  <a:lnTo>
                    <a:pt x="1660" y="691"/>
                  </a:lnTo>
                  <a:lnTo>
                    <a:pt x="1688" y="706"/>
                  </a:lnTo>
                  <a:lnTo>
                    <a:pt x="1714" y="722"/>
                  </a:lnTo>
                  <a:lnTo>
                    <a:pt x="1740" y="740"/>
                  </a:lnTo>
                  <a:lnTo>
                    <a:pt x="1765" y="758"/>
                  </a:lnTo>
                  <a:lnTo>
                    <a:pt x="1788" y="778"/>
                  </a:lnTo>
                  <a:lnTo>
                    <a:pt x="1812" y="800"/>
                  </a:lnTo>
                  <a:lnTo>
                    <a:pt x="1800" y="812"/>
                  </a:lnTo>
                  <a:lnTo>
                    <a:pt x="1812" y="819"/>
                  </a:lnTo>
                  <a:lnTo>
                    <a:pt x="1824" y="827"/>
                  </a:lnTo>
                  <a:lnTo>
                    <a:pt x="1835" y="835"/>
                  </a:lnTo>
                  <a:lnTo>
                    <a:pt x="1845" y="843"/>
                  </a:lnTo>
                  <a:lnTo>
                    <a:pt x="1866" y="862"/>
                  </a:lnTo>
                  <a:lnTo>
                    <a:pt x="1886" y="882"/>
                  </a:lnTo>
                  <a:lnTo>
                    <a:pt x="1904" y="903"/>
                  </a:lnTo>
                  <a:lnTo>
                    <a:pt x="1922" y="924"/>
                  </a:lnTo>
                  <a:lnTo>
                    <a:pt x="1939" y="947"/>
                  </a:lnTo>
                  <a:lnTo>
                    <a:pt x="1955" y="970"/>
                  </a:lnTo>
                  <a:lnTo>
                    <a:pt x="1969" y="995"/>
                  </a:lnTo>
                  <a:lnTo>
                    <a:pt x="1983" y="1019"/>
                  </a:lnTo>
                  <a:lnTo>
                    <a:pt x="1996" y="1044"/>
                  </a:lnTo>
                  <a:lnTo>
                    <a:pt x="2009" y="1069"/>
                  </a:lnTo>
                  <a:lnTo>
                    <a:pt x="2031" y="1119"/>
                  </a:lnTo>
                  <a:lnTo>
                    <a:pt x="2051" y="1167"/>
                  </a:lnTo>
                  <a:lnTo>
                    <a:pt x="2061" y="1181"/>
                  </a:lnTo>
                  <a:lnTo>
                    <a:pt x="2071" y="1197"/>
                  </a:lnTo>
                  <a:lnTo>
                    <a:pt x="2079" y="1213"/>
                  </a:lnTo>
                  <a:lnTo>
                    <a:pt x="2086" y="1230"/>
                  </a:lnTo>
                  <a:lnTo>
                    <a:pt x="2093" y="1248"/>
                  </a:lnTo>
                  <a:lnTo>
                    <a:pt x="2097" y="1267"/>
                  </a:lnTo>
                  <a:lnTo>
                    <a:pt x="2099" y="1276"/>
                  </a:lnTo>
                  <a:lnTo>
                    <a:pt x="2100" y="1286"/>
                  </a:lnTo>
                  <a:lnTo>
                    <a:pt x="2100" y="1296"/>
                  </a:lnTo>
                  <a:lnTo>
                    <a:pt x="2100" y="1305"/>
                  </a:lnTo>
                  <a:lnTo>
                    <a:pt x="2101" y="1310"/>
                  </a:lnTo>
                  <a:lnTo>
                    <a:pt x="2101" y="1315"/>
                  </a:lnTo>
                  <a:lnTo>
                    <a:pt x="2100" y="1320"/>
                  </a:lnTo>
                  <a:lnTo>
                    <a:pt x="2098" y="1323"/>
                  </a:lnTo>
                  <a:lnTo>
                    <a:pt x="2095" y="1327"/>
                  </a:lnTo>
                  <a:lnTo>
                    <a:pt x="2092" y="1330"/>
                  </a:lnTo>
                  <a:lnTo>
                    <a:pt x="2088" y="1332"/>
                  </a:lnTo>
                  <a:lnTo>
                    <a:pt x="2084" y="1333"/>
                  </a:lnTo>
                  <a:lnTo>
                    <a:pt x="2077" y="1328"/>
                  </a:lnTo>
                  <a:lnTo>
                    <a:pt x="2070" y="1324"/>
                  </a:lnTo>
                  <a:lnTo>
                    <a:pt x="2061" y="1321"/>
                  </a:lnTo>
                  <a:lnTo>
                    <a:pt x="2053" y="1320"/>
                  </a:lnTo>
                  <a:lnTo>
                    <a:pt x="2038" y="1318"/>
                  </a:lnTo>
                  <a:lnTo>
                    <a:pt x="2024" y="1317"/>
                  </a:lnTo>
                  <a:lnTo>
                    <a:pt x="1977" y="1270"/>
                  </a:lnTo>
                  <a:lnTo>
                    <a:pt x="1928" y="1222"/>
                  </a:lnTo>
                  <a:lnTo>
                    <a:pt x="1880" y="1177"/>
                  </a:lnTo>
                  <a:lnTo>
                    <a:pt x="1831" y="1133"/>
                  </a:lnTo>
                  <a:lnTo>
                    <a:pt x="1780" y="1089"/>
                  </a:lnTo>
                  <a:lnTo>
                    <a:pt x="1729" y="1047"/>
                  </a:lnTo>
                  <a:lnTo>
                    <a:pt x="1676" y="1006"/>
                  </a:lnTo>
                  <a:lnTo>
                    <a:pt x="1624" y="966"/>
                  </a:lnTo>
                  <a:lnTo>
                    <a:pt x="1571" y="928"/>
                  </a:lnTo>
                  <a:lnTo>
                    <a:pt x="1516" y="891"/>
                  </a:lnTo>
                  <a:lnTo>
                    <a:pt x="1461" y="855"/>
                  </a:lnTo>
                  <a:lnTo>
                    <a:pt x="1405" y="822"/>
                  </a:lnTo>
                  <a:lnTo>
                    <a:pt x="1349" y="790"/>
                  </a:lnTo>
                  <a:lnTo>
                    <a:pt x="1291" y="760"/>
                  </a:lnTo>
                  <a:lnTo>
                    <a:pt x="1234" y="730"/>
                  </a:lnTo>
                  <a:lnTo>
                    <a:pt x="1175" y="704"/>
                  </a:lnTo>
                  <a:lnTo>
                    <a:pt x="1116" y="679"/>
                  </a:lnTo>
                  <a:lnTo>
                    <a:pt x="1057" y="656"/>
                  </a:lnTo>
                  <a:lnTo>
                    <a:pt x="996" y="636"/>
                  </a:lnTo>
                  <a:lnTo>
                    <a:pt x="936" y="617"/>
                  </a:lnTo>
                  <a:lnTo>
                    <a:pt x="874" y="600"/>
                  </a:lnTo>
                  <a:lnTo>
                    <a:pt x="812" y="585"/>
                  </a:lnTo>
                  <a:lnTo>
                    <a:pt x="749" y="573"/>
                  </a:lnTo>
                  <a:lnTo>
                    <a:pt x="686" y="564"/>
                  </a:lnTo>
                  <a:lnTo>
                    <a:pt x="622" y="556"/>
                  </a:lnTo>
                  <a:lnTo>
                    <a:pt x="558" y="552"/>
                  </a:lnTo>
                  <a:lnTo>
                    <a:pt x="493" y="549"/>
                  </a:lnTo>
                  <a:lnTo>
                    <a:pt x="428" y="550"/>
                  </a:lnTo>
                  <a:lnTo>
                    <a:pt x="362" y="553"/>
                  </a:lnTo>
                  <a:lnTo>
                    <a:pt x="297" y="559"/>
                  </a:lnTo>
                  <a:lnTo>
                    <a:pt x="230" y="567"/>
                  </a:lnTo>
                  <a:lnTo>
                    <a:pt x="162" y="579"/>
                  </a:lnTo>
                  <a:lnTo>
                    <a:pt x="64" y="623"/>
                  </a:lnTo>
                  <a:lnTo>
                    <a:pt x="66" y="616"/>
                  </a:lnTo>
                  <a:lnTo>
                    <a:pt x="66" y="610"/>
                  </a:lnTo>
                  <a:lnTo>
                    <a:pt x="65" y="604"/>
                  </a:lnTo>
                  <a:lnTo>
                    <a:pt x="63" y="600"/>
                  </a:lnTo>
                  <a:lnTo>
                    <a:pt x="61" y="597"/>
                  </a:lnTo>
                  <a:lnTo>
                    <a:pt x="57" y="595"/>
                  </a:lnTo>
                  <a:lnTo>
                    <a:pt x="53" y="594"/>
                  </a:lnTo>
                  <a:lnTo>
                    <a:pt x="48" y="594"/>
                  </a:lnTo>
                  <a:lnTo>
                    <a:pt x="26" y="595"/>
                  </a:lnTo>
                  <a:lnTo>
                    <a:pt x="8" y="595"/>
                  </a:lnTo>
                  <a:lnTo>
                    <a:pt x="9" y="586"/>
                  </a:lnTo>
                  <a:lnTo>
                    <a:pt x="8" y="577"/>
                  </a:lnTo>
                  <a:lnTo>
                    <a:pt x="6" y="569"/>
                  </a:lnTo>
                  <a:lnTo>
                    <a:pt x="4" y="561"/>
                  </a:lnTo>
                  <a:lnTo>
                    <a:pt x="2" y="554"/>
                  </a:lnTo>
                  <a:lnTo>
                    <a:pt x="1" y="546"/>
                  </a:lnTo>
                  <a:lnTo>
                    <a:pt x="0" y="537"/>
                  </a:lnTo>
                  <a:lnTo>
                    <a:pt x="1" y="528"/>
                  </a:lnTo>
                  <a:lnTo>
                    <a:pt x="8" y="528"/>
                  </a:lnTo>
                  <a:lnTo>
                    <a:pt x="15" y="526"/>
                  </a:lnTo>
                  <a:lnTo>
                    <a:pt x="21" y="525"/>
                  </a:lnTo>
                  <a:lnTo>
                    <a:pt x="27" y="523"/>
                  </a:lnTo>
                  <a:lnTo>
                    <a:pt x="32" y="520"/>
                  </a:lnTo>
                  <a:lnTo>
                    <a:pt x="36" y="518"/>
                  </a:lnTo>
                  <a:lnTo>
                    <a:pt x="41" y="515"/>
                  </a:lnTo>
                  <a:lnTo>
                    <a:pt x="45" y="511"/>
                  </a:lnTo>
                  <a:lnTo>
                    <a:pt x="50" y="503"/>
                  </a:lnTo>
                  <a:lnTo>
                    <a:pt x="55" y="494"/>
                  </a:lnTo>
                  <a:lnTo>
                    <a:pt x="58" y="484"/>
                  </a:lnTo>
                  <a:lnTo>
                    <a:pt x="60" y="472"/>
                  </a:lnTo>
                  <a:lnTo>
                    <a:pt x="63" y="448"/>
                  </a:lnTo>
                  <a:lnTo>
                    <a:pt x="65" y="422"/>
                  </a:lnTo>
                  <a:lnTo>
                    <a:pt x="66" y="409"/>
                  </a:lnTo>
                  <a:lnTo>
                    <a:pt x="68" y="397"/>
                  </a:lnTo>
                  <a:lnTo>
                    <a:pt x="71" y="384"/>
                  </a:lnTo>
                  <a:lnTo>
                    <a:pt x="75" y="372"/>
                  </a:lnTo>
                  <a:lnTo>
                    <a:pt x="82" y="352"/>
                  </a:lnTo>
                  <a:lnTo>
                    <a:pt x="90" y="334"/>
                  </a:lnTo>
                  <a:lnTo>
                    <a:pt x="98" y="316"/>
                  </a:lnTo>
                  <a:lnTo>
                    <a:pt x="107" y="299"/>
                  </a:lnTo>
                  <a:lnTo>
                    <a:pt x="117" y="281"/>
                  </a:lnTo>
                  <a:lnTo>
                    <a:pt x="127" y="264"/>
                  </a:lnTo>
                  <a:lnTo>
                    <a:pt x="138" y="248"/>
                  </a:lnTo>
                  <a:lnTo>
                    <a:pt x="149" y="232"/>
                  </a:lnTo>
                  <a:lnTo>
                    <a:pt x="161" y="215"/>
                  </a:lnTo>
                  <a:lnTo>
                    <a:pt x="174" y="200"/>
                  </a:lnTo>
                  <a:lnTo>
                    <a:pt x="187" y="185"/>
                  </a:lnTo>
                  <a:lnTo>
                    <a:pt x="201" y="171"/>
                  </a:lnTo>
                  <a:lnTo>
                    <a:pt x="215" y="158"/>
                  </a:lnTo>
                  <a:lnTo>
                    <a:pt x="230" y="146"/>
                  </a:lnTo>
                  <a:lnTo>
                    <a:pt x="245" y="134"/>
                  </a:lnTo>
                  <a:lnTo>
                    <a:pt x="261" y="123"/>
                  </a:lnTo>
                  <a:lnTo>
                    <a:pt x="270" y="132"/>
                  </a:lnTo>
                  <a:lnTo>
                    <a:pt x="277" y="139"/>
                  </a:lnTo>
                  <a:lnTo>
                    <a:pt x="281" y="140"/>
                  </a:lnTo>
                  <a:lnTo>
                    <a:pt x="284" y="142"/>
                  </a:lnTo>
                  <a:lnTo>
                    <a:pt x="288" y="142"/>
                  </a:lnTo>
                  <a:lnTo>
                    <a:pt x="292" y="142"/>
                  </a:lnTo>
                  <a:lnTo>
                    <a:pt x="298" y="140"/>
                  </a:lnTo>
                  <a:lnTo>
                    <a:pt x="304" y="137"/>
                  </a:lnTo>
                  <a:lnTo>
                    <a:pt x="309" y="132"/>
                  </a:lnTo>
                  <a:lnTo>
                    <a:pt x="315" y="125"/>
                  </a:lnTo>
                  <a:lnTo>
                    <a:pt x="326" y="111"/>
                  </a:lnTo>
                  <a:lnTo>
                    <a:pt x="338" y="96"/>
                  </a:lnTo>
                  <a:lnTo>
                    <a:pt x="345" y="91"/>
                  </a:lnTo>
                  <a:lnTo>
                    <a:pt x="352" y="86"/>
                  </a:lnTo>
                  <a:lnTo>
                    <a:pt x="356" y="85"/>
                  </a:lnTo>
                  <a:lnTo>
                    <a:pt x="360" y="83"/>
                  </a:lnTo>
                  <a:lnTo>
                    <a:pt x="364" y="83"/>
                  </a:lnTo>
                  <a:lnTo>
                    <a:pt x="368" y="83"/>
                  </a:lnTo>
                  <a:lnTo>
                    <a:pt x="380" y="75"/>
                  </a:lnTo>
                  <a:lnTo>
                    <a:pt x="392" y="68"/>
                  </a:lnTo>
                  <a:lnTo>
                    <a:pt x="404" y="61"/>
                  </a:lnTo>
                  <a:lnTo>
                    <a:pt x="417" y="56"/>
                  </a:lnTo>
                  <a:lnTo>
                    <a:pt x="442" y="48"/>
                  </a:lnTo>
                  <a:lnTo>
                    <a:pt x="466" y="41"/>
                  </a:lnTo>
                  <a:lnTo>
                    <a:pt x="490" y="35"/>
                  </a:lnTo>
                  <a:lnTo>
                    <a:pt x="513" y="30"/>
                  </a:lnTo>
                  <a:lnTo>
                    <a:pt x="535" y="24"/>
                  </a:lnTo>
                  <a:lnTo>
                    <a:pt x="557" y="16"/>
                  </a:lnTo>
                  <a:lnTo>
                    <a:pt x="566" y="11"/>
                  </a:lnTo>
                  <a:lnTo>
                    <a:pt x="574" y="6"/>
                  </a:lnTo>
                  <a:lnTo>
                    <a:pt x="583" y="3"/>
                  </a:lnTo>
                  <a:lnTo>
                    <a:pt x="593" y="1"/>
                  </a:lnTo>
                  <a:lnTo>
                    <a:pt x="602" y="0"/>
                  </a:lnTo>
                  <a:lnTo>
                    <a:pt x="612" y="0"/>
                  </a:lnTo>
                  <a:lnTo>
                    <a:pt x="622" y="1"/>
                  </a:lnTo>
                  <a:lnTo>
                    <a:pt x="633" y="2"/>
                  </a:lnTo>
                  <a:lnTo>
                    <a:pt x="654" y="5"/>
                  </a:lnTo>
                  <a:lnTo>
                    <a:pt x="677" y="9"/>
                  </a:lnTo>
                  <a:lnTo>
                    <a:pt x="689" y="10"/>
                  </a:lnTo>
                  <a:lnTo>
                    <a:pt x="700" y="11"/>
                  </a:lnTo>
                  <a:lnTo>
                    <a:pt x="712" y="12"/>
                  </a:lnTo>
                  <a:lnTo>
                    <a:pt x="723" y="12"/>
                  </a:lnTo>
                  <a:lnTo>
                    <a:pt x="732" y="13"/>
                  </a:lnTo>
                  <a:lnTo>
                    <a:pt x="741" y="14"/>
                  </a:lnTo>
                  <a:lnTo>
                    <a:pt x="749" y="16"/>
                  </a:lnTo>
                  <a:lnTo>
                    <a:pt x="757" y="18"/>
                  </a:lnTo>
                  <a:lnTo>
                    <a:pt x="773" y="24"/>
                  </a:lnTo>
                  <a:lnTo>
                    <a:pt x="787" y="32"/>
                  </a:lnTo>
                  <a:lnTo>
                    <a:pt x="802" y="41"/>
                  </a:lnTo>
                  <a:lnTo>
                    <a:pt x="816" y="51"/>
                  </a:lnTo>
                  <a:lnTo>
                    <a:pt x="829" y="62"/>
                  </a:lnTo>
                  <a:lnTo>
                    <a:pt x="841" y="74"/>
                  </a:lnTo>
                  <a:lnTo>
                    <a:pt x="865" y="98"/>
                  </a:lnTo>
                  <a:lnTo>
                    <a:pt x="889" y="124"/>
                  </a:lnTo>
                  <a:lnTo>
                    <a:pt x="901" y="135"/>
                  </a:lnTo>
                  <a:lnTo>
                    <a:pt x="914" y="147"/>
                  </a:lnTo>
                  <a:lnTo>
                    <a:pt x="927" y="157"/>
                  </a:lnTo>
                  <a:lnTo>
                    <a:pt x="940" y="166"/>
                  </a:lnTo>
                  <a:close/>
                </a:path>
              </a:pathLst>
            </a:custGeom>
            <a:solidFill>
              <a:srgbClr val="C64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550" y="1823"/>
              <a:ext cx="4" cy="6"/>
            </a:xfrm>
            <a:custGeom>
              <a:avLst/>
              <a:gdLst>
                <a:gd name="T0" fmla="*/ 26 w 26"/>
                <a:gd name="T1" fmla="*/ 0 h 34"/>
                <a:gd name="T2" fmla="*/ 22 w 26"/>
                <a:gd name="T3" fmla="*/ 10 h 34"/>
                <a:gd name="T4" fmla="*/ 18 w 26"/>
                <a:gd name="T5" fmla="*/ 18 h 34"/>
                <a:gd name="T6" fmla="*/ 13 w 26"/>
                <a:gd name="T7" fmla="*/ 25 h 34"/>
                <a:gd name="T8" fmla="*/ 5 w 26"/>
                <a:gd name="T9" fmla="*/ 34 h 34"/>
                <a:gd name="T10" fmla="*/ 2 w 26"/>
                <a:gd name="T11" fmla="*/ 30 h 34"/>
                <a:gd name="T12" fmla="*/ 1 w 26"/>
                <a:gd name="T13" fmla="*/ 27 h 34"/>
                <a:gd name="T14" fmla="*/ 0 w 26"/>
                <a:gd name="T15" fmla="*/ 24 h 34"/>
                <a:gd name="T16" fmla="*/ 0 w 26"/>
                <a:gd name="T17" fmla="*/ 22 h 34"/>
                <a:gd name="T18" fmla="*/ 1 w 26"/>
                <a:gd name="T19" fmla="*/ 21 h 34"/>
                <a:gd name="T20" fmla="*/ 2 w 26"/>
                <a:gd name="T21" fmla="*/ 19 h 34"/>
                <a:gd name="T22" fmla="*/ 4 w 26"/>
                <a:gd name="T23" fmla="*/ 18 h 34"/>
                <a:gd name="T24" fmla="*/ 6 w 26"/>
                <a:gd name="T25" fmla="*/ 17 h 34"/>
                <a:gd name="T26" fmla="*/ 11 w 26"/>
                <a:gd name="T27" fmla="*/ 16 h 34"/>
                <a:gd name="T28" fmla="*/ 16 w 26"/>
                <a:gd name="T29" fmla="*/ 14 h 34"/>
                <a:gd name="T30" fmla="*/ 18 w 26"/>
                <a:gd name="T31" fmla="*/ 13 h 34"/>
                <a:gd name="T32" fmla="*/ 20 w 26"/>
                <a:gd name="T33" fmla="*/ 11 h 34"/>
                <a:gd name="T34" fmla="*/ 21 w 26"/>
                <a:gd name="T35" fmla="*/ 9 h 34"/>
                <a:gd name="T36" fmla="*/ 21 w 26"/>
                <a:gd name="T37" fmla="*/ 7 h 34"/>
                <a:gd name="T38" fmla="*/ 14 w 26"/>
                <a:gd name="T39" fmla="*/ 0 h 34"/>
                <a:gd name="T40" fmla="*/ 26 w 26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2" y="10"/>
                  </a:lnTo>
                  <a:lnTo>
                    <a:pt x="18" y="18"/>
                  </a:lnTo>
                  <a:lnTo>
                    <a:pt x="13" y="25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6" y="17"/>
                  </a:lnTo>
                  <a:lnTo>
                    <a:pt x="11" y="16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533" y="1851"/>
              <a:ext cx="304" cy="162"/>
            </a:xfrm>
            <a:custGeom>
              <a:avLst/>
              <a:gdLst>
                <a:gd name="T0" fmla="*/ 2067 w 2067"/>
                <a:gd name="T1" fmla="*/ 816 h 976"/>
                <a:gd name="T2" fmla="*/ 2062 w 2067"/>
                <a:gd name="T3" fmla="*/ 866 h 976"/>
                <a:gd name="T4" fmla="*/ 2035 w 2067"/>
                <a:gd name="T5" fmla="*/ 952 h 976"/>
                <a:gd name="T6" fmla="*/ 2013 w 2067"/>
                <a:gd name="T7" fmla="*/ 941 h 976"/>
                <a:gd name="T8" fmla="*/ 1987 w 2067"/>
                <a:gd name="T9" fmla="*/ 904 h 976"/>
                <a:gd name="T10" fmla="*/ 1954 w 2067"/>
                <a:gd name="T11" fmla="*/ 876 h 976"/>
                <a:gd name="T12" fmla="*/ 1888 w 2067"/>
                <a:gd name="T13" fmla="*/ 846 h 976"/>
                <a:gd name="T14" fmla="*/ 1778 w 2067"/>
                <a:gd name="T15" fmla="*/ 825 h 976"/>
                <a:gd name="T16" fmla="*/ 1699 w 2067"/>
                <a:gd name="T17" fmla="*/ 827 h 976"/>
                <a:gd name="T18" fmla="*/ 1663 w 2067"/>
                <a:gd name="T19" fmla="*/ 846 h 976"/>
                <a:gd name="T20" fmla="*/ 1544 w 2067"/>
                <a:gd name="T21" fmla="*/ 890 h 976"/>
                <a:gd name="T22" fmla="*/ 1344 w 2067"/>
                <a:gd name="T23" fmla="*/ 809 h 976"/>
                <a:gd name="T24" fmla="*/ 1141 w 2067"/>
                <a:gd name="T25" fmla="*/ 738 h 976"/>
                <a:gd name="T26" fmla="*/ 957 w 2067"/>
                <a:gd name="T27" fmla="*/ 692 h 976"/>
                <a:gd name="T28" fmla="*/ 849 w 2067"/>
                <a:gd name="T29" fmla="*/ 676 h 976"/>
                <a:gd name="T30" fmla="*/ 764 w 2067"/>
                <a:gd name="T31" fmla="*/ 647 h 976"/>
                <a:gd name="T32" fmla="*/ 749 w 2067"/>
                <a:gd name="T33" fmla="*/ 591 h 976"/>
                <a:gd name="T34" fmla="*/ 727 w 2067"/>
                <a:gd name="T35" fmla="*/ 552 h 976"/>
                <a:gd name="T36" fmla="*/ 693 w 2067"/>
                <a:gd name="T37" fmla="*/ 521 h 976"/>
                <a:gd name="T38" fmla="*/ 652 w 2067"/>
                <a:gd name="T39" fmla="*/ 497 h 976"/>
                <a:gd name="T40" fmla="*/ 609 w 2067"/>
                <a:gd name="T41" fmla="*/ 492 h 976"/>
                <a:gd name="T42" fmla="*/ 565 w 2067"/>
                <a:gd name="T43" fmla="*/ 504 h 976"/>
                <a:gd name="T44" fmla="*/ 526 w 2067"/>
                <a:gd name="T45" fmla="*/ 530 h 976"/>
                <a:gd name="T46" fmla="*/ 496 w 2067"/>
                <a:gd name="T47" fmla="*/ 567 h 976"/>
                <a:gd name="T48" fmla="*/ 464 w 2067"/>
                <a:gd name="T49" fmla="*/ 642 h 976"/>
                <a:gd name="T50" fmla="*/ 418 w 2067"/>
                <a:gd name="T51" fmla="*/ 704 h 976"/>
                <a:gd name="T52" fmla="*/ 358 w 2067"/>
                <a:gd name="T53" fmla="*/ 700 h 976"/>
                <a:gd name="T54" fmla="*/ 338 w 2067"/>
                <a:gd name="T55" fmla="*/ 684 h 976"/>
                <a:gd name="T56" fmla="*/ 323 w 2067"/>
                <a:gd name="T57" fmla="*/ 601 h 976"/>
                <a:gd name="T58" fmla="*/ 303 w 2067"/>
                <a:gd name="T59" fmla="*/ 559 h 976"/>
                <a:gd name="T60" fmla="*/ 265 w 2067"/>
                <a:gd name="T61" fmla="*/ 524 h 976"/>
                <a:gd name="T62" fmla="*/ 216 w 2067"/>
                <a:gd name="T63" fmla="*/ 509 h 976"/>
                <a:gd name="T64" fmla="*/ 187 w 2067"/>
                <a:gd name="T65" fmla="*/ 511 h 976"/>
                <a:gd name="T66" fmla="*/ 156 w 2067"/>
                <a:gd name="T67" fmla="*/ 530 h 976"/>
                <a:gd name="T68" fmla="*/ 120 w 2067"/>
                <a:gd name="T69" fmla="*/ 572 h 976"/>
                <a:gd name="T70" fmla="*/ 87 w 2067"/>
                <a:gd name="T71" fmla="*/ 630 h 976"/>
                <a:gd name="T72" fmla="*/ 50 w 2067"/>
                <a:gd name="T73" fmla="*/ 672 h 976"/>
                <a:gd name="T74" fmla="*/ 19 w 2067"/>
                <a:gd name="T75" fmla="*/ 548 h 976"/>
                <a:gd name="T76" fmla="*/ 2 w 2067"/>
                <a:gd name="T77" fmla="*/ 423 h 976"/>
                <a:gd name="T78" fmla="*/ 3 w 2067"/>
                <a:gd name="T79" fmla="*/ 292 h 976"/>
                <a:gd name="T80" fmla="*/ 47 w 2067"/>
                <a:gd name="T81" fmla="*/ 168 h 976"/>
                <a:gd name="T82" fmla="*/ 181 w 2067"/>
                <a:gd name="T83" fmla="*/ 88 h 976"/>
                <a:gd name="T84" fmla="*/ 270 w 2067"/>
                <a:gd name="T85" fmla="*/ 48 h 976"/>
                <a:gd name="T86" fmla="*/ 397 w 2067"/>
                <a:gd name="T87" fmla="*/ 16 h 976"/>
                <a:gd name="T88" fmla="*/ 543 w 2067"/>
                <a:gd name="T89" fmla="*/ 1 h 976"/>
                <a:gd name="T90" fmla="*/ 687 w 2067"/>
                <a:gd name="T91" fmla="*/ 5 h 976"/>
                <a:gd name="T92" fmla="*/ 831 w 2067"/>
                <a:gd name="T93" fmla="*/ 26 h 976"/>
                <a:gd name="T94" fmla="*/ 973 w 2067"/>
                <a:gd name="T95" fmla="*/ 61 h 976"/>
                <a:gd name="T96" fmla="*/ 1110 w 2067"/>
                <a:gd name="T97" fmla="*/ 107 h 976"/>
                <a:gd name="T98" fmla="*/ 1243 w 2067"/>
                <a:gd name="T99" fmla="*/ 164 h 976"/>
                <a:gd name="T100" fmla="*/ 1487 w 2067"/>
                <a:gd name="T101" fmla="*/ 305 h 976"/>
                <a:gd name="T102" fmla="*/ 1788 w 2067"/>
                <a:gd name="T103" fmla="*/ 522 h 976"/>
                <a:gd name="T104" fmla="*/ 1949 w 2067"/>
                <a:gd name="T105" fmla="*/ 66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7" h="976">
                  <a:moveTo>
                    <a:pt x="2060" y="776"/>
                  </a:moveTo>
                  <a:lnTo>
                    <a:pt x="2063" y="789"/>
                  </a:lnTo>
                  <a:lnTo>
                    <a:pt x="2066" y="803"/>
                  </a:lnTo>
                  <a:lnTo>
                    <a:pt x="2067" y="816"/>
                  </a:lnTo>
                  <a:lnTo>
                    <a:pt x="2067" y="829"/>
                  </a:lnTo>
                  <a:lnTo>
                    <a:pt x="2066" y="841"/>
                  </a:lnTo>
                  <a:lnTo>
                    <a:pt x="2065" y="854"/>
                  </a:lnTo>
                  <a:lnTo>
                    <a:pt x="2062" y="866"/>
                  </a:lnTo>
                  <a:lnTo>
                    <a:pt x="2059" y="880"/>
                  </a:lnTo>
                  <a:lnTo>
                    <a:pt x="2052" y="904"/>
                  </a:lnTo>
                  <a:lnTo>
                    <a:pt x="2044" y="928"/>
                  </a:lnTo>
                  <a:lnTo>
                    <a:pt x="2035" y="952"/>
                  </a:lnTo>
                  <a:lnTo>
                    <a:pt x="2028" y="976"/>
                  </a:lnTo>
                  <a:lnTo>
                    <a:pt x="2023" y="964"/>
                  </a:lnTo>
                  <a:lnTo>
                    <a:pt x="2018" y="952"/>
                  </a:lnTo>
                  <a:lnTo>
                    <a:pt x="2013" y="941"/>
                  </a:lnTo>
                  <a:lnTo>
                    <a:pt x="2007" y="931"/>
                  </a:lnTo>
                  <a:lnTo>
                    <a:pt x="2001" y="922"/>
                  </a:lnTo>
                  <a:lnTo>
                    <a:pt x="1994" y="913"/>
                  </a:lnTo>
                  <a:lnTo>
                    <a:pt x="1987" y="904"/>
                  </a:lnTo>
                  <a:lnTo>
                    <a:pt x="1979" y="897"/>
                  </a:lnTo>
                  <a:lnTo>
                    <a:pt x="1971" y="890"/>
                  </a:lnTo>
                  <a:lnTo>
                    <a:pt x="1963" y="883"/>
                  </a:lnTo>
                  <a:lnTo>
                    <a:pt x="1954" y="876"/>
                  </a:lnTo>
                  <a:lnTo>
                    <a:pt x="1945" y="871"/>
                  </a:lnTo>
                  <a:lnTo>
                    <a:pt x="1927" y="861"/>
                  </a:lnTo>
                  <a:lnTo>
                    <a:pt x="1908" y="852"/>
                  </a:lnTo>
                  <a:lnTo>
                    <a:pt x="1888" y="846"/>
                  </a:lnTo>
                  <a:lnTo>
                    <a:pt x="1867" y="840"/>
                  </a:lnTo>
                  <a:lnTo>
                    <a:pt x="1844" y="835"/>
                  </a:lnTo>
                  <a:lnTo>
                    <a:pt x="1822" y="831"/>
                  </a:lnTo>
                  <a:lnTo>
                    <a:pt x="1778" y="825"/>
                  </a:lnTo>
                  <a:lnTo>
                    <a:pt x="1733" y="819"/>
                  </a:lnTo>
                  <a:lnTo>
                    <a:pt x="1720" y="821"/>
                  </a:lnTo>
                  <a:lnTo>
                    <a:pt x="1709" y="823"/>
                  </a:lnTo>
                  <a:lnTo>
                    <a:pt x="1699" y="827"/>
                  </a:lnTo>
                  <a:lnTo>
                    <a:pt x="1689" y="831"/>
                  </a:lnTo>
                  <a:lnTo>
                    <a:pt x="1680" y="835"/>
                  </a:lnTo>
                  <a:lnTo>
                    <a:pt x="1671" y="840"/>
                  </a:lnTo>
                  <a:lnTo>
                    <a:pt x="1663" y="846"/>
                  </a:lnTo>
                  <a:lnTo>
                    <a:pt x="1655" y="852"/>
                  </a:lnTo>
                  <a:lnTo>
                    <a:pt x="1624" y="880"/>
                  </a:lnTo>
                  <a:lnTo>
                    <a:pt x="1594" y="909"/>
                  </a:lnTo>
                  <a:lnTo>
                    <a:pt x="1544" y="890"/>
                  </a:lnTo>
                  <a:lnTo>
                    <a:pt x="1495" y="869"/>
                  </a:lnTo>
                  <a:lnTo>
                    <a:pt x="1444" y="849"/>
                  </a:lnTo>
                  <a:lnTo>
                    <a:pt x="1395" y="829"/>
                  </a:lnTo>
                  <a:lnTo>
                    <a:pt x="1344" y="809"/>
                  </a:lnTo>
                  <a:lnTo>
                    <a:pt x="1294" y="791"/>
                  </a:lnTo>
                  <a:lnTo>
                    <a:pt x="1244" y="772"/>
                  </a:lnTo>
                  <a:lnTo>
                    <a:pt x="1192" y="755"/>
                  </a:lnTo>
                  <a:lnTo>
                    <a:pt x="1141" y="738"/>
                  </a:lnTo>
                  <a:lnTo>
                    <a:pt x="1088" y="723"/>
                  </a:lnTo>
                  <a:lnTo>
                    <a:pt x="1036" y="710"/>
                  </a:lnTo>
                  <a:lnTo>
                    <a:pt x="984" y="698"/>
                  </a:lnTo>
                  <a:lnTo>
                    <a:pt x="957" y="692"/>
                  </a:lnTo>
                  <a:lnTo>
                    <a:pt x="930" y="688"/>
                  </a:lnTo>
                  <a:lnTo>
                    <a:pt x="903" y="683"/>
                  </a:lnTo>
                  <a:lnTo>
                    <a:pt x="876" y="679"/>
                  </a:lnTo>
                  <a:lnTo>
                    <a:pt x="849" y="676"/>
                  </a:lnTo>
                  <a:lnTo>
                    <a:pt x="821" y="673"/>
                  </a:lnTo>
                  <a:lnTo>
                    <a:pt x="794" y="671"/>
                  </a:lnTo>
                  <a:lnTo>
                    <a:pt x="766" y="670"/>
                  </a:lnTo>
                  <a:lnTo>
                    <a:pt x="764" y="647"/>
                  </a:lnTo>
                  <a:lnTo>
                    <a:pt x="759" y="624"/>
                  </a:lnTo>
                  <a:lnTo>
                    <a:pt x="756" y="613"/>
                  </a:lnTo>
                  <a:lnTo>
                    <a:pt x="753" y="602"/>
                  </a:lnTo>
                  <a:lnTo>
                    <a:pt x="749" y="591"/>
                  </a:lnTo>
                  <a:lnTo>
                    <a:pt x="745" y="581"/>
                  </a:lnTo>
                  <a:lnTo>
                    <a:pt x="740" y="571"/>
                  </a:lnTo>
                  <a:lnTo>
                    <a:pt x="734" y="561"/>
                  </a:lnTo>
                  <a:lnTo>
                    <a:pt x="727" y="552"/>
                  </a:lnTo>
                  <a:lnTo>
                    <a:pt x="720" y="543"/>
                  </a:lnTo>
                  <a:lnTo>
                    <a:pt x="711" y="535"/>
                  </a:lnTo>
                  <a:lnTo>
                    <a:pt x="703" y="528"/>
                  </a:lnTo>
                  <a:lnTo>
                    <a:pt x="693" y="521"/>
                  </a:lnTo>
                  <a:lnTo>
                    <a:pt x="683" y="515"/>
                  </a:lnTo>
                  <a:lnTo>
                    <a:pt x="673" y="508"/>
                  </a:lnTo>
                  <a:lnTo>
                    <a:pt x="662" y="502"/>
                  </a:lnTo>
                  <a:lnTo>
                    <a:pt x="652" y="497"/>
                  </a:lnTo>
                  <a:lnTo>
                    <a:pt x="641" y="494"/>
                  </a:lnTo>
                  <a:lnTo>
                    <a:pt x="630" y="492"/>
                  </a:lnTo>
                  <a:lnTo>
                    <a:pt x="620" y="491"/>
                  </a:lnTo>
                  <a:lnTo>
                    <a:pt x="609" y="492"/>
                  </a:lnTo>
                  <a:lnTo>
                    <a:pt x="598" y="493"/>
                  </a:lnTo>
                  <a:lnTo>
                    <a:pt x="587" y="495"/>
                  </a:lnTo>
                  <a:lnTo>
                    <a:pt x="575" y="499"/>
                  </a:lnTo>
                  <a:lnTo>
                    <a:pt x="565" y="504"/>
                  </a:lnTo>
                  <a:lnTo>
                    <a:pt x="555" y="509"/>
                  </a:lnTo>
                  <a:lnTo>
                    <a:pt x="545" y="515"/>
                  </a:lnTo>
                  <a:lnTo>
                    <a:pt x="535" y="522"/>
                  </a:lnTo>
                  <a:lnTo>
                    <a:pt x="526" y="530"/>
                  </a:lnTo>
                  <a:lnTo>
                    <a:pt x="517" y="538"/>
                  </a:lnTo>
                  <a:lnTo>
                    <a:pt x="510" y="548"/>
                  </a:lnTo>
                  <a:lnTo>
                    <a:pt x="503" y="557"/>
                  </a:lnTo>
                  <a:lnTo>
                    <a:pt x="496" y="567"/>
                  </a:lnTo>
                  <a:lnTo>
                    <a:pt x="490" y="577"/>
                  </a:lnTo>
                  <a:lnTo>
                    <a:pt x="480" y="598"/>
                  </a:lnTo>
                  <a:lnTo>
                    <a:pt x="471" y="619"/>
                  </a:lnTo>
                  <a:lnTo>
                    <a:pt x="464" y="642"/>
                  </a:lnTo>
                  <a:lnTo>
                    <a:pt x="456" y="664"/>
                  </a:lnTo>
                  <a:lnTo>
                    <a:pt x="450" y="686"/>
                  </a:lnTo>
                  <a:lnTo>
                    <a:pt x="445" y="708"/>
                  </a:lnTo>
                  <a:lnTo>
                    <a:pt x="418" y="704"/>
                  </a:lnTo>
                  <a:lnTo>
                    <a:pt x="391" y="699"/>
                  </a:lnTo>
                  <a:lnTo>
                    <a:pt x="377" y="698"/>
                  </a:lnTo>
                  <a:lnTo>
                    <a:pt x="364" y="699"/>
                  </a:lnTo>
                  <a:lnTo>
                    <a:pt x="358" y="700"/>
                  </a:lnTo>
                  <a:lnTo>
                    <a:pt x="351" y="702"/>
                  </a:lnTo>
                  <a:lnTo>
                    <a:pt x="345" y="705"/>
                  </a:lnTo>
                  <a:lnTo>
                    <a:pt x="340" y="708"/>
                  </a:lnTo>
                  <a:lnTo>
                    <a:pt x="338" y="684"/>
                  </a:lnTo>
                  <a:lnTo>
                    <a:pt x="336" y="660"/>
                  </a:lnTo>
                  <a:lnTo>
                    <a:pt x="332" y="637"/>
                  </a:lnTo>
                  <a:lnTo>
                    <a:pt x="327" y="612"/>
                  </a:lnTo>
                  <a:lnTo>
                    <a:pt x="323" y="601"/>
                  </a:lnTo>
                  <a:lnTo>
                    <a:pt x="319" y="590"/>
                  </a:lnTo>
                  <a:lnTo>
                    <a:pt x="315" y="579"/>
                  </a:lnTo>
                  <a:lnTo>
                    <a:pt x="309" y="569"/>
                  </a:lnTo>
                  <a:lnTo>
                    <a:pt x="303" y="559"/>
                  </a:lnTo>
                  <a:lnTo>
                    <a:pt x="295" y="549"/>
                  </a:lnTo>
                  <a:lnTo>
                    <a:pt x="287" y="540"/>
                  </a:lnTo>
                  <a:lnTo>
                    <a:pt x="277" y="531"/>
                  </a:lnTo>
                  <a:lnTo>
                    <a:pt x="265" y="524"/>
                  </a:lnTo>
                  <a:lnTo>
                    <a:pt x="252" y="518"/>
                  </a:lnTo>
                  <a:lnTo>
                    <a:pt x="238" y="513"/>
                  </a:lnTo>
                  <a:lnTo>
                    <a:pt x="224" y="510"/>
                  </a:lnTo>
                  <a:lnTo>
                    <a:pt x="216" y="509"/>
                  </a:lnTo>
                  <a:lnTo>
                    <a:pt x="209" y="509"/>
                  </a:lnTo>
                  <a:lnTo>
                    <a:pt x="201" y="509"/>
                  </a:lnTo>
                  <a:lnTo>
                    <a:pt x="194" y="510"/>
                  </a:lnTo>
                  <a:lnTo>
                    <a:pt x="187" y="511"/>
                  </a:lnTo>
                  <a:lnTo>
                    <a:pt x="180" y="514"/>
                  </a:lnTo>
                  <a:lnTo>
                    <a:pt x="173" y="516"/>
                  </a:lnTo>
                  <a:lnTo>
                    <a:pt x="166" y="520"/>
                  </a:lnTo>
                  <a:lnTo>
                    <a:pt x="156" y="530"/>
                  </a:lnTo>
                  <a:lnTo>
                    <a:pt x="146" y="540"/>
                  </a:lnTo>
                  <a:lnTo>
                    <a:pt x="137" y="550"/>
                  </a:lnTo>
                  <a:lnTo>
                    <a:pt x="128" y="561"/>
                  </a:lnTo>
                  <a:lnTo>
                    <a:pt x="120" y="572"/>
                  </a:lnTo>
                  <a:lnTo>
                    <a:pt x="113" y="583"/>
                  </a:lnTo>
                  <a:lnTo>
                    <a:pt x="106" y="594"/>
                  </a:lnTo>
                  <a:lnTo>
                    <a:pt x="99" y="605"/>
                  </a:lnTo>
                  <a:lnTo>
                    <a:pt x="87" y="630"/>
                  </a:lnTo>
                  <a:lnTo>
                    <a:pt x="76" y="654"/>
                  </a:lnTo>
                  <a:lnTo>
                    <a:pt x="67" y="678"/>
                  </a:lnTo>
                  <a:lnTo>
                    <a:pt x="60" y="704"/>
                  </a:lnTo>
                  <a:lnTo>
                    <a:pt x="50" y="672"/>
                  </a:lnTo>
                  <a:lnTo>
                    <a:pt x="41" y="641"/>
                  </a:lnTo>
                  <a:lnTo>
                    <a:pt x="33" y="609"/>
                  </a:lnTo>
                  <a:lnTo>
                    <a:pt x="25" y="578"/>
                  </a:lnTo>
                  <a:lnTo>
                    <a:pt x="19" y="548"/>
                  </a:lnTo>
                  <a:lnTo>
                    <a:pt x="13" y="517"/>
                  </a:lnTo>
                  <a:lnTo>
                    <a:pt x="8" y="485"/>
                  </a:lnTo>
                  <a:lnTo>
                    <a:pt x="5" y="454"/>
                  </a:lnTo>
                  <a:lnTo>
                    <a:pt x="2" y="423"/>
                  </a:lnTo>
                  <a:lnTo>
                    <a:pt x="1" y="391"/>
                  </a:lnTo>
                  <a:lnTo>
                    <a:pt x="0" y="358"/>
                  </a:lnTo>
                  <a:lnTo>
                    <a:pt x="1" y="326"/>
                  </a:lnTo>
                  <a:lnTo>
                    <a:pt x="3" y="292"/>
                  </a:lnTo>
                  <a:lnTo>
                    <a:pt x="6" y="259"/>
                  </a:lnTo>
                  <a:lnTo>
                    <a:pt x="11" y="223"/>
                  </a:lnTo>
                  <a:lnTo>
                    <a:pt x="16" y="187"/>
                  </a:lnTo>
                  <a:lnTo>
                    <a:pt x="47" y="168"/>
                  </a:lnTo>
                  <a:lnTo>
                    <a:pt x="79" y="149"/>
                  </a:lnTo>
                  <a:lnTo>
                    <a:pt x="113" y="128"/>
                  </a:lnTo>
                  <a:lnTo>
                    <a:pt x="146" y="107"/>
                  </a:lnTo>
                  <a:lnTo>
                    <a:pt x="181" y="88"/>
                  </a:lnTo>
                  <a:lnTo>
                    <a:pt x="217" y="70"/>
                  </a:lnTo>
                  <a:lnTo>
                    <a:pt x="235" y="62"/>
                  </a:lnTo>
                  <a:lnTo>
                    <a:pt x="253" y="55"/>
                  </a:lnTo>
                  <a:lnTo>
                    <a:pt x="270" y="48"/>
                  </a:lnTo>
                  <a:lnTo>
                    <a:pt x="288" y="42"/>
                  </a:lnTo>
                  <a:lnTo>
                    <a:pt x="324" y="32"/>
                  </a:lnTo>
                  <a:lnTo>
                    <a:pt x="361" y="24"/>
                  </a:lnTo>
                  <a:lnTo>
                    <a:pt x="397" y="16"/>
                  </a:lnTo>
                  <a:lnTo>
                    <a:pt x="433" y="11"/>
                  </a:lnTo>
                  <a:lnTo>
                    <a:pt x="470" y="6"/>
                  </a:lnTo>
                  <a:lnTo>
                    <a:pt x="506" y="3"/>
                  </a:lnTo>
                  <a:lnTo>
                    <a:pt x="543" y="1"/>
                  </a:lnTo>
                  <a:lnTo>
                    <a:pt x="579" y="0"/>
                  </a:lnTo>
                  <a:lnTo>
                    <a:pt x="616" y="1"/>
                  </a:lnTo>
                  <a:lnTo>
                    <a:pt x="652" y="3"/>
                  </a:lnTo>
                  <a:lnTo>
                    <a:pt x="687" y="5"/>
                  </a:lnTo>
                  <a:lnTo>
                    <a:pt x="724" y="9"/>
                  </a:lnTo>
                  <a:lnTo>
                    <a:pt x="760" y="14"/>
                  </a:lnTo>
                  <a:lnTo>
                    <a:pt x="796" y="19"/>
                  </a:lnTo>
                  <a:lnTo>
                    <a:pt x="831" y="26"/>
                  </a:lnTo>
                  <a:lnTo>
                    <a:pt x="867" y="34"/>
                  </a:lnTo>
                  <a:lnTo>
                    <a:pt x="902" y="42"/>
                  </a:lnTo>
                  <a:lnTo>
                    <a:pt x="937" y="51"/>
                  </a:lnTo>
                  <a:lnTo>
                    <a:pt x="973" y="61"/>
                  </a:lnTo>
                  <a:lnTo>
                    <a:pt x="1007" y="72"/>
                  </a:lnTo>
                  <a:lnTo>
                    <a:pt x="1042" y="83"/>
                  </a:lnTo>
                  <a:lnTo>
                    <a:pt x="1076" y="95"/>
                  </a:lnTo>
                  <a:lnTo>
                    <a:pt x="1110" y="107"/>
                  </a:lnTo>
                  <a:lnTo>
                    <a:pt x="1144" y="121"/>
                  </a:lnTo>
                  <a:lnTo>
                    <a:pt x="1177" y="135"/>
                  </a:lnTo>
                  <a:lnTo>
                    <a:pt x="1210" y="149"/>
                  </a:lnTo>
                  <a:lnTo>
                    <a:pt x="1243" y="164"/>
                  </a:lnTo>
                  <a:lnTo>
                    <a:pt x="1275" y="179"/>
                  </a:lnTo>
                  <a:lnTo>
                    <a:pt x="1338" y="210"/>
                  </a:lnTo>
                  <a:lnTo>
                    <a:pt x="1400" y="242"/>
                  </a:lnTo>
                  <a:lnTo>
                    <a:pt x="1487" y="305"/>
                  </a:lnTo>
                  <a:lnTo>
                    <a:pt x="1573" y="366"/>
                  </a:lnTo>
                  <a:lnTo>
                    <a:pt x="1660" y="428"/>
                  </a:lnTo>
                  <a:lnTo>
                    <a:pt x="1746" y="490"/>
                  </a:lnTo>
                  <a:lnTo>
                    <a:pt x="1788" y="522"/>
                  </a:lnTo>
                  <a:lnTo>
                    <a:pt x="1829" y="555"/>
                  </a:lnTo>
                  <a:lnTo>
                    <a:pt x="1871" y="588"/>
                  </a:lnTo>
                  <a:lnTo>
                    <a:pt x="1910" y="623"/>
                  </a:lnTo>
                  <a:lnTo>
                    <a:pt x="1949" y="660"/>
                  </a:lnTo>
                  <a:lnTo>
                    <a:pt x="1988" y="696"/>
                  </a:lnTo>
                  <a:lnTo>
                    <a:pt x="2024" y="735"/>
                  </a:lnTo>
                  <a:lnTo>
                    <a:pt x="2060" y="776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4" name="Freeform 10"/>
            <p:cNvSpPr>
              <a:spLocks/>
            </p:cNvSpPr>
            <p:nvPr/>
          </p:nvSpPr>
          <p:spPr bwMode="auto">
            <a:xfrm>
              <a:off x="3681" y="1873"/>
              <a:ext cx="7" cy="10"/>
            </a:xfrm>
            <a:custGeom>
              <a:avLst/>
              <a:gdLst>
                <a:gd name="T0" fmla="*/ 50 w 50"/>
                <a:gd name="T1" fmla="*/ 44 h 56"/>
                <a:gd name="T2" fmla="*/ 48 w 50"/>
                <a:gd name="T3" fmla="*/ 47 h 56"/>
                <a:gd name="T4" fmla="*/ 46 w 50"/>
                <a:gd name="T5" fmla="*/ 50 h 56"/>
                <a:gd name="T6" fmla="*/ 44 w 50"/>
                <a:gd name="T7" fmla="*/ 52 h 56"/>
                <a:gd name="T8" fmla="*/ 41 w 50"/>
                <a:gd name="T9" fmla="*/ 53 h 56"/>
                <a:gd name="T10" fmla="*/ 36 w 50"/>
                <a:gd name="T11" fmla="*/ 55 h 56"/>
                <a:gd name="T12" fmla="*/ 30 w 50"/>
                <a:gd name="T13" fmla="*/ 56 h 56"/>
                <a:gd name="T14" fmla="*/ 23 w 50"/>
                <a:gd name="T15" fmla="*/ 55 h 56"/>
                <a:gd name="T16" fmla="*/ 17 w 50"/>
                <a:gd name="T17" fmla="*/ 53 h 56"/>
                <a:gd name="T18" fmla="*/ 11 w 50"/>
                <a:gd name="T19" fmla="*/ 51 h 56"/>
                <a:gd name="T20" fmla="*/ 6 w 50"/>
                <a:gd name="T21" fmla="*/ 48 h 56"/>
                <a:gd name="T22" fmla="*/ 3 w 50"/>
                <a:gd name="T23" fmla="*/ 42 h 56"/>
                <a:gd name="T24" fmla="*/ 1 w 50"/>
                <a:gd name="T25" fmla="*/ 34 h 56"/>
                <a:gd name="T26" fmla="*/ 0 w 50"/>
                <a:gd name="T27" fmla="*/ 26 h 56"/>
                <a:gd name="T28" fmla="*/ 1 w 50"/>
                <a:gd name="T29" fmla="*/ 18 h 56"/>
                <a:gd name="T30" fmla="*/ 2 w 50"/>
                <a:gd name="T31" fmla="*/ 15 h 56"/>
                <a:gd name="T32" fmla="*/ 4 w 50"/>
                <a:gd name="T33" fmla="*/ 11 h 56"/>
                <a:gd name="T34" fmla="*/ 6 w 50"/>
                <a:gd name="T35" fmla="*/ 8 h 56"/>
                <a:gd name="T36" fmla="*/ 8 w 50"/>
                <a:gd name="T37" fmla="*/ 6 h 56"/>
                <a:gd name="T38" fmla="*/ 11 w 50"/>
                <a:gd name="T39" fmla="*/ 3 h 56"/>
                <a:gd name="T40" fmla="*/ 14 w 50"/>
                <a:gd name="T41" fmla="*/ 2 h 56"/>
                <a:gd name="T42" fmla="*/ 18 w 50"/>
                <a:gd name="T43" fmla="*/ 1 h 56"/>
                <a:gd name="T44" fmla="*/ 22 w 50"/>
                <a:gd name="T45" fmla="*/ 0 h 56"/>
                <a:gd name="T46" fmla="*/ 27 w 50"/>
                <a:gd name="T47" fmla="*/ 0 h 56"/>
                <a:gd name="T48" fmla="*/ 31 w 50"/>
                <a:gd name="T49" fmla="*/ 1 h 56"/>
                <a:gd name="T50" fmla="*/ 35 w 50"/>
                <a:gd name="T51" fmla="*/ 2 h 56"/>
                <a:gd name="T52" fmla="*/ 38 w 50"/>
                <a:gd name="T53" fmla="*/ 3 h 56"/>
                <a:gd name="T54" fmla="*/ 41 w 50"/>
                <a:gd name="T55" fmla="*/ 5 h 56"/>
                <a:gd name="T56" fmla="*/ 43 w 50"/>
                <a:gd name="T57" fmla="*/ 7 h 56"/>
                <a:gd name="T58" fmla="*/ 45 w 50"/>
                <a:gd name="T59" fmla="*/ 10 h 56"/>
                <a:gd name="T60" fmla="*/ 47 w 50"/>
                <a:gd name="T61" fmla="*/ 13 h 56"/>
                <a:gd name="T62" fmla="*/ 49 w 50"/>
                <a:gd name="T63" fmla="*/ 19 h 56"/>
                <a:gd name="T64" fmla="*/ 50 w 50"/>
                <a:gd name="T65" fmla="*/ 27 h 56"/>
                <a:gd name="T66" fmla="*/ 50 w 50"/>
                <a:gd name="T67" fmla="*/ 35 h 56"/>
                <a:gd name="T68" fmla="*/ 50 w 50"/>
                <a:gd name="T69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6">
                  <a:moveTo>
                    <a:pt x="50" y="44"/>
                  </a:moveTo>
                  <a:lnTo>
                    <a:pt x="48" y="47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6"/>
                  </a:lnTo>
                  <a:lnTo>
                    <a:pt x="23" y="55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6" y="48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5" y="10"/>
                  </a:lnTo>
                  <a:lnTo>
                    <a:pt x="47" y="13"/>
                  </a:lnTo>
                  <a:lnTo>
                    <a:pt x="49" y="19"/>
                  </a:lnTo>
                  <a:lnTo>
                    <a:pt x="50" y="27"/>
                  </a:lnTo>
                  <a:lnTo>
                    <a:pt x="50" y="35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613" y="1891"/>
              <a:ext cx="31" cy="27"/>
            </a:xfrm>
            <a:custGeom>
              <a:avLst/>
              <a:gdLst>
                <a:gd name="T0" fmla="*/ 217 w 217"/>
                <a:gd name="T1" fmla="*/ 116 h 162"/>
                <a:gd name="T2" fmla="*/ 217 w 217"/>
                <a:gd name="T3" fmla="*/ 160 h 162"/>
                <a:gd name="T4" fmla="*/ 208 w 217"/>
                <a:gd name="T5" fmla="*/ 160 h 162"/>
                <a:gd name="T6" fmla="*/ 200 w 217"/>
                <a:gd name="T7" fmla="*/ 159 h 162"/>
                <a:gd name="T8" fmla="*/ 193 w 217"/>
                <a:gd name="T9" fmla="*/ 156 h 162"/>
                <a:gd name="T10" fmla="*/ 187 w 217"/>
                <a:gd name="T11" fmla="*/ 152 h 162"/>
                <a:gd name="T12" fmla="*/ 181 w 217"/>
                <a:gd name="T13" fmla="*/ 147 h 162"/>
                <a:gd name="T14" fmla="*/ 176 w 217"/>
                <a:gd name="T15" fmla="*/ 141 h 162"/>
                <a:gd name="T16" fmla="*/ 170 w 217"/>
                <a:gd name="T17" fmla="*/ 133 h 162"/>
                <a:gd name="T18" fmla="*/ 165 w 217"/>
                <a:gd name="T19" fmla="*/ 126 h 162"/>
                <a:gd name="T20" fmla="*/ 155 w 217"/>
                <a:gd name="T21" fmla="*/ 111 h 162"/>
                <a:gd name="T22" fmla="*/ 144 w 217"/>
                <a:gd name="T23" fmla="*/ 95 h 162"/>
                <a:gd name="T24" fmla="*/ 138 w 217"/>
                <a:gd name="T25" fmla="*/ 87 h 162"/>
                <a:gd name="T26" fmla="*/ 132 w 217"/>
                <a:gd name="T27" fmla="*/ 80 h 162"/>
                <a:gd name="T28" fmla="*/ 125 w 217"/>
                <a:gd name="T29" fmla="*/ 72 h 162"/>
                <a:gd name="T30" fmla="*/ 117 w 217"/>
                <a:gd name="T31" fmla="*/ 66 h 162"/>
                <a:gd name="T32" fmla="*/ 108 w 217"/>
                <a:gd name="T33" fmla="*/ 71 h 162"/>
                <a:gd name="T34" fmla="*/ 100 w 217"/>
                <a:gd name="T35" fmla="*/ 78 h 162"/>
                <a:gd name="T36" fmla="*/ 93 w 217"/>
                <a:gd name="T37" fmla="*/ 86 h 162"/>
                <a:gd name="T38" fmla="*/ 87 w 217"/>
                <a:gd name="T39" fmla="*/ 95 h 162"/>
                <a:gd name="T40" fmla="*/ 75 w 217"/>
                <a:gd name="T41" fmla="*/ 113 h 162"/>
                <a:gd name="T42" fmla="*/ 64 w 217"/>
                <a:gd name="T43" fmla="*/ 132 h 162"/>
                <a:gd name="T44" fmla="*/ 59 w 217"/>
                <a:gd name="T45" fmla="*/ 141 h 162"/>
                <a:gd name="T46" fmla="*/ 53 w 217"/>
                <a:gd name="T47" fmla="*/ 148 h 162"/>
                <a:gd name="T48" fmla="*/ 46 w 217"/>
                <a:gd name="T49" fmla="*/ 154 h 162"/>
                <a:gd name="T50" fmla="*/ 39 w 217"/>
                <a:gd name="T51" fmla="*/ 159 h 162"/>
                <a:gd name="T52" fmla="*/ 35 w 217"/>
                <a:gd name="T53" fmla="*/ 161 h 162"/>
                <a:gd name="T54" fmla="*/ 31 w 217"/>
                <a:gd name="T55" fmla="*/ 162 h 162"/>
                <a:gd name="T56" fmla="*/ 27 w 217"/>
                <a:gd name="T57" fmla="*/ 162 h 162"/>
                <a:gd name="T58" fmla="*/ 22 w 217"/>
                <a:gd name="T59" fmla="*/ 162 h 162"/>
                <a:gd name="T60" fmla="*/ 18 w 217"/>
                <a:gd name="T61" fmla="*/ 162 h 162"/>
                <a:gd name="T62" fmla="*/ 13 w 217"/>
                <a:gd name="T63" fmla="*/ 160 h 162"/>
                <a:gd name="T64" fmla="*/ 7 w 217"/>
                <a:gd name="T65" fmla="*/ 159 h 162"/>
                <a:gd name="T66" fmla="*/ 2 w 217"/>
                <a:gd name="T67" fmla="*/ 156 h 162"/>
                <a:gd name="T68" fmla="*/ 0 w 217"/>
                <a:gd name="T69" fmla="*/ 147 h 162"/>
                <a:gd name="T70" fmla="*/ 0 w 217"/>
                <a:gd name="T71" fmla="*/ 138 h 162"/>
                <a:gd name="T72" fmla="*/ 1 w 217"/>
                <a:gd name="T73" fmla="*/ 128 h 162"/>
                <a:gd name="T74" fmla="*/ 3 w 217"/>
                <a:gd name="T75" fmla="*/ 119 h 162"/>
                <a:gd name="T76" fmla="*/ 9 w 217"/>
                <a:gd name="T77" fmla="*/ 102 h 162"/>
                <a:gd name="T78" fmla="*/ 16 w 217"/>
                <a:gd name="T79" fmla="*/ 86 h 162"/>
                <a:gd name="T80" fmla="*/ 19 w 217"/>
                <a:gd name="T81" fmla="*/ 78 h 162"/>
                <a:gd name="T82" fmla="*/ 22 w 217"/>
                <a:gd name="T83" fmla="*/ 70 h 162"/>
                <a:gd name="T84" fmla="*/ 24 w 217"/>
                <a:gd name="T85" fmla="*/ 62 h 162"/>
                <a:gd name="T86" fmla="*/ 25 w 217"/>
                <a:gd name="T87" fmla="*/ 54 h 162"/>
                <a:gd name="T88" fmla="*/ 26 w 217"/>
                <a:gd name="T89" fmla="*/ 46 h 162"/>
                <a:gd name="T90" fmla="*/ 25 w 217"/>
                <a:gd name="T91" fmla="*/ 38 h 162"/>
                <a:gd name="T92" fmla="*/ 22 w 217"/>
                <a:gd name="T93" fmla="*/ 30 h 162"/>
                <a:gd name="T94" fmla="*/ 18 w 217"/>
                <a:gd name="T95" fmla="*/ 22 h 162"/>
                <a:gd name="T96" fmla="*/ 21 w 217"/>
                <a:gd name="T97" fmla="*/ 15 h 162"/>
                <a:gd name="T98" fmla="*/ 26 w 217"/>
                <a:gd name="T99" fmla="*/ 8 h 162"/>
                <a:gd name="T100" fmla="*/ 31 w 217"/>
                <a:gd name="T101" fmla="*/ 4 h 162"/>
                <a:gd name="T102" fmla="*/ 37 w 217"/>
                <a:gd name="T103" fmla="*/ 2 h 162"/>
                <a:gd name="T104" fmla="*/ 43 w 217"/>
                <a:gd name="T105" fmla="*/ 0 h 162"/>
                <a:gd name="T106" fmla="*/ 51 w 217"/>
                <a:gd name="T107" fmla="*/ 0 h 162"/>
                <a:gd name="T108" fmla="*/ 58 w 217"/>
                <a:gd name="T109" fmla="*/ 0 h 162"/>
                <a:gd name="T110" fmla="*/ 66 w 217"/>
                <a:gd name="T111" fmla="*/ 1 h 162"/>
                <a:gd name="T112" fmla="*/ 82 w 217"/>
                <a:gd name="T113" fmla="*/ 4 h 162"/>
                <a:gd name="T114" fmla="*/ 98 w 217"/>
                <a:gd name="T115" fmla="*/ 7 h 162"/>
                <a:gd name="T116" fmla="*/ 106 w 217"/>
                <a:gd name="T117" fmla="*/ 9 h 162"/>
                <a:gd name="T118" fmla="*/ 114 w 217"/>
                <a:gd name="T119" fmla="*/ 10 h 162"/>
                <a:gd name="T120" fmla="*/ 122 w 217"/>
                <a:gd name="T121" fmla="*/ 10 h 162"/>
                <a:gd name="T122" fmla="*/ 129 w 217"/>
                <a:gd name="T123" fmla="*/ 10 h 162"/>
                <a:gd name="T124" fmla="*/ 217 w 217"/>
                <a:gd name="T125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" h="162">
                  <a:moveTo>
                    <a:pt x="217" y="116"/>
                  </a:moveTo>
                  <a:lnTo>
                    <a:pt x="217" y="160"/>
                  </a:lnTo>
                  <a:lnTo>
                    <a:pt x="208" y="160"/>
                  </a:lnTo>
                  <a:lnTo>
                    <a:pt x="200" y="159"/>
                  </a:lnTo>
                  <a:lnTo>
                    <a:pt x="193" y="156"/>
                  </a:lnTo>
                  <a:lnTo>
                    <a:pt x="187" y="152"/>
                  </a:lnTo>
                  <a:lnTo>
                    <a:pt x="181" y="147"/>
                  </a:lnTo>
                  <a:lnTo>
                    <a:pt x="176" y="141"/>
                  </a:lnTo>
                  <a:lnTo>
                    <a:pt x="170" y="133"/>
                  </a:lnTo>
                  <a:lnTo>
                    <a:pt x="165" y="126"/>
                  </a:lnTo>
                  <a:lnTo>
                    <a:pt x="155" y="111"/>
                  </a:lnTo>
                  <a:lnTo>
                    <a:pt x="144" y="95"/>
                  </a:lnTo>
                  <a:lnTo>
                    <a:pt x="138" y="87"/>
                  </a:lnTo>
                  <a:lnTo>
                    <a:pt x="132" y="80"/>
                  </a:lnTo>
                  <a:lnTo>
                    <a:pt x="125" y="72"/>
                  </a:lnTo>
                  <a:lnTo>
                    <a:pt x="117" y="66"/>
                  </a:lnTo>
                  <a:lnTo>
                    <a:pt x="108" y="71"/>
                  </a:lnTo>
                  <a:lnTo>
                    <a:pt x="100" y="78"/>
                  </a:lnTo>
                  <a:lnTo>
                    <a:pt x="93" y="86"/>
                  </a:lnTo>
                  <a:lnTo>
                    <a:pt x="87" y="95"/>
                  </a:lnTo>
                  <a:lnTo>
                    <a:pt x="75" y="113"/>
                  </a:lnTo>
                  <a:lnTo>
                    <a:pt x="64" y="132"/>
                  </a:lnTo>
                  <a:lnTo>
                    <a:pt x="59" y="141"/>
                  </a:lnTo>
                  <a:lnTo>
                    <a:pt x="53" y="148"/>
                  </a:lnTo>
                  <a:lnTo>
                    <a:pt x="46" y="154"/>
                  </a:lnTo>
                  <a:lnTo>
                    <a:pt x="39" y="159"/>
                  </a:lnTo>
                  <a:lnTo>
                    <a:pt x="35" y="161"/>
                  </a:lnTo>
                  <a:lnTo>
                    <a:pt x="31" y="162"/>
                  </a:lnTo>
                  <a:lnTo>
                    <a:pt x="27" y="162"/>
                  </a:lnTo>
                  <a:lnTo>
                    <a:pt x="22" y="162"/>
                  </a:lnTo>
                  <a:lnTo>
                    <a:pt x="18" y="162"/>
                  </a:lnTo>
                  <a:lnTo>
                    <a:pt x="13" y="160"/>
                  </a:lnTo>
                  <a:lnTo>
                    <a:pt x="7" y="159"/>
                  </a:lnTo>
                  <a:lnTo>
                    <a:pt x="2" y="156"/>
                  </a:lnTo>
                  <a:lnTo>
                    <a:pt x="0" y="147"/>
                  </a:lnTo>
                  <a:lnTo>
                    <a:pt x="0" y="138"/>
                  </a:lnTo>
                  <a:lnTo>
                    <a:pt x="1" y="128"/>
                  </a:lnTo>
                  <a:lnTo>
                    <a:pt x="3" y="119"/>
                  </a:lnTo>
                  <a:lnTo>
                    <a:pt x="9" y="102"/>
                  </a:lnTo>
                  <a:lnTo>
                    <a:pt x="16" y="86"/>
                  </a:lnTo>
                  <a:lnTo>
                    <a:pt x="19" y="78"/>
                  </a:lnTo>
                  <a:lnTo>
                    <a:pt x="22" y="70"/>
                  </a:lnTo>
                  <a:lnTo>
                    <a:pt x="24" y="62"/>
                  </a:lnTo>
                  <a:lnTo>
                    <a:pt x="25" y="54"/>
                  </a:lnTo>
                  <a:lnTo>
                    <a:pt x="26" y="46"/>
                  </a:lnTo>
                  <a:lnTo>
                    <a:pt x="25" y="38"/>
                  </a:lnTo>
                  <a:lnTo>
                    <a:pt x="22" y="30"/>
                  </a:lnTo>
                  <a:lnTo>
                    <a:pt x="18" y="22"/>
                  </a:lnTo>
                  <a:lnTo>
                    <a:pt x="21" y="15"/>
                  </a:lnTo>
                  <a:lnTo>
                    <a:pt x="26" y="8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66" y="1"/>
                  </a:lnTo>
                  <a:lnTo>
                    <a:pt x="82" y="4"/>
                  </a:lnTo>
                  <a:lnTo>
                    <a:pt x="98" y="7"/>
                  </a:lnTo>
                  <a:lnTo>
                    <a:pt x="106" y="9"/>
                  </a:lnTo>
                  <a:lnTo>
                    <a:pt x="114" y="10"/>
                  </a:lnTo>
                  <a:lnTo>
                    <a:pt x="122" y="10"/>
                  </a:lnTo>
                  <a:lnTo>
                    <a:pt x="129" y="10"/>
                  </a:lnTo>
                  <a:lnTo>
                    <a:pt x="2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542" y="1897"/>
              <a:ext cx="50" cy="40"/>
            </a:xfrm>
            <a:custGeom>
              <a:avLst/>
              <a:gdLst>
                <a:gd name="T0" fmla="*/ 332 w 339"/>
                <a:gd name="T1" fmla="*/ 177 h 242"/>
                <a:gd name="T2" fmla="*/ 337 w 339"/>
                <a:gd name="T3" fmla="*/ 188 h 242"/>
                <a:gd name="T4" fmla="*/ 339 w 339"/>
                <a:gd name="T5" fmla="*/ 200 h 242"/>
                <a:gd name="T6" fmla="*/ 337 w 339"/>
                <a:gd name="T7" fmla="*/ 211 h 242"/>
                <a:gd name="T8" fmla="*/ 315 w 339"/>
                <a:gd name="T9" fmla="*/ 226 h 242"/>
                <a:gd name="T10" fmla="*/ 281 w 339"/>
                <a:gd name="T11" fmla="*/ 238 h 242"/>
                <a:gd name="T12" fmla="*/ 262 w 339"/>
                <a:gd name="T13" fmla="*/ 241 h 242"/>
                <a:gd name="T14" fmla="*/ 251 w 339"/>
                <a:gd name="T15" fmla="*/ 241 h 242"/>
                <a:gd name="T16" fmla="*/ 232 w 339"/>
                <a:gd name="T17" fmla="*/ 237 h 242"/>
                <a:gd name="T18" fmla="*/ 210 w 339"/>
                <a:gd name="T19" fmla="*/ 226 h 242"/>
                <a:gd name="T20" fmla="*/ 192 w 339"/>
                <a:gd name="T21" fmla="*/ 209 h 242"/>
                <a:gd name="T22" fmla="*/ 176 w 339"/>
                <a:gd name="T23" fmla="*/ 189 h 242"/>
                <a:gd name="T24" fmla="*/ 156 w 339"/>
                <a:gd name="T25" fmla="*/ 156 h 242"/>
                <a:gd name="T26" fmla="*/ 133 w 339"/>
                <a:gd name="T27" fmla="*/ 122 h 242"/>
                <a:gd name="T28" fmla="*/ 116 w 339"/>
                <a:gd name="T29" fmla="*/ 100 h 242"/>
                <a:gd name="T30" fmla="*/ 99 w 339"/>
                <a:gd name="T31" fmla="*/ 95 h 242"/>
                <a:gd name="T32" fmla="*/ 87 w 339"/>
                <a:gd name="T33" fmla="*/ 106 h 242"/>
                <a:gd name="T34" fmla="*/ 77 w 339"/>
                <a:gd name="T35" fmla="*/ 121 h 242"/>
                <a:gd name="T36" fmla="*/ 69 w 339"/>
                <a:gd name="T37" fmla="*/ 135 h 242"/>
                <a:gd name="T38" fmla="*/ 63 w 339"/>
                <a:gd name="T39" fmla="*/ 143 h 242"/>
                <a:gd name="T40" fmla="*/ 53 w 339"/>
                <a:gd name="T41" fmla="*/ 151 h 242"/>
                <a:gd name="T42" fmla="*/ 39 w 339"/>
                <a:gd name="T43" fmla="*/ 158 h 242"/>
                <a:gd name="T44" fmla="*/ 23 w 339"/>
                <a:gd name="T45" fmla="*/ 161 h 242"/>
                <a:gd name="T46" fmla="*/ 12 w 339"/>
                <a:gd name="T47" fmla="*/ 157 h 242"/>
                <a:gd name="T48" fmla="*/ 4 w 339"/>
                <a:gd name="T49" fmla="*/ 149 h 242"/>
                <a:gd name="T50" fmla="*/ 0 w 339"/>
                <a:gd name="T51" fmla="*/ 139 h 242"/>
                <a:gd name="T52" fmla="*/ 2 w 339"/>
                <a:gd name="T53" fmla="*/ 123 h 242"/>
                <a:gd name="T54" fmla="*/ 7 w 339"/>
                <a:gd name="T55" fmla="*/ 102 h 242"/>
                <a:gd name="T56" fmla="*/ 15 w 339"/>
                <a:gd name="T57" fmla="*/ 82 h 242"/>
                <a:gd name="T58" fmla="*/ 26 w 339"/>
                <a:gd name="T59" fmla="*/ 65 h 242"/>
                <a:gd name="T60" fmla="*/ 45 w 339"/>
                <a:gd name="T61" fmla="*/ 41 h 242"/>
                <a:gd name="T62" fmla="*/ 75 w 339"/>
                <a:gd name="T63" fmla="*/ 13 h 242"/>
                <a:gd name="T64" fmla="*/ 102 w 339"/>
                <a:gd name="T65" fmla="*/ 0 h 242"/>
                <a:gd name="T66" fmla="*/ 122 w 339"/>
                <a:gd name="T67" fmla="*/ 3 h 242"/>
                <a:gd name="T68" fmla="*/ 138 w 339"/>
                <a:gd name="T69" fmla="*/ 11 h 242"/>
                <a:gd name="T70" fmla="*/ 153 w 339"/>
                <a:gd name="T71" fmla="*/ 23 h 242"/>
                <a:gd name="T72" fmla="*/ 165 w 339"/>
                <a:gd name="T73" fmla="*/ 38 h 242"/>
                <a:gd name="T74" fmla="*/ 176 w 339"/>
                <a:gd name="T75" fmla="*/ 56 h 242"/>
                <a:gd name="T76" fmla="*/ 189 w 339"/>
                <a:gd name="T77" fmla="*/ 84 h 242"/>
                <a:gd name="T78" fmla="*/ 207 w 339"/>
                <a:gd name="T79" fmla="*/ 124 h 242"/>
                <a:gd name="T80" fmla="*/ 223 w 339"/>
                <a:gd name="T81" fmla="*/ 150 h 242"/>
                <a:gd name="T82" fmla="*/ 235 w 339"/>
                <a:gd name="T83" fmla="*/ 164 h 242"/>
                <a:gd name="T84" fmla="*/ 250 w 339"/>
                <a:gd name="T85" fmla="*/ 174 h 242"/>
                <a:gd name="T86" fmla="*/ 268 w 339"/>
                <a:gd name="T87" fmla="*/ 181 h 242"/>
                <a:gd name="T88" fmla="*/ 289 w 339"/>
                <a:gd name="T89" fmla="*/ 182 h 242"/>
                <a:gd name="T90" fmla="*/ 314 w 339"/>
                <a:gd name="T91" fmla="*/ 17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9" h="242">
                  <a:moveTo>
                    <a:pt x="328" y="173"/>
                  </a:moveTo>
                  <a:lnTo>
                    <a:pt x="332" y="177"/>
                  </a:lnTo>
                  <a:lnTo>
                    <a:pt x="335" y="183"/>
                  </a:lnTo>
                  <a:lnTo>
                    <a:pt x="337" y="188"/>
                  </a:lnTo>
                  <a:lnTo>
                    <a:pt x="339" y="194"/>
                  </a:lnTo>
                  <a:lnTo>
                    <a:pt x="339" y="200"/>
                  </a:lnTo>
                  <a:lnTo>
                    <a:pt x="339" y="205"/>
                  </a:lnTo>
                  <a:lnTo>
                    <a:pt x="337" y="211"/>
                  </a:lnTo>
                  <a:lnTo>
                    <a:pt x="335" y="216"/>
                  </a:lnTo>
                  <a:lnTo>
                    <a:pt x="315" y="226"/>
                  </a:lnTo>
                  <a:lnTo>
                    <a:pt x="292" y="235"/>
                  </a:lnTo>
                  <a:lnTo>
                    <a:pt x="281" y="238"/>
                  </a:lnTo>
                  <a:lnTo>
                    <a:pt x="268" y="241"/>
                  </a:lnTo>
                  <a:lnTo>
                    <a:pt x="262" y="241"/>
                  </a:lnTo>
                  <a:lnTo>
                    <a:pt x="256" y="242"/>
                  </a:lnTo>
                  <a:lnTo>
                    <a:pt x="251" y="241"/>
                  </a:lnTo>
                  <a:lnTo>
                    <a:pt x="245" y="240"/>
                  </a:lnTo>
                  <a:lnTo>
                    <a:pt x="232" y="237"/>
                  </a:lnTo>
                  <a:lnTo>
                    <a:pt x="220" y="232"/>
                  </a:lnTo>
                  <a:lnTo>
                    <a:pt x="210" y="226"/>
                  </a:lnTo>
                  <a:lnTo>
                    <a:pt x="200" y="217"/>
                  </a:lnTo>
                  <a:lnTo>
                    <a:pt x="192" y="209"/>
                  </a:lnTo>
                  <a:lnTo>
                    <a:pt x="184" y="199"/>
                  </a:lnTo>
                  <a:lnTo>
                    <a:pt x="176" y="189"/>
                  </a:lnTo>
                  <a:lnTo>
                    <a:pt x="169" y="179"/>
                  </a:lnTo>
                  <a:lnTo>
                    <a:pt x="156" y="156"/>
                  </a:lnTo>
                  <a:lnTo>
                    <a:pt x="141" y="133"/>
                  </a:lnTo>
                  <a:lnTo>
                    <a:pt x="133" y="122"/>
                  </a:lnTo>
                  <a:lnTo>
                    <a:pt x="125" y="111"/>
                  </a:lnTo>
                  <a:lnTo>
                    <a:pt x="116" y="100"/>
                  </a:lnTo>
                  <a:lnTo>
                    <a:pt x="107" y="89"/>
                  </a:lnTo>
                  <a:lnTo>
                    <a:pt x="99" y="95"/>
                  </a:lnTo>
                  <a:lnTo>
                    <a:pt x="92" y="101"/>
                  </a:lnTo>
                  <a:lnTo>
                    <a:pt x="87" y="106"/>
                  </a:lnTo>
                  <a:lnTo>
                    <a:pt x="83" y="111"/>
                  </a:lnTo>
                  <a:lnTo>
                    <a:pt x="77" y="121"/>
                  </a:lnTo>
                  <a:lnTo>
                    <a:pt x="72" y="130"/>
                  </a:lnTo>
                  <a:lnTo>
                    <a:pt x="69" y="135"/>
                  </a:lnTo>
                  <a:lnTo>
                    <a:pt x="66" y="139"/>
                  </a:lnTo>
                  <a:lnTo>
                    <a:pt x="63" y="143"/>
                  </a:lnTo>
                  <a:lnTo>
                    <a:pt x="59" y="147"/>
                  </a:lnTo>
                  <a:lnTo>
                    <a:pt x="53" y="151"/>
                  </a:lnTo>
                  <a:lnTo>
                    <a:pt x="47" y="155"/>
                  </a:lnTo>
                  <a:lnTo>
                    <a:pt x="39" y="158"/>
                  </a:lnTo>
                  <a:lnTo>
                    <a:pt x="29" y="161"/>
                  </a:lnTo>
                  <a:lnTo>
                    <a:pt x="23" y="161"/>
                  </a:lnTo>
                  <a:lnTo>
                    <a:pt x="17" y="160"/>
                  </a:lnTo>
                  <a:lnTo>
                    <a:pt x="12" y="157"/>
                  </a:lnTo>
                  <a:lnTo>
                    <a:pt x="8" y="154"/>
                  </a:lnTo>
                  <a:lnTo>
                    <a:pt x="4" y="149"/>
                  </a:lnTo>
                  <a:lnTo>
                    <a:pt x="2" y="144"/>
                  </a:lnTo>
                  <a:lnTo>
                    <a:pt x="0" y="139"/>
                  </a:lnTo>
                  <a:lnTo>
                    <a:pt x="0" y="134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7" y="102"/>
                  </a:lnTo>
                  <a:lnTo>
                    <a:pt x="10" y="92"/>
                  </a:lnTo>
                  <a:lnTo>
                    <a:pt x="15" y="82"/>
                  </a:lnTo>
                  <a:lnTo>
                    <a:pt x="20" y="73"/>
                  </a:lnTo>
                  <a:lnTo>
                    <a:pt x="26" y="65"/>
                  </a:lnTo>
                  <a:lnTo>
                    <a:pt x="32" y="56"/>
                  </a:lnTo>
                  <a:lnTo>
                    <a:pt x="45" y="41"/>
                  </a:lnTo>
                  <a:lnTo>
                    <a:pt x="60" y="26"/>
                  </a:lnTo>
                  <a:lnTo>
                    <a:pt x="75" y="13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0" y="7"/>
                  </a:lnTo>
                  <a:lnTo>
                    <a:pt x="138" y="11"/>
                  </a:lnTo>
                  <a:lnTo>
                    <a:pt x="146" y="17"/>
                  </a:lnTo>
                  <a:lnTo>
                    <a:pt x="153" y="23"/>
                  </a:lnTo>
                  <a:lnTo>
                    <a:pt x="160" y="31"/>
                  </a:lnTo>
                  <a:lnTo>
                    <a:pt x="165" y="38"/>
                  </a:lnTo>
                  <a:lnTo>
                    <a:pt x="171" y="47"/>
                  </a:lnTo>
                  <a:lnTo>
                    <a:pt x="176" y="56"/>
                  </a:lnTo>
                  <a:lnTo>
                    <a:pt x="180" y="65"/>
                  </a:lnTo>
                  <a:lnTo>
                    <a:pt x="189" y="84"/>
                  </a:lnTo>
                  <a:lnTo>
                    <a:pt x="198" y="105"/>
                  </a:lnTo>
                  <a:lnTo>
                    <a:pt x="207" y="124"/>
                  </a:lnTo>
                  <a:lnTo>
                    <a:pt x="218" y="142"/>
                  </a:lnTo>
                  <a:lnTo>
                    <a:pt x="223" y="150"/>
                  </a:lnTo>
                  <a:lnTo>
                    <a:pt x="229" y="157"/>
                  </a:lnTo>
                  <a:lnTo>
                    <a:pt x="235" y="164"/>
                  </a:lnTo>
                  <a:lnTo>
                    <a:pt x="242" y="170"/>
                  </a:lnTo>
                  <a:lnTo>
                    <a:pt x="250" y="174"/>
                  </a:lnTo>
                  <a:lnTo>
                    <a:pt x="259" y="178"/>
                  </a:lnTo>
                  <a:lnTo>
                    <a:pt x="268" y="181"/>
                  </a:lnTo>
                  <a:lnTo>
                    <a:pt x="279" y="182"/>
                  </a:lnTo>
                  <a:lnTo>
                    <a:pt x="289" y="182"/>
                  </a:lnTo>
                  <a:lnTo>
                    <a:pt x="301" y="181"/>
                  </a:lnTo>
                  <a:lnTo>
                    <a:pt x="314" y="178"/>
                  </a:lnTo>
                  <a:lnTo>
                    <a:pt x="328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7" name="Freeform 13"/>
            <p:cNvSpPr>
              <a:spLocks/>
            </p:cNvSpPr>
            <p:nvPr/>
          </p:nvSpPr>
          <p:spPr bwMode="auto">
            <a:xfrm>
              <a:off x="3692" y="1897"/>
              <a:ext cx="8" cy="9"/>
            </a:xfrm>
            <a:custGeom>
              <a:avLst/>
              <a:gdLst>
                <a:gd name="T0" fmla="*/ 55 w 57"/>
                <a:gd name="T1" fmla="*/ 9 h 58"/>
                <a:gd name="T2" fmla="*/ 57 w 57"/>
                <a:gd name="T3" fmla="*/ 18 h 58"/>
                <a:gd name="T4" fmla="*/ 57 w 57"/>
                <a:gd name="T5" fmla="*/ 27 h 58"/>
                <a:gd name="T6" fmla="*/ 55 w 57"/>
                <a:gd name="T7" fmla="*/ 36 h 58"/>
                <a:gd name="T8" fmla="*/ 52 w 57"/>
                <a:gd name="T9" fmla="*/ 44 h 58"/>
                <a:gd name="T10" fmla="*/ 50 w 57"/>
                <a:gd name="T11" fmla="*/ 48 h 58"/>
                <a:gd name="T12" fmla="*/ 47 w 57"/>
                <a:gd name="T13" fmla="*/ 51 h 58"/>
                <a:gd name="T14" fmla="*/ 44 w 57"/>
                <a:gd name="T15" fmla="*/ 54 h 58"/>
                <a:gd name="T16" fmla="*/ 40 w 57"/>
                <a:gd name="T17" fmla="*/ 56 h 58"/>
                <a:gd name="T18" fmla="*/ 37 w 57"/>
                <a:gd name="T19" fmla="*/ 57 h 58"/>
                <a:gd name="T20" fmla="*/ 32 w 57"/>
                <a:gd name="T21" fmla="*/ 58 h 58"/>
                <a:gd name="T22" fmla="*/ 28 w 57"/>
                <a:gd name="T23" fmla="*/ 58 h 58"/>
                <a:gd name="T24" fmla="*/ 23 w 57"/>
                <a:gd name="T25" fmla="*/ 57 h 58"/>
                <a:gd name="T26" fmla="*/ 15 w 57"/>
                <a:gd name="T27" fmla="*/ 54 h 58"/>
                <a:gd name="T28" fmla="*/ 8 w 57"/>
                <a:gd name="T29" fmla="*/ 50 h 58"/>
                <a:gd name="T30" fmla="*/ 4 w 57"/>
                <a:gd name="T31" fmla="*/ 46 h 58"/>
                <a:gd name="T32" fmla="*/ 1 w 57"/>
                <a:gd name="T33" fmla="*/ 40 h 58"/>
                <a:gd name="T34" fmla="*/ 0 w 57"/>
                <a:gd name="T35" fmla="*/ 34 h 58"/>
                <a:gd name="T36" fmla="*/ 1 w 57"/>
                <a:gd name="T37" fmla="*/ 28 h 58"/>
                <a:gd name="T38" fmla="*/ 2 w 57"/>
                <a:gd name="T39" fmla="*/ 22 h 58"/>
                <a:gd name="T40" fmla="*/ 5 w 57"/>
                <a:gd name="T41" fmla="*/ 16 h 58"/>
                <a:gd name="T42" fmla="*/ 9 w 57"/>
                <a:gd name="T43" fmla="*/ 11 h 58"/>
                <a:gd name="T44" fmla="*/ 15 w 57"/>
                <a:gd name="T45" fmla="*/ 6 h 58"/>
                <a:gd name="T46" fmla="*/ 21 w 57"/>
                <a:gd name="T47" fmla="*/ 3 h 58"/>
                <a:gd name="T48" fmla="*/ 27 w 57"/>
                <a:gd name="T49" fmla="*/ 1 h 58"/>
                <a:gd name="T50" fmla="*/ 33 w 57"/>
                <a:gd name="T51" fmla="*/ 0 h 58"/>
                <a:gd name="T52" fmla="*/ 40 w 57"/>
                <a:gd name="T53" fmla="*/ 1 h 58"/>
                <a:gd name="T54" fmla="*/ 48 w 57"/>
                <a:gd name="T55" fmla="*/ 4 h 58"/>
                <a:gd name="T56" fmla="*/ 55 w 57"/>
                <a:gd name="T57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8">
                  <a:moveTo>
                    <a:pt x="55" y="9"/>
                  </a:moveTo>
                  <a:lnTo>
                    <a:pt x="57" y="18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52" y="44"/>
                  </a:lnTo>
                  <a:lnTo>
                    <a:pt x="50" y="48"/>
                  </a:lnTo>
                  <a:lnTo>
                    <a:pt x="47" y="51"/>
                  </a:lnTo>
                  <a:lnTo>
                    <a:pt x="44" y="54"/>
                  </a:lnTo>
                  <a:lnTo>
                    <a:pt x="40" y="56"/>
                  </a:lnTo>
                  <a:lnTo>
                    <a:pt x="37" y="57"/>
                  </a:lnTo>
                  <a:lnTo>
                    <a:pt x="32" y="58"/>
                  </a:lnTo>
                  <a:lnTo>
                    <a:pt x="28" y="58"/>
                  </a:lnTo>
                  <a:lnTo>
                    <a:pt x="23" y="57"/>
                  </a:lnTo>
                  <a:lnTo>
                    <a:pt x="15" y="54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2" y="22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8" y="4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8" name="Freeform 14"/>
            <p:cNvSpPr>
              <a:spLocks/>
            </p:cNvSpPr>
            <p:nvPr/>
          </p:nvSpPr>
          <p:spPr bwMode="auto">
            <a:xfrm>
              <a:off x="3722" y="1899"/>
              <a:ext cx="8" cy="9"/>
            </a:xfrm>
            <a:custGeom>
              <a:avLst/>
              <a:gdLst>
                <a:gd name="T0" fmla="*/ 50 w 51"/>
                <a:gd name="T1" fmla="*/ 27 h 56"/>
                <a:gd name="T2" fmla="*/ 51 w 51"/>
                <a:gd name="T3" fmla="*/ 31 h 56"/>
                <a:gd name="T4" fmla="*/ 50 w 51"/>
                <a:gd name="T5" fmla="*/ 35 h 56"/>
                <a:gd name="T6" fmla="*/ 50 w 51"/>
                <a:gd name="T7" fmla="*/ 39 h 56"/>
                <a:gd name="T8" fmla="*/ 49 w 51"/>
                <a:gd name="T9" fmla="*/ 43 h 56"/>
                <a:gd name="T10" fmla="*/ 47 w 51"/>
                <a:gd name="T11" fmla="*/ 46 h 56"/>
                <a:gd name="T12" fmla="*/ 45 w 51"/>
                <a:gd name="T13" fmla="*/ 49 h 56"/>
                <a:gd name="T14" fmla="*/ 42 w 51"/>
                <a:gd name="T15" fmla="*/ 52 h 56"/>
                <a:gd name="T16" fmla="*/ 39 w 51"/>
                <a:gd name="T17" fmla="*/ 55 h 56"/>
                <a:gd name="T18" fmla="*/ 33 w 51"/>
                <a:gd name="T19" fmla="*/ 56 h 56"/>
                <a:gd name="T20" fmla="*/ 27 w 51"/>
                <a:gd name="T21" fmla="*/ 56 h 56"/>
                <a:gd name="T22" fmla="*/ 22 w 51"/>
                <a:gd name="T23" fmla="*/ 55 h 56"/>
                <a:gd name="T24" fmla="*/ 17 w 51"/>
                <a:gd name="T25" fmla="*/ 53 h 56"/>
                <a:gd name="T26" fmla="*/ 12 w 51"/>
                <a:gd name="T27" fmla="*/ 51 h 56"/>
                <a:gd name="T28" fmla="*/ 7 w 51"/>
                <a:gd name="T29" fmla="*/ 47 h 56"/>
                <a:gd name="T30" fmla="*/ 3 w 51"/>
                <a:gd name="T31" fmla="*/ 43 h 56"/>
                <a:gd name="T32" fmla="*/ 0 w 51"/>
                <a:gd name="T33" fmla="*/ 39 h 56"/>
                <a:gd name="T34" fmla="*/ 16 w 51"/>
                <a:gd name="T35" fmla="*/ 0 h 56"/>
                <a:gd name="T36" fmla="*/ 27 w 51"/>
                <a:gd name="T37" fmla="*/ 4 h 56"/>
                <a:gd name="T38" fmla="*/ 40 w 51"/>
                <a:gd name="T39" fmla="*/ 8 h 56"/>
                <a:gd name="T40" fmla="*/ 45 w 51"/>
                <a:gd name="T41" fmla="*/ 11 h 56"/>
                <a:gd name="T42" fmla="*/ 49 w 51"/>
                <a:gd name="T43" fmla="*/ 15 h 56"/>
                <a:gd name="T44" fmla="*/ 50 w 51"/>
                <a:gd name="T45" fmla="*/ 18 h 56"/>
                <a:gd name="T46" fmla="*/ 50 w 51"/>
                <a:gd name="T47" fmla="*/ 20 h 56"/>
                <a:gd name="T48" fmla="*/ 51 w 51"/>
                <a:gd name="T49" fmla="*/ 23 h 56"/>
                <a:gd name="T50" fmla="*/ 50 w 51"/>
                <a:gd name="T5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56">
                  <a:moveTo>
                    <a:pt x="50" y="27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50" y="39"/>
                  </a:lnTo>
                  <a:lnTo>
                    <a:pt x="49" y="43"/>
                  </a:lnTo>
                  <a:lnTo>
                    <a:pt x="47" y="46"/>
                  </a:lnTo>
                  <a:lnTo>
                    <a:pt x="45" y="49"/>
                  </a:lnTo>
                  <a:lnTo>
                    <a:pt x="42" y="52"/>
                  </a:lnTo>
                  <a:lnTo>
                    <a:pt x="39" y="55"/>
                  </a:lnTo>
                  <a:lnTo>
                    <a:pt x="33" y="56"/>
                  </a:lnTo>
                  <a:lnTo>
                    <a:pt x="27" y="56"/>
                  </a:lnTo>
                  <a:lnTo>
                    <a:pt x="22" y="55"/>
                  </a:lnTo>
                  <a:lnTo>
                    <a:pt x="17" y="53"/>
                  </a:lnTo>
                  <a:lnTo>
                    <a:pt x="12" y="51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0" y="39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50" y="20"/>
                  </a:lnTo>
                  <a:lnTo>
                    <a:pt x="51" y="23"/>
                  </a:ln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9" name="Freeform 15"/>
            <p:cNvSpPr>
              <a:spLocks/>
            </p:cNvSpPr>
            <p:nvPr/>
          </p:nvSpPr>
          <p:spPr bwMode="auto">
            <a:xfrm>
              <a:off x="3711" y="1920"/>
              <a:ext cx="7" cy="11"/>
            </a:xfrm>
            <a:custGeom>
              <a:avLst/>
              <a:gdLst>
                <a:gd name="T0" fmla="*/ 45 w 51"/>
                <a:gd name="T1" fmla="*/ 48 h 61"/>
                <a:gd name="T2" fmla="*/ 42 w 51"/>
                <a:gd name="T3" fmla="*/ 54 h 61"/>
                <a:gd name="T4" fmla="*/ 38 w 51"/>
                <a:gd name="T5" fmla="*/ 58 h 61"/>
                <a:gd name="T6" fmla="*/ 33 w 51"/>
                <a:gd name="T7" fmla="*/ 60 h 61"/>
                <a:gd name="T8" fmla="*/ 27 w 51"/>
                <a:gd name="T9" fmla="*/ 61 h 61"/>
                <a:gd name="T10" fmla="*/ 22 w 51"/>
                <a:gd name="T11" fmla="*/ 60 h 61"/>
                <a:gd name="T12" fmla="*/ 16 w 51"/>
                <a:gd name="T13" fmla="*/ 59 h 61"/>
                <a:gd name="T14" fmla="*/ 11 w 51"/>
                <a:gd name="T15" fmla="*/ 57 h 61"/>
                <a:gd name="T16" fmla="*/ 5 w 51"/>
                <a:gd name="T17" fmla="*/ 55 h 61"/>
                <a:gd name="T18" fmla="*/ 3 w 51"/>
                <a:gd name="T19" fmla="*/ 51 h 61"/>
                <a:gd name="T20" fmla="*/ 1 w 51"/>
                <a:gd name="T21" fmla="*/ 46 h 61"/>
                <a:gd name="T22" fmla="*/ 0 w 51"/>
                <a:gd name="T23" fmla="*/ 43 h 61"/>
                <a:gd name="T24" fmla="*/ 0 w 51"/>
                <a:gd name="T25" fmla="*/ 39 h 61"/>
                <a:gd name="T26" fmla="*/ 2 w 51"/>
                <a:gd name="T27" fmla="*/ 32 h 61"/>
                <a:gd name="T28" fmla="*/ 5 w 51"/>
                <a:gd name="T29" fmla="*/ 25 h 61"/>
                <a:gd name="T30" fmla="*/ 16 w 51"/>
                <a:gd name="T31" fmla="*/ 12 h 61"/>
                <a:gd name="T32" fmla="*/ 25 w 51"/>
                <a:gd name="T33" fmla="*/ 0 h 61"/>
                <a:gd name="T34" fmla="*/ 31 w 51"/>
                <a:gd name="T35" fmla="*/ 4 h 61"/>
                <a:gd name="T36" fmla="*/ 38 w 51"/>
                <a:gd name="T37" fmla="*/ 8 h 61"/>
                <a:gd name="T38" fmla="*/ 43 w 51"/>
                <a:gd name="T39" fmla="*/ 13 h 61"/>
                <a:gd name="T40" fmla="*/ 48 w 51"/>
                <a:gd name="T41" fmla="*/ 19 h 61"/>
                <a:gd name="T42" fmla="*/ 49 w 51"/>
                <a:gd name="T43" fmla="*/ 22 h 61"/>
                <a:gd name="T44" fmla="*/ 51 w 51"/>
                <a:gd name="T45" fmla="*/ 25 h 61"/>
                <a:gd name="T46" fmla="*/ 51 w 51"/>
                <a:gd name="T47" fmla="*/ 28 h 61"/>
                <a:gd name="T48" fmla="*/ 51 w 51"/>
                <a:gd name="T49" fmla="*/ 32 h 61"/>
                <a:gd name="T50" fmla="*/ 51 w 51"/>
                <a:gd name="T51" fmla="*/ 36 h 61"/>
                <a:gd name="T52" fmla="*/ 50 w 51"/>
                <a:gd name="T53" fmla="*/ 40 h 61"/>
                <a:gd name="T54" fmla="*/ 48 w 51"/>
                <a:gd name="T55" fmla="*/ 44 h 61"/>
                <a:gd name="T56" fmla="*/ 45 w 51"/>
                <a:gd name="T57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61">
                  <a:moveTo>
                    <a:pt x="45" y="48"/>
                  </a:moveTo>
                  <a:lnTo>
                    <a:pt x="42" y="54"/>
                  </a:lnTo>
                  <a:lnTo>
                    <a:pt x="38" y="58"/>
                  </a:lnTo>
                  <a:lnTo>
                    <a:pt x="33" y="60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6" y="59"/>
                  </a:lnTo>
                  <a:lnTo>
                    <a:pt x="11" y="57"/>
                  </a:lnTo>
                  <a:lnTo>
                    <a:pt x="5" y="55"/>
                  </a:lnTo>
                  <a:lnTo>
                    <a:pt x="3" y="51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16" y="12"/>
                  </a:lnTo>
                  <a:lnTo>
                    <a:pt x="25" y="0"/>
                  </a:lnTo>
                  <a:lnTo>
                    <a:pt x="31" y="4"/>
                  </a:lnTo>
                  <a:lnTo>
                    <a:pt x="38" y="8"/>
                  </a:lnTo>
                  <a:lnTo>
                    <a:pt x="43" y="13"/>
                  </a:lnTo>
                  <a:lnTo>
                    <a:pt x="48" y="19"/>
                  </a:lnTo>
                  <a:lnTo>
                    <a:pt x="49" y="22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8" y="44"/>
                  </a:lnTo>
                  <a:lnTo>
                    <a:pt x="45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0" name="Freeform 16"/>
            <p:cNvSpPr>
              <a:spLocks/>
            </p:cNvSpPr>
            <p:nvPr/>
          </p:nvSpPr>
          <p:spPr bwMode="auto">
            <a:xfrm>
              <a:off x="3741" y="1927"/>
              <a:ext cx="12" cy="11"/>
            </a:xfrm>
            <a:custGeom>
              <a:avLst/>
              <a:gdLst>
                <a:gd name="T0" fmla="*/ 55 w 83"/>
                <a:gd name="T1" fmla="*/ 28 h 69"/>
                <a:gd name="T2" fmla="*/ 53 w 83"/>
                <a:gd name="T3" fmla="*/ 39 h 69"/>
                <a:gd name="T4" fmla="*/ 54 w 83"/>
                <a:gd name="T5" fmla="*/ 47 h 69"/>
                <a:gd name="T6" fmla="*/ 54 w 83"/>
                <a:gd name="T7" fmla="*/ 50 h 69"/>
                <a:gd name="T8" fmla="*/ 56 w 83"/>
                <a:gd name="T9" fmla="*/ 52 h 69"/>
                <a:gd name="T10" fmla="*/ 57 w 83"/>
                <a:gd name="T11" fmla="*/ 54 h 69"/>
                <a:gd name="T12" fmla="*/ 59 w 83"/>
                <a:gd name="T13" fmla="*/ 55 h 69"/>
                <a:gd name="T14" fmla="*/ 65 w 83"/>
                <a:gd name="T15" fmla="*/ 57 h 69"/>
                <a:gd name="T16" fmla="*/ 70 w 83"/>
                <a:gd name="T17" fmla="*/ 59 h 69"/>
                <a:gd name="T18" fmla="*/ 76 w 83"/>
                <a:gd name="T19" fmla="*/ 62 h 69"/>
                <a:gd name="T20" fmla="*/ 83 w 83"/>
                <a:gd name="T21" fmla="*/ 68 h 69"/>
                <a:gd name="T22" fmla="*/ 81 w 83"/>
                <a:gd name="T23" fmla="*/ 64 h 69"/>
                <a:gd name="T24" fmla="*/ 77 w 83"/>
                <a:gd name="T25" fmla="*/ 62 h 69"/>
                <a:gd name="T26" fmla="*/ 73 w 83"/>
                <a:gd name="T27" fmla="*/ 61 h 69"/>
                <a:gd name="T28" fmla="*/ 68 w 83"/>
                <a:gd name="T29" fmla="*/ 62 h 69"/>
                <a:gd name="T30" fmla="*/ 56 w 83"/>
                <a:gd name="T31" fmla="*/ 64 h 69"/>
                <a:gd name="T32" fmla="*/ 44 w 83"/>
                <a:gd name="T33" fmla="*/ 67 h 69"/>
                <a:gd name="T34" fmla="*/ 37 w 83"/>
                <a:gd name="T35" fmla="*/ 68 h 69"/>
                <a:gd name="T36" fmla="*/ 31 w 83"/>
                <a:gd name="T37" fmla="*/ 69 h 69"/>
                <a:gd name="T38" fmla="*/ 25 w 83"/>
                <a:gd name="T39" fmla="*/ 69 h 69"/>
                <a:gd name="T40" fmla="*/ 19 w 83"/>
                <a:gd name="T41" fmla="*/ 67 h 69"/>
                <a:gd name="T42" fmla="*/ 13 w 83"/>
                <a:gd name="T43" fmla="*/ 65 h 69"/>
                <a:gd name="T44" fmla="*/ 8 w 83"/>
                <a:gd name="T45" fmla="*/ 61 h 69"/>
                <a:gd name="T46" fmla="*/ 4 w 83"/>
                <a:gd name="T47" fmla="*/ 55 h 69"/>
                <a:gd name="T48" fmla="*/ 0 w 83"/>
                <a:gd name="T49" fmla="*/ 46 h 69"/>
                <a:gd name="T50" fmla="*/ 9 w 83"/>
                <a:gd name="T51" fmla="*/ 0 h 69"/>
                <a:gd name="T52" fmla="*/ 17 w 83"/>
                <a:gd name="T53" fmla="*/ 0 h 69"/>
                <a:gd name="T54" fmla="*/ 24 w 83"/>
                <a:gd name="T55" fmla="*/ 1 h 69"/>
                <a:gd name="T56" fmla="*/ 31 w 83"/>
                <a:gd name="T57" fmla="*/ 4 h 69"/>
                <a:gd name="T58" fmla="*/ 37 w 83"/>
                <a:gd name="T59" fmla="*/ 7 h 69"/>
                <a:gd name="T60" fmla="*/ 43 w 83"/>
                <a:gd name="T61" fmla="*/ 12 h 69"/>
                <a:gd name="T62" fmla="*/ 48 w 83"/>
                <a:gd name="T63" fmla="*/ 17 h 69"/>
                <a:gd name="T64" fmla="*/ 52 w 83"/>
                <a:gd name="T65" fmla="*/ 22 h 69"/>
                <a:gd name="T66" fmla="*/ 55 w 83"/>
                <a:gd name="T67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69">
                  <a:moveTo>
                    <a:pt x="55" y="28"/>
                  </a:moveTo>
                  <a:lnTo>
                    <a:pt x="53" y="39"/>
                  </a:lnTo>
                  <a:lnTo>
                    <a:pt x="54" y="47"/>
                  </a:lnTo>
                  <a:lnTo>
                    <a:pt x="54" y="50"/>
                  </a:lnTo>
                  <a:lnTo>
                    <a:pt x="56" y="52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5" y="57"/>
                  </a:lnTo>
                  <a:lnTo>
                    <a:pt x="70" y="59"/>
                  </a:lnTo>
                  <a:lnTo>
                    <a:pt x="76" y="62"/>
                  </a:lnTo>
                  <a:lnTo>
                    <a:pt x="83" y="68"/>
                  </a:lnTo>
                  <a:lnTo>
                    <a:pt x="81" y="64"/>
                  </a:lnTo>
                  <a:lnTo>
                    <a:pt x="77" y="62"/>
                  </a:lnTo>
                  <a:lnTo>
                    <a:pt x="73" y="61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44" y="67"/>
                  </a:lnTo>
                  <a:lnTo>
                    <a:pt x="37" y="68"/>
                  </a:lnTo>
                  <a:lnTo>
                    <a:pt x="31" y="69"/>
                  </a:lnTo>
                  <a:lnTo>
                    <a:pt x="25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8" y="61"/>
                  </a:lnTo>
                  <a:lnTo>
                    <a:pt x="4" y="55"/>
                  </a:lnTo>
                  <a:lnTo>
                    <a:pt x="0" y="46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1"/>
                  </a:lnTo>
                  <a:lnTo>
                    <a:pt x="31" y="4"/>
                  </a:lnTo>
                  <a:lnTo>
                    <a:pt x="37" y="7"/>
                  </a:lnTo>
                  <a:lnTo>
                    <a:pt x="43" y="12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1" name="Freeform 17"/>
            <p:cNvSpPr>
              <a:spLocks/>
            </p:cNvSpPr>
            <p:nvPr/>
          </p:nvSpPr>
          <p:spPr bwMode="auto">
            <a:xfrm>
              <a:off x="3764" y="1937"/>
              <a:ext cx="8" cy="10"/>
            </a:xfrm>
            <a:custGeom>
              <a:avLst/>
              <a:gdLst>
                <a:gd name="T0" fmla="*/ 52 w 52"/>
                <a:gd name="T1" fmla="*/ 44 h 58"/>
                <a:gd name="T2" fmla="*/ 50 w 52"/>
                <a:gd name="T3" fmla="*/ 49 h 58"/>
                <a:gd name="T4" fmla="*/ 47 w 52"/>
                <a:gd name="T5" fmla="*/ 52 h 58"/>
                <a:gd name="T6" fmla="*/ 45 w 52"/>
                <a:gd name="T7" fmla="*/ 55 h 58"/>
                <a:gd name="T8" fmla="*/ 42 w 52"/>
                <a:gd name="T9" fmla="*/ 57 h 58"/>
                <a:gd name="T10" fmla="*/ 39 w 52"/>
                <a:gd name="T11" fmla="*/ 58 h 58"/>
                <a:gd name="T12" fmla="*/ 36 w 52"/>
                <a:gd name="T13" fmla="*/ 58 h 58"/>
                <a:gd name="T14" fmla="*/ 33 w 52"/>
                <a:gd name="T15" fmla="*/ 57 h 58"/>
                <a:gd name="T16" fmla="*/ 28 w 52"/>
                <a:gd name="T17" fmla="*/ 56 h 58"/>
                <a:gd name="T18" fmla="*/ 15 w 52"/>
                <a:gd name="T19" fmla="*/ 48 h 58"/>
                <a:gd name="T20" fmla="*/ 1 w 52"/>
                <a:gd name="T21" fmla="*/ 39 h 58"/>
                <a:gd name="T22" fmla="*/ 0 w 52"/>
                <a:gd name="T23" fmla="*/ 33 h 58"/>
                <a:gd name="T24" fmla="*/ 1 w 52"/>
                <a:gd name="T25" fmla="*/ 27 h 58"/>
                <a:gd name="T26" fmla="*/ 2 w 52"/>
                <a:gd name="T27" fmla="*/ 21 h 58"/>
                <a:gd name="T28" fmla="*/ 4 w 52"/>
                <a:gd name="T29" fmla="*/ 15 h 58"/>
                <a:gd name="T30" fmla="*/ 7 w 52"/>
                <a:gd name="T31" fmla="*/ 10 h 58"/>
                <a:gd name="T32" fmla="*/ 10 w 52"/>
                <a:gd name="T33" fmla="*/ 6 h 58"/>
                <a:gd name="T34" fmla="*/ 14 w 52"/>
                <a:gd name="T35" fmla="*/ 3 h 58"/>
                <a:gd name="T36" fmla="*/ 19 w 52"/>
                <a:gd name="T37" fmla="*/ 0 h 58"/>
                <a:gd name="T38" fmla="*/ 24 w 52"/>
                <a:gd name="T39" fmla="*/ 0 h 58"/>
                <a:gd name="T40" fmla="*/ 30 w 52"/>
                <a:gd name="T41" fmla="*/ 0 h 58"/>
                <a:gd name="T42" fmla="*/ 33 w 52"/>
                <a:gd name="T43" fmla="*/ 1 h 58"/>
                <a:gd name="T44" fmla="*/ 37 w 52"/>
                <a:gd name="T45" fmla="*/ 3 h 58"/>
                <a:gd name="T46" fmla="*/ 39 w 52"/>
                <a:gd name="T47" fmla="*/ 5 h 58"/>
                <a:gd name="T48" fmla="*/ 41 w 52"/>
                <a:gd name="T49" fmla="*/ 8 h 58"/>
                <a:gd name="T50" fmla="*/ 43 w 52"/>
                <a:gd name="T51" fmla="*/ 11 h 58"/>
                <a:gd name="T52" fmla="*/ 45 w 52"/>
                <a:gd name="T53" fmla="*/ 14 h 58"/>
                <a:gd name="T54" fmla="*/ 48 w 52"/>
                <a:gd name="T55" fmla="*/ 29 h 58"/>
                <a:gd name="T56" fmla="*/ 52 w 52"/>
                <a:gd name="T5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8">
                  <a:moveTo>
                    <a:pt x="52" y="44"/>
                  </a:moveTo>
                  <a:lnTo>
                    <a:pt x="50" y="49"/>
                  </a:lnTo>
                  <a:lnTo>
                    <a:pt x="47" y="52"/>
                  </a:lnTo>
                  <a:lnTo>
                    <a:pt x="45" y="55"/>
                  </a:lnTo>
                  <a:lnTo>
                    <a:pt x="42" y="57"/>
                  </a:lnTo>
                  <a:lnTo>
                    <a:pt x="39" y="58"/>
                  </a:lnTo>
                  <a:lnTo>
                    <a:pt x="36" y="58"/>
                  </a:lnTo>
                  <a:lnTo>
                    <a:pt x="33" y="57"/>
                  </a:lnTo>
                  <a:lnTo>
                    <a:pt x="28" y="56"/>
                  </a:lnTo>
                  <a:lnTo>
                    <a:pt x="15" y="48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1"/>
                  </a:lnTo>
                  <a:lnTo>
                    <a:pt x="4" y="15"/>
                  </a:lnTo>
                  <a:lnTo>
                    <a:pt x="7" y="10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1" y="8"/>
                  </a:lnTo>
                  <a:lnTo>
                    <a:pt x="43" y="11"/>
                  </a:lnTo>
                  <a:lnTo>
                    <a:pt x="45" y="14"/>
                  </a:lnTo>
                  <a:lnTo>
                    <a:pt x="48" y="29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2" name="Freeform 18"/>
            <p:cNvSpPr>
              <a:spLocks/>
            </p:cNvSpPr>
            <p:nvPr/>
          </p:nvSpPr>
          <p:spPr bwMode="auto">
            <a:xfrm>
              <a:off x="3612" y="1945"/>
              <a:ext cx="23" cy="52"/>
            </a:xfrm>
            <a:custGeom>
              <a:avLst/>
              <a:gdLst>
                <a:gd name="T0" fmla="*/ 157 w 157"/>
                <a:gd name="T1" fmla="*/ 33 h 318"/>
                <a:gd name="T2" fmla="*/ 140 w 157"/>
                <a:gd name="T3" fmla="*/ 66 h 318"/>
                <a:gd name="T4" fmla="*/ 123 w 157"/>
                <a:gd name="T5" fmla="*/ 100 h 318"/>
                <a:gd name="T6" fmla="*/ 106 w 157"/>
                <a:gd name="T7" fmla="*/ 133 h 318"/>
                <a:gd name="T8" fmla="*/ 91 w 157"/>
                <a:gd name="T9" fmla="*/ 167 h 318"/>
                <a:gd name="T10" fmla="*/ 84 w 157"/>
                <a:gd name="T11" fmla="*/ 185 h 318"/>
                <a:gd name="T12" fmla="*/ 78 w 157"/>
                <a:gd name="T13" fmla="*/ 203 h 318"/>
                <a:gd name="T14" fmla="*/ 72 w 157"/>
                <a:gd name="T15" fmla="*/ 220 h 318"/>
                <a:gd name="T16" fmla="*/ 68 w 157"/>
                <a:gd name="T17" fmla="*/ 238 h 318"/>
                <a:gd name="T18" fmla="*/ 65 w 157"/>
                <a:gd name="T19" fmla="*/ 256 h 318"/>
                <a:gd name="T20" fmla="*/ 62 w 157"/>
                <a:gd name="T21" fmla="*/ 273 h 318"/>
                <a:gd name="T22" fmla="*/ 62 w 157"/>
                <a:gd name="T23" fmla="*/ 291 h 318"/>
                <a:gd name="T24" fmla="*/ 63 w 157"/>
                <a:gd name="T25" fmla="*/ 309 h 318"/>
                <a:gd name="T26" fmla="*/ 42 w 157"/>
                <a:gd name="T27" fmla="*/ 315 h 318"/>
                <a:gd name="T28" fmla="*/ 25 w 157"/>
                <a:gd name="T29" fmla="*/ 318 h 318"/>
                <a:gd name="T30" fmla="*/ 21 w 157"/>
                <a:gd name="T31" fmla="*/ 317 h 318"/>
                <a:gd name="T32" fmla="*/ 18 w 157"/>
                <a:gd name="T33" fmla="*/ 317 h 318"/>
                <a:gd name="T34" fmla="*/ 14 w 157"/>
                <a:gd name="T35" fmla="*/ 315 h 318"/>
                <a:gd name="T36" fmla="*/ 11 w 157"/>
                <a:gd name="T37" fmla="*/ 312 h 318"/>
                <a:gd name="T38" fmla="*/ 8 w 157"/>
                <a:gd name="T39" fmla="*/ 309 h 318"/>
                <a:gd name="T40" fmla="*/ 5 w 157"/>
                <a:gd name="T41" fmla="*/ 305 h 318"/>
                <a:gd name="T42" fmla="*/ 3 w 157"/>
                <a:gd name="T43" fmla="*/ 299 h 318"/>
                <a:gd name="T44" fmla="*/ 0 w 157"/>
                <a:gd name="T45" fmla="*/ 293 h 318"/>
                <a:gd name="T46" fmla="*/ 5 w 157"/>
                <a:gd name="T47" fmla="*/ 274 h 318"/>
                <a:gd name="T48" fmla="*/ 11 w 157"/>
                <a:gd name="T49" fmla="*/ 256 h 318"/>
                <a:gd name="T50" fmla="*/ 17 w 157"/>
                <a:gd name="T51" fmla="*/ 237 h 318"/>
                <a:gd name="T52" fmla="*/ 24 w 157"/>
                <a:gd name="T53" fmla="*/ 219 h 318"/>
                <a:gd name="T54" fmla="*/ 38 w 157"/>
                <a:gd name="T55" fmla="*/ 182 h 318"/>
                <a:gd name="T56" fmla="*/ 54 w 157"/>
                <a:gd name="T57" fmla="*/ 146 h 318"/>
                <a:gd name="T58" fmla="*/ 70 w 157"/>
                <a:gd name="T59" fmla="*/ 110 h 318"/>
                <a:gd name="T60" fmla="*/ 85 w 157"/>
                <a:gd name="T61" fmla="*/ 74 h 318"/>
                <a:gd name="T62" fmla="*/ 99 w 157"/>
                <a:gd name="T63" fmla="*/ 37 h 318"/>
                <a:gd name="T64" fmla="*/ 111 w 157"/>
                <a:gd name="T65" fmla="*/ 1 h 318"/>
                <a:gd name="T66" fmla="*/ 115 w 157"/>
                <a:gd name="T67" fmla="*/ 0 h 318"/>
                <a:gd name="T68" fmla="*/ 118 w 157"/>
                <a:gd name="T69" fmla="*/ 1 h 318"/>
                <a:gd name="T70" fmla="*/ 121 w 157"/>
                <a:gd name="T71" fmla="*/ 2 h 318"/>
                <a:gd name="T72" fmla="*/ 124 w 157"/>
                <a:gd name="T73" fmla="*/ 3 h 318"/>
                <a:gd name="T74" fmla="*/ 130 w 157"/>
                <a:gd name="T75" fmla="*/ 7 h 318"/>
                <a:gd name="T76" fmla="*/ 135 w 157"/>
                <a:gd name="T77" fmla="*/ 11 h 318"/>
                <a:gd name="T78" fmla="*/ 146 w 157"/>
                <a:gd name="T79" fmla="*/ 22 h 318"/>
                <a:gd name="T80" fmla="*/ 157 w 157"/>
                <a:gd name="T81" fmla="*/ 3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318">
                  <a:moveTo>
                    <a:pt x="157" y="33"/>
                  </a:moveTo>
                  <a:lnTo>
                    <a:pt x="140" y="66"/>
                  </a:lnTo>
                  <a:lnTo>
                    <a:pt x="123" y="100"/>
                  </a:lnTo>
                  <a:lnTo>
                    <a:pt x="106" y="133"/>
                  </a:lnTo>
                  <a:lnTo>
                    <a:pt x="91" y="167"/>
                  </a:lnTo>
                  <a:lnTo>
                    <a:pt x="84" y="185"/>
                  </a:lnTo>
                  <a:lnTo>
                    <a:pt x="78" y="203"/>
                  </a:lnTo>
                  <a:lnTo>
                    <a:pt x="72" y="220"/>
                  </a:lnTo>
                  <a:lnTo>
                    <a:pt x="68" y="238"/>
                  </a:lnTo>
                  <a:lnTo>
                    <a:pt x="65" y="256"/>
                  </a:lnTo>
                  <a:lnTo>
                    <a:pt x="62" y="273"/>
                  </a:lnTo>
                  <a:lnTo>
                    <a:pt x="62" y="291"/>
                  </a:lnTo>
                  <a:lnTo>
                    <a:pt x="63" y="309"/>
                  </a:lnTo>
                  <a:lnTo>
                    <a:pt x="42" y="315"/>
                  </a:lnTo>
                  <a:lnTo>
                    <a:pt x="25" y="318"/>
                  </a:lnTo>
                  <a:lnTo>
                    <a:pt x="21" y="317"/>
                  </a:lnTo>
                  <a:lnTo>
                    <a:pt x="18" y="317"/>
                  </a:lnTo>
                  <a:lnTo>
                    <a:pt x="14" y="315"/>
                  </a:lnTo>
                  <a:lnTo>
                    <a:pt x="11" y="312"/>
                  </a:lnTo>
                  <a:lnTo>
                    <a:pt x="8" y="309"/>
                  </a:lnTo>
                  <a:lnTo>
                    <a:pt x="5" y="305"/>
                  </a:lnTo>
                  <a:lnTo>
                    <a:pt x="3" y="299"/>
                  </a:lnTo>
                  <a:lnTo>
                    <a:pt x="0" y="293"/>
                  </a:lnTo>
                  <a:lnTo>
                    <a:pt x="5" y="274"/>
                  </a:lnTo>
                  <a:lnTo>
                    <a:pt x="11" y="256"/>
                  </a:lnTo>
                  <a:lnTo>
                    <a:pt x="17" y="237"/>
                  </a:lnTo>
                  <a:lnTo>
                    <a:pt x="24" y="219"/>
                  </a:lnTo>
                  <a:lnTo>
                    <a:pt x="38" y="182"/>
                  </a:lnTo>
                  <a:lnTo>
                    <a:pt x="54" y="146"/>
                  </a:lnTo>
                  <a:lnTo>
                    <a:pt x="70" y="110"/>
                  </a:lnTo>
                  <a:lnTo>
                    <a:pt x="85" y="74"/>
                  </a:lnTo>
                  <a:lnTo>
                    <a:pt x="99" y="37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8" y="1"/>
                  </a:lnTo>
                  <a:lnTo>
                    <a:pt x="121" y="2"/>
                  </a:lnTo>
                  <a:lnTo>
                    <a:pt x="124" y="3"/>
                  </a:lnTo>
                  <a:lnTo>
                    <a:pt x="130" y="7"/>
                  </a:lnTo>
                  <a:lnTo>
                    <a:pt x="135" y="11"/>
                  </a:lnTo>
                  <a:lnTo>
                    <a:pt x="146" y="22"/>
                  </a:lnTo>
                  <a:lnTo>
                    <a:pt x="15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3548" y="1947"/>
              <a:ext cx="25" cy="51"/>
            </a:xfrm>
            <a:custGeom>
              <a:avLst/>
              <a:gdLst>
                <a:gd name="T0" fmla="*/ 168 w 168"/>
                <a:gd name="T1" fmla="*/ 29 h 316"/>
                <a:gd name="T2" fmla="*/ 155 w 168"/>
                <a:gd name="T3" fmla="*/ 63 h 316"/>
                <a:gd name="T4" fmla="*/ 140 w 168"/>
                <a:gd name="T5" fmla="*/ 95 h 316"/>
                <a:gd name="T6" fmla="*/ 126 w 168"/>
                <a:gd name="T7" fmla="*/ 128 h 316"/>
                <a:gd name="T8" fmla="*/ 114 w 168"/>
                <a:gd name="T9" fmla="*/ 161 h 316"/>
                <a:gd name="T10" fmla="*/ 109 w 168"/>
                <a:gd name="T11" fmla="*/ 178 h 316"/>
                <a:gd name="T12" fmla="*/ 104 w 168"/>
                <a:gd name="T13" fmla="*/ 195 h 316"/>
                <a:gd name="T14" fmla="*/ 101 w 168"/>
                <a:gd name="T15" fmla="*/ 212 h 316"/>
                <a:gd name="T16" fmla="*/ 100 w 168"/>
                <a:gd name="T17" fmla="*/ 230 h 316"/>
                <a:gd name="T18" fmla="*/ 100 w 168"/>
                <a:gd name="T19" fmla="*/ 247 h 316"/>
                <a:gd name="T20" fmla="*/ 102 w 168"/>
                <a:gd name="T21" fmla="*/ 265 h 316"/>
                <a:gd name="T22" fmla="*/ 104 w 168"/>
                <a:gd name="T23" fmla="*/ 274 h 316"/>
                <a:gd name="T24" fmla="*/ 107 w 168"/>
                <a:gd name="T25" fmla="*/ 283 h 316"/>
                <a:gd name="T26" fmla="*/ 110 w 168"/>
                <a:gd name="T27" fmla="*/ 292 h 316"/>
                <a:gd name="T28" fmla="*/ 113 w 168"/>
                <a:gd name="T29" fmla="*/ 301 h 316"/>
                <a:gd name="T30" fmla="*/ 107 w 168"/>
                <a:gd name="T31" fmla="*/ 306 h 316"/>
                <a:gd name="T32" fmla="*/ 100 w 168"/>
                <a:gd name="T33" fmla="*/ 309 h 316"/>
                <a:gd name="T34" fmla="*/ 93 w 168"/>
                <a:gd name="T35" fmla="*/ 311 h 316"/>
                <a:gd name="T36" fmla="*/ 87 w 168"/>
                <a:gd name="T37" fmla="*/ 313 h 316"/>
                <a:gd name="T38" fmla="*/ 72 w 168"/>
                <a:gd name="T39" fmla="*/ 315 h 316"/>
                <a:gd name="T40" fmla="*/ 58 w 168"/>
                <a:gd name="T41" fmla="*/ 316 h 316"/>
                <a:gd name="T42" fmla="*/ 43 w 168"/>
                <a:gd name="T43" fmla="*/ 315 h 316"/>
                <a:gd name="T44" fmla="*/ 28 w 168"/>
                <a:gd name="T45" fmla="*/ 314 h 316"/>
                <a:gd name="T46" fmla="*/ 13 w 168"/>
                <a:gd name="T47" fmla="*/ 312 h 316"/>
                <a:gd name="T48" fmla="*/ 0 w 168"/>
                <a:gd name="T49" fmla="*/ 309 h 316"/>
                <a:gd name="T50" fmla="*/ 8 w 168"/>
                <a:gd name="T51" fmla="*/ 302 h 316"/>
                <a:gd name="T52" fmla="*/ 15 w 168"/>
                <a:gd name="T53" fmla="*/ 295 h 316"/>
                <a:gd name="T54" fmla="*/ 21 w 168"/>
                <a:gd name="T55" fmla="*/ 287 h 316"/>
                <a:gd name="T56" fmla="*/ 26 w 168"/>
                <a:gd name="T57" fmla="*/ 278 h 316"/>
                <a:gd name="T58" fmla="*/ 30 w 168"/>
                <a:gd name="T59" fmla="*/ 269 h 316"/>
                <a:gd name="T60" fmla="*/ 33 w 168"/>
                <a:gd name="T61" fmla="*/ 259 h 316"/>
                <a:gd name="T62" fmla="*/ 36 w 168"/>
                <a:gd name="T63" fmla="*/ 249 h 316"/>
                <a:gd name="T64" fmla="*/ 38 w 168"/>
                <a:gd name="T65" fmla="*/ 238 h 316"/>
                <a:gd name="T66" fmla="*/ 43 w 168"/>
                <a:gd name="T67" fmla="*/ 216 h 316"/>
                <a:gd name="T68" fmla="*/ 47 w 168"/>
                <a:gd name="T69" fmla="*/ 194 h 316"/>
                <a:gd name="T70" fmla="*/ 50 w 168"/>
                <a:gd name="T71" fmla="*/ 183 h 316"/>
                <a:gd name="T72" fmla="*/ 53 w 168"/>
                <a:gd name="T73" fmla="*/ 171 h 316"/>
                <a:gd name="T74" fmla="*/ 57 w 168"/>
                <a:gd name="T75" fmla="*/ 161 h 316"/>
                <a:gd name="T76" fmla="*/ 62 w 168"/>
                <a:gd name="T77" fmla="*/ 151 h 316"/>
                <a:gd name="T78" fmla="*/ 122 w 168"/>
                <a:gd name="T79" fmla="*/ 2 h 316"/>
                <a:gd name="T80" fmla="*/ 127 w 168"/>
                <a:gd name="T81" fmla="*/ 0 h 316"/>
                <a:gd name="T82" fmla="*/ 131 w 168"/>
                <a:gd name="T83" fmla="*/ 0 h 316"/>
                <a:gd name="T84" fmla="*/ 135 w 168"/>
                <a:gd name="T85" fmla="*/ 0 h 316"/>
                <a:gd name="T86" fmla="*/ 138 w 168"/>
                <a:gd name="T87" fmla="*/ 1 h 316"/>
                <a:gd name="T88" fmla="*/ 145 w 168"/>
                <a:gd name="T89" fmla="*/ 3 h 316"/>
                <a:gd name="T90" fmla="*/ 150 w 168"/>
                <a:gd name="T91" fmla="*/ 8 h 316"/>
                <a:gd name="T92" fmla="*/ 159 w 168"/>
                <a:gd name="T93" fmla="*/ 19 h 316"/>
                <a:gd name="T94" fmla="*/ 168 w 168"/>
                <a:gd name="T95" fmla="*/ 2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316">
                  <a:moveTo>
                    <a:pt x="168" y="29"/>
                  </a:moveTo>
                  <a:lnTo>
                    <a:pt x="155" y="63"/>
                  </a:lnTo>
                  <a:lnTo>
                    <a:pt x="140" y="95"/>
                  </a:lnTo>
                  <a:lnTo>
                    <a:pt x="126" y="128"/>
                  </a:lnTo>
                  <a:lnTo>
                    <a:pt x="114" y="161"/>
                  </a:lnTo>
                  <a:lnTo>
                    <a:pt x="109" y="178"/>
                  </a:lnTo>
                  <a:lnTo>
                    <a:pt x="104" y="195"/>
                  </a:lnTo>
                  <a:lnTo>
                    <a:pt x="101" y="212"/>
                  </a:lnTo>
                  <a:lnTo>
                    <a:pt x="100" y="230"/>
                  </a:lnTo>
                  <a:lnTo>
                    <a:pt x="100" y="247"/>
                  </a:lnTo>
                  <a:lnTo>
                    <a:pt x="102" y="265"/>
                  </a:lnTo>
                  <a:lnTo>
                    <a:pt x="104" y="274"/>
                  </a:lnTo>
                  <a:lnTo>
                    <a:pt x="107" y="283"/>
                  </a:lnTo>
                  <a:lnTo>
                    <a:pt x="110" y="292"/>
                  </a:lnTo>
                  <a:lnTo>
                    <a:pt x="113" y="301"/>
                  </a:lnTo>
                  <a:lnTo>
                    <a:pt x="107" y="306"/>
                  </a:lnTo>
                  <a:lnTo>
                    <a:pt x="100" y="309"/>
                  </a:lnTo>
                  <a:lnTo>
                    <a:pt x="93" y="311"/>
                  </a:lnTo>
                  <a:lnTo>
                    <a:pt x="87" y="313"/>
                  </a:lnTo>
                  <a:lnTo>
                    <a:pt x="72" y="315"/>
                  </a:lnTo>
                  <a:lnTo>
                    <a:pt x="58" y="316"/>
                  </a:lnTo>
                  <a:lnTo>
                    <a:pt x="43" y="315"/>
                  </a:lnTo>
                  <a:lnTo>
                    <a:pt x="28" y="314"/>
                  </a:lnTo>
                  <a:lnTo>
                    <a:pt x="13" y="312"/>
                  </a:lnTo>
                  <a:lnTo>
                    <a:pt x="0" y="309"/>
                  </a:lnTo>
                  <a:lnTo>
                    <a:pt x="8" y="302"/>
                  </a:lnTo>
                  <a:lnTo>
                    <a:pt x="15" y="295"/>
                  </a:lnTo>
                  <a:lnTo>
                    <a:pt x="21" y="287"/>
                  </a:lnTo>
                  <a:lnTo>
                    <a:pt x="26" y="278"/>
                  </a:lnTo>
                  <a:lnTo>
                    <a:pt x="30" y="269"/>
                  </a:lnTo>
                  <a:lnTo>
                    <a:pt x="33" y="259"/>
                  </a:lnTo>
                  <a:lnTo>
                    <a:pt x="36" y="249"/>
                  </a:lnTo>
                  <a:lnTo>
                    <a:pt x="38" y="238"/>
                  </a:lnTo>
                  <a:lnTo>
                    <a:pt x="43" y="216"/>
                  </a:lnTo>
                  <a:lnTo>
                    <a:pt x="47" y="194"/>
                  </a:lnTo>
                  <a:lnTo>
                    <a:pt x="50" y="183"/>
                  </a:lnTo>
                  <a:lnTo>
                    <a:pt x="53" y="171"/>
                  </a:lnTo>
                  <a:lnTo>
                    <a:pt x="57" y="161"/>
                  </a:lnTo>
                  <a:lnTo>
                    <a:pt x="62" y="151"/>
                  </a:lnTo>
                  <a:lnTo>
                    <a:pt x="122" y="2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5" y="3"/>
                  </a:lnTo>
                  <a:lnTo>
                    <a:pt x="150" y="8"/>
                  </a:lnTo>
                  <a:lnTo>
                    <a:pt x="159" y="19"/>
                  </a:lnTo>
                  <a:lnTo>
                    <a:pt x="16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4" name="Freeform 20"/>
            <p:cNvSpPr>
              <a:spLocks/>
            </p:cNvSpPr>
            <p:nvPr/>
          </p:nvSpPr>
          <p:spPr bwMode="auto">
            <a:xfrm>
              <a:off x="3714" y="1947"/>
              <a:ext cx="7" cy="7"/>
            </a:xfrm>
            <a:custGeom>
              <a:avLst/>
              <a:gdLst>
                <a:gd name="T0" fmla="*/ 51 w 51"/>
                <a:gd name="T1" fmla="*/ 17 h 47"/>
                <a:gd name="T2" fmla="*/ 51 w 51"/>
                <a:gd name="T3" fmla="*/ 44 h 47"/>
                <a:gd name="T4" fmla="*/ 45 w 51"/>
                <a:gd name="T5" fmla="*/ 46 h 47"/>
                <a:gd name="T6" fmla="*/ 38 w 51"/>
                <a:gd name="T7" fmla="*/ 47 h 47"/>
                <a:gd name="T8" fmla="*/ 30 w 51"/>
                <a:gd name="T9" fmla="*/ 47 h 47"/>
                <a:gd name="T10" fmla="*/ 22 w 51"/>
                <a:gd name="T11" fmla="*/ 46 h 47"/>
                <a:gd name="T12" fmla="*/ 15 w 51"/>
                <a:gd name="T13" fmla="*/ 44 h 47"/>
                <a:gd name="T14" fmla="*/ 9 w 51"/>
                <a:gd name="T15" fmla="*/ 40 h 47"/>
                <a:gd name="T16" fmla="*/ 6 w 51"/>
                <a:gd name="T17" fmla="*/ 38 h 47"/>
                <a:gd name="T18" fmla="*/ 4 w 51"/>
                <a:gd name="T19" fmla="*/ 34 h 47"/>
                <a:gd name="T20" fmla="*/ 2 w 51"/>
                <a:gd name="T21" fmla="*/ 31 h 47"/>
                <a:gd name="T22" fmla="*/ 1 w 51"/>
                <a:gd name="T23" fmla="*/ 26 h 47"/>
                <a:gd name="T24" fmla="*/ 0 w 51"/>
                <a:gd name="T25" fmla="*/ 21 h 47"/>
                <a:gd name="T26" fmla="*/ 0 w 51"/>
                <a:gd name="T27" fmla="*/ 16 h 47"/>
                <a:gd name="T28" fmla="*/ 1 w 51"/>
                <a:gd name="T29" fmla="*/ 12 h 47"/>
                <a:gd name="T30" fmla="*/ 3 w 51"/>
                <a:gd name="T31" fmla="*/ 8 h 47"/>
                <a:gd name="T32" fmla="*/ 7 w 51"/>
                <a:gd name="T33" fmla="*/ 5 h 47"/>
                <a:gd name="T34" fmla="*/ 10 w 51"/>
                <a:gd name="T35" fmla="*/ 3 h 47"/>
                <a:gd name="T36" fmla="*/ 14 w 51"/>
                <a:gd name="T37" fmla="*/ 1 h 47"/>
                <a:gd name="T38" fmla="*/ 19 w 51"/>
                <a:gd name="T39" fmla="*/ 0 h 47"/>
                <a:gd name="T40" fmla="*/ 24 w 51"/>
                <a:gd name="T41" fmla="*/ 0 h 47"/>
                <a:gd name="T42" fmla="*/ 29 w 51"/>
                <a:gd name="T43" fmla="*/ 0 h 47"/>
                <a:gd name="T44" fmla="*/ 34 w 51"/>
                <a:gd name="T45" fmla="*/ 1 h 47"/>
                <a:gd name="T46" fmla="*/ 38 w 51"/>
                <a:gd name="T47" fmla="*/ 3 h 47"/>
                <a:gd name="T48" fmla="*/ 42 w 51"/>
                <a:gd name="T49" fmla="*/ 5 h 47"/>
                <a:gd name="T50" fmla="*/ 46 w 51"/>
                <a:gd name="T51" fmla="*/ 8 h 47"/>
                <a:gd name="T52" fmla="*/ 49 w 51"/>
                <a:gd name="T53" fmla="*/ 12 h 47"/>
                <a:gd name="T54" fmla="*/ 51 w 51"/>
                <a:gd name="T55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47">
                  <a:moveTo>
                    <a:pt x="51" y="17"/>
                  </a:moveTo>
                  <a:lnTo>
                    <a:pt x="51" y="44"/>
                  </a:lnTo>
                  <a:lnTo>
                    <a:pt x="45" y="46"/>
                  </a:lnTo>
                  <a:lnTo>
                    <a:pt x="38" y="47"/>
                  </a:lnTo>
                  <a:lnTo>
                    <a:pt x="30" y="47"/>
                  </a:lnTo>
                  <a:lnTo>
                    <a:pt x="22" y="46"/>
                  </a:lnTo>
                  <a:lnTo>
                    <a:pt x="15" y="44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5" name="Freeform 21"/>
            <p:cNvSpPr>
              <a:spLocks/>
            </p:cNvSpPr>
            <p:nvPr/>
          </p:nvSpPr>
          <p:spPr bwMode="auto">
            <a:xfrm>
              <a:off x="3740" y="1947"/>
              <a:ext cx="7" cy="8"/>
            </a:xfrm>
            <a:custGeom>
              <a:avLst/>
              <a:gdLst>
                <a:gd name="T0" fmla="*/ 54 w 54"/>
                <a:gd name="T1" fmla="*/ 27 h 52"/>
                <a:gd name="T2" fmla="*/ 52 w 54"/>
                <a:gd name="T3" fmla="*/ 34 h 52"/>
                <a:gd name="T4" fmla="*/ 48 w 54"/>
                <a:gd name="T5" fmla="*/ 40 h 52"/>
                <a:gd name="T6" fmla="*/ 43 w 54"/>
                <a:gd name="T7" fmla="*/ 45 h 52"/>
                <a:gd name="T8" fmla="*/ 38 w 54"/>
                <a:gd name="T9" fmla="*/ 48 h 52"/>
                <a:gd name="T10" fmla="*/ 31 w 54"/>
                <a:gd name="T11" fmla="*/ 50 h 52"/>
                <a:gd name="T12" fmla="*/ 25 w 54"/>
                <a:gd name="T13" fmla="*/ 52 h 52"/>
                <a:gd name="T14" fmla="*/ 18 w 54"/>
                <a:gd name="T15" fmla="*/ 52 h 52"/>
                <a:gd name="T16" fmla="*/ 11 w 54"/>
                <a:gd name="T17" fmla="*/ 50 h 52"/>
                <a:gd name="T18" fmla="*/ 7 w 54"/>
                <a:gd name="T19" fmla="*/ 47 h 52"/>
                <a:gd name="T20" fmla="*/ 4 w 54"/>
                <a:gd name="T21" fmla="*/ 44 h 52"/>
                <a:gd name="T22" fmla="*/ 2 w 54"/>
                <a:gd name="T23" fmla="*/ 41 h 52"/>
                <a:gd name="T24" fmla="*/ 1 w 54"/>
                <a:gd name="T25" fmla="*/ 38 h 52"/>
                <a:gd name="T26" fmla="*/ 0 w 54"/>
                <a:gd name="T27" fmla="*/ 35 h 52"/>
                <a:gd name="T28" fmla="*/ 0 w 54"/>
                <a:gd name="T29" fmla="*/ 32 h 52"/>
                <a:gd name="T30" fmla="*/ 0 w 54"/>
                <a:gd name="T31" fmla="*/ 28 h 52"/>
                <a:gd name="T32" fmla="*/ 1 w 54"/>
                <a:gd name="T33" fmla="*/ 25 h 52"/>
                <a:gd name="T34" fmla="*/ 8 w 54"/>
                <a:gd name="T35" fmla="*/ 11 h 52"/>
                <a:gd name="T36" fmla="*/ 15 w 54"/>
                <a:gd name="T37" fmla="*/ 0 h 52"/>
                <a:gd name="T38" fmla="*/ 28 w 54"/>
                <a:gd name="T39" fmla="*/ 4 h 52"/>
                <a:gd name="T40" fmla="*/ 39 w 54"/>
                <a:gd name="T41" fmla="*/ 9 h 52"/>
                <a:gd name="T42" fmla="*/ 44 w 54"/>
                <a:gd name="T43" fmla="*/ 13 h 52"/>
                <a:gd name="T44" fmla="*/ 49 w 54"/>
                <a:gd name="T45" fmla="*/ 17 h 52"/>
                <a:gd name="T46" fmla="*/ 52 w 54"/>
                <a:gd name="T47" fmla="*/ 22 h 52"/>
                <a:gd name="T48" fmla="*/ 54 w 54"/>
                <a:gd name="T4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52">
                  <a:moveTo>
                    <a:pt x="54" y="27"/>
                  </a:moveTo>
                  <a:lnTo>
                    <a:pt x="52" y="34"/>
                  </a:lnTo>
                  <a:lnTo>
                    <a:pt x="48" y="40"/>
                  </a:lnTo>
                  <a:lnTo>
                    <a:pt x="43" y="45"/>
                  </a:lnTo>
                  <a:lnTo>
                    <a:pt x="38" y="48"/>
                  </a:lnTo>
                  <a:lnTo>
                    <a:pt x="31" y="50"/>
                  </a:lnTo>
                  <a:lnTo>
                    <a:pt x="25" y="52"/>
                  </a:lnTo>
                  <a:lnTo>
                    <a:pt x="18" y="52"/>
                  </a:lnTo>
                  <a:lnTo>
                    <a:pt x="11" y="50"/>
                  </a:lnTo>
                  <a:lnTo>
                    <a:pt x="7" y="47"/>
                  </a:lnTo>
                  <a:lnTo>
                    <a:pt x="4" y="44"/>
                  </a:lnTo>
                  <a:lnTo>
                    <a:pt x="2" y="41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8" y="11"/>
                  </a:lnTo>
                  <a:lnTo>
                    <a:pt x="15" y="0"/>
                  </a:lnTo>
                  <a:lnTo>
                    <a:pt x="28" y="4"/>
                  </a:lnTo>
                  <a:lnTo>
                    <a:pt x="39" y="9"/>
                  </a:lnTo>
                  <a:lnTo>
                    <a:pt x="44" y="13"/>
                  </a:lnTo>
                  <a:lnTo>
                    <a:pt x="49" y="17"/>
                  </a:lnTo>
                  <a:lnTo>
                    <a:pt x="52" y="22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6" name="Freeform 22"/>
            <p:cNvSpPr>
              <a:spLocks/>
            </p:cNvSpPr>
            <p:nvPr/>
          </p:nvSpPr>
          <p:spPr bwMode="auto">
            <a:xfrm>
              <a:off x="3783" y="1949"/>
              <a:ext cx="10" cy="13"/>
            </a:xfrm>
            <a:custGeom>
              <a:avLst/>
              <a:gdLst>
                <a:gd name="T0" fmla="*/ 35 w 74"/>
                <a:gd name="T1" fmla="*/ 6 h 77"/>
                <a:gd name="T2" fmla="*/ 31 w 74"/>
                <a:gd name="T3" fmla="*/ 12 h 77"/>
                <a:gd name="T4" fmla="*/ 29 w 74"/>
                <a:gd name="T5" fmla="*/ 18 h 77"/>
                <a:gd name="T6" fmla="*/ 28 w 74"/>
                <a:gd name="T7" fmla="*/ 23 h 77"/>
                <a:gd name="T8" fmla="*/ 29 w 74"/>
                <a:gd name="T9" fmla="*/ 28 h 77"/>
                <a:gd name="T10" fmla="*/ 30 w 74"/>
                <a:gd name="T11" fmla="*/ 32 h 77"/>
                <a:gd name="T12" fmla="*/ 33 w 74"/>
                <a:gd name="T13" fmla="*/ 36 h 77"/>
                <a:gd name="T14" fmla="*/ 36 w 74"/>
                <a:gd name="T15" fmla="*/ 40 h 77"/>
                <a:gd name="T16" fmla="*/ 39 w 74"/>
                <a:gd name="T17" fmla="*/ 43 h 77"/>
                <a:gd name="T18" fmla="*/ 47 w 74"/>
                <a:gd name="T19" fmla="*/ 50 h 77"/>
                <a:gd name="T20" fmla="*/ 57 w 74"/>
                <a:gd name="T21" fmla="*/ 56 h 77"/>
                <a:gd name="T22" fmla="*/ 66 w 74"/>
                <a:gd name="T23" fmla="*/ 64 h 77"/>
                <a:gd name="T24" fmla="*/ 74 w 74"/>
                <a:gd name="T25" fmla="*/ 73 h 77"/>
                <a:gd name="T26" fmla="*/ 71 w 74"/>
                <a:gd name="T27" fmla="*/ 76 h 77"/>
                <a:gd name="T28" fmla="*/ 67 w 74"/>
                <a:gd name="T29" fmla="*/ 77 h 77"/>
                <a:gd name="T30" fmla="*/ 62 w 74"/>
                <a:gd name="T31" fmla="*/ 77 h 77"/>
                <a:gd name="T32" fmla="*/ 58 w 74"/>
                <a:gd name="T33" fmla="*/ 76 h 77"/>
                <a:gd name="T34" fmla="*/ 53 w 74"/>
                <a:gd name="T35" fmla="*/ 74 h 77"/>
                <a:gd name="T36" fmla="*/ 48 w 74"/>
                <a:gd name="T37" fmla="*/ 70 h 77"/>
                <a:gd name="T38" fmla="*/ 43 w 74"/>
                <a:gd name="T39" fmla="*/ 66 h 77"/>
                <a:gd name="T40" fmla="*/ 38 w 74"/>
                <a:gd name="T41" fmla="*/ 60 h 77"/>
                <a:gd name="T42" fmla="*/ 26 w 74"/>
                <a:gd name="T43" fmla="*/ 48 h 77"/>
                <a:gd name="T44" fmla="*/ 17 w 74"/>
                <a:gd name="T45" fmla="*/ 33 h 77"/>
                <a:gd name="T46" fmla="*/ 8 w 74"/>
                <a:gd name="T47" fmla="*/ 19 h 77"/>
                <a:gd name="T48" fmla="*/ 0 w 74"/>
                <a:gd name="T49" fmla="*/ 6 h 77"/>
                <a:gd name="T50" fmla="*/ 3 w 74"/>
                <a:gd name="T51" fmla="*/ 3 h 77"/>
                <a:gd name="T52" fmla="*/ 5 w 74"/>
                <a:gd name="T53" fmla="*/ 1 h 77"/>
                <a:gd name="T54" fmla="*/ 8 w 74"/>
                <a:gd name="T55" fmla="*/ 0 h 77"/>
                <a:gd name="T56" fmla="*/ 10 w 74"/>
                <a:gd name="T57" fmla="*/ 0 h 77"/>
                <a:gd name="T58" fmla="*/ 14 w 74"/>
                <a:gd name="T59" fmla="*/ 1 h 77"/>
                <a:gd name="T60" fmla="*/ 18 w 74"/>
                <a:gd name="T61" fmla="*/ 3 h 77"/>
                <a:gd name="T62" fmla="*/ 22 w 74"/>
                <a:gd name="T63" fmla="*/ 5 h 77"/>
                <a:gd name="T64" fmla="*/ 25 w 74"/>
                <a:gd name="T65" fmla="*/ 7 h 77"/>
                <a:gd name="T66" fmla="*/ 27 w 74"/>
                <a:gd name="T67" fmla="*/ 8 h 77"/>
                <a:gd name="T68" fmla="*/ 30 w 74"/>
                <a:gd name="T69" fmla="*/ 8 h 77"/>
                <a:gd name="T70" fmla="*/ 33 w 74"/>
                <a:gd name="T71" fmla="*/ 7 h 77"/>
                <a:gd name="T72" fmla="*/ 35 w 74"/>
                <a:gd name="T7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7">
                  <a:moveTo>
                    <a:pt x="35" y="6"/>
                  </a:moveTo>
                  <a:lnTo>
                    <a:pt x="31" y="12"/>
                  </a:lnTo>
                  <a:lnTo>
                    <a:pt x="29" y="18"/>
                  </a:lnTo>
                  <a:lnTo>
                    <a:pt x="28" y="23"/>
                  </a:lnTo>
                  <a:lnTo>
                    <a:pt x="29" y="28"/>
                  </a:lnTo>
                  <a:lnTo>
                    <a:pt x="30" y="32"/>
                  </a:lnTo>
                  <a:lnTo>
                    <a:pt x="33" y="36"/>
                  </a:lnTo>
                  <a:lnTo>
                    <a:pt x="36" y="40"/>
                  </a:lnTo>
                  <a:lnTo>
                    <a:pt x="39" y="43"/>
                  </a:lnTo>
                  <a:lnTo>
                    <a:pt x="47" y="50"/>
                  </a:lnTo>
                  <a:lnTo>
                    <a:pt x="57" y="56"/>
                  </a:lnTo>
                  <a:lnTo>
                    <a:pt x="66" y="64"/>
                  </a:lnTo>
                  <a:lnTo>
                    <a:pt x="74" y="73"/>
                  </a:lnTo>
                  <a:lnTo>
                    <a:pt x="71" y="76"/>
                  </a:lnTo>
                  <a:lnTo>
                    <a:pt x="67" y="77"/>
                  </a:lnTo>
                  <a:lnTo>
                    <a:pt x="62" y="77"/>
                  </a:lnTo>
                  <a:lnTo>
                    <a:pt x="58" y="76"/>
                  </a:lnTo>
                  <a:lnTo>
                    <a:pt x="53" y="74"/>
                  </a:lnTo>
                  <a:lnTo>
                    <a:pt x="48" y="70"/>
                  </a:lnTo>
                  <a:lnTo>
                    <a:pt x="43" y="66"/>
                  </a:lnTo>
                  <a:lnTo>
                    <a:pt x="38" y="60"/>
                  </a:lnTo>
                  <a:lnTo>
                    <a:pt x="26" y="48"/>
                  </a:lnTo>
                  <a:lnTo>
                    <a:pt x="17" y="33"/>
                  </a:lnTo>
                  <a:lnTo>
                    <a:pt x="8" y="1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30" y="8"/>
                  </a:lnTo>
                  <a:lnTo>
                    <a:pt x="33" y="7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7" name="Freeform 23"/>
            <p:cNvSpPr>
              <a:spLocks/>
            </p:cNvSpPr>
            <p:nvPr/>
          </p:nvSpPr>
          <p:spPr bwMode="auto">
            <a:xfrm>
              <a:off x="3769" y="1960"/>
              <a:ext cx="9" cy="9"/>
            </a:xfrm>
            <a:custGeom>
              <a:avLst/>
              <a:gdLst>
                <a:gd name="T0" fmla="*/ 55 w 57"/>
                <a:gd name="T1" fmla="*/ 17 h 51"/>
                <a:gd name="T2" fmla="*/ 56 w 57"/>
                <a:gd name="T3" fmla="*/ 21 h 51"/>
                <a:gd name="T4" fmla="*/ 57 w 57"/>
                <a:gd name="T5" fmla="*/ 25 h 51"/>
                <a:gd name="T6" fmla="*/ 57 w 57"/>
                <a:gd name="T7" fmla="*/ 27 h 51"/>
                <a:gd name="T8" fmla="*/ 56 w 57"/>
                <a:gd name="T9" fmla="*/ 30 h 51"/>
                <a:gd name="T10" fmla="*/ 54 w 57"/>
                <a:gd name="T11" fmla="*/ 33 h 51"/>
                <a:gd name="T12" fmla="*/ 50 w 57"/>
                <a:gd name="T13" fmla="*/ 36 h 51"/>
                <a:gd name="T14" fmla="*/ 45 w 57"/>
                <a:gd name="T15" fmla="*/ 38 h 51"/>
                <a:gd name="T16" fmla="*/ 40 w 57"/>
                <a:gd name="T17" fmla="*/ 41 h 51"/>
                <a:gd name="T18" fmla="*/ 35 w 57"/>
                <a:gd name="T19" fmla="*/ 44 h 51"/>
                <a:gd name="T20" fmla="*/ 32 w 57"/>
                <a:gd name="T21" fmla="*/ 49 h 51"/>
                <a:gd name="T22" fmla="*/ 23 w 57"/>
                <a:gd name="T23" fmla="*/ 50 h 51"/>
                <a:gd name="T24" fmla="*/ 13 w 57"/>
                <a:gd name="T25" fmla="*/ 51 h 51"/>
                <a:gd name="T26" fmla="*/ 8 w 57"/>
                <a:gd name="T27" fmla="*/ 50 h 51"/>
                <a:gd name="T28" fmla="*/ 4 w 57"/>
                <a:gd name="T29" fmla="*/ 48 h 51"/>
                <a:gd name="T30" fmla="*/ 2 w 57"/>
                <a:gd name="T31" fmla="*/ 46 h 51"/>
                <a:gd name="T32" fmla="*/ 1 w 57"/>
                <a:gd name="T33" fmla="*/ 44 h 51"/>
                <a:gd name="T34" fmla="*/ 0 w 57"/>
                <a:gd name="T35" fmla="*/ 41 h 51"/>
                <a:gd name="T36" fmla="*/ 0 w 57"/>
                <a:gd name="T37" fmla="*/ 38 h 51"/>
                <a:gd name="T38" fmla="*/ 0 w 57"/>
                <a:gd name="T39" fmla="*/ 33 h 51"/>
                <a:gd name="T40" fmla="*/ 2 w 57"/>
                <a:gd name="T41" fmla="*/ 28 h 51"/>
                <a:gd name="T42" fmla="*/ 3 w 57"/>
                <a:gd name="T43" fmla="*/ 23 h 51"/>
                <a:gd name="T44" fmla="*/ 6 w 57"/>
                <a:gd name="T45" fmla="*/ 18 h 51"/>
                <a:gd name="T46" fmla="*/ 9 w 57"/>
                <a:gd name="T47" fmla="*/ 14 h 51"/>
                <a:gd name="T48" fmla="*/ 12 w 57"/>
                <a:gd name="T49" fmla="*/ 10 h 51"/>
                <a:gd name="T50" fmla="*/ 16 w 57"/>
                <a:gd name="T51" fmla="*/ 6 h 51"/>
                <a:gd name="T52" fmla="*/ 20 w 57"/>
                <a:gd name="T53" fmla="*/ 4 h 51"/>
                <a:gd name="T54" fmla="*/ 24 w 57"/>
                <a:gd name="T55" fmla="*/ 2 h 51"/>
                <a:gd name="T56" fmla="*/ 29 w 57"/>
                <a:gd name="T57" fmla="*/ 1 h 51"/>
                <a:gd name="T58" fmla="*/ 33 w 57"/>
                <a:gd name="T59" fmla="*/ 0 h 51"/>
                <a:gd name="T60" fmla="*/ 38 w 57"/>
                <a:gd name="T61" fmla="*/ 1 h 51"/>
                <a:gd name="T62" fmla="*/ 42 w 57"/>
                <a:gd name="T63" fmla="*/ 3 h 51"/>
                <a:gd name="T64" fmla="*/ 47 w 57"/>
                <a:gd name="T65" fmla="*/ 7 h 51"/>
                <a:gd name="T66" fmla="*/ 51 w 57"/>
                <a:gd name="T67" fmla="*/ 11 h 51"/>
                <a:gd name="T68" fmla="*/ 55 w 57"/>
                <a:gd name="T6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51">
                  <a:moveTo>
                    <a:pt x="55" y="17"/>
                  </a:moveTo>
                  <a:lnTo>
                    <a:pt x="56" y="21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6" y="30"/>
                  </a:lnTo>
                  <a:lnTo>
                    <a:pt x="54" y="33"/>
                  </a:lnTo>
                  <a:lnTo>
                    <a:pt x="50" y="36"/>
                  </a:lnTo>
                  <a:lnTo>
                    <a:pt x="45" y="38"/>
                  </a:lnTo>
                  <a:lnTo>
                    <a:pt x="40" y="41"/>
                  </a:lnTo>
                  <a:lnTo>
                    <a:pt x="35" y="44"/>
                  </a:lnTo>
                  <a:lnTo>
                    <a:pt x="32" y="49"/>
                  </a:lnTo>
                  <a:lnTo>
                    <a:pt x="23" y="50"/>
                  </a:lnTo>
                  <a:lnTo>
                    <a:pt x="13" y="51"/>
                  </a:lnTo>
                  <a:lnTo>
                    <a:pt x="8" y="50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8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7" y="7"/>
                  </a:lnTo>
                  <a:lnTo>
                    <a:pt x="51" y="11"/>
                  </a:lnTo>
                  <a:lnTo>
                    <a:pt x="5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8" name="Freeform 24"/>
            <p:cNvSpPr>
              <a:spLocks/>
            </p:cNvSpPr>
            <p:nvPr/>
          </p:nvSpPr>
          <p:spPr bwMode="auto">
            <a:xfrm>
              <a:off x="3795" y="1960"/>
              <a:ext cx="7" cy="10"/>
            </a:xfrm>
            <a:custGeom>
              <a:avLst/>
              <a:gdLst>
                <a:gd name="T0" fmla="*/ 49 w 49"/>
                <a:gd name="T1" fmla="*/ 17 h 61"/>
                <a:gd name="T2" fmla="*/ 49 w 49"/>
                <a:gd name="T3" fmla="*/ 25 h 61"/>
                <a:gd name="T4" fmla="*/ 49 w 49"/>
                <a:gd name="T5" fmla="*/ 32 h 61"/>
                <a:gd name="T6" fmla="*/ 48 w 49"/>
                <a:gd name="T7" fmla="*/ 38 h 61"/>
                <a:gd name="T8" fmla="*/ 47 w 49"/>
                <a:gd name="T9" fmla="*/ 43 h 61"/>
                <a:gd name="T10" fmla="*/ 44 w 49"/>
                <a:gd name="T11" fmla="*/ 48 h 61"/>
                <a:gd name="T12" fmla="*/ 41 w 49"/>
                <a:gd name="T13" fmla="*/ 52 h 61"/>
                <a:gd name="T14" fmla="*/ 37 w 49"/>
                <a:gd name="T15" fmla="*/ 57 h 61"/>
                <a:gd name="T16" fmla="*/ 33 w 49"/>
                <a:gd name="T17" fmla="*/ 61 h 61"/>
                <a:gd name="T18" fmla="*/ 27 w 49"/>
                <a:gd name="T19" fmla="*/ 60 h 61"/>
                <a:gd name="T20" fmla="*/ 22 w 49"/>
                <a:gd name="T21" fmla="*/ 58 h 61"/>
                <a:gd name="T22" fmla="*/ 17 w 49"/>
                <a:gd name="T23" fmla="*/ 55 h 61"/>
                <a:gd name="T24" fmla="*/ 12 w 49"/>
                <a:gd name="T25" fmla="*/ 52 h 61"/>
                <a:gd name="T26" fmla="*/ 9 w 49"/>
                <a:gd name="T27" fmla="*/ 48 h 61"/>
                <a:gd name="T28" fmla="*/ 6 w 49"/>
                <a:gd name="T29" fmla="*/ 44 h 61"/>
                <a:gd name="T30" fmla="*/ 3 w 49"/>
                <a:gd name="T31" fmla="*/ 39 h 61"/>
                <a:gd name="T32" fmla="*/ 1 w 49"/>
                <a:gd name="T33" fmla="*/ 35 h 61"/>
                <a:gd name="T34" fmla="*/ 0 w 49"/>
                <a:gd name="T35" fmla="*/ 30 h 61"/>
                <a:gd name="T36" fmla="*/ 0 w 49"/>
                <a:gd name="T37" fmla="*/ 25 h 61"/>
                <a:gd name="T38" fmla="*/ 1 w 49"/>
                <a:gd name="T39" fmla="*/ 20 h 61"/>
                <a:gd name="T40" fmla="*/ 2 w 49"/>
                <a:gd name="T41" fmla="*/ 15 h 61"/>
                <a:gd name="T42" fmla="*/ 4 w 49"/>
                <a:gd name="T43" fmla="*/ 11 h 61"/>
                <a:gd name="T44" fmla="*/ 7 w 49"/>
                <a:gd name="T45" fmla="*/ 7 h 61"/>
                <a:gd name="T46" fmla="*/ 12 w 49"/>
                <a:gd name="T47" fmla="*/ 4 h 61"/>
                <a:gd name="T48" fmla="*/ 17 w 49"/>
                <a:gd name="T49" fmla="*/ 1 h 61"/>
                <a:gd name="T50" fmla="*/ 22 w 49"/>
                <a:gd name="T51" fmla="*/ 0 h 61"/>
                <a:gd name="T52" fmla="*/ 26 w 49"/>
                <a:gd name="T53" fmla="*/ 0 h 61"/>
                <a:gd name="T54" fmla="*/ 30 w 49"/>
                <a:gd name="T55" fmla="*/ 1 h 61"/>
                <a:gd name="T56" fmla="*/ 34 w 49"/>
                <a:gd name="T57" fmla="*/ 3 h 61"/>
                <a:gd name="T58" fmla="*/ 42 w 49"/>
                <a:gd name="T59" fmla="*/ 10 h 61"/>
                <a:gd name="T60" fmla="*/ 49 w 49"/>
                <a:gd name="T6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1">
                  <a:moveTo>
                    <a:pt x="49" y="17"/>
                  </a:moveTo>
                  <a:lnTo>
                    <a:pt x="49" y="25"/>
                  </a:lnTo>
                  <a:lnTo>
                    <a:pt x="49" y="32"/>
                  </a:lnTo>
                  <a:lnTo>
                    <a:pt x="48" y="38"/>
                  </a:lnTo>
                  <a:lnTo>
                    <a:pt x="47" y="43"/>
                  </a:lnTo>
                  <a:lnTo>
                    <a:pt x="44" y="48"/>
                  </a:lnTo>
                  <a:lnTo>
                    <a:pt x="41" y="52"/>
                  </a:lnTo>
                  <a:lnTo>
                    <a:pt x="37" y="57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2" y="58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3" y="39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2" y="10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9" name="Freeform 25"/>
            <p:cNvSpPr>
              <a:spLocks/>
            </p:cNvSpPr>
            <p:nvPr/>
          </p:nvSpPr>
          <p:spPr bwMode="auto">
            <a:xfrm>
              <a:off x="3746" y="1968"/>
              <a:ext cx="9" cy="9"/>
            </a:xfrm>
            <a:custGeom>
              <a:avLst/>
              <a:gdLst>
                <a:gd name="T0" fmla="*/ 65 w 65"/>
                <a:gd name="T1" fmla="*/ 29 h 53"/>
                <a:gd name="T2" fmla="*/ 65 w 65"/>
                <a:gd name="T3" fmla="*/ 33 h 53"/>
                <a:gd name="T4" fmla="*/ 64 w 65"/>
                <a:gd name="T5" fmla="*/ 36 h 53"/>
                <a:gd name="T6" fmla="*/ 63 w 65"/>
                <a:gd name="T7" fmla="*/ 39 h 53"/>
                <a:gd name="T8" fmla="*/ 61 w 65"/>
                <a:gd name="T9" fmla="*/ 42 h 53"/>
                <a:gd name="T10" fmla="*/ 57 w 65"/>
                <a:gd name="T11" fmla="*/ 48 h 53"/>
                <a:gd name="T12" fmla="*/ 53 w 65"/>
                <a:gd name="T13" fmla="*/ 53 h 53"/>
                <a:gd name="T14" fmla="*/ 49 w 65"/>
                <a:gd name="T15" fmla="*/ 51 h 53"/>
                <a:gd name="T16" fmla="*/ 45 w 65"/>
                <a:gd name="T17" fmla="*/ 49 h 53"/>
                <a:gd name="T18" fmla="*/ 41 w 65"/>
                <a:gd name="T19" fmla="*/ 48 h 53"/>
                <a:gd name="T20" fmla="*/ 37 w 65"/>
                <a:gd name="T21" fmla="*/ 48 h 53"/>
                <a:gd name="T22" fmla="*/ 29 w 65"/>
                <a:gd name="T23" fmla="*/ 48 h 53"/>
                <a:gd name="T24" fmla="*/ 22 w 65"/>
                <a:gd name="T25" fmla="*/ 48 h 53"/>
                <a:gd name="T26" fmla="*/ 19 w 65"/>
                <a:gd name="T27" fmla="*/ 48 h 53"/>
                <a:gd name="T28" fmla="*/ 16 w 65"/>
                <a:gd name="T29" fmla="*/ 48 h 53"/>
                <a:gd name="T30" fmla="*/ 13 w 65"/>
                <a:gd name="T31" fmla="*/ 47 h 53"/>
                <a:gd name="T32" fmla="*/ 10 w 65"/>
                <a:gd name="T33" fmla="*/ 44 h 53"/>
                <a:gd name="T34" fmla="*/ 8 w 65"/>
                <a:gd name="T35" fmla="*/ 42 h 53"/>
                <a:gd name="T36" fmla="*/ 6 w 65"/>
                <a:gd name="T37" fmla="*/ 38 h 53"/>
                <a:gd name="T38" fmla="*/ 4 w 65"/>
                <a:gd name="T39" fmla="*/ 34 h 53"/>
                <a:gd name="T40" fmla="*/ 2 w 65"/>
                <a:gd name="T41" fmla="*/ 29 h 53"/>
                <a:gd name="T42" fmla="*/ 0 w 65"/>
                <a:gd name="T43" fmla="*/ 21 h 53"/>
                <a:gd name="T44" fmla="*/ 0 w 65"/>
                <a:gd name="T45" fmla="*/ 15 h 53"/>
                <a:gd name="T46" fmla="*/ 2 w 65"/>
                <a:gd name="T47" fmla="*/ 10 h 53"/>
                <a:gd name="T48" fmla="*/ 5 w 65"/>
                <a:gd name="T49" fmla="*/ 6 h 53"/>
                <a:gd name="T50" fmla="*/ 10 w 65"/>
                <a:gd name="T51" fmla="*/ 3 h 53"/>
                <a:gd name="T52" fmla="*/ 15 w 65"/>
                <a:gd name="T53" fmla="*/ 1 h 53"/>
                <a:gd name="T54" fmla="*/ 21 w 65"/>
                <a:gd name="T55" fmla="*/ 0 h 53"/>
                <a:gd name="T56" fmla="*/ 27 w 65"/>
                <a:gd name="T57" fmla="*/ 0 h 53"/>
                <a:gd name="T58" fmla="*/ 34 w 65"/>
                <a:gd name="T59" fmla="*/ 1 h 53"/>
                <a:gd name="T60" fmla="*/ 40 w 65"/>
                <a:gd name="T61" fmla="*/ 2 h 53"/>
                <a:gd name="T62" fmla="*/ 47 w 65"/>
                <a:gd name="T63" fmla="*/ 5 h 53"/>
                <a:gd name="T64" fmla="*/ 52 w 65"/>
                <a:gd name="T65" fmla="*/ 8 h 53"/>
                <a:gd name="T66" fmla="*/ 57 w 65"/>
                <a:gd name="T67" fmla="*/ 12 h 53"/>
                <a:gd name="T68" fmla="*/ 61 w 65"/>
                <a:gd name="T69" fmla="*/ 17 h 53"/>
                <a:gd name="T70" fmla="*/ 63 w 65"/>
                <a:gd name="T71" fmla="*/ 23 h 53"/>
                <a:gd name="T72" fmla="*/ 65 w 65"/>
                <a:gd name="T73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53">
                  <a:moveTo>
                    <a:pt x="65" y="29"/>
                  </a:moveTo>
                  <a:lnTo>
                    <a:pt x="65" y="33"/>
                  </a:lnTo>
                  <a:lnTo>
                    <a:pt x="64" y="36"/>
                  </a:lnTo>
                  <a:lnTo>
                    <a:pt x="63" y="39"/>
                  </a:lnTo>
                  <a:lnTo>
                    <a:pt x="61" y="42"/>
                  </a:lnTo>
                  <a:lnTo>
                    <a:pt x="57" y="48"/>
                  </a:lnTo>
                  <a:lnTo>
                    <a:pt x="53" y="53"/>
                  </a:lnTo>
                  <a:lnTo>
                    <a:pt x="49" y="51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7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19" y="48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2"/>
                  </a:lnTo>
                  <a:lnTo>
                    <a:pt x="47" y="5"/>
                  </a:lnTo>
                  <a:lnTo>
                    <a:pt x="52" y="8"/>
                  </a:lnTo>
                  <a:lnTo>
                    <a:pt x="57" y="12"/>
                  </a:lnTo>
                  <a:lnTo>
                    <a:pt x="61" y="17"/>
                  </a:lnTo>
                  <a:lnTo>
                    <a:pt x="63" y="23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3119" y="1971"/>
              <a:ext cx="246" cy="399"/>
            </a:xfrm>
            <a:custGeom>
              <a:avLst/>
              <a:gdLst>
                <a:gd name="T0" fmla="*/ 1676 w 1676"/>
                <a:gd name="T1" fmla="*/ 96 h 2412"/>
                <a:gd name="T2" fmla="*/ 1669 w 1676"/>
                <a:gd name="T3" fmla="*/ 165 h 2412"/>
                <a:gd name="T4" fmla="*/ 1652 w 1676"/>
                <a:gd name="T5" fmla="*/ 231 h 2412"/>
                <a:gd name="T6" fmla="*/ 1626 w 1676"/>
                <a:gd name="T7" fmla="*/ 296 h 2412"/>
                <a:gd name="T8" fmla="*/ 1594 w 1676"/>
                <a:gd name="T9" fmla="*/ 357 h 2412"/>
                <a:gd name="T10" fmla="*/ 1543 w 1676"/>
                <a:gd name="T11" fmla="*/ 438 h 2412"/>
                <a:gd name="T12" fmla="*/ 1457 w 1676"/>
                <a:gd name="T13" fmla="*/ 554 h 2412"/>
                <a:gd name="T14" fmla="*/ 1371 w 1676"/>
                <a:gd name="T15" fmla="*/ 666 h 2412"/>
                <a:gd name="T16" fmla="*/ 1234 w 1676"/>
                <a:gd name="T17" fmla="*/ 820 h 2412"/>
                <a:gd name="T18" fmla="*/ 1076 w 1676"/>
                <a:gd name="T19" fmla="*/ 999 h 2412"/>
                <a:gd name="T20" fmla="*/ 924 w 1676"/>
                <a:gd name="T21" fmla="*/ 1185 h 2412"/>
                <a:gd name="T22" fmla="*/ 779 w 1676"/>
                <a:gd name="T23" fmla="*/ 1375 h 2412"/>
                <a:gd name="T24" fmla="*/ 639 w 1676"/>
                <a:gd name="T25" fmla="*/ 1570 h 2412"/>
                <a:gd name="T26" fmla="*/ 526 w 1676"/>
                <a:gd name="T27" fmla="*/ 1742 h 2412"/>
                <a:gd name="T28" fmla="*/ 465 w 1676"/>
                <a:gd name="T29" fmla="*/ 1867 h 2412"/>
                <a:gd name="T30" fmla="*/ 414 w 1676"/>
                <a:gd name="T31" fmla="*/ 1997 h 2412"/>
                <a:gd name="T32" fmla="*/ 389 w 1676"/>
                <a:gd name="T33" fmla="*/ 2086 h 2412"/>
                <a:gd name="T34" fmla="*/ 376 w 1676"/>
                <a:gd name="T35" fmla="*/ 2154 h 2412"/>
                <a:gd name="T36" fmla="*/ 368 w 1676"/>
                <a:gd name="T37" fmla="*/ 2223 h 2412"/>
                <a:gd name="T38" fmla="*/ 369 w 1676"/>
                <a:gd name="T39" fmla="*/ 2293 h 2412"/>
                <a:gd name="T40" fmla="*/ 379 w 1676"/>
                <a:gd name="T41" fmla="*/ 2364 h 2412"/>
                <a:gd name="T42" fmla="*/ 374 w 1676"/>
                <a:gd name="T43" fmla="*/ 2405 h 2412"/>
                <a:gd name="T44" fmla="*/ 328 w 1676"/>
                <a:gd name="T45" fmla="*/ 2376 h 2412"/>
                <a:gd name="T46" fmla="*/ 289 w 1676"/>
                <a:gd name="T47" fmla="*/ 2336 h 2412"/>
                <a:gd name="T48" fmla="*/ 232 w 1676"/>
                <a:gd name="T49" fmla="*/ 2257 h 2412"/>
                <a:gd name="T50" fmla="*/ 175 w 1676"/>
                <a:gd name="T51" fmla="*/ 2155 h 2412"/>
                <a:gd name="T52" fmla="*/ 130 w 1676"/>
                <a:gd name="T53" fmla="*/ 2048 h 2412"/>
                <a:gd name="T54" fmla="*/ 89 w 1676"/>
                <a:gd name="T55" fmla="*/ 1937 h 2412"/>
                <a:gd name="T56" fmla="*/ 56 w 1676"/>
                <a:gd name="T57" fmla="*/ 1825 h 2412"/>
                <a:gd name="T58" fmla="*/ 29 w 1676"/>
                <a:gd name="T59" fmla="*/ 1711 h 2412"/>
                <a:gd name="T60" fmla="*/ 11 w 1676"/>
                <a:gd name="T61" fmla="*/ 1595 h 2412"/>
                <a:gd name="T62" fmla="*/ 1 w 1676"/>
                <a:gd name="T63" fmla="*/ 1478 h 2412"/>
                <a:gd name="T64" fmla="*/ 1 w 1676"/>
                <a:gd name="T65" fmla="*/ 1361 h 2412"/>
                <a:gd name="T66" fmla="*/ 11 w 1676"/>
                <a:gd name="T67" fmla="*/ 1243 h 2412"/>
                <a:gd name="T68" fmla="*/ 32 w 1676"/>
                <a:gd name="T69" fmla="*/ 1125 h 2412"/>
                <a:gd name="T70" fmla="*/ 65 w 1676"/>
                <a:gd name="T71" fmla="*/ 1007 h 2412"/>
                <a:gd name="T72" fmla="*/ 119 w 1676"/>
                <a:gd name="T73" fmla="*/ 879 h 2412"/>
                <a:gd name="T74" fmla="*/ 187 w 1676"/>
                <a:gd name="T75" fmla="*/ 747 h 2412"/>
                <a:gd name="T76" fmla="*/ 267 w 1676"/>
                <a:gd name="T77" fmla="*/ 618 h 2412"/>
                <a:gd name="T78" fmla="*/ 355 w 1676"/>
                <a:gd name="T79" fmla="*/ 495 h 2412"/>
                <a:gd name="T80" fmla="*/ 455 w 1676"/>
                <a:gd name="T81" fmla="*/ 381 h 2412"/>
                <a:gd name="T82" fmla="*/ 564 w 1676"/>
                <a:gd name="T83" fmla="*/ 278 h 2412"/>
                <a:gd name="T84" fmla="*/ 683 w 1676"/>
                <a:gd name="T85" fmla="*/ 188 h 2412"/>
                <a:gd name="T86" fmla="*/ 811 w 1676"/>
                <a:gd name="T87" fmla="*/ 113 h 2412"/>
                <a:gd name="T88" fmla="*/ 949 w 1676"/>
                <a:gd name="T89" fmla="*/ 58 h 2412"/>
                <a:gd name="T90" fmla="*/ 1096 w 1676"/>
                <a:gd name="T91" fmla="*/ 21 h 2412"/>
                <a:gd name="T92" fmla="*/ 1252 w 1676"/>
                <a:gd name="T93" fmla="*/ 8 h 2412"/>
                <a:gd name="T94" fmla="*/ 1386 w 1676"/>
                <a:gd name="T95" fmla="*/ 1 h 2412"/>
                <a:gd name="T96" fmla="*/ 1465 w 1676"/>
                <a:gd name="T97" fmla="*/ 1 h 2412"/>
                <a:gd name="T98" fmla="*/ 1545 w 1676"/>
                <a:gd name="T99" fmla="*/ 9 h 2412"/>
                <a:gd name="T100" fmla="*/ 1623 w 1676"/>
                <a:gd name="T101" fmla="*/ 27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2412">
                  <a:moveTo>
                    <a:pt x="1675" y="48"/>
                  </a:moveTo>
                  <a:lnTo>
                    <a:pt x="1676" y="72"/>
                  </a:lnTo>
                  <a:lnTo>
                    <a:pt x="1676" y="96"/>
                  </a:lnTo>
                  <a:lnTo>
                    <a:pt x="1675" y="119"/>
                  </a:lnTo>
                  <a:lnTo>
                    <a:pt x="1673" y="142"/>
                  </a:lnTo>
                  <a:lnTo>
                    <a:pt x="1669" y="165"/>
                  </a:lnTo>
                  <a:lnTo>
                    <a:pt x="1665" y="187"/>
                  </a:lnTo>
                  <a:lnTo>
                    <a:pt x="1659" y="209"/>
                  </a:lnTo>
                  <a:lnTo>
                    <a:pt x="1652" y="231"/>
                  </a:lnTo>
                  <a:lnTo>
                    <a:pt x="1645" y="253"/>
                  </a:lnTo>
                  <a:lnTo>
                    <a:pt x="1635" y="274"/>
                  </a:lnTo>
                  <a:lnTo>
                    <a:pt x="1626" y="296"/>
                  </a:lnTo>
                  <a:lnTo>
                    <a:pt x="1616" y="317"/>
                  </a:lnTo>
                  <a:lnTo>
                    <a:pt x="1605" y="337"/>
                  </a:lnTo>
                  <a:lnTo>
                    <a:pt x="1594" y="357"/>
                  </a:lnTo>
                  <a:lnTo>
                    <a:pt x="1582" y="378"/>
                  </a:lnTo>
                  <a:lnTo>
                    <a:pt x="1569" y="397"/>
                  </a:lnTo>
                  <a:lnTo>
                    <a:pt x="1543" y="438"/>
                  </a:lnTo>
                  <a:lnTo>
                    <a:pt x="1516" y="477"/>
                  </a:lnTo>
                  <a:lnTo>
                    <a:pt x="1486" y="515"/>
                  </a:lnTo>
                  <a:lnTo>
                    <a:pt x="1457" y="554"/>
                  </a:lnTo>
                  <a:lnTo>
                    <a:pt x="1428" y="591"/>
                  </a:lnTo>
                  <a:lnTo>
                    <a:pt x="1399" y="628"/>
                  </a:lnTo>
                  <a:lnTo>
                    <a:pt x="1371" y="666"/>
                  </a:lnTo>
                  <a:lnTo>
                    <a:pt x="1345" y="703"/>
                  </a:lnTo>
                  <a:lnTo>
                    <a:pt x="1289" y="760"/>
                  </a:lnTo>
                  <a:lnTo>
                    <a:pt x="1234" y="820"/>
                  </a:lnTo>
                  <a:lnTo>
                    <a:pt x="1181" y="879"/>
                  </a:lnTo>
                  <a:lnTo>
                    <a:pt x="1127" y="939"/>
                  </a:lnTo>
                  <a:lnTo>
                    <a:pt x="1076" y="999"/>
                  </a:lnTo>
                  <a:lnTo>
                    <a:pt x="1025" y="1061"/>
                  </a:lnTo>
                  <a:lnTo>
                    <a:pt x="974" y="1122"/>
                  </a:lnTo>
                  <a:lnTo>
                    <a:pt x="924" y="1185"/>
                  </a:lnTo>
                  <a:lnTo>
                    <a:pt x="875" y="1248"/>
                  </a:lnTo>
                  <a:lnTo>
                    <a:pt x="827" y="1312"/>
                  </a:lnTo>
                  <a:lnTo>
                    <a:pt x="779" y="1375"/>
                  </a:lnTo>
                  <a:lnTo>
                    <a:pt x="731" y="1440"/>
                  </a:lnTo>
                  <a:lnTo>
                    <a:pt x="685" y="1505"/>
                  </a:lnTo>
                  <a:lnTo>
                    <a:pt x="639" y="1570"/>
                  </a:lnTo>
                  <a:lnTo>
                    <a:pt x="592" y="1635"/>
                  </a:lnTo>
                  <a:lnTo>
                    <a:pt x="547" y="1702"/>
                  </a:lnTo>
                  <a:lnTo>
                    <a:pt x="526" y="1742"/>
                  </a:lnTo>
                  <a:lnTo>
                    <a:pt x="506" y="1783"/>
                  </a:lnTo>
                  <a:lnTo>
                    <a:pt x="485" y="1825"/>
                  </a:lnTo>
                  <a:lnTo>
                    <a:pt x="465" y="1867"/>
                  </a:lnTo>
                  <a:lnTo>
                    <a:pt x="447" y="1909"/>
                  </a:lnTo>
                  <a:lnTo>
                    <a:pt x="430" y="1953"/>
                  </a:lnTo>
                  <a:lnTo>
                    <a:pt x="414" y="1997"/>
                  </a:lnTo>
                  <a:lnTo>
                    <a:pt x="400" y="2041"/>
                  </a:lnTo>
                  <a:lnTo>
                    <a:pt x="394" y="2064"/>
                  </a:lnTo>
                  <a:lnTo>
                    <a:pt x="389" y="2086"/>
                  </a:lnTo>
                  <a:lnTo>
                    <a:pt x="384" y="2109"/>
                  </a:lnTo>
                  <a:lnTo>
                    <a:pt x="379" y="2131"/>
                  </a:lnTo>
                  <a:lnTo>
                    <a:pt x="376" y="2154"/>
                  </a:lnTo>
                  <a:lnTo>
                    <a:pt x="373" y="2178"/>
                  </a:lnTo>
                  <a:lnTo>
                    <a:pt x="370" y="2200"/>
                  </a:lnTo>
                  <a:lnTo>
                    <a:pt x="368" y="2223"/>
                  </a:lnTo>
                  <a:lnTo>
                    <a:pt x="368" y="2246"/>
                  </a:lnTo>
                  <a:lnTo>
                    <a:pt x="368" y="2270"/>
                  </a:lnTo>
                  <a:lnTo>
                    <a:pt x="369" y="2293"/>
                  </a:lnTo>
                  <a:lnTo>
                    <a:pt x="372" y="2317"/>
                  </a:lnTo>
                  <a:lnTo>
                    <a:pt x="375" y="2341"/>
                  </a:lnTo>
                  <a:lnTo>
                    <a:pt x="379" y="2364"/>
                  </a:lnTo>
                  <a:lnTo>
                    <a:pt x="384" y="2388"/>
                  </a:lnTo>
                  <a:lnTo>
                    <a:pt x="390" y="2412"/>
                  </a:lnTo>
                  <a:lnTo>
                    <a:pt x="374" y="2405"/>
                  </a:lnTo>
                  <a:lnTo>
                    <a:pt x="357" y="2396"/>
                  </a:lnTo>
                  <a:lnTo>
                    <a:pt x="343" y="2387"/>
                  </a:lnTo>
                  <a:lnTo>
                    <a:pt x="328" y="2376"/>
                  </a:lnTo>
                  <a:lnTo>
                    <a:pt x="315" y="2364"/>
                  </a:lnTo>
                  <a:lnTo>
                    <a:pt x="302" y="2350"/>
                  </a:lnTo>
                  <a:lnTo>
                    <a:pt x="289" y="2336"/>
                  </a:lnTo>
                  <a:lnTo>
                    <a:pt x="277" y="2322"/>
                  </a:lnTo>
                  <a:lnTo>
                    <a:pt x="254" y="2289"/>
                  </a:lnTo>
                  <a:lnTo>
                    <a:pt x="232" y="2257"/>
                  </a:lnTo>
                  <a:lnTo>
                    <a:pt x="211" y="2223"/>
                  </a:lnTo>
                  <a:lnTo>
                    <a:pt x="192" y="2191"/>
                  </a:lnTo>
                  <a:lnTo>
                    <a:pt x="175" y="2155"/>
                  </a:lnTo>
                  <a:lnTo>
                    <a:pt x="160" y="2119"/>
                  </a:lnTo>
                  <a:lnTo>
                    <a:pt x="144" y="2084"/>
                  </a:lnTo>
                  <a:lnTo>
                    <a:pt x="130" y="2048"/>
                  </a:lnTo>
                  <a:lnTo>
                    <a:pt x="115" y="2011"/>
                  </a:lnTo>
                  <a:lnTo>
                    <a:pt x="102" y="1974"/>
                  </a:lnTo>
                  <a:lnTo>
                    <a:pt x="89" y="1937"/>
                  </a:lnTo>
                  <a:lnTo>
                    <a:pt x="77" y="1899"/>
                  </a:lnTo>
                  <a:lnTo>
                    <a:pt x="66" y="1862"/>
                  </a:lnTo>
                  <a:lnTo>
                    <a:pt x="56" y="1825"/>
                  </a:lnTo>
                  <a:lnTo>
                    <a:pt x="46" y="1786"/>
                  </a:lnTo>
                  <a:lnTo>
                    <a:pt x="37" y="1749"/>
                  </a:lnTo>
                  <a:lnTo>
                    <a:pt x="29" y="1711"/>
                  </a:lnTo>
                  <a:lnTo>
                    <a:pt x="22" y="1673"/>
                  </a:lnTo>
                  <a:lnTo>
                    <a:pt x="16" y="1633"/>
                  </a:lnTo>
                  <a:lnTo>
                    <a:pt x="11" y="1595"/>
                  </a:lnTo>
                  <a:lnTo>
                    <a:pt x="7" y="1557"/>
                  </a:lnTo>
                  <a:lnTo>
                    <a:pt x="3" y="1517"/>
                  </a:lnTo>
                  <a:lnTo>
                    <a:pt x="1" y="1478"/>
                  </a:lnTo>
                  <a:lnTo>
                    <a:pt x="0" y="1440"/>
                  </a:lnTo>
                  <a:lnTo>
                    <a:pt x="0" y="1400"/>
                  </a:lnTo>
                  <a:lnTo>
                    <a:pt x="1" y="1361"/>
                  </a:lnTo>
                  <a:lnTo>
                    <a:pt x="3" y="1322"/>
                  </a:lnTo>
                  <a:lnTo>
                    <a:pt x="7" y="1282"/>
                  </a:lnTo>
                  <a:lnTo>
                    <a:pt x="11" y="1243"/>
                  </a:lnTo>
                  <a:lnTo>
                    <a:pt x="17" y="1204"/>
                  </a:lnTo>
                  <a:lnTo>
                    <a:pt x="24" y="1165"/>
                  </a:lnTo>
                  <a:lnTo>
                    <a:pt x="32" y="1125"/>
                  </a:lnTo>
                  <a:lnTo>
                    <a:pt x="42" y="1086"/>
                  </a:lnTo>
                  <a:lnTo>
                    <a:pt x="53" y="1047"/>
                  </a:lnTo>
                  <a:lnTo>
                    <a:pt x="65" y="1007"/>
                  </a:lnTo>
                  <a:lnTo>
                    <a:pt x="78" y="968"/>
                  </a:lnTo>
                  <a:lnTo>
                    <a:pt x="98" y="924"/>
                  </a:lnTo>
                  <a:lnTo>
                    <a:pt x="119" y="879"/>
                  </a:lnTo>
                  <a:lnTo>
                    <a:pt x="141" y="835"/>
                  </a:lnTo>
                  <a:lnTo>
                    <a:pt x="163" y="791"/>
                  </a:lnTo>
                  <a:lnTo>
                    <a:pt x="187" y="747"/>
                  </a:lnTo>
                  <a:lnTo>
                    <a:pt x="212" y="704"/>
                  </a:lnTo>
                  <a:lnTo>
                    <a:pt x="238" y="661"/>
                  </a:lnTo>
                  <a:lnTo>
                    <a:pt x="267" y="618"/>
                  </a:lnTo>
                  <a:lnTo>
                    <a:pt x="295" y="577"/>
                  </a:lnTo>
                  <a:lnTo>
                    <a:pt x="324" y="536"/>
                  </a:lnTo>
                  <a:lnTo>
                    <a:pt x="355" y="495"/>
                  </a:lnTo>
                  <a:lnTo>
                    <a:pt x="388" y="456"/>
                  </a:lnTo>
                  <a:lnTo>
                    <a:pt x="421" y="419"/>
                  </a:lnTo>
                  <a:lnTo>
                    <a:pt x="455" y="381"/>
                  </a:lnTo>
                  <a:lnTo>
                    <a:pt x="490" y="346"/>
                  </a:lnTo>
                  <a:lnTo>
                    <a:pt x="527" y="311"/>
                  </a:lnTo>
                  <a:lnTo>
                    <a:pt x="564" y="278"/>
                  </a:lnTo>
                  <a:lnTo>
                    <a:pt x="602" y="246"/>
                  </a:lnTo>
                  <a:lnTo>
                    <a:pt x="642" y="216"/>
                  </a:lnTo>
                  <a:lnTo>
                    <a:pt x="683" y="188"/>
                  </a:lnTo>
                  <a:lnTo>
                    <a:pt x="724" y="162"/>
                  </a:lnTo>
                  <a:lnTo>
                    <a:pt x="768" y="136"/>
                  </a:lnTo>
                  <a:lnTo>
                    <a:pt x="811" y="113"/>
                  </a:lnTo>
                  <a:lnTo>
                    <a:pt x="856" y="93"/>
                  </a:lnTo>
                  <a:lnTo>
                    <a:pt x="902" y="74"/>
                  </a:lnTo>
                  <a:lnTo>
                    <a:pt x="949" y="58"/>
                  </a:lnTo>
                  <a:lnTo>
                    <a:pt x="997" y="43"/>
                  </a:lnTo>
                  <a:lnTo>
                    <a:pt x="1046" y="32"/>
                  </a:lnTo>
                  <a:lnTo>
                    <a:pt x="1096" y="21"/>
                  </a:lnTo>
                  <a:lnTo>
                    <a:pt x="1148" y="14"/>
                  </a:lnTo>
                  <a:lnTo>
                    <a:pt x="1199" y="10"/>
                  </a:lnTo>
                  <a:lnTo>
                    <a:pt x="1252" y="8"/>
                  </a:lnTo>
                  <a:lnTo>
                    <a:pt x="1306" y="5"/>
                  </a:lnTo>
                  <a:lnTo>
                    <a:pt x="1358" y="2"/>
                  </a:lnTo>
                  <a:lnTo>
                    <a:pt x="1386" y="1"/>
                  </a:lnTo>
                  <a:lnTo>
                    <a:pt x="1412" y="0"/>
                  </a:lnTo>
                  <a:lnTo>
                    <a:pt x="1439" y="0"/>
                  </a:lnTo>
                  <a:lnTo>
                    <a:pt x="1465" y="1"/>
                  </a:lnTo>
                  <a:lnTo>
                    <a:pt x="1492" y="3"/>
                  </a:lnTo>
                  <a:lnTo>
                    <a:pt x="1519" y="5"/>
                  </a:lnTo>
                  <a:lnTo>
                    <a:pt x="1545" y="9"/>
                  </a:lnTo>
                  <a:lnTo>
                    <a:pt x="1571" y="14"/>
                  </a:lnTo>
                  <a:lnTo>
                    <a:pt x="1597" y="20"/>
                  </a:lnTo>
                  <a:lnTo>
                    <a:pt x="1623" y="27"/>
                  </a:lnTo>
                  <a:lnTo>
                    <a:pt x="1649" y="37"/>
                  </a:lnTo>
                  <a:lnTo>
                    <a:pt x="1675" y="4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3490" y="1968"/>
              <a:ext cx="330" cy="327"/>
            </a:xfrm>
            <a:custGeom>
              <a:avLst/>
              <a:gdLst>
                <a:gd name="T0" fmla="*/ 1732 w 2244"/>
                <a:gd name="T1" fmla="*/ 414 h 1980"/>
                <a:gd name="T2" fmla="*/ 1850 w 2244"/>
                <a:gd name="T3" fmla="*/ 296 h 1980"/>
                <a:gd name="T4" fmla="*/ 2016 w 2244"/>
                <a:gd name="T5" fmla="*/ 156 h 1980"/>
                <a:gd name="T6" fmla="*/ 2203 w 2244"/>
                <a:gd name="T7" fmla="*/ 252 h 1980"/>
                <a:gd name="T8" fmla="*/ 2244 w 2244"/>
                <a:gd name="T9" fmla="*/ 485 h 1980"/>
                <a:gd name="T10" fmla="*/ 2132 w 2244"/>
                <a:gd name="T11" fmla="*/ 713 h 1980"/>
                <a:gd name="T12" fmla="*/ 1940 w 2244"/>
                <a:gd name="T13" fmla="*/ 930 h 1980"/>
                <a:gd name="T14" fmla="*/ 1939 w 2244"/>
                <a:gd name="T15" fmla="*/ 893 h 1980"/>
                <a:gd name="T16" fmla="*/ 1881 w 2244"/>
                <a:gd name="T17" fmla="*/ 871 h 1980"/>
                <a:gd name="T18" fmla="*/ 1821 w 2244"/>
                <a:gd name="T19" fmla="*/ 814 h 1980"/>
                <a:gd name="T20" fmla="*/ 1795 w 2244"/>
                <a:gd name="T21" fmla="*/ 734 h 1980"/>
                <a:gd name="T22" fmla="*/ 1752 w 2244"/>
                <a:gd name="T23" fmla="*/ 745 h 1980"/>
                <a:gd name="T24" fmla="*/ 1809 w 2244"/>
                <a:gd name="T25" fmla="*/ 911 h 1980"/>
                <a:gd name="T26" fmla="*/ 1677 w 2244"/>
                <a:gd name="T27" fmla="*/ 1213 h 1980"/>
                <a:gd name="T28" fmla="*/ 1656 w 2244"/>
                <a:gd name="T29" fmla="*/ 1349 h 1980"/>
                <a:gd name="T30" fmla="*/ 1817 w 2244"/>
                <a:gd name="T31" fmla="*/ 1160 h 1980"/>
                <a:gd name="T32" fmla="*/ 1820 w 2244"/>
                <a:gd name="T33" fmla="*/ 1505 h 1980"/>
                <a:gd name="T34" fmla="*/ 1503 w 2244"/>
                <a:gd name="T35" fmla="*/ 1867 h 1980"/>
                <a:gd name="T36" fmla="*/ 1257 w 2244"/>
                <a:gd name="T37" fmla="*/ 1978 h 1980"/>
                <a:gd name="T38" fmla="*/ 1222 w 2244"/>
                <a:gd name="T39" fmla="*/ 1817 h 1980"/>
                <a:gd name="T40" fmla="*/ 1264 w 2244"/>
                <a:gd name="T41" fmla="*/ 1736 h 1980"/>
                <a:gd name="T42" fmla="*/ 1291 w 2244"/>
                <a:gd name="T43" fmla="*/ 1639 h 1980"/>
                <a:gd name="T44" fmla="*/ 1192 w 2244"/>
                <a:gd name="T45" fmla="*/ 1412 h 1980"/>
                <a:gd name="T46" fmla="*/ 1184 w 2244"/>
                <a:gd name="T47" fmla="*/ 1223 h 1980"/>
                <a:gd name="T48" fmla="*/ 1507 w 2244"/>
                <a:gd name="T49" fmla="*/ 872 h 1980"/>
                <a:gd name="T50" fmla="*/ 1305 w 2244"/>
                <a:gd name="T51" fmla="*/ 1063 h 1980"/>
                <a:gd name="T52" fmla="*/ 714 w 2244"/>
                <a:gd name="T53" fmla="*/ 1307 h 1980"/>
                <a:gd name="T54" fmla="*/ 637 w 2244"/>
                <a:gd name="T55" fmla="*/ 1242 h 1980"/>
                <a:gd name="T56" fmla="*/ 616 w 2244"/>
                <a:gd name="T57" fmla="*/ 1324 h 1980"/>
                <a:gd name="T58" fmla="*/ 550 w 2244"/>
                <a:gd name="T59" fmla="*/ 1337 h 1980"/>
                <a:gd name="T60" fmla="*/ 535 w 2244"/>
                <a:gd name="T61" fmla="*/ 1298 h 1980"/>
                <a:gd name="T62" fmla="*/ 498 w 2244"/>
                <a:gd name="T63" fmla="*/ 1251 h 1980"/>
                <a:gd name="T64" fmla="*/ 451 w 2244"/>
                <a:gd name="T65" fmla="*/ 1317 h 1980"/>
                <a:gd name="T66" fmla="*/ 390 w 2244"/>
                <a:gd name="T67" fmla="*/ 1268 h 1980"/>
                <a:gd name="T68" fmla="*/ 320 w 2244"/>
                <a:gd name="T69" fmla="*/ 1208 h 1980"/>
                <a:gd name="T70" fmla="*/ 330 w 2244"/>
                <a:gd name="T71" fmla="*/ 1074 h 1980"/>
                <a:gd name="T72" fmla="*/ 213 w 2244"/>
                <a:gd name="T73" fmla="*/ 1110 h 1980"/>
                <a:gd name="T74" fmla="*/ 62 w 2244"/>
                <a:gd name="T75" fmla="*/ 1120 h 1980"/>
                <a:gd name="T76" fmla="*/ 22 w 2244"/>
                <a:gd name="T77" fmla="*/ 1067 h 1980"/>
                <a:gd name="T78" fmla="*/ 148 w 2244"/>
                <a:gd name="T79" fmla="*/ 1004 h 1980"/>
                <a:gd name="T80" fmla="*/ 247 w 2244"/>
                <a:gd name="T81" fmla="*/ 937 h 1980"/>
                <a:gd name="T82" fmla="*/ 425 w 2244"/>
                <a:gd name="T83" fmla="*/ 945 h 1980"/>
                <a:gd name="T84" fmla="*/ 434 w 2244"/>
                <a:gd name="T85" fmla="*/ 905 h 1980"/>
                <a:gd name="T86" fmla="*/ 288 w 2244"/>
                <a:gd name="T87" fmla="*/ 870 h 1980"/>
                <a:gd name="T88" fmla="*/ 153 w 2244"/>
                <a:gd name="T89" fmla="*/ 878 h 1980"/>
                <a:gd name="T90" fmla="*/ 246 w 2244"/>
                <a:gd name="T91" fmla="*/ 687 h 1980"/>
                <a:gd name="T92" fmla="*/ 367 w 2244"/>
                <a:gd name="T93" fmla="*/ 540 h 1980"/>
                <a:gd name="T94" fmla="*/ 398 w 2244"/>
                <a:gd name="T95" fmla="*/ 483 h 1980"/>
                <a:gd name="T96" fmla="*/ 176 w 2244"/>
                <a:gd name="T97" fmla="*/ 469 h 1980"/>
                <a:gd name="T98" fmla="*/ 85 w 2244"/>
                <a:gd name="T99" fmla="*/ 357 h 1980"/>
                <a:gd name="T100" fmla="*/ 158 w 2244"/>
                <a:gd name="T101" fmla="*/ 200 h 1980"/>
                <a:gd name="T102" fmla="*/ 411 w 2244"/>
                <a:gd name="T103" fmla="*/ 218 h 1980"/>
                <a:gd name="T104" fmla="*/ 579 w 2244"/>
                <a:gd name="T105" fmla="*/ 164 h 1980"/>
                <a:gd name="T106" fmla="*/ 595 w 2244"/>
                <a:gd name="T107" fmla="*/ 75 h 1980"/>
                <a:gd name="T108" fmla="*/ 691 w 2244"/>
                <a:gd name="T109" fmla="*/ 39 h 1980"/>
                <a:gd name="T110" fmla="*/ 739 w 2244"/>
                <a:gd name="T111" fmla="*/ 156 h 1980"/>
                <a:gd name="T112" fmla="*/ 814 w 2244"/>
                <a:gd name="T113" fmla="*/ 225 h 1980"/>
                <a:gd name="T114" fmla="*/ 950 w 2244"/>
                <a:gd name="T115" fmla="*/ 179 h 1980"/>
                <a:gd name="T116" fmla="*/ 1045 w 2244"/>
                <a:gd name="T117" fmla="*/ 0 h 1980"/>
                <a:gd name="T118" fmla="*/ 1615 w 2244"/>
                <a:gd name="T119" fmla="*/ 14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4" h="1980">
                  <a:moveTo>
                    <a:pt x="1795" y="224"/>
                  </a:moveTo>
                  <a:lnTo>
                    <a:pt x="1815" y="245"/>
                  </a:lnTo>
                  <a:lnTo>
                    <a:pt x="1807" y="263"/>
                  </a:lnTo>
                  <a:lnTo>
                    <a:pt x="1796" y="284"/>
                  </a:lnTo>
                  <a:lnTo>
                    <a:pt x="1784" y="304"/>
                  </a:lnTo>
                  <a:lnTo>
                    <a:pt x="1771" y="324"/>
                  </a:lnTo>
                  <a:lnTo>
                    <a:pt x="1759" y="346"/>
                  </a:lnTo>
                  <a:lnTo>
                    <a:pt x="1748" y="368"/>
                  </a:lnTo>
                  <a:lnTo>
                    <a:pt x="1742" y="379"/>
                  </a:lnTo>
                  <a:lnTo>
                    <a:pt x="1738" y="390"/>
                  </a:lnTo>
                  <a:lnTo>
                    <a:pt x="1734" y="401"/>
                  </a:lnTo>
                  <a:lnTo>
                    <a:pt x="1732" y="414"/>
                  </a:lnTo>
                  <a:lnTo>
                    <a:pt x="1734" y="417"/>
                  </a:lnTo>
                  <a:lnTo>
                    <a:pt x="1736" y="420"/>
                  </a:lnTo>
                  <a:lnTo>
                    <a:pt x="1738" y="422"/>
                  </a:lnTo>
                  <a:lnTo>
                    <a:pt x="1740" y="423"/>
                  </a:lnTo>
                  <a:lnTo>
                    <a:pt x="1746" y="425"/>
                  </a:lnTo>
                  <a:lnTo>
                    <a:pt x="1751" y="424"/>
                  </a:lnTo>
                  <a:lnTo>
                    <a:pt x="1761" y="421"/>
                  </a:lnTo>
                  <a:lnTo>
                    <a:pt x="1772" y="419"/>
                  </a:lnTo>
                  <a:lnTo>
                    <a:pt x="1796" y="379"/>
                  </a:lnTo>
                  <a:lnTo>
                    <a:pt x="1822" y="338"/>
                  </a:lnTo>
                  <a:lnTo>
                    <a:pt x="1836" y="317"/>
                  </a:lnTo>
                  <a:lnTo>
                    <a:pt x="1850" y="296"/>
                  </a:lnTo>
                  <a:lnTo>
                    <a:pt x="1865" y="274"/>
                  </a:lnTo>
                  <a:lnTo>
                    <a:pt x="1881" y="255"/>
                  </a:lnTo>
                  <a:lnTo>
                    <a:pt x="1898" y="236"/>
                  </a:lnTo>
                  <a:lnTo>
                    <a:pt x="1915" y="218"/>
                  </a:lnTo>
                  <a:lnTo>
                    <a:pt x="1933" y="202"/>
                  </a:lnTo>
                  <a:lnTo>
                    <a:pt x="1952" y="187"/>
                  </a:lnTo>
                  <a:lnTo>
                    <a:pt x="1962" y="181"/>
                  </a:lnTo>
                  <a:lnTo>
                    <a:pt x="1972" y="175"/>
                  </a:lnTo>
                  <a:lnTo>
                    <a:pt x="1982" y="169"/>
                  </a:lnTo>
                  <a:lnTo>
                    <a:pt x="1993" y="164"/>
                  </a:lnTo>
                  <a:lnTo>
                    <a:pt x="2005" y="160"/>
                  </a:lnTo>
                  <a:lnTo>
                    <a:pt x="2016" y="156"/>
                  </a:lnTo>
                  <a:lnTo>
                    <a:pt x="2027" y="152"/>
                  </a:lnTo>
                  <a:lnTo>
                    <a:pt x="2039" y="150"/>
                  </a:lnTo>
                  <a:lnTo>
                    <a:pt x="2047" y="157"/>
                  </a:lnTo>
                  <a:lnTo>
                    <a:pt x="2055" y="163"/>
                  </a:lnTo>
                  <a:lnTo>
                    <a:pt x="2063" y="169"/>
                  </a:lnTo>
                  <a:lnTo>
                    <a:pt x="2071" y="174"/>
                  </a:lnTo>
                  <a:lnTo>
                    <a:pt x="2089" y="183"/>
                  </a:lnTo>
                  <a:lnTo>
                    <a:pt x="2108" y="191"/>
                  </a:lnTo>
                  <a:lnTo>
                    <a:pt x="2146" y="207"/>
                  </a:lnTo>
                  <a:lnTo>
                    <a:pt x="2182" y="224"/>
                  </a:lnTo>
                  <a:lnTo>
                    <a:pt x="2193" y="238"/>
                  </a:lnTo>
                  <a:lnTo>
                    <a:pt x="2203" y="252"/>
                  </a:lnTo>
                  <a:lnTo>
                    <a:pt x="2212" y="266"/>
                  </a:lnTo>
                  <a:lnTo>
                    <a:pt x="2219" y="282"/>
                  </a:lnTo>
                  <a:lnTo>
                    <a:pt x="2225" y="298"/>
                  </a:lnTo>
                  <a:lnTo>
                    <a:pt x="2230" y="314"/>
                  </a:lnTo>
                  <a:lnTo>
                    <a:pt x="2235" y="330"/>
                  </a:lnTo>
                  <a:lnTo>
                    <a:pt x="2238" y="347"/>
                  </a:lnTo>
                  <a:lnTo>
                    <a:pt x="2240" y="364"/>
                  </a:lnTo>
                  <a:lnTo>
                    <a:pt x="2242" y="381"/>
                  </a:lnTo>
                  <a:lnTo>
                    <a:pt x="2243" y="398"/>
                  </a:lnTo>
                  <a:lnTo>
                    <a:pt x="2244" y="417"/>
                  </a:lnTo>
                  <a:lnTo>
                    <a:pt x="2244" y="451"/>
                  </a:lnTo>
                  <a:lnTo>
                    <a:pt x="2244" y="485"/>
                  </a:lnTo>
                  <a:lnTo>
                    <a:pt x="2241" y="500"/>
                  </a:lnTo>
                  <a:lnTo>
                    <a:pt x="2237" y="516"/>
                  </a:lnTo>
                  <a:lnTo>
                    <a:pt x="2232" y="531"/>
                  </a:lnTo>
                  <a:lnTo>
                    <a:pt x="2227" y="547"/>
                  </a:lnTo>
                  <a:lnTo>
                    <a:pt x="2222" y="561"/>
                  </a:lnTo>
                  <a:lnTo>
                    <a:pt x="2216" y="576"/>
                  </a:lnTo>
                  <a:lnTo>
                    <a:pt x="2209" y="590"/>
                  </a:lnTo>
                  <a:lnTo>
                    <a:pt x="2202" y="605"/>
                  </a:lnTo>
                  <a:lnTo>
                    <a:pt x="2187" y="633"/>
                  </a:lnTo>
                  <a:lnTo>
                    <a:pt x="2170" y="661"/>
                  </a:lnTo>
                  <a:lnTo>
                    <a:pt x="2152" y="688"/>
                  </a:lnTo>
                  <a:lnTo>
                    <a:pt x="2132" y="713"/>
                  </a:lnTo>
                  <a:lnTo>
                    <a:pt x="2110" y="738"/>
                  </a:lnTo>
                  <a:lnTo>
                    <a:pt x="2088" y="762"/>
                  </a:lnTo>
                  <a:lnTo>
                    <a:pt x="2066" y="786"/>
                  </a:lnTo>
                  <a:lnTo>
                    <a:pt x="2042" y="807"/>
                  </a:lnTo>
                  <a:lnTo>
                    <a:pt x="2019" y="828"/>
                  </a:lnTo>
                  <a:lnTo>
                    <a:pt x="1993" y="848"/>
                  </a:lnTo>
                  <a:lnTo>
                    <a:pt x="1969" y="866"/>
                  </a:lnTo>
                  <a:lnTo>
                    <a:pt x="1944" y="884"/>
                  </a:lnTo>
                  <a:lnTo>
                    <a:pt x="1944" y="900"/>
                  </a:lnTo>
                  <a:lnTo>
                    <a:pt x="1944" y="917"/>
                  </a:lnTo>
                  <a:lnTo>
                    <a:pt x="1943" y="924"/>
                  </a:lnTo>
                  <a:lnTo>
                    <a:pt x="1940" y="930"/>
                  </a:lnTo>
                  <a:lnTo>
                    <a:pt x="1938" y="933"/>
                  </a:lnTo>
                  <a:lnTo>
                    <a:pt x="1936" y="936"/>
                  </a:lnTo>
                  <a:lnTo>
                    <a:pt x="1932" y="938"/>
                  </a:lnTo>
                  <a:lnTo>
                    <a:pt x="1928" y="940"/>
                  </a:lnTo>
                  <a:lnTo>
                    <a:pt x="1928" y="937"/>
                  </a:lnTo>
                  <a:lnTo>
                    <a:pt x="1928" y="934"/>
                  </a:lnTo>
                  <a:lnTo>
                    <a:pt x="1929" y="930"/>
                  </a:lnTo>
                  <a:lnTo>
                    <a:pt x="1930" y="926"/>
                  </a:lnTo>
                  <a:lnTo>
                    <a:pt x="1934" y="916"/>
                  </a:lnTo>
                  <a:lnTo>
                    <a:pt x="1937" y="904"/>
                  </a:lnTo>
                  <a:lnTo>
                    <a:pt x="1938" y="899"/>
                  </a:lnTo>
                  <a:lnTo>
                    <a:pt x="1939" y="893"/>
                  </a:lnTo>
                  <a:lnTo>
                    <a:pt x="1938" y="888"/>
                  </a:lnTo>
                  <a:lnTo>
                    <a:pt x="1937" y="883"/>
                  </a:lnTo>
                  <a:lnTo>
                    <a:pt x="1934" y="878"/>
                  </a:lnTo>
                  <a:lnTo>
                    <a:pt x="1930" y="874"/>
                  </a:lnTo>
                  <a:lnTo>
                    <a:pt x="1925" y="871"/>
                  </a:lnTo>
                  <a:lnTo>
                    <a:pt x="1917" y="868"/>
                  </a:lnTo>
                  <a:lnTo>
                    <a:pt x="1912" y="870"/>
                  </a:lnTo>
                  <a:lnTo>
                    <a:pt x="1906" y="872"/>
                  </a:lnTo>
                  <a:lnTo>
                    <a:pt x="1900" y="872"/>
                  </a:lnTo>
                  <a:lnTo>
                    <a:pt x="1894" y="873"/>
                  </a:lnTo>
                  <a:lnTo>
                    <a:pt x="1887" y="872"/>
                  </a:lnTo>
                  <a:lnTo>
                    <a:pt x="1881" y="871"/>
                  </a:lnTo>
                  <a:lnTo>
                    <a:pt x="1874" y="869"/>
                  </a:lnTo>
                  <a:lnTo>
                    <a:pt x="1866" y="867"/>
                  </a:lnTo>
                  <a:lnTo>
                    <a:pt x="1860" y="864"/>
                  </a:lnTo>
                  <a:lnTo>
                    <a:pt x="1853" y="860"/>
                  </a:lnTo>
                  <a:lnTo>
                    <a:pt x="1847" y="855"/>
                  </a:lnTo>
                  <a:lnTo>
                    <a:pt x="1842" y="850"/>
                  </a:lnTo>
                  <a:lnTo>
                    <a:pt x="1837" y="845"/>
                  </a:lnTo>
                  <a:lnTo>
                    <a:pt x="1833" y="839"/>
                  </a:lnTo>
                  <a:lnTo>
                    <a:pt x="1829" y="832"/>
                  </a:lnTo>
                  <a:lnTo>
                    <a:pt x="1827" y="824"/>
                  </a:lnTo>
                  <a:lnTo>
                    <a:pt x="1823" y="819"/>
                  </a:lnTo>
                  <a:lnTo>
                    <a:pt x="1821" y="814"/>
                  </a:lnTo>
                  <a:lnTo>
                    <a:pt x="1820" y="808"/>
                  </a:lnTo>
                  <a:lnTo>
                    <a:pt x="1819" y="801"/>
                  </a:lnTo>
                  <a:lnTo>
                    <a:pt x="1818" y="788"/>
                  </a:lnTo>
                  <a:lnTo>
                    <a:pt x="1818" y="774"/>
                  </a:lnTo>
                  <a:lnTo>
                    <a:pt x="1818" y="767"/>
                  </a:lnTo>
                  <a:lnTo>
                    <a:pt x="1817" y="761"/>
                  </a:lnTo>
                  <a:lnTo>
                    <a:pt x="1816" y="755"/>
                  </a:lnTo>
                  <a:lnTo>
                    <a:pt x="1814" y="749"/>
                  </a:lnTo>
                  <a:lnTo>
                    <a:pt x="1811" y="744"/>
                  </a:lnTo>
                  <a:lnTo>
                    <a:pt x="1807" y="740"/>
                  </a:lnTo>
                  <a:lnTo>
                    <a:pt x="1802" y="737"/>
                  </a:lnTo>
                  <a:lnTo>
                    <a:pt x="1795" y="734"/>
                  </a:lnTo>
                  <a:lnTo>
                    <a:pt x="1791" y="732"/>
                  </a:lnTo>
                  <a:lnTo>
                    <a:pt x="1787" y="730"/>
                  </a:lnTo>
                  <a:lnTo>
                    <a:pt x="1783" y="729"/>
                  </a:lnTo>
                  <a:lnTo>
                    <a:pt x="1779" y="728"/>
                  </a:lnTo>
                  <a:lnTo>
                    <a:pt x="1775" y="729"/>
                  </a:lnTo>
                  <a:lnTo>
                    <a:pt x="1771" y="730"/>
                  </a:lnTo>
                  <a:lnTo>
                    <a:pt x="1767" y="731"/>
                  </a:lnTo>
                  <a:lnTo>
                    <a:pt x="1763" y="733"/>
                  </a:lnTo>
                  <a:lnTo>
                    <a:pt x="1760" y="736"/>
                  </a:lnTo>
                  <a:lnTo>
                    <a:pt x="1757" y="739"/>
                  </a:lnTo>
                  <a:lnTo>
                    <a:pt x="1755" y="742"/>
                  </a:lnTo>
                  <a:lnTo>
                    <a:pt x="1752" y="745"/>
                  </a:lnTo>
                  <a:lnTo>
                    <a:pt x="1751" y="749"/>
                  </a:lnTo>
                  <a:lnTo>
                    <a:pt x="1750" y="753"/>
                  </a:lnTo>
                  <a:lnTo>
                    <a:pt x="1750" y="757"/>
                  </a:lnTo>
                  <a:lnTo>
                    <a:pt x="1751" y="762"/>
                  </a:lnTo>
                  <a:lnTo>
                    <a:pt x="1758" y="789"/>
                  </a:lnTo>
                  <a:lnTo>
                    <a:pt x="1765" y="815"/>
                  </a:lnTo>
                  <a:lnTo>
                    <a:pt x="1773" y="841"/>
                  </a:lnTo>
                  <a:lnTo>
                    <a:pt x="1782" y="865"/>
                  </a:lnTo>
                  <a:lnTo>
                    <a:pt x="1788" y="877"/>
                  </a:lnTo>
                  <a:lnTo>
                    <a:pt x="1794" y="888"/>
                  </a:lnTo>
                  <a:lnTo>
                    <a:pt x="1801" y="899"/>
                  </a:lnTo>
                  <a:lnTo>
                    <a:pt x="1809" y="911"/>
                  </a:lnTo>
                  <a:lnTo>
                    <a:pt x="1817" y="921"/>
                  </a:lnTo>
                  <a:lnTo>
                    <a:pt x="1827" y="930"/>
                  </a:lnTo>
                  <a:lnTo>
                    <a:pt x="1838" y="939"/>
                  </a:lnTo>
                  <a:lnTo>
                    <a:pt x="1850" y="947"/>
                  </a:lnTo>
                  <a:lnTo>
                    <a:pt x="1894" y="947"/>
                  </a:lnTo>
                  <a:lnTo>
                    <a:pt x="1851" y="994"/>
                  </a:lnTo>
                  <a:lnTo>
                    <a:pt x="1809" y="1042"/>
                  </a:lnTo>
                  <a:lnTo>
                    <a:pt x="1770" y="1090"/>
                  </a:lnTo>
                  <a:lnTo>
                    <a:pt x="1730" y="1138"/>
                  </a:lnTo>
                  <a:lnTo>
                    <a:pt x="1712" y="1163"/>
                  </a:lnTo>
                  <a:lnTo>
                    <a:pt x="1694" y="1188"/>
                  </a:lnTo>
                  <a:lnTo>
                    <a:pt x="1677" y="1213"/>
                  </a:lnTo>
                  <a:lnTo>
                    <a:pt x="1661" y="1239"/>
                  </a:lnTo>
                  <a:lnTo>
                    <a:pt x="1645" y="1264"/>
                  </a:lnTo>
                  <a:lnTo>
                    <a:pt x="1630" y="1292"/>
                  </a:lnTo>
                  <a:lnTo>
                    <a:pt x="1614" y="1318"/>
                  </a:lnTo>
                  <a:lnTo>
                    <a:pt x="1600" y="1345"/>
                  </a:lnTo>
                  <a:lnTo>
                    <a:pt x="1599" y="1363"/>
                  </a:lnTo>
                  <a:lnTo>
                    <a:pt x="1599" y="1380"/>
                  </a:lnTo>
                  <a:lnTo>
                    <a:pt x="1597" y="1397"/>
                  </a:lnTo>
                  <a:lnTo>
                    <a:pt x="1594" y="1417"/>
                  </a:lnTo>
                  <a:lnTo>
                    <a:pt x="1616" y="1436"/>
                  </a:lnTo>
                  <a:lnTo>
                    <a:pt x="1636" y="1391"/>
                  </a:lnTo>
                  <a:lnTo>
                    <a:pt x="1656" y="1349"/>
                  </a:lnTo>
                  <a:lnTo>
                    <a:pt x="1677" y="1307"/>
                  </a:lnTo>
                  <a:lnTo>
                    <a:pt x="1700" y="1264"/>
                  </a:lnTo>
                  <a:lnTo>
                    <a:pt x="1713" y="1244"/>
                  </a:lnTo>
                  <a:lnTo>
                    <a:pt x="1725" y="1224"/>
                  </a:lnTo>
                  <a:lnTo>
                    <a:pt x="1739" y="1204"/>
                  </a:lnTo>
                  <a:lnTo>
                    <a:pt x="1754" y="1185"/>
                  </a:lnTo>
                  <a:lnTo>
                    <a:pt x="1768" y="1165"/>
                  </a:lnTo>
                  <a:lnTo>
                    <a:pt x="1783" y="1145"/>
                  </a:lnTo>
                  <a:lnTo>
                    <a:pt x="1799" y="1126"/>
                  </a:lnTo>
                  <a:lnTo>
                    <a:pt x="1815" y="1108"/>
                  </a:lnTo>
                  <a:lnTo>
                    <a:pt x="1815" y="1134"/>
                  </a:lnTo>
                  <a:lnTo>
                    <a:pt x="1817" y="1160"/>
                  </a:lnTo>
                  <a:lnTo>
                    <a:pt x="1819" y="1189"/>
                  </a:lnTo>
                  <a:lnTo>
                    <a:pt x="1822" y="1216"/>
                  </a:lnTo>
                  <a:lnTo>
                    <a:pt x="1829" y="1274"/>
                  </a:lnTo>
                  <a:lnTo>
                    <a:pt x="1835" y="1333"/>
                  </a:lnTo>
                  <a:lnTo>
                    <a:pt x="1837" y="1362"/>
                  </a:lnTo>
                  <a:lnTo>
                    <a:pt x="1837" y="1391"/>
                  </a:lnTo>
                  <a:lnTo>
                    <a:pt x="1836" y="1421"/>
                  </a:lnTo>
                  <a:lnTo>
                    <a:pt x="1833" y="1449"/>
                  </a:lnTo>
                  <a:lnTo>
                    <a:pt x="1831" y="1463"/>
                  </a:lnTo>
                  <a:lnTo>
                    <a:pt x="1828" y="1477"/>
                  </a:lnTo>
                  <a:lnTo>
                    <a:pt x="1824" y="1491"/>
                  </a:lnTo>
                  <a:lnTo>
                    <a:pt x="1820" y="1505"/>
                  </a:lnTo>
                  <a:lnTo>
                    <a:pt x="1815" y="1518"/>
                  </a:lnTo>
                  <a:lnTo>
                    <a:pt x="1809" y="1531"/>
                  </a:lnTo>
                  <a:lnTo>
                    <a:pt x="1802" y="1545"/>
                  </a:lnTo>
                  <a:lnTo>
                    <a:pt x="1795" y="1558"/>
                  </a:lnTo>
                  <a:lnTo>
                    <a:pt x="1736" y="1627"/>
                  </a:lnTo>
                  <a:lnTo>
                    <a:pt x="1675" y="1699"/>
                  </a:lnTo>
                  <a:lnTo>
                    <a:pt x="1643" y="1735"/>
                  </a:lnTo>
                  <a:lnTo>
                    <a:pt x="1609" y="1770"/>
                  </a:lnTo>
                  <a:lnTo>
                    <a:pt x="1574" y="1805"/>
                  </a:lnTo>
                  <a:lnTo>
                    <a:pt x="1539" y="1837"/>
                  </a:lnTo>
                  <a:lnTo>
                    <a:pt x="1521" y="1852"/>
                  </a:lnTo>
                  <a:lnTo>
                    <a:pt x="1503" y="1867"/>
                  </a:lnTo>
                  <a:lnTo>
                    <a:pt x="1483" y="1881"/>
                  </a:lnTo>
                  <a:lnTo>
                    <a:pt x="1464" y="1895"/>
                  </a:lnTo>
                  <a:lnTo>
                    <a:pt x="1445" y="1907"/>
                  </a:lnTo>
                  <a:lnTo>
                    <a:pt x="1426" y="1920"/>
                  </a:lnTo>
                  <a:lnTo>
                    <a:pt x="1406" y="1931"/>
                  </a:lnTo>
                  <a:lnTo>
                    <a:pt x="1386" y="1941"/>
                  </a:lnTo>
                  <a:lnTo>
                    <a:pt x="1365" y="1950"/>
                  </a:lnTo>
                  <a:lnTo>
                    <a:pt x="1343" y="1958"/>
                  </a:lnTo>
                  <a:lnTo>
                    <a:pt x="1322" y="1965"/>
                  </a:lnTo>
                  <a:lnTo>
                    <a:pt x="1301" y="1970"/>
                  </a:lnTo>
                  <a:lnTo>
                    <a:pt x="1279" y="1975"/>
                  </a:lnTo>
                  <a:lnTo>
                    <a:pt x="1257" y="1978"/>
                  </a:lnTo>
                  <a:lnTo>
                    <a:pt x="1234" y="1979"/>
                  </a:lnTo>
                  <a:lnTo>
                    <a:pt x="1211" y="1980"/>
                  </a:lnTo>
                  <a:lnTo>
                    <a:pt x="1208" y="1955"/>
                  </a:lnTo>
                  <a:lnTo>
                    <a:pt x="1206" y="1930"/>
                  </a:lnTo>
                  <a:lnTo>
                    <a:pt x="1205" y="1906"/>
                  </a:lnTo>
                  <a:lnTo>
                    <a:pt x="1206" y="1883"/>
                  </a:lnTo>
                  <a:lnTo>
                    <a:pt x="1207" y="1872"/>
                  </a:lnTo>
                  <a:lnTo>
                    <a:pt x="1209" y="1861"/>
                  </a:lnTo>
                  <a:lnTo>
                    <a:pt x="1211" y="1850"/>
                  </a:lnTo>
                  <a:lnTo>
                    <a:pt x="1214" y="1839"/>
                  </a:lnTo>
                  <a:lnTo>
                    <a:pt x="1218" y="1828"/>
                  </a:lnTo>
                  <a:lnTo>
                    <a:pt x="1222" y="1817"/>
                  </a:lnTo>
                  <a:lnTo>
                    <a:pt x="1228" y="1806"/>
                  </a:lnTo>
                  <a:lnTo>
                    <a:pt x="1234" y="1796"/>
                  </a:lnTo>
                  <a:lnTo>
                    <a:pt x="1262" y="1807"/>
                  </a:lnTo>
                  <a:lnTo>
                    <a:pt x="1258" y="1801"/>
                  </a:lnTo>
                  <a:lnTo>
                    <a:pt x="1256" y="1794"/>
                  </a:lnTo>
                  <a:lnTo>
                    <a:pt x="1254" y="1786"/>
                  </a:lnTo>
                  <a:lnTo>
                    <a:pt x="1254" y="1779"/>
                  </a:lnTo>
                  <a:lnTo>
                    <a:pt x="1254" y="1772"/>
                  </a:lnTo>
                  <a:lnTo>
                    <a:pt x="1255" y="1765"/>
                  </a:lnTo>
                  <a:lnTo>
                    <a:pt x="1256" y="1758"/>
                  </a:lnTo>
                  <a:lnTo>
                    <a:pt x="1259" y="1751"/>
                  </a:lnTo>
                  <a:lnTo>
                    <a:pt x="1264" y="1736"/>
                  </a:lnTo>
                  <a:lnTo>
                    <a:pt x="1272" y="1722"/>
                  </a:lnTo>
                  <a:lnTo>
                    <a:pt x="1279" y="1708"/>
                  </a:lnTo>
                  <a:lnTo>
                    <a:pt x="1286" y="1695"/>
                  </a:lnTo>
                  <a:lnTo>
                    <a:pt x="1293" y="1682"/>
                  </a:lnTo>
                  <a:lnTo>
                    <a:pt x="1297" y="1671"/>
                  </a:lnTo>
                  <a:lnTo>
                    <a:pt x="1299" y="1664"/>
                  </a:lnTo>
                  <a:lnTo>
                    <a:pt x="1300" y="1659"/>
                  </a:lnTo>
                  <a:lnTo>
                    <a:pt x="1300" y="1654"/>
                  </a:lnTo>
                  <a:lnTo>
                    <a:pt x="1299" y="1650"/>
                  </a:lnTo>
                  <a:lnTo>
                    <a:pt x="1297" y="1646"/>
                  </a:lnTo>
                  <a:lnTo>
                    <a:pt x="1294" y="1642"/>
                  </a:lnTo>
                  <a:lnTo>
                    <a:pt x="1291" y="1639"/>
                  </a:lnTo>
                  <a:lnTo>
                    <a:pt x="1285" y="1636"/>
                  </a:lnTo>
                  <a:lnTo>
                    <a:pt x="1279" y="1633"/>
                  </a:lnTo>
                  <a:lnTo>
                    <a:pt x="1271" y="1631"/>
                  </a:lnTo>
                  <a:lnTo>
                    <a:pt x="1262" y="1630"/>
                  </a:lnTo>
                  <a:lnTo>
                    <a:pt x="1251" y="1629"/>
                  </a:lnTo>
                  <a:lnTo>
                    <a:pt x="1241" y="1580"/>
                  </a:lnTo>
                  <a:lnTo>
                    <a:pt x="1229" y="1530"/>
                  </a:lnTo>
                  <a:lnTo>
                    <a:pt x="1223" y="1506"/>
                  </a:lnTo>
                  <a:lnTo>
                    <a:pt x="1217" y="1482"/>
                  </a:lnTo>
                  <a:lnTo>
                    <a:pt x="1209" y="1458"/>
                  </a:lnTo>
                  <a:lnTo>
                    <a:pt x="1201" y="1435"/>
                  </a:lnTo>
                  <a:lnTo>
                    <a:pt x="1192" y="1412"/>
                  </a:lnTo>
                  <a:lnTo>
                    <a:pt x="1182" y="1390"/>
                  </a:lnTo>
                  <a:lnTo>
                    <a:pt x="1170" y="1368"/>
                  </a:lnTo>
                  <a:lnTo>
                    <a:pt x="1157" y="1348"/>
                  </a:lnTo>
                  <a:lnTo>
                    <a:pt x="1143" y="1329"/>
                  </a:lnTo>
                  <a:lnTo>
                    <a:pt x="1127" y="1311"/>
                  </a:lnTo>
                  <a:lnTo>
                    <a:pt x="1118" y="1303"/>
                  </a:lnTo>
                  <a:lnTo>
                    <a:pt x="1108" y="1294"/>
                  </a:lnTo>
                  <a:lnTo>
                    <a:pt x="1098" y="1286"/>
                  </a:lnTo>
                  <a:lnTo>
                    <a:pt x="1088" y="1278"/>
                  </a:lnTo>
                  <a:lnTo>
                    <a:pt x="1122" y="1261"/>
                  </a:lnTo>
                  <a:lnTo>
                    <a:pt x="1153" y="1243"/>
                  </a:lnTo>
                  <a:lnTo>
                    <a:pt x="1184" y="1223"/>
                  </a:lnTo>
                  <a:lnTo>
                    <a:pt x="1214" y="1202"/>
                  </a:lnTo>
                  <a:lnTo>
                    <a:pt x="1243" y="1180"/>
                  </a:lnTo>
                  <a:lnTo>
                    <a:pt x="1271" y="1156"/>
                  </a:lnTo>
                  <a:lnTo>
                    <a:pt x="1299" y="1131"/>
                  </a:lnTo>
                  <a:lnTo>
                    <a:pt x="1325" y="1106"/>
                  </a:lnTo>
                  <a:lnTo>
                    <a:pt x="1351" y="1081"/>
                  </a:lnTo>
                  <a:lnTo>
                    <a:pt x="1378" y="1054"/>
                  </a:lnTo>
                  <a:lnTo>
                    <a:pt x="1403" y="1026"/>
                  </a:lnTo>
                  <a:lnTo>
                    <a:pt x="1427" y="998"/>
                  </a:lnTo>
                  <a:lnTo>
                    <a:pt x="1475" y="942"/>
                  </a:lnTo>
                  <a:lnTo>
                    <a:pt x="1523" y="884"/>
                  </a:lnTo>
                  <a:lnTo>
                    <a:pt x="1507" y="872"/>
                  </a:lnTo>
                  <a:lnTo>
                    <a:pt x="1490" y="884"/>
                  </a:lnTo>
                  <a:lnTo>
                    <a:pt x="1475" y="897"/>
                  </a:lnTo>
                  <a:lnTo>
                    <a:pt x="1460" y="912"/>
                  </a:lnTo>
                  <a:lnTo>
                    <a:pt x="1446" y="926"/>
                  </a:lnTo>
                  <a:lnTo>
                    <a:pt x="1419" y="956"/>
                  </a:lnTo>
                  <a:lnTo>
                    <a:pt x="1392" y="986"/>
                  </a:lnTo>
                  <a:lnTo>
                    <a:pt x="1379" y="1000"/>
                  </a:lnTo>
                  <a:lnTo>
                    <a:pt x="1365" y="1014"/>
                  </a:lnTo>
                  <a:lnTo>
                    <a:pt x="1350" y="1028"/>
                  </a:lnTo>
                  <a:lnTo>
                    <a:pt x="1336" y="1041"/>
                  </a:lnTo>
                  <a:lnTo>
                    <a:pt x="1321" y="1053"/>
                  </a:lnTo>
                  <a:lnTo>
                    <a:pt x="1305" y="1063"/>
                  </a:lnTo>
                  <a:lnTo>
                    <a:pt x="1289" y="1073"/>
                  </a:lnTo>
                  <a:lnTo>
                    <a:pt x="1271" y="1080"/>
                  </a:lnTo>
                  <a:lnTo>
                    <a:pt x="1236" y="1104"/>
                  </a:lnTo>
                  <a:lnTo>
                    <a:pt x="1201" y="1129"/>
                  </a:lnTo>
                  <a:lnTo>
                    <a:pt x="1166" y="1152"/>
                  </a:lnTo>
                  <a:lnTo>
                    <a:pt x="1131" y="1177"/>
                  </a:lnTo>
                  <a:lnTo>
                    <a:pt x="1094" y="1200"/>
                  </a:lnTo>
                  <a:lnTo>
                    <a:pt x="1059" y="1222"/>
                  </a:lnTo>
                  <a:lnTo>
                    <a:pt x="1025" y="1243"/>
                  </a:lnTo>
                  <a:lnTo>
                    <a:pt x="990" y="1262"/>
                  </a:lnTo>
                  <a:lnTo>
                    <a:pt x="726" y="1334"/>
                  </a:lnTo>
                  <a:lnTo>
                    <a:pt x="714" y="1307"/>
                  </a:lnTo>
                  <a:lnTo>
                    <a:pt x="703" y="1278"/>
                  </a:lnTo>
                  <a:lnTo>
                    <a:pt x="697" y="1264"/>
                  </a:lnTo>
                  <a:lnTo>
                    <a:pt x="689" y="1252"/>
                  </a:lnTo>
                  <a:lnTo>
                    <a:pt x="684" y="1247"/>
                  </a:lnTo>
                  <a:lnTo>
                    <a:pt x="679" y="1242"/>
                  </a:lnTo>
                  <a:lnTo>
                    <a:pt x="673" y="1238"/>
                  </a:lnTo>
                  <a:lnTo>
                    <a:pt x="667" y="1235"/>
                  </a:lnTo>
                  <a:lnTo>
                    <a:pt x="659" y="1235"/>
                  </a:lnTo>
                  <a:lnTo>
                    <a:pt x="648" y="1236"/>
                  </a:lnTo>
                  <a:lnTo>
                    <a:pt x="643" y="1238"/>
                  </a:lnTo>
                  <a:lnTo>
                    <a:pt x="639" y="1240"/>
                  </a:lnTo>
                  <a:lnTo>
                    <a:pt x="637" y="1242"/>
                  </a:lnTo>
                  <a:lnTo>
                    <a:pt x="636" y="1245"/>
                  </a:lnTo>
                  <a:lnTo>
                    <a:pt x="635" y="1247"/>
                  </a:lnTo>
                  <a:lnTo>
                    <a:pt x="635" y="1251"/>
                  </a:lnTo>
                  <a:lnTo>
                    <a:pt x="655" y="1361"/>
                  </a:lnTo>
                  <a:lnTo>
                    <a:pt x="628" y="1361"/>
                  </a:lnTo>
                  <a:lnTo>
                    <a:pt x="629" y="1354"/>
                  </a:lnTo>
                  <a:lnTo>
                    <a:pt x="629" y="1346"/>
                  </a:lnTo>
                  <a:lnTo>
                    <a:pt x="627" y="1338"/>
                  </a:lnTo>
                  <a:lnTo>
                    <a:pt x="624" y="1331"/>
                  </a:lnTo>
                  <a:lnTo>
                    <a:pt x="621" y="1328"/>
                  </a:lnTo>
                  <a:lnTo>
                    <a:pt x="619" y="1326"/>
                  </a:lnTo>
                  <a:lnTo>
                    <a:pt x="616" y="1324"/>
                  </a:lnTo>
                  <a:lnTo>
                    <a:pt x="612" y="1322"/>
                  </a:lnTo>
                  <a:lnTo>
                    <a:pt x="609" y="1322"/>
                  </a:lnTo>
                  <a:lnTo>
                    <a:pt x="604" y="1322"/>
                  </a:lnTo>
                  <a:lnTo>
                    <a:pt x="599" y="1323"/>
                  </a:lnTo>
                  <a:lnTo>
                    <a:pt x="595" y="1325"/>
                  </a:lnTo>
                  <a:lnTo>
                    <a:pt x="581" y="1324"/>
                  </a:lnTo>
                  <a:lnTo>
                    <a:pt x="567" y="1323"/>
                  </a:lnTo>
                  <a:lnTo>
                    <a:pt x="560" y="1325"/>
                  </a:lnTo>
                  <a:lnTo>
                    <a:pt x="555" y="1328"/>
                  </a:lnTo>
                  <a:lnTo>
                    <a:pt x="553" y="1330"/>
                  </a:lnTo>
                  <a:lnTo>
                    <a:pt x="551" y="1333"/>
                  </a:lnTo>
                  <a:lnTo>
                    <a:pt x="550" y="1337"/>
                  </a:lnTo>
                  <a:lnTo>
                    <a:pt x="549" y="1341"/>
                  </a:lnTo>
                  <a:lnTo>
                    <a:pt x="544" y="1357"/>
                  </a:lnTo>
                  <a:lnTo>
                    <a:pt x="538" y="1355"/>
                  </a:lnTo>
                  <a:lnTo>
                    <a:pt x="531" y="1353"/>
                  </a:lnTo>
                  <a:lnTo>
                    <a:pt x="524" y="1352"/>
                  </a:lnTo>
                  <a:lnTo>
                    <a:pt x="517" y="1352"/>
                  </a:lnTo>
                  <a:lnTo>
                    <a:pt x="518" y="1346"/>
                  </a:lnTo>
                  <a:lnTo>
                    <a:pt x="519" y="1339"/>
                  </a:lnTo>
                  <a:lnTo>
                    <a:pt x="521" y="1332"/>
                  </a:lnTo>
                  <a:lnTo>
                    <a:pt x="524" y="1325"/>
                  </a:lnTo>
                  <a:lnTo>
                    <a:pt x="530" y="1311"/>
                  </a:lnTo>
                  <a:lnTo>
                    <a:pt x="535" y="1298"/>
                  </a:lnTo>
                  <a:lnTo>
                    <a:pt x="537" y="1291"/>
                  </a:lnTo>
                  <a:lnTo>
                    <a:pt x="538" y="1284"/>
                  </a:lnTo>
                  <a:lnTo>
                    <a:pt x="538" y="1277"/>
                  </a:lnTo>
                  <a:lnTo>
                    <a:pt x="537" y="1271"/>
                  </a:lnTo>
                  <a:lnTo>
                    <a:pt x="535" y="1266"/>
                  </a:lnTo>
                  <a:lnTo>
                    <a:pt x="531" y="1260"/>
                  </a:lnTo>
                  <a:lnTo>
                    <a:pt x="525" y="1255"/>
                  </a:lnTo>
                  <a:lnTo>
                    <a:pt x="517" y="1251"/>
                  </a:lnTo>
                  <a:lnTo>
                    <a:pt x="511" y="1250"/>
                  </a:lnTo>
                  <a:lnTo>
                    <a:pt x="506" y="1250"/>
                  </a:lnTo>
                  <a:lnTo>
                    <a:pt x="502" y="1250"/>
                  </a:lnTo>
                  <a:lnTo>
                    <a:pt x="498" y="1251"/>
                  </a:lnTo>
                  <a:lnTo>
                    <a:pt x="491" y="1253"/>
                  </a:lnTo>
                  <a:lnTo>
                    <a:pt x="486" y="1257"/>
                  </a:lnTo>
                  <a:lnTo>
                    <a:pt x="482" y="1263"/>
                  </a:lnTo>
                  <a:lnTo>
                    <a:pt x="479" y="1269"/>
                  </a:lnTo>
                  <a:lnTo>
                    <a:pt x="475" y="1276"/>
                  </a:lnTo>
                  <a:lnTo>
                    <a:pt x="473" y="1283"/>
                  </a:lnTo>
                  <a:lnTo>
                    <a:pt x="471" y="1291"/>
                  </a:lnTo>
                  <a:lnTo>
                    <a:pt x="469" y="1298"/>
                  </a:lnTo>
                  <a:lnTo>
                    <a:pt x="466" y="1304"/>
                  </a:lnTo>
                  <a:lnTo>
                    <a:pt x="462" y="1310"/>
                  </a:lnTo>
                  <a:lnTo>
                    <a:pt x="457" y="1314"/>
                  </a:lnTo>
                  <a:lnTo>
                    <a:pt x="451" y="1317"/>
                  </a:lnTo>
                  <a:lnTo>
                    <a:pt x="447" y="1318"/>
                  </a:lnTo>
                  <a:lnTo>
                    <a:pt x="443" y="1319"/>
                  </a:lnTo>
                  <a:lnTo>
                    <a:pt x="439" y="1319"/>
                  </a:lnTo>
                  <a:lnTo>
                    <a:pt x="434" y="1318"/>
                  </a:lnTo>
                  <a:lnTo>
                    <a:pt x="426" y="1316"/>
                  </a:lnTo>
                  <a:lnTo>
                    <a:pt x="420" y="1313"/>
                  </a:lnTo>
                  <a:lnTo>
                    <a:pt x="415" y="1309"/>
                  </a:lnTo>
                  <a:lnTo>
                    <a:pt x="411" y="1305"/>
                  </a:lnTo>
                  <a:lnTo>
                    <a:pt x="403" y="1293"/>
                  </a:lnTo>
                  <a:lnTo>
                    <a:pt x="397" y="1280"/>
                  </a:lnTo>
                  <a:lnTo>
                    <a:pt x="393" y="1274"/>
                  </a:lnTo>
                  <a:lnTo>
                    <a:pt x="390" y="1268"/>
                  </a:lnTo>
                  <a:lnTo>
                    <a:pt x="385" y="1263"/>
                  </a:lnTo>
                  <a:lnTo>
                    <a:pt x="380" y="1259"/>
                  </a:lnTo>
                  <a:lnTo>
                    <a:pt x="375" y="1257"/>
                  </a:lnTo>
                  <a:lnTo>
                    <a:pt x="368" y="1255"/>
                  </a:lnTo>
                  <a:lnTo>
                    <a:pt x="360" y="1255"/>
                  </a:lnTo>
                  <a:lnTo>
                    <a:pt x="350" y="1258"/>
                  </a:lnTo>
                  <a:lnTo>
                    <a:pt x="343" y="1250"/>
                  </a:lnTo>
                  <a:lnTo>
                    <a:pt x="337" y="1242"/>
                  </a:lnTo>
                  <a:lnTo>
                    <a:pt x="332" y="1234"/>
                  </a:lnTo>
                  <a:lnTo>
                    <a:pt x="328" y="1226"/>
                  </a:lnTo>
                  <a:lnTo>
                    <a:pt x="324" y="1217"/>
                  </a:lnTo>
                  <a:lnTo>
                    <a:pt x="320" y="1208"/>
                  </a:lnTo>
                  <a:lnTo>
                    <a:pt x="318" y="1199"/>
                  </a:lnTo>
                  <a:lnTo>
                    <a:pt x="315" y="1190"/>
                  </a:lnTo>
                  <a:lnTo>
                    <a:pt x="309" y="1151"/>
                  </a:lnTo>
                  <a:lnTo>
                    <a:pt x="304" y="1112"/>
                  </a:lnTo>
                  <a:lnTo>
                    <a:pt x="314" y="1106"/>
                  </a:lnTo>
                  <a:lnTo>
                    <a:pt x="325" y="1101"/>
                  </a:lnTo>
                  <a:lnTo>
                    <a:pt x="330" y="1098"/>
                  </a:lnTo>
                  <a:lnTo>
                    <a:pt x="334" y="1095"/>
                  </a:lnTo>
                  <a:lnTo>
                    <a:pt x="337" y="1090"/>
                  </a:lnTo>
                  <a:lnTo>
                    <a:pt x="339" y="1085"/>
                  </a:lnTo>
                  <a:lnTo>
                    <a:pt x="334" y="1079"/>
                  </a:lnTo>
                  <a:lnTo>
                    <a:pt x="330" y="1074"/>
                  </a:lnTo>
                  <a:lnTo>
                    <a:pt x="325" y="1070"/>
                  </a:lnTo>
                  <a:lnTo>
                    <a:pt x="320" y="1066"/>
                  </a:lnTo>
                  <a:lnTo>
                    <a:pt x="315" y="1064"/>
                  </a:lnTo>
                  <a:lnTo>
                    <a:pt x="311" y="1063"/>
                  </a:lnTo>
                  <a:lnTo>
                    <a:pt x="306" y="1062"/>
                  </a:lnTo>
                  <a:lnTo>
                    <a:pt x="301" y="1062"/>
                  </a:lnTo>
                  <a:lnTo>
                    <a:pt x="291" y="1063"/>
                  </a:lnTo>
                  <a:lnTo>
                    <a:pt x="280" y="1067"/>
                  </a:lnTo>
                  <a:lnTo>
                    <a:pt x="270" y="1073"/>
                  </a:lnTo>
                  <a:lnTo>
                    <a:pt x="259" y="1079"/>
                  </a:lnTo>
                  <a:lnTo>
                    <a:pt x="237" y="1095"/>
                  </a:lnTo>
                  <a:lnTo>
                    <a:pt x="213" y="1110"/>
                  </a:lnTo>
                  <a:lnTo>
                    <a:pt x="202" y="1116"/>
                  </a:lnTo>
                  <a:lnTo>
                    <a:pt x="190" y="1121"/>
                  </a:lnTo>
                  <a:lnTo>
                    <a:pt x="184" y="1122"/>
                  </a:lnTo>
                  <a:lnTo>
                    <a:pt x="178" y="1123"/>
                  </a:lnTo>
                  <a:lnTo>
                    <a:pt x="172" y="1124"/>
                  </a:lnTo>
                  <a:lnTo>
                    <a:pt x="166" y="1124"/>
                  </a:lnTo>
                  <a:lnTo>
                    <a:pt x="149" y="1124"/>
                  </a:lnTo>
                  <a:lnTo>
                    <a:pt x="128" y="1125"/>
                  </a:lnTo>
                  <a:lnTo>
                    <a:pt x="106" y="1126"/>
                  </a:lnTo>
                  <a:lnTo>
                    <a:pt x="83" y="1124"/>
                  </a:lnTo>
                  <a:lnTo>
                    <a:pt x="72" y="1123"/>
                  </a:lnTo>
                  <a:lnTo>
                    <a:pt x="62" y="1120"/>
                  </a:lnTo>
                  <a:lnTo>
                    <a:pt x="52" y="1117"/>
                  </a:lnTo>
                  <a:lnTo>
                    <a:pt x="43" y="1112"/>
                  </a:lnTo>
                  <a:lnTo>
                    <a:pt x="34" y="1106"/>
                  </a:lnTo>
                  <a:lnTo>
                    <a:pt x="27" y="1099"/>
                  </a:lnTo>
                  <a:lnTo>
                    <a:pt x="24" y="1095"/>
                  </a:lnTo>
                  <a:lnTo>
                    <a:pt x="21" y="1091"/>
                  </a:lnTo>
                  <a:lnTo>
                    <a:pt x="19" y="1086"/>
                  </a:lnTo>
                  <a:lnTo>
                    <a:pt x="16" y="1080"/>
                  </a:lnTo>
                  <a:lnTo>
                    <a:pt x="19" y="1077"/>
                  </a:lnTo>
                  <a:lnTo>
                    <a:pt x="21" y="1074"/>
                  </a:lnTo>
                  <a:lnTo>
                    <a:pt x="22" y="1070"/>
                  </a:lnTo>
                  <a:lnTo>
                    <a:pt x="22" y="1067"/>
                  </a:lnTo>
                  <a:lnTo>
                    <a:pt x="21" y="1061"/>
                  </a:lnTo>
                  <a:lnTo>
                    <a:pt x="19" y="1056"/>
                  </a:lnTo>
                  <a:lnTo>
                    <a:pt x="10" y="1045"/>
                  </a:lnTo>
                  <a:lnTo>
                    <a:pt x="0" y="1034"/>
                  </a:lnTo>
                  <a:lnTo>
                    <a:pt x="11" y="1029"/>
                  </a:lnTo>
                  <a:lnTo>
                    <a:pt x="24" y="1025"/>
                  </a:lnTo>
                  <a:lnTo>
                    <a:pt x="38" y="1022"/>
                  </a:lnTo>
                  <a:lnTo>
                    <a:pt x="52" y="1020"/>
                  </a:lnTo>
                  <a:lnTo>
                    <a:pt x="84" y="1016"/>
                  </a:lnTo>
                  <a:lnTo>
                    <a:pt x="117" y="1012"/>
                  </a:lnTo>
                  <a:lnTo>
                    <a:pt x="132" y="1008"/>
                  </a:lnTo>
                  <a:lnTo>
                    <a:pt x="148" y="1004"/>
                  </a:lnTo>
                  <a:lnTo>
                    <a:pt x="162" y="999"/>
                  </a:lnTo>
                  <a:lnTo>
                    <a:pt x="176" y="993"/>
                  </a:lnTo>
                  <a:lnTo>
                    <a:pt x="183" y="989"/>
                  </a:lnTo>
                  <a:lnTo>
                    <a:pt x="189" y="984"/>
                  </a:lnTo>
                  <a:lnTo>
                    <a:pt x="194" y="979"/>
                  </a:lnTo>
                  <a:lnTo>
                    <a:pt x="200" y="974"/>
                  </a:lnTo>
                  <a:lnTo>
                    <a:pt x="205" y="968"/>
                  </a:lnTo>
                  <a:lnTo>
                    <a:pt x="209" y="962"/>
                  </a:lnTo>
                  <a:lnTo>
                    <a:pt x="213" y="954"/>
                  </a:lnTo>
                  <a:lnTo>
                    <a:pt x="217" y="947"/>
                  </a:lnTo>
                  <a:lnTo>
                    <a:pt x="232" y="941"/>
                  </a:lnTo>
                  <a:lnTo>
                    <a:pt x="247" y="937"/>
                  </a:lnTo>
                  <a:lnTo>
                    <a:pt x="262" y="933"/>
                  </a:lnTo>
                  <a:lnTo>
                    <a:pt x="277" y="930"/>
                  </a:lnTo>
                  <a:lnTo>
                    <a:pt x="292" y="928"/>
                  </a:lnTo>
                  <a:lnTo>
                    <a:pt x="307" y="926"/>
                  </a:lnTo>
                  <a:lnTo>
                    <a:pt x="321" y="926"/>
                  </a:lnTo>
                  <a:lnTo>
                    <a:pt x="336" y="926"/>
                  </a:lnTo>
                  <a:lnTo>
                    <a:pt x="351" y="927"/>
                  </a:lnTo>
                  <a:lnTo>
                    <a:pt x="367" y="928"/>
                  </a:lnTo>
                  <a:lnTo>
                    <a:pt x="381" y="931"/>
                  </a:lnTo>
                  <a:lnTo>
                    <a:pt x="396" y="935"/>
                  </a:lnTo>
                  <a:lnTo>
                    <a:pt x="410" y="939"/>
                  </a:lnTo>
                  <a:lnTo>
                    <a:pt x="425" y="945"/>
                  </a:lnTo>
                  <a:lnTo>
                    <a:pt x="440" y="951"/>
                  </a:lnTo>
                  <a:lnTo>
                    <a:pt x="454" y="958"/>
                  </a:lnTo>
                  <a:lnTo>
                    <a:pt x="461" y="951"/>
                  </a:lnTo>
                  <a:lnTo>
                    <a:pt x="465" y="946"/>
                  </a:lnTo>
                  <a:lnTo>
                    <a:pt x="467" y="940"/>
                  </a:lnTo>
                  <a:lnTo>
                    <a:pt x="467" y="935"/>
                  </a:lnTo>
                  <a:lnTo>
                    <a:pt x="466" y="931"/>
                  </a:lnTo>
                  <a:lnTo>
                    <a:pt x="464" y="926"/>
                  </a:lnTo>
                  <a:lnTo>
                    <a:pt x="460" y="923"/>
                  </a:lnTo>
                  <a:lnTo>
                    <a:pt x="456" y="919"/>
                  </a:lnTo>
                  <a:lnTo>
                    <a:pt x="445" y="912"/>
                  </a:lnTo>
                  <a:lnTo>
                    <a:pt x="434" y="905"/>
                  </a:lnTo>
                  <a:lnTo>
                    <a:pt x="429" y="901"/>
                  </a:lnTo>
                  <a:lnTo>
                    <a:pt x="424" y="898"/>
                  </a:lnTo>
                  <a:lnTo>
                    <a:pt x="420" y="894"/>
                  </a:lnTo>
                  <a:lnTo>
                    <a:pt x="418" y="891"/>
                  </a:lnTo>
                  <a:lnTo>
                    <a:pt x="402" y="883"/>
                  </a:lnTo>
                  <a:lnTo>
                    <a:pt x="386" y="878"/>
                  </a:lnTo>
                  <a:lnTo>
                    <a:pt x="370" y="873"/>
                  </a:lnTo>
                  <a:lnTo>
                    <a:pt x="354" y="870"/>
                  </a:lnTo>
                  <a:lnTo>
                    <a:pt x="336" y="868"/>
                  </a:lnTo>
                  <a:lnTo>
                    <a:pt x="320" y="868"/>
                  </a:lnTo>
                  <a:lnTo>
                    <a:pt x="304" y="868"/>
                  </a:lnTo>
                  <a:lnTo>
                    <a:pt x="288" y="870"/>
                  </a:lnTo>
                  <a:lnTo>
                    <a:pt x="273" y="873"/>
                  </a:lnTo>
                  <a:lnTo>
                    <a:pt x="257" y="876"/>
                  </a:lnTo>
                  <a:lnTo>
                    <a:pt x="241" y="881"/>
                  </a:lnTo>
                  <a:lnTo>
                    <a:pt x="226" y="886"/>
                  </a:lnTo>
                  <a:lnTo>
                    <a:pt x="210" y="891"/>
                  </a:lnTo>
                  <a:lnTo>
                    <a:pt x="195" y="897"/>
                  </a:lnTo>
                  <a:lnTo>
                    <a:pt x="180" y="904"/>
                  </a:lnTo>
                  <a:lnTo>
                    <a:pt x="166" y="912"/>
                  </a:lnTo>
                  <a:lnTo>
                    <a:pt x="146" y="902"/>
                  </a:lnTo>
                  <a:lnTo>
                    <a:pt x="147" y="894"/>
                  </a:lnTo>
                  <a:lnTo>
                    <a:pt x="150" y="886"/>
                  </a:lnTo>
                  <a:lnTo>
                    <a:pt x="153" y="878"/>
                  </a:lnTo>
                  <a:lnTo>
                    <a:pt x="157" y="871"/>
                  </a:lnTo>
                  <a:lnTo>
                    <a:pt x="168" y="855"/>
                  </a:lnTo>
                  <a:lnTo>
                    <a:pt x="181" y="840"/>
                  </a:lnTo>
                  <a:lnTo>
                    <a:pt x="194" y="824"/>
                  </a:lnTo>
                  <a:lnTo>
                    <a:pt x="207" y="808"/>
                  </a:lnTo>
                  <a:lnTo>
                    <a:pt x="213" y="800"/>
                  </a:lnTo>
                  <a:lnTo>
                    <a:pt x="219" y="792"/>
                  </a:lnTo>
                  <a:lnTo>
                    <a:pt x="224" y="782"/>
                  </a:lnTo>
                  <a:lnTo>
                    <a:pt x="229" y="773"/>
                  </a:lnTo>
                  <a:lnTo>
                    <a:pt x="236" y="743"/>
                  </a:lnTo>
                  <a:lnTo>
                    <a:pt x="241" y="715"/>
                  </a:lnTo>
                  <a:lnTo>
                    <a:pt x="246" y="687"/>
                  </a:lnTo>
                  <a:lnTo>
                    <a:pt x="252" y="660"/>
                  </a:lnTo>
                  <a:lnTo>
                    <a:pt x="255" y="645"/>
                  </a:lnTo>
                  <a:lnTo>
                    <a:pt x="259" y="632"/>
                  </a:lnTo>
                  <a:lnTo>
                    <a:pt x="263" y="619"/>
                  </a:lnTo>
                  <a:lnTo>
                    <a:pt x="268" y="605"/>
                  </a:lnTo>
                  <a:lnTo>
                    <a:pt x="273" y="592"/>
                  </a:lnTo>
                  <a:lnTo>
                    <a:pt x="280" y="579"/>
                  </a:lnTo>
                  <a:lnTo>
                    <a:pt x="287" y="566"/>
                  </a:lnTo>
                  <a:lnTo>
                    <a:pt x="295" y="552"/>
                  </a:lnTo>
                  <a:lnTo>
                    <a:pt x="327" y="548"/>
                  </a:lnTo>
                  <a:lnTo>
                    <a:pt x="360" y="543"/>
                  </a:lnTo>
                  <a:lnTo>
                    <a:pt x="367" y="540"/>
                  </a:lnTo>
                  <a:lnTo>
                    <a:pt x="375" y="538"/>
                  </a:lnTo>
                  <a:lnTo>
                    <a:pt x="381" y="535"/>
                  </a:lnTo>
                  <a:lnTo>
                    <a:pt x="388" y="530"/>
                  </a:lnTo>
                  <a:lnTo>
                    <a:pt x="393" y="526"/>
                  </a:lnTo>
                  <a:lnTo>
                    <a:pt x="398" y="521"/>
                  </a:lnTo>
                  <a:lnTo>
                    <a:pt x="403" y="515"/>
                  </a:lnTo>
                  <a:lnTo>
                    <a:pt x="406" y="508"/>
                  </a:lnTo>
                  <a:lnTo>
                    <a:pt x="406" y="500"/>
                  </a:lnTo>
                  <a:lnTo>
                    <a:pt x="404" y="492"/>
                  </a:lnTo>
                  <a:lnTo>
                    <a:pt x="402" y="489"/>
                  </a:lnTo>
                  <a:lnTo>
                    <a:pt x="400" y="486"/>
                  </a:lnTo>
                  <a:lnTo>
                    <a:pt x="398" y="483"/>
                  </a:lnTo>
                  <a:lnTo>
                    <a:pt x="395" y="480"/>
                  </a:lnTo>
                  <a:lnTo>
                    <a:pt x="363" y="482"/>
                  </a:lnTo>
                  <a:lnTo>
                    <a:pt x="332" y="484"/>
                  </a:lnTo>
                  <a:lnTo>
                    <a:pt x="303" y="486"/>
                  </a:lnTo>
                  <a:lnTo>
                    <a:pt x="275" y="487"/>
                  </a:lnTo>
                  <a:lnTo>
                    <a:pt x="261" y="486"/>
                  </a:lnTo>
                  <a:lnTo>
                    <a:pt x="247" y="486"/>
                  </a:lnTo>
                  <a:lnTo>
                    <a:pt x="233" y="484"/>
                  </a:lnTo>
                  <a:lnTo>
                    <a:pt x="218" y="482"/>
                  </a:lnTo>
                  <a:lnTo>
                    <a:pt x="204" y="478"/>
                  </a:lnTo>
                  <a:lnTo>
                    <a:pt x="190" y="474"/>
                  </a:lnTo>
                  <a:lnTo>
                    <a:pt x="176" y="469"/>
                  </a:lnTo>
                  <a:lnTo>
                    <a:pt x="162" y="462"/>
                  </a:lnTo>
                  <a:lnTo>
                    <a:pt x="154" y="459"/>
                  </a:lnTo>
                  <a:lnTo>
                    <a:pt x="147" y="455"/>
                  </a:lnTo>
                  <a:lnTo>
                    <a:pt x="140" y="451"/>
                  </a:lnTo>
                  <a:lnTo>
                    <a:pt x="134" y="446"/>
                  </a:lnTo>
                  <a:lnTo>
                    <a:pt x="123" y="436"/>
                  </a:lnTo>
                  <a:lnTo>
                    <a:pt x="113" y="425"/>
                  </a:lnTo>
                  <a:lnTo>
                    <a:pt x="105" y="413"/>
                  </a:lnTo>
                  <a:lnTo>
                    <a:pt x="97" y="399"/>
                  </a:lnTo>
                  <a:lnTo>
                    <a:pt x="92" y="386"/>
                  </a:lnTo>
                  <a:lnTo>
                    <a:pt x="88" y="372"/>
                  </a:lnTo>
                  <a:lnTo>
                    <a:pt x="85" y="357"/>
                  </a:lnTo>
                  <a:lnTo>
                    <a:pt x="83" y="342"/>
                  </a:lnTo>
                  <a:lnTo>
                    <a:pt x="83" y="327"/>
                  </a:lnTo>
                  <a:lnTo>
                    <a:pt x="83" y="311"/>
                  </a:lnTo>
                  <a:lnTo>
                    <a:pt x="85" y="296"/>
                  </a:lnTo>
                  <a:lnTo>
                    <a:pt x="87" y="281"/>
                  </a:lnTo>
                  <a:lnTo>
                    <a:pt x="90" y="266"/>
                  </a:lnTo>
                  <a:lnTo>
                    <a:pt x="94" y="252"/>
                  </a:lnTo>
                  <a:lnTo>
                    <a:pt x="107" y="237"/>
                  </a:lnTo>
                  <a:lnTo>
                    <a:pt x="119" y="225"/>
                  </a:lnTo>
                  <a:lnTo>
                    <a:pt x="132" y="215"/>
                  </a:lnTo>
                  <a:lnTo>
                    <a:pt x="145" y="206"/>
                  </a:lnTo>
                  <a:lnTo>
                    <a:pt x="158" y="200"/>
                  </a:lnTo>
                  <a:lnTo>
                    <a:pt x="172" y="195"/>
                  </a:lnTo>
                  <a:lnTo>
                    <a:pt x="187" y="191"/>
                  </a:lnTo>
                  <a:lnTo>
                    <a:pt x="201" y="189"/>
                  </a:lnTo>
                  <a:lnTo>
                    <a:pt x="216" y="188"/>
                  </a:lnTo>
                  <a:lnTo>
                    <a:pt x="233" y="188"/>
                  </a:lnTo>
                  <a:lnTo>
                    <a:pt x="248" y="189"/>
                  </a:lnTo>
                  <a:lnTo>
                    <a:pt x="264" y="191"/>
                  </a:lnTo>
                  <a:lnTo>
                    <a:pt x="296" y="196"/>
                  </a:lnTo>
                  <a:lnTo>
                    <a:pt x="328" y="203"/>
                  </a:lnTo>
                  <a:lnTo>
                    <a:pt x="362" y="210"/>
                  </a:lnTo>
                  <a:lnTo>
                    <a:pt x="395" y="216"/>
                  </a:lnTo>
                  <a:lnTo>
                    <a:pt x="411" y="218"/>
                  </a:lnTo>
                  <a:lnTo>
                    <a:pt x="427" y="220"/>
                  </a:lnTo>
                  <a:lnTo>
                    <a:pt x="443" y="221"/>
                  </a:lnTo>
                  <a:lnTo>
                    <a:pt x="459" y="221"/>
                  </a:lnTo>
                  <a:lnTo>
                    <a:pt x="475" y="220"/>
                  </a:lnTo>
                  <a:lnTo>
                    <a:pt x="491" y="217"/>
                  </a:lnTo>
                  <a:lnTo>
                    <a:pt x="506" y="213"/>
                  </a:lnTo>
                  <a:lnTo>
                    <a:pt x="521" y="208"/>
                  </a:lnTo>
                  <a:lnTo>
                    <a:pt x="535" y="201"/>
                  </a:lnTo>
                  <a:lnTo>
                    <a:pt x="549" y="193"/>
                  </a:lnTo>
                  <a:lnTo>
                    <a:pt x="563" y="182"/>
                  </a:lnTo>
                  <a:lnTo>
                    <a:pt x="576" y="169"/>
                  </a:lnTo>
                  <a:lnTo>
                    <a:pt x="579" y="164"/>
                  </a:lnTo>
                  <a:lnTo>
                    <a:pt x="581" y="160"/>
                  </a:lnTo>
                  <a:lnTo>
                    <a:pt x="585" y="155"/>
                  </a:lnTo>
                  <a:lnTo>
                    <a:pt x="589" y="150"/>
                  </a:lnTo>
                  <a:lnTo>
                    <a:pt x="597" y="142"/>
                  </a:lnTo>
                  <a:lnTo>
                    <a:pt x="607" y="134"/>
                  </a:lnTo>
                  <a:lnTo>
                    <a:pt x="615" y="126"/>
                  </a:lnTo>
                  <a:lnTo>
                    <a:pt x="621" y="117"/>
                  </a:lnTo>
                  <a:lnTo>
                    <a:pt x="623" y="112"/>
                  </a:lnTo>
                  <a:lnTo>
                    <a:pt x="624" y="107"/>
                  </a:lnTo>
                  <a:lnTo>
                    <a:pt x="624" y="101"/>
                  </a:lnTo>
                  <a:lnTo>
                    <a:pt x="623" y="95"/>
                  </a:lnTo>
                  <a:lnTo>
                    <a:pt x="595" y="75"/>
                  </a:lnTo>
                  <a:lnTo>
                    <a:pt x="604" y="64"/>
                  </a:lnTo>
                  <a:lnTo>
                    <a:pt x="617" y="55"/>
                  </a:lnTo>
                  <a:lnTo>
                    <a:pt x="624" y="51"/>
                  </a:lnTo>
                  <a:lnTo>
                    <a:pt x="630" y="47"/>
                  </a:lnTo>
                  <a:lnTo>
                    <a:pt x="637" y="43"/>
                  </a:lnTo>
                  <a:lnTo>
                    <a:pt x="645" y="40"/>
                  </a:lnTo>
                  <a:lnTo>
                    <a:pt x="652" y="38"/>
                  </a:lnTo>
                  <a:lnTo>
                    <a:pt x="660" y="37"/>
                  </a:lnTo>
                  <a:lnTo>
                    <a:pt x="667" y="36"/>
                  </a:lnTo>
                  <a:lnTo>
                    <a:pt x="675" y="36"/>
                  </a:lnTo>
                  <a:lnTo>
                    <a:pt x="683" y="37"/>
                  </a:lnTo>
                  <a:lnTo>
                    <a:pt x="691" y="39"/>
                  </a:lnTo>
                  <a:lnTo>
                    <a:pt x="698" y="43"/>
                  </a:lnTo>
                  <a:lnTo>
                    <a:pt x="706" y="47"/>
                  </a:lnTo>
                  <a:lnTo>
                    <a:pt x="706" y="59"/>
                  </a:lnTo>
                  <a:lnTo>
                    <a:pt x="708" y="70"/>
                  </a:lnTo>
                  <a:lnTo>
                    <a:pt x="710" y="81"/>
                  </a:lnTo>
                  <a:lnTo>
                    <a:pt x="712" y="92"/>
                  </a:lnTo>
                  <a:lnTo>
                    <a:pt x="715" y="103"/>
                  </a:lnTo>
                  <a:lnTo>
                    <a:pt x="719" y="114"/>
                  </a:lnTo>
                  <a:lnTo>
                    <a:pt x="723" y="125"/>
                  </a:lnTo>
                  <a:lnTo>
                    <a:pt x="727" y="135"/>
                  </a:lnTo>
                  <a:lnTo>
                    <a:pt x="734" y="145"/>
                  </a:lnTo>
                  <a:lnTo>
                    <a:pt x="739" y="156"/>
                  </a:lnTo>
                  <a:lnTo>
                    <a:pt x="746" y="165"/>
                  </a:lnTo>
                  <a:lnTo>
                    <a:pt x="752" y="175"/>
                  </a:lnTo>
                  <a:lnTo>
                    <a:pt x="760" y="184"/>
                  </a:lnTo>
                  <a:lnTo>
                    <a:pt x="767" y="192"/>
                  </a:lnTo>
                  <a:lnTo>
                    <a:pt x="776" y="200"/>
                  </a:lnTo>
                  <a:lnTo>
                    <a:pt x="784" y="208"/>
                  </a:lnTo>
                  <a:lnTo>
                    <a:pt x="789" y="213"/>
                  </a:lnTo>
                  <a:lnTo>
                    <a:pt x="794" y="216"/>
                  </a:lnTo>
                  <a:lnTo>
                    <a:pt x="799" y="219"/>
                  </a:lnTo>
                  <a:lnTo>
                    <a:pt x="804" y="222"/>
                  </a:lnTo>
                  <a:lnTo>
                    <a:pt x="809" y="224"/>
                  </a:lnTo>
                  <a:lnTo>
                    <a:pt x="814" y="225"/>
                  </a:lnTo>
                  <a:lnTo>
                    <a:pt x="819" y="226"/>
                  </a:lnTo>
                  <a:lnTo>
                    <a:pt x="824" y="226"/>
                  </a:lnTo>
                  <a:lnTo>
                    <a:pt x="834" y="226"/>
                  </a:lnTo>
                  <a:lnTo>
                    <a:pt x="844" y="223"/>
                  </a:lnTo>
                  <a:lnTo>
                    <a:pt x="855" y="220"/>
                  </a:lnTo>
                  <a:lnTo>
                    <a:pt x="866" y="216"/>
                  </a:lnTo>
                  <a:lnTo>
                    <a:pt x="887" y="205"/>
                  </a:lnTo>
                  <a:lnTo>
                    <a:pt x="908" y="194"/>
                  </a:lnTo>
                  <a:lnTo>
                    <a:pt x="919" y="189"/>
                  </a:lnTo>
                  <a:lnTo>
                    <a:pt x="929" y="185"/>
                  </a:lnTo>
                  <a:lnTo>
                    <a:pt x="940" y="181"/>
                  </a:lnTo>
                  <a:lnTo>
                    <a:pt x="950" y="179"/>
                  </a:lnTo>
                  <a:lnTo>
                    <a:pt x="961" y="171"/>
                  </a:lnTo>
                  <a:lnTo>
                    <a:pt x="971" y="163"/>
                  </a:lnTo>
                  <a:lnTo>
                    <a:pt x="981" y="153"/>
                  </a:lnTo>
                  <a:lnTo>
                    <a:pt x="990" y="143"/>
                  </a:lnTo>
                  <a:lnTo>
                    <a:pt x="998" y="133"/>
                  </a:lnTo>
                  <a:lnTo>
                    <a:pt x="1004" y="122"/>
                  </a:lnTo>
                  <a:lnTo>
                    <a:pt x="1011" y="111"/>
                  </a:lnTo>
                  <a:lnTo>
                    <a:pt x="1016" y="100"/>
                  </a:lnTo>
                  <a:lnTo>
                    <a:pt x="1026" y="76"/>
                  </a:lnTo>
                  <a:lnTo>
                    <a:pt x="1033" y="51"/>
                  </a:lnTo>
                  <a:lnTo>
                    <a:pt x="1040" y="25"/>
                  </a:lnTo>
                  <a:lnTo>
                    <a:pt x="1045" y="0"/>
                  </a:lnTo>
                  <a:lnTo>
                    <a:pt x="1094" y="5"/>
                  </a:lnTo>
                  <a:lnTo>
                    <a:pt x="1143" y="12"/>
                  </a:lnTo>
                  <a:lnTo>
                    <a:pt x="1191" y="20"/>
                  </a:lnTo>
                  <a:lnTo>
                    <a:pt x="1240" y="30"/>
                  </a:lnTo>
                  <a:lnTo>
                    <a:pt x="1288" y="41"/>
                  </a:lnTo>
                  <a:lnTo>
                    <a:pt x="1335" y="53"/>
                  </a:lnTo>
                  <a:lnTo>
                    <a:pt x="1383" y="66"/>
                  </a:lnTo>
                  <a:lnTo>
                    <a:pt x="1430" y="80"/>
                  </a:lnTo>
                  <a:lnTo>
                    <a:pt x="1476" y="95"/>
                  </a:lnTo>
                  <a:lnTo>
                    <a:pt x="1524" y="111"/>
                  </a:lnTo>
                  <a:lnTo>
                    <a:pt x="1569" y="128"/>
                  </a:lnTo>
                  <a:lnTo>
                    <a:pt x="1615" y="146"/>
                  </a:lnTo>
                  <a:lnTo>
                    <a:pt x="1661" y="165"/>
                  </a:lnTo>
                  <a:lnTo>
                    <a:pt x="1705" y="184"/>
                  </a:lnTo>
                  <a:lnTo>
                    <a:pt x="1751" y="204"/>
                  </a:lnTo>
                  <a:lnTo>
                    <a:pt x="1795" y="22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2" name="Freeform 28"/>
            <p:cNvSpPr>
              <a:spLocks/>
            </p:cNvSpPr>
            <p:nvPr/>
          </p:nvSpPr>
          <p:spPr bwMode="auto">
            <a:xfrm>
              <a:off x="3811" y="1971"/>
              <a:ext cx="8" cy="8"/>
            </a:xfrm>
            <a:custGeom>
              <a:avLst/>
              <a:gdLst>
                <a:gd name="T0" fmla="*/ 56 w 56"/>
                <a:gd name="T1" fmla="*/ 29 h 51"/>
                <a:gd name="T2" fmla="*/ 56 w 56"/>
                <a:gd name="T3" fmla="*/ 33 h 51"/>
                <a:gd name="T4" fmla="*/ 55 w 56"/>
                <a:gd name="T5" fmla="*/ 37 h 51"/>
                <a:gd name="T6" fmla="*/ 53 w 56"/>
                <a:gd name="T7" fmla="*/ 40 h 51"/>
                <a:gd name="T8" fmla="*/ 51 w 56"/>
                <a:gd name="T9" fmla="*/ 43 h 51"/>
                <a:gd name="T10" fmla="*/ 48 w 56"/>
                <a:gd name="T11" fmla="*/ 45 h 51"/>
                <a:gd name="T12" fmla="*/ 45 w 56"/>
                <a:gd name="T13" fmla="*/ 47 h 51"/>
                <a:gd name="T14" fmla="*/ 41 w 56"/>
                <a:gd name="T15" fmla="*/ 49 h 51"/>
                <a:gd name="T16" fmla="*/ 37 w 56"/>
                <a:gd name="T17" fmla="*/ 50 h 51"/>
                <a:gd name="T18" fmla="*/ 29 w 56"/>
                <a:gd name="T19" fmla="*/ 51 h 51"/>
                <a:gd name="T20" fmla="*/ 21 w 56"/>
                <a:gd name="T21" fmla="*/ 51 h 51"/>
                <a:gd name="T22" fmla="*/ 13 w 56"/>
                <a:gd name="T23" fmla="*/ 50 h 51"/>
                <a:gd name="T24" fmla="*/ 6 w 56"/>
                <a:gd name="T25" fmla="*/ 47 h 51"/>
                <a:gd name="T26" fmla="*/ 3 w 56"/>
                <a:gd name="T27" fmla="*/ 44 h 51"/>
                <a:gd name="T28" fmla="*/ 1 w 56"/>
                <a:gd name="T29" fmla="*/ 40 h 51"/>
                <a:gd name="T30" fmla="*/ 0 w 56"/>
                <a:gd name="T31" fmla="*/ 37 h 51"/>
                <a:gd name="T32" fmla="*/ 0 w 56"/>
                <a:gd name="T33" fmla="*/ 33 h 51"/>
                <a:gd name="T34" fmla="*/ 0 w 56"/>
                <a:gd name="T35" fmla="*/ 30 h 51"/>
                <a:gd name="T36" fmla="*/ 2 w 56"/>
                <a:gd name="T37" fmla="*/ 25 h 51"/>
                <a:gd name="T38" fmla="*/ 3 w 56"/>
                <a:gd name="T39" fmla="*/ 22 h 51"/>
                <a:gd name="T40" fmla="*/ 5 w 56"/>
                <a:gd name="T41" fmla="*/ 19 h 51"/>
                <a:gd name="T42" fmla="*/ 11 w 56"/>
                <a:gd name="T43" fmla="*/ 13 h 51"/>
                <a:gd name="T44" fmla="*/ 17 w 56"/>
                <a:gd name="T45" fmla="*/ 8 h 51"/>
                <a:gd name="T46" fmla="*/ 23 w 56"/>
                <a:gd name="T47" fmla="*/ 4 h 51"/>
                <a:gd name="T48" fmla="*/ 29 w 56"/>
                <a:gd name="T49" fmla="*/ 0 h 51"/>
                <a:gd name="T50" fmla="*/ 56 w 56"/>
                <a:gd name="T5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51">
                  <a:moveTo>
                    <a:pt x="56" y="29"/>
                  </a:moveTo>
                  <a:lnTo>
                    <a:pt x="56" y="33"/>
                  </a:lnTo>
                  <a:lnTo>
                    <a:pt x="55" y="37"/>
                  </a:lnTo>
                  <a:lnTo>
                    <a:pt x="53" y="40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5" y="47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29" y="51"/>
                  </a:lnTo>
                  <a:lnTo>
                    <a:pt x="21" y="51"/>
                  </a:lnTo>
                  <a:lnTo>
                    <a:pt x="13" y="50"/>
                  </a:lnTo>
                  <a:lnTo>
                    <a:pt x="6" y="47"/>
                  </a:lnTo>
                  <a:lnTo>
                    <a:pt x="3" y="44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9"/>
                  </a:lnTo>
                  <a:lnTo>
                    <a:pt x="11" y="13"/>
                  </a:lnTo>
                  <a:lnTo>
                    <a:pt x="17" y="8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5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3" name="Freeform 29"/>
            <p:cNvSpPr>
              <a:spLocks/>
            </p:cNvSpPr>
            <p:nvPr/>
          </p:nvSpPr>
          <p:spPr bwMode="auto">
            <a:xfrm>
              <a:off x="3775" y="1979"/>
              <a:ext cx="5" cy="7"/>
            </a:xfrm>
            <a:custGeom>
              <a:avLst/>
              <a:gdLst>
                <a:gd name="T0" fmla="*/ 32 w 33"/>
                <a:gd name="T1" fmla="*/ 9 h 45"/>
                <a:gd name="T2" fmla="*/ 33 w 33"/>
                <a:gd name="T3" fmla="*/ 18 h 45"/>
                <a:gd name="T4" fmla="*/ 33 w 33"/>
                <a:gd name="T5" fmla="*/ 26 h 45"/>
                <a:gd name="T6" fmla="*/ 32 w 33"/>
                <a:gd name="T7" fmla="*/ 30 h 45"/>
                <a:gd name="T8" fmla="*/ 31 w 33"/>
                <a:gd name="T9" fmla="*/ 33 h 45"/>
                <a:gd name="T10" fmla="*/ 29 w 33"/>
                <a:gd name="T11" fmla="*/ 36 h 45"/>
                <a:gd name="T12" fmla="*/ 27 w 33"/>
                <a:gd name="T13" fmla="*/ 39 h 45"/>
                <a:gd name="T14" fmla="*/ 25 w 33"/>
                <a:gd name="T15" fmla="*/ 41 h 45"/>
                <a:gd name="T16" fmla="*/ 22 w 33"/>
                <a:gd name="T17" fmla="*/ 42 h 45"/>
                <a:gd name="T18" fmla="*/ 19 w 33"/>
                <a:gd name="T19" fmla="*/ 44 h 45"/>
                <a:gd name="T20" fmla="*/ 16 w 33"/>
                <a:gd name="T21" fmla="*/ 45 h 45"/>
                <a:gd name="T22" fmla="*/ 8 w 33"/>
                <a:gd name="T23" fmla="*/ 45 h 45"/>
                <a:gd name="T24" fmla="*/ 0 w 33"/>
                <a:gd name="T25" fmla="*/ 44 h 45"/>
                <a:gd name="T26" fmla="*/ 0 w 33"/>
                <a:gd name="T27" fmla="*/ 0 h 45"/>
                <a:gd name="T28" fmla="*/ 32 w 33"/>
                <a:gd name="T2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5">
                  <a:moveTo>
                    <a:pt x="32" y="9"/>
                  </a:moveTo>
                  <a:lnTo>
                    <a:pt x="33" y="18"/>
                  </a:lnTo>
                  <a:lnTo>
                    <a:pt x="33" y="26"/>
                  </a:lnTo>
                  <a:lnTo>
                    <a:pt x="32" y="30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5" y="41"/>
                  </a:lnTo>
                  <a:lnTo>
                    <a:pt x="22" y="42"/>
                  </a:lnTo>
                  <a:lnTo>
                    <a:pt x="19" y="44"/>
                  </a:lnTo>
                  <a:lnTo>
                    <a:pt x="16" y="45"/>
                  </a:lnTo>
                  <a:lnTo>
                    <a:pt x="8" y="45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4" name="Freeform 30"/>
            <p:cNvSpPr>
              <a:spLocks/>
            </p:cNvSpPr>
            <p:nvPr/>
          </p:nvSpPr>
          <p:spPr bwMode="auto">
            <a:xfrm>
              <a:off x="3312" y="1985"/>
              <a:ext cx="147" cy="134"/>
            </a:xfrm>
            <a:custGeom>
              <a:avLst/>
              <a:gdLst>
                <a:gd name="T0" fmla="*/ 558 w 1001"/>
                <a:gd name="T1" fmla="*/ 48 h 810"/>
                <a:gd name="T2" fmla="*/ 623 w 1001"/>
                <a:gd name="T3" fmla="*/ 87 h 810"/>
                <a:gd name="T4" fmla="*/ 721 w 1001"/>
                <a:gd name="T5" fmla="*/ 142 h 810"/>
                <a:gd name="T6" fmla="*/ 818 w 1001"/>
                <a:gd name="T7" fmla="*/ 199 h 810"/>
                <a:gd name="T8" fmla="*/ 879 w 1001"/>
                <a:gd name="T9" fmla="*/ 240 h 810"/>
                <a:gd name="T10" fmla="*/ 920 w 1001"/>
                <a:gd name="T11" fmla="*/ 274 h 810"/>
                <a:gd name="T12" fmla="*/ 946 w 1001"/>
                <a:gd name="T13" fmla="*/ 299 h 810"/>
                <a:gd name="T14" fmla="*/ 970 w 1001"/>
                <a:gd name="T15" fmla="*/ 327 h 810"/>
                <a:gd name="T16" fmla="*/ 992 w 1001"/>
                <a:gd name="T17" fmla="*/ 356 h 810"/>
                <a:gd name="T18" fmla="*/ 989 w 1001"/>
                <a:gd name="T19" fmla="*/ 396 h 810"/>
                <a:gd name="T20" fmla="*/ 962 w 1001"/>
                <a:gd name="T21" fmla="*/ 443 h 810"/>
                <a:gd name="T22" fmla="*/ 931 w 1001"/>
                <a:gd name="T23" fmla="*/ 487 h 810"/>
                <a:gd name="T24" fmla="*/ 898 w 1001"/>
                <a:gd name="T25" fmla="*/ 528 h 810"/>
                <a:gd name="T26" fmla="*/ 863 w 1001"/>
                <a:gd name="T27" fmla="*/ 566 h 810"/>
                <a:gd name="T28" fmla="*/ 824 w 1001"/>
                <a:gd name="T29" fmla="*/ 602 h 810"/>
                <a:gd name="T30" fmla="*/ 785 w 1001"/>
                <a:gd name="T31" fmla="*/ 634 h 810"/>
                <a:gd name="T32" fmla="*/ 743 w 1001"/>
                <a:gd name="T33" fmla="*/ 663 h 810"/>
                <a:gd name="T34" fmla="*/ 699 w 1001"/>
                <a:gd name="T35" fmla="*/ 690 h 810"/>
                <a:gd name="T36" fmla="*/ 654 w 1001"/>
                <a:gd name="T37" fmla="*/ 715 h 810"/>
                <a:gd name="T38" fmla="*/ 608 w 1001"/>
                <a:gd name="T39" fmla="*/ 736 h 810"/>
                <a:gd name="T40" fmla="*/ 559 w 1001"/>
                <a:gd name="T41" fmla="*/ 755 h 810"/>
                <a:gd name="T42" fmla="*/ 511 w 1001"/>
                <a:gd name="T43" fmla="*/ 771 h 810"/>
                <a:gd name="T44" fmla="*/ 462 w 1001"/>
                <a:gd name="T45" fmla="*/ 785 h 810"/>
                <a:gd name="T46" fmla="*/ 411 w 1001"/>
                <a:gd name="T47" fmla="*/ 796 h 810"/>
                <a:gd name="T48" fmla="*/ 360 w 1001"/>
                <a:gd name="T49" fmla="*/ 806 h 810"/>
                <a:gd name="T50" fmla="*/ 293 w 1001"/>
                <a:gd name="T51" fmla="*/ 809 h 810"/>
                <a:gd name="T52" fmla="*/ 210 w 1001"/>
                <a:gd name="T53" fmla="*/ 810 h 810"/>
                <a:gd name="T54" fmla="*/ 127 w 1001"/>
                <a:gd name="T55" fmla="*/ 810 h 810"/>
                <a:gd name="T56" fmla="*/ 63 w 1001"/>
                <a:gd name="T57" fmla="*/ 806 h 810"/>
                <a:gd name="T58" fmla="*/ 21 w 1001"/>
                <a:gd name="T59" fmla="*/ 801 h 810"/>
                <a:gd name="T60" fmla="*/ 38 w 1001"/>
                <a:gd name="T61" fmla="*/ 754 h 810"/>
                <a:gd name="T62" fmla="*/ 112 w 1001"/>
                <a:gd name="T63" fmla="*/ 664 h 810"/>
                <a:gd name="T64" fmla="*/ 183 w 1001"/>
                <a:gd name="T65" fmla="*/ 571 h 810"/>
                <a:gd name="T66" fmla="*/ 233 w 1001"/>
                <a:gd name="T67" fmla="*/ 501 h 810"/>
                <a:gd name="T68" fmla="*/ 264 w 1001"/>
                <a:gd name="T69" fmla="*/ 453 h 810"/>
                <a:gd name="T70" fmla="*/ 292 w 1001"/>
                <a:gd name="T71" fmla="*/ 403 h 810"/>
                <a:gd name="T72" fmla="*/ 319 w 1001"/>
                <a:gd name="T73" fmla="*/ 353 h 810"/>
                <a:gd name="T74" fmla="*/ 343 w 1001"/>
                <a:gd name="T75" fmla="*/ 301 h 810"/>
                <a:gd name="T76" fmla="*/ 364 w 1001"/>
                <a:gd name="T77" fmla="*/ 250 h 810"/>
                <a:gd name="T78" fmla="*/ 381 w 1001"/>
                <a:gd name="T79" fmla="*/ 197 h 810"/>
                <a:gd name="T80" fmla="*/ 395 w 1001"/>
                <a:gd name="T81" fmla="*/ 142 h 810"/>
                <a:gd name="T82" fmla="*/ 405 w 1001"/>
                <a:gd name="T83" fmla="*/ 86 h 810"/>
                <a:gd name="T84" fmla="*/ 411 w 1001"/>
                <a:gd name="T85" fmla="*/ 29 h 810"/>
                <a:gd name="T86" fmla="*/ 419 w 1001"/>
                <a:gd name="T87" fmla="*/ 4 h 810"/>
                <a:gd name="T88" fmla="*/ 431 w 1001"/>
                <a:gd name="T89" fmla="*/ 11 h 810"/>
                <a:gd name="T90" fmla="*/ 453 w 1001"/>
                <a:gd name="T91" fmla="*/ 17 h 810"/>
                <a:gd name="T92" fmla="*/ 498 w 1001"/>
                <a:gd name="T93" fmla="*/ 23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1" h="810">
                  <a:moveTo>
                    <a:pt x="528" y="28"/>
                  </a:moveTo>
                  <a:lnTo>
                    <a:pt x="558" y="48"/>
                  </a:lnTo>
                  <a:lnTo>
                    <a:pt x="591" y="69"/>
                  </a:lnTo>
                  <a:lnTo>
                    <a:pt x="623" y="87"/>
                  </a:lnTo>
                  <a:lnTo>
                    <a:pt x="655" y="106"/>
                  </a:lnTo>
                  <a:lnTo>
                    <a:pt x="721" y="142"/>
                  </a:lnTo>
                  <a:lnTo>
                    <a:pt x="786" y="178"/>
                  </a:lnTo>
                  <a:lnTo>
                    <a:pt x="818" y="199"/>
                  </a:lnTo>
                  <a:lnTo>
                    <a:pt x="849" y="219"/>
                  </a:lnTo>
                  <a:lnTo>
                    <a:pt x="879" y="240"/>
                  </a:lnTo>
                  <a:lnTo>
                    <a:pt x="907" y="263"/>
                  </a:lnTo>
                  <a:lnTo>
                    <a:pt x="920" y="274"/>
                  </a:lnTo>
                  <a:lnTo>
                    <a:pt x="933" y="287"/>
                  </a:lnTo>
                  <a:lnTo>
                    <a:pt x="946" y="299"/>
                  </a:lnTo>
                  <a:lnTo>
                    <a:pt x="959" y="312"/>
                  </a:lnTo>
                  <a:lnTo>
                    <a:pt x="970" y="327"/>
                  </a:lnTo>
                  <a:lnTo>
                    <a:pt x="981" y="341"/>
                  </a:lnTo>
                  <a:lnTo>
                    <a:pt x="992" y="356"/>
                  </a:lnTo>
                  <a:lnTo>
                    <a:pt x="1001" y="371"/>
                  </a:lnTo>
                  <a:lnTo>
                    <a:pt x="989" y="396"/>
                  </a:lnTo>
                  <a:lnTo>
                    <a:pt x="976" y="420"/>
                  </a:lnTo>
                  <a:lnTo>
                    <a:pt x="962" y="443"/>
                  </a:lnTo>
                  <a:lnTo>
                    <a:pt x="946" y="466"/>
                  </a:lnTo>
                  <a:lnTo>
                    <a:pt x="931" y="487"/>
                  </a:lnTo>
                  <a:lnTo>
                    <a:pt x="915" y="508"/>
                  </a:lnTo>
                  <a:lnTo>
                    <a:pt x="898" y="528"/>
                  </a:lnTo>
                  <a:lnTo>
                    <a:pt x="881" y="547"/>
                  </a:lnTo>
                  <a:lnTo>
                    <a:pt x="863" y="566"/>
                  </a:lnTo>
                  <a:lnTo>
                    <a:pt x="845" y="585"/>
                  </a:lnTo>
                  <a:lnTo>
                    <a:pt x="824" y="602"/>
                  </a:lnTo>
                  <a:lnTo>
                    <a:pt x="805" y="618"/>
                  </a:lnTo>
                  <a:lnTo>
                    <a:pt x="785" y="634"/>
                  </a:lnTo>
                  <a:lnTo>
                    <a:pt x="764" y="649"/>
                  </a:lnTo>
                  <a:lnTo>
                    <a:pt x="743" y="663"/>
                  </a:lnTo>
                  <a:lnTo>
                    <a:pt x="722" y="677"/>
                  </a:lnTo>
                  <a:lnTo>
                    <a:pt x="699" y="690"/>
                  </a:lnTo>
                  <a:lnTo>
                    <a:pt x="677" y="703"/>
                  </a:lnTo>
                  <a:lnTo>
                    <a:pt x="654" y="715"/>
                  </a:lnTo>
                  <a:lnTo>
                    <a:pt x="631" y="726"/>
                  </a:lnTo>
                  <a:lnTo>
                    <a:pt x="608" y="736"/>
                  </a:lnTo>
                  <a:lnTo>
                    <a:pt x="584" y="746"/>
                  </a:lnTo>
                  <a:lnTo>
                    <a:pt x="559" y="755"/>
                  </a:lnTo>
                  <a:lnTo>
                    <a:pt x="535" y="763"/>
                  </a:lnTo>
                  <a:lnTo>
                    <a:pt x="511" y="771"/>
                  </a:lnTo>
                  <a:lnTo>
                    <a:pt x="486" y="778"/>
                  </a:lnTo>
                  <a:lnTo>
                    <a:pt x="462" y="785"/>
                  </a:lnTo>
                  <a:lnTo>
                    <a:pt x="436" y="791"/>
                  </a:lnTo>
                  <a:lnTo>
                    <a:pt x="411" y="796"/>
                  </a:lnTo>
                  <a:lnTo>
                    <a:pt x="386" y="801"/>
                  </a:lnTo>
                  <a:lnTo>
                    <a:pt x="360" y="806"/>
                  </a:lnTo>
                  <a:lnTo>
                    <a:pt x="335" y="809"/>
                  </a:lnTo>
                  <a:lnTo>
                    <a:pt x="293" y="809"/>
                  </a:lnTo>
                  <a:lnTo>
                    <a:pt x="252" y="809"/>
                  </a:lnTo>
                  <a:lnTo>
                    <a:pt x="210" y="810"/>
                  </a:lnTo>
                  <a:lnTo>
                    <a:pt x="168" y="810"/>
                  </a:lnTo>
                  <a:lnTo>
                    <a:pt x="127" y="810"/>
                  </a:lnTo>
                  <a:lnTo>
                    <a:pt x="85" y="808"/>
                  </a:lnTo>
                  <a:lnTo>
                    <a:pt x="63" y="806"/>
                  </a:lnTo>
                  <a:lnTo>
                    <a:pt x="42" y="804"/>
                  </a:lnTo>
                  <a:lnTo>
                    <a:pt x="21" y="801"/>
                  </a:lnTo>
                  <a:lnTo>
                    <a:pt x="0" y="798"/>
                  </a:lnTo>
                  <a:lnTo>
                    <a:pt x="38" y="754"/>
                  </a:lnTo>
                  <a:lnTo>
                    <a:pt x="76" y="709"/>
                  </a:lnTo>
                  <a:lnTo>
                    <a:pt x="112" y="664"/>
                  </a:lnTo>
                  <a:lnTo>
                    <a:pt x="148" y="618"/>
                  </a:lnTo>
                  <a:lnTo>
                    <a:pt x="183" y="571"/>
                  </a:lnTo>
                  <a:lnTo>
                    <a:pt x="217" y="524"/>
                  </a:lnTo>
                  <a:lnTo>
                    <a:pt x="233" y="501"/>
                  </a:lnTo>
                  <a:lnTo>
                    <a:pt x="249" y="477"/>
                  </a:lnTo>
                  <a:lnTo>
                    <a:pt x="264" y="453"/>
                  </a:lnTo>
                  <a:lnTo>
                    <a:pt x="278" y="427"/>
                  </a:lnTo>
                  <a:lnTo>
                    <a:pt x="292" y="403"/>
                  </a:lnTo>
                  <a:lnTo>
                    <a:pt x="306" y="378"/>
                  </a:lnTo>
                  <a:lnTo>
                    <a:pt x="319" y="353"/>
                  </a:lnTo>
                  <a:lnTo>
                    <a:pt x="332" y="328"/>
                  </a:lnTo>
                  <a:lnTo>
                    <a:pt x="343" y="301"/>
                  </a:lnTo>
                  <a:lnTo>
                    <a:pt x="354" y="276"/>
                  </a:lnTo>
                  <a:lnTo>
                    <a:pt x="364" y="250"/>
                  </a:lnTo>
                  <a:lnTo>
                    <a:pt x="373" y="223"/>
                  </a:lnTo>
                  <a:lnTo>
                    <a:pt x="381" y="197"/>
                  </a:lnTo>
                  <a:lnTo>
                    <a:pt x="389" y="169"/>
                  </a:lnTo>
                  <a:lnTo>
                    <a:pt x="395" y="142"/>
                  </a:lnTo>
                  <a:lnTo>
                    <a:pt x="401" y="114"/>
                  </a:lnTo>
                  <a:lnTo>
                    <a:pt x="405" y="86"/>
                  </a:lnTo>
                  <a:lnTo>
                    <a:pt x="409" y="57"/>
                  </a:lnTo>
                  <a:lnTo>
                    <a:pt x="411" y="29"/>
                  </a:lnTo>
                  <a:lnTo>
                    <a:pt x="413" y="0"/>
                  </a:lnTo>
                  <a:lnTo>
                    <a:pt x="419" y="4"/>
                  </a:lnTo>
                  <a:lnTo>
                    <a:pt x="425" y="8"/>
                  </a:lnTo>
                  <a:lnTo>
                    <a:pt x="431" y="11"/>
                  </a:lnTo>
                  <a:lnTo>
                    <a:pt x="438" y="14"/>
                  </a:lnTo>
                  <a:lnTo>
                    <a:pt x="453" y="17"/>
                  </a:lnTo>
                  <a:lnTo>
                    <a:pt x="468" y="20"/>
                  </a:lnTo>
                  <a:lnTo>
                    <a:pt x="498" y="23"/>
                  </a:lnTo>
                  <a:lnTo>
                    <a:pt x="528" y="2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5" name="Freeform 31"/>
            <p:cNvSpPr>
              <a:spLocks/>
            </p:cNvSpPr>
            <p:nvPr/>
          </p:nvSpPr>
          <p:spPr bwMode="auto">
            <a:xfrm>
              <a:off x="3773" y="2030"/>
              <a:ext cx="30" cy="39"/>
            </a:xfrm>
            <a:custGeom>
              <a:avLst/>
              <a:gdLst>
                <a:gd name="T0" fmla="*/ 200 w 202"/>
                <a:gd name="T1" fmla="*/ 133 h 243"/>
                <a:gd name="T2" fmla="*/ 202 w 202"/>
                <a:gd name="T3" fmla="*/ 159 h 243"/>
                <a:gd name="T4" fmla="*/ 201 w 202"/>
                <a:gd name="T5" fmla="*/ 176 h 243"/>
                <a:gd name="T6" fmla="*/ 198 w 202"/>
                <a:gd name="T7" fmla="*/ 194 h 243"/>
                <a:gd name="T8" fmla="*/ 191 w 202"/>
                <a:gd name="T9" fmla="*/ 210 h 243"/>
                <a:gd name="T10" fmla="*/ 182 w 202"/>
                <a:gd name="T11" fmla="*/ 225 h 243"/>
                <a:gd name="T12" fmla="*/ 168 w 202"/>
                <a:gd name="T13" fmla="*/ 237 h 243"/>
                <a:gd name="T14" fmla="*/ 138 w 202"/>
                <a:gd name="T15" fmla="*/ 243 h 243"/>
                <a:gd name="T16" fmla="*/ 150 w 202"/>
                <a:gd name="T17" fmla="*/ 232 h 243"/>
                <a:gd name="T18" fmla="*/ 157 w 202"/>
                <a:gd name="T19" fmla="*/ 218 h 243"/>
                <a:gd name="T20" fmla="*/ 161 w 202"/>
                <a:gd name="T21" fmla="*/ 203 h 243"/>
                <a:gd name="T22" fmla="*/ 162 w 202"/>
                <a:gd name="T23" fmla="*/ 187 h 243"/>
                <a:gd name="T24" fmla="*/ 158 w 202"/>
                <a:gd name="T25" fmla="*/ 154 h 243"/>
                <a:gd name="T26" fmla="*/ 150 w 202"/>
                <a:gd name="T27" fmla="*/ 127 h 243"/>
                <a:gd name="T28" fmla="*/ 139 w 202"/>
                <a:gd name="T29" fmla="*/ 103 h 243"/>
                <a:gd name="T30" fmla="*/ 123 w 202"/>
                <a:gd name="T31" fmla="*/ 80 h 243"/>
                <a:gd name="T32" fmla="*/ 105 w 202"/>
                <a:gd name="T33" fmla="*/ 60 h 243"/>
                <a:gd name="T34" fmla="*/ 82 w 202"/>
                <a:gd name="T35" fmla="*/ 42 h 243"/>
                <a:gd name="T36" fmla="*/ 0 w 202"/>
                <a:gd name="T37" fmla="*/ 36 h 243"/>
                <a:gd name="T38" fmla="*/ 2 w 202"/>
                <a:gd name="T39" fmla="*/ 27 h 243"/>
                <a:gd name="T40" fmla="*/ 5 w 202"/>
                <a:gd name="T41" fmla="*/ 20 h 243"/>
                <a:gd name="T42" fmla="*/ 11 w 202"/>
                <a:gd name="T43" fmla="*/ 15 h 243"/>
                <a:gd name="T44" fmla="*/ 22 w 202"/>
                <a:gd name="T45" fmla="*/ 10 h 243"/>
                <a:gd name="T46" fmla="*/ 39 w 202"/>
                <a:gd name="T47" fmla="*/ 7 h 243"/>
                <a:gd name="T48" fmla="*/ 56 w 202"/>
                <a:gd name="T49" fmla="*/ 3 h 243"/>
                <a:gd name="T50" fmla="*/ 71 w 202"/>
                <a:gd name="T51" fmla="*/ 1 h 243"/>
                <a:gd name="T52" fmla="*/ 91 w 202"/>
                <a:gd name="T53" fmla="*/ 1 h 243"/>
                <a:gd name="T54" fmla="*/ 115 w 202"/>
                <a:gd name="T55" fmla="*/ 8 h 243"/>
                <a:gd name="T56" fmla="*/ 136 w 202"/>
                <a:gd name="T57" fmla="*/ 21 h 243"/>
                <a:gd name="T58" fmla="*/ 153 w 202"/>
                <a:gd name="T59" fmla="*/ 38 h 243"/>
                <a:gd name="T60" fmla="*/ 168 w 202"/>
                <a:gd name="T61" fmla="*/ 60 h 243"/>
                <a:gd name="T62" fmla="*/ 187 w 202"/>
                <a:gd name="T63" fmla="*/ 9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43">
                  <a:moveTo>
                    <a:pt x="198" y="116"/>
                  </a:moveTo>
                  <a:lnTo>
                    <a:pt x="200" y="133"/>
                  </a:lnTo>
                  <a:lnTo>
                    <a:pt x="202" y="150"/>
                  </a:lnTo>
                  <a:lnTo>
                    <a:pt x="202" y="159"/>
                  </a:lnTo>
                  <a:lnTo>
                    <a:pt x="202" y="168"/>
                  </a:lnTo>
                  <a:lnTo>
                    <a:pt x="201" y="176"/>
                  </a:lnTo>
                  <a:lnTo>
                    <a:pt x="200" y="186"/>
                  </a:lnTo>
                  <a:lnTo>
                    <a:pt x="198" y="194"/>
                  </a:lnTo>
                  <a:lnTo>
                    <a:pt x="195" y="202"/>
                  </a:lnTo>
                  <a:lnTo>
                    <a:pt x="191" y="210"/>
                  </a:lnTo>
                  <a:lnTo>
                    <a:pt x="187" y="218"/>
                  </a:lnTo>
                  <a:lnTo>
                    <a:pt x="182" y="225"/>
                  </a:lnTo>
                  <a:lnTo>
                    <a:pt x="175" y="231"/>
                  </a:lnTo>
                  <a:lnTo>
                    <a:pt x="168" y="237"/>
                  </a:lnTo>
                  <a:lnTo>
                    <a:pt x="159" y="243"/>
                  </a:lnTo>
                  <a:lnTo>
                    <a:pt x="138" y="243"/>
                  </a:lnTo>
                  <a:lnTo>
                    <a:pt x="144" y="238"/>
                  </a:lnTo>
                  <a:lnTo>
                    <a:pt x="150" y="232"/>
                  </a:lnTo>
                  <a:lnTo>
                    <a:pt x="154" y="225"/>
                  </a:lnTo>
                  <a:lnTo>
                    <a:pt x="157" y="218"/>
                  </a:lnTo>
                  <a:lnTo>
                    <a:pt x="159" y="211"/>
                  </a:lnTo>
                  <a:lnTo>
                    <a:pt x="161" y="203"/>
                  </a:lnTo>
                  <a:lnTo>
                    <a:pt x="162" y="195"/>
                  </a:lnTo>
                  <a:lnTo>
                    <a:pt x="162" y="187"/>
                  </a:lnTo>
                  <a:lnTo>
                    <a:pt x="161" y="170"/>
                  </a:lnTo>
                  <a:lnTo>
                    <a:pt x="158" y="154"/>
                  </a:lnTo>
                  <a:lnTo>
                    <a:pt x="154" y="140"/>
                  </a:lnTo>
                  <a:lnTo>
                    <a:pt x="150" y="127"/>
                  </a:lnTo>
                  <a:lnTo>
                    <a:pt x="145" y="115"/>
                  </a:lnTo>
                  <a:lnTo>
                    <a:pt x="139" y="103"/>
                  </a:lnTo>
                  <a:lnTo>
                    <a:pt x="131" y="91"/>
                  </a:lnTo>
                  <a:lnTo>
                    <a:pt x="123" y="80"/>
                  </a:lnTo>
                  <a:lnTo>
                    <a:pt x="114" y="70"/>
                  </a:lnTo>
                  <a:lnTo>
                    <a:pt x="105" y="60"/>
                  </a:lnTo>
                  <a:lnTo>
                    <a:pt x="93" y="50"/>
                  </a:lnTo>
                  <a:lnTo>
                    <a:pt x="82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3"/>
                  </a:lnTo>
                  <a:lnTo>
                    <a:pt x="5" y="20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9" y="7"/>
                  </a:lnTo>
                  <a:lnTo>
                    <a:pt x="48" y="5"/>
                  </a:lnTo>
                  <a:lnTo>
                    <a:pt x="56" y="3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91" y="1"/>
                  </a:lnTo>
                  <a:lnTo>
                    <a:pt x="104" y="4"/>
                  </a:lnTo>
                  <a:lnTo>
                    <a:pt x="115" y="8"/>
                  </a:lnTo>
                  <a:lnTo>
                    <a:pt x="126" y="14"/>
                  </a:lnTo>
                  <a:lnTo>
                    <a:pt x="136" y="21"/>
                  </a:lnTo>
                  <a:lnTo>
                    <a:pt x="145" y="29"/>
                  </a:lnTo>
                  <a:lnTo>
                    <a:pt x="153" y="38"/>
                  </a:lnTo>
                  <a:lnTo>
                    <a:pt x="161" y="48"/>
                  </a:lnTo>
                  <a:lnTo>
                    <a:pt x="168" y="60"/>
                  </a:lnTo>
                  <a:lnTo>
                    <a:pt x="175" y="71"/>
                  </a:lnTo>
                  <a:lnTo>
                    <a:pt x="187" y="94"/>
                  </a:lnTo>
                  <a:lnTo>
                    <a:pt x="198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3355" y="2072"/>
              <a:ext cx="146" cy="443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7" name="Freeform 33"/>
            <p:cNvSpPr>
              <a:spLocks/>
            </p:cNvSpPr>
            <p:nvPr/>
          </p:nvSpPr>
          <p:spPr bwMode="auto">
            <a:xfrm>
              <a:off x="3762" y="2060"/>
              <a:ext cx="29" cy="27"/>
            </a:xfrm>
            <a:custGeom>
              <a:avLst/>
              <a:gdLst>
                <a:gd name="T0" fmla="*/ 193 w 201"/>
                <a:gd name="T1" fmla="*/ 81 h 162"/>
                <a:gd name="T2" fmla="*/ 181 w 201"/>
                <a:gd name="T3" fmla="*/ 88 h 162"/>
                <a:gd name="T4" fmla="*/ 171 w 201"/>
                <a:gd name="T5" fmla="*/ 90 h 162"/>
                <a:gd name="T6" fmla="*/ 167 w 201"/>
                <a:gd name="T7" fmla="*/ 83 h 162"/>
                <a:gd name="T8" fmla="*/ 166 w 201"/>
                <a:gd name="T9" fmla="*/ 74 h 162"/>
                <a:gd name="T10" fmla="*/ 162 w 201"/>
                <a:gd name="T11" fmla="*/ 68 h 162"/>
                <a:gd name="T12" fmla="*/ 155 w 201"/>
                <a:gd name="T13" fmla="*/ 62 h 162"/>
                <a:gd name="T14" fmla="*/ 144 w 201"/>
                <a:gd name="T15" fmla="*/ 56 h 162"/>
                <a:gd name="T16" fmla="*/ 128 w 201"/>
                <a:gd name="T17" fmla="*/ 49 h 162"/>
                <a:gd name="T18" fmla="*/ 114 w 201"/>
                <a:gd name="T19" fmla="*/ 44 h 162"/>
                <a:gd name="T20" fmla="*/ 102 w 201"/>
                <a:gd name="T21" fmla="*/ 47 h 162"/>
                <a:gd name="T22" fmla="*/ 94 w 201"/>
                <a:gd name="T23" fmla="*/ 53 h 162"/>
                <a:gd name="T24" fmla="*/ 88 w 201"/>
                <a:gd name="T25" fmla="*/ 61 h 162"/>
                <a:gd name="T26" fmla="*/ 83 w 201"/>
                <a:gd name="T27" fmla="*/ 77 h 162"/>
                <a:gd name="T28" fmla="*/ 77 w 201"/>
                <a:gd name="T29" fmla="*/ 99 h 162"/>
                <a:gd name="T30" fmla="*/ 88 w 201"/>
                <a:gd name="T31" fmla="*/ 145 h 162"/>
                <a:gd name="T32" fmla="*/ 76 w 201"/>
                <a:gd name="T33" fmla="*/ 157 h 162"/>
                <a:gd name="T34" fmla="*/ 65 w 201"/>
                <a:gd name="T35" fmla="*/ 162 h 162"/>
                <a:gd name="T36" fmla="*/ 55 w 201"/>
                <a:gd name="T37" fmla="*/ 160 h 162"/>
                <a:gd name="T38" fmla="*/ 44 w 201"/>
                <a:gd name="T39" fmla="*/ 153 h 162"/>
                <a:gd name="T40" fmla="*/ 23 w 201"/>
                <a:gd name="T41" fmla="*/ 135 h 162"/>
                <a:gd name="T42" fmla="*/ 12 w 201"/>
                <a:gd name="T43" fmla="*/ 127 h 162"/>
                <a:gd name="T44" fmla="*/ 0 w 201"/>
                <a:gd name="T45" fmla="*/ 122 h 162"/>
                <a:gd name="T46" fmla="*/ 12 w 201"/>
                <a:gd name="T47" fmla="*/ 104 h 162"/>
                <a:gd name="T48" fmla="*/ 21 w 201"/>
                <a:gd name="T49" fmla="*/ 85 h 162"/>
                <a:gd name="T50" fmla="*/ 39 w 201"/>
                <a:gd name="T51" fmla="*/ 46 h 162"/>
                <a:gd name="T52" fmla="*/ 51 w 201"/>
                <a:gd name="T53" fmla="*/ 28 h 162"/>
                <a:gd name="T54" fmla="*/ 65 w 201"/>
                <a:gd name="T55" fmla="*/ 14 h 162"/>
                <a:gd name="T56" fmla="*/ 83 w 201"/>
                <a:gd name="T57" fmla="*/ 4 h 162"/>
                <a:gd name="T58" fmla="*/ 106 w 201"/>
                <a:gd name="T59" fmla="*/ 0 h 162"/>
                <a:gd name="T60" fmla="*/ 137 w 201"/>
                <a:gd name="T61" fmla="*/ 9 h 162"/>
                <a:gd name="T62" fmla="*/ 166 w 201"/>
                <a:gd name="T63" fmla="*/ 23 h 162"/>
                <a:gd name="T64" fmla="*/ 180 w 201"/>
                <a:gd name="T65" fmla="*/ 33 h 162"/>
                <a:gd name="T66" fmla="*/ 190 w 201"/>
                <a:gd name="T67" fmla="*/ 45 h 162"/>
                <a:gd name="T68" fmla="*/ 197 w 201"/>
                <a:gd name="T69" fmla="*/ 60 h 162"/>
                <a:gd name="T70" fmla="*/ 201 w 201"/>
                <a:gd name="T71" fmla="*/ 7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62">
                  <a:moveTo>
                    <a:pt x="201" y="78"/>
                  </a:moveTo>
                  <a:lnTo>
                    <a:pt x="193" y="81"/>
                  </a:lnTo>
                  <a:lnTo>
                    <a:pt x="185" y="86"/>
                  </a:lnTo>
                  <a:lnTo>
                    <a:pt x="181" y="88"/>
                  </a:lnTo>
                  <a:lnTo>
                    <a:pt x="176" y="90"/>
                  </a:lnTo>
                  <a:lnTo>
                    <a:pt x="171" y="90"/>
                  </a:lnTo>
                  <a:lnTo>
                    <a:pt x="166" y="89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6" y="74"/>
                  </a:lnTo>
                  <a:lnTo>
                    <a:pt x="164" y="71"/>
                  </a:lnTo>
                  <a:lnTo>
                    <a:pt x="162" y="68"/>
                  </a:lnTo>
                  <a:lnTo>
                    <a:pt x="159" y="65"/>
                  </a:lnTo>
                  <a:lnTo>
                    <a:pt x="155" y="62"/>
                  </a:lnTo>
                  <a:lnTo>
                    <a:pt x="152" y="60"/>
                  </a:lnTo>
                  <a:lnTo>
                    <a:pt x="144" y="56"/>
                  </a:lnTo>
                  <a:lnTo>
                    <a:pt x="136" y="53"/>
                  </a:lnTo>
                  <a:lnTo>
                    <a:pt x="128" y="49"/>
                  </a:lnTo>
                  <a:lnTo>
                    <a:pt x="122" y="43"/>
                  </a:lnTo>
                  <a:lnTo>
                    <a:pt x="114" y="44"/>
                  </a:lnTo>
                  <a:lnTo>
                    <a:pt x="108" y="45"/>
                  </a:lnTo>
                  <a:lnTo>
                    <a:pt x="102" y="47"/>
                  </a:lnTo>
                  <a:lnTo>
                    <a:pt x="97" y="50"/>
                  </a:lnTo>
                  <a:lnTo>
                    <a:pt x="94" y="53"/>
                  </a:lnTo>
                  <a:lnTo>
                    <a:pt x="91" y="57"/>
                  </a:lnTo>
                  <a:lnTo>
                    <a:pt x="88" y="61"/>
                  </a:lnTo>
                  <a:lnTo>
                    <a:pt x="86" y="66"/>
                  </a:lnTo>
                  <a:lnTo>
                    <a:pt x="83" y="77"/>
                  </a:lnTo>
                  <a:lnTo>
                    <a:pt x="80" y="88"/>
                  </a:lnTo>
                  <a:lnTo>
                    <a:pt x="77" y="99"/>
                  </a:lnTo>
                  <a:lnTo>
                    <a:pt x="72" y="110"/>
                  </a:lnTo>
                  <a:lnTo>
                    <a:pt x="88" y="145"/>
                  </a:lnTo>
                  <a:lnTo>
                    <a:pt x="82" y="152"/>
                  </a:lnTo>
                  <a:lnTo>
                    <a:pt x="76" y="157"/>
                  </a:lnTo>
                  <a:lnTo>
                    <a:pt x="70" y="161"/>
                  </a:lnTo>
                  <a:lnTo>
                    <a:pt x="65" y="162"/>
                  </a:lnTo>
                  <a:lnTo>
                    <a:pt x="60" y="161"/>
                  </a:lnTo>
                  <a:lnTo>
                    <a:pt x="55" y="160"/>
                  </a:lnTo>
                  <a:lnTo>
                    <a:pt x="50" y="157"/>
                  </a:lnTo>
                  <a:lnTo>
                    <a:pt x="44" y="153"/>
                  </a:lnTo>
                  <a:lnTo>
                    <a:pt x="34" y="144"/>
                  </a:lnTo>
                  <a:lnTo>
                    <a:pt x="23" y="135"/>
                  </a:lnTo>
                  <a:lnTo>
                    <a:pt x="18" y="131"/>
                  </a:lnTo>
                  <a:lnTo>
                    <a:pt x="12" y="127"/>
                  </a:lnTo>
                  <a:lnTo>
                    <a:pt x="6" y="124"/>
                  </a:lnTo>
                  <a:lnTo>
                    <a:pt x="0" y="122"/>
                  </a:lnTo>
                  <a:lnTo>
                    <a:pt x="6" y="113"/>
                  </a:lnTo>
                  <a:lnTo>
                    <a:pt x="12" y="104"/>
                  </a:lnTo>
                  <a:lnTo>
                    <a:pt x="16" y="95"/>
                  </a:lnTo>
                  <a:lnTo>
                    <a:pt x="21" y="85"/>
                  </a:lnTo>
                  <a:lnTo>
                    <a:pt x="30" y="65"/>
                  </a:lnTo>
                  <a:lnTo>
                    <a:pt x="39" y="46"/>
                  </a:lnTo>
                  <a:lnTo>
                    <a:pt x="44" y="37"/>
                  </a:lnTo>
                  <a:lnTo>
                    <a:pt x="51" y="28"/>
                  </a:lnTo>
                  <a:lnTo>
                    <a:pt x="57" y="21"/>
                  </a:lnTo>
                  <a:lnTo>
                    <a:pt x="65" y="14"/>
                  </a:lnTo>
                  <a:lnTo>
                    <a:pt x="73" y="8"/>
                  </a:lnTo>
                  <a:lnTo>
                    <a:pt x="83" y="4"/>
                  </a:lnTo>
                  <a:lnTo>
                    <a:pt x="94" y="1"/>
                  </a:lnTo>
                  <a:lnTo>
                    <a:pt x="106" y="0"/>
                  </a:lnTo>
                  <a:lnTo>
                    <a:pt x="121" y="4"/>
                  </a:lnTo>
                  <a:lnTo>
                    <a:pt x="137" y="9"/>
                  </a:lnTo>
                  <a:lnTo>
                    <a:pt x="152" y="16"/>
                  </a:lnTo>
                  <a:lnTo>
                    <a:pt x="166" y="23"/>
                  </a:lnTo>
                  <a:lnTo>
                    <a:pt x="173" y="28"/>
                  </a:lnTo>
                  <a:lnTo>
                    <a:pt x="180" y="33"/>
                  </a:lnTo>
                  <a:lnTo>
                    <a:pt x="185" y="39"/>
                  </a:lnTo>
                  <a:lnTo>
                    <a:pt x="190" y="45"/>
                  </a:lnTo>
                  <a:lnTo>
                    <a:pt x="194" y="52"/>
                  </a:lnTo>
                  <a:lnTo>
                    <a:pt x="197" y="60"/>
                  </a:lnTo>
                  <a:lnTo>
                    <a:pt x="200" y="68"/>
                  </a:lnTo>
                  <a:lnTo>
                    <a:pt x="20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8" name="Freeform 34"/>
            <p:cNvSpPr>
              <a:spLocks/>
            </p:cNvSpPr>
            <p:nvPr/>
          </p:nvSpPr>
          <p:spPr bwMode="auto">
            <a:xfrm>
              <a:off x="3422" y="2083"/>
              <a:ext cx="442" cy="861"/>
            </a:xfrm>
            <a:custGeom>
              <a:avLst/>
              <a:gdLst>
                <a:gd name="T0" fmla="*/ 2812 w 3006"/>
                <a:gd name="T1" fmla="*/ 95 h 5212"/>
                <a:gd name="T2" fmla="*/ 2698 w 3006"/>
                <a:gd name="T3" fmla="*/ 709 h 5212"/>
                <a:gd name="T4" fmla="*/ 2626 w 3006"/>
                <a:gd name="T5" fmla="*/ 1703 h 5212"/>
                <a:gd name="T6" fmla="*/ 2668 w 3006"/>
                <a:gd name="T7" fmla="*/ 2691 h 5212"/>
                <a:gd name="T8" fmla="*/ 2822 w 3006"/>
                <a:gd name="T9" fmla="*/ 3033 h 5212"/>
                <a:gd name="T10" fmla="*/ 2911 w 3006"/>
                <a:gd name="T11" fmla="*/ 3398 h 5212"/>
                <a:gd name="T12" fmla="*/ 2949 w 3006"/>
                <a:gd name="T13" fmla="*/ 3897 h 5212"/>
                <a:gd name="T14" fmla="*/ 2831 w 3006"/>
                <a:gd name="T15" fmla="*/ 3891 h 5212"/>
                <a:gd name="T16" fmla="*/ 2667 w 3006"/>
                <a:gd name="T17" fmla="*/ 3995 h 5212"/>
                <a:gd name="T18" fmla="*/ 2563 w 3006"/>
                <a:gd name="T19" fmla="*/ 4298 h 5212"/>
                <a:gd name="T20" fmla="*/ 2446 w 3006"/>
                <a:gd name="T21" fmla="*/ 4428 h 5212"/>
                <a:gd name="T22" fmla="*/ 2410 w 3006"/>
                <a:gd name="T23" fmla="*/ 4889 h 5212"/>
                <a:gd name="T24" fmla="*/ 2292 w 3006"/>
                <a:gd name="T25" fmla="*/ 5189 h 5212"/>
                <a:gd name="T26" fmla="*/ 2083 w 3006"/>
                <a:gd name="T27" fmla="*/ 5204 h 5212"/>
                <a:gd name="T28" fmla="*/ 1922 w 3006"/>
                <a:gd name="T29" fmla="*/ 5078 h 5212"/>
                <a:gd name="T30" fmla="*/ 1851 w 3006"/>
                <a:gd name="T31" fmla="*/ 4690 h 5212"/>
                <a:gd name="T32" fmla="*/ 1931 w 3006"/>
                <a:gd name="T33" fmla="*/ 4438 h 5212"/>
                <a:gd name="T34" fmla="*/ 1827 w 3006"/>
                <a:gd name="T35" fmla="*/ 4618 h 5212"/>
                <a:gd name="T36" fmla="*/ 1775 w 3006"/>
                <a:gd name="T37" fmla="*/ 4802 h 5212"/>
                <a:gd name="T38" fmla="*/ 1703 w 3006"/>
                <a:gd name="T39" fmla="*/ 4862 h 5212"/>
                <a:gd name="T40" fmla="*/ 1528 w 3006"/>
                <a:gd name="T41" fmla="*/ 4842 h 5212"/>
                <a:gd name="T42" fmla="*/ 1274 w 3006"/>
                <a:gd name="T43" fmla="*/ 4533 h 5212"/>
                <a:gd name="T44" fmla="*/ 1098 w 3006"/>
                <a:gd name="T45" fmla="*/ 4221 h 5212"/>
                <a:gd name="T46" fmla="*/ 1057 w 3006"/>
                <a:gd name="T47" fmla="*/ 4255 h 5212"/>
                <a:gd name="T48" fmla="*/ 1043 w 3006"/>
                <a:gd name="T49" fmla="*/ 4318 h 5212"/>
                <a:gd name="T50" fmla="*/ 795 w 3006"/>
                <a:gd name="T51" fmla="*/ 4370 h 5212"/>
                <a:gd name="T52" fmla="*/ 878 w 3006"/>
                <a:gd name="T53" fmla="*/ 4145 h 5212"/>
                <a:gd name="T54" fmla="*/ 1035 w 3006"/>
                <a:gd name="T55" fmla="*/ 3771 h 5212"/>
                <a:gd name="T56" fmla="*/ 1024 w 3006"/>
                <a:gd name="T57" fmla="*/ 3704 h 5212"/>
                <a:gd name="T58" fmla="*/ 887 w 3006"/>
                <a:gd name="T59" fmla="*/ 3971 h 5212"/>
                <a:gd name="T60" fmla="*/ 648 w 3006"/>
                <a:gd name="T61" fmla="*/ 4330 h 5212"/>
                <a:gd name="T62" fmla="*/ 553 w 3006"/>
                <a:gd name="T63" fmla="*/ 4289 h 5212"/>
                <a:gd name="T64" fmla="*/ 646 w 3006"/>
                <a:gd name="T65" fmla="*/ 3737 h 5212"/>
                <a:gd name="T66" fmla="*/ 615 w 3006"/>
                <a:gd name="T67" fmla="*/ 3767 h 5212"/>
                <a:gd name="T68" fmla="*/ 574 w 3006"/>
                <a:gd name="T69" fmla="*/ 3946 h 5212"/>
                <a:gd name="T70" fmla="*/ 548 w 3006"/>
                <a:gd name="T71" fmla="*/ 4056 h 5212"/>
                <a:gd name="T72" fmla="*/ 394 w 3006"/>
                <a:gd name="T73" fmla="*/ 4417 h 5212"/>
                <a:gd name="T74" fmla="*/ 320 w 3006"/>
                <a:gd name="T75" fmla="*/ 4415 h 5212"/>
                <a:gd name="T76" fmla="*/ 284 w 3006"/>
                <a:gd name="T77" fmla="*/ 4340 h 5212"/>
                <a:gd name="T78" fmla="*/ 308 w 3006"/>
                <a:gd name="T79" fmla="*/ 4002 h 5212"/>
                <a:gd name="T80" fmla="*/ 231 w 3006"/>
                <a:gd name="T81" fmla="*/ 4278 h 5212"/>
                <a:gd name="T82" fmla="*/ 174 w 3006"/>
                <a:gd name="T83" fmla="*/ 4555 h 5212"/>
                <a:gd name="T84" fmla="*/ 65 w 3006"/>
                <a:gd name="T85" fmla="*/ 4467 h 5212"/>
                <a:gd name="T86" fmla="*/ 1 w 3006"/>
                <a:gd name="T87" fmla="*/ 4196 h 5212"/>
                <a:gd name="T88" fmla="*/ 87 w 3006"/>
                <a:gd name="T89" fmla="*/ 3906 h 5212"/>
                <a:gd name="T90" fmla="*/ 311 w 3006"/>
                <a:gd name="T91" fmla="*/ 3353 h 5212"/>
                <a:gd name="T92" fmla="*/ 409 w 3006"/>
                <a:gd name="T93" fmla="*/ 2996 h 5212"/>
                <a:gd name="T94" fmla="*/ 688 w 3006"/>
                <a:gd name="T95" fmla="*/ 2142 h 5212"/>
                <a:gd name="T96" fmla="*/ 1142 w 3006"/>
                <a:gd name="T97" fmla="*/ 1107 h 5212"/>
                <a:gd name="T98" fmla="*/ 1261 w 3006"/>
                <a:gd name="T99" fmla="*/ 958 h 5212"/>
                <a:gd name="T100" fmla="*/ 1346 w 3006"/>
                <a:gd name="T101" fmla="*/ 855 h 5212"/>
                <a:gd name="T102" fmla="*/ 1535 w 3006"/>
                <a:gd name="T103" fmla="*/ 823 h 5212"/>
                <a:gd name="T104" fmla="*/ 1167 w 3006"/>
                <a:gd name="T105" fmla="*/ 1723 h 5212"/>
                <a:gd name="T106" fmla="*/ 1079 w 3006"/>
                <a:gd name="T107" fmla="*/ 2266 h 5212"/>
                <a:gd name="T108" fmla="*/ 1144 w 3006"/>
                <a:gd name="T109" fmla="*/ 2443 h 5212"/>
                <a:gd name="T110" fmla="*/ 1459 w 3006"/>
                <a:gd name="T111" fmla="*/ 2500 h 5212"/>
                <a:gd name="T112" fmla="*/ 1753 w 3006"/>
                <a:gd name="T113" fmla="*/ 2225 h 5212"/>
                <a:gd name="T114" fmla="*/ 2164 w 3006"/>
                <a:gd name="T115" fmla="*/ 1527 h 5212"/>
                <a:gd name="T116" fmla="*/ 2360 w 3006"/>
                <a:gd name="T117" fmla="*/ 879 h 5212"/>
                <a:gd name="T118" fmla="*/ 2385 w 3006"/>
                <a:gd name="T119" fmla="*/ 686 h 5212"/>
                <a:gd name="T120" fmla="*/ 2451 w 3006"/>
                <a:gd name="T121" fmla="*/ 316 h 5212"/>
                <a:gd name="T122" fmla="*/ 2666 w 3006"/>
                <a:gd name="T123" fmla="*/ 94 h 5212"/>
                <a:gd name="T124" fmla="*/ 2865 w 3006"/>
                <a:gd name="T125" fmla="*/ 1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06" h="5212">
                  <a:moveTo>
                    <a:pt x="2880" y="0"/>
                  </a:moveTo>
                  <a:lnTo>
                    <a:pt x="2871" y="4"/>
                  </a:lnTo>
                  <a:lnTo>
                    <a:pt x="2864" y="8"/>
                  </a:lnTo>
                  <a:lnTo>
                    <a:pt x="2856" y="12"/>
                  </a:lnTo>
                  <a:lnTo>
                    <a:pt x="2850" y="17"/>
                  </a:lnTo>
                  <a:lnTo>
                    <a:pt x="2844" y="22"/>
                  </a:lnTo>
                  <a:lnTo>
                    <a:pt x="2839" y="28"/>
                  </a:lnTo>
                  <a:lnTo>
                    <a:pt x="2835" y="33"/>
                  </a:lnTo>
                  <a:lnTo>
                    <a:pt x="2831" y="39"/>
                  </a:lnTo>
                  <a:lnTo>
                    <a:pt x="2824" y="52"/>
                  </a:lnTo>
                  <a:lnTo>
                    <a:pt x="2819" y="66"/>
                  </a:lnTo>
                  <a:lnTo>
                    <a:pt x="2815" y="80"/>
                  </a:lnTo>
                  <a:lnTo>
                    <a:pt x="2812" y="95"/>
                  </a:lnTo>
                  <a:lnTo>
                    <a:pt x="2808" y="127"/>
                  </a:lnTo>
                  <a:lnTo>
                    <a:pt x="2804" y="158"/>
                  </a:lnTo>
                  <a:lnTo>
                    <a:pt x="2802" y="173"/>
                  </a:lnTo>
                  <a:lnTo>
                    <a:pt x="2799" y="188"/>
                  </a:lnTo>
                  <a:lnTo>
                    <a:pt x="2795" y="203"/>
                  </a:lnTo>
                  <a:lnTo>
                    <a:pt x="2789" y="216"/>
                  </a:lnTo>
                  <a:lnTo>
                    <a:pt x="2776" y="287"/>
                  </a:lnTo>
                  <a:lnTo>
                    <a:pt x="2762" y="358"/>
                  </a:lnTo>
                  <a:lnTo>
                    <a:pt x="2749" y="428"/>
                  </a:lnTo>
                  <a:lnTo>
                    <a:pt x="2736" y="498"/>
                  </a:lnTo>
                  <a:lnTo>
                    <a:pt x="2722" y="568"/>
                  </a:lnTo>
                  <a:lnTo>
                    <a:pt x="2710" y="639"/>
                  </a:lnTo>
                  <a:lnTo>
                    <a:pt x="2698" y="709"/>
                  </a:lnTo>
                  <a:lnTo>
                    <a:pt x="2687" y="780"/>
                  </a:lnTo>
                  <a:lnTo>
                    <a:pt x="2676" y="850"/>
                  </a:lnTo>
                  <a:lnTo>
                    <a:pt x="2667" y="921"/>
                  </a:lnTo>
                  <a:lnTo>
                    <a:pt x="2659" y="992"/>
                  </a:lnTo>
                  <a:lnTo>
                    <a:pt x="2652" y="1062"/>
                  </a:lnTo>
                  <a:lnTo>
                    <a:pt x="2646" y="1134"/>
                  </a:lnTo>
                  <a:lnTo>
                    <a:pt x="2642" y="1205"/>
                  </a:lnTo>
                  <a:lnTo>
                    <a:pt x="2640" y="1277"/>
                  </a:lnTo>
                  <a:lnTo>
                    <a:pt x="2640" y="1349"/>
                  </a:lnTo>
                  <a:lnTo>
                    <a:pt x="2635" y="1434"/>
                  </a:lnTo>
                  <a:lnTo>
                    <a:pt x="2632" y="1522"/>
                  </a:lnTo>
                  <a:lnTo>
                    <a:pt x="2628" y="1611"/>
                  </a:lnTo>
                  <a:lnTo>
                    <a:pt x="2626" y="1703"/>
                  </a:lnTo>
                  <a:lnTo>
                    <a:pt x="2624" y="1797"/>
                  </a:lnTo>
                  <a:lnTo>
                    <a:pt x="2623" y="1892"/>
                  </a:lnTo>
                  <a:lnTo>
                    <a:pt x="2622" y="1986"/>
                  </a:lnTo>
                  <a:lnTo>
                    <a:pt x="2624" y="2082"/>
                  </a:lnTo>
                  <a:lnTo>
                    <a:pt x="2626" y="2178"/>
                  </a:lnTo>
                  <a:lnTo>
                    <a:pt x="2630" y="2274"/>
                  </a:lnTo>
                  <a:lnTo>
                    <a:pt x="2635" y="2368"/>
                  </a:lnTo>
                  <a:lnTo>
                    <a:pt x="2642" y="2462"/>
                  </a:lnTo>
                  <a:lnTo>
                    <a:pt x="2646" y="2510"/>
                  </a:lnTo>
                  <a:lnTo>
                    <a:pt x="2651" y="2555"/>
                  </a:lnTo>
                  <a:lnTo>
                    <a:pt x="2656" y="2601"/>
                  </a:lnTo>
                  <a:lnTo>
                    <a:pt x="2662" y="2646"/>
                  </a:lnTo>
                  <a:lnTo>
                    <a:pt x="2668" y="2691"/>
                  </a:lnTo>
                  <a:lnTo>
                    <a:pt x="2675" y="2734"/>
                  </a:lnTo>
                  <a:lnTo>
                    <a:pt x="2682" y="2778"/>
                  </a:lnTo>
                  <a:lnTo>
                    <a:pt x="2690" y="2821"/>
                  </a:lnTo>
                  <a:lnTo>
                    <a:pt x="2697" y="2844"/>
                  </a:lnTo>
                  <a:lnTo>
                    <a:pt x="2705" y="2868"/>
                  </a:lnTo>
                  <a:lnTo>
                    <a:pt x="2716" y="2891"/>
                  </a:lnTo>
                  <a:lnTo>
                    <a:pt x="2727" y="2913"/>
                  </a:lnTo>
                  <a:lnTo>
                    <a:pt x="2741" y="2935"/>
                  </a:lnTo>
                  <a:lnTo>
                    <a:pt x="2755" y="2956"/>
                  </a:lnTo>
                  <a:lnTo>
                    <a:pt x="2771" y="2976"/>
                  </a:lnTo>
                  <a:lnTo>
                    <a:pt x="2787" y="2995"/>
                  </a:lnTo>
                  <a:lnTo>
                    <a:pt x="2804" y="3015"/>
                  </a:lnTo>
                  <a:lnTo>
                    <a:pt x="2822" y="3033"/>
                  </a:lnTo>
                  <a:lnTo>
                    <a:pt x="2841" y="3051"/>
                  </a:lnTo>
                  <a:lnTo>
                    <a:pt x="2860" y="3068"/>
                  </a:lnTo>
                  <a:lnTo>
                    <a:pt x="2880" y="3084"/>
                  </a:lnTo>
                  <a:lnTo>
                    <a:pt x="2900" y="3099"/>
                  </a:lnTo>
                  <a:lnTo>
                    <a:pt x="2919" y="3113"/>
                  </a:lnTo>
                  <a:lnTo>
                    <a:pt x="2939" y="3127"/>
                  </a:lnTo>
                  <a:lnTo>
                    <a:pt x="3006" y="3120"/>
                  </a:lnTo>
                  <a:lnTo>
                    <a:pt x="2984" y="3175"/>
                  </a:lnTo>
                  <a:lnTo>
                    <a:pt x="2964" y="3229"/>
                  </a:lnTo>
                  <a:lnTo>
                    <a:pt x="2944" y="3285"/>
                  </a:lnTo>
                  <a:lnTo>
                    <a:pt x="2927" y="3340"/>
                  </a:lnTo>
                  <a:lnTo>
                    <a:pt x="2919" y="3368"/>
                  </a:lnTo>
                  <a:lnTo>
                    <a:pt x="2911" y="3398"/>
                  </a:lnTo>
                  <a:lnTo>
                    <a:pt x="2905" y="3426"/>
                  </a:lnTo>
                  <a:lnTo>
                    <a:pt x="2899" y="3455"/>
                  </a:lnTo>
                  <a:lnTo>
                    <a:pt x="2894" y="3484"/>
                  </a:lnTo>
                  <a:lnTo>
                    <a:pt x="2890" y="3514"/>
                  </a:lnTo>
                  <a:lnTo>
                    <a:pt x="2886" y="3543"/>
                  </a:lnTo>
                  <a:lnTo>
                    <a:pt x="2884" y="3573"/>
                  </a:lnTo>
                  <a:lnTo>
                    <a:pt x="2894" y="3622"/>
                  </a:lnTo>
                  <a:lnTo>
                    <a:pt x="2905" y="3672"/>
                  </a:lnTo>
                  <a:lnTo>
                    <a:pt x="2916" y="3721"/>
                  </a:lnTo>
                  <a:lnTo>
                    <a:pt x="2927" y="3772"/>
                  </a:lnTo>
                  <a:lnTo>
                    <a:pt x="2937" y="3821"/>
                  </a:lnTo>
                  <a:lnTo>
                    <a:pt x="2946" y="3871"/>
                  </a:lnTo>
                  <a:lnTo>
                    <a:pt x="2949" y="3897"/>
                  </a:lnTo>
                  <a:lnTo>
                    <a:pt x="2953" y="3922"/>
                  </a:lnTo>
                  <a:lnTo>
                    <a:pt x="2955" y="3947"/>
                  </a:lnTo>
                  <a:lnTo>
                    <a:pt x="2957" y="3972"/>
                  </a:lnTo>
                  <a:lnTo>
                    <a:pt x="2939" y="3955"/>
                  </a:lnTo>
                  <a:lnTo>
                    <a:pt x="2920" y="3938"/>
                  </a:lnTo>
                  <a:lnTo>
                    <a:pt x="2910" y="3929"/>
                  </a:lnTo>
                  <a:lnTo>
                    <a:pt x="2899" y="3921"/>
                  </a:lnTo>
                  <a:lnTo>
                    <a:pt x="2889" y="3913"/>
                  </a:lnTo>
                  <a:lnTo>
                    <a:pt x="2878" y="3907"/>
                  </a:lnTo>
                  <a:lnTo>
                    <a:pt x="2867" y="3901"/>
                  </a:lnTo>
                  <a:lnTo>
                    <a:pt x="2854" y="3896"/>
                  </a:lnTo>
                  <a:lnTo>
                    <a:pt x="2843" y="3893"/>
                  </a:lnTo>
                  <a:lnTo>
                    <a:pt x="2831" y="3891"/>
                  </a:lnTo>
                  <a:lnTo>
                    <a:pt x="2819" y="3892"/>
                  </a:lnTo>
                  <a:lnTo>
                    <a:pt x="2806" y="3894"/>
                  </a:lnTo>
                  <a:lnTo>
                    <a:pt x="2800" y="3896"/>
                  </a:lnTo>
                  <a:lnTo>
                    <a:pt x="2793" y="3898"/>
                  </a:lnTo>
                  <a:lnTo>
                    <a:pt x="2787" y="3901"/>
                  </a:lnTo>
                  <a:lnTo>
                    <a:pt x="2780" y="3905"/>
                  </a:lnTo>
                  <a:lnTo>
                    <a:pt x="2759" y="3915"/>
                  </a:lnTo>
                  <a:lnTo>
                    <a:pt x="2740" y="3927"/>
                  </a:lnTo>
                  <a:lnTo>
                    <a:pt x="2721" y="3939"/>
                  </a:lnTo>
                  <a:lnTo>
                    <a:pt x="2706" y="3952"/>
                  </a:lnTo>
                  <a:lnTo>
                    <a:pt x="2691" y="3965"/>
                  </a:lnTo>
                  <a:lnTo>
                    <a:pt x="2679" y="3980"/>
                  </a:lnTo>
                  <a:lnTo>
                    <a:pt x="2667" y="3995"/>
                  </a:lnTo>
                  <a:lnTo>
                    <a:pt x="2657" y="4010"/>
                  </a:lnTo>
                  <a:lnTo>
                    <a:pt x="2648" y="4027"/>
                  </a:lnTo>
                  <a:lnTo>
                    <a:pt x="2640" y="4044"/>
                  </a:lnTo>
                  <a:lnTo>
                    <a:pt x="2632" y="4061"/>
                  </a:lnTo>
                  <a:lnTo>
                    <a:pt x="2626" y="4078"/>
                  </a:lnTo>
                  <a:lnTo>
                    <a:pt x="2614" y="4114"/>
                  </a:lnTo>
                  <a:lnTo>
                    <a:pt x="2604" y="4151"/>
                  </a:lnTo>
                  <a:lnTo>
                    <a:pt x="2595" y="4188"/>
                  </a:lnTo>
                  <a:lnTo>
                    <a:pt x="2585" y="4225"/>
                  </a:lnTo>
                  <a:lnTo>
                    <a:pt x="2580" y="4243"/>
                  </a:lnTo>
                  <a:lnTo>
                    <a:pt x="2575" y="4262"/>
                  </a:lnTo>
                  <a:lnTo>
                    <a:pt x="2569" y="4281"/>
                  </a:lnTo>
                  <a:lnTo>
                    <a:pt x="2563" y="4298"/>
                  </a:lnTo>
                  <a:lnTo>
                    <a:pt x="2555" y="4316"/>
                  </a:lnTo>
                  <a:lnTo>
                    <a:pt x="2547" y="4333"/>
                  </a:lnTo>
                  <a:lnTo>
                    <a:pt x="2538" y="4350"/>
                  </a:lnTo>
                  <a:lnTo>
                    <a:pt x="2528" y="4366"/>
                  </a:lnTo>
                  <a:lnTo>
                    <a:pt x="2516" y="4382"/>
                  </a:lnTo>
                  <a:lnTo>
                    <a:pt x="2504" y="4398"/>
                  </a:lnTo>
                  <a:lnTo>
                    <a:pt x="2490" y="4412"/>
                  </a:lnTo>
                  <a:lnTo>
                    <a:pt x="2473" y="4426"/>
                  </a:lnTo>
                  <a:lnTo>
                    <a:pt x="2468" y="4425"/>
                  </a:lnTo>
                  <a:lnTo>
                    <a:pt x="2463" y="4425"/>
                  </a:lnTo>
                  <a:lnTo>
                    <a:pt x="2459" y="4425"/>
                  </a:lnTo>
                  <a:lnTo>
                    <a:pt x="2454" y="4425"/>
                  </a:lnTo>
                  <a:lnTo>
                    <a:pt x="2446" y="4428"/>
                  </a:lnTo>
                  <a:lnTo>
                    <a:pt x="2438" y="4431"/>
                  </a:lnTo>
                  <a:lnTo>
                    <a:pt x="2431" y="4436"/>
                  </a:lnTo>
                  <a:lnTo>
                    <a:pt x="2425" y="4442"/>
                  </a:lnTo>
                  <a:lnTo>
                    <a:pt x="2421" y="4448"/>
                  </a:lnTo>
                  <a:lnTo>
                    <a:pt x="2418" y="4454"/>
                  </a:lnTo>
                  <a:lnTo>
                    <a:pt x="2418" y="4541"/>
                  </a:lnTo>
                  <a:lnTo>
                    <a:pt x="2419" y="4628"/>
                  </a:lnTo>
                  <a:lnTo>
                    <a:pt x="2419" y="4672"/>
                  </a:lnTo>
                  <a:lnTo>
                    <a:pt x="2419" y="4715"/>
                  </a:lnTo>
                  <a:lnTo>
                    <a:pt x="2418" y="4759"/>
                  </a:lnTo>
                  <a:lnTo>
                    <a:pt x="2416" y="4803"/>
                  </a:lnTo>
                  <a:lnTo>
                    <a:pt x="2414" y="4846"/>
                  </a:lnTo>
                  <a:lnTo>
                    <a:pt x="2410" y="4889"/>
                  </a:lnTo>
                  <a:lnTo>
                    <a:pt x="2405" y="4933"/>
                  </a:lnTo>
                  <a:lnTo>
                    <a:pt x="2399" y="4976"/>
                  </a:lnTo>
                  <a:lnTo>
                    <a:pt x="2391" y="5018"/>
                  </a:lnTo>
                  <a:lnTo>
                    <a:pt x="2381" y="5061"/>
                  </a:lnTo>
                  <a:lnTo>
                    <a:pt x="2376" y="5081"/>
                  </a:lnTo>
                  <a:lnTo>
                    <a:pt x="2370" y="5102"/>
                  </a:lnTo>
                  <a:lnTo>
                    <a:pt x="2363" y="5123"/>
                  </a:lnTo>
                  <a:lnTo>
                    <a:pt x="2355" y="5143"/>
                  </a:lnTo>
                  <a:lnTo>
                    <a:pt x="2345" y="5155"/>
                  </a:lnTo>
                  <a:lnTo>
                    <a:pt x="2333" y="5165"/>
                  </a:lnTo>
                  <a:lnTo>
                    <a:pt x="2320" y="5174"/>
                  </a:lnTo>
                  <a:lnTo>
                    <a:pt x="2306" y="5182"/>
                  </a:lnTo>
                  <a:lnTo>
                    <a:pt x="2292" y="5189"/>
                  </a:lnTo>
                  <a:lnTo>
                    <a:pt x="2277" y="5195"/>
                  </a:lnTo>
                  <a:lnTo>
                    <a:pt x="2261" y="5200"/>
                  </a:lnTo>
                  <a:lnTo>
                    <a:pt x="2244" y="5204"/>
                  </a:lnTo>
                  <a:lnTo>
                    <a:pt x="2227" y="5207"/>
                  </a:lnTo>
                  <a:lnTo>
                    <a:pt x="2210" y="5209"/>
                  </a:lnTo>
                  <a:lnTo>
                    <a:pt x="2193" y="5211"/>
                  </a:lnTo>
                  <a:lnTo>
                    <a:pt x="2177" y="5212"/>
                  </a:lnTo>
                  <a:lnTo>
                    <a:pt x="2160" y="5212"/>
                  </a:lnTo>
                  <a:lnTo>
                    <a:pt x="2144" y="5212"/>
                  </a:lnTo>
                  <a:lnTo>
                    <a:pt x="2129" y="5211"/>
                  </a:lnTo>
                  <a:lnTo>
                    <a:pt x="2114" y="5210"/>
                  </a:lnTo>
                  <a:lnTo>
                    <a:pt x="2098" y="5208"/>
                  </a:lnTo>
                  <a:lnTo>
                    <a:pt x="2083" y="5204"/>
                  </a:lnTo>
                  <a:lnTo>
                    <a:pt x="2069" y="5199"/>
                  </a:lnTo>
                  <a:lnTo>
                    <a:pt x="2054" y="5193"/>
                  </a:lnTo>
                  <a:lnTo>
                    <a:pt x="2040" y="5186"/>
                  </a:lnTo>
                  <a:lnTo>
                    <a:pt x="2027" y="5178"/>
                  </a:lnTo>
                  <a:lnTo>
                    <a:pt x="2013" y="5170"/>
                  </a:lnTo>
                  <a:lnTo>
                    <a:pt x="2000" y="5161"/>
                  </a:lnTo>
                  <a:lnTo>
                    <a:pt x="1988" y="5151"/>
                  </a:lnTo>
                  <a:lnTo>
                    <a:pt x="1975" y="5139"/>
                  </a:lnTo>
                  <a:lnTo>
                    <a:pt x="1963" y="5128"/>
                  </a:lnTo>
                  <a:lnTo>
                    <a:pt x="1952" y="5116"/>
                  </a:lnTo>
                  <a:lnTo>
                    <a:pt x="1941" y="5104"/>
                  </a:lnTo>
                  <a:lnTo>
                    <a:pt x="1931" y="5091"/>
                  </a:lnTo>
                  <a:lnTo>
                    <a:pt x="1922" y="5078"/>
                  </a:lnTo>
                  <a:lnTo>
                    <a:pt x="1913" y="5065"/>
                  </a:lnTo>
                  <a:lnTo>
                    <a:pt x="1902" y="5026"/>
                  </a:lnTo>
                  <a:lnTo>
                    <a:pt x="1892" y="4985"/>
                  </a:lnTo>
                  <a:lnTo>
                    <a:pt x="1882" y="4944"/>
                  </a:lnTo>
                  <a:lnTo>
                    <a:pt x="1873" y="4902"/>
                  </a:lnTo>
                  <a:lnTo>
                    <a:pt x="1865" y="4859"/>
                  </a:lnTo>
                  <a:lnTo>
                    <a:pt x="1859" y="4817"/>
                  </a:lnTo>
                  <a:lnTo>
                    <a:pt x="1856" y="4796"/>
                  </a:lnTo>
                  <a:lnTo>
                    <a:pt x="1854" y="4775"/>
                  </a:lnTo>
                  <a:lnTo>
                    <a:pt x="1853" y="4753"/>
                  </a:lnTo>
                  <a:lnTo>
                    <a:pt x="1852" y="4732"/>
                  </a:lnTo>
                  <a:lnTo>
                    <a:pt x="1851" y="4711"/>
                  </a:lnTo>
                  <a:lnTo>
                    <a:pt x="1851" y="4690"/>
                  </a:lnTo>
                  <a:lnTo>
                    <a:pt x="1852" y="4669"/>
                  </a:lnTo>
                  <a:lnTo>
                    <a:pt x="1854" y="4649"/>
                  </a:lnTo>
                  <a:lnTo>
                    <a:pt x="1856" y="4628"/>
                  </a:lnTo>
                  <a:lnTo>
                    <a:pt x="1859" y="4607"/>
                  </a:lnTo>
                  <a:lnTo>
                    <a:pt x="1863" y="4587"/>
                  </a:lnTo>
                  <a:lnTo>
                    <a:pt x="1868" y="4568"/>
                  </a:lnTo>
                  <a:lnTo>
                    <a:pt x="1874" y="4548"/>
                  </a:lnTo>
                  <a:lnTo>
                    <a:pt x="1881" y="4529"/>
                  </a:lnTo>
                  <a:lnTo>
                    <a:pt x="1889" y="4510"/>
                  </a:lnTo>
                  <a:lnTo>
                    <a:pt x="1898" y="4491"/>
                  </a:lnTo>
                  <a:lnTo>
                    <a:pt x="1908" y="4473"/>
                  </a:lnTo>
                  <a:lnTo>
                    <a:pt x="1919" y="4456"/>
                  </a:lnTo>
                  <a:lnTo>
                    <a:pt x="1931" y="4438"/>
                  </a:lnTo>
                  <a:lnTo>
                    <a:pt x="1945" y="4422"/>
                  </a:lnTo>
                  <a:lnTo>
                    <a:pt x="1862" y="4544"/>
                  </a:lnTo>
                  <a:lnTo>
                    <a:pt x="1862" y="4472"/>
                  </a:lnTo>
                  <a:lnTo>
                    <a:pt x="1856" y="4481"/>
                  </a:lnTo>
                  <a:lnTo>
                    <a:pt x="1851" y="4490"/>
                  </a:lnTo>
                  <a:lnTo>
                    <a:pt x="1846" y="4499"/>
                  </a:lnTo>
                  <a:lnTo>
                    <a:pt x="1842" y="4509"/>
                  </a:lnTo>
                  <a:lnTo>
                    <a:pt x="1838" y="4531"/>
                  </a:lnTo>
                  <a:lnTo>
                    <a:pt x="1836" y="4553"/>
                  </a:lnTo>
                  <a:lnTo>
                    <a:pt x="1835" y="4575"/>
                  </a:lnTo>
                  <a:lnTo>
                    <a:pt x="1832" y="4597"/>
                  </a:lnTo>
                  <a:lnTo>
                    <a:pt x="1830" y="4608"/>
                  </a:lnTo>
                  <a:lnTo>
                    <a:pt x="1827" y="4618"/>
                  </a:lnTo>
                  <a:lnTo>
                    <a:pt x="1823" y="4628"/>
                  </a:lnTo>
                  <a:lnTo>
                    <a:pt x="1818" y="4638"/>
                  </a:lnTo>
                  <a:lnTo>
                    <a:pt x="1811" y="4651"/>
                  </a:lnTo>
                  <a:lnTo>
                    <a:pt x="1805" y="4664"/>
                  </a:lnTo>
                  <a:lnTo>
                    <a:pt x="1802" y="4677"/>
                  </a:lnTo>
                  <a:lnTo>
                    <a:pt x="1799" y="4691"/>
                  </a:lnTo>
                  <a:lnTo>
                    <a:pt x="1795" y="4719"/>
                  </a:lnTo>
                  <a:lnTo>
                    <a:pt x="1792" y="4747"/>
                  </a:lnTo>
                  <a:lnTo>
                    <a:pt x="1790" y="4761"/>
                  </a:lnTo>
                  <a:lnTo>
                    <a:pt x="1787" y="4774"/>
                  </a:lnTo>
                  <a:lnTo>
                    <a:pt x="1783" y="4786"/>
                  </a:lnTo>
                  <a:lnTo>
                    <a:pt x="1778" y="4797"/>
                  </a:lnTo>
                  <a:lnTo>
                    <a:pt x="1775" y="4802"/>
                  </a:lnTo>
                  <a:lnTo>
                    <a:pt x="1771" y="4807"/>
                  </a:lnTo>
                  <a:lnTo>
                    <a:pt x="1767" y="4811"/>
                  </a:lnTo>
                  <a:lnTo>
                    <a:pt x="1762" y="4815"/>
                  </a:lnTo>
                  <a:lnTo>
                    <a:pt x="1756" y="4819"/>
                  </a:lnTo>
                  <a:lnTo>
                    <a:pt x="1750" y="4822"/>
                  </a:lnTo>
                  <a:lnTo>
                    <a:pt x="1743" y="4825"/>
                  </a:lnTo>
                  <a:lnTo>
                    <a:pt x="1736" y="4827"/>
                  </a:lnTo>
                  <a:lnTo>
                    <a:pt x="1732" y="4835"/>
                  </a:lnTo>
                  <a:lnTo>
                    <a:pt x="1727" y="4842"/>
                  </a:lnTo>
                  <a:lnTo>
                    <a:pt x="1721" y="4848"/>
                  </a:lnTo>
                  <a:lnTo>
                    <a:pt x="1715" y="4853"/>
                  </a:lnTo>
                  <a:lnTo>
                    <a:pt x="1709" y="4858"/>
                  </a:lnTo>
                  <a:lnTo>
                    <a:pt x="1703" y="4862"/>
                  </a:lnTo>
                  <a:lnTo>
                    <a:pt x="1697" y="4866"/>
                  </a:lnTo>
                  <a:lnTo>
                    <a:pt x="1690" y="4869"/>
                  </a:lnTo>
                  <a:lnTo>
                    <a:pt x="1675" y="4873"/>
                  </a:lnTo>
                  <a:lnTo>
                    <a:pt x="1660" y="4877"/>
                  </a:lnTo>
                  <a:lnTo>
                    <a:pt x="1645" y="4880"/>
                  </a:lnTo>
                  <a:lnTo>
                    <a:pt x="1629" y="4882"/>
                  </a:lnTo>
                  <a:lnTo>
                    <a:pt x="1614" y="4879"/>
                  </a:lnTo>
                  <a:lnTo>
                    <a:pt x="1599" y="4875"/>
                  </a:lnTo>
                  <a:lnTo>
                    <a:pt x="1583" y="4870"/>
                  </a:lnTo>
                  <a:lnTo>
                    <a:pt x="1568" y="4865"/>
                  </a:lnTo>
                  <a:lnTo>
                    <a:pt x="1554" y="4858"/>
                  </a:lnTo>
                  <a:lnTo>
                    <a:pt x="1541" y="4850"/>
                  </a:lnTo>
                  <a:lnTo>
                    <a:pt x="1528" y="4842"/>
                  </a:lnTo>
                  <a:lnTo>
                    <a:pt x="1515" y="4834"/>
                  </a:lnTo>
                  <a:lnTo>
                    <a:pt x="1502" y="4824"/>
                  </a:lnTo>
                  <a:lnTo>
                    <a:pt x="1490" y="4814"/>
                  </a:lnTo>
                  <a:lnTo>
                    <a:pt x="1478" y="4803"/>
                  </a:lnTo>
                  <a:lnTo>
                    <a:pt x="1466" y="4792"/>
                  </a:lnTo>
                  <a:lnTo>
                    <a:pt x="1443" y="4769"/>
                  </a:lnTo>
                  <a:lnTo>
                    <a:pt x="1422" y="4743"/>
                  </a:lnTo>
                  <a:lnTo>
                    <a:pt x="1402" y="4717"/>
                  </a:lnTo>
                  <a:lnTo>
                    <a:pt x="1382" y="4690"/>
                  </a:lnTo>
                  <a:lnTo>
                    <a:pt x="1363" y="4662"/>
                  </a:lnTo>
                  <a:lnTo>
                    <a:pt x="1345" y="4634"/>
                  </a:lnTo>
                  <a:lnTo>
                    <a:pt x="1308" y="4581"/>
                  </a:lnTo>
                  <a:lnTo>
                    <a:pt x="1274" y="4533"/>
                  </a:lnTo>
                  <a:lnTo>
                    <a:pt x="1260" y="4512"/>
                  </a:lnTo>
                  <a:lnTo>
                    <a:pt x="1248" y="4491"/>
                  </a:lnTo>
                  <a:lnTo>
                    <a:pt x="1236" y="4470"/>
                  </a:lnTo>
                  <a:lnTo>
                    <a:pt x="1225" y="4449"/>
                  </a:lnTo>
                  <a:lnTo>
                    <a:pt x="1204" y="4405"/>
                  </a:lnTo>
                  <a:lnTo>
                    <a:pt x="1184" y="4360"/>
                  </a:lnTo>
                  <a:lnTo>
                    <a:pt x="1174" y="4339"/>
                  </a:lnTo>
                  <a:lnTo>
                    <a:pt x="1163" y="4317"/>
                  </a:lnTo>
                  <a:lnTo>
                    <a:pt x="1152" y="4297"/>
                  </a:lnTo>
                  <a:lnTo>
                    <a:pt x="1140" y="4277"/>
                  </a:lnTo>
                  <a:lnTo>
                    <a:pt x="1127" y="4256"/>
                  </a:lnTo>
                  <a:lnTo>
                    <a:pt x="1113" y="4238"/>
                  </a:lnTo>
                  <a:lnTo>
                    <a:pt x="1098" y="4221"/>
                  </a:lnTo>
                  <a:lnTo>
                    <a:pt x="1080" y="4205"/>
                  </a:lnTo>
                  <a:lnTo>
                    <a:pt x="1074" y="4203"/>
                  </a:lnTo>
                  <a:lnTo>
                    <a:pt x="1069" y="4203"/>
                  </a:lnTo>
                  <a:lnTo>
                    <a:pt x="1065" y="4204"/>
                  </a:lnTo>
                  <a:lnTo>
                    <a:pt x="1061" y="4206"/>
                  </a:lnTo>
                  <a:lnTo>
                    <a:pt x="1058" y="4209"/>
                  </a:lnTo>
                  <a:lnTo>
                    <a:pt x="1056" y="4212"/>
                  </a:lnTo>
                  <a:lnTo>
                    <a:pt x="1054" y="4215"/>
                  </a:lnTo>
                  <a:lnTo>
                    <a:pt x="1053" y="4219"/>
                  </a:lnTo>
                  <a:lnTo>
                    <a:pt x="1052" y="4229"/>
                  </a:lnTo>
                  <a:lnTo>
                    <a:pt x="1052" y="4238"/>
                  </a:lnTo>
                  <a:lnTo>
                    <a:pt x="1054" y="4247"/>
                  </a:lnTo>
                  <a:lnTo>
                    <a:pt x="1057" y="4255"/>
                  </a:lnTo>
                  <a:lnTo>
                    <a:pt x="1068" y="4271"/>
                  </a:lnTo>
                  <a:lnTo>
                    <a:pt x="1079" y="4287"/>
                  </a:lnTo>
                  <a:lnTo>
                    <a:pt x="1082" y="4291"/>
                  </a:lnTo>
                  <a:lnTo>
                    <a:pt x="1084" y="4295"/>
                  </a:lnTo>
                  <a:lnTo>
                    <a:pt x="1085" y="4299"/>
                  </a:lnTo>
                  <a:lnTo>
                    <a:pt x="1086" y="4303"/>
                  </a:lnTo>
                  <a:lnTo>
                    <a:pt x="1085" y="4308"/>
                  </a:lnTo>
                  <a:lnTo>
                    <a:pt x="1085" y="4312"/>
                  </a:lnTo>
                  <a:lnTo>
                    <a:pt x="1083" y="4317"/>
                  </a:lnTo>
                  <a:lnTo>
                    <a:pt x="1080" y="4322"/>
                  </a:lnTo>
                  <a:lnTo>
                    <a:pt x="1067" y="4320"/>
                  </a:lnTo>
                  <a:lnTo>
                    <a:pt x="1055" y="4319"/>
                  </a:lnTo>
                  <a:lnTo>
                    <a:pt x="1043" y="4318"/>
                  </a:lnTo>
                  <a:lnTo>
                    <a:pt x="1031" y="4318"/>
                  </a:lnTo>
                  <a:lnTo>
                    <a:pt x="1009" y="4319"/>
                  </a:lnTo>
                  <a:lnTo>
                    <a:pt x="989" y="4322"/>
                  </a:lnTo>
                  <a:lnTo>
                    <a:pt x="969" y="4326"/>
                  </a:lnTo>
                  <a:lnTo>
                    <a:pt x="949" y="4332"/>
                  </a:lnTo>
                  <a:lnTo>
                    <a:pt x="931" y="4338"/>
                  </a:lnTo>
                  <a:lnTo>
                    <a:pt x="913" y="4344"/>
                  </a:lnTo>
                  <a:lnTo>
                    <a:pt x="895" y="4350"/>
                  </a:lnTo>
                  <a:lnTo>
                    <a:pt x="877" y="4356"/>
                  </a:lnTo>
                  <a:lnTo>
                    <a:pt x="858" y="4362"/>
                  </a:lnTo>
                  <a:lnTo>
                    <a:pt x="838" y="4366"/>
                  </a:lnTo>
                  <a:lnTo>
                    <a:pt x="816" y="4369"/>
                  </a:lnTo>
                  <a:lnTo>
                    <a:pt x="795" y="4370"/>
                  </a:lnTo>
                  <a:lnTo>
                    <a:pt x="783" y="4370"/>
                  </a:lnTo>
                  <a:lnTo>
                    <a:pt x="771" y="4369"/>
                  </a:lnTo>
                  <a:lnTo>
                    <a:pt x="759" y="4368"/>
                  </a:lnTo>
                  <a:lnTo>
                    <a:pt x="746" y="4366"/>
                  </a:lnTo>
                  <a:lnTo>
                    <a:pt x="765" y="4346"/>
                  </a:lnTo>
                  <a:lnTo>
                    <a:pt x="782" y="4326"/>
                  </a:lnTo>
                  <a:lnTo>
                    <a:pt x="798" y="4305"/>
                  </a:lnTo>
                  <a:lnTo>
                    <a:pt x="812" y="4284"/>
                  </a:lnTo>
                  <a:lnTo>
                    <a:pt x="825" y="4261"/>
                  </a:lnTo>
                  <a:lnTo>
                    <a:pt x="838" y="4238"/>
                  </a:lnTo>
                  <a:lnTo>
                    <a:pt x="848" y="4215"/>
                  </a:lnTo>
                  <a:lnTo>
                    <a:pt x="859" y="4192"/>
                  </a:lnTo>
                  <a:lnTo>
                    <a:pt x="878" y="4145"/>
                  </a:lnTo>
                  <a:lnTo>
                    <a:pt x="896" y="4097"/>
                  </a:lnTo>
                  <a:lnTo>
                    <a:pt x="906" y="4073"/>
                  </a:lnTo>
                  <a:lnTo>
                    <a:pt x="916" y="4050"/>
                  </a:lnTo>
                  <a:lnTo>
                    <a:pt x="927" y="4027"/>
                  </a:lnTo>
                  <a:lnTo>
                    <a:pt x="939" y="4004"/>
                  </a:lnTo>
                  <a:lnTo>
                    <a:pt x="947" y="3980"/>
                  </a:lnTo>
                  <a:lnTo>
                    <a:pt x="956" y="3957"/>
                  </a:lnTo>
                  <a:lnTo>
                    <a:pt x="967" y="3934"/>
                  </a:lnTo>
                  <a:lnTo>
                    <a:pt x="977" y="3911"/>
                  </a:lnTo>
                  <a:lnTo>
                    <a:pt x="998" y="3864"/>
                  </a:lnTo>
                  <a:lnTo>
                    <a:pt x="1017" y="3818"/>
                  </a:lnTo>
                  <a:lnTo>
                    <a:pt x="1027" y="3795"/>
                  </a:lnTo>
                  <a:lnTo>
                    <a:pt x="1035" y="3771"/>
                  </a:lnTo>
                  <a:lnTo>
                    <a:pt x="1042" y="3746"/>
                  </a:lnTo>
                  <a:lnTo>
                    <a:pt x="1048" y="3722"/>
                  </a:lnTo>
                  <a:lnTo>
                    <a:pt x="1053" y="3698"/>
                  </a:lnTo>
                  <a:lnTo>
                    <a:pt x="1056" y="3673"/>
                  </a:lnTo>
                  <a:lnTo>
                    <a:pt x="1057" y="3660"/>
                  </a:lnTo>
                  <a:lnTo>
                    <a:pt x="1058" y="3648"/>
                  </a:lnTo>
                  <a:lnTo>
                    <a:pt x="1057" y="3635"/>
                  </a:lnTo>
                  <a:lnTo>
                    <a:pt x="1057" y="3621"/>
                  </a:lnTo>
                  <a:lnTo>
                    <a:pt x="1045" y="3621"/>
                  </a:lnTo>
                  <a:lnTo>
                    <a:pt x="1041" y="3643"/>
                  </a:lnTo>
                  <a:lnTo>
                    <a:pt x="1036" y="3663"/>
                  </a:lnTo>
                  <a:lnTo>
                    <a:pt x="1030" y="3684"/>
                  </a:lnTo>
                  <a:lnTo>
                    <a:pt x="1024" y="3704"/>
                  </a:lnTo>
                  <a:lnTo>
                    <a:pt x="1011" y="3744"/>
                  </a:lnTo>
                  <a:lnTo>
                    <a:pt x="996" y="3784"/>
                  </a:lnTo>
                  <a:lnTo>
                    <a:pt x="980" y="3822"/>
                  </a:lnTo>
                  <a:lnTo>
                    <a:pt x="964" y="3861"/>
                  </a:lnTo>
                  <a:lnTo>
                    <a:pt x="947" y="3899"/>
                  </a:lnTo>
                  <a:lnTo>
                    <a:pt x="930" y="3937"/>
                  </a:lnTo>
                  <a:lnTo>
                    <a:pt x="924" y="3939"/>
                  </a:lnTo>
                  <a:lnTo>
                    <a:pt x="918" y="3941"/>
                  </a:lnTo>
                  <a:lnTo>
                    <a:pt x="913" y="3944"/>
                  </a:lnTo>
                  <a:lnTo>
                    <a:pt x="908" y="3947"/>
                  </a:lnTo>
                  <a:lnTo>
                    <a:pt x="899" y="3954"/>
                  </a:lnTo>
                  <a:lnTo>
                    <a:pt x="893" y="3962"/>
                  </a:lnTo>
                  <a:lnTo>
                    <a:pt x="887" y="3971"/>
                  </a:lnTo>
                  <a:lnTo>
                    <a:pt x="883" y="3981"/>
                  </a:lnTo>
                  <a:lnTo>
                    <a:pt x="879" y="3992"/>
                  </a:lnTo>
                  <a:lnTo>
                    <a:pt x="876" y="4004"/>
                  </a:lnTo>
                  <a:lnTo>
                    <a:pt x="870" y="4029"/>
                  </a:lnTo>
                  <a:lnTo>
                    <a:pt x="864" y="4052"/>
                  </a:lnTo>
                  <a:lnTo>
                    <a:pt x="860" y="4064"/>
                  </a:lnTo>
                  <a:lnTo>
                    <a:pt x="855" y="4075"/>
                  </a:lnTo>
                  <a:lnTo>
                    <a:pt x="849" y="4085"/>
                  </a:lnTo>
                  <a:lnTo>
                    <a:pt x="841" y="4094"/>
                  </a:lnTo>
                  <a:lnTo>
                    <a:pt x="679" y="4322"/>
                  </a:lnTo>
                  <a:lnTo>
                    <a:pt x="668" y="4324"/>
                  </a:lnTo>
                  <a:lnTo>
                    <a:pt x="658" y="4327"/>
                  </a:lnTo>
                  <a:lnTo>
                    <a:pt x="648" y="4330"/>
                  </a:lnTo>
                  <a:lnTo>
                    <a:pt x="640" y="4333"/>
                  </a:lnTo>
                  <a:lnTo>
                    <a:pt x="623" y="4342"/>
                  </a:lnTo>
                  <a:lnTo>
                    <a:pt x="607" y="4350"/>
                  </a:lnTo>
                  <a:lnTo>
                    <a:pt x="599" y="4354"/>
                  </a:lnTo>
                  <a:lnTo>
                    <a:pt x="590" y="4358"/>
                  </a:lnTo>
                  <a:lnTo>
                    <a:pt x="581" y="4361"/>
                  </a:lnTo>
                  <a:lnTo>
                    <a:pt x="572" y="4364"/>
                  </a:lnTo>
                  <a:lnTo>
                    <a:pt x="562" y="4366"/>
                  </a:lnTo>
                  <a:lnTo>
                    <a:pt x="552" y="4367"/>
                  </a:lnTo>
                  <a:lnTo>
                    <a:pt x="541" y="4367"/>
                  </a:lnTo>
                  <a:lnTo>
                    <a:pt x="529" y="4366"/>
                  </a:lnTo>
                  <a:lnTo>
                    <a:pt x="542" y="4327"/>
                  </a:lnTo>
                  <a:lnTo>
                    <a:pt x="553" y="4289"/>
                  </a:lnTo>
                  <a:lnTo>
                    <a:pt x="563" y="4250"/>
                  </a:lnTo>
                  <a:lnTo>
                    <a:pt x="573" y="4212"/>
                  </a:lnTo>
                  <a:lnTo>
                    <a:pt x="582" y="4175"/>
                  </a:lnTo>
                  <a:lnTo>
                    <a:pt x="590" y="4136"/>
                  </a:lnTo>
                  <a:lnTo>
                    <a:pt x="598" y="4099"/>
                  </a:lnTo>
                  <a:lnTo>
                    <a:pt x="604" y="4061"/>
                  </a:lnTo>
                  <a:lnTo>
                    <a:pt x="616" y="3984"/>
                  </a:lnTo>
                  <a:lnTo>
                    <a:pt x="628" y="3908"/>
                  </a:lnTo>
                  <a:lnTo>
                    <a:pt x="639" y="3830"/>
                  </a:lnTo>
                  <a:lnTo>
                    <a:pt x="651" y="3750"/>
                  </a:lnTo>
                  <a:lnTo>
                    <a:pt x="648" y="3746"/>
                  </a:lnTo>
                  <a:lnTo>
                    <a:pt x="646" y="3742"/>
                  </a:lnTo>
                  <a:lnTo>
                    <a:pt x="646" y="3737"/>
                  </a:lnTo>
                  <a:lnTo>
                    <a:pt x="646" y="3732"/>
                  </a:lnTo>
                  <a:lnTo>
                    <a:pt x="645" y="3727"/>
                  </a:lnTo>
                  <a:lnTo>
                    <a:pt x="644" y="3722"/>
                  </a:lnTo>
                  <a:lnTo>
                    <a:pt x="642" y="3720"/>
                  </a:lnTo>
                  <a:lnTo>
                    <a:pt x="641" y="3719"/>
                  </a:lnTo>
                  <a:lnTo>
                    <a:pt x="638" y="3717"/>
                  </a:lnTo>
                  <a:lnTo>
                    <a:pt x="635" y="3716"/>
                  </a:lnTo>
                  <a:lnTo>
                    <a:pt x="631" y="3721"/>
                  </a:lnTo>
                  <a:lnTo>
                    <a:pt x="628" y="3727"/>
                  </a:lnTo>
                  <a:lnTo>
                    <a:pt x="625" y="3732"/>
                  </a:lnTo>
                  <a:lnTo>
                    <a:pt x="622" y="3739"/>
                  </a:lnTo>
                  <a:lnTo>
                    <a:pt x="618" y="3752"/>
                  </a:lnTo>
                  <a:lnTo>
                    <a:pt x="615" y="3767"/>
                  </a:lnTo>
                  <a:lnTo>
                    <a:pt x="612" y="3798"/>
                  </a:lnTo>
                  <a:lnTo>
                    <a:pt x="610" y="3830"/>
                  </a:lnTo>
                  <a:lnTo>
                    <a:pt x="609" y="3846"/>
                  </a:lnTo>
                  <a:lnTo>
                    <a:pt x="608" y="3862"/>
                  </a:lnTo>
                  <a:lnTo>
                    <a:pt x="607" y="3877"/>
                  </a:lnTo>
                  <a:lnTo>
                    <a:pt x="604" y="3893"/>
                  </a:lnTo>
                  <a:lnTo>
                    <a:pt x="600" y="3907"/>
                  </a:lnTo>
                  <a:lnTo>
                    <a:pt x="595" y="3921"/>
                  </a:lnTo>
                  <a:lnTo>
                    <a:pt x="592" y="3927"/>
                  </a:lnTo>
                  <a:lnTo>
                    <a:pt x="589" y="3933"/>
                  </a:lnTo>
                  <a:lnTo>
                    <a:pt x="585" y="3939"/>
                  </a:lnTo>
                  <a:lnTo>
                    <a:pt x="579" y="3944"/>
                  </a:lnTo>
                  <a:lnTo>
                    <a:pt x="574" y="3946"/>
                  </a:lnTo>
                  <a:lnTo>
                    <a:pt x="570" y="3947"/>
                  </a:lnTo>
                  <a:lnTo>
                    <a:pt x="566" y="3950"/>
                  </a:lnTo>
                  <a:lnTo>
                    <a:pt x="563" y="3952"/>
                  </a:lnTo>
                  <a:lnTo>
                    <a:pt x="558" y="3958"/>
                  </a:lnTo>
                  <a:lnTo>
                    <a:pt x="554" y="3965"/>
                  </a:lnTo>
                  <a:lnTo>
                    <a:pt x="552" y="3972"/>
                  </a:lnTo>
                  <a:lnTo>
                    <a:pt x="551" y="3981"/>
                  </a:lnTo>
                  <a:lnTo>
                    <a:pt x="550" y="3990"/>
                  </a:lnTo>
                  <a:lnTo>
                    <a:pt x="550" y="3999"/>
                  </a:lnTo>
                  <a:lnTo>
                    <a:pt x="551" y="4020"/>
                  </a:lnTo>
                  <a:lnTo>
                    <a:pt x="551" y="4039"/>
                  </a:lnTo>
                  <a:lnTo>
                    <a:pt x="550" y="4048"/>
                  </a:lnTo>
                  <a:lnTo>
                    <a:pt x="548" y="4056"/>
                  </a:lnTo>
                  <a:lnTo>
                    <a:pt x="545" y="4064"/>
                  </a:lnTo>
                  <a:lnTo>
                    <a:pt x="540" y="4071"/>
                  </a:lnTo>
                  <a:lnTo>
                    <a:pt x="522" y="4117"/>
                  </a:lnTo>
                  <a:lnTo>
                    <a:pt x="505" y="4165"/>
                  </a:lnTo>
                  <a:lnTo>
                    <a:pt x="488" y="4212"/>
                  </a:lnTo>
                  <a:lnTo>
                    <a:pt x="471" y="4259"/>
                  </a:lnTo>
                  <a:lnTo>
                    <a:pt x="463" y="4283"/>
                  </a:lnTo>
                  <a:lnTo>
                    <a:pt x="452" y="4306"/>
                  </a:lnTo>
                  <a:lnTo>
                    <a:pt x="442" y="4329"/>
                  </a:lnTo>
                  <a:lnTo>
                    <a:pt x="432" y="4352"/>
                  </a:lnTo>
                  <a:lnTo>
                    <a:pt x="420" y="4374"/>
                  </a:lnTo>
                  <a:lnTo>
                    <a:pt x="408" y="4396"/>
                  </a:lnTo>
                  <a:lnTo>
                    <a:pt x="394" y="4417"/>
                  </a:lnTo>
                  <a:lnTo>
                    <a:pt x="379" y="4438"/>
                  </a:lnTo>
                  <a:lnTo>
                    <a:pt x="374" y="4439"/>
                  </a:lnTo>
                  <a:lnTo>
                    <a:pt x="369" y="4440"/>
                  </a:lnTo>
                  <a:lnTo>
                    <a:pt x="364" y="4441"/>
                  </a:lnTo>
                  <a:lnTo>
                    <a:pt x="358" y="4440"/>
                  </a:lnTo>
                  <a:lnTo>
                    <a:pt x="353" y="4439"/>
                  </a:lnTo>
                  <a:lnTo>
                    <a:pt x="348" y="4437"/>
                  </a:lnTo>
                  <a:lnTo>
                    <a:pt x="342" y="4434"/>
                  </a:lnTo>
                  <a:lnTo>
                    <a:pt x="337" y="4431"/>
                  </a:lnTo>
                  <a:lnTo>
                    <a:pt x="333" y="4428"/>
                  </a:lnTo>
                  <a:lnTo>
                    <a:pt x="327" y="4424"/>
                  </a:lnTo>
                  <a:lnTo>
                    <a:pt x="323" y="4420"/>
                  </a:lnTo>
                  <a:lnTo>
                    <a:pt x="320" y="4415"/>
                  </a:lnTo>
                  <a:lnTo>
                    <a:pt x="317" y="4410"/>
                  </a:lnTo>
                  <a:lnTo>
                    <a:pt x="314" y="4405"/>
                  </a:lnTo>
                  <a:lnTo>
                    <a:pt x="313" y="4400"/>
                  </a:lnTo>
                  <a:lnTo>
                    <a:pt x="312" y="4394"/>
                  </a:lnTo>
                  <a:lnTo>
                    <a:pt x="312" y="4388"/>
                  </a:lnTo>
                  <a:lnTo>
                    <a:pt x="312" y="4383"/>
                  </a:lnTo>
                  <a:lnTo>
                    <a:pt x="311" y="4378"/>
                  </a:lnTo>
                  <a:lnTo>
                    <a:pt x="310" y="4373"/>
                  </a:lnTo>
                  <a:lnTo>
                    <a:pt x="306" y="4364"/>
                  </a:lnTo>
                  <a:lnTo>
                    <a:pt x="300" y="4355"/>
                  </a:lnTo>
                  <a:lnTo>
                    <a:pt x="294" y="4347"/>
                  </a:lnTo>
                  <a:lnTo>
                    <a:pt x="287" y="4341"/>
                  </a:lnTo>
                  <a:lnTo>
                    <a:pt x="284" y="4340"/>
                  </a:lnTo>
                  <a:lnTo>
                    <a:pt x="281" y="4338"/>
                  </a:lnTo>
                  <a:lnTo>
                    <a:pt x="278" y="4338"/>
                  </a:lnTo>
                  <a:lnTo>
                    <a:pt x="275" y="4338"/>
                  </a:lnTo>
                  <a:lnTo>
                    <a:pt x="272" y="4313"/>
                  </a:lnTo>
                  <a:lnTo>
                    <a:pt x="271" y="4286"/>
                  </a:lnTo>
                  <a:lnTo>
                    <a:pt x="270" y="4258"/>
                  </a:lnTo>
                  <a:lnTo>
                    <a:pt x="272" y="4231"/>
                  </a:lnTo>
                  <a:lnTo>
                    <a:pt x="274" y="4203"/>
                  </a:lnTo>
                  <a:lnTo>
                    <a:pt x="277" y="4174"/>
                  </a:lnTo>
                  <a:lnTo>
                    <a:pt x="281" y="4146"/>
                  </a:lnTo>
                  <a:lnTo>
                    <a:pt x="285" y="4116"/>
                  </a:lnTo>
                  <a:lnTo>
                    <a:pt x="296" y="4059"/>
                  </a:lnTo>
                  <a:lnTo>
                    <a:pt x="308" y="4002"/>
                  </a:lnTo>
                  <a:lnTo>
                    <a:pt x="320" y="3947"/>
                  </a:lnTo>
                  <a:lnTo>
                    <a:pt x="331" y="3894"/>
                  </a:lnTo>
                  <a:lnTo>
                    <a:pt x="312" y="3894"/>
                  </a:lnTo>
                  <a:lnTo>
                    <a:pt x="297" y="3928"/>
                  </a:lnTo>
                  <a:lnTo>
                    <a:pt x="284" y="3964"/>
                  </a:lnTo>
                  <a:lnTo>
                    <a:pt x="273" y="4001"/>
                  </a:lnTo>
                  <a:lnTo>
                    <a:pt x="263" y="4039"/>
                  </a:lnTo>
                  <a:lnTo>
                    <a:pt x="255" y="4078"/>
                  </a:lnTo>
                  <a:lnTo>
                    <a:pt x="247" y="4117"/>
                  </a:lnTo>
                  <a:lnTo>
                    <a:pt x="242" y="4157"/>
                  </a:lnTo>
                  <a:lnTo>
                    <a:pt x="237" y="4197"/>
                  </a:lnTo>
                  <a:lnTo>
                    <a:pt x="234" y="4237"/>
                  </a:lnTo>
                  <a:lnTo>
                    <a:pt x="231" y="4278"/>
                  </a:lnTo>
                  <a:lnTo>
                    <a:pt x="230" y="4317"/>
                  </a:lnTo>
                  <a:lnTo>
                    <a:pt x="230" y="4357"/>
                  </a:lnTo>
                  <a:lnTo>
                    <a:pt x="230" y="4396"/>
                  </a:lnTo>
                  <a:lnTo>
                    <a:pt x="232" y="4435"/>
                  </a:lnTo>
                  <a:lnTo>
                    <a:pt x="234" y="4472"/>
                  </a:lnTo>
                  <a:lnTo>
                    <a:pt x="236" y="4509"/>
                  </a:lnTo>
                  <a:lnTo>
                    <a:pt x="228" y="4520"/>
                  </a:lnTo>
                  <a:lnTo>
                    <a:pt x="218" y="4531"/>
                  </a:lnTo>
                  <a:lnTo>
                    <a:pt x="207" y="4540"/>
                  </a:lnTo>
                  <a:lnTo>
                    <a:pt x="194" y="4548"/>
                  </a:lnTo>
                  <a:lnTo>
                    <a:pt x="187" y="4551"/>
                  </a:lnTo>
                  <a:lnTo>
                    <a:pt x="181" y="4553"/>
                  </a:lnTo>
                  <a:lnTo>
                    <a:pt x="174" y="4555"/>
                  </a:lnTo>
                  <a:lnTo>
                    <a:pt x="168" y="4555"/>
                  </a:lnTo>
                  <a:lnTo>
                    <a:pt x="161" y="4554"/>
                  </a:lnTo>
                  <a:lnTo>
                    <a:pt x="155" y="4552"/>
                  </a:lnTo>
                  <a:lnTo>
                    <a:pt x="148" y="4549"/>
                  </a:lnTo>
                  <a:lnTo>
                    <a:pt x="141" y="4544"/>
                  </a:lnTo>
                  <a:lnTo>
                    <a:pt x="128" y="4538"/>
                  </a:lnTo>
                  <a:lnTo>
                    <a:pt x="117" y="4530"/>
                  </a:lnTo>
                  <a:lnTo>
                    <a:pt x="106" y="4522"/>
                  </a:lnTo>
                  <a:lnTo>
                    <a:pt x="97" y="4512"/>
                  </a:lnTo>
                  <a:lnTo>
                    <a:pt x="88" y="4502"/>
                  </a:lnTo>
                  <a:lnTo>
                    <a:pt x="80" y="4491"/>
                  </a:lnTo>
                  <a:lnTo>
                    <a:pt x="72" y="4479"/>
                  </a:lnTo>
                  <a:lnTo>
                    <a:pt x="65" y="4467"/>
                  </a:lnTo>
                  <a:lnTo>
                    <a:pt x="53" y="4443"/>
                  </a:lnTo>
                  <a:lnTo>
                    <a:pt x="40" y="4418"/>
                  </a:lnTo>
                  <a:lnTo>
                    <a:pt x="34" y="4406"/>
                  </a:lnTo>
                  <a:lnTo>
                    <a:pt x="27" y="4394"/>
                  </a:lnTo>
                  <a:lnTo>
                    <a:pt x="20" y="4381"/>
                  </a:lnTo>
                  <a:lnTo>
                    <a:pt x="12" y="4370"/>
                  </a:lnTo>
                  <a:lnTo>
                    <a:pt x="8" y="4345"/>
                  </a:lnTo>
                  <a:lnTo>
                    <a:pt x="4" y="4320"/>
                  </a:lnTo>
                  <a:lnTo>
                    <a:pt x="2" y="4295"/>
                  </a:lnTo>
                  <a:lnTo>
                    <a:pt x="0" y="4270"/>
                  </a:lnTo>
                  <a:lnTo>
                    <a:pt x="0" y="4244"/>
                  </a:lnTo>
                  <a:lnTo>
                    <a:pt x="0" y="4220"/>
                  </a:lnTo>
                  <a:lnTo>
                    <a:pt x="1" y="4196"/>
                  </a:lnTo>
                  <a:lnTo>
                    <a:pt x="3" y="4173"/>
                  </a:lnTo>
                  <a:lnTo>
                    <a:pt x="6" y="4149"/>
                  </a:lnTo>
                  <a:lnTo>
                    <a:pt x="10" y="4125"/>
                  </a:lnTo>
                  <a:lnTo>
                    <a:pt x="15" y="4102"/>
                  </a:lnTo>
                  <a:lnTo>
                    <a:pt x="20" y="4080"/>
                  </a:lnTo>
                  <a:lnTo>
                    <a:pt x="26" y="4057"/>
                  </a:lnTo>
                  <a:lnTo>
                    <a:pt x="33" y="4035"/>
                  </a:lnTo>
                  <a:lnTo>
                    <a:pt x="40" y="4013"/>
                  </a:lnTo>
                  <a:lnTo>
                    <a:pt x="48" y="3991"/>
                  </a:lnTo>
                  <a:lnTo>
                    <a:pt x="57" y="3969"/>
                  </a:lnTo>
                  <a:lnTo>
                    <a:pt x="66" y="3948"/>
                  </a:lnTo>
                  <a:lnTo>
                    <a:pt x="76" y="3927"/>
                  </a:lnTo>
                  <a:lnTo>
                    <a:pt x="87" y="3906"/>
                  </a:lnTo>
                  <a:lnTo>
                    <a:pt x="109" y="3864"/>
                  </a:lnTo>
                  <a:lnTo>
                    <a:pt x="133" y="3823"/>
                  </a:lnTo>
                  <a:lnTo>
                    <a:pt x="158" y="3783"/>
                  </a:lnTo>
                  <a:lnTo>
                    <a:pt x="185" y="3742"/>
                  </a:lnTo>
                  <a:lnTo>
                    <a:pt x="213" y="3704"/>
                  </a:lnTo>
                  <a:lnTo>
                    <a:pt x="241" y="3665"/>
                  </a:lnTo>
                  <a:lnTo>
                    <a:pt x="247" y="3630"/>
                  </a:lnTo>
                  <a:lnTo>
                    <a:pt x="254" y="3596"/>
                  </a:lnTo>
                  <a:lnTo>
                    <a:pt x="261" y="3562"/>
                  </a:lnTo>
                  <a:lnTo>
                    <a:pt x="269" y="3528"/>
                  </a:lnTo>
                  <a:lnTo>
                    <a:pt x="286" y="3458"/>
                  </a:lnTo>
                  <a:lnTo>
                    <a:pt x="303" y="3389"/>
                  </a:lnTo>
                  <a:lnTo>
                    <a:pt x="311" y="3353"/>
                  </a:lnTo>
                  <a:lnTo>
                    <a:pt x="319" y="3318"/>
                  </a:lnTo>
                  <a:lnTo>
                    <a:pt x="326" y="3283"/>
                  </a:lnTo>
                  <a:lnTo>
                    <a:pt x="334" y="3247"/>
                  </a:lnTo>
                  <a:lnTo>
                    <a:pt x="340" y="3211"/>
                  </a:lnTo>
                  <a:lnTo>
                    <a:pt x="345" y="3176"/>
                  </a:lnTo>
                  <a:lnTo>
                    <a:pt x="349" y="3141"/>
                  </a:lnTo>
                  <a:lnTo>
                    <a:pt x="352" y="3104"/>
                  </a:lnTo>
                  <a:lnTo>
                    <a:pt x="364" y="3083"/>
                  </a:lnTo>
                  <a:lnTo>
                    <a:pt x="377" y="3062"/>
                  </a:lnTo>
                  <a:lnTo>
                    <a:pt x="389" y="3041"/>
                  </a:lnTo>
                  <a:lnTo>
                    <a:pt x="401" y="3019"/>
                  </a:lnTo>
                  <a:lnTo>
                    <a:pt x="405" y="3008"/>
                  </a:lnTo>
                  <a:lnTo>
                    <a:pt x="409" y="2996"/>
                  </a:lnTo>
                  <a:lnTo>
                    <a:pt x="412" y="2985"/>
                  </a:lnTo>
                  <a:lnTo>
                    <a:pt x="414" y="2974"/>
                  </a:lnTo>
                  <a:lnTo>
                    <a:pt x="414" y="2962"/>
                  </a:lnTo>
                  <a:lnTo>
                    <a:pt x="413" y="2951"/>
                  </a:lnTo>
                  <a:lnTo>
                    <a:pt x="411" y="2939"/>
                  </a:lnTo>
                  <a:lnTo>
                    <a:pt x="407" y="2927"/>
                  </a:lnTo>
                  <a:lnTo>
                    <a:pt x="445" y="2815"/>
                  </a:lnTo>
                  <a:lnTo>
                    <a:pt x="484" y="2702"/>
                  </a:lnTo>
                  <a:lnTo>
                    <a:pt x="523" y="2590"/>
                  </a:lnTo>
                  <a:lnTo>
                    <a:pt x="563" y="2478"/>
                  </a:lnTo>
                  <a:lnTo>
                    <a:pt x="605" y="2365"/>
                  </a:lnTo>
                  <a:lnTo>
                    <a:pt x="646" y="2254"/>
                  </a:lnTo>
                  <a:lnTo>
                    <a:pt x="688" y="2142"/>
                  </a:lnTo>
                  <a:lnTo>
                    <a:pt x="732" y="2031"/>
                  </a:lnTo>
                  <a:lnTo>
                    <a:pt x="776" y="1920"/>
                  </a:lnTo>
                  <a:lnTo>
                    <a:pt x="821" y="1809"/>
                  </a:lnTo>
                  <a:lnTo>
                    <a:pt x="867" y="1699"/>
                  </a:lnTo>
                  <a:lnTo>
                    <a:pt x="914" y="1589"/>
                  </a:lnTo>
                  <a:lnTo>
                    <a:pt x="961" y="1480"/>
                  </a:lnTo>
                  <a:lnTo>
                    <a:pt x="1011" y="1373"/>
                  </a:lnTo>
                  <a:lnTo>
                    <a:pt x="1061" y="1266"/>
                  </a:lnTo>
                  <a:lnTo>
                    <a:pt x="1113" y="1160"/>
                  </a:lnTo>
                  <a:lnTo>
                    <a:pt x="1119" y="1146"/>
                  </a:lnTo>
                  <a:lnTo>
                    <a:pt x="1126" y="1133"/>
                  </a:lnTo>
                  <a:lnTo>
                    <a:pt x="1133" y="1120"/>
                  </a:lnTo>
                  <a:lnTo>
                    <a:pt x="1142" y="1107"/>
                  </a:lnTo>
                  <a:lnTo>
                    <a:pt x="1159" y="1085"/>
                  </a:lnTo>
                  <a:lnTo>
                    <a:pt x="1178" y="1063"/>
                  </a:lnTo>
                  <a:lnTo>
                    <a:pt x="1187" y="1052"/>
                  </a:lnTo>
                  <a:lnTo>
                    <a:pt x="1196" y="1041"/>
                  </a:lnTo>
                  <a:lnTo>
                    <a:pt x="1204" y="1030"/>
                  </a:lnTo>
                  <a:lnTo>
                    <a:pt x="1212" y="1018"/>
                  </a:lnTo>
                  <a:lnTo>
                    <a:pt x="1220" y="1005"/>
                  </a:lnTo>
                  <a:lnTo>
                    <a:pt x="1226" y="992"/>
                  </a:lnTo>
                  <a:lnTo>
                    <a:pt x="1231" y="977"/>
                  </a:lnTo>
                  <a:lnTo>
                    <a:pt x="1235" y="961"/>
                  </a:lnTo>
                  <a:lnTo>
                    <a:pt x="1244" y="962"/>
                  </a:lnTo>
                  <a:lnTo>
                    <a:pt x="1253" y="961"/>
                  </a:lnTo>
                  <a:lnTo>
                    <a:pt x="1261" y="958"/>
                  </a:lnTo>
                  <a:lnTo>
                    <a:pt x="1269" y="954"/>
                  </a:lnTo>
                  <a:lnTo>
                    <a:pt x="1275" y="948"/>
                  </a:lnTo>
                  <a:lnTo>
                    <a:pt x="1281" y="942"/>
                  </a:lnTo>
                  <a:lnTo>
                    <a:pt x="1286" y="935"/>
                  </a:lnTo>
                  <a:lnTo>
                    <a:pt x="1290" y="927"/>
                  </a:lnTo>
                  <a:lnTo>
                    <a:pt x="1290" y="922"/>
                  </a:lnTo>
                  <a:lnTo>
                    <a:pt x="1290" y="916"/>
                  </a:lnTo>
                  <a:lnTo>
                    <a:pt x="1292" y="911"/>
                  </a:lnTo>
                  <a:lnTo>
                    <a:pt x="1294" y="906"/>
                  </a:lnTo>
                  <a:lnTo>
                    <a:pt x="1301" y="896"/>
                  </a:lnTo>
                  <a:lnTo>
                    <a:pt x="1309" y="887"/>
                  </a:lnTo>
                  <a:lnTo>
                    <a:pt x="1328" y="871"/>
                  </a:lnTo>
                  <a:lnTo>
                    <a:pt x="1346" y="855"/>
                  </a:lnTo>
                  <a:lnTo>
                    <a:pt x="1357" y="851"/>
                  </a:lnTo>
                  <a:lnTo>
                    <a:pt x="1369" y="847"/>
                  </a:lnTo>
                  <a:lnTo>
                    <a:pt x="1380" y="844"/>
                  </a:lnTo>
                  <a:lnTo>
                    <a:pt x="1391" y="841"/>
                  </a:lnTo>
                  <a:lnTo>
                    <a:pt x="1414" y="837"/>
                  </a:lnTo>
                  <a:lnTo>
                    <a:pt x="1436" y="833"/>
                  </a:lnTo>
                  <a:lnTo>
                    <a:pt x="1458" y="829"/>
                  </a:lnTo>
                  <a:lnTo>
                    <a:pt x="1480" y="824"/>
                  </a:lnTo>
                  <a:lnTo>
                    <a:pt x="1491" y="820"/>
                  </a:lnTo>
                  <a:lnTo>
                    <a:pt x="1502" y="816"/>
                  </a:lnTo>
                  <a:lnTo>
                    <a:pt x="1512" y="811"/>
                  </a:lnTo>
                  <a:lnTo>
                    <a:pt x="1523" y="805"/>
                  </a:lnTo>
                  <a:lnTo>
                    <a:pt x="1535" y="823"/>
                  </a:lnTo>
                  <a:lnTo>
                    <a:pt x="1497" y="908"/>
                  </a:lnTo>
                  <a:lnTo>
                    <a:pt x="1459" y="993"/>
                  </a:lnTo>
                  <a:lnTo>
                    <a:pt x="1421" y="1076"/>
                  </a:lnTo>
                  <a:lnTo>
                    <a:pt x="1383" y="1161"/>
                  </a:lnTo>
                  <a:lnTo>
                    <a:pt x="1346" y="1246"/>
                  </a:lnTo>
                  <a:lnTo>
                    <a:pt x="1309" y="1331"/>
                  </a:lnTo>
                  <a:lnTo>
                    <a:pt x="1274" y="1417"/>
                  </a:lnTo>
                  <a:lnTo>
                    <a:pt x="1241" y="1503"/>
                  </a:lnTo>
                  <a:lnTo>
                    <a:pt x="1225" y="1546"/>
                  </a:lnTo>
                  <a:lnTo>
                    <a:pt x="1209" y="1590"/>
                  </a:lnTo>
                  <a:lnTo>
                    <a:pt x="1194" y="1635"/>
                  </a:lnTo>
                  <a:lnTo>
                    <a:pt x="1181" y="1678"/>
                  </a:lnTo>
                  <a:lnTo>
                    <a:pt x="1167" y="1723"/>
                  </a:lnTo>
                  <a:lnTo>
                    <a:pt x="1155" y="1768"/>
                  </a:lnTo>
                  <a:lnTo>
                    <a:pt x="1143" y="1813"/>
                  </a:lnTo>
                  <a:lnTo>
                    <a:pt x="1132" y="1859"/>
                  </a:lnTo>
                  <a:lnTo>
                    <a:pt x="1122" y="1905"/>
                  </a:lnTo>
                  <a:lnTo>
                    <a:pt x="1113" y="1951"/>
                  </a:lnTo>
                  <a:lnTo>
                    <a:pt x="1105" y="1999"/>
                  </a:lnTo>
                  <a:lnTo>
                    <a:pt x="1098" y="2046"/>
                  </a:lnTo>
                  <a:lnTo>
                    <a:pt x="1092" y="2093"/>
                  </a:lnTo>
                  <a:lnTo>
                    <a:pt x="1086" y="2142"/>
                  </a:lnTo>
                  <a:lnTo>
                    <a:pt x="1082" y="2190"/>
                  </a:lnTo>
                  <a:lnTo>
                    <a:pt x="1080" y="2239"/>
                  </a:lnTo>
                  <a:lnTo>
                    <a:pt x="1079" y="2253"/>
                  </a:lnTo>
                  <a:lnTo>
                    <a:pt x="1079" y="2266"/>
                  </a:lnTo>
                  <a:lnTo>
                    <a:pt x="1079" y="2279"/>
                  </a:lnTo>
                  <a:lnTo>
                    <a:pt x="1080" y="2291"/>
                  </a:lnTo>
                  <a:lnTo>
                    <a:pt x="1081" y="2304"/>
                  </a:lnTo>
                  <a:lnTo>
                    <a:pt x="1083" y="2316"/>
                  </a:lnTo>
                  <a:lnTo>
                    <a:pt x="1086" y="2328"/>
                  </a:lnTo>
                  <a:lnTo>
                    <a:pt x="1089" y="2339"/>
                  </a:lnTo>
                  <a:lnTo>
                    <a:pt x="1093" y="2350"/>
                  </a:lnTo>
                  <a:lnTo>
                    <a:pt x="1097" y="2362"/>
                  </a:lnTo>
                  <a:lnTo>
                    <a:pt x="1102" y="2372"/>
                  </a:lnTo>
                  <a:lnTo>
                    <a:pt x="1106" y="2384"/>
                  </a:lnTo>
                  <a:lnTo>
                    <a:pt x="1117" y="2405"/>
                  </a:lnTo>
                  <a:lnTo>
                    <a:pt x="1130" y="2424"/>
                  </a:lnTo>
                  <a:lnTo>
                    <a:pt x="1144" y="2443"/>
                  </a:lnTo>
                  <a:lnTo>
                    <a:pt x="1159" y="2461"/>
                  </a:lnTo>
                  <a:lnTo>
                    <a:pt x="1175" y="2478"/>
                  </a:lnTo>
                  <a:lnTo>
                    <a:pt x="1193" y="2494"/>
                  </a:lnTo>
                  <a:lnTo>
                    <a:pt x="1212" y="2510"/>
                  </a:lnTo>
                  <a:lnTo>
                    <a:pt x="1232" y="2524"/>
                  </a:lnTo>
                  <a:lnTo>
                    <a:pt x="1253" y="2537"/>
                  </a:lnTo>
                  <a:lnTo>
                    <a:pt x="1274" y="2549"/>
                  </a:lnTo>
                  <a:lnTo>
                    <a:pt x="1308" y="2545"/>
                  </a:lnTo>
                  <a:lnTo>
                    <a:pt x="1340" y="2540"/>
                  </a:lnTo>
                  <a:lnTo>
                    <a:pt x="1372" y="2532"/>
                  </a:lnTo>
                  <a:lnTo>
                    <a:pt x="1402" y="2523"/>
                  </a:lnTo>
                  <a:lnTo>
                    <a:pt x="1432" y="2512"/>
                  </a:lnTo>
                  <a:lnTo>
                    <a:pt x="1459" y="2500"/>
                  </a:lnTo>
                  <a:lnTo>
                    <a:pt x="1487" y="2485"/>
                  </a:lnTo>
                  <a:lnTo>
                    <a:pt x="1514" y="2469"/>
                  </a:lnTo>
                  <a:lnTo>
                    <a:pt x="1539" y="2452"/>
                  </a:lnTo>
                  <a:lnTo>
                    <a:pt x="1563" y="2434"/>
                  </a:lnTo>
                  <a:lnTo>
                    <a:pt x="1586" y="2415"/>
                  </a:lnTo>
                  <a:lnTo>
                    <a:pt x="1610" y="2394"/>
                  </a:lnTo>
                  <a:lnTo>
                    <a:pt x="1632" y="2372"/>
                  </a:lnTo>
                  <a:lnTo>
                    <a:pt x="1654" y="2349"/>
                  </a:lnTo>
                  <a:lnTo>
                    <a:pt x="1674" y="2326"/>
                  </a:lnTo>
                  <a:lnTo>
                    <a:pt x="1695" y="2302"/>
                  </a:lnTo>
                  <a:lnTo>
                    <a:pt x="1714" y="2277"/>
                  </a:lnTo>
                  <a:lnTo>
                    <a:pt x="1735" y="2252"/>
                  </a:lnTo>
                  <a:lnTo>
                    <a:pt x="1753" y="2225"/>
                  </a:lnTo>
                  <a:lnTo>
                    <a:pt x="1772" y="2199"/>
                  </a:lnTo>
                  <a:lnTo>
                    <a:pt x="1808" y="2145"/>
                  </a:lnTo>
                  <a:lnTo>
                    <a:pt x="1843" y="2090"/>
                  </a:lnTo>
                  <a:lnTo>
                    <a:pt x="1879" y="2036"/>
                  </a:lnTo>
                  <a:lnTo>
                    <a:pt x="1913" y="1981"/>
                  </a:lnTo>
                  <a:lnTo>
                    <a:pt x="1948" y="1928"/>
                  </a:lnTo>
                  <a:lnTo>
                    <a:pt x="1985" y="1878"/>
                  </a:lnTo>
                  <a:lnTo>
                    <a:pt x="2017" y="1820"/>
                  </a:lnTo>
                  <a:lnTo>
                    <a:pt x="2048" y="1763"/>
                  </a:lnTo>
                  <a:lnTo>
                    <a:pt x="2079" y="1704"/>
                  </a:lnTo>
                  <a:lnTo>
                    <a:pt x="2109" y="1646"/>
                  </a:lnTo>
                  <a:lnTo>
                    <a:pt x="2137" y="1586"/>
                  </a:lnTo>
                  <a:lnTo>
                    <a:pt x="2164" y="1527"/>
                  </a:lnTo>
                  <a:lnTo>
                    <a:pt x="2190" y="1467"/>
                  </a:lnTo>
                  <a:lnTo>
                    <a:pt x="2215" y="1407"/>
                  </a:lnTo>
                  <a:lnTo>
                    <a:pt x="2239" y="1345"/>
                  </a:lnTo>
                  <a:lnTo>
                    <a:pt x="2260" y="1284"/>
                  </a:lnTo>
                  <a:lnTo>
                    <a:pt x="2280" y="1221"/>
                  </a:lnTo>
                  <a:lnTo>
                    <a:pt x="2299" y="1158"/>
                  </a:lnTo>
                  <a:lnTo>
                    <a:pt x="2316" y="1094"/>
                  </a:lnTo>
                  <a:lnTo>
                    <a:pt x="2331" y="1030"/>
                  </a:lnTo>
                  <a:lnTo>
                    <a:pt x="2344" y="965"/>
                  </a:lnTo>
                  <a:lnTo>
                    <a:pt x="2355" y="900"/>
                  </a:lnTo>
                  <a:lnTo>
                    <a:pt x="2357" y="893"/>
                  </a:lnTo>
                  <a:lnTo>
                    <a:pt x="2358" y="886"/>
                  </a:lnTo>
                  <a:lnTo>
                    <a:pt x="2360" y="879"/>
                  </a:lnTo>
                  <a:lnTo>
                    <a:pt x="2362" y="873"/>
                  </a:lnTo>
                  <a:lnTo>
                    <a:pt x="2367" y="858"/>
                  </a:lnTo>
                  <a:lnTo>
                    <a:pt x="2373" y="845"/>
                  </a:lnTo>
                  <a:lnTo>
                    <a:pt x="2378" y="833"/>
                  </a:lnTo>
                  <a:lnTo>
                    <a:pt x="2380" y="820"/>
                  </a:lnTo>
                  <a:lnTo>
                    <a:pt x="2380" y="814"/>
                  </a:lnTo>
                  <a:lnTo>
                    <a:pt x="2380" y="808"/>
                  </a:lnTo>
                  <a:lnTo>
                    <a:pt x="2378" y="802"/>
                  </a:lnTo>
                  <a:lnTo>
                    <a:pt x="2374" y="796"/>
                  </a:lnTo>
                  <a:lnTo>
                    <a:pt x="2376" y="769"/>
                  </a:lnTo>
                  <a:lnTo>
                    <a:pt x="2378" y="741"/>
                  </a:lnTo>
                  <a:lnTo>
                    <a:pt x="2381" y="713"/>
                  </a:lnTo>
                  <a:lnTo>
                    <a:pt x="2385" y="686"/>
                  </a:lnTo>
                  <a:lnTo>
                    <a:pt x="2393" y="631"/>
                  </a:lnTo>
                  <a:lnTo>
                    <a:pt x="2403" y="575"/>
                  </a:lnTo>
                  <a:lnTo>
                    <a:pt x="2414" y="521"/>
                  </a:lnTo>
                  <a:lnTo>
                    <a:pt x="2425" y="466"/>
                  </a:lnTo>
                  <a:lnTo>
                    <a:pt x="2435" y="414"/>
                  </a:lnTo>
                  <a:lnTo>
                    <a:pt x="2445" y="362"/>
                  </a:lnTo>
                  <a:lnTo>
                    <a:pt x="2442" y="355"/>
                  </a:lnTo>
                  <a:lnTo>
                    <a:pt x="2441" y="348"/>
                  </a:lnTo>
                  <a:lnTo>
                    <a:pt x="2441" y="341"/>
                  </a:lnTo>
                  <a:lnTo>
                    <a:pt x="2442" y="335"/>
                  </a:lnTo>
                  <a:lnTo>
                    <a:pt x="2444" y="329"/>
                  </a:lnTo>
                  <a:lnTo>
                    <a:pt x="2447" y="322"/>
                  </a:lnTo>
                  <a:lnTo>
                    <a:pt x="2451" y="316"/>
                  </a:lnTo>
                  <a:lnTo>
                    <a:pt x="2455" y="310"/>
                  </a:lnTo>
                  <a:lnTo>
                    <a:pt x="2465" y="297"/>
                  </a:lnTo>
                  <a:lnTo>
                    <a:pt x="2473" y="284"/>
                  </a:lnTo>
                  <a:lnTo>
                    <a:pt x="2477" y="277"/>
                  </a:lnTo>
                  <a:lnTo>
                    <a:pt x="2480" y="270"/>
                  </a:lnTo>
                  <a:lnTo>
                    <a:pt x="2484" y="263"/>
                  </a:lnTo>
                  <a:lnTo>
                    <a:pt x="2485" y="256"/>
                  </a:lnTo>
                  <a:lnTo>
                    <a:pt x="2529" y="217"/>
                  </a:lnTo>
                  <a:lnTo>
                    <a:pt x="2573" y="176"/>
                  </a:lnTo>
                  <a:lnTo>
                    <a:pt x="2595" y="155"/>
                  </a:lnTo>
                  <a:lnTo>
                    <a:pt x="2619" y="134"/>
                  </a:lnTo>
                  <a:lnTo>
                    <a:pt x="2642" y="114"/>
                  </a:lnTo>
                  <a:lnTo>
                    <a:pt x="2666" y="94"/>
                  </a:lnTo>
                  <a:lnTo>
                    <a:pt x="2690" y="75"/>
                  </a:lnTo>
                  <a:lnTo>
                    <a:pt x="2714" y="58"/>
                  </a:lnTo>
                  <a:lnTo>
                    <a:pt x="2727" y="50"/>
                  </a:lnTo>
                  <a:lnTo>
                    <a:pt x="2740" y="43"/>
                  </a:lnTo>
                  <a:lnTo>
                    <a:pt x="2753" y="36"/>
                  </a:lnTo>
                  <a:lnTo>
                    <a:pt x="2766" y="29"/>
                  </a:lnTo>
                  <a:lnTo>
                    <a:pt x="2780" y="23"/>
                  </a:lnTo>
                  <a:lnTo>
                    <a:pt x="2793" y="18"/>
                  </a:lnTo>
                  <a:lnTo>
                    <a:pt x="2807" y="13"/>
                  </a:lnTo>
                  <a:lnTo>
                    <a:pt x="2821" y="9"/>
                  </a:lnTo>
                  <a:lnTo>
                    <a:pt x="2835" y="6"/>
                  </a:lnTo>
                  <a:lnTo>
                    <a:pt x="2849" y="3"/>
                  </a:lnTo>
                  <a:lnTo>
                    <a:pt x="2865" y="1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9" name="Freeform 35"/>
            <p:cNvSpPr>
              <a:spLocks/>
            </p:cNvSpPr>
            <p:nvPr/>
          </p:nvSpPr>
          <p:spPr bwMode="auto">
            <a:xfrm>
              <a:off x="3847" y="2081"/>
              <a:ext cx="172" cy="846"/>
            </a:xfrm>
            <a:custGeom>
              <a:avLst/>
              <a:gdLst>
                <a:gd name="T0" fmla="*/ 748 w 1172"/>
                <a:gd name="T1" fmla="*/ 335 h 5117"/>
                <a:gd name="T2" fmla="*/ 806 w 1172"/>
                <a:gd name="T3" fmla="*/ 525 h 5117"/>
                <a:gd name="T4" fmla="*/ 818 w 1172"/>
                <a:gd name="T5" fmla="*/ 645 h 5117"/>
                <a:gd name="T6" fmla="*/ 813 w 1172"/>
                <a:gd name="T7" fmla="*/ 748 h 5117"/>
                <a:gd name="T8" fmla="*/ 815 w 1172"/>
                <a:gd name="T9" fmla="*/ 861 h 5117"/>
                <a:gd name="T10" fmla="*/ 841 w 1172"/>
                <a:gd name="T11" fmla="*/ 1073 h 5117"/>
                <a:gd name="T12" fmla="*/ 896 w 1172"/>
                <a:gd name="T13" fmla="*/ 1360 h 5117"/>
                <a:gd name="T14" fmla="*/ 954 w 1172"/>
                <a:gd name="T15" fmla="*/ 1671 h 5117"/>
                <a:gd name="T16" fmla="*/ 999 w 1172"/>
                <a:gd name="T17" fmla="*/ 1981 h 5117"/>
                <a:gd name="T18" fmla="*/ 1049 w 1172"/>
                <a:gd name="T19" fmla="*/ 2279 h 5117"/>
                <a:gd name="T20" fmla="*/ 1113 w 1172"/>
                <a:gd name="T21" fmla="*/ 2524 h 5117"/>
                <a:gd name="T22" fmla="*/ 1162 w 1172"/>
                <a:gd name="T23" fmla="*/ 2776 h 5117"/>
                <a:gd name="T24" fmla="*/ 1172 w 1172"/>
                <a:gd name="T25" fmla="*/ 2933 h 5117"/>
                <a:gd name="T26" fmla="*/ 1156 w 1172"/>
                <a:gd name="T27" fmla="*/ 3133 h 5117"/>
                <a:gd name="T28" fmla="*/ 1113 w 1172"/>
                <a:gd name="T29" fmla="*/ 3402 h 5117"/>
                <a:gd name="T30" fmla="*/ 1063 w 1172"/>
                <a:gd name="T31" fmla="*/ 3620 h 5117"/>
                <a:gd name="T32" fmla="*/ 998 w 1172"/>
                <a:gd name="T33" fmla="*/ 3833 h 5117"/>
                <a:gd name="T34" fmla="*/ 917 w 1172"/>
                <a:gd name="T35" fmla="*/ 4039 h 5117"/>
                <a:gd name="T36" fmla="*/ 818 w 1172"/>
                <a:gd name="T37" fmla="*/ 4237 h 5117"/>
                <a:gd name="T38" fmla="*/ 678 w 1172"/>
                <a:gd name="T39" fmla="*/ 4470 h 5117"/>
                <a:gd name="T40" fmla="*/ 525 w 1172"/>
                <a:gd name="T41" fmla="*/ 4712 h 5117"/>
                <a:gd name="T42" fmla="*/ 377 w 1172"/>
                <a:gd name="T43" fmla="*/ 4903 h 5117"/>
                <a:gd name="T44" fmla="*/ 166 w 1172"/>
                <a:gd name="T45" fmla="*/ 5040 h 5117"/>
                <a:gd name="T46" fmla="*/ 73 w 1172"/>
                <a:gd name="T47" fmla="*/ 4810 h 5117"/>
                <a:gd name="T48" fmla="*/ 24 w 1172"/>
                <a:gd name="T49" fmla="*/ 4608 h 5117"/>
                <a:gd name="T50" fmla="*/ 16 w 1172"/>
                <a:gd name="T51" fmla="*/ 4478 h 5117"/>
                <a:gd name="T52" fmla="*/ 53 w 1172"/>
                <a:gd name="T53" fmla="*/ 4446 h 5117"/>
                <a:gd name="T54" fmla="*/ 86 w 1172"/>
                <a:gd name="T55" fmla="*/ 4421 h 5117"/>
                <a:gd name="T56" fmla="*/ 167 w 1172"/>
                <a:gd name="T57" fmla="*/ 4335 h 5117"/>
                <a:gd name="T58" fmla="*/ 194 w 1172"/>
                <a:gd name="T59" fmla="*/ 4280 h 5117"/>
                <a:gd name="T60" fmla="*/ 195 w 1172"/>
                <a:gd name="T61" fmla="*/ 4238 h 5117"/>
                <a:gd name="T62" fmla="*/ 275 w 1172"/>
                <a:gd name="T63" fmla="*/ 3946 h 5117"/>
                <a:gd name="T64" fmla="*/ 320 w 1172"/>
                <a:gd name="T65" fmla="*/ 3645 h 5117"/>
                <a:gd name="T66" fmla="*/ 370 w 1172"/>
                <a:gd name="T67" fmla="*/ 3388 h 5117"/>
                <a:gd name="T68" fmla="*/ 444 w 1172"/>
                <a:gd name="T69" fmla="*/ 3084 h 5117"/>
                <a:gd name="T70" fmla="*/ 494 w 1172"/>
                <a:gd name="T71" fmla="*/ 2808 h 5117"/>
                <a:gd name="T72" fmla="*/ 505 w 1172"/>
                <a:gd name="T73" fmla="*/ 2654 h 5117"/>
                <a:gd name="T74" fmla="*/ 502 w 1172"/>
                <a:gd name="T75" fmla="*/ 2492 h 5117"/>
                <a:gd name="T76" fmla="*/ 473 w 1172"/>
                <a:gd name="T77" fmla="*/ 2336 h 5117"/>
                <a:gd name="T78" fmla="*/ 412 w 1172"/>
                <a:gd name="T79" fmla="*/ 2159 h 5117"/>
                <a:gd name="T80" fmla="*/ 280 w 1172"/>
                <a:gd name="T81" fmla="*/ 1875 h 5117"/>
                <a:gd name="T82" fmla="*/ 198 w 1172"/>
                <a:gd name="T83" fmla="*/ 1671 h 5117"/>
                <a:gd name="T84" fmla="*/ 142 w 1172"/>
                <a:gd name="T85" fmla="*/ 1481 h 5117"/>
                <a:gd name="T86" fmla="*/ 63 w 1172"/>
                <a:gd name="T87" fmla="*/ 1200 h 5117"/>
                <a:gd name="T88" fmla="*/ 48 w 1172"/>
                <a:gd name="T89" fmla="*/ 1074 h 5117"/>
                <a:gd name="T90" fmla="*/ 57 w 1172"/>
                <a:gd name="T91" fmla="*/ 966 h 5117"/>
                <a:gd name="T92" fmla="*/ 80 w 1172"/>
                <a:gd name="T93" fmla="*/ 884 h 5117"/>
                <a:gd name="T94" fmla="*/ 71 w 1172"/>
                <a:gd name="T95" fmla="*/ 831 h 5117"/>
                <a:gd name="T96" fmla="*/ 33 w 1172"/>
                <a:gd name="T97" fmla="*/ 774 h 5117"/>
                <a:gd name="T98" fmla="*/ 9 w 1172"/>
                <a:gd name="T99" fmla="*/ 706 h 5117"/>
                <a:gd name="T100" fmla="*/ 0 w 1172"/>
                <a:gd name="T101" fmla="*/ 601 h 5117"/>
                <a:gd name="T102" fmla="*/ 11 w 1172"/>
                <a:gd name="T103" fmla="*/ 447 h 5117"/>
                <a:gd name="T104" fmla="*/ 40 w 1172"/>
                <a:gd name="T105" fmla="*/ 268 h 5117"/>
                <a:gd name="T106" fmla="*/ 78 w 1172"/>
                <a:gd name="T107" fmla="*/ 148 h 5117"/>
                <a:gd name="T108" fmla="*/ 130 w 1172"/>
                <a:gd name="T109" fmla="*/ 66 h 5117"/>
                <a:gd name="T110" fmla="*/ 177 w 1172"/>
                <a:gd name="T111" fmla="*/ 27 h 5117"/>
                <a:gd name="T112" fmla="*/ 253 w 1172"/>
                <a:gd name="T113" fmla="*/ 5 h 5117"/>
                <a:gd name="T114" fmla="*/ 338 w 1172"/>
                <a:gd name="T115" fmla="*/ 0 h 5117"/>
                <a:gd name="T116" fmla="*/ 424 w 1172"/>
                <a:gd name="T117" fmla="*/ 13 h 5117"/>
                <a:gd name="T118" fmla="*/ 506 w 1172"/>
                <a:gd name="T119" fmla="*/ 42 h 5117"/>
                <a:gd name="T120" fmla="*/ 579 w 1172"/>
                <a:gd name="T121" fmla="*/ 88 h 5117"/>
                <a:gd name="T122" fmla="*/ 641 w 1172"/>
                <a:gd name="T123" fmla="*/ 151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2" h="5117">
                  <a:moveTo>
                    <a:pt x="670" y="197"/>
                  </a:moveTo>
                  <a:lnTo>
                    <a:pt x="692" y="231"/>
                  </a:lnTo>
                  <a:lnTo>
                    <a:pt x="712" y="265"/>
                  </a:lnTo>
                  <a:lnTo>
                    <a:pt x="730" y="299"/>
                  </a:lnTo>
                  <a:lnTo>
                    <a:pt x="748" y="335"/>
                  </a:lnTo>
                  <a:lnTo>
                    <a:pt x="763" y="372"/>
                  </a:lnTo>
                  <a:lnTo>
                    <a:pt x="777" y="409"/>
                  </a:lnTo>
                  <a:lnTo>
                    <a:pt x="788" y="447"/>
                  </a:lnTo>
                  <a:lnTo>
                    <a:pt x="798" y="486"/>
                  </a:lnTo>
                  <a:lnTo>
                    <a:pt x="806" y="525"/>
                  </a:lnTo>
                  <a:lnTo>
                    <a:pt x="812" y="564"/>
                  </a:lnTo>
                  <a:lnTo>
                    <a:pt x="814" y="584"/>
                  </a:lnTo>
                  <a:lnTo>
                    <a:pt x="816" y="604"/>
                  </a:lnTo>
                  <a:lnTo>
                    <a:pt x="817" y="625"/>
                  </a:lnTo>
                  <a:lnTo>
                    <a:pt x="818" y="645"/>
                  </a:lnTo>
                  <a:lnTo>
                    <a:pt x="818" y="665"/>
                  </a:lnTo>
                  <a:lnTo>
                    <a:pt x="817" y="686"/>
                  </a:lnTo>
                  <a:lnTo>
                    <a:pt x="817" y="706"/>
                  </a:lnTo>
                  <a:lnTo>
                    <a:pt x="815" y="726"/>
                  </a:lnTo>
                  <a:lnTo>
                    <a:pt x="813" y="748"/>
                  </a:lnTo>
                  <a:lnTo>
                    <a:pt x="811" y="768"/>
                  </a:lnTo>
                  <a:lnTo>
                    <a:pt x="808" y="788"/>
                  </a:lnTo>
                  <a:lnTo>
                    <a:pt x="804" y="809"/>
                  </a:lnTo>
                  <a:lnTo>
                    <a:pt x="810" y="834"/>
                  </a:lnTo>
                  <a:lnTo>
                    <a:pt x="815" y="861"/>
                  </a:lnTo>
                  <a:lnTo>
                    <a:pt x="819" y="887"/>
                  </a:lnTo>
                  <a:lnTo>
                    <a:pt x="823" y="913"/>
                  </a:lnTo>
                  <a:lnTo>
                    <a:pt x="830" y="966"/>
                  </a:lnTo>
                  <a:lnTo>
                    <a:pt x="836" y="1020"/>
                  </a:lnTo>
                  <a:lnTo>
                    <a:pt x="841" y="1073"/>
                  </a:lnTo>
                  <a:lnTo>
                    <a:pt x="847" y="1127"/>
                  </a:lnTo>
                  <a:lnTo>
                    <a:pt x="855" y="1181"/>
                  </a:lnTo>
                  <a:lnTo>
                    <a:pt x="864" y="1235"/>
                  </a:lnTo>
                  <a:lnTo>
                    <a:pt x="881" y="1298"/>
                  </a:lnTo>
                  <a:lnTo>
                    <a:pt x="896" y="1360"/>
                  </a:lnTo>
                  <a:lnTo>
                    <a:pt x="910" y="1422"/>
                  </a:lnTo>
                  <a:lnTo>
                    <a:pt x="922" y="1484"/>
                  </a:lnTo>
                  <a:lnTo>
                    <a:pt x="933" y="1547"/>
                  </a:lnTo>
                  <a:lnTo>
                    <a:pt x="944" y="1609"/>
                  </a:lnTo>
                  <a:lnTo>
                    <a:pt x="954" y="1671"/>
                  </a:lnTo>
                  <a:lnTo>
                    <a:pt x="963" y="1733"/>
                  </a:lnTo>
                  <a:lnTo>
                    <a:pt x="972" y="1796"/>
                  </a:lnTo>
                  <a:lnTo>
                    <a:pt x="981" y="1857"/>
                  </a:lnTo>
                  <a:lnTo>
                    <a:pt x="990" y="1920"/>
                  </a:lnTo>
                  <a:lnTo>
                    <a:pt x="999" y="1981"/>
                  </a:lnTo>
                  <a:lnTo>
                    <a:pt x="1008" y="2044"/>
                  </a:lnTo>
                  <a:lnTo>
                    <a:pt x="1017" y="2105"/>
                  </a:lnTo>
                  <a:lnTo>
                    <a:pt x="1027" y="2168"/>
                  </a:lnTo>
                  <a:lnTo>
                    <a:pt x="1037" y="2229"/>
                  </a:lnTo>
                  <a:lnTo>
                    <a:pt x="1049" y="2279"/>
                  </a:lnTo>
                  <a:lnTo>
                    <a:pt x="1062" y="2328"/>
                  </a:lnTo>
                  <a:lnTo>
                    <a:pt x="1075" y="2377"/>
                  </a:lnTo>
                  <a:lnTo>
                    <a:pt x="1088" y="2426"/>
                  </a:lnTo>
                  <a:lnTo>
                    <a:pt x="1100" y="2475"/>
                  </a:lnTo>
                  <a:lnTo>
                    <a:pt x="1113" y="2524"/>
                  </a:lnTo>
                  <a:lnTo>
                    <a:pt x="1126" y="2574"/>
                  </a:lnTo>
                  <a:lnTo>
                    <a:pt x="1137" y="2624"/>
                  </a:lnTo>
                  <a:lnTo>
                    <a:pt x="1147" y="2674"/>
                  </a:lnTo>
                  <a:lnTo>
                    <a:pt x="1155" y="2724"/>
                  </a:lnTo>
                  <a:lnTo>
                    <a:pt x="1162" y="2776"/>
                  </a:lnTo>
                  <a:lnTo>
                    <a:pt x="1168" y="2827"/>
                  </a:lnTo>
                  <a:lnTo>
                    <a:pt x="1170" y="2853"/>
                  </a:lnTo>
                  <a:lnTo>
                    <a:pt x="1171" y="2880"/>
                  </a:lnTo>
                  <a:lnTo>
                    <a:pt x="1172" y="2906"/>
                  </a:lnTo>
                  <a:lnTo>
                    <a:pt x="1172" y="2933"/>
                  </a:lnTo>
                  <a:lnTo>
                    <a:pt x="1172" y="2959"/>
                  </a:lnTo>
                  <a:lnTo>
                    <a:pt x="1171" y="2986"/>
                  </a:lnTo>
                  <a:lnTo>
                    <a:pt x="1169" y="3014"/>
                  </a:lnTo>
                  <a:lnTo>
                    <a:pt x="1166" y="3042"/>
                  </a:lnTo>
                  <a:lnTo>
                    <a:pt x="1156" y="3133"/>
                  </a:lnTo>
                  <a:lnTo>
                    <a:pt x="1144" y="3223"/>
                  </a:lnTo>
                  <a:lnTo>
                    <a:pt x="1137" y="3269"/>
                  </a:lnTo>
                  <a:lnTo>
                    <a:pt x="1130" y="3313"/>
                  </a:lnTo>
                  <a:lnTo>
                    <a:pt x="1122" y="3357"/>
                  </a:lnTo>
                  <a:lnTo>
                    <a:pt x="1113" y="3402"/>
                  </a:lnTo>
                  <a:lnTo>
                    <a:pt x="1104" y="3446"/>
                  </a:lnTo>
                  <a:lnTo>
                    <a:pt x="1094" y="3490"/>
                  </a:lnTo>
                  <a:lnTo>
                    <a:pt x="1084" y="3534"/>
                  </a:lnTo>
                  <a:lnTo>
                    <a:pt x="1074" y="3577"/>
                  </a:lnTo>
                  <a:lnTo>
                    <a:pt x="1063" y="3620"/>
                  </a:lnTo>
                  <a:lnTo>
                    <a:pt x="1051" y="3664"/>
                  </a:lnTo>
                  <a:lnTo>
                    <a:pt x="1039" y="3706"/>
                  </a:lnTo>
                  <a:lnTo>
                    <a:pt x="1026" y="3749"/>
                  </a:lnTo>
                  <a:lnTo>
                    <a:pt x="1012" y="3791"/>
                  </a:lnTo>
                  <a:lnTo>
                    <a:pt x="998" y="3833"/>
                  </a:lnTo>
                  <a:lnTo>
                    <a:pt x="982" y="3875"/>
                  </a:lnTo>
                  <a:lnTo>
                    <a:pt x="967" y="3917"/>
                  </a:lnTo>
                  <a:lnTo>
                    <a:pt x="951" y="3958"/>
                  </a:lnTo>
                  <a:lnTo>
                    <a:pt x="934" y="3998"/>
                  </a:lnTo>
                  <a:lnTo>
                    <a:pt x="917" y="4039"/>
                  </a:lnTo>
                  <a:lnTo>
                    <a:pt x="899" y="4079"/>
                  </a:lnTo>
                  <a:lnTo>
                    <a:pt x="880" y="4119"/>
                  </a:lnTo>
                  <a:lnTo>
                    <a:pt x="859" y="4159"/>
                  </a:lnTo>
                  <a:lnTo>
                    <a:pt x="839" y="4199"/>
                  </a:lnTo>
                  <a:lnTo>
                    <a:pt x="818" y="4237"/>
                  </a:lnTo>
                  <a:lnTo>
                    <a:pt x="796" y="4277"/>
                  </a:lnTo>
                  <a:lnTo>
                    <a:pt x="774" y="4315"/>
                  </a:lnTo>
                  <a:lnTo>
                    <a:pt x="750" y="4353"/>
                  </a:lnTo>
                  <a:lnTo>
                    <a:pt x="725" y="4391"/>
                  </a:lnTo>
                  <a:lnTo>
                    <a:pt x="678" y="4470"/>
                  </a:lnTo>
                  <a:lnTo>
                    <a:pt x="630" y="4551"/>
                  </a:lnTo>
                  <a:lnTo>
                    <a:pt x="604" y="4591"/>
                  </a:lnTo>
                  <a:lnTo>
                    <a:pt x="578" y="4631"/>
                  </a:lnTo>
                  <a:lnTo>
                    <a:pt x="552" y="4672"/>
                  </a:lnTo>
                  <a:lnTo>
                    <a:pt x="525" y="4712"/>
                  </a:lnTo>
                  <a:lnTo>
                    <a:pt x="498" y="4751"/>
                  </a:lnTo>
                  <a:lnTo>
                    <a:pt x="468" y="4790"/>
                  </a:lnTo>
                  <a:lnTo>
                    <a:pt x="439" y="4828"/>
                  </a:lnTo>
                  <a:lnTo>
                    <a:pt x="409" y="4866"/>
                  </a:lnTo>
                  <a:lnTo>
                    <a:pt x="377" y="4903"/>
                  </a:lnTo>
                  <a:lnTo>
                    <a:pt x="344" y="4939"/>
                  </a:lnTo>
                  <a:lnTo>
                    <a:pt x="311" y="4973"/>
                  </a:lnTo>
                  <a:lnTo>
                    <a:pt x="276" y="5006"/>
                  </a:lnTo>
                  <a:lnTo>
                    <a:pt x="200" y="5117"/>
                  </a:lnTo>
                  <a:lnTo>
                    <a:pt x="166" y="5040"/>
                  </a:lnTo>
                  <a:lnTo>
                    <a:pt x="133" y="4964"/>
                  </a:lnTo>
                  <a:lnTo>
                    <a:pt x="117" y="4926"/>
                  </a:lnTo>
                  <a:lnTo>
                    <a:pt x="101" y="4887"/>
                  </a:lnTo>
                  <a:lnTo>
                    <a:pt x="86" y="4849"/>
                  </a:lnTo>
                  <a:lnTo>
                    <a:pt x="73" y="4810"/>
                  </a:lnTo>
                  <a:lnTo>
                    <a:pt x="60" y="4771"/>
                  </a:lnTo>
                  <a:lnTo>
                    <a:pt x="49" y="4731"/>
                  </a:lnTo>
                  <a:lnTo>
                    <a:pt x="39" y="4691"/>
                  </a:lnTo>
                  <a:lnTo>
                    <a:pt x="31" y="4651"/>
                  </a:lnTo>
                  <a:lnTo>
                    <a:pt x="24" y="4608"/>
                  </a:lnTo>
                  <a:lnTo>
                    <a:pt x="19" y="4566"/>
                  </a:lnTo>
                  <a:lnTo>
                    <a:pt x="17" y="4545"/>
                  </a:lnTo>
                  <a:lnTo>
                    <a:pt x="16" y="4523"/>
                  </a:lnTo>
                  <a:lnTo>
                    <a:pt x="16" y="4500"/>
                  </a:lnTo>
                  <a:lnTo>
                    <a:pt x="16" y="4478"/>
                  </a:lnTo>
                  <a:lnTo>
                    <a:pt x="27" y="4468"/>
                  </a:lnTo>
                  <a:lnTo>
                    <a:pt x="37" y="4456"/>
                  </a:lnTo>
                  <a:lnTo>
                    <a:pt x="43" y="4451"/>
                  </a:lnTo>
                  <a:lnTo>
                    <a:pt x="50" y="4447"/>
                  </a:lnTo>
                  <a:lnTo>
                    <a:pt x="53" y="4446"/>
                  </a:lnTo>
                  <a:lnTo>
                    <a:pt x="57" y="4445"/>
                  </a:lnTo>
                  <a:lnTo>
                    <a:pt x="61" y="4445"/>
                  </a:lnTo>
                  <a:lnTo>
                    <a:pt x="66" y="4446"/>
                  </a:lnTo>
                  <a:lnTo>
                    <a:pt x="76" y="4434"/>
                  </a:lnTo>
                  <a:lnTo>
                    <a:pt x="86" y="4421"/>
                  </a:lnTo>
                  <a:lnTo>
                    <a:pt x="97" y="4409"/>
                  </a:lnTo>
                  <a:lnTo>
                    <a:pt x="110" y="4397"/>
                  </a:lnTo>
                  <a:lnTo>
                    <a:pt x="134" y="4372"/>
                  </a:lnTo>
                  <a:lnTo>
                    <a:pt x="156" y="4348"/>
                  </a:lnTo>
                  <a:lnTo>
                    <a:pt x="167" y="4335"/>
                  </a:lnTo>
                  <a:lnTo>
                    <a:pt x="176" y="4322"/>
                  </a:lnTo>
                  <a:lnTo>
                    <a:pt x="183" y="4309"/>
                  </a:lnTo>
                  <a:lnTo>
                    <a:pt x="190" y="4295"/>
                  </a:lnTo>
                  <a:lnTo>
                    <a:pt x="192" y="4287"/>
                  </a:lnTo>
                  <a:lnTo>
                    <a:pt x="194" y="4280"/>
                  </a:lnTo>
                  <a:lnTo>
                    <a:pt x="195" y="4272"/>
                  </a:lnTo>
                  <a:lnTo>
                    <a:pt x="196" y="4264"/>
                  </a:lnTo>
                  <a:lnTo>
                    <a:pt x="196" y="4255"/>
                  </a:lnTo>
                  <a:lnTo>
                    <a:pt x="196" y="4247"/>
                  </a:lnTo>
                  <a:lnTo>
                    <a:pt x="195" y="4238"/>
                  </a:lnTo>
                  <a:lnTo>
                    <a:pt x="193" y="4229"/>
                  </a:lnTo>
                  <a:lnTo>
                    <a:pt x="227" y="4170"/>
                  </a:lnTo>
                  <a:lnTo>
                    <a:pt x="244" y="4095"/>
                  </a:lnTo>
                  <a:lnTo>
                    <a:pt x="260" y="4022"/>
                  </a:lnTo>
                  <a:lnTo>
                    <a:pt x="275" y="3946"/>
                  </a:lnTo>
                  <a:lnTo>
                    <a:pt x="288" y="3871"/>
                  </a:lnTo>
                  <a:lnTo>
                    <a:pt x="301" y="3796"/>
                  </a:lnTo>
                  <a:lnTo>
                    <a:pt x="311" y="3720"/>
                  </a:lnTo>
                  <a:lnTo>
                    <a:pt x="316" y="3683"/>
                  </a:lnTo>
                  <a:lnTo>
                    <a:pt x="320" y="3645"/>
                  </a:lnTo>
                  <a:lnTo>
                    <a:pt x="324" y="3607"/>
                  </a:lnTo>
                  <a:lnTo>
                    <a:pt x="327" y="3570"/>
                  </a:lnTo>
                  <a:lnTo>
                    <a:pt x="340" y="3510"/>
                  </a:lnTo>
                  <a:lnTo>
                    <a:pt x="354" y="3449"/>
                  </a:lnTo>
                  <a:lnTo>
                    <a:pt x="370" y="3388"/>
                  </a:lnTo>
                  <a:lnTo>
                    <a:pt x="385" y="3327"/>
                  </a:lnTo>
                  <a:lnTo>
                    <a:pt x="400" y="3267"/>
                  </a:lnTo>
                  <a:lnTo>
                    <a:pt x="415" y="3206"/>
                  </a:lnTo>
                  <a:lnTo>
                    <a:pt x="430" y="3145"/>
                  </a:lnTo>
                  <a:lnTo>
                    <a:pt x="444" y="3084"/>
                  </a:lnTo>
                  <a:lnTo>
                    <a:pt x="457" y="3023"/>
                  </a:lnTo>
                  <a:lnTo>
                    <a:pt x="469" y="2962"/>
                  </a:lnTo>
                  <a:lnTo>
                    <a:pt x="480" y="2901"/>
                  </a:lnTo>
                  <a:lnTo>
                    <a:pt x="490" y="2839"/>
                  </a:lnTo>
                  <a:lnTo>
                    <a:pt x="494" y="2808"/>
                  </a:lnTo>
                  <a:lnTo>
                    <a:pt x="497" y="2778"/>
                  </a:lnTo>
                  <a:lnTo>
                    <a:pt x="500" y="2746"/>
                  </a:lnTo>
                  <a:lnTo>
                    <a:pt x="502" y="2716"/>
                  </a:lnTo>
                  <a:lnTo>
                    <a:pt x="504" y="2685"/>
                  </a:lnTo>
                  <a:lnTo>
                    <a:pt x="505" y="2654"/>
                  </a:lnTo>
                  <a:lnTo>
                    <a:pt x="505" y="2623"/>
                  </a:lnTo>
                  <a:lnTo>
                    <a:pt x="505" y="2591"/>
                  </a:lnTo>
                  <a:lnTo>
                    <a:pt x="505" y="2558"/>
                  </a:lnTo>
                  <a:lnTo>
                    <a:pt x="504" y="2526"/>
                  </a:lnTo>
                  <a:lnTo>
                    <a:pt x="502" y="2492"/>
                  </a:lnTo>
                  <a:lnTo>
                    <a:pt x="498" y="2460"/>
                  </a:lnTo>
                  <a:lnTo>
                    <a:pt x="494" y="2429"/>
                  </a:lnTo>
                  <a:lnTo>
                    <a:pt x="487" y="2398"/>
                  </a:lnTo>
                  <a:lnTo>
                    <a:pt x="481" y="2367"/>
                  </a:lnTo>
                  <a:lnTo>
                    <a:pt x="473" y="2336"/>
                  </a:lnTo>
                  <a:lnTo>
                    <a:pt x="465" y="2306"/>
                  </a:lnTo>
                  <a:lnTo>
                    <a:pt x="455" y="2277"/>
                  </a:lnTo>
                  <a:lnTo>
                    <a:pt x="445" y="2247"/>
                  </a:lnTo>
                  <a:lnTo>
                    <a:pt x="435" y="2217"/>
                  </a:lnTo>
                  <a:lnTo>
                    <a:pt x="412" y="2159"/>
                  </a:lnTo>
                  <a:lnTo>
                    <a:pt x="387" y="2101"/>
                  </a:lnTo>
                  <a:lnTo>
                    <a:pt x="360" y="2045"/>
                  </a:lnTo>
                  <a:lnTo>
                    <a:pt x="334" y="1988"/>
                  </a:lnTo>
                  <a:lnTo>
                    <a:pt x="307" y="1931"/>
                  </a:lnTo>
                  <a:lnTo>
                    <a:pt x="280" y="1875"/>
                  </a:lnTo>
                  <a:lnTo>
                    <a:pt x="255" y="1817"/>
                  </a:lnTo>
                  <a:lnTo>
                    <a:pt x="230" y="1760"/>
                  </a:lnTo>
                  <a:lnTo>
                    <a:pt x="218" y="1730"/>
                  </a:lnTo>
                  <a:lnTo>
                    <a:pt x="208" y="1701"/>
                  </a:lnTo>
                  <a:lnTo>
                    <a:pt x="198" y="1671"/>
                  </a:lnTo>
                  <a:lnTo>
                    <a:pt x="188" y="1642"/>
                  </a:lnTo>
                  <a:lnTo>
                    <a:pt x="178" y="1601"/>
                  </a:lnTo>
                  <a:lnTo>
                    <a:pt x="166" y="1561"/>
                  </a:lnTo>
                  <a:lnTo>
                    <a:pt x="154" y="1521"/>
                  </a:lnTo>
                  <a:lnTo>
                    <a:pt x="142" y="1481"/>
                  </a:lnTo>
                  <a:lnTo>
                    <a:pt x="117" y="1402"/>
                  </a:lnTo>
                  <a:lnTo>
                    <a:pt x="92" y="1321"/>
                  </a:lnTo>
                  <a:lnTo>
                    <a:pt x="81" y="1282"/>
                  </a:lnTo>
                  <a:lnTo>
                    <a:pt x="71" y="1241"/>
                  </a:lnTo>
                  <a:lnTo>
                    <a:pt x="63" y="1200"/>
                  </a:lnTo>
                  <a:lnTo>
                    <a:pt x="56" y="1159"/>
                  </a:lnTo>
                  <a:lnTo>
                    <a:pt x="54" y="1138"/>
                  </a:lnTo>
                  <a:lnTo>
                    <a:pt x="51" y="1117"/>
                  </a:lnTo>
                  <a:lnTo>
                    <a:pt x="50" y="1095"/>
                  </a:lnTo>
                  <a:lnTo>
                    <a:pt x="48" y="1074"/>
                  </a:lnTo>
                  <a:lnTo>
                    <a:pt x="48" y="1052"/>
                  </a:lnTo>
                  <a:lnTo>
                    <a:pt x="48" y="1031"/>
                  </a:lnTo>
                  <a:lnTo>
                    <a:pt x="49" y="1009"/>
                  </a:lnTo>
                  <a:lnTo>
                    <a:pt x="50" y="987"/>
                  </a:lnTo>
                  <a:lnTo>
                    <a:pt x="57" y="966"/>
                  </a:lnTo>
                  <a:lnTo>
                    <a:pt x="65" y="946"/>
                  </a:lnTo>
                  <a:lnTo>
                    <a:pt x="71" y="926"/>
                  </a:lnTo>
                  <a:lnTo>
                    <a:pt x="77" y="905"/>
                  </a:lnTo>
                  <a:lnTo>
                    <a:pt x="79" y="895"/>
                  </a:lnTo>
                  <a:lnTo>
                    <a:pt x="80" y="884"/>
                  </a:lnTo>
                  <a:lnTo>
                    <a:pt x="80" y="874"/>
                  </a:lnTo>
                  <a:lnTo>
                    <a:pt x="80" y="864"/>
                  </a:lnTo>
                  <a:lnTo>
                    <a:pt x="78" y="852"/>
                  </a:lnTo>
                  <a:lnTo>
                    <a:pt x="75" y="841"/>
                  </a:lnTo>
                  <a:lnTo>
                    <a:pt x="71" y="831"/>
                  </a:lnTo>
                  <a:lnTo>
                    <a:pt x="66" y="820"/>
                  </a:lnTo>
                  <a:lnTo>
                    <a:pt x="56" y="809"/>
                  </a:lnTo>
                  <a:lnTo>
                    <a:pt x="48" y="798"/>
                  </a:lnTo>
                  <a:lnTo>
                    <a:pt x="40" y="786"/>
                  </a:lnTo>
                  <a:lnTo>
                    <a:pt x="33" y="774"/>
                  </a:lnTo>
                  <a:lnTo>
                    <a:pt x="27" y="761"/>
                  </a:lnTo>
                  <a:lnTo>
                    <a:pt x="21" y="748"/>
                  </a:lnTo>
                  <a:lnTo>
                    <a:pt x="17" y="735"/>
                  </a:lnTo>
                  <a:lnTo>
                    <a:pt x="13" y="720"/>
                  </a:lnTo>
                  <a:lnTo>
                    <a:pt x="9" y="706"/>
                  </a:lnTo>
                  <a:lnTo>
                    <a:pt x="7" y="692"/>
                  </a:lnTo>
                  <a:lnTo>
                    <a:pt x="4" y="677"/>
                  </a:lnTo>
                  <a:lnTo>
                    <a:pt x="3" y="663"/>
                  </a:lnTo>
                  <a:lnTo>
                    <a:pt x="1" y="633"/>
                  </a:lnTo>
                  <a:lnTo>
                    <a:pt x="0" y="601"/>
                  </a:lnTo>
                  <a:lnTo>
                    <a:pt x="1" y="570"/>
                  </a:lnTo>
                  <a:lnTo>
                    <a:pt x="3" y="539"/>
                  </a:lnTo>
                  <a:lnTo>
                    <a:pt x="6" y="508"/>
                  </a:lnTo>
                  <a:lnTo>
                    <a:pt x="8" y="477"/>
                  </a:lnTo>
                  <a:lnTo>
                    <a:pt x="11" y="447"/>
                  </a:lnTo>
                  <a:lnTo>
                    <a:pt x="13" y="418"/>
                  </a:lnTo>
                  <a:lnTo>
                    <a:pt x="15" y="390"/>
                  </a:lnTo>
                  <a:lnTo>
                    <a:pt x="16" y="364"/>
                  </a:lnTo>
                  <a:lnTo>
                    <a:pt x="28" y="316"/>
                  </a:lnTo>
                  <a:lnTo>
                    <a:pt x="40" y="268"/>
                  </a:lnTo>
                  <a:lnTo>
                    <a:pt x="47" y="244"/>
                  </a:lnTo>
                  <a:lnTo>
                    <a:pt x="53" y="218"/>
                  </a:lnTo>
                  <a:lnTo>
                    <a:pt x="61" y="194"/>
                  </a:lnTo>
                  <a:lnTo>
                    <a:pt x="69" y="171"/>
                  </a:lnTo>
                  <a:lnTo>
                    <a:pt x="78" y="148"/>
                  </a:lnTo>
                  <a:lnTo>
                    <a:pt x="88" y="126"/>
                  </a:lnTo>
                  <a:lnTo>
                    <a:pt x="100" y="105"/>
                  </a:lnTo>
                  <a:lnTo>
                    <a:pt x="114" y="84"/>
                  </a:lnTo>
                  <a:lnTo>
                    <a:pt x="122" y="75"/>
                  </a:lnTo>
                  <a:lnTo>
                    <a:pt x="130" y="66"/>
                  </a:lnTo>
                  <a:lnTo>
                    <a:pt x="138" y="57"/>
                  </a:lnTo>
                  <a:lnTo>
                    <a:pt x="147" y="49"/>
                  </a:lnTo>
                  <a:lnTo>
                    <a:pt x="156" y="41"/>
                  </a:lnTo>
                  <a:lnTo>
                    <a:pt x="166" y="33"/>
                  </a:lnTo>
                  <a:lnTo>
                    <a:pt x="177" y="27"/>
                  </a:lnTo>
                  <a:lnTo>
                    <a:pt x="188" y="20"/>
                  </a:lnTo>
                  <a:lnTo>
                    <a:pt x="204" y="15"/>
                  </a:lnTo>
                  <a:lnTo>
                    <a:pt x="220" y="11"/>
                  </a:lnTo>
                  <a:lnTo>
                    <a:pt x="237" y="8"/>
                  </a:lnTo>
                  <a:lnTo>
                    <a:pt x="253" y="5"/>
                  </a:lnTo>
                  <a:lnTo>
                    <a:pt x="270" y="3"/>
                  </a:lnTo>
                  <a:lnTo>
                    <a:pt x="287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5" y="2"/>
                  </a:lnTo>
                  <a:lnTo>
                    <a:pt x="373" y="3"/>
                  </a:lnTo>
                  <a:lnTo>
                    <a:pt x="390" y="6"/>
                  </a:lnTo>
                  <a:lnTo>
                    <a:pt x="407" y="9"/>
                  </a:lnTo>
                  <a:lnTo>
                    <a:pt x="424" y="13"/>
                  </a:lnTo>
                  <a:lnTo>
                    <a:pt x="440" y="17"/>
                  </a:lnTo>
                  <a:lnTo>
                    <a:pt x="457" y="22"/>
                  </a:lnTo>
                  <a:lnTo>
                    <a:pt x="473" y="28"/>
                  </a:lnTo>
                  <a:lnTo>
                    <a:pt x="490" y="35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8"/>
                  </a:lnTo>
                  <a:lnTo>
                    <a:pt x="551" y="67"/>
                  </a:lnTo>
                  <a:lnTo>
                    <a:pt x="565" y="77"/>
                  </a:lnTo>
                  <a:lnTo>
                    <a:pt x="579" y="88"/>
                  </a:lnTo>
                  <a:lnTo>
                    <a:pt x="593" y="99"/>
                  </a:lnTo>
                  <a:lnTo>
                    <a:pt x="605" y="112"/>
                  </a:lnTo>
                  <a:lnTo>
                    <a:pt x="619" y="124"/>
                  </a:lnTo>
                  <a:lnTo>
                    <a:pt x="630" y="137"/>
                  </a:lnTo>
                  <a:lnTo>
                    <a:pt x="641" y="151"/>
                  </a:lnTo>
                  <a:lnTo>
                    <a:pt x="652" y="166"/>
                  </a:lnTo>
                  <a:lnTo>
                    <a:pt x="662" y="181"/>
                  </a:lnTo>
                  <a:lnTo>
                    <a:pt x="670" y="197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0" name="Freeform 36"/>
            <p:cNvSpPr>
              <a:spLocks/>
            </p:cNvSpPr>
            <p:nvPr/>
          </p:nvSpPr>
          <p:spPr bwMode="auto">
            <a:xfrm>
              <a:off x="3818" y="2092"/>
              <a:ext cx="85" cy="424"/>
            </a:xfrm>
            <a:custGeom>
              <a:avLst/>
              <a:gdLst>
                <a:gd name="T0" fmla="*/ 169 w 588"/>
                <a:gd name="T1" fmla="*/ 912 h 2571"/>
                <a:gd name="T2" fmla="*/ 160 w 588"/>
                <a:gd name="T3" fmla="*/ 990 h 2571"/>
                <a:gd name="T4" fmla="*/ 160 w 588"/>
                <a:gd name="T5" fmla="*/ 1067 h 2571"/>
                <a:gd name="T6" fmla="*/ 169 w 588"/>
                <a:gd name="T7" fmla="*/ 1142 h 2571"/>
                <a:gd name="T8" fmla="*/ 185 w 588"/>
                <a:gd name="T9" fmla="*/ 1219 h 2571"/>
                <a:gd name="T10" fmla="*/ 212 w 588"/>
                <a:gd name="T11" fmla="*/ 1320 h 2571"/>
                <a:gd name="T12" fmla="*/ 259 w 588"/>
                <a:gd name="T13" fmla="*/ 1472 h 2571"/>
                <a:gd name="T14" fmla="*/ 295 w 588"/>
                <a:gd name="T15" fmla="*/ 1599 h 2571"/>
                <a:gd name="T16" fmla="*/ 312 w 588"/>
                <a:gd name="T17" fmla="*/ 1676 h 2571"/>
                <a:gd name="T18" fmla="*/ 327 w 588"/>
                <a:gd name="T19" fmla="*/ 1736 h 2571"/>
                <a:gd name="T20" fmla="*/ 348 w 588"/>
                <a:gd name="T21" fmla="*/ 1792 h 2571"/>
                <a:gd name="T22" fmla="*/ 382 w 588"/>
                <a:gd name="T23" fmla="*/ 1865 h 2571"/>
                <a:gd name="T24" fmla="*/ 443 w 588"/>
                <a:gd name="T25" fmla="*/ 1971 h 2571"/>
                <a:gd name="T26" fmla="*/ 505 w 588"/>
                <a:gd name="T27" fmla="*/ 2076 h 2571"/>
                <a:gd name="T28" fmla="*/ 561 w 588"/>
                <a:gd name="T29" fmla="*/ 2184 h 2571"/>
                <a:gd name="T30" fmla="*/ 582 w 588"/>
                <a:gd name="T31" fmla="*/ 2241 h 2571"/>
                <a:gd name="T32" fmla="*/ 582 w 588"/>
                <a:gd name="T33" fmla="*/ 2301 h 2571"/>
                <a:gd name="T34" fmla="*/ 563 w 588"/>
                <a:gd name="T35" fmla="*/ 2380 h 2571"/>
                <a:gd name="T36" fmla="*/ 525 w 588"/>
                <a:gd name="T37" fmla="*/ 2495 h 2571"/>
                <a:gd name="T38" fmla="*/ 474 w 588"/>
                <a:gd name="T39" fmla="*/ 2545 h 2571"/>
                <a:gd name="T40" fmla="*/ 389 w 588"/>
                <a:gd name="T41" fmla="*/ 2474 h 2571"/>
                <a:gd name="T42" fmla="*/ 300 w 588"/>
                <a:gd name="T43" fmla="*/ 2409 h 2571"/>
                <a:gd name="T44" fmla="*/ 206 w 588"/>
                <a:gd name="T45" fmla="*/ 2351 h 2571"/>
                <a:gd name="T46" fmla="*/ 110 w 588"/>
                <a:gd name="T47" fmla="*/ 2299 h 2571"/>
                <a:gd name="T48" fmla="*/ 11 w 588"/>
                <a:gd name="T49" fmla="*/ 2253 h 2571"/>
                <a:gd name="T50" fmla="*/ 2 w 588"/>
                <a:gd name="T51" fmla="*/ 2068 h 2571"/>
                <a:gd name="T52" fmla="*/ 0 w 588"/>
                <a:gd name="T53" fmla="*/ 1887 h 2571"/>
                <a:gd name="T54" fmla="*/ 3 w 588"/>
                <a:gd name="T55" fmla="*/ 1705 h 2571"/>
                <a:gd name="T56" fmla="*/ 7 w 588"/>
                <a:gd name="T57" fmla="*/ 1521 h 2571"/>
                <a:gd name="T58" fmla="*/ 6 w 588"/>
                <a:gd name="T59" fmla="*/ 1334 h 2571"/>
                <a:gd name="T60" fmla="*/ 26 w 588"/>
                <a:gd name="T61" fmla="*/ 1113 h 2571"/>
                <a:gd name="T62" fmla="*/ 53 w 588"/>
                <a:gd name="T63" fmla="*/ 876 h 2571"/>
                <a:gd name="T64" fmla="*/ 78 w 588"/>
                <a:gd name="T65" fmla="*/ 641 h 2571"/>
                <a:gd name="T66" fmla="*/ 110 w 588"/>
                <a:gd name="T67" fmla="*/ 408 h 2571"/>
                <a:gd name="T68" fmla="*/ 139 w 588"/>
                <a:gd name="T69" fmla="*/ 254 h 2571"/>
                <a:gd name="T70" fmla="*/ 167 w 588"/>
                <a:gd name="T71" fmla="*/ 140 h 2571"/>
                <a:gd name="T72" fmla="*/ 201 w 588"/>
                <a:gd name="T73" fmla="*/ 27 h 2571"/>
                <a:gd name="T74" fmla="*/ 201 w 588"/>
                <a:gd name="T75" fmla="*/ 51 h 2571"/>
                <a:gd name="T76" fmla="*/ 174 w 588"/>
                <a:gd name="T77" fmla="*/ 131 h 2571"/>
                <a:gd name="T78" fmla="*/ 152 w 588"/>
                <a:gd name="T79" fmla="*/ 212 h 2571"/>
                <a:gd name="T80" fmla="*/ 137 w 588"/>
                <a:gd name="T81" fmla="*/ 292 h 2571"/>
                <a:gd name="T82" fmla="*/ 128 w 588"/>
                <a:gd name="T83" fmla="*/ 374 h 2571"/>
                <a:gd name="T84" fmla="*/ 124 w 588"/>
                <a:gd name="T85" fmla="*/ 457 h 2571"/>
                <a:gd name="T86" fmla="*/ 125 w 588"/>
                <a:gd name="T87" fmla="*/ 538 h 2571"/>
                <a:gd name="T88" fmla="*/ 132 w 588"/>
                <a:gd name="T89" fmla="*/ 620 h 2571"/>
                <a:gd name="T90" fmla="*/ 144 w 588"/>
                <a:gd name="T91" fmla="*/ 701 h 2571"/>
                <a:gd name="T92" fmla="*/ 160 w 588"/>
                <a:gd name="T93" fmla="*/ 781 h 2571"/>
                <a:gd name="T94" fmla="*/ 183 w 588"/>
                <a:gd name="T95" fmla="*/ 860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8" h="2571">
                  <a:moveTo>
                    <a:pt x="183" y="860"/>
                  </a:moveTo>
                  <a:lnTo>
                    <a:pt x="176" y="886"/>
                  </a:lnTo>
                  <a:lnTo>
                    <a:pt x="169" y="912"/>
                  </a:lnTo>
                  <a:lnTo>
                    <a:pt x="165" y="938"/>
                  </a:lnTo>
                  <a:lnTo>
                    <a:pt x="162" y="964"/>
                  </a:lnTo>
                  <a:lnTo>
                    <a:pt x="160" y="990"/>
                  </a:lnTo>
                  <a:lnTo>
                    <a:pt x="159" y="1015"/>
                  </a:lnTo>
                  <a:lnTo>
                    <a:pt x="159" y="1040"/>
                  </a:lnTo>
                  <a:lnTo>
                    <a:pt x="160" y="1067"/>
                  </a:lnTo>
                  <a:lnTo>
                    <a:pt x="162" y="1092"/>
                  </a:lnTo>
                  <a:lnTo>
                    <a:pt x="165" y="1117"/>
                  </a:lnTo>
                  <a:lnTo>
                    <a:pt x="169" y="1142"/>
                  </a:lnTo>
                  <a:lnTo>
                    <a:pt x="174" y="1168"/>
                  </a:lnTo>
                  <a:lnTo>
                    <a:pt x="179" y="1194"/>
                  </a:lnTo>
                  <a:lnTo>
                    <a:pt x="185" y="1219"/>
                  </a:lnTo>
                  <a:lnTo>
                    <a:pt x="191" y="1244"/>
                  </a:lnTo>
                  <a:lnTo>
                    <a:pt x="198" y="1269"/>
                  </a:lnTo>
                  <a:lnTo>
                    <a:pt x="212" y="1320"/>
                  </a:lnTo>
                  <a:lnTo>
                    <a:pt x="227" y="1370"/>
                  </a:lnTo>
                  <a:lnTo>
                    <a:pt x="243" y="1420"/>
                  </a:lnTo>
                  <a:lnTo>
                    <a:pt x="259" y="1472"/>
                  </a:lnTo>
                  <a:lnTo>
                    <a:pt x="274" y="1522"/>
                  </a:lnTo>
                  <a:lnTo>
                    <a:pt x="288" y="1574"/>
                  </a:lnTo>
                  <a:lnTo>
                    <a:pt x="295" y="1599"/>
                  </a:lnTo>
                  <a:lnTo>
                    <a:pt x="302" y="1625"/>
                  </a:lnTo>
                  <a:lnTo>
                    <a:pt x="307" y="1650"/>
                  </a:lnTo>
                  <a:lnTo>
                    <a:pt x="312" y="1676"/>
                  </a:lnTo>
                  <a:lnTo>
                    <a:pt x="316" y="1697"/>
                  </a:lnTo>
                  <a:lnTo>
                    <a:pt x="321" y="1716"/>
                  </a:lnTo>
                  <a:lnTo>
                    <a:pt x="327" y="1736"/>
                  </a:lnTo>
                  <a:lnTo>
                    <a:pt x="334" y="1755"/>
                  </a:lnTo>
                  <a:lnTo>
                    <a:pt x="341" y="1773"/>
                  </a:lnTo>
                  <a:lnTo>
                    <a:pt x="348" y="1792"/>
                  </a:lnTo>
                  <a:lnTo>
                    <a:pt x="356" y="1810"/>
                  </a:lnTo>
                  <a:lnTo>
                    <a:pt x="364" y="1829"/>
                  </a:lnTo>
                  <a:lnTo>
                    <a:pt x="382" y="1865"/>
                  </a:lnTo>
                  <a:lnTo>
                    <a:pt x="402" y="1900"/>
                  </a:lnTo>
                  <a:lnTo>
                    <a:pt x="422" y="1935"/>
                  </a:lnTo>
                  <a:lnTo>
                    <a:pt x="443" y="1971"/>
                  </a:lnTo>
                  <a:lnTo>
                    <a:pt x="464" y="2006"/>
                  </a:lnTo>
                  <a:lnTo>
                    <a:pt x="485" y="2040"/>
                  </a:lnTo>
                  <a:lnTo>
                    <a:pt x="505" y="2076"/>
                  </a:lnTo>
                  <a:lnTo>
                    <a:pt x="525" y="2112"/>
                  </a:lnTo>
                  <a:lnTo>
                    <a:pt x="543" y="2147"/>
                  </a:lnTo>
                  <a:lnTo>
                    <a:pt x="561" y="2184"/>
                  </a:lnTo>
                  <a:lnTo>
                    <a:pt x="568" y="2203"/>
                  </a:lnTo>
                  <a:lnTo>
                    <a:pt x="576" y="2222"/>
                  </a:lnTo>
                  <a:lnTo>
                    <a:pt x="582" y="2241"/>
                  </a:lnTo>
                  <a:lnTo>
                    <a:pt x="588" y="2260"/>
                  </a:lnTo>
                  <a:lnTo>
                    <a:pt x="586" y="2280"/>
                  </a:lnTo>
                  <a:lnTo>
                    <a:pt x="582" y="2301"/>
                  </a:lnTo>
                  <a:lnTo>
                    <a:pt x="578" y="2320"/>
                  </a:lnTo>
                  <a:lnTo>
                    <a:pt x="573" y="2341"/>
                  </a:lnTo>
                  <a:lnTo>
                    <a:pt x="563" y="2380"/>
                  </a:lnTo>
                  <a:lnTo>
                    <a:pt x="550" y="2418"/>
                  </a:lnTo>
                  <a:lnTo>
                    <a:pt x="537" y="2457"/>
                  </a:lnTo>
                  <a:lnTo>
                    <a:pt x="525" y="2495"/>
                  </a:lnTo>
                  <a:lnTo>
                    <a:pt x="512" y="2533"/>
                  </a:lnTo>
                  <a:lnTo>
                    <a:pt x="501" y="2571"/>
                  </a:lnTo>
                  <a:lnTo>
                    <a:pt x="474" y="2545"/>
                  </a:lnTo>
                  <a:lnTo>
                    <a:pt x="447" y="2520"/>
                  </a:lnTo>
                  <a:lnTo>
                    <a:pt x="418" y="2497"/>
                  </a:lnTo>
                  <a:lnTo>
                    <a:pt x="389" y="2474"/>
                  </a:lnTo>
                  <a:lnTo>
                    <a:pt x="360" y="2451"/>
                  </a:lnTo>
                  <a:lnTo>
                    <a:pt x="331" y="2429"/>
                  </a:lnTo>
                  <a:lnTo>
                    <a:pt x="300" y="2409"/>
                  </a:lnTo>
                  <a:lnTo>
                    <a:pt x="269" y="2389"/>
                  </a:lnTo>
                  <a:lnTo>
                    <a:pt x="238" y="2370"/>
                  </a:lnTo>
                  <a:lnTo>
                    <a:pt x="206" y="2351"/>
                  </a:lnTo>
                  <a:lnTo>
                    <a:pt x="175" y="2334"/>
                  </a:lnTo>
                  <a:lnTo>
                    <a:pt x="142" y="2316"/>
                  </a:lnTo>
                  <a:lnTo>
                    <a:pt x="110" y="2299"/>
                  </a:lnTo>
                  <a:lnTo>
                    <a:pt x="77" y="2283"/>
                  </a:lnTo>
                  <a:lnTo>
                    <a:pt x="44" y="2268"/>
                  </a:lnTo>
                  <a:lnTo>
                    <a:pt x="11" y="2253"/>
                  </a:lnTo>
                  <a:lnTo>
                    <a:pt x="7" y="2191"/>
                  </a:lnTo>
                  <a:lnTo>
                    <a:pt x="4" y="2130"/>
                  </a:lnTo>
                  <a:lnTo>
                    <a:pt x="2" y="2068"/>
                  </a:lnTo>
                  <a:lnTo>
                    <a:pt x="0" y="2008"/>
                  </a:lnTo>
                  <a:lnTo>
                    <a:pt x="0" y="1948"/>
                  </a:lnTo>
                  <a:lnTo>
                    <a:pt x="0" y="1887"/>
                  </a:lnTo>
                  <a:lnTo>
                    <a:pt x="1" y="1826"/>
                  </a:lnTo>
                  <a:lnTo>
                    <a:pt x="2" y="1765"/>
                  </a:lnTo>
                  <a:lnTo>
                    <a:pt x="3" y="1705"/>
                  </a:lnTo>
                  <a:lnTo>
                    <a:pt x="4" y="1643"/>
                  </a:lnTo>
                  <a:lnTo>
                    <a:pt x="6" y="1583"/>
                  </a:lnTo>
                  <a:lnTo>
                    <a:pt x="7" y="1521"/>
                  </a:lnTo>
                  <a:lnTo>
                    <a:pt x="7" y="1459"/>
                  </a:lnTo>
                  <a:lnTo>
                    <a:pt x="7" y="1396"/>
                  </a:lnTo>
                  <a:lnTo>
                    <a:pt x="6" y="1334"/>
                  </a:lnTo>
                  <a:lnTo>
                    <a:pt x="5" y="1270"/>
                  </a:lnTo>
                  <a:lnTo>
                    <a:pt x="16" y="1192"/>
                  </a:lnTo>
                  <a:lnTo>
                    <a:pt x="26" y="1113"/>
                  </a:lnTo>
                  <a:lnTo>
                    <a:pt x="35" y="1034"/>
                  </a:lnTo>
                  <a:lnTo>
                    <a:pt x="44" y="956"/>
                  </a:lnTo>
                  <a:lnTo>
                    <a:pt x="53" y="876"/>
                  </a:lnTo>
                  <a:lnTo>
                    <a:pt x="61" y="797"/>
                  </a:lnTo>
                  <a:lnTo>
                    <a:pt x="69" y="720"/>
                  </a:lnTo>
                  <a:lnTo>
                    <a:pt x="78" y="641"/>
                  </a:lnTo>
                  <a:lnTo>
                    <a:pt x="87" y="564"/>
                  </a:lnTo>
                  <a:lnTo>
                    <a:pt x="98" y="485"/>
                  </a:lnTo>
                  <a:lnTo>
                    <a:pt x="110" y="408"/>
                  </a:lnTo>
                  <a:lnTo>
                    <a:pt x="124" y="331"/>
                  </a:lnTo>
                  <a:lnTo>
                    <a:pt x="131" y="292"/>
                  </a:lnTo>
                  <a:lnTo>
                    <a:pt x="139" y="254"/>
                  </a:lnTo>
                  <a:lnTo>
                    <a:pt x="148" y="216"/>
                  </a:lnTo>
                  <a:lnTo>
                    <a:pt x="157" y="178"/>
                  </a:lnTo>
                  <a:lnTo>
                    <a:pt x="167" y="140"/>
                  </a:lnTo>
                  <a:lnTo>
                    <a:pt x="178" y="102"/>
                  </a:lnTo>
                  <a:lnTo>
                    <a:pt x="189" y="65"/>
                  </a:lnTo>
                  <a:lnTo>
                    <a:pt x="201" y="27"/>
                  </a:lnTo>
                  <a:lnTo>
                    <a:pt x="222" y="0"/>
                  </a:lnTo>
                  <a:lnTo>
                    <a:pt x="211" y="25"/>
                  </a:lnTo>
                  <a:lnTo>
                    <a:pt x="201" y="51"/>
                  </a:lnTo>
                  <a:lnTo>
                    <a:pt x="191" y="78"/>
                  </a:lnTo>
                  <a:lnTo>
                    <a:pt x="182" y="105"/>
                  </a:lnTo>
                  <a:lnTo>
                    <a:pt x="174" y="131"/>
                  </a:lnTo>
                  <a:lnTo>
                    <a:pt x="166" y="158"/>
                  </a:lnTo>
                  <a:lnTo>
                    <a:pt x="159" y="185"/>
                  </a:lnTo>
                  <a:lnTo>
                    <a:pt x="152" y="212"/>
                  </a:lnTo>
                  <a:lnTo>
                    <a:pt x="147" y="239"/>
                  </a:lnTo>
                  <a:lnTo>
                    <a:pt x="142" y="265"/>
                  </a:lnTo>
                  <a:lnTo>
                    <a:pt x="137" y="292"/>
                  </a:lnTo>
                  <a:lnTo>
                    <a:pt x="134" y="320"/>
                  </a:lnTo>
                  <a:lnTo>
                    <a:pt x="131" y="347"/>
                  </a:lnTo>
                  <a:lnTo>
                    <a:pt x="128" y="374"/>
                  </a:lnTo>
                  <a:lnTo>
                    <a:pt x="126" y="401"/>
                  </a:lnTo>
                  <a:lnTo>
                    <a:pt x="125" y="428"/>
                  </a:lnTo>
                  <a:lnTo>
                    <a:pt x="124" y="457"/>
                  </a:lnTo>
                  <a:lnTo>
                    <a:pt x="124" y="484"/>
                  </a:lnTo>
                  <a:lnTo>
                    <a:pt x="124" y="511"/>
                  </a:lnTo>
                  <a:lnTo>
                    <a:pt x="125" y="538"/>
                  </a:lnTo>
                  <a:lnTo>
                    <a:pt x="127" y="566"/>
                  </a:lnTo>
                  <a:lnTo>
                    <a:pt x="129" y="593"/>
                  </a:lnTo>
                  <a:lnTo>
                    <a:pt x="132" y="620"/>
                  </a:lnTo>
                  <a:lnTo>
                    <a:pt x="135" y="646"/>
                  </a:lnTo>
                  <a:lnTo>
                    <a:pt x="139" y="673"/>
                  </a:lnTo>
                  <a:lnTo>
                    <a:pt x="144" y="701"/>
                  </a:lnTo>
                  <a:lnTo>
                    <a:pt x="149" y="728"/>
                  </a:lnTo>
                  <a:lnTo>
                    <a:pt x="154" y="754"/>
                  </a:lnTo>
                  <a:lnTo>
                    <a:pt x="160" y="781"/>
                  </a:lnTo>
                  <a:lnTo>
                    <a:pt x="167" y="807"/>
                  </a:lnTo>
                  <a:lnTo>
                    <a:pt x="175" y="834"/>
                  </a:lnTo>
                  <a:lnTo>
                    <a:pt x="183" y="86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1" name="Freeform 37"/>
            <p:cNvSpPr>
              <a:spLocks/>
            </p:cNvSpPr>
            <p:nvPr/>
          </p:nvSpPr>
          <p:spPr bwMode="auto">
            <a:xfrm>
              <a:off x="3198" y="2117"/>
              <a:ext cx="225" cy="297"/>
            </a:xfrm>
            <a:custGeom>
              <a:avLst/>
              <a:gdLst>
                <a:gd name="T0" fmla="*/ 1417 w 1535"/>
                <a:gd name="T1" fmla="*/ 391 h 1800"/>
                <a:gd name="T2" fmla="*/ 1447 w 1535"/>
                <a:gd name="T3" fmla="*/ 475 h 1800"/>
                <a:gd name="T4" fmla="*/ 1477 w 1535"/>
                <a:gd name="T5" fmla="*/ 561 h 1800"/>
                <a:gd name="T6" fmla="*/ 1417 w 1535"/>
                <a:gd name="T7" fmla="*/ 582 h 1800"/>
                <a:gd name="T8" fmla="*/ 1368 w 1535"/>
                <a:gd name="T9" fmla="*/ 617 h 1800"/>
                <a:gd name="T10" fmla="*/ 1306 w 1535"/>
                <a:gd name="T11" fmla="*/ 696 h 1800"/>
                <a:gd name="T12" fmla="*/ 1243 w 1535"/>
                <a:gd name="T13" fmla="*/ 809 h 1800"/>
                <a:gd name="T14" fmla="*/ 1202 w 1535"/>
                <a:gd name="T15" fmla="*/ 853 h 1800"/>
                <a:gd name="T16" fmla="*/ 1165 w 1535"/>
                <a:gd name="T17" fmla="*/ 845 h 1800"/>
                <a:gd name="T18" fmla="*/ 1150 w 1535"/>
                <a:gd name="T19" fmla="*/ 862 h 1800"/>
                <a:gd name="T20" fmla="*/ 1162 w 1535"/>
                <a:gd name="T21" fmla="*/ 898 h 1800"/>
                <a:gd name="T22" fmla="*/ 1213 w 1535"/>
                <a:gd name="T23" fmla="*/ 957 h 1800"/>
                <a:gd name="T24" fmla="*/ 1220 w 1535"/>
                <a:gd name="T25" fmla="*/ 987 h 1800"/>
                <a:gd name="T26" fmla="*/ 1208 w 1535"/>
                <a:gd name="T27" fmla="*/ 1018 h 1800"/>
                <a:gd name="T28" fmla="*/ 1172 w 1535"/>
                <a:gd name="T29" fmla="*/ 1048 h 1800"/>
                <a:gd name="T30" fmla="*/ 1153 w 1535"/>
                <a:gd name="T31" fmla="*/ 1069 h 1800"/>
                <a:gd name="T32" fmla="*/ 1139 w 1535"/>
                <a:gd name="T33" fmla="*/ 1096 h 1800"/>
                <a:gd name="T34" fmla="*/ 1088 w 1535"/>
                <a:gd name="T35" fmla="*/ 1096 h 1800"/>
                <a:gd name="T36" fmla="*/ 1055 w 1535"/>
                <a:gd name="T37" fmla="*/ 1101 h 1800"/>
                <a:gd name="T38" fmla="*/ 1046 w 1535"/>
                <a:gd name="T39" fmla="*/ 1130 h 1800"/>
                <a:gd name="T40" fmla="*/ 1061 w 1535"/>
                <a:gd name="T41" fmla="*/ 1150 h 1800"/>
                <a:gd name="T42" fmla="*/ 1094 w 1535"/>
                <a:gd name="T43" fmla="*/ 1157 h 1800"/>
                <a:gd name="T44" fmla="*/ 1147 w 1535"/>
                <a:gd name="T45" fmla="*/ 1150 h 1800"/>
                <a:gd name="T46" fmla="*/ 1201 w 1535"/>
                <a:gd name="T47" fmla="*/ 1126 h 1800"/>
                <a:gd name="T48" fmla="*/ 1254 w 1535"/>
                <a:gd name="T49" fmla="*/ 1072 h 1800"/>
                <a:gd name="T50" fmla="*/ 1268 w 1535"/>
                <a:gd name="T51" fmla="*/ 1053 h 1800"/>
                <a:gd name="T52" fmla="*/ 1357 w 1535"/>
                <a:gd name="T53" fmla="*/ 1048 h 1800"/>
                <a:gd name="T54" fmla="*/ 1438 w 1535"/>
                <a:gd name="T55" fmla="*/ 1006 h 1800"/>
                <a:gd name="T56" fmla="*/ 1504 w 1535"/>
                <a:gd name="T57" fmla="*/ 946 h 1800"/>
                <a:gd name="T58" fmla="*/ 1521 w 1535"/>
                <a:gd name="T59" fmla="*/ 909 h 1800"/>
                <a:gd name="T60" fmla="*/ 1474 w 1535"/>
                <a:gd name="T61" fmla="*/ 1005 h 1800"/>
                <a:gd name="T62" fmla="*/ 1456 w 1535"/>
                <a:gd name="T63" fmla="*/ 1110 h 1800"/>
                <a:gd name="T64" fmla="*/ 1448 w 1535"/>
                <a:gd name="T65" fmla="*/ 1301 h 1800"/>
                <a:gd name="T66" fmla="*/ 1430 w 1535"/>
                <a:gd name="T67" fmla="*/ 1402 h 1800"/>
                <a:gd name="T68" fmla="*/ 1382 w 1535"/>
                <a:gd name="T69" fmla="*/ 1494 h 1800"/>
                <a:gd name="T70" fmla="*/ 1296 w 1535"/>
                <a:gd name="T71" fmla="*/ 1584 h 1800"/>
                <a:gd name="T72" fmla="*/ 1195 w 1535"/>
                <a:gd name="T73" fmla="*/ 1651 h 1800"/>
                <a:gd name="T74" fmla="*/ 1082 w 1535"/>
                <a:gd name="T75" fmla="*/ 1696 h 1800"/>
                <a:gd name="T76" fmla="*/ 914 w 1535"/>
                <a:gd name="T77" fmla="*/ 1733 h 1800"/>
                <a:gd name="T78" fmla="*/ 690 w 1535"/>
                <a:gd name="T79" fmla="*/ 1774 h 1800"/>
                <a:gd name="T80" fmla="*/ 551 w 1535"/>
                <a:gd name="T81" fmla="*/ 1799 h 1800"/>
                <a:gd name="T82" fmla="*/ 434 w 1535"/>
                <a:gd name="T83" fmla="*/ 1794 h 1800"/>
                <a:gd name="T84" fmla="*/ 361 w 1535"/>
                <a:gd name="T85" fmla="*/ 1762 h 1800"/>
                <a:gd name="T86" fmla="*/ 308 w 1535"/>
                <a:gd name="T87" fmla="*/ 1762 h 1800"/>
                <a:gd name="T88" fmla="*/ 255 w 1535"/>
                <a:gd name="T89" fmla="*/ 1721 h 1800"/>
                <a:gd name="T90" fmla="*/ 195 w 1535"/>
                <a:gd name="T91" fmla="*/ 1652 h 1800"/>
                <a:gd name="T92" fmla="*/ 76 w 1535"/>
                <a:gd name="T93" fmla="*/ 1422 h 1800"/>
                <a:gd name="T94" fmla="*/ 34 w 1535"/>
                <a:gd name="T95" fmla="*/ 1300 h 1800"/>
                <a:gd name="T96" fmla="*/ 8 w 1535"/>
                <a:gd name="T97" fmla="*/ 1175 h 1800"/>
                <a:gd name="T98" fmla="*/ 0 w 1535"/>
                <a:gd name="T99" fmla="*/ 1049 h 1800"/>
                <a:gd name="T100" fmla="*/ 13 w 1535"/>
                <a:gd name="T101" fmla="*/ 923 h 1800"/>
                <a:gd name="T102" fmla="*/ 149 w 1535"/>
                <a:gd name="T103" fmla="*/ 723 h 1800"/>
                <a:gd name="T104" fmla="*/ 359 w 1535"/>
                <a:gd name="T105" fmla="*/ 456 h 1800"/>
                <a:gd name="T106" fmla="*/ 539 w 1535"/>
                <a:gd name="T107" fmla="*/ 255 h 1800"/>
                <a:gd name="T108" fmla="*/ 640 w 1535"/>
                <a:gd name="T109" fmla="*/ 180 h 1800"/>
                <a:gd name="T110" fmla="*/ 752 w 1535"/>
                <a:gd name="T111" fmla="*/ 122 h 1800"/>
                <a:gd name="T112" fmla="*/ 906 w 1535"/>
                <a:gd name="T113" fmla="*/ 84 h 1800"/>
                <a:gd name="T114" fmla="*/ 1160 w 1535"/>
                <a:gd name="T115" fmla="*/ 87 h 1800"/>
                <a:gd name="T116" fmla="*/ 1303 w 1535"/>
                <a:gd name="T117" fmla="*/ 66 h 1800"/>
                <a:gd name="T118" fmla="*/ 1400 w 1535"/>
                <a:gd name="T119" fmla="*/ 36 h 1800"/>
                <a:gd name="T120" fmla="*/ 1452 w 1535"/>
                <a:gd name="T121" fmla="*/ 42 h 1800"/>
                <a:gd name="T122" fmla="*/ 1403 w 1535"/>
                <a:gd name="T123" fmla="*/ 171 h 1800"/>
                <a:gd name="T124" fmla="*/ 1384 w 1535"/>
                <a:gd name="T125" fmla="*/ 285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1800">
                  <a:moveTo>
                    <a:pt x="1385" y="355"/>
                  </a:moveTo>
                  <a:lnTo>
                    <a:pt x="1395" y="362"/>
                  </a:lnTo>
                  <a:lnTo>
                    <a:pt x="1403" y="370"/>
                  </a:lnTo>
                  <a:lnTo>
                    <a:pt x="1410" y="380"/>
                  </a:lnTo>
                  <a:lnTo>
                    <a:pt x="1417" y="391"/>
                  </a:lnTo>
                  <a:lnTo>
                    <a:pt x="1423" y="403"/>
                  </a:lnTo>
                  <a:lnTo>
                    <a:pt x="1428" y="417"/>
                  </a:lnTo>
                  <a:lnTo>
                    <a:pt x="1433" y="431"/>
                  </a:lnTo>
                  <a:lnTo>
                    <a:pt x="1438" y="445"/>
                  </a:lnTo>
                  <a:lnTo>
                    <a:pt x="1447" y="475"/>
                  </a:lnTo>
                  <a:lnTo>
                    <a:pt x="1456" y="505"/>
                  </a:lnTo>
                  <a:lnTo>
                    <a:pt x="1460" y="519"/>
                  </a:lnTo>
                  <a:lnTo>
                    <a:pt x="1465" y="534"/>
                  </a:lnTo>
                  <a:lnTo>
                    <a:pt x="1471" y="548"/>
                  </a:lnTo>
                  <a:lnTo>
                    <a:pt x="1477" y="561"/>
                  </a:lnTo>
                  <a:lnTo>
                    <a:pt x="1464" y="564"/>
                  </a:lnTo>
                  <a:lnTo>
                    <a:pt x="1451" y="567"/>
                  </a:lnTo>
                  <a:lnTo>
                    <a:pt x="1439" y="571"/>
                  </a:lnTo>
                  <a:lnTo>
                    <a:pt x="1428" y="576"/>
                  </a:lnTo>
                  <a:lnTo>
                    <a:pt x="1417" y="582"/>
                  </a:lnTo>
                  <a:lnTo>
                    <a:pt x="1407" y="588"/>
                  </a:lnTo>
                  <a:lnTo>
                    <a:pt x="1396" y="594"/>
                  </a:lnTo>
                  <a:lnTo>
                    <a:pt x="1387" y="601"/>
                  </a:lnTo>
                  <a:lnTo>
                    <a:pt x="1377" y="609"/>
                  </a:lnTo>
                  <a:lnTo>
                    <a:pt x="1368" y="617"/>
                  </a:lnTo>
                  <a:lnTo>
                    <a:pt x="1360" y="626"/>
                  </a:lnTo>
                  <a:lnTo>
                    <a:pt x="1351" y="635"/>
                  </a:lnTo>
                  <a:lnTo>
                    <a:pt x="1335" y="654"/>
                  </a:lnTo>
                  <a:lnTo>
                    <a:pt x="1320" y="675"/>
                  </a:lnTo>
                  <a:lnTo>
                    <a:pt x="1306" y="696"/>
                  </a:lnTo>
                  <a:lnTo>
                    <a:pt x="1293" y="718"/>
                  </a:lnTo>
                  <a:lnTo>
                    <a:pt x="1280" y="741"/>
                  </a:lnTo>
                  <a:lnTo>
                    <a:pt x="1268" y="763"/>
                  </a:lnTo>
                  <a:lnTo>
                    <a:pt x="1255" y="787"/>
                  </a:lnTo>
                  <a:lnTo>
                    <a:pt x="1243" y="809"/>
                  </a:lnTo>
                  <a:lnTo>
                    <a:pt x="1230" y="830"/>
                  </a:lnTo>
                  <a:lnTo>
                    <a:pt x="1216" y="851"/>
                  </a:lnTo>
                  <a:lnTo>
                    <a:pt x="1212" y="852"/>
                  </a:lnTo>
                  <a:lnTo>
                    <a:pt x="1207" y="853"/>
                  </a:lnTo>
                  <a:lnTo>
                    <a:pt x="1202" y="853"/>
                  </a:lnTo>
                  <a:lnTo>
                    <a:pt x="1198" y="852"/>
                  </a:lnTo>
                  <a:lnTo>
                    <a:pt x="1189" y="849"/>
                  </a:lnTo>
                  <a:lnTo>
                    <a:pt x="1181" y="847"/>
                  </a:lnTo>
                  <a:lnTo>
                    <a:pt x="1172" y="845"/>
                  </a:lnTo>
                  <a:lnTo>
                    <a:pt x="1165" y="845"/>
                  </a:lnTo>
                  <a:lnTo>
                    <a:pt x="1161" y="846"/>
                  </a:lnTo>
                  <a:lnTo>
                    <a:pt x="1157" y="848"/>
                  </a:lnTo>
                  <a:lnTo>
                    <a:pt x="1154" y="851"/>
                  </a:lnTo>
                  <a:lnTo>
                    <a:pt x="1150" y="856"/>
                  </a:lnTo>
                  <a:lnTo>
                    <a:pt x="1150" y="862"/>
                  </a:lnTo>
                  <a:lnTo>
                    <a:pt x="1150" y="868"/>
                  </a:lnTo>
                  <a:lnTo>
                    <a:pt x="1151" y="874"/>
                  </a:lnTo>
                  <a:lnTo>
                    <a:pt x="1152" y="879"/>
                  </a:lnTo>
                  <a:lnTo>
                    <a:pt x="1157" y="889"/>
                  </a:lnTo>
                  <a:lnTo>
                    <a:pt x="1162" y="898"/>
                  </a:lnTo>
                  <a:lnTo>
                    <a:pt x="1177" y="916"/>
                  </a:lnTo>
                  <a:lnTo>
                    <a:pt x="1193" y="932"/>
                  </a:lnTo>
                  <a:lnTo>
                    <a:pt x="1201" y="940"/>
                  </a:lnTo>
                  <a:lnTo>
                    <a:pt x="1208" y="948"/>
                  </a:lnTo>
                  <a:lnTo>
                    <a:pt x="1213" y="957"/>
                  </a:lnTo>
                  <a:lnTo>
                    <a:pt x="1218" y="966"/>
                  </a:lnTo>
                  <a:lnTo>
                    <a:pt x="1219" y="971"/>
                  </a:lnTo>
                  <a:lnTo>
                    <a:pt x="1220" y="976"/>
                  </a:lnTo>
                  <a:lnTo>
                    <a:pt x="1220" y="981"/>
                  </a:lnTo>
                  <a:lnTo>
                    <a:pt x="1220" y="987"/>
                  </a:lnTo>
                  <a:lnTo>
                    <a:pt x="1219" y="993"/>
                  </a:lnTo>
                  <a:lnTo>
                    <a:pt x="1217" y="999"/>
                  </a:lnTo>
                  <a:lnTo>
                    <a:pt x="1215" y="1005"/>
                  </a:lnTo>
                  <a:lnTo>
                    <a:pt x="1212" y="1012"/>
                  </a:lnTo>
                  <a:lnTo>
                    <a:pt x="1208" y="1018"/>
                  </a:lnTo>
                  <a:lnTo>
                    <a:pt x="1203" y="1024"/>
                  </a:lnTo>
                  <a:lnTo>
                    <a:pt x="1198" y="1028"/>
                  </a:lnTo>
                  <a:lnTo>
                    <a:pt x="1193" y="1033"/>
                  </a:lnTo>
                  <a:lnTo>
                    <a:pt x="1183" y="1041"/>
                  </a:lnTo>
                  <a:lnTo>
                    <a:pt x="1172" y="1048"/>
                  </a:lnTo>
                  <a:lnTo>
                    <a:pt x="1168" y="1051"/>
                  </a:lnTo>
                  <a:lnTo>
                    <a:pt x="1163" y="1055"/>
                  </a:lnTo>
                  <a:lnTo>
                    <a:pt x="1159" y="1059"/>
                  </a:lnTo>
                  <a:lnTo>
                    <a:pt x="1156" y="1064"/>
                  </a:lnTo>
                  <a:lnTo>
                    <a:pt x="1153" y="1069"/>
                  </a:lnTo>
                  <a:lnTo>
                    <a:pt x="1151" y="1075"/>
                  </a:lnTo>
                  <a:lnTo>
                    <a:pt x="1150" y="1081"/>
                  </a:lnTo>
                  <a:lnTo>
                    <a:pt x="1150" y="1089"/>
                  </a:lnTo>
                  <a:lnTo>
                    <a:pt x="1145" y="1093"/>
                  </a:lnTo>
                  <a:lnTo>
                    <a:pt x="1139" y="1096"/>
                  </a:lnTo>
                  <a:lnTo>
                    <a:pt x="1132" y="1098"/>
                  </a:lnTo>
                  <a:lnTo>
                    <a:pt x="1125" y="1099"/>
                  </a:lnTo>
                  <a:lnTo>
                    <a:pt x="1111" y="1099"/>
                  </a:lnTo>
                  <a:lnTo>
                    <a:pt x="1095" y="1097"/>
                  </a:lnTo>
                  <a:lnTo>
                    <a:pt x="1088" y="1096"/>
                  </a:lnTo>
                  <a:lnTo>
                    <a:pt x="1080" y="1096"/>
                  </a:lnTo>
                  <a:lnTo>
                    <a:pt x="1074" y="1096"/>
                  </a:lnTo>
                  <a:lnTo>
                    <a:pt x="1067" y="1097"/>
                  </a:lnTo>
                  <a:lnTo>
                    <a:pt x="1061" y="1098"/>
                  </a:lnTo>
                  <a:lnTo>
                    <a:pt x="1055" y="1101"/>
                  </a:lnTo>
                  <a:lnTo>
                    <a:pt x="1050" y="1106"/>
                  </a:lnTo>
                  <a:lnTo>
                    <a:pt x="1046" y="1112"/>
                  </a:lnTo>
                  <a:lnTo>
                    <a:pt x="1045" y="1118"/>
                  </a:lnTo>
                  <a:lnTo>
                    <a:pt x="1045" y="1124"/>
                  </a:lnTo>
                  <a:lnTo>
                    <a:pt x="1046" y="1130"/>
                  </a:lnTo>
                  <a:lnTo>
                    <a:pt x="1048" y="1135"/>
                  </a:lnTo>
                  <a:lnTo>
                    <a:pt x="1050" y="1139"/>
                  </a:lnTo>
                  <a:lnTo>
                    <a:pt x="1053" y="1143"/>
                  </a:lnTo>
                  <a:lnTo>
                    <a:pt x="1057" y="1147"/>
                  </a:lnTo>
                  <a:lnTo>
                    <a:pt x="1061" y="1150"/>
                  </a:lnTo>
                  <a:lnTo>
                    <a:pt x="1066" y="1152"/>
                  </a:lnTo>
                  <a:lnTo>
                    <a:pt x="1071" y="1154"/>
                  </a:lnTo>
                  <a:lnTo>
                    <a:pt x="1076" y="1156"/>
                  </a:lnTo>
                  <a:lnTo>
                    <a:pt x="1082" y="1156"/>
                  </a:lnTo>
                  <a:lnTo>
                    <a:pt x="1094" y="1157"/>
                  </a:lnTo>
                  <a:lnTo>
                    <a:pt x="1107" y="1155"/>
                  </a:lnTo>
                  <a:lnTo>
                    <a:pt x="1117" y="1155"/>
                  </a:lnTo>
                  <a:lnTo>
                    <a:pt x="1127" y="1154"/>
                  </a:lnTo>
                  <a:lnTo>
                    <a:pt x="1137" y="1152"/>
                  </a:lnTo>
                  <a:lnTo>
                    <a:pt x="1147" y="1150"/>
                  </a:lnTo>
                  <a:lnTo>
                    <a:pt x="1157" y="1147"/>
                  </a:lnTo>
                  <a:lnTo>
                    <a:pt x="1166" y="1144"/>
                  </a:lnTo>
                  <a:lnTo>
                    <a:pt x="1175" y="1140"/>
                  </a:lnTo>
                  <a:lnTo>
                    <a:pt x="1184" y="1136"/>
                  </a:lnTo>
                  <a:lnTo>
                    <a:pt x="1201" y="1126"/>
                  </a:lnTo>
                  <a:lnTo>
                    <a:pt x="1218" y="1115"/>
                  </a:lnTo>
                  <a:lnTo>
                    <a:pt x="1235" y="1102"/>
                  </a:lnTo>
                  <a:lnTo>
                    <a:pt x="1252" y="1089"/>
                  </a:lnTo>
                  <a:lnTo>
                    <a:pt x="1253" y="1079"/>
                  </a:lnTo>
                  <a:lnTo>
                    <a:pt x="1254" y="1072"/>
                  </a:lnTo>
                  <a:lnTo>
                    <a:pt x="1256" y="1066"/>
                  </a:lnTo>
                  <a:lnTo>
                    <a:pt x="1259" y="1061"/>
                  </a:lnTo>
                  <a:lnTo>
                    <a:pt x="1261" y="1057"/>
                  </a:lnTo>
                  <a:lnTo>
                    <a:pt x="1265" y="1055"/>
                  </a:lnTo>
                  <a:lnTo>
                    <a:pt x="1268" y="1053"/>
                  </a:lnTo>
                  <a:lnTo>
                    <a:pt x="1273" y="1052"/>
                  </a:lnTo>
                  <a:lnTo>
                    <a:pt x="1294" y="1054"/>
                  </a:lnTo>
                  <a:lnTo>
                    <a:pt x="1323" y="1057"/>
                  </a:lnTo>
                  <a:lnTo>
                    <a:pt x="1339" y="1053"/>
                  </a:lnTo>
                  <a:lnTo>
                    <a:pt x="1357" y="1048"/>
                  </a:lnTo>
                  <a:lnTo>
                    <a:pt x="1374" y="1041"/>
                  </a:lnTo>
                  <a:lnTo>
                    <a:pt x="1391" y="1033"/>
                  </a:lnTo>
                  <a:lnTo>
                    <a:pt x="1407" y="1025"/>
                  </a:lnTo>
                  <a:lnTo>
                    <a:pt x="1423" y="1016"/>
                  </a:lnTo>
                  <a:lnTo>
                    <a:pt x="1438" y="1006"/>
                  </a:lnTo>
                  <a:lnTo>
                    <a:pt x="1453" y="995"/>
                  </a:lnTo>
                  <a:lnTo>
                    <a:pt x="1467" y="984"/>
                  </a:lnTo>
                  <a:lnTo>
                    <a:pt x="1480" y="972"/>
                  </a:lnTo>
                  <a:lnTo>
                    <a:pt x="1493" y="959"/>
                  </a:lnTo>
                  <a:lnTo>
                    <a:pt x="1504" y="946"/>
                  </a:lnTo>
                  <a:lnTo>
                    <a:pt x="1514" y="933"/>
                  </a:lnTo>
                  <a:lnTo>
                    <a:pt x="1523" y="919"/>
                  </a:lnTo>
                  <a:lnTo>
                    <a:pt x="1530" y="904"/>
                  </a:lnTo>
                  <a:lnTo>
                    <a:pt x="1535" y="890"/>
                  </a:lnTo>
                  <a:lnTo>
                    <a:pt x="1521" y="909"/>
                  </a:lnTo>
                  <a:lnTo>
                    <a:pt x="1509" y="928"/>
                  </a:lnTo>
                  <a:lnTo>
                    <a:pt x="1498" y="947"/>
                  </a:lnTo>
                  <a:lnTo>
                    <a:pt x="1489" y="966"/>
                  </a:lnTo>
                  <a:lnTo>
                    <a:pt x="1480" y="985"/>
                  </a:lnTo>
                  <a:lnTo>
                    <a:pt x="1474" y="1005"/>
                  </a:lnTo>
                  <a:lnTo>
                    <a:pt x="1468" y="1026"/>
                  </a:lnTo>
                  <a:lnTo>
                    <a:pt x="1464" y="1047"/>
                  </a:lnTo>
                  <a:lnTo>
                    <a:pt x="1461" y="1068"/>
                  </a:lnTo>
                  <a:lnTo>
                    <a:pt x="1458" y="1089"/>
                  </a:lnTo>
                  <a:lnTo>
                    <a:pt x="1456" y="1110"/>
                  </a:lnTo>
                  <a:lnTo>
                    <a:pt x="1455" y="1131"/>
                  </a:lnTo>
                  <a:lnTo>
                    <a:pt x="1453" y="1174"/>
                  </a:lnTo>
                  <a:lnTo>
                    <a:pt x="1452" y="1217"/>
                  </a:lnTo>
                  <a:lnTo>
                    <a:pt x="1451" y="1259"/>
                  </a:lnTo>
                  <a:lnTo>
                    <a:pt x="1448" y="1301"/>
                  </a:lnTo>
                  <a:lnTo>
                    <a:pt x="1446" y="1322"/>
                  </a:lnTo>
                  <a:lnTo>
                    <a:pt x="1443" y="1342"/>
                  </a:lnTo>
                  <a:lnTo>
                    <a:pt x="1440" y="1362"/>
                  </a:lnTo>
                  <a:lnTo>
                    <a:pt x="1435" y="1382"/>
                  </a:lnTo>
                  <a:lnTo>
                    <a:pt x="1430" y="1402"/>
                  </a:lnTo>
                  <a:lnTo>
                    <a:pt x="1423" y="1422"/>
                  </a:lnTo>
                  <a:lnTo>
                    <a:pt x="1415" y="1440"/>
                  </a:lnTo>
                  <a:lnTo>
                    <a:pt x="1406" y="1459"/>
                  </a:lnTo>
                  <a:lnTo>
                    <a:pt x="1395" y="1476"/>
                  </a:lnTo>
                  <a:lnTo>
                    <a:pt x="1382" y="1494"/>
                  </a:lnTo>
                  <a:lnTo>
                    <a:pt x="1367" y="1510"/>
                  </a:lnTo>
                  <a:lnTo>
                    <a:pt x="1350" y="1527"/>
                  </a:lnTo>
                  <a:lnTo>
                    <a:pt x="1333" y="1548"/>
                  </a:lnTo>
                  <a:lnTo>
                    <a:pt x="1315" y="1566"/>
                  </a:lnTo>
                  <a:lnTo>
                    <a:pt x="1296" y="1584"/>
                  </a:lnTo>
                  <a:lnTo>
                    <a:pt x="1277" y="1599"/>
                  </a:lnTo>
                  <a:lnTo>
                    <a:pt x="1258" y="1614"/>
                  </a:lnTo>
                  <a:lnTo>
                    <a:pt x="1238" y="1628"/>
                  </a:lnTo>
                  <a:lnTo>
                    <a:pt x="1216" y="1640"/>
                  </a:lnTo>
                  <a:lnTo>
                    <a:pt x="1195" y="1651"/>
                  </a:lnTo>
                  <a:lnTo>
                    <a:pt x="1173" y="1662"/>
                  </a:lnTo>
                  <a:lnTo>
                    <a:pt x="1151" y="1672"/>
                  </a:lnTo>
                  <a:lnTo>
                    <a:pt x="1129" y="1681"/>
                  </a:lnTo>
                  <a:lnTo>
                    <a:pt x="1106" y="1689"/>
                  </a:lnTo>
                  <a:lnTo>
                    <a:pt x="1082" y="1696"/>
                  </a:lnTo>
                  <a:lnTo>
                    <a:pt x="1059" y="1703"/>
                  </a:lnTo>
                  <a:lnTo>
                    <a:pt x="1036" y="1709"/>
                  </a:lnTo>
                  <a:lnTo>
                    <a:pt x="1012" y="1715"/>
                  </a:lnTo>
                  <a:lnTo>
                    <a:pt x="963" y="1725"/>
                  </a:lnTo>
                  <a:lnTo>
                    <a:pt x="914" y="1733"/>
                  </a:lnTo>
                  <a:lnTo>
                    <a:pt x="864" y="1742"/>
                  </a:lnTo>
                  <a:lnTo>
                    <a:pt x="814" y="1750"/>
                  </a:lnTo>
                  <a:lnTo>
                    <a:pt x="764" y="1759"/>
                  </a:lnTo>
                  <a:lnTo>
                    <a:pt x="714" y="1769"/>
                  </a:lnTo>
                  <a:lnTo>
                    <a:pt x="690" y="1774"/>
                  </a:lnTo>
                  <a:lnTo>
                    <a:pt x="666" y="1780"/>
                  </a:lnTo>
                  <a:lnTo>
                    <a:pt x="641" y="1787"/>
                  </a:lnTo>
                  <a:lnTo>
                    <a:pt x="617" y="1795"/>
                  </a:lnTo>
                  <a:lnTo>
                    <a:pt x="584" y="1797"/>
                  </a:lnTo>
                  <a:lnTo>
                    <a:pt x="551" y="1799"/>
                  </a:lnTo>
                  <a:lnTo>
                    <a:pt x="517" y="1800"/>
                  </a:lnTo>
                  <a:lnTo>
                    <a:pt x="483" y="1800"/>
                  </a:lnTo>
                  <a:lnTo>
                    <a:pt x="466" y="1798"/>
                  </a:lnTo>
                  <a:lnTo>
                    <a:pt x="450" y="1797"/>
                  </a:lnTo>
                  <a:lnTo>
                    <a:pt x="434" y="1794"/>
                  </a:lnTo>
                  <a:lnTo>
                    <a:pt x="418" y="1789"/>
                  </a:lnTo>
                  <a:lnTo>
                    <a:pt x="403" y="1784"/>
                  </a:lnTo>
                  <a:lnTo>
                    <a:pt x="389" y="1778"/>
                  </a:lnTo>
                  <a:lnTo>
                    <a:pt x="375" y="1771"/>
                  </a:lnTo>
                  <a:lnTo>
                    <a:pt x="361" y="1762"/>
                  </a:lnTo>
                  <a:lnTo>
                    <a:pt x="349" y="1765"/>
                  </a:lnTo>
                  <a:lnTo>
                    <a:pt x="337" y="1766"/>
                  </a:lnTo>
                  <a:lnTo>
                    <a:pt x="326" y="1766"/>
                  </a:lnTo>
                  <a:lnTo>
                    <a:pt x="317" y="1765"/>
                  </a:lnTo>
                  <a:lnTo>
                    <a:pt x="308" y="1762"/>
                  </a:lnTo>
                  <a:lnTo>
                    <a:pt x="300" y="1758"/>
                  </a:lnTo>
                  <a:lnTo>
                    <a:pt x="292" y="1753"/>
                  </a:lnTo>
                  <a:lnTo>
                    <a:pt x="284" y="1748"/>
                  </a:lnTo>
                  <a:lnTo>
                    <a:pt x="270" y="1735"/>
                  </a:lnTo>
                  <a:lnTo>
                    <a:pt x="255" y="1721"/>
                  </a:lnTo>
                  <a:lnTo>
                    <a:pt x="248" y="1715"/>
                  </a:lnTo>
                  <a:lnTo>
                    <a:pt x="240" y="1708"/>
                  </a:lnTo>
                  <a:lnTo>
                    <a:pt x="232" y="1702"/>
                  </a:lnTo>
                  <a:lnTo>
                    <a:pt x="223" y="1696"/>
                  </a:lnTo>
                  <a:lnTo>
                    <a:pt x="195" y="1652"/>
                  </a:lnTo>
                  <a:lnTo>
                    <a:pt x="168" y="1608"/>
                  </a:lnTo>
                  <a:lnTo>
                    <a:pt x="143" y="1563"/>
                  </a:lnTo>
                  <a:lnTo>
                    <a:pt x="120" y="1516"/>
                  </a:lnTo>
                  <a:lnTo>
                    <a:pt x="97" y="1469"/>
                  </a:lnTo>
                  <a:lnTo>
                    <a:pt x="76" y="1422"/>
                  </a:lnTo>
                  <a:lnTo>
                    <a:pt x="67" y="1397"/>
                  </a:lnTo>
                  <a:lnTo>
                    <a:pt x="58" y="1373"/>
                  </a:lnTo>
                  <a:lnTo>
                    <a:pt x="49" y="1348"/>
                  </a:lnTo>
                  <a:lnTo>
                    <a:pt x="42" y="1324"/>
                  </a:lnTo>
                  <a:lnTo>
                    <a:pt x="34" y="1300"/>
                  </a:lnTo>
                  <a:lnTo>
                    <a:pt x="28" y="1274"/>
                  </a:lnTo>
                  <a:lnTo>
                    <a:pt x="22" y="1249"/>
                  </a:lnTo>
                  <a:lnTo>
                    <a:pt x="16" y="1225"/>
                  </a:lnTo>
                  <a:lnTo>
                    <a:pt x="12" y="1200"/>
                  </a:lnTo>
                  <a:lnTo>
                    <a:pt x="8" y="1175"/>
                  </a:lnTo>
                  <a:lnTo>
                    <a:pt x="5" y="1149"/>
                  </a:lnTo>
                  <a:lnTo>
                    <a:pt x="2" y="1124"/>
                  </a:lnTo>
                  <a:lnTo>
                    <a:pt x="1" y="1099"/>
                  </a:lnTo>
                  <a:lnTo>
                    <a:pt x="0" y="1074"/>
                  </a:lnTo>
                  <a:lnTo>
                    <a:pt x="0" y="1049"/>
                  </a:lnTo>
                  <a:lnTo>
                    <a:pt x="1" y="1023"/>
                  </a:lnTo>
                  <a:lnTo>
                    <a:pt x="2" y="998"/>
                  </a:lnTo>
                  <a:lnTo>
                    <a:pt x="5" y="973"/>
                  </a:lnTo>
                  <a:lnTo>
                    <a:pt x="8" y="948"/>
                  </a:lnTo>
                  <a:lnTo>
                    <a:pt x="13" y="923"/>
                  </a:lnTo>
                  <a:lnTo>
                    <a:pt x="39" y="882"/>
                  </a:lnTo>
                  <a:lnTo>
                    <a:pt x="65" y="842"/>
                  </a:lnTo>
                  <a:lnTo>
                    <a:pt x="93" y="802"/>
                  </a:lnTo>
                  <a:lnTo>
                    <a:pt x="121" y="762"/>
                  </a:lnTo>
                  <a:lnTo>
                    <a:pt x="149" y="723"/>
                  </a:lnTo>
                  <a:lnTo>
                    <a:pt x="178" y="684"/>
                  </a:lnTo>
                  <a:lnTo>
                    <a:pt x="207" y="645"/>
                  </a:lnTo>
                  <a:lnTo>
                    <a:pt x="237" y="607"/>
                  </a:lnTo>
                  <a:lnTo>
                    <a:pt x="297" y="531"/>
                  </a:lnTo>
                  <a:lnTo>
                    <a:pt x="359" y="456"/>
                  </a:lnTo>
                  <a:lnTo>
                    <a:pt x="421" y="383"/>
                  </a:lnTo>
                  <a:lnTo>
                    <a:pt x="484" y="312"/>
                  </a:lnTo>
                  <a:lnTo>
                    <a:pt x="502" y="292"/>
                  </a:lnTo>
                  <a:lnTo>
                    <a:pt x="520" y="272"/>
                  </a:lnTo>
                  <a:lnTo>
                    <a:pt x="539" y="255"/>
                  </a:lnTo>
                  <a:lnTo>
                    <a:pt x="558" y="238"/>
                  </a:lnTo>
                  <a:lnTo>
                    <a:pt x="578" y="222"/>
                  </a:lnTo>
                  <a:lnTo>
                    <a:pt x="599" y="207"/>
                  </a:lnTo>
                  <a:lnTo>
                    <a:pt x="619" y="193"/>
                  </a:lnTo>
                  <a:lnTo>
                    <a:pt x="640" y="180"/>
                  </a:lnTo>
                  <a:lnTo>
                    <a:pt x="661" y="167"/>
                  </a:lnTo>
                  <a:lnTo>
                    <a:pt x="683" y="155"/>
                  </a:lnTo>
                  <a:lnTo>
                    <a:pt x="705" y="143"/>
                  </a:lnTo>
                  <a:lnTo>
                    <a:pt x="729" y="132"/>
                  </a:lnTo>
                  <a:lnTo>
                    <a:pt x="752" y="122"/>
                  </a:lnTo>
                  <a:lnTo>
                    <a:pt x="775" y="113"/>
                  </a:lnTo>
                  <a:lnTo>
                    <a:pt x="798" y="103"/>
                  </a:lnTo>
                  <a:lnTo>
                    <a:pt x="822" y="95"/>
                  </a:lnTo>
                  <a:lnTo>
                    <a:pt x="822" y="79"/>
                  </a:lnTo>
                  <a:lnTo>
                    <a:pt x="906" y="84"/>
                  </a:lnTo>
                  <a:lnTo>
                    <a:pt x="991" y="89"/>
                  </a:lnTo>
                  <a:lnTo>
                    <a:pt x="1033" y="90"/>
                  </a:lnTo>
                  <a:lnTo>
                    <a:pt x="1075" y="90"/>
                  </a:lnTo>
                  <a:lnTo>
                    <a:pt x="1118" y="89"/>
                  </a:lnTo>
                  <a:lnTo>
                    <a:pt x="1160" y="87"/>
                  </a:lnTo>
                  <a:lnTo>
                    <a:pt x="1201" y="83"/>
                  </a:lnTo>
                  <a:lnTo>
                    <a:pt x="1243" y="78"/>
                  </a:lnTo>
                  <a:lnTo>
                    <a:pt x="1263" y="75"/>
                  </a:lnTo>
                  <a:lnTo>
                    <a:pt x="1283" y="71"/>
                  </a:lnTo>
                  <a:lnTo>
                    <a:pt x="1303" y="66"/>
                  </a:lnTo>
                  <a:lnTo>
                    <a:pt x="1322" y="62"/>
                  </a:lnTo>
                  <a:lnTo>
                    <a:pt x="1342" y="56"/>
                  </a:lnTo>
                  <a:lnTo>
                    <a:pt x="1362" y="50"/>
                  </a:lnTo>
                  <a:lnTo>
                    <a:pt x="1381" y="44"/>
                  </a:lnTo>
                  <a:lnTo>
                    <a:pt x="1400" y="36"/>
                  </a:lnTo>
                  <a:lnTo>
                    <a:pt x="1418" y="29"/>
                  </a:lnTo>
                  <a:lnTo>
                    <a:pt x="1437" y="19"/>
                  </a:lnTo>
                  <a:lnTo>
                    <a:pt x="1455" y="10"/>
                  </a:lnTo>
                  <a:lnTo>
                    <a:pt x="1472" y="0"/>
                  </a:lnTo>
                  <a:lnTo>
                    <a:pt x="1452" y="42"/>
                  </a:lnTo>
                  <a:lnTo>
                    <a:pt x="1434" y="84"/>
                  </a:lnTo>
                  <a:lnTo>
                    <a:pt x="1425" y="105"/>
                  </a:lnTo>
                  <a:lnTo>
                    <a:pt x="1417" y="126"/>
                  </a:lnTo>
                  <a:lnTo>
                    <a:pt x="1410" y="148"/>
                  </a:lnTo>
                  <a:lnTo>
                    <a:pt x="1403" y="171"/>
                  </a:lnTo>
                  <a:lnTo>
                    <a:pt x="1397" y="193"/>
                  </a:lnTo>
                  <a:lnTo>
                    <a:pt x="1392" y="216"/>
                  </a:lnTo>
                  <a:lnTo>
                    <a:pt x="1388" y="238"/>
                  </a:lnTo>
                  <a:lnTo>
                    <a:pt x="1386" y="261"/>
                  </a:lnTo>
                  <a:lnTo>
                    <a:pt x="1384" y="285"/>
                  </a:lnTo>
                  <a:lnTo>
                    <a:pt x="1383" y="308"/>
                  </a:lnTo>
                  <a:lnTo>
                    <a:pt x="1384" y="332"/>
                  </a:lnTo>
                  <a:lnTo>
                    <a:pt x="1385" y="355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2" name="Freeform 38"/>
            <p:cNvSpPr>
              <a:spLocks/>
            </p:cNvSpPr>
            <p:nvPr/>
          </p:nvSpPr>
          <p:spPr bwMode="auto">
            <a:xfrm>
              <a:off x="3332" y="2141"/>
              <a:ext cx="40" cy="18"/>
            </a:xfrm>
            <a:custGeom>
              <a:avLst/>
              <a:gdLst>
                <a:gd name="T0" fmla="*/ 277 w 277"/>
                <a:gd name="T1" fmla="*/ 51 h 106"/>
                <a:gd name="T2" fmla="*/ 245 w 277"/>
                <a:gd name="T3" fmla="*/ 48 h 106"/>
                <a:gd name="T4" fmla="*/ 213 w 277"/>
                <a:gd name="T5" fmla="*/ 47 h 106"/>
                <a:gd name="T6" fmla="*/ 197 w 277"/>
                <a:gd name="T7" fmla="*/ 47 h 106"/>
                <a:gd name="T8" fmla="*/ 180 w 277"/>
                <a:gd name="T9" fmla="*/ 48 h 106"/>
                <a:gd name="T10" fmla="*/ 164 w 277"/>
                <a:gd name="T11" fmla="*/ 49 h 106"/>
                <a:gd name="T12" fmla="*/ 149 w 277"/>
                <a:gd name="T13" fmla="*/ 51 h 106"/>
                <a:gd name="T14" fmla="*/ 133 w 277"/>
                <a:gd name="T15" fmla="*/ 54 h 106"/>
                <a:gd name="T16" fmla="*/ 118 w 277"/>
                <a:gd name="T17" fmla="*/ 58 h 106"/>
                <a:gd name="T18" fmla="*/ 103 w 277"/>
                <a:gd name="T19" fmla="*/ 63 h 106"/>
                <a:gd name="T20" fmla="*/ 88 w 277"/>
                <a:gd name="T21" fmla="*/ 69 h 106"/>
                <a:gd name="T22" fmla="*/ 74 w 277"/>
                <a:gd name="T23" fmla="*/ 77 h 106"/>
                <a:gd name="T24" fmla="*/ 59 w 277"/>
                <a:gd name="T25" fmla="*/ 85 h 106"/>
                <a:gd name="T26" fmla="*/ 45 w 277"/>
                <a:gd name="T27" fmla="*/ 95 h 106"/>
                <a:gd name="T28" fmla="*/ 32 w 277"/>
                <a:gd name="T29" fmla="*/ 106 h 106"/>
                <a:gd name="T30" fmla="*/ 27 w 277"/>
                <a:gd name="T31" fmla="*/ 106 h 106"/>
                <a:gd name="T32" fmla="*/ 22 w 277"/>
                <a:gd name="T33" fmla="*/ 106 h 106"/>
                <a:gd name="T34" fmla="*/ 17 w 277"/>
                <a:gd name="T35" fmla="*/ 105 h 106"/>
                <a:gd name="T36" fmla="*/ 12 w 277"/>
                <a:gd name="T37" fmla="*/ 103 h 106"/>
                <a:gd name="T38" fmla="*/ 8 w 277"/>
                <a:gd name="T39" fmla="*/ 101 h 106"/>
                <a:gd name="T40" fmla="*/ 4 w 277"/>
                <a:gd name="T41" fmla="*/ 98 h 106"/>
                <a:gd name="T42" fmla="*/ 2 w 277"/>
                <a:gd name="T43" fmla="*/ 93 h 106"/>
                <a:gd name="T44" fmla="*/ 0 w 277"/>
                <a:gd name="T45" fmla="*/ 88 h 106"/>
                <a:gd name="T46" fmla="*/ 2 w 277"/>
                <a:gd name="T47" fmla="*/ 81 h 106"/>
                <a:gd name="T48" fmla="*/ 5 w 277"/>
                <a:gd name="T49" fmla="*/ 74 h 106"/>
                <a:gd name="T50" fmla="*/ 7 w 277"/>
                <a:gd name="T51" fmla="*/ 68 h 106"/>
                <a:gd name="T52" fmla="*/ 10 w 277"/>
                <a:gd name="T53" fmla="*/ 62 h 106"/>
                <a:gd name="T54" fmla="*/ 18 w 277"/>
                <a:gd name="T55" fmla="*/ 52 h 106"/>
                <a:gd name="T56" fmla="*/ 26 w 277"/>
                <a:gd name="T57" fmla="*/ 43 h 106"/>
                <a:gd name="T58" fmla="*/ 36 w 277"/>
                <a:gd name="T59" fmla="*/ 36 h 106"/>
                <a:gd name="T60" fmla="*/ 47 w 277"/>
                <a:gd name="T61" fmla="*/ 30 h 106"/>
                <a:gd name="T62" fmla="*/ 58 w 277"/>
                <a:gd name="T63" fmla="*/ 25 h 106"/>
                <a:gd name="T64" fmla="*/ 71 w 277"/>
                <a:gd name="T65" fmla="*/ 20 h 106"/>
                <a:gd name="T66" fmla="*/ 84 w 277"/>
                <a:gd name="T67" fmla="*/ 17 h 106"/>
                <a:gd name="T68" fmla="*/ 97 w 277"/>
                <a:gd name="T69" fmla="*/ 14 h 106"/>
                <a:gd name="T70" fmla="*/ 111 w 277"/>
                <a:gd name="T71" fmla="*/ 12 h 106"/>
                <a:gd name="T72" fmla="*/ 125 w 277"/>
                <a:gd name="T73" fmla="*/ 9 h 106"/>
                <a:gd name="T74" fmla="*/ 152 w 277"/>
                <a:gd name="T75" fmla="*/ 4 h 106"/>
                <a:gd name="T76" fmla="*/ 178 w 277"/>
                <a:gd name="T77" fmla="*/ 0 h 106"/>
                <a:gd name="T78" fmla="*/ 184 w 277"/>
                <a:gd name="T79" fmla="*/ 0 h 106"/>
                <a:gd name="T80" fmla="*/ 192 w 277"/>
                <a:gd name="T81" fmla="*/ 0 h 106"/>
                <a:gd name="T82" fmla="*/ 199 w 277"/>
                <a:gd name="T83" fmla="*/ 1 h 106"/>
                <a:gd name="T84" fmla="*/ 206 w 277"/>
                <a:gd name="T85" fmla="*/ 3 h 106"/>
                <a:gd name="T86" fmla="*/ 220 w 277"/>
                <a:gd name="T87" fmla="*/ 8 h 106"/>
                <a:gd name="T88" fmla="*/ 234 w 277"/>
                <a:gd name="T89" fmla="*/ 14 h 106"/>
                <a:gd name="T90" fmla="*/ 247 w 277"/>
                <a:gd name="T91" fmla="*/ 22 h 106"/>
                <a:gd name="T92" fmla="*/ 259 w 277"/>
                <a:gd name="T93" fmla="*/ 31 h 106"/>
                <a:gd name="T94" fmla="*/ 264 w 277"/>
                <a:gd name="T95" fmla="*/ 35 h 106"/>
                <a:gd name="T96" fmla="*/ 269 w 277"/>
                <a:gd name="T97" fmla="*/ 41 h 106"/>
                <a:gd name="T98" fmla="*/ 273 w 277"/>
                <a:gd name="T99" fmla="*/ 46 h 106"/>
                <a:gd name="T100" fmla="*/ 277 w 277"/>
                <a:gd name="T101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106">
                  <a:moveTo>
                    <a:pt x="277" y="51"/>
                  </a:moveTo>
                  <a:lnTo>
                    <a:pt x="245" y="48"/>
                  </a:lnTo>
                  <a:lnTo>
                    <a:pt x="213" y="47"/>
                  </a:lnTo>
                  <a:lnTo>
                    <a:pt x="197" y="47"/>
                  </a:lnTo>
                  <a:lnTo>
                    <a:pt x="180" y="48"/>
                  </a:lnTo>
                  <a:lnTo>
                    <a:pt x="164" y="49"/>
                  </a:lnTo>
                  <a:lnTo>
                    <a:pt x="149" y="51"/>
                  </a:lnTo>
                  <a:lnTo>
                    <a:pt x="133" y="54"/>
                  </a:lnTo>
                  <a:lnTo>
                    <a:pt x="118" y="58"/>
                  </a:lnTo>
                  <a:lnTo>
                    <a:pt x="103" y="63"/>
                  </a:lnTo>
                  <a:lnTo>
                    <a:pt x="88" y="69"/>
                  </a:lnTo>
                  <a:lnTo>
                    <a:pt x="74" y="77"/>
                  </a:lnTo>
                  <a:lnTo>
                    <a:pt x="59" y="85"/>
                  </a:lnTo>
                  <a:lnTo>
                    <a:pt x="45" y="95"/>
                  </a:lnTo>
                  <a:lnTo>
                    <a:pt x="32" y="106"/>
                  </a:lnTo>
                  <a:lnTo>
                    <a:pt x="27" y="106"/>
                  </a:lnTo>
                  <a:lnTo>
                    <a:pt x="22" y="106"/>
                  </a:lnTo>
                  <a:lnTo>
                    <a:pt x="17" y="105"/>
                  </a:lnTo>
                  <a:lnTo>
                    <a:pt x="12" y="103"/>
                  </a:lnTo>
                  <a:lnTo>
                    <a:pt x="8" y="101"/>
                  </a:lnTo>
                  <a:lnTo>
                    <a:pt x="4" y="98"/>
                  </a:lnTo>
                  <a:lnTo>
                    <a:pt x="2" y="93"/>
                  </a:lnTo>
                  <a:lnTo>
                    <a:pt x="0" y="88"/>
                  </a:lnTo>
                  <a:lnTo>
                    <a:pt x="2" y="81"/>
                  </a:lnTo>
                  <a:lnTo>
                    <a:pt x="5" y="74"/>
                  </a:lnTo>
                  <a:lnTo>
                    <a:pt x="7" y="68"/>
                  </a:lnTo>
                  <a:lnTo>
                    <a:pt x="10" y="62"/>
                  </a:lnTo>
                  <a:lnTo>
                    <a:pt x="18" y="52"/>
                  </a:lnTo>
                  <a:lnTo>
                    <a:pt x="26" y="43"/>
                  </a:lnTo>
                  <a:lnTo>
                    <a:pt x="36" y="36"/>
                  </a:lnTo>
                  <a:lnTo>
                    <a:pt x="47" y="30"/>
                  </a:lnTo>
                  <a:lnTo>
                    <a:pt x="58" y="25"/>
                  </a:lnTo>
                  <a:lnTo>
                    <a:pt x="71" y="20"/>
                  </a:lnTo>
                  <a:lnTo>
                    <a:pt x="84" y="17"/>
                  </a:lnTo>
                  <a:lnTo>
                    <a:pt x="97" y="14"/>
                  </a:lnTo>
                  <a:lnTo>
                    <a:pt x="111" y="12"/>
                  </a:lnTo>
                  <a:lnTo>
                    <a:pt x="125" y="9"/>
                  </a:lnTo>
                  <a:lnTo>
                    <a:pt x="152" y="4"/>
                  </a:lnTo>
                  <a:lnTo>
                    <a:pt x="178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199" y="1"/>
                  </a:lnTo>
                  <a:lnTo>
                    <a:pt x="206" y="3"/>
                  </a:lnTo>
                  <a:lnTo>
                    <a:pt x="220" y="8"/>
                  </a:lnTo>
                  <a:lnTo>
                    <a:pt x="234" y="14"/>
                  </a:lnTo>
                  <a:lnTo>
                    <a:pt x="247" y="22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41"/>
                  </a:lnTo>
                  <a:lnTo>
                    <a:pt x="273" y="46"/>
                  </a:lnTo>
                  <a:lnTo>
                    <a:pt x="27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3" name="Freeform 39"/>
            <p:cNvSpPr>
              <a:spLocks/>
            </p:cNvSpPr>
            <p:nvPr/>
          </p:nvSpPr>
          <p:spPr bwMode="auto">
            <a:xfrm>
              <a:off x="3298" y="2168"/>
              <a:ext cx="70" cy="99"/>
            </a:xfrm>
            <a:custGeom>
              <a:avLst/>
              <a:gdLst>
                <a:gd name="T0" fmla="*/ 401 w 472"/>
                <a:gd name="T1" fmla="*/ 80 h 602"/>
                <a:gd name="T2" fmla="*/ 415 w 472"/>
                <a:gd name="T3" fmla="*/ 102 h 602"/>
                <a:gd name="T4" fmla="*/ 434 w 472"/>
                <a:gd name="T5" fmla="*/ 136 h 602"/>
                <a:gd name="T6" fmla="*/ 453 w 472"/>
                <a:gd name="T7" fmla="*/ 183 h 602"/>
                <a:gd name="T8" fmla="*/ 466 w 472"/>
                <a:gd name="T9" fmla="*/ 232 h 602"/>
                <a:gd name="T10" fmla="*/ 461 w 472"/>
                <a:gd name="T11" fmla="*/ 300 h 602"/>
                <a:gd name="T12" fmla="*/ 441 w 472"/>
                <a:gd name="T13" fmla="*/ 364 h 602"/>
                <a:gd name="T14" fmla="*/ 424 w 472"/>
                <a:gd name="T15" fmla="*/ 405 h 602"/>
                <a:gd name="T16" fmla="*/ 402 w 472"/>
                <a:gd name="T17" fmla="*/ 444 h 602"/>
                <a:gd name="T18" fmla="*/ 376 w 472"/>
                <a:gd name="T19" fmla="*/ 482 h 602"/>
                <a:gd name="T20" fmla="*/ 346 w 472"/>
                <a:gd name="T21" fmla="*/ 515 h 602"/>
                <a:gd name="T22" fmla="*/ 309 w 472"/>
                <a:gd name="T23" fmla="*/ 545 h 602"/>
                <a:gd name="T24" fmla="*/ 258 w 472"/>
                <a:gd name="T25" fmla="*/ 572 h 602"/>
                <a:gd name="T26" fmla="*/ 212 w 472"/>
                <a:gd name="T27" fmla="*/ 589 h 602"/>
                <a:gd name="T28" fmla="*/ 181 w 472"/>
                <a:gd name="T29" fmla="*/ 597 h 602"/>
                <a:gd name="T30" fmla="*/ 148 w 472"/>
                <a:gd name="T31" fmla="*/ 602 h 602"/>
                <a:gd name="T32" fmla="*/ 116 w 472"/>
                <a:gd name="T33" fmla="*/ 602 h 602"/>
                <a:gd name="T34" fmla="*/ 85 w 472"/>
                <a:gd name="T35" fmla="*/ 596 h 602"/>
                <a:gd name="T36" fmla="*/ 54 w 472"/>
                <a:gd name="T37" fmla="*/ 584 h 602"/>
                <a:gd name="T38" fmla="*/ 22 w 472"/>
                <a:gd name="T39" fmla="*/ 559 h 602"/>
                <a:gd name="T40" fmla="*/ 18 w 472"/>
                <a:gd name="T41" fmla="*/ 562 h 602"/>
                <a:gd name="T42" fmla="*/ 14 w 472"/>
                <a:gd name="T43" fmla="*/ 563 h 602"/>
                <a:gd name="T44" fmla="*/ 6 w 472"/>
                <a:gd name="T45" fmla="*/ 563 h 602"/>
                <a:gd name="T46" fmla="*/ 0 w 472"/>
                <a:gd name="T47" fmla="*/ 516 h 602"/>
                <a:gd name="T48" fmla="*/ 1 w 472"/>
                <a:gd name="T49" fmla="*/ 469 h 602"/>
                <a:gd name="T50" fmla="*/ 8 w 472"/>
                <a:gd name="T51" fmla="*/ 423 h 602"/>
                <a:gd name="T52" fmla="*/ 19 w 472"/>
                <a:gd name="T53" fmla="*/ 378 h 602"/>
                <a:gd name="T54" fmla="*/ 36 w 472"/>
                <a:gd name="T55" fmla="*/ 333 h 602"/>
                <a:gd name="T56" fmla="*/ 58 w 472"/>
                <a:gd name="T57" fmla="*/ 292 h 602"/>
                <a:gd name="T58" fmla="*/ 82 w 472"/>
                <a:gd name="T59" fmla="*/ 251 h 602"/>
                <a:gd name="T60" fmla="*/ 110 w 472"/>
                <a:gd name="T61" fmla="*/ 212 h 602"/>
                <a:gd name="T62" fmla="*/ 133 w 472"/>
                <a:gd name="T63" fmla="*/ 199 h 602"/>
                <a:gd name="T64" fmla="*/ 154 w 472"/>
                <a:gd name="T65" fmla="*/ 181 h 602"/>
                <a:gd name="T66" fmla="*/ 172 w 472"/>
                <a:gd name="T67" fmla="*/ 161 h 602"/>
                <a:gd name="T68" fmla="*/ 184 w 472"/>
                <a:gd name="T69" fmla="*/ 137 h 602"/>
                <a:gd name="T70" fmla="*/ 197 w 472"/>
                <a:gd name="T71" fmla="*/ 131 h 602"/>
                <a:gd name="T72" fmla="*/ 209 w 472"/>
                <a:gd name="T73" fmla="*/ 122 h 602"/>
                <a:gd name="T74" fmla="*/ 228 w 472"/>
                <a:gd name="T75" fmla="*/ 98 h 602"/>
                <a:gd name="T76" fmla="*/ 247 w 472"/>
                <a:gd name="T77" fmla="*/ 75 h 602"/>
                <a:gd name="T78" fmla="*/ 258 w 472"/>
                <a:gd name="T79" fmla="*/ 67 h 602"/>
                <a:gd name="T80" fmla="*/ 271 w 472"/>
                <a:gd name="T81" fmla="*/ 63 h 602"/>
                <a:gd name="T82" fmla="*/ 285 w 472"/>
                <a:gd name="T83" fmla="*/ 44 h 602"/>
                <a:gd name="T84" fmla="*/ 281 w 472"/>
                <a:gd name="T85" fmla="*/ 39 h 602"/>
                <a:gd name="T86" fmla="*/ 273 w 472"/>
                <a:gd name="T87" fmla="*/ 35 h 602"/>
                <a:gd name="T88" fmla="*/ 262 w 472"/>
                <a:gd name="T89" fmla="*/ 32 h 602"/>
                <a:gd name="T90" fmla="*/ 254 w 472"/>
                <a:gd name="T91" fmla="*/ 28 h 602"/>
                <a:gd name="T92" fmla="*/ 250 w 472"/>
                <a:gd name="T93" fmla="*/ 23 h 602"/>
                <a:gd name="T94" fmla="*/ 250 w 472"/>
                <a:gd name="T95" fmla="*/ 12 h 602"/>
                <a:gd name="T96" fmla="*/ 254 w 472"/>
                <a:gd name="T97" fmla="*/ 3 h 602"/>
                <a:gd name="T98" fmla="*/ 261 w 472"/>
                <a:gd name="T99" fmla="*/ 0 h 602"/>
                <a:gd name="T100" fmla="*/ 269 w 472"/>
                <a:gd name="T101" fmla="*/ 1 h 602"/>
                <a:gd name="T102" fmla="*/ 292 w 472"/>
                <a:gd name="T103" fmla="*/ 11 h 602"/>
                <a:gd name="T104" fmla="*/ 329 w 472"/>
                <a:gd name="T105" fmla="*/ 35 h 602"/>
                <a:gd name="T106" fmla="*/ 351 w 472"/>
                <a:gd name="T107" fmla="*/ 57 h 602"/>
                <a:gd name="T108" fmla="*/ 361 w 472"/>
                <a:gd name="T109" fmla="*/ 64 h 602"/>
                <a:gd name="T110" fmla="*/ 373 w 472"/>
                <a:gd name="T111" fmla="*/ 68 h 602"/>
                <a:gd name="T112" fmla="*/ 386 w 472"/>
                <a:gd name="T113" fmla="*/ 7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2" h="602">
                  <a:moveTo>
                    <a:pt x="393" y="70"/>
                  </a:moveTo>
                  <a:lnTo>
                    <a:pt x="401" y="80"/>
                  </a:lnTo>
                  <a:lnTo>
                    <a:pt x="408" y="91"/>
                  </a:lnTo>
                  <a:lnTo>
                    <a:pt x="415" y="102"/>
                  </a:lnTo>
                  <a:lnTo>
                    <a:pt x="423" y="113"/>
                  </a:lnTo>
                  <a:lnTo>
                    <a:pt x="434" y="136"/>
                  </a:lnTo>
                  <a:lnTo>
                    <a:pt x="444" y="159"/>
                  </a:lnTo>
                  <a:lnTo>
                    <a:pt x="453" y="183"/>
                  </a:lnTo>
                  <a:lnTo>
                    <a:pt x="460" y="207"/>
                  </a:lnTo>
                  <a:lnTo>
                    <a:pt x="466" y="232"/>
                  </a:lnTo>
                  <a:lnTo>
                    <a:pt x="472" y="257"/>
                  </a:lnTo>
                  <a:lnTo>
                    <a:pt x="461" y="300"/>
                  </a:lnTo>
                  <a:lnTo>
                    <a:pt x="448" y="342"/>
                  </a:lnTo>
                  <a:lnTo>
                    <a:pt x="441" y="364"/>
                  </a:lnTo>
                  <a:lnTo>
                    <a:pt x="433" y="385"/>
                  </a:lnTo>
                  <a:lnTo>
                    <a:pt x="424" y="405"/>
                  </a:lnTo>
                  <a:lnTo>
                    <a:pt x="413" y="425"/>
                  </a:lnTo>
                  <a:lnTo>
                    <a:pt x="402" y="444"/>
                  </a:lnTo>
                  <a:lnTo>
                    <a:pt x="390" y="463"/>
                  </a:lnTo>
                  <a:lnTo>
                    <a:pt x="376" y="482"/>
                  </a:lnTo>
                  <a:lnTo>
                    <a:pt x="362" y="499"/>
                  </a:lnTo>
                  <a:lnTo>
                    <a:pt x="346" y="515"/>
                  </a:lnTo>
                  <a:lnTo>
                    <a:pt x="328" y="531"/>
                  </a:lnTo>
                  <a:lnTo>
                    <a:pt x="309" y="545"/>
                  </a:lnTo>
                  <a:lnTo>
                    <a:pt x="287" y="559"/>
                  </a:lnTo>
                  <a:lnTo>
                    <a:pt x="258" y="572"/>
                  </a:lnTo>
                  <a:lnTo>
                    <a:pt x="228" y="584"/>
                  </a:lnTo>
                  <a:lnTo>
                    <a:pt x="212" y="589"/>
                  </a:lnTo>
                  <a:lnTo>
                    <a:pt x="197" y="594"/>
                  </a:lnTo>
                  <a:lnTo>
                    <a:pt x="181" y="597"/>
                  </a:lnTo>
                  <a:lnTo>
                    <a:pt x="164" y="600"/>
                  </a:lnTo>
                  <a:lnTo>
                    <a:pt x="148" y="602"/>
                  </a:lnTo>
                  <a:lnTo>
                    <a:pt x="132" y="602"/>
                  </a:lnTo>
                  <a:lnTo>
                    <a:pt x="116" y="602"/>
                  </a:lnTo>
                  <a:lnTo>
                    <a:pt x="101" y="599"/>
                  </a:lnTo>
                  <a:lnTo>
                    <a:pt x="85" y="596"/>
                  </a:lnTo>
                  <a:lnTo>
                    <a:pt x="69" y="591"/>
                  </a:lnTo>
                  <a:lnTo>
                    <a:pt x="54" y="584"/>
                  </a:lnTo>
                  <a:lnTo>
                    <a:pt x="39" y="575"/>
                  </a:lnTo>
                  <a:lnTo>
                    <a:pt x="22" y="559"/>
                  </a:lnTo>
                  <a:lnTo>
                    <a:pt x="20" y="561"/>
                  </a:lnTo>
                  <a:lnTo>
                    <a:pt x="18" y="562"/>
                  </a:lnTo>
                  <a:lnTo>
                    <a:pt x="16" y="563"/>
                  </a:lnTo>
                  <a:lnTo>
                    <a:pt x="14" y="563"/>
                  </a:lnTo>
                  <a:lnTo>
                    <a:pt x="9" y="563"/>
                  </a:lnTo>
                  <a:lnTo>
                    <a:pt x="6" y="563"/>
                  </a:lnTo>
                  <a:lnTo>
                    <a:pt x="2" y="540"/>
                  </a:lnTo>
                  <a:lnTo>
                    <a:pt x="0" y="516"/>
                  </a:lnTo>
                  <a:lnTo>
                    <a:pt x="0" y="493"/>
                  </a:lnTo>
                  <a:lnTo>
                    <a:pt x="1" y="469"/>
                  </a:lnTo>
                  <a:lnTo>
                    <a:pt x="4" y="446"/>
                  </a:lnTo>
                  <a:lnTo>
                    <a:pt x="8" y="423"/>
                  </a:lnTo>
                  <a:lnTo>
                    <a:pt x="13" y="400"/>
                  </a:lnTo>
                  <a:lnTo>
                    <a:pt x="19" y="378"/>
                  </a:lnTo>
                  <a:lnTo>
                    <a:pt x="27" y="356"/>
                  </a:lnTo>
                  <a:lnTo>
                    <a:pt x="36" y="333"/>
                  </a:lnTo>
                  <a:lnTo>
                    <a:pt x="47" y="312"/>
                  </a:lnTo>
                  <a:lnTo>
                    <a:pt x="58" y="292"/>
                  </a:lnTo>
                  <a:lnTo>
                    <a:pt x="69" y="271"/>
                  </a:lnTo>
                  <a:lnTo>
                    <a:pt x="82" y="251"/>
                  </a:lnTo>
                  <a:lnTo>
                    <a:pt x="95" y="232"/>
                  </a:lnTo>
                  <a:lnTo>
                    <a:pt x="110" y="212"/>
                  </a:lnTo>
                  <a:lnTo>
                    <a:pt x="122" y="206"/>
                  </a:lnTo>
                  <a:lnTo>
                    <a:pt x="133" y="199"/>
                  </a:lnTo>
                  <a:lnTo>
                    <a:pt x="144" y="191"/>
                  </a:lnTo>
                  <a:lnTo>
                    <a:pt x="154" y="181"/>
                  </a:lnTo>
                  <a:lnTo>
                    <a:pt x="163" y="172"/>
                  </a:lnTo>
                  <a:lnTo>
                    <a:pt x="172" y="161"/>
                  </a:lnTo>
                  <a:lnTo>
                    <a:pt x="179" y="149"/>
                  </a:lnTo>
                  <a:lnTo>
                    <a:pt x="184" y="137"/>
                  </a:lnTo>
                  <a:lnTo>
                    <a:pt x="191" y="134"/>
                  </a:lnTo>
                  <a:lnTo>
                    <a:pt x="197" y="131"/>
                  </a:lnTo>
                  <a:lnTo>
                    <a:pt x="203" y="126"/>
                  </a:lnTo>
                  <a:lnTo>
                    <a:pt x="209" y="122"/>
                  </a:lnTo>
                  <a:lnTo>
                    <a:pt x="219" y="110"/>
                  </a:lnTo>
                  <a:lnTo>
                    <a:pt x="228" y="98"/>
                  </a:lnTo>
                  <a:lnTo>
                    <a:pt x="237" y="86"/>
                  </a:lnTo>
                  <a:lnTo>
                    <a:pt x="247" y="75"/>
                  </a:lnTo>
                  <a:lnTo>
                    <a:pt x="253" y="71"/>
                  </a:lnTo>
                  <a:lnTo>
                    <a:pt x="258" y="67"/>
                  </a:lnTo>
                  <a:lnTo>
                    <a:pt x="264" y="64"/>
                  </a:lnTo>
                  <a:lnTo>
                    <a:pt x="271" y="63"/>
                  </a:lnTo>
                  <a:lnTo>
                    <a:pt x="287" y="47"/>
                  </a:lnTo>
                  <a:lnTo>
                    <a:pt x="285" y="44"/>
                  </a:lnTo>
                  <a:lnTo>
                    <a:pt x="283" y="41"/>
                  </a:lnTo>
                  <a:lnTo>
                    <a:pt x="281" y="39"/>
                  </a:lnTo>
                  <a:lnTo>
                    <a:pt x="278" y="38"/>
                  </a:lnTo>
                  <a:lnTo>
                    <a:pt x="273" y="35"/>
                  </a:lnTo>
                  <a:lnTo>
                    <a:pt x="267" y="34"/>
                  </a:lnTo>
                  <a:lnTo>
                    <a:pt x="262" y="32"/>
                  </a:lnTo>
                  <a:lnTo>
                    <a:pt x="257" y="30"/>
                  </a:lnTo>
                  <a:lnTo>
                    <a:pt x="254" y="28"/>
                  </a:lnTo>
                  <a:lnTo>
                    <a:pt x="252" y="26"/>
                  </a:lnTo>
                  <a:lnTo>
                    <a:pt x="250" y="23"/>
                  </a:lnTo>
                  <a:lnTo>
                    <a:pt x="248" y="19"/>
                  </a:lnTo>
                  <a:lnTo>
                    <a:pt x="250" y="12"/>
                  </a:lnTo>
                  <a:lnTo>
                    <a:pt x="252" y="7"/>
                  </a:lnTo>
                  <a:lnTo>
                    <a:pt x="254" y="3"/>
                  </a:lnTo>
                  <a:lnTo>
                    <a:pt x="257" y="1"/>
                  </a:lnTo>
                  <a:lnTo>
                    <a:pt x="261" y="0"/>
                  </a:lnTo>
                  <a:lnTo>
                    <a:pt x="264" y="0"/>
                  </a:lnTo>
                  <a:lnTo>
                    <a:pt x="269" y="1"/>
                  </a:lnTo>
                  <a:lnTo>
                    <a:pt x="273" y="2"/>
                  </a:lnTo>
                  <a:lnTo>
                    <a:pt x="292" y="11"/>
                  </a:lnTo>
                  <a:lnTo>
                    <a:pt x="311" y="19"/>
                  </a:lnTo>
                  <a:lnTo>
                    <a:pt x="329" y="35"/>
                  </a:lnTo>
                  <a:lnTo>
                    <a:pt x="347" y="53"/>
                  </a:lnTo>
                  <a:lnTo>
                    <a:pt x="351" y="57"/>
                  </a:lnTo>
                  <a:lnTo>
                    <a:pt x="356" y="60"/>
                  </a:lnTo>
                  <a:lnTo>
                    <a:pt x="361" y="64"/>
                  </a:lnTo>
                  <a:lnTo>
                    <a:pt x="367" y="66"/>
                  </a:lnTo>
                  <a:lnTo>
                    <a:pt x="373" y="68"/>
                  </a:lnTo>
                  <a:lnTo>
                    <a:pt x="379" y="69"/>
                  </a:lnTo>
                  <a:lnTo>
                    <a:pt x="386" y="70"/>
                  </a:lnTo>
                  <a:lnTo>
                    <a:pt x="393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4" name="Freeform 40"/>
            <p:cNvSpPr>
              <a:spLocks/>
            </p:cNvSpPr>
            <p:nvPr/>
          </p:nvSpPr>
          <p:spPr bwMode="auto">
            <a:xfrm>
              <a:off x="3303" y="2190"/>
              <a:ext cx="54" cy="70"/>
            </a:xfrm>
            <a:custGeom>
              <a:avLst/>
              <a:gdLst>
                <a:gd name="T0" fmla="*/ 331 w 361"/>
                <a:gd name="T1" fmla="*/ 280 h 419"/>
                <a:gd name="T2" fmla="*/ 303 w 361"/>
                <a:gd name="T3" fmla="*/ 315 h 419"/>
                <a:gd name="T4" fmla="*/ 271 w 361"/>
                <a:gd name="T5" fmla="*/ 347 h 419"/>
                <a:gd name="T6" fmla="*/ 234 w 361"/>
                <a:gd name="T7" fmla="*/ 373 h 419"/>
                <a:gd name="T8" fmla="*/ 196 w 361"/>
                <a:gd name="T9" fmla="*/ 393 h 419"/>
                <a:gd name="T10" fmla="*/ 155 w 361"/>
                <a:gd name="T11" fmla="*/ 408 h 419"/>
                <a:gd name="T12" fmla="*/ 113 w 361"/>
                <a:gd name="T13" fmla="*/ 417 h 419"/>
                <a:gd name="T14" fmla="*/ 71 w 361"/>
                <a:gd name="T15" fmla="*/ 419 h 419"/>
                <a:gd name="T16" fmla="*/ 44 w 361"/>
                <a:gd name="T17" fmla="*/ 417 h 419"/>
                <a:gd name="T18" fmla="*/ 34 w 361"/>
                <a:gd name="T19" fmla="*/ 412 h 419"/>
                <a:gd name="T20" fmla="*/ 26 w 361"/>
                <a:gd name="T21" fmla="*/ 401 h 419"/>
                <a:gd name="T22" fmla="*/ 19 w 361"/>
                <a:gd name="T23" fmla="*/ 382 h 419"/>
                <a:gd name="T24" fmla="*/ 12 w 361"/>
                <a:gd name="T25" fmla="*/ 369 h 419"/>
                <a:gd name="T26" fmla="*/ 5 w 361"/>
                <a:gd name="T27" fmla="*/ 363 h 419"/>
                <a:gd name="T28" fmla="*/ 5 w 361"/>
                <a:gd name="T29" fmla="*/ 323 h 419"/>
                <a:gd name="T30" fmla="*/ 16 w 361"/>
                <a:gd name="T31" fmla="*/ 271 h 419"/>
                <a:gd name="T32" fmla="*/ 26 w 361"/>
                <a:gd name="T33" fmla="*/ 237 h 419"/>
                <a:gd name="T34" fmla="*/ 39 w 361"/>
                <a:gd name="T35" fmla="*/ 204 h 419"/>
                <a:gd name="T36" fmla="*/ 55 w 361"/>
                <a:gd name="T37" fmla="*/ 172 h 419"/>
                <a:gd name="T38" fmla="*/ 74 w 361"/>
                <a:gd name="T39" fmla="*/ 142 h 419"/>
                <a:gd name="T40" fmla="*/ 97 w 361"/>
                <a:gd name="T41" fmla="*/ 114 h 419"/>
                <a:gd name="T42" fmla="*/ 108 w 361"/>
                <a:gd name="T43" fmla="*/ 108 h 419"/>
                <a:gd name="T44" fmla="*/ 106 w 361"/>
                <a:gd name="T45" fmla="*/ 131 h 419"/>
                <a:gd name="T46" fmla="*/ 107 w 361"/>
                <a:gd name="T47" fmla="*/ 149 h 419"/>
                <a:gd name="T48" fmla="*/ 111 w 361"/>
                <a:gd name="T49" fmla="*/ 160 h 419"/>
                <a:gd name="T50" fmla="*/ 118 w 361"/>
                <a:gd name="T51" fmla="*/ 169 h 419"/>
                <a:gd name="T52" fmla="*/ 131 w 361"/>
                <a:gd name="T53" fmla="*/ 173 h 419"/>
                <a:gd name="T54" fmla="*/ 148 w 361"/>
                <a:gd name="T55" fmla="*/ 172 h 419"/>
                <a:gd name="T56" fmla="*/ 168 w 361"/>
                <a:gd name="T57" fmla="*/ 167 h 419"/>
                <a:gd name="T58" fmla="*/ 186 w 361"/>
                <a:gd name="T59" fmla="*/ 157 h 419"/>
                <a:gd name="T60" fmla="*/ 203 w 361"/>
                <a:gd name="T61" fmla="*/ 144 h 419"/>
                <a:gd name="T62" fmla="*/ 225 w 361"/>
                <a:gd name="T63" fmla="*/ 119 h 419"/>
                <a:gd name="T64" fmla="*/ 250 w 361"/>
                <a:gd name="T65" fmla="*/ 83 h 419"/>
                <a:gd name="T66" fmla="*/ 259 w 361"/>
                <a:gd name="T67" fmla="*/ 52 h 419"/>
                <a:gd name="T68" fmla="*/ 260 w 361"/>
                <a:gd name="T69" fmla="*/ 34 h 419"/>
                <a:gd name="T70" fmla="*/ 263 w 361"/>
                <a:gd name="T71" fmla="*/ 25 h 419"/>
                <a:gd name="T72" fmla="*/ 269 w 361"/>
                <a:gd name="T73" fmla="*/ 17 h 419"/>
                <a:gd name="T74" fmla="*/ 277 w 361"/>
                <a:gd name="T75" fmla="*/ 11 h 419"/>
                <a:gd name="T76" fmla="*/ 294 w 361"/>
                <a:gd name="T77" fmla="*/ 4 h 419"/>
                <a:gd name="T78" fmla="*/ 323 w 361"/>
                <a:gd name="T79" fmla="*/ 14 h 419"/>
                <a:gd name="T80" fmla="*/ 341 w 361"/>
                <a:gd name="T81" fmla="*/ 43 h 419"/>
                <a:gd name="T82" fmla="*/ 353 w 361"/>
                <a:gd name="T83" fmla="*/ 73 h 419"/>
                <a:gd name="T84" fmla="*/ 360 w 361"/>
                <a:gd name="T85" fmla="*/ 106 h 419"/>
                <a:gd name="T86" fmla="*/ 361 w 361"/>
                <a:gd name="T87" fmla="*/ 139 h 419"/>
                <a:gd name="T88" fmla="*/ 359 w 361"/>
                <a:gd name="T89" fmla="*/ 173 h 419"/>
                <a:gd name="T90" fmla="*/ 351 w 361"/>
                <a:gd name="T91" fmla="*/ 22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1" h="419">
                  <a:moveTo>
                    <a:pt x="343" y="261"/>
                  </a:moveTo>
                  <a:lnTo>
                    <a:pt x="331" y="280"/>
                  </a:lnTo>
                  <a:lnTo>
                    <a:pt x="318" y="298"/>
                  </a:lnTo>
                  <a:lnTo>
                    <a:pt x="303" y="315"/>
                  </a:lnTo>
                  <a:lnTo>
                    <a:pt x="288" y="331"/>
                  </a:lnTo>
                  <a:lnTo>
                    <a:pt x="271" y="347"/>
                  </a:lnTo>
                  <a:lnTo>
                    <a:pt x="254" y="361"/>
                  </a:lnTo>
                  <a:lnTo>
                    <a:pt x="234" y="373"/>
                  </a:lnTo>
                  <a:lnTo>
                    <a:pt x="215" y="384"/>
                  </a:lnTo>
                  <a:lnTo>
                    <a:pt x="196" y="393"/>
                  </a:lnTo>
                  <a:lnTo>
                    <a:pt x="176" y="401"/>
                  </a:lnTo>
                  <a:lnTo>
                    <a:pt x="155" y="408"/>
                  </a:lnTo>
                  <a:lnTo>
                    <a:pt x="134" y="413"/>
                  </a:lnTo>
                  <a:lnTo>
                    <a:pt x="113" y="417"/>
                  </a:lnTo>
                  <a:lnTo>
                    <a:pt x="92" y="419"/>
                  </a:lnTo>
                  <a:lnTo>
                    <a:pt x="71" y="419"/>
                  </a:lnTo>
                  <a:lnTo>
                    <a:pt x="50" y="418"/>
                  </a:lnTo>
                  <a:lnTo>
                    <a:pt x="44" y="417"/>
                  </a:lnTo>
                  <a:lnTo>
                    <a:pt x="39" y="415"/>
                  </a:lnTo>
                  <a:lnTo>
                    <a:pt x="34" y="412"/>
                  </a:lnTo>
                  <a:lnTo>
                    <a:pt x="31" y="409"/>
                  </a:lnTo>
                  <a:lnTo>
                    <a:pt x="26" y="401"/>
                  </a:lnTo>
                  <a:lnTo>
                    <a:pt x="22" y="392"/>
                  </a:lnTo>
                  <a:lnTo>
                    <a:pt x="19" y="382"/>
                  </a:lnTo>
                  <a:lnTo>
                    <a:pt x="15" y="373"/>
                  </a:lnTo>
                  <a:lnTo>
                    <a:pt x="12" y="369"/>
                  </a:lnTo>
                  <a:lnTo>
                    <a:pt x="9" y="365"/>
                  </a:lnTo>
                  <a:lnTo>
                    <a:pt x="5" y="363"/>
                  </a:lnTo>
                  <a:lnTo>
                    <a:pt x="0" y="360"/>
                  </a:lnTo>
                  <a:lnTo>
                    <a:pt x="5" y="323"/>
                  </a:lnTo>
                  <a:lnTo>
                    <a:pt x="12" y="288"/>
                  </a:lnTo>
                  <a:lnTo>
                    <a:pt x="16" y="271"/>
                  </a:lnTo>
                  <a:lnTo>
                    <a:pt x="21" y="254"/>
                  </a:lnTo>
                  <a:lnTo>
                    <a:pt x="26" y="237"/>
                  </a:lnTo>
                  <a:lnTo>
                    <a:pt x="32" y="221"/>
                  </a:lnTo>
                  <a:lnTo>
                    <a:pt x="39" y="204"/>
                  </a:lnTo>
                  <a:lnTo>
                    <a:pt x="47" y="188"/>
                  </a:lnTo>
                  <a:lnTo>
                    <a:pt x="55" y="172"/>
                  </a:lnTo>
                  <a:lnTo>
                    <a:pt x="64" y="157"/>
                  </a:lnTo>
                  <a:lnTo>
                    <a:pt x="74" y="142"/>
                  </a:lnTo>
                  <a:lnTo>
                    <a:pt x="85" y="128"/>
                  </a:lnTo>
                  <a:lnTo>
                    <a:pt x="97" y="114"/>
                  </a:lnTo>
                  <a:lnTo>
                    <a:pt x="110" y="100"/>
                  </a:lnTo>
                  <a:lnTo>
                    <a:pt x="108" y="108"/>
                  </a:lnTo>
                  <a:lnTo>
                    <a:pt x="107" y="118"/>
                  </a:lnTo>
                  <a:lnTo>
                    <a:pt x="106" y="131"/>
                  </a:lnTo>
                  <a:lnTo>
                    <a:pt x="106" y="143"/>
                  </a:lnTo>
                  <a:lnTo>
                    <a:pt x="107" y="149"/>
                  </a:lnTo>
                  <a:lnTo>
                    <a:pt x="109" y="155"/>
                  </a:lnTo>
                  <a:lnTo>
                    <a:pt x="111" y="160"/>
                  </a:lnTo>
                  <a:lnTo>
                    <a:pt x="114" y="165"/>
                  </a:lnTo>
                  <a:lnTo>
                    <a:pt x="118" y="169"/>
                  </a:lnTo>
                  <a:lnTo>
                    <a:pt x="123" y="171"/>
                  </a:lnTo>
                  <a:lnTo>
                    <a:pt x="131" y="173"/>
                  </a:lnTo>
                  <a:lnTo>
                    <a:pt x="138" y="173"/>
                  </a:lnTo>
                  <a:lnTo>
                    <a:pt x="148" y="172"/>
                  </a:lnTo>
                  <a:lnTo>
                    <a:pt x="158" y="170"/>
                  </a:lnTo>
                  <a:lnTo>
                    <a:pt x="168" y="167"/>
                  </a:lnTo>
                  <a:lnTo>
                    <a:pt x="177" y="162"/>
                  </a:lnTo>
                  <a:lnTo>
                    <a:pt x="186" y="157"/>
                  </a:lnTo>
                  <a:lnTo>
                    <a:pt x="194" y="151"/>
                  </a:lnTo>
                  <a:lnTo>
                    <a:pt x="203" y="144"/>
                  </a:lnTo>
                  <a:lnTo>
                    <a:pt x="211" y="136"/>
                  </a:lnTo>
                  <a:lnTo>
                    <a:pt x="225" y="119"/>
                  </a:lnTo>
                  <a:lnTo>
                    <a:pt x="238" y="102"/>
                  </a:lnTo>
                  <a:lnTo>
                    <a:pt x="250" y="83"/>
                  </a:lnTo>
                  <a:lnTo>
                    <a:pt x="260" y="67"/>
                  </a:lnTo>
                  <a:lnTo>
                    <a:pt x="259" y="52"/>
                  </a:lnTo>
                  <a:lnTo>
                    <a:pt x="259" y="39"/>
                  </a:lnTo>
                  <a:lnTo>
                    <a:pt x="260" y="34"/>
                  </a:lnTo>
                  <a:lnTo>
                    <a:pt x="262" y="29"/>
                  </a:lnTo>
                  <a:lnTo>
                    <a:pt x="263" y="25"/>
                  </a:lnTo>
                  <a:lnTo>
                    <a:pt x="266" y="21"/>
                  </a:lnTo>
                  <a:lnTo>
                    <a:pt x="269" y="17"/>
                  </a:lnTo>
                  <a:lnTo>
                    <a:pt x="272" y="14"/>
                  </a:lnTo>
                  <a:lnTo>
                    <a:pt x="277" y="11"/>
                  </a:lnTo>
                  <a:lnTo>
                    <a:pt x="282" y="9"/>
                  </a:lnTo>
                  <a:lnTo>
                    <a:pt x="294" y="4"/>
                  </a:lnTo>
                  <a:lnTo>
                    <a:pt x="311" y="0"/>
                  </a:lnTo>
                  <a:lnTo>
                    <a:pt x="323" y="14"/>
                  </a:lnTo>
                  <a:lnTo>
                    <a:pt x="333" y="28"/>
                  </a:lnTo>
                  <a:lnTo>
                    <a:pt x="341" y="43"/>
                  </a:lnTo>
                  <a:lnTo>
                    <a:pt x="348" y="58"/>
                  </a:lnTo>
                  <a:lnTo>
                    <a:pt x="353" y="73"/>
                  </a:lnTo>
                  <a:lnTo>
                    <a:pt x="357" y="90"/>
                  </a:lnTo>
                  <a:lnTo>
                    <a:pt x="360" y="106"/>
                  </a:lnTo>
                  <a:lnTo>
                    <a:pt x="361" y="122"/>
                  </a:lnTo>
                  <a:lnTo>
                    <a:pt x="361" y="139"/>
                  </a:lnTo>
                  <a:lnTo>
                    <a:pt x="361" y="156"/>
                  </a:lnTo>
                  <a:lnTo>
                    <a:pt x="359" y="173"/>
                  </a:lnTo>
                  <a:lnTo>
                    <a:pt x="357" y="190"/>
                  </a:lnTo>
                  <a:lnTo>
                    <a:pt x="351" y="226"/>
                  </a:lnTo>
                  <a:lnTo>
                    <a:pt x="343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5" name="Freeform 41"/>
            <p:cNvSpPr>
              <a:spLocks/>
            </p:cNvSpPr>
            <p:nvPr/>
          </p:nvSpPr>
          <p:spPr bwMode="auto">
            <a:xfrm>
              <a:off x="3384" y="2221"/>
              <a:ext cx="37" cy="63"/>
            </a:xfrm>
            <a:custGeom>
              <a:avLst/>
              <a:gdLst>
                <a:gd name="T0" fmla="*/ 170 w 252"/>
                <a:gd name="T1" fmla="*/ 312 h 385"/>
                <a:gd name="T2" fmla="*/ 153 w 252"/>
                <a:gd name="T3" fmla="*/ 331 h 385"/>
                <a:gd name="T4" fmla="*/ 133 w 252"/>
                <a:gd name="T5" fmla="*/ 345 h 385"/>
                <a:gd name="T6" fmla="*/ 112 w 252"/>
                <a:gd name="T7" fmla="*/ 355 h 385"/>
                <a:gd name="T8" fmla="*/ 77 w 252"/>
                <a:gd name="T9" fmla="*/ 366 h 385"/>
                <a:gd name="T10" fmla="*/ 31 w 252"/>
                <a:gd name="T11" fmla="*/ 378 h 385"/>
                <a:gd name="T12" fmla="*/ 7 w 252"/>
                <a:gd name="T13" fmla="*/ 356 h 385"/>
                <a:gd name="T14" fmla="*/ 2 w 252"/>
                <a:gd name="T15" fmla="*/ 299 h 385"/>
                <a:gd name="T16" fmla="*/ 0 w 252"/>
                <a:gd name="T17" fmla="*/ 256 h 385"/>
                <a:gd name="T18" fmla="*/ 3 w 252"/>
                <a:gd name="T19" fmla="*/ 229 h 385"/>
                <a:gd name="T20" fmla="*/ 9 w 252"/>
                <a:gd name="T21" fmla="*/ 202 h 385"/>
                <a:gd name="T22" fmla="*/ 21 w 252"/>
                <a:gd name="T23" fmla="*/ 176 h 385"/>
                <a:gd name="T24" fmla="*/ 34 w 252"/>
                <a:gd name="T25" fmla="*/ 172 h 385"/>
                <a:gd name="T26" fmla="*/ 47 w 252"/>
                <a:gd name="T27" fmla="*/ 192 h 385"/>
                <a:gd name="T28" fmla="*/ 58 w 252"/>
                <a:gd name="T29" fmla="*/ 205 h 385"/>
                <a:gd name="T30" fmla="*/ 67 w 252"/>
                <a:gd name="T31" fmla="*/ 211 h 385"/>
                <a:gd name="T32" fmla="*/ 77 w 252"/>
                <a:gd name="T33" fmla="*/ 212 h 385"/>
                <a:gd name="T34" fmla="*/ 90 w 252"/>
                <a:gd name="T35" fmla="*/ 209 h 385"/>
                <a:gd name="T36" fmla="*/ 106 w 252"/>
                <a:gd name="T37" fmla="*/ 202 h 385"/>
                <a:gd name="T38" fmla="*/ 125 w 252"/>
                <a:gd name="T39" fmla="*/ 191 h 385"/>
                <a:gd name="T40" fmla="*/ 142 w 252"/>
                <a:gd name="T41" fmla="*/ 176 h 385"/>
                <a:gd name="T42" fmla="*/ 157 w 252"/>
                <a:gd name="T43" fmla="*/ 160 h 385"/>
                <a:gd name="T44" fmla="*/ 165 w 252"/>
                <a:gd name="T45" fmla="*/ 142 h 385"/>
                <a:gd name="T46" fmla="*/ 167 w 252"/>
                <a:gd name="T47" fmla="*/ 129 h 385"/>
                <a:gd name="T48" fmla="*/ 164 w 252"/>
                <a:gd name="T49" fmla="*/ 117 h 385"/>
                <a:gd name="T50" fmla="*/ 158 w 252"/>
                <a:gd name="T51" fmla="*/ 107 h 385"/>
                <a:gd name="T52" fmla="*/ 136 w 252"/>
                <a:gd name="T53" fmla="*/ 86 h 385"/>
                <a:gd name="T54" fmla="*/ 123 w 252"/>
                <a:gd name="T55" fmla="*/ 60 h 385"/>
                <a:gd name="T56" fmla="*/ 133 w 252"/>
                <a:gd name="T57" fmla="*/ 48 h 385"/>
                <a:gd name="T58" fmla="*/ 150 w 252"/>
                <a:gd name="T59" fmla="*/ 33 h 385"/>
                <a:gd name="T60" fmla="*/ 190 w 252"/>
                <a:gd name="T61" fmla="*/ 13 h 385"/>
                <a:gd name="T62" fmla="*/ 225 w 252"/>
                <a:gd name="T63" fmla="*/ 8 h 385"/>
                <a:gd name="T64" fmla="*/ 236 w 252"/>
                <a:gd name="T65" fmla="*/ 25 h 385"/>
                <a:gd name="T66" fmla="*/ 243 w 252"/>
                <a:gd name="T67" fmla="*/ 43 h 385"/>
                <a:gd name="T68" fmla="*/ 248 w 252"/>
                <a:gd name="T69" fmla="*/ 61 h 385"/>
                <a:gd name="T70" fmla="*/ 251 w 252"/>
                <a:gd name="T71" fmla="*/ 80 h 385"/>
                <a:gd name="T72" fmla="*/ 251 w 252"/>
                <a:gd name="T73" fmla="*/ 99 h 385"/>
                <a:gd name="T74" fmla="*/ 249 w 252"/>
                <a:gd name="T75" fmla="*/ 129 h 385"/>
                <a:gd name="T76" fmla="*/ 239 w 252"/>
                <a:gd name="T77" fmla="*/ 170 h 385"/>
                <a:gd name="T78" fmla="*/ 225 w 252"/>
                <a:gd name="T79" fmla="*/ 210 h 385"/>
                <a:gd name="T80" fmla="*/ 197 w 252"/>
                <a:gd name="T81" fmla="*/ 2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385">
                  <a:moveTo>
                    <a:pt x="179" y="301"/>
                  </a:moveTo>
                  <a:lnTo>
                    <a:pt x="170" y="312"/>
                  </a:lnTo>
                  <a:lnTo>
                    <a:pt x="162" y="322"/>
                  </a:lnTo>
                  <a:lnTo>
                    <a:pt x="153" y="331"/>
                  </a:lnTo>
                  <a:lnTo>
                    <a:pt x="143" y="338"/>
                  </a:lnTo>
                  <a:lnTo>
                    <a:pt x="133" y="345"/>
                  </a:lnTo>
                  <a:lnTo>
                    <a:pt x="123" y="350"/>
                  </a:lnTo>
                  <a:lnTo>
                    <a:pt x="112" y="355"/>
                  </a:lnTo>
                  <a:lnTo>
                    <a:pt x="101" y="359"/>
                  </a:lnTo>
                  <a:lnTo>
                    <a:pt x="77" y="366"/>
                  </a:lnTo>
                  <a:lnTo>
                    <a:pt x="54" y="372"/>
                  </a:lnTo>
                  <a:lnTo>
                    <a:pt x="31" y="378"/>
                  </a:lnTo>
                  <a:lnTo>
                    <a:pt x="8" y="385"/>
                  </a:lnTo>
                  <a:lnTo>
                    <a:pt x="7" y="356"/>
                  </a:lnTo>
                  <a:lnTo>
                    <a:pt x="5" y="327"/>
                  </a:lnTo>
                  <a:lnTo>
                    <a:pt x="2" y="299"/>
                  </a:lnTo>
                  <a:lnTo>
                    <a:pt x="0" y="270"/>
                  </a:lnTo>
                  <a:lnTo>
                    <a:pt x="0" y="256"/>
                  </a:lnTo>
                  <a:lnTo>
                    <a:pt x="1" y="243"/>
                  </a:lnTo>
                  <a:lnTo>
                    <a:pt x="3" y="229"/>
                  </a:lnTo>
                  <a:lnTo>
                    <a:pt x="5" y="216"/>
                  </a:lnTo>
                  <a:lnTo>
                    <a:pt x="9" y="202"/>
                  </a:lnTo>
                  <a:lnTo>
                    <a:pt x="14" y="189"/>
                  </a:lnTo>
                  <a:lnTo>
                    <a:pt x="21" y="176"/>
                  </a:lnTo>
                  <a:lnTo>
                    <a:pt x="29" y="162"/>
                  </a:lnTo>
                  <a:lnTo>
                    <a:pt x="34" y="172"/>
                  </a:lnTo>
                  <a:lnTo>
                    <a:pt x="40" y="182"/>
                  </a:lnTo>
                  <a:lnTo>
                    <a:pt x="47" y="192"/>
                  </a:lnTo>
                  <a:lnTo>
                    <a:pt x="54" y="201"/>
                  </a:lnTo>
                  <a:lnTo>
                    <a:pt x="58" y="205"/>
                  </a:lnTo>
                  <a:lnTo>
                    <a:pt x="63" y="208"/>
                  </a:lnTo>
                  <a:lnTo>
                    <a:pt x="67" y="211"/>
                  </a:lnTo>
                  <a:lnTo>
                    <a:pt x="72" y="212"/>
                  </a:lnTo>
                  <a:lnTo>
                    <a:pt x="77" y="212"/>
                  </a:lnTo>
                  <a:lnTo>
                    <a:pt x="83" y="212"/>
                  </a:lnTo>
                  <a:lnTo>
                    <a:pt x="90" y="209"/>
                  </a:lnTo>
                  <a:lnTo>
                    <a:pt x="96" y="206"/>
                  </a:lnTo>
                  <a:lnTo>
                    <a:pt x="106" y="202"/>
                  </a:lnTo>
                  <a:lnTo>
                    <a:pt x="115" y="197"/>
                  </a:lnTo>
                  <a:lnTo>
                    <a:pt x="125" y="191"/>
                  </a:lnTo>
                  <a:lnTo>
                    <a:pt x="134" y="184"/>
                  </a:lnTo>
                  <a:lnTo>
                    <a:pt x="142" y="176"/>
                  </a:lnTo>
                  <a:lnTo>
                    <a:pt x="150" y="168"/>
                  </a:lnTo>
                  <a:lnTo>
                    <a:pt x="157" y="160"/>
                  </a:lnTo>
                  <a:lnTo>
                    <a:pt x="163" y="150"/>
                  </a:lnTo>
                  <a:lnTo>
                    <a:pt x="165" y="142"/>
                  </a:lnTo>
                  <a:lnTo>
                    <a:pt x="167" y="135"/>
                  </a:lnTo>
                  <a:lnTo>
                    <a:pt x="167" y="129"/>
                  </a:lnTo>
                  <a:lnTo>
                    <a:pt x="166" y="123"/>
                  </a:lnTo>
                  <a:lnTo>
                    <a:pt x="164" y="117"/>
                  </a:lnTo>
                  <a:lnTo>
                    <a:pt x="162" y="112"/>
                  </a:lnTo>
                  <a:lnTo>
                    <a:pt x="158" y="107"/>
                  </a:lnTo>
                  <a:lnTo>
                    <a:pt x="154" y="103"/>
                  </a:lnTo>
                  <a:lnTo>
                    <a:pt x="136" y="86"/>
                  </a:lnTo>
                  <a:lnTo>
                    <a:pt x="119" y="68"/>
                  </a:lnTo>
                  <a:lnTo>
                    <a:pt x="123" y="60"/>
                  </a:lnTo>
                  <a:lnTo>
                    <a:pt x="128" y="54"/>
                  </a:lnTo>
                  <a:lnTo>
                    <a:pt x="133" y="48"/>
                  </a:lnTo>
                  <a:lnTo>
                    <a:pt x="138" y="42"/>
                  </a:lnTo>
                  <a:lnTo>
                    <a:pt x="150" y="33"/>
                  </a:lnTo>
                  <a:lnTo>
                    <a:pt x="163" y="25"/>
                  </a:lnTo>
                  <a:lnTo>
                    <a:pt x="190" y="13"/>
                  </a:lnTo>
                  <a:lnTo>
                    <a:pt x="218" y="0"/>
                  </a:lnTo>
                  <a:lnTo>
                    <a:pt x="225" y="8"/>
                  </a:lnTo>
                  <a:lnTo>
                    <a:pt x="231" y="16"/>
                  </a:lnTo>
                  <a:lnTo>
                    <a:pt x="236" y="25"/>
                  </a:lnTo>
                  <a:lnTo>
                    <a:pt x="240" y="34"/>
                  </a:lnTo>
                  <a:lnTo>
                    <a:pt x="243" y="43"/>
                  </a:lnTo>
                  <a:lnTo>
                    <a:pt x="246" y="52"/>
                  </a:lnTo>
                  <a:lnTo>
                    <a:pt x="248" y="61"/>
                  </a:lnTo>
                  <a:lnTo>
                    <a:pt x="250" y="71"/>
                  </a:lnTo>
                  <a:lnTo>
                    <a:pt x="251" y="80"/>
                  </a:lnTo>
                  <a:lnTo>
                    <a:pt x="252" y="90"/>
                  </a:lnTo>
                  <a:lnTo>
                    <a:pt x="251" y="99"/>
                  </a:lnTo>
                  <a:lnTo>
                    <a:pt x="251" y="109"/>
                  </a:lnTo>
                  <a:lnTo>
                    <a:pt x="249" y="129"/>
                  </a:lnTo>
                  <a:lnTo>
                    <a:pt x="244" y="149"/>
                  </a:lnTo>
                  <a:lnTo>
                    <a:pt x="239" y="170"/>
                  </a:lnTo>
                  <a:lnTo>
                    <a:pt x="232" y="190"/>
                  </a:lnTo>
                  <a:lnTo>
                    <a:pt x="225" y="210"/>
                  </a:lnTo>
                  <a:lnTo>
                    <a:pt x="216" y="229"/>
                  </a:lnTo>
                  <a:lnTo>
                    <a:pt x="197" y="266"/>
                  </a:lnTo>
                  <a:lnTo>
                    <a:pt x="179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6" name="Freeform 42"/>
            <p:cNvSpPr>
              <a:spLocks/>
            </p:cNvSpPr>
            <p:nvPr/>
          </p:nvSpPr>
          <p:spPr bwMode="auto">
            <a:xfrm>
              <a:off x="3424" y="2225"/>
              <a:ext cx="16" cy="36"/>
            </a:xfrm>
            <a:custGeom>
              <a:avLst/>
              <a:gdLst>
                <a:gd name="T0" fmla="*/ 0 w 107"/>
                <a:gd name="T1" fmla="*/ 212 h 212"/>
                <a:gd name="T2" fmla="*/ 6 w 107"/>
                <a:gd name="T3" fmla="*/ 194 h 212"/>
                <a:gd name="T4" fmla="*/ 12 w 107"/>
                <a:gd name="T5" fmla="*/ 173 h 212"/>
                <a:gd name="T6" fmla="*/ 19 w 107"/>
                <a:gd name="T7" fmla="*/ 147 h 212"/>
                <a:gd name="T8" fmla="*/ 26 w 107"/>
                <a:gd name="T9" fmla="*/ 119 h 212"/>
                <a:gd name="T10" fmla="*/ 29 w 107"/>
                <a:gd name="T11" fmla="*/ 104 h 212"/>
                <a:gd name="T12" fmla="*/ 31 w 107"/>
                <a:gd name="T13" fmla="*/ 90 h 212"/>
                <a:gd name="T14" fmla="*/ 33 w 107"/>
                <a:gd name="T15" fmla="*/ 75 h 212"/>
                <a:gd name="T16" fmla="*/ 34 w 107"/>
                <a:gd name="T17" fmla="*/ 60 h 212"/>
                <a:gd name="T18" fmla="*/ 34 w 107"/>
                <a:gd name="T19" fmla="*/ 45 h 212"/>
                <a:gd name="T20" fmla="*/ 33 w 107"/>
                <a:gd name="T21" fmla="*/ 30 h 212"/>
                <a:gd name="T22" fmla="*/ 31 w 107"/>
                <a:gd name="T23" fmla="*/ 15 h 212"/>
                <a:gd name="T24" fmla="*/ 28 w 107"/>
                <a:gd name="T25" fmla="*/ 0 h 212"/>
                <a:gd name="T26" fmla="*/ 107 w 107"/>
                <a:gd name="T27" fmla="*/ 58 h 212"/>
                <a:gd name="T28" fmla="*/ 0 w 107"/>
                <a:gd name="T2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212">
                  <a:moveTo>
                    <a:pt x="0" y="212"/>
                  </a:moveTo>
                  <a:lnTo>
                    <a:pt x="6" y="194"/>
                  </a:lnTo>
                  <a:lnTo>
                    <a:pt x="12" y="173"/>
                  </a:lnTo>
                  <a:lnTo>
                    <a:pt x="19" y="147"/>
                  </a:lnTo>
                  <a:lnTo>
                    <a:pt x="26" y="119"/>
                  </a:lnTo>
                  <a:lnTo>
                    <a:pt x="29" y="104"/>
                  </a:lnTo>
                  <a:lnTo>
                    <a:pt x="31" y="90"/>
                  </a:lnTo>
                  <a:lnTo>
                    <a:pt x="33" y="75"/>
                  </a:lnTo>
                  <a:lnTo>
                    <a:pt x="34" y="60"/>
                  </a:lnTo>
                  <a:lnTo>
                    <a:pt x="34" y="45"/>
                  </a:lnTo>
                  <a:lnTo>
                    <a:pt x="33" y="30"/>
                  </a:lnTo>
                  <a:lnTo>
                    <a:pt x="31" y="15"/>
                  </a:lnTo>
                  <a:lnTo>
                    <a:pt x="28" y="0"/>
                  </a:lnTo>
                  <a:lnTo>
                    <a:pt x="107" y="58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3597" y="2231"/>
              <a:ext cx="155" cy="178"/>
            </a:xfrm>
            <a:custGeom>
              <a:avLst/>
              <a:gdLst>
                <a:gd name="T0" fmla="*/ 466 w 1057"/>
                <a:gd name="T1" fmla="*/ 157 h 1081"/>
                <a:gd name="T2" fmla="*/ 461 w 1057"/>
                <a:gd name="T3" fmla="*/ 178 h 1081"/>
                <a:gd name="T4" fmla="*/ 462 w 1057"/>
                <a:gd name="T5" fmla="*/ 215 h 1081"/>
                <a:gd name="T6" fmla="*/ 459 w 1057"/>
                <a:gd name="T7" fmla="*/ 233 h 1081"/>
                <a:gd name="T8" fmla="*/ 443 w 1057"/>
                <a:gd name="T9" fmla="*/ 286 h 1081"/>
                <a:gd name="T10" fmla="*/ 435 w 1057"/>
                <a:gd name="T11" fmla="*/ 360 h 1081"/>
                <a:gd name="T12" fmla="*/ 441 w 1057"/>
                <a:gd name="T13" fmla="*/ 426 h 1081"/>
                <a:gd name="T14" fmla="*/ 448 w 1057"/>
                <a:gd name="T15" fmla="*/ 445 h 1081"/>
                <a:gd name="T16" fmla="*/ 467 w 1057"/>
                <a:gd name="T17" fmla="*/ 469 h 1081"/>
                <a:gd name="T18" fmla="*/ 498 w 1057"/>
                <a:gd name="T19" fmla="*/ 487 h 1081"/>
                <a:gd name="T20" fmla="*/ 535 w 1057"/>
                <a:gd name="T21" fmla="*/ 493 h 1081"/>
                <a:gd name="T22" fmla="*/ 575 w 1057"/>
                <a:gd name="T23" fmla="*/ 491 h 1081"/>
                <a:gd name="T24" fmla="*/ 611 w 1057"/>
                <a:gd name="T25" fmla="*/ 482 h 1081"/>
                <a:gd name="T26" fmla="*/ 662 w 1057"/>
                <a:gd name="T27" fmla="*/ 467 h 1081"/>
                <a:gd name="T28" fmla="*/ 710 w 1057"/>
                <a:gd name="T29" fmla="*/ 445 h 1081"/>
                <a:gd name="T30" fmla="*/ 754 w 1057"/>
                <a:gd name="T31" fmla="*/ 417 h 1081"/>
                <a:gd name="T32" fmla="*/ 798 w 1057"/>
                <a:gd name="T33" fmla="*/ 384 h 1081"/>
                <a:gd name="T34" fmla="*/ 903 w 1057"/>
                <a:gd name="T35" fmla="*/ 282 h 1081"/>
                <a:gd name="T36" fmla="*/ 1004 w 1057"/>
                <a:gd name="T37" fmla="*/ 178 h 1081"/>
                <a:gd name="T38" fmla="*/ 1043 w 1057"/>
                <a:gd name="T39" fmla="*/ 191 h 1081"/>
                <a:gd name="T40" fmla="*/ 994 w 1057"/>
                <a:gd name="T41" fmla="*/ 370 h 1081"/>
                <a:gd name="T42" fmla="*/ 930 w 1057"/>
                <a:gd name="T43" fmla="*/ 550 h 1081"/>
                <a:gd name="T44" fmla="*/ 852 w 1057"/>
                <a:gd name="T45" fmla="*/ 732 h 1081"/>
                <a:gd name="T46" fmla="*/ 766 w 1057"/>
                <a:gd name="T47" fmla="*/ 910 h 1081"/>
                <a:gd name="T48" fmla="*/ 674 w 1057"/>
                <a:gd name="T49" fmla="*/ 1081 h 1081"/>
                <a:gd name="T50" fmla="*/ 550 w 1057"/>
                <a:gd name="T51" fmla="*/ 1016 h 1081"/>
                <a:gd name="T52" fmla="*/ 435 w 1057"/>
                <a:gd name="T53" fmla="*/ 996 h 1081"/>
                <a:gd name="T54" fmla="*/ 316 w 1057"/>
                <a:gd name="T55" fmla="*/ 985 h 1081"/>
                <a:gd name="T56" fmla="*/ 195 w 1057"/>
                <a:gd name="T57" fmla="*/ 984 h 1081"/>
                <a:gd name="T58" fmla="*/ 77 w 1057"/>
                <a:gd name="T59" fmla="*/ 993 h 1081"/>
                <a:gd name="T60" fmla="*/ 3 w 1057"/>
                <a:gd name="T61" fmla="*/ 978 h 1081"/>
                <a:gd name="T62" fmla="*/ 22 w 1057"/>
                <a:gd name="T63" fmla="*/ 890 h 1081"/>
                <a:gd name="T64" fmla="*/ 50 w 1057"/>
                <a:gd name="T65" fmla="*/ 800 h 1081"/>
                <a:gd name="T66" fmla="*/ 105 w 1057"/>
                <a:gd name="T67" fmla="*/ 648 h 1081"/>
                <a:gd name="T68" fmla="*/ 168 w 1057"/>
                <a:gd name="T69" fmla="*/ 495 h 1081"/>
                <a:gd name="T70" fmla="*/ 218 w 1057"/>
                <a:gd name="T71" fmla="*/ 391 h 1081"/>
                <a:gd name="T72" fmla="*/ 299 w 1057"/>
                <a:gd name="T73" fmla="*/ 217 h 1081"/>
                <a:gd name="T74" fmla="*/ 355 w 1057"/>
                <a:gd name="T75" fmla="*/ 119 h 1081"/>
                <a:gd name="T76" fmla="*/ 410 w 1057"/>
                <a:gd name="T77" fmla="*/ 42 h 1081"/>
                <a:gd name="T78" fmla="*/ 450 w 1057"/>
                <a:gd name="T79" fmla="*/ 0 h 1081"/>
                <a:gd name="T80" fmla="*/ 467 w 1057"/>
                <a:gd name="T81" fmla="*/ 22 h 1081"/>
                <a:gd name="T82" fmla="*/ 479 w 1057"/>
                <a:gd name="T83" fmla="*/ 48 h 1081"/>
                <a:gd name="T84" fmla="*/ 484 w 1057"/>
                <a:gd name="T85" fmla="*/ 79 h 1081"/>
                <a:gd name="T86" fmla="*/ 483 w 1057"/>
                <a:gd name="T87" fmla="*/ 111 h 1081"/>
                <a:gd name="T88" fmla="*/ 476 w 1057"/>
                <a:gd name="T89" fmla="*/ 14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1081">
                  <a:moveTo>
                    <a:pt x="473" y="150"/>
                  </a:moveTo>
                  <a:lnTo>
                    <a:pt x="469" y="153"/>
                  </a:lnTo>
                  <a:lnTo>
                    <a:pt x="466" y="157"/>
                  </a:lnTo>
                  <a:lnTo>
                    <a:pt x="464" y="162"/>
                  </a:lnTo>
                  <a:lnTo>
                    <a:pt x="463" y="167"/>
                  </a:lnTo>
                  <a:lnTo>
                    <a:pt x="461" y="178"/>
                  </a:lnTo>
                  <a:lnTo>
                    <a:pt x="461" y="190"/>
                  </a:lnTo>
                  <a:lnTo>
                    <a:pt x="462" y="202"/>
                  </a:lnTo>
                  <a:lnTo>
                    <a:pt x="462" y="215"/>
                  </a:lnTo>
                  <a:lnTo>
                    <a:pt x="461" y="222"/>
                  </a:lnTo>
                  <a:lnTo>
                    <a:pt x="461" y="227"/>
                  </a:lnTo>
                  <a:lnTo>
                    <a:pt x="459" y="233"/>
                  </a:lnTo>
                  <a:lnTo>
                    <a:pt x="457" y="238"/>
                  </a:lnTo>
                  <a:lnTo>
                    <a:pt x="449" y="262"/>
                  </a:lnTo>
                  <a:lnTo>
                    <a:pt x="443" y="286"/>
                  </a:lnTo>
                  <a:lnTo>
                    <a:pt x="439" y="311"/>
                  </a:lnTo>
                  <a:lnTo>
                    <a:pt x="436" y="335"/>
                  </a:lnTo>
                  <a:lnTo>
                    <a:pt x="435" y="360"/>
                  </a:lnTo>
                  <a:lnTo>
                    <a:pt x="435" y="383"/>
                  </a:lnTo>
                  <a:lnTo>
                    <a:pt x="437" y="405"/>
                  </a:lnTo>
                  <a:lnTo>
                    <a:pt x="441" y="426"/>
                  </a:lnTo>
                  <a:lnTo>
                    <a:pt x="443" y="433"/>
                  </a:lnTo>
                  <a:lnTo>
                    <a:pt x="445" y="439"/>
                  </a:lnTo>
                  <a:lnTo>
                    <a:pt x="448" y="445"/>
                  </a:lnTo>
                  <a:lnTo>
                    <a:pt x="451" y="451"/>
                  </a:lnTo>
                  <a:lnTo>
                    <a:pt x="458" y="460"/>
                  </a:lnTo>
                  <a:lnTo>
                    <a:pt x="467" y="469"/>
                  </a:lnTo>
                  <a:lnTo>
                    <a:pt x="476" y="477"/>
                  </a:lnTo>
                  <a:lnTo>
                    <a:pt x="487" y="482"/>
                  </a:lnTo>
                  <a:lnTo>
                    <a:pt x="498" y="487"/>
                  </a:lnTo>
                  <a:lnTo>
                    <a:pt x="510" y="490"/>
                  </a:lnTo>
                  <a:lnTo>
                    <a:pt x="522" y="492"/>
                  </a:lnTo>
                  <a:lnTo>
                    <a:pt x="535" y="493"/>
                  </a:lnTo>
                  <a:lnTo>
                    <a:pt x="549" y="493"/>
                  </a:lnTo>
                  <a:lnTo>
                    <a:pt x="562" y="493"/>
                  </a:lnTo>
                  <a:lnTo>
                    <a:pt x="575" y="491"/>
                  </a:lnTo>
                  <a:lnTo>
                    <a:pt x="588" y="489"/>
                  </a:lnTo>
                  <a:lnTo>
                    <a:pt x="600" y="486"/>
                  </a:lnTo>
                  <a:lnTo>
                    <a:pt x="611" y="482"/>
                  </a:lnTo>
                  <a:lnTo>
                    <a:pt x="628" y="478"/>
                  </a:lnTo>
                  <a:lnTo>
                    <a:pt x="645" y="474"/>
                  </a:lnTo>
                  <a:lnTo>
                    <a:pt x="662" y="467"/>
                  </a:lnTo>
                  <a:lnTo>
                    <a:pt x="679" y="460"/>
                  </a:lnTo>
                  <a:lnTo>
                    <a:pt x="694" y="453"/>
                  </a:lnTo>
                  <a:lnTo>
                    <a:pt x="710" y="445"/>
                  </a:lnTo>
                  <a:lnTo>
                    <a:pt x="725" y="436"/>
                  </a:lnTo>
                  <a:lnTo>
                    <a:pt x="740" y="427"/>
                  </a:lnTo>
                  <a:lnTo>
                    <a:pt x="754" y="417"/>
                  </a:lnTo>
                  <a:lnTo>
                    <a:pt x="769" y="407"/>
                  </a:lnTo>
                  <a:lnTo>
                    <a:pt x="783" y="396"/>
                  </a:lnTo>
                  <a:lnTo>
                    <a:pt x="798" y="384"/>
                  </a:lnTo>
                  <a:lnTo>
                    <a:pt x="825" y="360"/>
                  </a:lnTo>
                  <a:lnTo>
                    <a:pt x="851" y="334"/>
                  </a:lnTo>
                  <a:lnTo>
                    <a:pt x="903" y="282"/>
                  </a:lnTo>
                  <a:lnTo>
                    <a:pt x="954" y="229"/>
                  </a:lnTo>
                  <a:lnTo>
                    <a:pt x="979" y="202"/>
                  </a:lnTo>
                  <a:lnTo>
                    <a:pt x="1004" y="178"/>
                  </a:lnTo>
                  <a:lnTo>
                    <a:pt x="1030" y="155"/>
                  </a:lnTo>
                  <a:lnTo>
                    <a:pt x="1057" y="134"/>
                  </a:lnTo>
                  <a:lnTo>
                    <a:pt x="1043" y="191"/>
                  </a:lnTo>
                  <a:lnTo>
                    <a:pt x="1029" y="250"/>
                  </a:lnTo>
                  <a:lnTo>
                    <a:pt x="1012" y="309"/>
                  </a:lnTo>
                  <a:lnTo>
                    <a:pt x="994" y="370"/>
                  </a:lnTo>
                  <a:lnTo>
                    <a:pt x="974" y="429"/>
                  </a:lnTo>
                  <a:lnTo>
                    <a:pt x="952" y="490"/>
                  </a:lnTo>
                  <a:lnTo>
                    <a:pt x="930" y="550"/>
                  </a:lnTo>
                  <a:lnTo>
                    <a:pt x="904" y="611"/>
                  </a:lnTo>
                  <a:lnTo>
                    <a:pt x="879" y="671"/>
                  </a:lnTo>
                  <a:lnTo>
                    <a:pt x="852" y="732"/>
                  </a:lnTo>
                  <a:lnTo>
                    <a:pt x="825" y="792"/>
                  </a:lnTo>
                  <a:lnTo>
                    <a:pt x="796" y="852"/>
                  </a:lnTo>
                  <a:lnTo>
                    <a:pt x="766" y="910"/>
                  </a:lnTo>
                  <a:lnTo>
                    <a:pt x="736" y="968"/>
                  </a:lnTo>
                  <a:lnTo>
                    <a:pt x="705" y="1025"/>
                  </a:lnTo>
                  <a:lnTo>
                    <a:pt x="674" y="1081"/>
                  </a:lnTo>
                  <a:lnTo>
                    <a:pt x="623" y="1033"/>
                  </a:lnTo>
                  <a:lnTo>
                    <a:pt x="587" y="1024"/>
                  </a:lnTo>
                  <a:lnTo>
                    <a:pt x="550" y="1016"/>
                  </a:lnTo>
                  <a:lnTo>
                    <a:pt x="512" y="1008"/>
                  </a:lnTo>
                  <a:lnTo>
                    <a:pt x="474" y="1002"/>
                  </a:lnTo>
                  <a:lnTo>
                    <a:pt x="435" y="996"/>
                  </a:lnTo>
                  <a:lnTo>
                    <a:pt x="395" y="991"/>
                  </a:lnTo>
                  <a:lnTo>
                    <a:pt x="356" y="988"/>
                  </a:lnTo>
                  <a:lnTo>
                    <a:pt x="316" y="985"/>
                  </a:lnTo>
                  <a:lnTo>
                    <a:pt x="275" y="983"/>
                  </a:lnTo>
                  <a:lnTo>
                    <a:pt x="235" y="983"/>
                  </a:lnTo>
                  <a:lnTo>
                    <a:pt x="195" y="984"/>
                  </a:lnTo>
                  <a:lnTo>
                    <a:pt x="155" y="986"/>
                  </a:lnTo>
                  <a:lnTo>
                    <a:pt x="116" y="989"/>
                  </a:lnTo>
                  <a:lnTo>
                    <a:pt x="77" y="993"/>
                  </a:lnTo>
                  <a:lnTo>
                    <a:pt x="38" y="999"/>
                  </a:lnTo>
                  <a:lnTo>
                    <a:pt x="0" y="1006"/>
                  </a:lnTo>
                  <a:lnTo>
                    <a:pt x="3" y="978"/>
                  </a:lnTo>
                  <a:lnTo>
                    <a:pt x="8" y="948"/>
                  </a:lnTo>
                  <a:lnTo>
                    <a:pt x="15" y="919"/>
                  </a:lnTo>
                  <a:lnTo>
                    <a:pt x="22" y="890"/>
                  </a:lnTo>
                  <a:lnTo>
                    <a:pt x="30" y="860"/>
                  </a:lnTo>
                  <a:lnTo>
                    <a:pt x="40" y="829"/>
                  </a:lnTo>
                  <a:lnTo>
                    <a:pt x="50" y="800"/>
                  </a:lnTo>
                  <a:lnTo>
                    <a:pt x="61" y="769"/>
                  </a:lnTo>
                  <a:lnTo>
                    <a:pt x="83" y="708"/>
                  </a:lnTo>
                  <a:lnTo>
                    <a:pt x="105" y="648"/>
                  </a:lnTo>
                  <a:lnTo>
                    <a:pt x="128" y="587"/>
                  </a:lnTo>
                  <a:lnTo>
                    <a:pt x="149" y="528"/>
                  </a:lnTo>
                  <a:lnTo>
                    <a:pt x="168" y="495"/>
                  </a:lnTo>
                  <a:lnTo>
                    <a:pt x="186" y="460"/>
                  </a:lnTo>
                  <a:lnTo>
                    <a:pt x="202" y="426"/>
                  </a:lnTo>
                  <a:lnTo>
                    <a:pt x="218" y="391"/>
                  </a:lnTo>
                  <a:lnTo>
                    <a:pt x="249" y="321"/>
                  </a:lnTo>
                  <a:lnTo>
                    <a:pt x="281" y="252"/>
                  </a:lnTo>
                  <a:lnTo>
                    <a:pt x="299" y="217"/>
                  </a:lnTo>
                  <a:lnTo>
                    <a:pt x="316" y="184"/>
                  </a:lnTo>
                  <a:lnTo>
                    <a:pt x="335" y="151"/>
                  </a:lnTo>
                  <a:lnTo>
                    <a:pt x="355" y="119"/>
                  </a:lnTo>
                  <a:lnTo>
                    <a:pt x="376" y="87"/>
                  </a:lnTo>
                  <a:lnTo>
                    <a:pt x="398" y="57"/>
                  </a:lnTo>
                  <a:lnTo>
                    <a:pt x="410" y="42"/>
                  </a:lnTo>
                  <a:lnTo>
                    <a:pt x="424" y="28"/>
                  </a:lnTo>
                  <a:lnTo>
                    <a:pt x="436" y="14"/>
                  </a:lnTo>
                  <a:lnTo>
                    <a:pt x="450" y="0"/>
                  </a:lnTo>
                  <a:lnTo>
                    <a:pt x="456" y="6"/>
                  </a:lnTo>
                  <a:lnTo>
                    <a:pt x="462" y="14"/>
                  </a:lnTo>
                  <a:lnTo>
                    <a:pt x="467" y="22"/>
                  </a:lnTo>
                  <a:lnTo>
                    <a:pt x="472" y="30"/>
                  </a:lnTo>
                  <a:lnTo>
                    <a:pt x="476" y="39"/>
                  </a:lnTo>
                  <a:lnTo>
                    <a:pt x="479" y="48"/>
                  </a:lnTo>
                  <a:lnTo>
                    <a:pt x="481" y="58"/>
                  </a:lnTo>
                  <a:lnTo>
                    <a:pt x="483" y="68"/>
                  </a:lnTo>
                  <a:lnTo>
                    <a:pt x="484" y="79"/>
                  </a:lnTo>
                  <a:lnTo>
                    <a:pt x="484" y="89"/>
                  </a:lnTo>
                  <a:lnTo>
                    <a:pt x="484" y="100"/>
                  </a:lnTo>
                  <a:lnTo>
                    <a:pt x="483" y="111"/>
                  </a:lnTo>
                  <a:lnTo>
                    <a:pt x="481" y="121"/>
                  </a:lnTo>
                  <a:lnTo>
                    <a:pt x="479" y="131"/>
                  </a:lnTo>
                  <a:lnTo>
                    <a:pt x="476" y="141"/>
                  </a:lnTo>
                  <a:lnTo>
                    <a:pt x="473" y="15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8" name="Freeform 44"/>
            <p:cNvSpPr>
              <a:spLocks/>
            </p:cNvSpPr>
            <p:nvPr/>
          </p:nvSpPr>
          <p:spPr bwMode="auto">
            <a:xfrm>
              <a:off x="3036" y="2240"/>
              <a:ext cx="551" cy="556"/>
            </a:xfrm>
            <a:custGeom>
              <a:avLst/>
              <a:gdLst>
                <a:gd name="T0" fmla="*/ 3532 w 3756"/>
                <a:gd name="T1" fmla="*/ 462 h 3364"/>
                <a:gd name="T2" fmla="*/ 3317 w 3756"/>
                <a:gd name="T3" fmla="*/ 975 h 3364"/>
                <a:gd name="T4" fmla="*/ 3038 w 3756"/>
                <a:gd name="T5" fmla="*/ 1618 h 3364"/>
                <a:gd name="T6" fmla="*/ 2896 w 3756"/>
                <a:gd name="T7" fmla="*/ 2169 h 3364"/>
                <a:gd name="T8" fmla="*/ 2834 w 3756"/>
                <a:gd name="T9" fmla="*/ 2244 h 3364"/>
                <a:gd name="T10" fmla="*/ 2377 w 3756"/>
                <a:gd name="T11" fmla="*/ 2571 h 3364"/>
                <a:gd name="T12" fmla="*/ 2031 w 3756"/>
                <a:gd name="T13" fmla="*/ 2760 h 3364"/>
                <a:gd name="T14" fmla="*/ 1656 w 3756"/>
                <a:gd name="T15" fmla="*/ 2873 h 3364"/>
                <a:gd name="T16" fmla="*/ 1411 w 3756"/>
                <a:gd name="T17" fmla="*/ 2984 h 3364"/>
                <a:gd name="T18" fmla="*/ 1209 w 3756"/>
                <a:gd name="T19" fmla="*/ 3215 h 3364"/>
                <a:gd name="T20" fmla="*/ 1020 w 3756"/>
                <a:gd name="T21" fmla="*/ 3350 h 3364"/>
                <a:gd name="T22" fmla="*/ 877 w 3756"/>
                <a:gd name="T23" fmla="*/ 3334 h 3364"/>
                <a:gd name="T24" fmla="*/ 807 w 3756"/>
                <a:gd name="T25" fmla="*/ 3291 h 3364"/>
                <a:gd name="T26" fmla="*/ 771 w 3756"/>
                <a:gd name="T27" fmla="*/ 3243 h 3364"/>
                <a:gd name="T28" fmla="*/ 829 w 3756"/>
                <a:gd name="T29" fmla="*/ 3009 h 3364"/>
                <a:gd name="T30" fmla="*/ 894 w 3756"/>
                <a:gd name="T31" fmla="*/ 2906 h 3364"/>
                <a:gd name="T32" fmla="*/ 975 w 3756"/>
                <a:gd name="T33" fmla="*/ 2892 h 3364"/>
                <a:gd name="T34" fmla="*/ 968 w 3756"/>
                <a:gd name="T35" fmla="*/ 3060 h 3364"/>
                <a:gd name="T36" fmla="*/ 973 w 3756"/>
                <a:gd name="T37" fmla="*/ 3159 h 3364"/>
                <a:gd name="T38" fmla="*/ 1038 w 3756"/>
                <a:gd name="T39" fmla="*/ 3193 h 3364"/>
                <a:gd name="T40" fmla="*/ 1029 w 3756"/>
                <a:gd name="T41" fmla="*/ 3109 h 3364"/>
                <a:gd name="T42" fmla="*/ 1059 w 3756"/>
                <a:gd name="T43" fmla="*/ 2896 h 3364"/>
                <a:gd name="T44" fmla="*/ 1024 w 3756"/>
                <a:gd name="T45" fmla="*/ 2803 h 3364"/>
                <a:gd name="T46" fmla="*/ 913 w 3756"/>
                <a:gd name="T47" fmla="*/ 2776 h 3364"/>
                <a:gd name="T48" fmla="*/ 806 w 3756"/>
                <a:gd name="T49" fmla="*/ 2856 h 3364"/>
                <a:gd name="T50" fmla="*/ 715 w 3756"/>
                <a:gd name="T51" fmla="*/ 2714 h 3364"/>
                <a:gd name="T52" fmla="*/ 624 w 3756"/>
                <a:gd name="T53" fmla="*/ 2718 h 3364"/>
                <a:gd name="T54" fmla="*/ 421 w 3756"/>
                <a:gd name="T55" fmla="*/ 2652 h 3364"/>
                <a:gd name="T56" fmla="*/ 345 w 3756"/>
                <a:gd name="T57" fmla="*/ 2655 h 3364"/>
                <a:gd name="T58" fmla="*/ 238 w 3756"/>
                <a:gd name="T59" fmla="*/ 2795 h 3364"/>
                <a:gd name="T60" fmla="*/ 96 w 3756"/>
                <a:gd name="T61" fmla="*/ 2877 h 3364"/>
                <a:gd name="T62" fmla="*/ 7 w 3756"/>
                <a:gd name="T63" fmla="*/ 2814 h 3364"/>
                <a:gd name="T64" fmla="*/ 33 w 3756"/>
                <a:gd name="T65" fmla="*/ 2693 h 3364"/>
                <a:gd name="T66" fmla="*/ 186 w 3756"/>
                <a:gd name="T67" fmla="*/ 2596 h 3364"/>
                <a:gd name="T68" fmla="*/ 467 w 3756"/>
                <a:gd name="T69" fmla="*/ 2555 h 3364"/>
                <a:gd name="T70" fmla="*/ 705 w 3756"/>
                <a:gd name="T71" fmla="*/ 2510 h 3364"/>
                <a:gd name="T72" fmla="*/ 881 w 3756"/>
                <a:gd name="T73" fmla="*/ 2426 h 3364"/>
                <a:gd name="T74" fmla="*/ 927 w 3756"/>
                <a:gd name="T75" fmla="*/ 2301 h 3364"/>
                <a:gd name="T76" fmla="*/ 898 w 3756"/>
                <a:gd name="T77" fmla="*/ 2238 h 3364"/>
                <a:gd name="T78" fmla="*/ 840 w 3756"/>
                <a:gd name="T79" fmla="*/ 2238 h 3364"/>
                <a:gd name="T80" fmla="*/ 689 w 3756"/>
                <a:gd name="T81" fmla="*/ 2189 h 3364"/>
                <a:gd name="T82" fmla="*/ 656 w 3756"/>
                <a:gd name="T83" fmla="*/ 2124 h 3364"/>
                <a:gd name="T84" fmla="*/ 763 w 3756"/>
                <a:gd name="T85" fmla="*/ 2084 h 3364"/>
                <a:gd name="T86" fmla="*/ 878 w 3756"/>
                <a:gd name="T87" fmla="*/ 2051 h 3364"/>
                <a:gd name="T88" fmla="*/ 1004 w 3756"/>
                <a:gd name="T89" fmla="*/ 2014 h 3364"/>
                <a:gd name="T90" fmla="*/ 1101 w 3756"/>
                <a:gd name="T91" fmla="*/ 2043 h 3364"/>
                <a:gd name="T92" fmla="*/ 1226 w 3756"/>
                <a:gd name="T93" fmla="*/ 2234 h 3364"/>
                <a:gd name="T94" fmla="*/ 1409 w 3756"/>
                <a:gd name="T95" fmla="*/ 2248 h 3364"/>
                <a:gd name="T96" fmla="*/ 1595 w 3756"/>
                <a:gd name="T97" fmla="*/ 2332 h 3364"/>
                <a:gd name="T98" fmla="*/ 1607 w 3756"/>
                <a:gd name="T99" fmla="*/ 2375 h 3364"/>
                <a:gd name="T100" fmla="*/ 1614 w 3756"/>
                <a:gd name="T101" fmla="*/ 2409 h 3364"/>
                <a:gd name="T102" fmla="*/ 1665 w 3756"/>
                <a:gd name="T103" fmla="*/ 2433 h 3364"/>
                <a:gd name="T104" fmla="*/ 1672 w 3756"/>
                <a:gd name="T105" fmla="*/ 2345 h 3364"/>
                <a:gd name="T106" fmla="*/ 2100 w 3756"/>
                <a:gd name="T107" fmla="*/ 2049 h 3364"/>
                <a:gd name="T108" fmla="*/ 2488 w 3756"/>
                <a:gd name="T109" fmla="*/ 1708 h 3364"/>
                <a:gd name="T110" fmla="*/ 2773 w 3756"/>
                <a:gd name="T111" fmla="*/ 1292 h 3364"/>
                <a:gd name="T112" fmla="*/ 2901 w 3756"/>
                <a:gd name="T113" fmla="*/ 906 h 3364"/>
                <a:gd name="T114" fmla="*/ 3037 w 3756"/>
                <a:gd name="T115" fmla="*/ 442 h 3364"/>
                <a:gd name="T116" fmla="*/ 3189 w 3756"/>
                <a:gd name="T117" fmla="*/ 205 h 3364"/>
                <a:gd name="T118" fmla="*/ 3381 w 3756"/>
                <a:gd name="T119" fmla="*/ 60 h 3364"/>
                <a:gd name="T120" fmla="*/ 3618 w 3756"/>
                <a:gd name="T121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6" h="3364">
                  <a:moveTo>
                    <a:pt x="3756" y="4"/>
                  </a:moveTo>
                  <a:lnTo>
                    <a:pt x="3740" y="43"/>
                  </a:lnTo>
                  <a:lnTo>
                    <a:pt x="3723" y="81"/>
                  </a:lnTo>
                  <a:lnTo>
                    <a:pt x="3704" y="119"/>
                  </a:lnTo>
                  <a:lnTo>
                    <a:pt x="3685" y="156"/>
                  </a:lnTo>
                  <a:lnTo>
                    <a:pt x="3647" y="233"/>
                  </a:lnTo>
                  <a:lnTo>
                    <a:pt x="3608" y="309"/>
                  </a:lnTo>
                  <a:lnTo>
                    <a:pt x="3569" y="385"/>
                  </a:lnTo>
                  <a:lnTo>
                    <a:pt x="3532" y="462"/>
                  </a:lnTo>
                  <a:lnTo>
                    <a:pt x="3515" y="500"/>
                  </a:lnTo>
                  <a:lnTo>
                    <a:pt x="3498" y="538"/>
                  </a:lnTo>
                  <a:lnTo>
                    <a:pt x="3483" y="577"/>
                  </a:lnTo>
                  <a:lnTo>
                    <a:pt x="3467" y="616"/>
                  </a:lnTo>
                  <a:lnTo>
                    <a:pt x="3440" y="689"/>
                  </a:lnTo>
                  <a:lnTo>
                    <a:pt x="3411" y="761"/>
                  </a:lnTo>
                  <a:lnTo>
                    <a:pt x="3381" y="833"/>
                  </a:lnTo>
                  <a:lnTo>
                    <a:pt x="3349" y="903"/>
                  </a:lnTo>
                  <a:lnTo>
                    <a:pt x="3317" y="975"/>
                  </a:lnTo>
                  <a:lnTo>
                    <a:pt x="3284" y="1046"/>
                  </a:lnTo>
                  <a:lnTo>
                    <a:pt x="3252" y="1116"/>
                  </a:lnTo>
                  <a:lnTo>
                    <a:pt x="3219" y="1188"/>
                  </a:lnTo>
                  <a:lnTo>
                    <a:pt x="3186" y="1258"/>
                  </a:lnTo>
                  <a:lnTo>
                    <a:pt x="3154" y="1329"/>
                  </a:lnTo>
                  <a:lnTo>
                    <a:pt x="3124" y="1400"/>
                  </a:lnTo>
                  <a:lnTo>
                    <a:pt x="3094" y="1473"/>
                  </a:lnTo>
                  <a:lnTo>
                    <a:pt x="3065" y="1545"/>
                  </a:lnTo>
                  <a:lnTo>
                    <a:pt x="3038" y="1618"/>
                  </a:lnTo>
                  <a:lnTo>
                    <a:pt x="3025" y="1655"/>
                  </a:lnTo>
                  <a:lnTo>
                    <a:pt x="3013" y="1693"/>
                  </a:lnTo>
                  <a:lnTo>
                    <a:pt x="3002" y="1730"/>
                  </a:lnTo>
                  <a:lnTo>
                    <a:pt x="2991" y="1767"/>
                  </a:lnTo>
                  <a:lnTo>
                    <a:pt x="2916" y="2170"/>
                  </a:lnTo>
                  <a:lnTo>
                    <a:pt x="2911" y="2169"/>
                  </a:lnTo>
                  <a:lnTo>
                    <a:pt x="2906" y="2168"/>
                  </a:lnTo>
                  <a:lnTo>
                    <a:pt x="2901" y="2168"/>
                  </a:lnTo>
                  <a:lnTo>
                    <a:pt x="2896" y="2169"/>
                  </a:lnTo>
                  <a:lnTo>
                    <a:pt x="2888" y="2171"/>
                  </a:lnTo>
                  <a:lnTo>
                    <a:pt x="2881" y="2175"/>
                  </a:lnTo>
                  <a:lnTo>
                    <a:pt x="2875" y="2181"/>
                  </a:lnTo>
                  <a:lnTo>
                    <a:pt x="2869" y="2188"/>
                  </a:lnTo>
                  <a:lnTo>
                    <a:pt x="2864" y="2195"/>
                  </a:lnTo>
                  <a:lnTo>
                    <a:pt x="2860" y="2203"/>
                  </a:lnTo>
                  <a:lnTo>
                    <a:pt x="2851" y="2220"/>
                  </a:lnTo>
                  <a:lnTo>
                    <a:pt x="2841" y="2236"/>
                  </a:lnTo>
                  <a:lnTo>
                    <a:pt x="2834" y="2244"/>
                  </a:lnTo>
                  <a:lnTo>
                    <a:pt x="2828" y="2251"/>
                  </a:lnTo>
                  <a:lnTo>
                    <a:pt x="2821" y="2256"/>
                  </a:lnTo>
                  <a:lnTo>
                    <a:pt x="2812" y="2260"/>
                  </a:lnTo>
                  <a:lnTo>
                    <a:pt x="2741" y="2314"/>
                  </a:lnTo>
                  <a:lnTo>
                    <a:pt x="2669" y="2366"/>
                  </a:lnTo>
                  <a:lnTo>
                    <a:pt x="2598" y="2419"/>
                  </a:lnTo>
                  <a:lnTo>
                    <a:pt x="2525" y="2471"/>
                  </a:lnTo>
                  <a:lnTo>
                    <a:pt x="2451" y="2521"/>
                  </a:lnTo>
                  <a:lnTo>
                    <a:pt x="2377" y="2571"/>
                  </a:lnTo>
                  <a:lnTo>
                    <a:pt x="2340" y="2594"/>
                  </a:lnTo>
                  <a:lnTo>
                    <a:pt x="2302" y="2617"/>
                  </a:lnTo>
                  <a:lnTo>
                    <a:pt x="2264" y="2640"/>
                  </a:lnTo>
                  <a:lnTo>
                    <a:pt x="2227" y="2662"/>
                  </a:lnTo>
                  <a:lnTo>
                    <a:pt x="2187" y="2684"/>
                  </a:lnTo>
                  <a:lnTo>
                    <a:pt x="2149" y="2704"/>
                  </a:lnTo>
                  <a:lnTo>
                    <a:pt x="2110" y="2724"/>
                  </a:lnTo>
                  <a:lnTo>
                    <a:pt x="2070" y="2742"/>
                  </a:lnTo>
                  <a:lnTo>
                    <a:pt x="2031" y="2760"/>
                  </a:lnTo>
                  <a:lnTo>
                    <a:pt x="1991" y="2777"/>
                  </a:lnTo>
                  <a:lnTo>
                    <a:pt x="1951" y="2793"/>
                  </a:lnTo>
                  <a:lnTo>
                    <a:pt x="1910" y="2808"/>
                  </a:lnTo>
                  <a:lnTo>
                    <a:pt x="1869" y="2822"/>
                  </a:lnTo>
                  <a:lnTo>
                    <a:pt x="1827" y="2835"/>
                  </a:lnTo>
                  <a:lnTo>
                    <a:pt x="1785" y="2846"/>
                  </a:lnTo>
                  <a:lnTo>
                    <a:pt x="1742" y="2856"/>
                  </a:lnTo>
                  <a:lnTo>
                    <a:pt x="1700" y="2865"/>
                  </a:lnTo>
                  <a:lnTo>
                    <a:pt x="1656" y="2873"/>
                  </a:lnTo>
                  <a:lnTo>
                    <a:pt x="1612" y="2879"/>
                  </a:lnTo>
                  <a:lnTo>
                    <a:pt x="1567" y="2883"/>
                  </a:lnTo>
                  <a:lnTo>
                    <a:pt x="1542" y="2893"/>
                  </a:lnTo>
                  <a:lnTo>
                    <a:pt x="1519" y="2904"/>
                  </a:lnTo>
                  <a:lnTo>
                    <a:pt x="1496" y="2917"/>
                  </a:lnTo>
                  <a:lnTo>
                    <a:pt x="1474" y="2932"/>
                  </a:lnTo>
                  <a:lnTo>
                    <a:pt x="1453" y="2949"/>
                  </a:lnTo>
                  <a:lnTo>
                    <a:pt x="1431" y="2966"/>
                  </a:lnTo>
                  <a:lnTo>
                    <a:pt x="1411" y="2984"/>
                  </a:lnTo>
                  <a:lnTo>
                    <a:pt x="1392" y="3003"/>
                  </a:lnTo>
                  <a:lnTo>
                    <a:pt x="1373" y="3023"/>
                  </a:lnTo>
                  <a:lnTo>
                    <a:pt x="1355" y="3043"/>
                  </a:lnTo>
                  <a:lnTo>
                    <a:pt x="1336" y="3065"/>
                  </a:lnTo>
                  <a:lnTo>
                    <a:pt x="1318" y="3087"/>
                  </a:lnTo>
                  <a:lnTo>
                    <a:pt x="1282" y="3130"/>
                  </a:lnTo>
                  <a:lnTo>
                    <a:pt x="1246" y="3173"/>
                  </a:lnTo>
                  <a:lnTo>
                    <a:pt x="1228" y="3195"/>
                  </a:lnTo>
                  <a:lnTo>
                    <a:pt x="1209" y="3215"/>
                  </a:lnTo>
                  <a:lnTo>
                    <a:pt x="1191" y="3234"/>
                  </a:lnTo>
                  <a:lnTo>
                    <a:pt x="1171" y="3253"/>
                  </a:lnTo>
                  <a:lnTo>
                    <a:pt x="1151" y="3271"/>
                  </a:lnTo>
                  <a:lnTo>
                    <a:pt x="1132" y="3288"/>
                  </a:lnTo>
                  <a:lnTo>
                    <a:pt x="1111" y="3303"/>
                  </a:lnTo>
                  <a:lnTo>
                    <a:pt x="1090" y="3318"/>
                  </a:lnTo>
                  <a:lnTo>
                    <a:pt x="1068" y="3330"/>
                  </a:lnTo>
                  <a:lnTo>
                    <a:pt x="1044" y="3341"/>
                  </a:lnTo>
                  <a:lnTo>
                    <a:pt x="1020" y="3350"/>
                  </a:lnTo>
                  <a:lnTo>
                    <a:pt x="996" y="3357"/>
                  </a:lnTo>
                  <a:lnTo>
                    <a:pt x="970" y="3361"/>
                  </a:lnTo>
                  <a:lnTo>
                    <a:pt x="943" y="3364"/>
                  </a:lnTo>
                  <a:lnTo>
                    <a:pt x="914" y="3364"/>
                  </a:lnTo>
                  <a:lnTo>
                    <a:pt x="884" y="3361"/>
                  </a:lnTo>
                  <a:lnTo>
                    <a:pt x="884" y="3353"/>
                  </a:lnTo>
                  <a:lnTo>
                    <a:pt x="882" y="3346"/>
                  </a:lnTo>
                  <a:lnTo>
                    <a:pt x="880" y="3340"/>
                  </a:lnTo>
                  <a:lnTo>
                    <a:pt x="877" y="3334"/>
                  </a:lnTo>
                  <a:lnTo>
                    <a:pt x="874" y="3329"/>
                  </a:lnTo>
                  <a:lnTo>
                    <a:pt x="871" y="3324"/>
                  </a:lnTo>
                  <a:lnTo>
                    <a:pt x="867" y="3320"/>
                  </a:lnTo>
                  <a:lnTo>
                    <a:pt x="862" y="3316"/>
                  </a:lnTo>
                  <a:lnTo>
                    <a:pt x="852" y="3309"/>
                  </a:lnTo>
                  <a:lnTo>
                    <a:pt x="842" y="3304"/>
                  </a:lnTo>
                  <a:lnTo>
                    <a:pt x="830" y="3299"/>
                  </a:lnTo>
                  <a:lnTo>
                    <a:pt x="819" y="3295"/>
                  </a:lnTo>
                  <a:lnTo>
                    <a:pt x="807" y="3291"/>
                  </a:lnTo>
                  <a:lnTo>
                    <a:pt x="797" y="3286"/>
                  </a:lnTo>
                  <a:lnTo>
                    <a:pt x="788" y="3281"/>
                  </a:lnTo>
                  <a:lnTo>
                    <a:pt x="780" y="3274"/>
                  </a:lnTo>
                  <a:lnTo>
                    <a:pt x="777" y="3270"/>
                  </a:lnTo>
                  <a:lnTo>
                    <a:pt x="775" y="3266"/>
                  </a:lnTo>
                  <a:lnTo>
                    <a:pt x="773" y="3261"/>
                  </a:lnTo>
                  <a:lnTo>
                    <a:pt x="772" y="3256"/>
                  </a:lnTo>
                  <a:lnTo>
                    <a:pt x="771" y="3250"/>
                  </a:lnTo>
                  <a:lnTo>
                    <a:pt x="771" y="3243"/>
                  </a:lnTo>
                  <a:lnTo>
                    <a:pt x="772" y="3235"/>
                  </a:lnTo>
                  <a:lnTo>
                    <a:pt x="774" y="3227"/>
                  </a:lnTo>
                  <a:lnTo>
                    <a:pt x="784" y="3180"/>
                  </a:lnTo>
                  <a:lnTo>
                    <a:pt x="794" y="3131"/>
                  </a:lnTo>
                  <a:lnTo>
                    <a:pt x="799" y="3107"/>
                  </a:lnTo>
                  <a:lnTo>
                    <a:pt x="805" y="3082"/>
                  </a:lnTo>
                  <a:lnTo>
                    <a:pt x="813" y="3056"/>
                  </a:lnTo>
                  <a:lnTo>
                    <a:pt x="820" y="3032"/>
                  </a:lnTo>
                  <a:lnTo>
                    <a:pt x="829" y="3009"/>
                  </a:lnTo>
                  <a:lnTo>
                    <a:pt x="839" y="2986"/>
                  </a:lnTo>
                  <a:lnTo>
                    <a:pt x="844" y="2975"/>
                  </a:lnTo>
                  <a:lnTo>
                    <a:pt x="850" y="2964"/>
                  </a:lnTo>
                  <a:lnTo>
                    <a:pt x="856" y="2954"/>
                  </a:lnTo>
                  <a:lnTo>
                    <a:pt x="863" y="2944"/>
                  </a:lnTo>
                  <a:lnTo>
                    <a:pt x="870" y="2933"/>
                  </a:lnTo>
                  <a:lnTo>
                    <a:pt x="877" y="2924"/>
                  </a:lnTo>
                  <a:lnTo>
                    <a:pt x="886" y="2915"/>
                  </a:lnTo>
                  <a:lnTo>
                    <a:pt x="894" y="2906"/>
                  </a:lnTo>
                  <a:lnTo>
                    <a:pt x="903" y="2898"/>
                  </a:lnTo>
                  <a:lnTo>
                    <a:pt x="913" y="2890"/>
                  </a:lnTo>
                  <a:lnTo>
                    <a:pt x="924" y="2883"/>
                  </a:lnTo>
                  <a:lnTo>
                    <a:pt x="935" y="2876"/>
                  </a:lnTo>
                  <a:lnTo>
                    <a:pt x="945" y="2875"/>
                  </a:lnTo>
                  <a:lnTo>
                    <a:pt x="953" y="2876"/>
                  </a:lnTo>
                  <a:lnTo>
                    <a:pt x="960" y="2878"/>
                  </a:lnTo>
                  <a:lnTo>
                    <a:pt x="966" y="2882"/>
                  </a:lnTo>
                  <a:lnTo>
                    <a:pt x="975" y="2892"/>
                  </a:lnTo>
                  <a:lnTo>
                    <a:pt x="984" y="2904"/>
                  </a:lnTo>
                  <a:lnTo>
                    <a:pt x="986" y="2914"/>
                  </a:lnTo>
                  <a:lnTo>
                    <a:pt x="987" y="2924"/>
                  </a:lnTo>
                  <a:lnTo>
                    <a:pt x="987" y="2933"/>
                  </a:lnTo>
                  <a:lnTo>
                    <a:pt x="988" y="2944"/>
                  </a:lnTo>
                  <a:lnTo>
                    <a:pt x="986" y="2964"/>
                  </a:lnTo>
                  <a:lnTo>
                    <a:pt x="984" y="2983"/>
                  </a:lnTo>
                  <a:lnTo>
                    <a:pt x="976" y="3022"/>
                  </a:lnTo>
                  <a:lnTo>
                    <a:pt x="968" y="3060"/>
                  </a:lnTo>
                  <a:lnTo>
                    <a:pt x="965" y="3079"/>
                  </a:lnTo>
                  <a:lnTo>
                    <a:pt x="963" y="3098"/>
                  </a:lnTo>
                  <a:lnTo>
                    <a:pt x="963" y="3107"/>
                  </a:lnTo>
                  <a:lnTo>
                    <a:pt x="963" y="3115"/>
                  </a:lnTo>
                  <a:lnTo>
                    <a:pt x="964" y="3124"/>
                  </a:lnTo>
                  <a:lnTo>
                    <a:pt x="965" y="3133"/>
                  </a:lnTo>
                  <a:lnTo>
                    <a:pt x="967" y="3142"/>
                  </a:lnTo>
                  <a:lnTo>
                    <a:pt x="969" y="3150"/>
                  </a:lnTo>
                  <a:lnTo>
                    <a:pt x="973" y="3159"/>
                  </a:lnTo>
                  <a:lnTo>
                    <a:pt x="977" y="3167"/>
                  </a:lnTo>
                  <a:lnTo>
                    <a:pt x="982" y="3175"/>
                  </a:lnTo>
                  <a:lnTo>
                    <a:pt x="987" y="3183"/>
                  </a:lnTo>
                  <a:lnTo>
                    <a:pt x="994" y="3192"/>
                  </a:lnTo>
                  <a:lnTo>
                    <a:pt x="1002" y="3200"/>
                  </a:lnTo>
                  <a:lnTo>
                    <a:pt x="1010" y="3196"/>
                  </a:lnTo>
                  <a:lnTo>
                    <a:pt x="1019" y="3195"/>
                  </a:lnTo>
                  <a:lnTo>
                    <a:pt x="1028" y="3194"/>
                  </a:lnTo>
                  <a:lnTo>
                    <a:pt x="1038" y="3193"/>
                  </a:lnTo>
                  <a:lnTo>
                    <a:pt x="1046" y="3191"/>
                  </a:lnTo>
                  <a:lnTo>
                    <a:pt x="1054" y="3186"/>
                  </a:lnTo>
                  <a:lnTo>
                    <a:pt x="1058" y="3184"/>
                  </a:lnTo>
                  <a:lnTo>
                    <a:pt x="1061" y="3181"/>
                  </a:lnTo>
                  <a:lnTo>
                    <a:pt x="1065" y="3176"/>
                  </a:lnTo>
                  <a:lnTo>
                    <a:pt x="1067" y="3171"/>
                  </a:lnTo>
                  <a:lnTo>
                    <a:pt x="1030" y="3132"/>
                  </a:lnTo>
                  <a:lnTo>
                    <a:pt x="1029" y="3121"/>
                  </a:lnTo>
                  <a:lnTo>
                    <a:pt x="1029" y="3109"/>
                  </a:lnTo>
                  <a:lnTo>
                    <a:pt x="1030" y="3097"/>
                  </a:lnTo>
                  <a:lnTo>
                    <a:pt x="1031" y="3084"/>
                  </a:lnTo>
                  <a:lnTo>
                    <a:pt x="1034" y="3059"/>
                  </a:lnTo>
                  <a:lnTo>
                    <a:pt x="1039" y="3033"/>
                  </a:lnTo>
                  <a:lnTo>
                    <a:pt x="1049" y="2983"/>
                  </a:lnTo>
                  <a:lnTo>
                    <a:pt x="1057" y="2932"/>
                  </a:lnTo>
                  <a:lnTo>
                    <a:pt x="1058" y="2920"/>
                  </a:lnTo>
                  <a:lnTo>
                    <a:pt x="1059" y="2908"/>
                  </a:lnTo>
                  <a:lnTo>
                    <a:pt x="1059" y="2896"/>
                  </a:lnTo>
                  <a:lnTo>
                    <a:pt x="1058" y="2885"/>
                  </a:lnTo>
                  <a:lnTo>
                    <a:pt x="1057" y="2874"/>
                  </a:lnTo>
                  <a:lnTo>
                    <a:pt x="1055" y="2863"/>
                  </a:lnTo>
                  <a:lnTo>
                    <a:pt x="1052" y="2852"/>
                  </a:lnTo>
                  <a:lnTo>
                    <a:pt x="1049" y="2842"/>
                  </a:lnTo>
                  <a:lnTo>
                    <a:pt x="1044" y="2832"/>
                  </a:lnTo>
                  <a:lnTo>
                    <a:pt x="1038" y="2822"/>
                  </a:lnTo>
                  <a:lnTo>
                    <a:pt x="1032" y="2813"/>
                  </a:lnTo>
                  <a:lnTo>
                    <a:pt x="1024" y="2803"/>
                  </a:lnTo>
                  <a:lnTo>
                    <a:pt x="1015" y="2795"/>
                  </a:lnTo>
                  <a:lnTo>
                    <a:pt x="1004" y="2787"/>
                  </a:lnTo>
                  <a:lnTo>
                    <a:pt x="992" y="2779"/>
                  </a:lnTo>
                  <a:lnTo>
                    <a:pt x="979" y="2772"/>
                  </a:lnTo>
                  <a:lnTo>
                    <a:pt x="964" y="2772"/>
                  </a:lnTo>
                  <a:lnTo>
                    <a:pt x="950" y="2772"/>
                  </a:lnTo>
                  <a:lnTo>
                    <a:pt x="936" y="2772"/>
                  </a:lnTo>
                  <a:lnTo>
                    <a:pt x="924" y="2774"/>
                  </a:lnTo>
                  <a:lnTo>
                    <a:pt x="913" y="2776"/>
                  </a:lnTo>
                  <a:lnTo>
                    <a:pt x="902" y="2780"/>
                  </a:lnTo>
                  <a:lnTo>
                    <a:pt x="891" y="2784"/>
                  </a:lnTo>
                  <a:lnTo>
                    <a:pt x="881" y="2789"/>
                  </a:lnTo>
                  <a:lnTo>
                    <a:pt x="872" y="2794"/>
                  </a:lnTo>
                  <a:lnTo>
                    <a:pt x="862" y="2801"/>
                  </a:lnTo>
                  <a:lnTo>
                    <a:pt x="853" y="2808"/>
                  </a:lnTo>
                  <a:lnTo>
                    <a:pt x="844" y="2817"/>
                  </a:lnTo>
                  <a:lnTo>
                    <a:pt x="826" y="2835"/>
                  </a:lnTo>
                  <a:lnTo>
                    <a:pt x="806" y="2856"/>
                  </a:lnTo>
                  <a:lnTo>
                    <a:pt x="790" y="2813"/>
                  </a:lnTo>
                  <a:lnTo>
                    <a:pt x="772" y="2768"/>
                  </a:lnTo>
                  <a:lnTo>
                    <a:pt x="767" y="2758"/>
                  </a:lnTo>
                  <a:lnTo>
                    <a:pt x="760" y="2748"/>
                  </a:lnTo>
                  <a:lnTo>
                    <a:pt x="753" y="2740"/>
                  </a:lnTo>
                  <a:lnTo>
                    <a:pt x="745" y="2732"/>
                  </a:lnTo>
                  <a:lnTo>
                    <a:pt x="737" y="2724"/>
                  </a:lnTo>
                  <a:lnTo>
                    <a:pt x="727" y="2719"/>
                  </a:lnTo>
                  <a:lnTo>
                    <a:pt x="715" y="2714"/>
                  </a:lnTo>
                  <a:lnTo>
                    <a:pt x="703" y="2711"/>
                  </a:lnTo>
                  <a:lnTo>
                    <a:pt x="692" y="2709"/>
                  </a:lnTo>
                  <a:lnTo>
                    <a:pt x="680" y="2708"/>
                  </a:lnTo>
                  <a:lnTo>
                    <a:pt x="670" y="2708"/>
                  </a:lnTo>
                  <a:lnTo>
                    <a:pt x="660" y="2709"/>
                  </a:lnTo>
                  <a:lnTo>
                    <a:pt x="651" y="2710"/>
                  </a:lnTo>
                  <a:lnTo>
                    <a:pt x="641" y="2712"/>
                  </a:lnTo>
                  <a:lnTo>
                    <a:pt x="632" y="2715"/>
                  </a:lnTo>
                  <a:lnTo>
                    <a:pt x="624" y="2718"/>
                  </a:lnTo>
                  <a:lnTo>
                    <a:pt x="590" y="2733"/>
                  </a:lnTo>
                  <a:lnTo>
                    <a:pt x="558" y="2749"/>
                  </a:lnTo>
                  <a:lnTo>
                    <a:pt x="533" y="2732"/>
                  </a:lnTo>
                  <a:lnTo>
                    <a:pt x="510" y="2712"/>
                  </a:lnTo>
                  <a:lnTo>
                    <a:pt x="486" y="2692"/>
                  </a:lnTo>
                  <a:lnTo>
                    <a:pt x="462" y="2672"/>
                  </a:lnTo>
                  <a:lnTo>
                    <a:pt x="449" y="2665"/>
                  </a:lnTo>
                  <a:lnTo>
                    <a:pt x="436" y="2658"/>
                  </a:lnTo>
                  <a:lnTo>
                    <a:pt x="421" y="2652"/>
                  </a:lnTo>
                  <a:lnTo>
                    <a:pt x="407" y="2649"/>
                  </a:lnTo>
                  <a:lnTo>
                    <a:pt x="400" y="2648"/>
                  </a:lnTo>
                  <a:lnTo>
                    <a:pt x="392" y="2647"/>
                  </a:lnTo>
                  <a:lnTo>
                    <a:pt x="385" y="2647"/>
                  </a:lnTo>
                  <a:lnTo>
                    <a:pt x="377" y="2647"/>
                  </a:lnTo>
                  <a:lnTo>
                    <a:pt x="369" y="2648"/>
                  </a:lnTo>
                  <a:lnTo>
                    <a:pt x="361" y="2650"/>
                  </a:lnTo>
                  <a:lnTo>
                    <a:pt x="353" y="2652"/>
                  </a:lnTo>
                  <a:lnTo>
                    <a:pt x="345" y="2655"/>
                  </a:lnTo>
                  <a:lnTo>
                    <a:pt x="328" y="2665"/>
                  </a:lnTo>
                  <a:lnTo>
                    <a:pt x="314" y="2676"/>
                  </a:lnTo>
                  <a:lnTo>
                    <a:pt x="299" y="2689"/>
                  </a:lnTo>
                  <a:lnTo>
                    <a:pt x="288" y="2702"/>
                  </a:lnTo>
                  <a:lnTo>
                    <a:pt x="277" y="2717"/>
                  </a:lnTo>
                  <a:lnTo>
                    <a:pt x="268" y="2731"/>
                  </a:lnTo>
                  <a:lnTo>
                    <a:pt x="259" y="2747"/>
                  </a:lnTo>
                  <a:lnTo>
                    <a:pt x="252" y="2762"/>
                  </a:lnTo>
                  <a:lnTo>
                    <a:pt x="238" y="2795"/>
                  </a:lnTo>
                  <a:lnTo>
                    <a:pt x="225" y="2829"/>
                  </a:lnTo>
                  <a:lnTo>
                    <a:pt x="218" y="2845"/>
                  </a:lnTo>
                  <a:lnTo>
                    <a:pt x="211" y="2861"/>
                  </a:lnTo>
                  <a:lnTo>
                    <a:pt x="203" y="2877"/>
                  </a:lnTo>
                  <a:lnTo>
                    <a:pt x="195" y="2892"/>
                  </a:lnTo>
                  <a:lnTo>
                    <a:pt x="170" y="2888"/>
                  </a:lnTo>
                  <a:lnTo>
                    <a:pt x="146" y="2885"/>
                  </a:lnTo>
                  <a:lnTo>
                    <a:pt x="121" y="2881"/>
                  </a:lnTo>
                  <a:lnTo>
                    <a:pt x="96" y="2877"/>
                  </a:lnTo>
                  <a:lnTo>
                    <a:pt x="84" y="2874"/>
                  </a:lnTo>
                  <a:lnTo>
                    <a:pt x="72" y="2870"/>
                  </a:lnTo>
                  <a:lnTo>
                    <a:pt x="61" y="2866"/>
                  </a:lnTo>
                  <a:lnTo>
                    <a:pt x="49" y="2861"/>
                  </a:lnTo>
                  <a:lnTo>
                    <a:pt x="39" y="2854"/>
                  </a:lnTo>
                  <a:lnTo>
                    <a:pt x="30" y="2847"/>
                  </a:lnTo>
                  <a:lnTo>
                    <a:pt x="21" y="2838"/>
                  </a:lnTo>
                  <a:lnTo>
                    <a:pt x="12" y="2828"/>
                  </a:lnTo>
                  <a:lnTo>
                    <a:pt x="7" y="2814"/>
                  </a:lnTo>
                  <a:lnTo>
                    <a:pt x="3" y="2799"/>
                  </a:lnTo>
                  <a:lnTo>
                    <a:pt x="1" y="2785"/>
                  </a:lnTo>
                  <a:lnTo>
                    <a:pt x="0" y="2771"/>
                  </a:lnTo>
                  <a:lnTo>
                    <a:pt x="1" y="2757"/>
                  </a:lnTo>
                  <a:lnTo>
                    <a:pt x="3" y="2743"/>
                  </a:lnTo>
                  <a:lnTo>
                    <a:pt x="7" y="2729"/>
                  </a:lnTo>
                  <a:lnTo>
                    <a:pt x="12" y="2715"/>
                  </a:lnTo>
                  <a:lnTo>
                    <a:pt x="23" y="2704"/>
                  </a:lnTo>
                  <a:lnTo>
                    <a:pt x="33" y="2693"/>
                  </a:lnTo>
                  <a:lnTo>
                    <a:pt x="44" y="2682"/>
                  </a:lnTo>
                  <a:lnTo>
                    <a:pt x="57" y="2672"/>
                  </a:lnTo>
                  <a:lnTo>
                    <a:pt x="68" y="2662"/>
                  </a:lnTo>
                  <a:lnTo>
                    <a:pt x="80" y="2653"/>
                  </a:lnTo>
                  <a:lnTo>
                    <a:pt x="92" y="2645"/>
                  </a:lnTo>
                  <a:lnTo>
                    <a:pt x="105" y="2636"/>
                  </a:lnTo>
                  <a:lnTo>
                    <a:pt x="131" y="2621"/>
                  </a:lnTo>
                  <a:lnTo>
                    <a:pt x="158" y="2608"/>
                  </a:lnTo>
                  <a:lnTo>
                    <a:pt x="186" y="2596"/>
                  </a:lnTo>
                  <a:lnTo>
                    <a:pt x="215" y="2586"/>
                  </a:lnTo>
                  <a:lnTo>
                    <a:pt x="244" y="2578"/>
                  </a:lnTo>
                  <a:lnTo>
                    <a:pt x="275" y="2571"/>
                  </a:lnTo>
                  <a:lnTo>
                    <a:pt x="306" y="2565"/>
                  </a:lnTo>
                  <a:lnTo>
                    <a:pt x="338" y="2561"/>
                  </a:lnTo>
                  <a:lnTo>
                    <a:pt x="369" y="2558"/>
                  </a:lnTo>
                  <a:lnTo>
                    <a:pt x="401" y="2555"/>
                  </a:lnTo>
                  <a:lnTo>
                    <a:pt x="435" y="2555"/>
                  </a:lnTo>
                  <a:lnTo>
                    <a:pt x="467" y="2555"/>
                  </a:lnTo>
                  <a:lnTo>
                    <a:pt x="491" y="2558"/>
                  </a:lnTo>
                  <a:lnTo>
                    <a:pt x="515" y="2556"/>
                  </a:lnTo>
                  <a:lnTo>
                    <a:pt x="539" y="2554"/>
                  </a:lnTo>
                  <a:lnTo>
                    <a:pt x="564" y="2551"/>
                  </a:lnTo>
                  <a:lnTo>
                    <a:pt x="587" y="2546"/>
                  </a:lnTo>
                  <a:lnTo>
                    <a:pt x="611" y="2540"/>
                  </a:lnTo>
                  <a:lnTo>
                    <a:pt x="635" y="2533"/>
                  </a:lnTo>
                  <a:lnTo>
                    <a:pt x="658" y="2526"/>
                  </a:lnTo>
                  <a:lnTo>
                    <a:pt x="705" y="2510"/>
                  </a:lnTo>
                  <a:lnTo>
                    <a:pt x="751" y="2494"/>
                  </a:lnTo>
                  <a:lnTo>
                    <a:pt x="773" y="2487"/>
                  </a:lnTo>
                  <a:lnTo>
                    <a:pt x="796" y="2481"/>
                  </a:lnTo>
                  <a:lnTo>
                    <a:pt x="819" y="2475"/>
                  </a:lnTo>
                  <a:lnTo>
                    <a:pt x="841" y="2471"/>
                  </a:lnTo>
                  <a:lnTo>
                    <a:pt x="852" y="2461"/>
                  </a:lnTo>
                  <a:lnTo>
                    <a:pt x="863" y="2450"/>
                  </a:lnTo>
                  <a:lnTo>
                    <a:pt x="872" y="2439"/>
                  </a:lnTo>
                  <a:lnTo>
                    <a:pt x="881" y="2426"/>
                  </a:lnTo>
                  <a:lnTo>
                    <a:pt x="889" y="2413"/>
                  </a:lnTo>
                  <a:lnTo>
                    <a:pt x="897" y="2400"/>
                  </a:lnTo>
                  <a:lnTo>
                    <a:pt x="903" y="2386"/>
                  </a:lnTo>
                  <a:lnTo>
                    <a:pt x="909" y="2372"/>
                  </a:lnTo>
                  <a:lnTo>
                    <a:pt x="914" y="2358"/>
                  </a:lnTo>
                  <a:lnTo>
                    <a:pt x="919" y="2344"/>
                  </a:lnTo>
                  <a:lnTo>
                    <a:pt x="922" y="2330"/>
                  </a:lnTo>
                  <a:lnTo>
                    <a:pt x="925" y="2316"/>
                  </a:lnTo>
                  <a:lnTo>
                    <a:pt x="927" y="2301"/>
                  </a:lnTo>
                  <a:lnTo>
                    <a:pt x="928" y="2287"/>
                  </a:lnTo>
                  <a:lnTo>
                    <a:pt x="928" y="2274"/>
                  </a:lnTo>
                  <a:lnTo>
                    <a:pt x="928" y="2260"/>
                  </a:lnTo>
                  <a:lnTo>
                    <a:pt x="922" y="2257"/>
                  </a:lnTo>
                  <a:lnTo>
                    <a:pt x="916" y="2253"/>
                  </a:lnTo>
                  <a:lnTo>
                    <a:pt x="910" y="2247"/>
                  </a:lnTo>
                  <a:lnTo>
                    <a:pt x="904" y="2242"/>
                  </a:lnTo>
                  <a:lnTo>
                    <a:pt x="901" y="2240"/>
                  </a:lnTo>
                  <a:lnTo>
                    <a:pt x="898" y="2238"/>
                  </a:lnTo>
                  <a:lnTo>
                    <a:pt x="895" y="2238"/>
                  </a:lnTo>
                  <a:lnTo>
                    <a:pt x="892" y="2238"/>
                  </a:lnTo>
                  <a:lnTo>
                    <a:pt x="889" y="2239"/>
                  </a:lnTo>
                  <a:lnTo>
                    <a:pt x="886" y="2241"/>
                  </a:lnTo>
                  <a:lnTo>
                    <a:pt x="883" y="2244"/>
                  </a:lnTo>
                  <a:lnTo>
                    <a:pt x="880" y="2249"/>
                  </a:lnTo>
                  <a:lnTo>
                    <a:pt x="868" y="2244"/>
                  </a:lnTo>
                  <a:lnTo>
                    <a:pt x="854" y="2241"/>
                  </a:lnTo>
                  <a:lnTo>
                    <a:pt x="840" y="2238"/>
                  </a:lnTo>
                  <a:lnTo>
                    <a:pt x="824" y="2235"/>
                  </a:lnTo>
                  <a:lnTo>
                    <a:pt x="791" y="2231"/>
                  </a:lnTo>
                  <a:lnTo>
                    <a:pt x="759" y="2225"/>
                  </a:lnTo>
                  <a:lnTo>
                    <a:pt x="744" y="2220"/>
                  </a:lnTo>
                  <a:lnTo>
                    <a:pt x="729" y="2215"/>
                  </a:lnTo>
                  <a:lnTo>
                    <a:pt x="714" y="2208"/>
                  </a:lnTo>
                  <a:lnTo>
                    <a:pt x="701" y="2200"/>
                  </a:lnTo>
                  <a:lnTo>
                    <a:pt x="695" y="2195"/>
                  </a:lnTo>
                  <a:lnTo>
                    <a:pt x="689" y="2189"/>
                  </a:lnTo>
                  <a:lnTo>
                    <a:pt x="683" y="2183"/>
                  </a:lnTo>
                  <a:lnTo>
                    <a:pt x="678" y="2176"/>
                  </a:lnTo>
                  <a:lnTo>
                    <a:pt x="673" y="2168"/>
                  </a:lnTo>
                  <a:lnTo>
                    <a:pt x="669" y="2161"/>
                  </a:lnTo>
                  <a:lnTo>
                    <a:pt x="666" y="2152"/>
                  </a:lnTo>
                  <a:lnTo>
                    <a:pt x="663" y="2143"/>
                  </a:lnTo>
                  <a:lnTo>
                    <a:pt x="659" y="2137"/>
                  </a:lnTo>
                  <a:lnTo>
                    <a:pt x="657" y="2131"/>
                  </a:lnTo>
                  <a:lnTo>
                    <a:pt x="656" y="2124"/>
                  </a:lnTo>
                  <a:lnTo>
                    <a:pt x="656" y="2117"/>
                  </a:lnTo>
                  <a:lnTo>
                    <a:pt x="656" y="2102"/>
                  </a:lnTo>
                  <a:lnTo>
                    <a:pt x="656" y="2088"/>
                  </a:lnTo>
                  <a:lnTo>
                    <a:pt x="668" y="2085"/>
                  </a:lnTo>
                  <a:lnTo>
                    <a:pt x="681" y="2084"/>
                  </a:lnTo>
                  <a:lnTo>
                    <a:pt x="695" y="2083"/>
                  </a:lnTo>
                  <a:lnTo>
                    <a:pt x="709" y="2083"/>
                  </a:lnTo>
                  <a:lnTo>
                    <a:pt x="736" y="2084"/>
                  </a:lnTo>
                  <a:lnTo>
                    <a:pt x="763" y="2084"/>
                  </a:lnTo>
                  <a:lnTo>
                    <a:pt x="777" y="2084"/>
                  </a:lnTo>
                  <a:lnTo>
                    <a:pt x="790" y="2084"/>
                  </a:lnTo>
                  <a:lnTo>
                    <a:pt x="804" y="2083"/>
                  </a:lnTo>
                  <a:lnTo>
                    <a:pt x="818" y="2081"/>
                  </a:lnTo>
                  <a:lnTo>
                    <a:pt x="831" y="2078"/>
                  </a:lnTo>
                  <a:lnTo>
                    <a:pt x="844" y="2073"/>
                  </a:lnTo>
                  <a:lnTo>
                    <a:pt x="856" y="2068"/>
                  </a:lnTo>
                  <a:lnTo>
                    <a:pt x="868" y="2060"/>
                  </a:lnTo>
                  <a:lnTo>
                    <a:pt x="878" y="2051"/>
                  </a:lnTo>
                  <a:lnTo>
                    <a:pt x="888" y="2043"/>
                  </a:lnTo>
                  <a:lnTo>
                    <a:pt x="898" y="2037"/>
                  </a:lnTo>
                  <a:lnTo>
                    <a:pt x="909" y="2032"/>
                  </a:lnTo>
                  <a:lnTo>
                    <a:pt x="920" y="2028"/>
                  </a:lnTo>
                  <a:lnTo>
                    <a:pt x="931" y="2025"/>
                  </a:lnTo>
                  <a:lnTo>
                    <a:pt x="944" y="2022"/>
                  </a:lnTo>
                  <a:lnTo>
                    <a:pt x="955" y="2020"/>
                  </a:lnTo>
                  <a:lnTo>
                    <a:pt x="979" y="2017"/>
                  </a:lnTo>
                  <a:lnTo>
                    <a:pt x="1004" y="2014"/>
                  </a:lnTo>
                  <a:lnTo>
                    <a:pt x="1016" y="2012"/>
                  </a:lnTo>
                  <a:lnTo>
                    <a:pt x="1027" y="2010"/>
                  </a:lnTo>
                  <a:lnTo>
                    <a:pt x="1039" y="2007"/>
                  </a:lnTo>
                  <a:lnTo>
                    <a:pt x="1050" y="2004"/>
                  </a:lnTo>
                  <a:lnTo>
                    <a:pt x="1059" y="2010"/>
                  </a:lnTo>
                  <a:lnTo>
                    <a:pt x="1069" y="2016"/>
                  </a:lnTo>
                  <a:lnTo>
                    <a:pt x="1078" y="2022"/>
                  </a:lnTo>
                  <a:lnTo>
                    <a:pt x="1086" y="2029"/>
                  </a:lnTo>
                  <a:lnTo>
                    <a:pt x="1101" y="2043"/>
                  </a:lnTo>
                  <a:lnTo>
                    <a:pt x="1115" y="2059"/>
                  </a:lnTo>
                  <a:lnTo>
                    <a:pt x="1128" y="2075"/>
                  </a:lnTo>
                  <a:lnTo>
                    <a:pt x="1140" y="2092"/>
                  </a:lnTo>
                  <a:lnTo>
                    <a:pt x="1151" y="2109"/>
                  </a:lnTo>
                  <a:lnTo>
                    <a:pt x="1162" y="2127"/>
                  </a:lnTo>
                  <a:lnTo>
                    <a:pt x="1183" y="2163"/>
                  </a:lnTo>
                  <a:lnTo>
                    <a:pt x="1204" y="2200"/>
                  </a:lnTo>
                  <a:lnTo>
                    <a:pt x="1215" y="2217"/>
                  </a:lnTo>
                  <a:lnTo>
                    <a:pt x="1226" y="2234"/>
                  </a:lnTo>
                  <a:lnTo>
                    <a:pt x="1238" y="2250"/>
                  </a:lnTo>
                  <a:lnTo>
                    <a:pt x="1251" y="2265"/>
                  </a:lnTo>
                  <a:lnTo>
                    <a:pt x="1273" y="2259"/>
                  </a:lnTo>
                  <a:lnTo>
                    <a:pt x="1296" y="2254"/>
                  </a:lnTo>
                  <a:lnTo>
                    <a:pt x="1319" y="2250"/>
                  </a:lnTo>
                  <a:lnTo>
                    <a:pt x="1342" y="2247"/>
                  </a:lnTo>
                  <a:lnTo>
                    <a:pt x="1364" y="2246"/>
                  </a:lnTo>
                  <a:lnTo>
                    <a:pt x="1387" y="2246"/>
                  </a:lnTo>
                  <a:lnTo>
                    <a:pt x="1409" y="2248"/>
                  </a:lnTo>
                  <a:lnTo>
                    <a:pt x="1431" y="2251"/>
                  </a:lnTo>
                  <a:lnTo>
                    <a:pt x="1454" y="2255"/>
                  </a:lnTo>
                  <a:lnTo>
                    <a:pt x="1476" y="2261"/>
                  </a:lnTo>
                  <a:lnTo>
                    <a:pt x="1497" y="2269"/>
                  </a:lnTo>
                  <a:lnTo>
                    <a:pt x="1518" y="2278"/>
                  </a:lnTo>
                  <a:lnTo>
                    <a:pt x="1538" y="2289"/>
                  </a:lnTo>
                  <a:lnTo>
                    <a:pt x="1557" y="2301"/>
                  </a:lnTo>
                  <a:lnTo>
                    <a:pt x="1577" y="2316"/>
                  </a:lnTo>
                  <a:lnTo>
                    <a:pt x="1595" y="2332"/>
                  </a:lnTo>
                  <a:lnTo>
                    <a:pt x="1593" y="2336"/>
                  </a:lnTo>
                  <a:lnTo>
                    <a:pt x="1591" y="2340"/>
                  </a:lnTo>
                  <a:lnTo>
                    <a:pt x="1590" y="2343"/>
                  </a:lnTo>
                  <a:lnTo>
                    <a:pt x="1590" y="2347"/>
                  </a:lnTo>
                  <a:lnTo>
                    <a:pt x="1591" y="2355"/>
                  </a:lnTo>
                  <a:lnTo>
                    <a:pt x="1594" y="2362"/>
                  </a:lnTo>
                  <a:lnTo>
                    <a:pt x="1598" y="2368"/>
                  </a:lnTo>
                  <a:lnTo>
                    <a:pt x="1604" y="2374"/>
                  </a:lnTo>
                  <a:lnTo>
                    <a:pt x="1607" y="2375"/>
                  </a:lnTo>
                  <a:lnTo>
                    <a:pt x="1611" y="2377"/>
                  </a:lnTo>
                  <a:lnTo>
                    <a:pt x="1614" y="2378"/>
                  </a:lnTo>
                  <a:lnTo>
                    <a:pt x="1618" y="2378"/>
                  </a:lnTo>
                  <a:lnTo>
                    <a:pt x="1616" y="2382"/>
                  </a:lnTo>
                  <a:lnTo>
                    <a:pt x="1614" y="2385"/>
                  </a:lnTo>
                  <a:lnTo>
                    <a:pt x="1613" y="2389"/>
                  </a:lnTo>
                  <a:lnTo>
                    <a:pt x="1612" y="2393"/>
                  </a:lnTo>
                  <a:lnTo>
                    <a:pt x="1613" y="2401"/>
                  </a:lnTo>
                  <a:lnTo>
                    <a:pt x="1614" y="2409"/>
                  </a:lnTo>
                  <a:lnTo>
                    <a:pt x="1617" y="2417"/>
                  </a:lnTo>
                  <a:lnTo>
                    <a:pt x="1621" y="2424"/>
                  </a:lnTo>
                  <a:lnTo>
                    <a:pt x="1625" y="2432"/>
                  </a:lnTo>
                  <a:lnTo>
                    <a:pt x="1630" y="2439"/>
                  </a:lnTo>
                  <a:lnTo>
                    <a:pt x="1643" y="2439"/>
                  </a:lnTo>
                  <a:lnTo>
                    <a:pt x="1654" y="2438"/>
                  </a:lnTo>
                  <a:lnTo>
                    <a:pt x="1658" y="2436"/>
                  </a:lnTo>
                  <a:lnTo>
                    <a:pt x="1662" y="2435"/>
                  </a:lnTo>
                  <a:lnTo>
                    <a:pt x="1665" y="2433"/>
                  </a:lnTo>
                  <a:lnTo>
                    <a:pt x="1668" y="2429"/>
                  </a:lnTo>
                  <a:lnTo>
                    <a:pt x="1672" y="2423"/>
                  </a:lnTo>
                  <a:lnTo>
                    <a:pt x="1674" y="2417"/>
                  </a:lnTo>
                  <a:lnTo>
                    <a:pt x="1675" y="2409"/>
                  </a:lnTo>
                  <a:lnTo>
                    <a:pt x="1675" y="2401"/>
                  </a:lnTo>
                  <a:lnTo>
                    <a:pt x="1673" y="2382"/>
                  </a:lnTo>
                  <a:lnTo>
                    <a:pt x="1672" y="2363"/>
                  </a:lnTo>
                  <a:lnTo>
                    <a:pt x="1671" y="2354"/>
                  </a:lnTo>
                  <a:lnTo>
                    <a:pt x="1672" y="2345"/>
                  </a:lnTo>
                  <a:lnTo>
                    <a:pt x="1674" y="2336"/>
                  </a:lnTo>
                  <a:lnTo>
                    <a:pt x="1678" y="2328"/>
                  </a:lnTo>
                  <a:lnTo>
                    <a:pt x="1771" y="2270"/>
                  </a:lnTo>
                  <a:lnTo>
                    <a:pt x="1865" y="2211"/>
                  </a:lnTo>
                  <a:lnTo>
                    <a:pt x="1912" y="2181"/>
                  </a:lnTo>
                  <a:lnTo>
                    <a:pt x="1959" y="2148"/>
                  </a:lnTo>
                  <a:lnTo>
                    <a:pt x="2006" y="2116"/>
                  </a:lnTo>
                  <a:lnTo>
                    <a:pt x="2053" y="2084"/>
                  </a:lnTo>
                  <a:lnTo>
                    <a:pt x="2100" y="2049"/>
                  </a:lnTo>
                  <a:lnTo>
                    <a:pt x="2145" y="2015"/>
                  </a:lnTo>
                  <a:lnTo>
                    <a:pt x="2191" y="1979"/>
                  </a:lnTo>
                  <a:lnTo>
                    <a:pt x="2236" y="1943"/>
                  </a:lnTo>
                  <a:lnTo>
                    <a:pt x="2280" y="1906"/>
                  </a:lnTo>
                  <a:lnTo>
                    <a:pt x="2323" y="1868"/>
                  </a:lnTo>
                  <a:lnTo>
                    <a:pt x="2367" y="1829"/>
                  </a:lnTo>
                  <a:lnTo>
                    <a:pt x="2408" y="1789"/>
                  </a:lnTo>
                  <a:lnTo>
                    <a:pt x="2448" y="1749"/>
                  </a:lnTo>
                  <a:lnTo>
                    <a:pt x="2488" y="1708"/>
                  </a:lnTo>
                  <a:lnTo>
                    <a:pt x="2526" y="1665"/>
                  </a:lnTo>
                  <a:lnTo>
                    <a:pt x="2562" y="1622"/>
                  </a:lnTo>
                  <a:lnTo>
                    <a:pt x="2598" y="1578"/>
                  </a:lnTo>
                  <a:lnTo>
                    <a:pt x="2632" y="1532"/>
                  </a:lnTo>
                  <a:lnTo>
                    <a:pt x="2663" y="1486"/>
                  </a:lnTo>
                  <a:lnTo>
                    <a:pt x="2693" y="1440"/>
                  </a:lnTo>
                  <a:lnTo>
                    <a:pt x="2723" y="1391"/>
                  </a:lnTo>
                  <a:lnTo>
                    <a:pt x="2749" y="1342"/>
                  </a:lnTo>
                  <a:lnTo>
                    <a:pt x="2773" y="1292"/>
                  </a:lnTo>
                  <a:lnTo>
                    <a:pt x="2795" y="1241"/>
                  </a:lnTo>
                  <a:lnTo>
                    <a:pt x="2815" y="1189"/>
                  </a:lnTo>
                  <a:lnTo>
                    <a:pt x="2833" y="1136"/>
                  </a:lnTo>
                  <a:lnTo>
                    <a:pt x="2849" y="1082"/>
                  </a:lnTo>
                  <a:lnTo>
                    <a:pt x="2861" y="1026"/>
                  </a:lnTo>
                  <a:lnTo>
                    <a:pt x="2872" y="997"/>
                  </a:lnTo>
                  <a:lnTo>
                    <a:pt x="2882" y="967"/>
                  </a:lnTo>
                  <a:lnTo>
                    <a:pt x="2892" y="937"/>
                  </a:lnTo>
                  <a:lnTo>
                    <a:pt x="2901" y="906"/>
                  </a:lnTo>
                  <a:lnTo>
                    <a:pt x="2918" y="844"/>
                  </a:lnTo>
                  <a:lnTo>
                    <a:pt x="2934" y="781"/>
                  </a:lnTo>
                  <a:lnTo>
                    <a:pt x="2950" y="718"/>
                  </a:lnTo>
                  <a:lnTo>
                    <a:pt x="2968" y="655"/>
                  </a:lnTo>
                  <a:lnTo>
                    <a:pt x="2985" y="593"/>
                  </a:lnTo>
                  <a:lnTo>
                    <a:pt x="3004" y="531"/>
                  </a:lnTo>
                  <a:lnTo>
                    <a:pt x="3014" y="501"/>
                  </a:lnTo>
                  <a:lnTo>
                    <a:pt x="3025" y="471"/>
                  </a:lnTo>
                  <a:lnTo>
                    <a:pt x="3037" y="442"/>
                  </a:lnTo>
                  <a:lnTo>
                    <a:pt x="3049" y="412"/>
                  </a:lnTo>
                  <a:lnTo>
                    <a:pt x="3062" y="384"/>
                  </a:lnTo>
                  <a:lnTo>
                    <a:pt x="3077" y="356"/>
                  </a:lnTo>
                  <a:lnTo>
                    <a:pt x="3093" y="329"/>
                  </a:lnTo>
                  <a:lnTo>
                    <a:pt x="3110" y="303"/>
                  </a:lnTo>
                  <a:lnTo>
                    <a:pt x="3128" y="276"/>
                  </a:lnTo>
                  <a:lnTo>
                    <a:pt x="3147" y="252"/>
                  </a:lnTo>
                  <a:lnTo>
                    <a:pt x="3167" y="228"/>
                  </a:lnTo>
                  <a:lnTo>
                    <a:pt x="3189" y="205"/>
                  </a:lnTo>
                  <a:lnTo>
                    <a:pt x="3213" y="183"/>
                  </a:lnTo>
                  <a:lnTo>
                    <a:pt x="3239" y="161"/>
                  </a:lnTo>
                  <a:lnTo>
                    <a:pt x="3266" y="141"/>
                  </a:lnTo>
                  <a:lnTo>
                    <a:pt x="3295" y="122"/>
                  </a:lnTo>
                  <a:lnTo>
                    <a:pt x="3310" y="107"/>
                  </a:lnTo>
                  <a:lnTo>
                    <a:pt x="3326" y="93"/>
                  </a:lnTo>
                  <a:lnTo>
                    <a:pt x="3344" y="81"/>
                  </a:lnTo>
                  <a:lnTo>
                    <a:pt x="3362" y="70"/>
                  </a:lnTo>
                  <a:lnTo>
                    <a:pt x="3381" y="60"/>
                  </a:lnTo>
                  <a:lnTo>
                    <a:pt x="3401" y="52"/>
                  </a:lnTo>
                  <a:lnTo>
                    <a:pt x="3421" y="44"/>
                  </a:lnTo>
                  <a:lnTo>
                    <a:pt x="3442" y="38"/>
                  </a:lnTo>
                  <a:lnTo>
                    <a:pt x="3463" y="31"/>
                  </a:lnTo>
                  <a:lnTo>
                    <a:pt x="3486" y="25"/>
                  </a:lnTo>
                  <a:lnTo>
                    <a:pt x="3508" y="21"/>
                  </a:lnTo>
                  <a:lnTo>
                    <a:pt x="3530" y="16"/>
                  </a:lnTo>
                  <a:lnTo>
                    <a:pt x="3574" y="8"/>
                  </a:lnTo>
                  <a:lnTo>
                    <a:pt x="3618" y="0"/>
                  </a:lnTo>
                  <a:lnTo>
                    <a:pt x="3756" y="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3253" y="2272"/>
              <a:ext cx="103" cy="99"/>
            </a:xfrm>
            <a:custGeom>
              <a:avLst/>
              <a:gdLst>
                <a:gd name="T0" fmla="*/ 109 w 703"/>
                <a:gd name="T1" fmla="*/ 45 h 600"/>
                <a:gd name="T2" fmla="*/ 100 w 703"/>
                <a:gd name="T3" fmla="*/ 85 h 600"/>
                <a:gd name="T4" fmla="*/ 101 w 703"/>
                <a:gd name="T5" fmla="*/ 110 h 600"/>
                <a:gd name="T6" fmla="*/ 110 w 703"/>
                <a:gd name="T7" fmla="*/ 132 h 600"/>
                <a:gd name="T8" fmla="*/ 142 w 703"/>
                <a:gd name="T9" fmla="*/ 171 h 600"/>
                <a:gd name="T10" fmla="*/ 185 w 703"/>
                <a:gd name="T11" fmla="*/ 216 h 600"/>
                <a:gd name="T12" fmla="*/ 232 w 703"/>
                <a:gd name="T13" fmla="*/ 257 h 600"/>
                <a:gd name="T14" fmla="*/ 281 w 703"/>
                <a:gd name="T15" fmla="*/ 292 h 600"/>
                <a:gd name="T16" fmla="*/ 333 w 703"/>
                <a:gd name="T17" fmla="*/ 322 h 600"/>
                <a:gd name="T18" fmla="*/ 389 w 703"/>
                <a:gd name="T19" fmla="*/ 346 h 600"/>
                <a:gd name="T20" fmla="*/ 445 w 703"/>
                <a:gd name="T21" fmla="*/ 366 h 600"/>
                <a:gd name="T22" fmla="*/ 503 w 703"/>
                <a:gd name="T23" fmla="*/ 379 h 600"/>
                <a:gd name="T24" fmla="*/ 562 w 703"/>
                <a:gd name="T25" fmla="*/ 387 h 600"/>
                <a:gd name="T26" fmla="*/ 622 w 703"/>
                <a:gd name="T27" fmla="*/ 388 h 600"/>
                <a:gd name="T28" fmla="*/ 682 w 703"/>
                <a:gd name="T29" fmla="*/ 383 h 600"/>
                <a:gd name="T30" fmla="*/ 680 w 703"/>
                <a:gd name="T31" fmla="*/ 421 h 600"/>
                <a:gd name="T32" fmla="*/ 642 w 703"/>
                <a:gd name="T33" fmla="*/ 432 h 600"/>
                <a:gd name="T34" fmla="*/ 601 w 703"/>
                <a:gd name="T35" fmla="*/ 433 h 600"/>
                <a:gd name="T36" fmla="*/ 518 w 703"/>
                <a:gd name="T37" fmla="*/ 424 h 600"/>
                <a:gd name="T38" fmla="*/ 480 w 703"/>
                <a:gd name="T39" fmla="*/ 433 h 600"/>
                <a:gd name="T40" fmla="*/ 455 w 703"/>
                <a:gd name="T41" fmla="*/ 459 h 600"/>
                <a:gd name="T42" fmla="*/ 405 w 703"/>
                <a:gd name="T43" fmla="*/ 536 h 600"/>
                <a:gd name="T44" fmla="*/ 378 w 703"/>
                <a:gd name="T45" fmla="*/ 570 h 600"/>
                <a:gd name="T46" fmla="*/ 360 w 703"/>
                <a:gd name="T47" fmla="*/ 585 h 600"/>
                <a:gd name="T48" fmla="*/ 337 w 703"/>
                <a:gd name="T49" fmla="*/ 596 h 600"/>
                <a:gd name="T50" fmla="*/ 312 w 703"/>
                <a:gd name="T51" fmla="*/ 600 h 600"/>
                <a:gd name="T52" fmla="*/ 280 w 703"/>
                <a:gd name="T53" fmla="*/ 598 h 600"/>
                <a:gd name="T54" fmla="*/ 245 w 703"/>
                <a:gd name="T55" fmla="*/ 590 h 600"/>
                <a:gd name="T56" fmla="*/ 178 w 703"/>
                <a:gd name="T57" fmla="*/ 564 h 600"/>
                <a:gd name="T58" fmla="*/ 115 w 703"/>
                <a:gd name="T59" fmla="*/ 529 h 600"/>
                <a:gd name="T60" fmla="*/ 105 w 703"/>
                <a:gd name="T61" fmla="*/ 496 h 600"/>
                <a:gd name="T62" fmla="*/ 97 w 703"/>
                <a:gd name="T63" fmla="*/ 440 h 600"/>
                <a:gd name="T64" fmla="*/ 95 w 703"/>
                <a:gd name="T65" fmla="*/ 324 h 600"/>
                <a:gd name="T66" fmla="*/ 89 w 703"/>
                <a:gd name="T67" fmla="*/ 255 h 600"/>
                <a:gd name="T68" fmla="*/ 75 w 703"/>
                <a:gd name="T69" fmla="*/ 198 h 600"/>
                <a:gd name="T70" fmla="*/ 59 w 703"/>
                <a:gd name="T71" fmla="*/ 166 h 600"/>
                <a:gd name="T72" fmla="*/ 51 w 703"/>
                <a:gd name="T73" fmla="*/ 161 h 600"/>
                <a:gd name="T74" fmla="*/ 28 w 703"/>
                <a:gd name="T75" fmla="*/ 162 h 600"/>
                <a:gd name="T76" fmla="*/ 14 w 703"/>
                <a:gd name="T77" fmla="*/ 161 h 600"/>
                <a:gd name="T78" fmla="*/ 3 w 703"/>
                <a:gd name="T79" fmla="*/ 154 h 600"/>
                <a:gd name="T80" fmla="*/ 2 w 703"/>
                <a:gd name="T81" fmla="*/ 133 h 600"/>
                <a:gd name="T82" fmla="*/ 12 w 703"/>
                <a:gd name="T83" fmla="*/ 104 h 600"/>
                <a:gd name="T84" fmla="*/ 44 w 703"/>
                <a:gd name="T85" fmla="*/ 49 h 600"/>
                <a:gd name="T86" fmla="*/ 87 w 703"/>
                <a:gd name="T87" fmla="*/ 1 h 600"/>
                <a:gd name="T88" fmla="*/ 104 w 703"/>
                <a:gd name="T89" fmla="*/ 1 h 600"/>
                <a:gd name="T90" fmla="*/ 117 w 703"/>
                <a:gd name="T91" fmla="*/ 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3" h="600">
                  <a:moveTo>
                    <a:pt x="122" y="17"/>
                  </a:moveTo>
                  <a:lnTo>
                    <a:pt x="115" y="30"/>
                  </a:lnTo>
                  <a:lnTo>
                    <a:pt x="109" y="45"/>
                  </a:lnTo>
                  <a:lnTo>
                    <a:pt x="104" y="61"/>
                  </a:lnTo>
                  <a:lnTo>
                    <a:pt x="101" y="77"/>
                  </a:lnTo>
                  <a:lnTo>
                    <a:pt x="100" y="85"/>
                  </a:lnTo>
                  <a:lnTo>
                    <a:pt x="99" y="93"/>
                  </a:lnTo>
                  <a:lnTo>
                    <a:pt x="100" y="102"/>
                  </a:lnTo>
                  <a:lnTo>
                    <a:pt x="101" y="110"/>
                  </a:lnTo>
                  <a:lnTo>
                    <a:pt x="103" y="118"/>
                  </a:lnTo>
                  <a:lnTo>
                    <a:pt x="106" y="125"/>
                  </a:lnTo>
                  <a:lnTo>
                    <a:pt x="110" y="132"/>
                  </a:lnTo>
                  <a:lnTo>
                    <a:pt x="115" y="139"/>
                  </a:lnTo>
                  <a:lnTo>
                    <a:pt x="128" y="155"/>
                  </a:lnTo>
                  <a:lnTo>
                    <a:pt x="142" y="171"/>
                  </a:lnTo>
                  <a:lnTo>
                    <a:pt x="156" y="187"/>
                  </a:lnTo>
                  <a:lnTo>
                    <a:pt x="170" y="202"/>
                  </a:lnTo>
                  <a:lnTo>
                    <a:pt x="185" y="216"/>
                  </a:lnTo>
                  <a:lnTo>
                    <a:pt x="200" y="231"/>
                  </a:lnTo>
                  <a:lnTo>
                    <a:pt x="215" y="244"/>
                  </a:lnTo>
                  <a:lnTo>
                    <a:pt x="232" y="257"/>
                  </a:lnTo>
                  <a:lnTo>
                    <a:pt x="248" y="269"/>
                  </a:lnTo>
                  <a:lnTo>
                    <a:pt x="265" y="281"/>
                  </a:lnTo>
                  <a:lnTo>
                    <a:pt x="281" y="292"/>
                  </a:lnTo>
                  <a:lnTo>
                    <a:pt x="299" y="302"/>
                  </a:lnTo>
                  <a:lnTo>
                    <a:pt x="316" y="312"/>
                  </a:lnTo>
                  <a:lnTo>
                    <a:pt x="333" y="322"/>
                  </a:lnTo>
                  <a:lnTo>
                    <a:pt x="352" y="330"/>
                  </a:lnTo>
                  <a:lnTo>
                    <a:pt x="370" y="338"/>
                  </a:lnTo>
                  <a:lnTo>
                    <a:pt x="389" y="346"/>
                  </a:lnTo>
                  <a:lnTo>
                    <a:pt x="407" y="354"/>
                  </a:lnTo>
                  <a:lnTo>
                    <a:pt x="426" y="360"/>
                  </a:lnTo>
                  <a:lnTo>
                    <a:pt x="445" y="366"/>
                  </a:lnTo>
                  <a:lnTo>
                    <a:pt x="464" y="371"/>
                  </a:lnTo>
                  <a:lnTo>
                    <a:pt x="484" y="375"/>
                  </a:lnTo>
                  <a:lnTo>
                    <a:pt x="503" y="379"/>
                  </a:lnTo>
                  <a:lnTo>
                    <a:pt x="523" y="382"/>
                  </a:lnTo>
                  <a:lnTo>
                    <a:pt x="542" y="385"/>
                  </a:lnTo>
                  <a:lnTo>
                    <a:pt x="562" y="387"/>
                  </a:lnTo>
                  <a:lnTo>
                    <a:pt x="582" y="388"/>
                  </a:lnTo>
                  <a:lnTo>
                    <a:pt x="602" y="388"/>
                  </a:lnTo>
                  <a:lnTo>
                    <a:pt x="622" y="388"/>
                  </a:lnTo>
                  <a:lnTo>
                    <a:pt x="642" y="387"/>
                  </a:lnTo>
                  <a:lnTo>
                    <a:pt x="662" y="386"/>
                  </a:lnTo>
                  <a:lnTo>
                    <a:pt x="682" y="383"/>
                  </a:lnTo>
                  <a:lnTo>
                    <a:pt x="703" y="406"/>
                  </a:lnTo>
                  <a:lnTo>
                    <a:pt x="692" y="415"/>
                  </a:lnTo>
                  <a:lnTo>
                    <a:pt x="680" y="421"/>
                  </a:lnTo>
                  <a:lnTo>
                    <a:pt x="668" y="426"/>
                  </a:lnTo>
                  <a:lnTo>
                    <a:pt x="655" y="430"/>
                  </a:lnTo>
                  <a:lnTo>
                    <a:pt x="642" y="432"/>
                  </a:lnTo>
                  <a:lnTo>
                    <a:pt x="629" y="433"/>
                  </a:lnTo>
                  <a:lnTo>
                    <a:pt x="615" y="434"/>
                  </a:lnTo>
                  <a:lnTo>
                    <a:pt x="601" y="433"/>
                  </a:lnTo>
                  <a:lnTo>
                    <a:pt x="572" y="431"/>
                  </a:lnTo>
                  <a:lnTo>
                    <a:pt x="545" y="427"/>
                  </a:lnTo>
                  <a:lnTo>
                    <a:pt x="518" y="424"/>
                  </a:lnTo>
                  <a:lnTo>
                    <a:pt x="493" y="422"/>
                  </a:lnTo>
                  <a:lnTo>
                    <a:pt x="486" y="427"/>
                  </a:lnTo>
                  <a:lnTo>
                    <a:pt x="480" y="433"/>
                  </a:lnTo>
                  <a:lnTo>
                    <a:pt x="473" y="439"/>
                  </a:lnTo>
                  <a:lnTo>
                    <a:pt x="466" y="446"/>
                  </a:lnTo>
                  <a:lnTo>
                    <a:pt x="455" y="459"/>
                  </a:lnTo>
                  <a:lnTo>
                    <a:pt x="444" y="474"/>
                  </a:lnTo>
                  <a:lnTo>
                    <a:pt x="424" y="506"/>
                  </a:lnTo>
                  <a:lnTo>
                    <a:pt x="405" y="536"/>
                  </a:lnTo>
                  <a:lnTo>
                    <a:pt x="395" y="551"/>
                  </a:lnTo>
                  <a:lnTo>
                    <a:pt x="384" y="564"/>
                  </a:lnTo>
                  <a:lnTo>
                    <a:pt x="378" y="570"/>
                  </a:lnTo>
                  <a:lnTo>
                    <a:pt x="373" y="575"/>
                  </a:lnTo>
                  <a:lnTo>
                    <a:pt x="366" y="580"/>
                  </a:lnTo>
                  <a:lnTo>
                    <a:pt x="360" y="585"/>
                  </a:lnTo>
                  <a:lnTo>
                    <a:pt x="353" y="589"/>
                  </a:lnTo>
                  <a:lnTo>
                    <a:pt x="346" y="593"/>
                  </a:lnTo>
                  <a:lnTo>
                    <a:pt x="337" y="596"/>
                  </a:lnTo>
                  <a:lnTo>
                    <a:pt x="329" y="598"/>
                  </a:lnTo>
                  <a:lnTo>
                    <a:pt x="321" y="600"/>
                  </a:lnTo>
                  <a:lnTo>
                    <a:pt x="312" y="600"/>
                  </a:lnTo>
                  <a:lnTo>
                    <a:pt x="302" y="600"/>
                  </a:lnTo>
                  <a:lnTo>
                    <a:pt x="292" y="599"/>
                  </a:lnTo>
                  <a:lnTo>
                    <a:pt x="280" y="598"/>
                  </a:lnTo>
                  <a:lnTo>
                    <a:pt x="268" y="596"/>
                  </a:lnTo>
                  <a:lnTo>
                    <a:pt x="256" y="593"/>
                  </a:lnTo>
                  <a:lnTo>
                    <a:pt x="245" y="590"/>
                  </a:lnTo>
                  <a:lnTo>
                    <a:pt x="222" y="583"/>
                  </a:lnTo>
                  <a:lnTo>
                    <a:pt x="199" y="574"/>
                  </a:lnTo>
                  <a:lnTo>
                    <a:pt x="178" y="564"/>
                  </a:lnTo>
                  <a:lnTo>
                    <a:pt x="157" y="553"/>
                  </a:lnTo>
                  <a:lnTo>
                    <a:pt x="136" y="541"/>
                  </a:lnTo>
                  <a:lnTo>
                    <a:pt x="115" y="529"/>
                  </a:lnTo>
                  <a:lnTo>
                    <a:pt x="111" y="518"/>
                  </a:lnTo>
                  <a:lnTo>
                    <a:pt x="108" y="507"/>
                  </a:lnTo>
                  <a:lnTo>
                    <a:pt x="105" y="496"/>
                  </a:lnTo>
                  <a:lnTo>
                    <a:pt x="102" y="486"/>
                  </a:lnTo>
                  <a:lnTo>
                    <a:pt x="99" y="462"/>
                  </a:lnTo>
                  <a:lnTo>
                    <a:pt x="97" y="440"/>
                  </a:lnTo>
                  <a:lnTo>
                    <a:pt x="95" y="394"/>
                  </a:lnTo>
                  <a:lnTo>
                    <a:pt x="95" y="347"/>
                  </a:lnTo>
                  <a:lnTo>
                    <a:pt x="95" y="324"/>
                  </a:lnTo>
                  <a:lnTo>
                    <a:pt x="95" y="301"/>
                  </a:lnTo>
                  <a:lnTo>
                    <a:pt x="93" y="278"/>
                  </a:lnTo>
                  <a:lnTo>
                    <a:pt x="89" y="255"/>
                  </a:lnTo>
                  <a:lnTo>
                    <a:pt x="85" y="233"/>
                  </a:lnTo>
                  <a:lnTo>
                    <a:pt x="79" y="209"/>
                  </a:lnTo>
                  <a:lnTo>
                    <a:pt x="75" y="198"/>
                  </a:lnTo>
                  <a:lnTo>
                    <a:pt x="70" y="188"/>
                  </a:lnTo>
                  <a:lnTo>
                    <a:pt x="65" y="177"/>
                  </a:lnTo>
                  <a:lnTo>
                    <a:pt x="59" y="166"/>
                  </a:lnTo>
                  <a:lnTo>
                    <a:pt x="57" y="164"/>
                  </a:lnTo>
                  <a:lnTo>
                    <a:pt x="54" y="162"/>
                  </a:lnTo>
                  <a:lnTo>
                    <a:pt x="51" y="161"/>
                  </a:lnTo>
                  <a:lnTo>
                    <a:pt x="47" y="161"/>
                  </a:lnTo>
                  <a:lnTo>
                    <a:pt x="38" y="161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18" y="162"/>
                  </a:lnTo>
                  <a:lnTo>
                    <a:pt x="14" y="161"/>
                  </a:lnTo>
                  <a:lnTo>
                    <a:pt x="10" y="159"/>
                  </a:lnTo>
                  <a:lnTo>
                    <a:pt x="6" y="157"/>
                  </a:lnTo>
                  <a:lnTo>
                    <a:pt x="3" y="154"/>
                  </a:lnTo>
                  <a:lnTo>
                    <a:pt x="1" y="149"/>
                  </a:lnTo>
                  <a:lnTo>
                    <a:pt x="0" y="143"/>
                  </a:lnTo>
                  <a:lnTo>
                    <a:pt x="2" y="133"/>
                  </a:lnTo>
                  <a:lnTo>
                    <a:pt x="5" y="123"/>
                  </a:lnTo>
                  <a:lnTo>
                    <a:pt x="9" y="113"/>
                  </a:lnTo>
                  <a:lnTo>
                    <a:pt x="12" y="104"/>
                  </a:lnTo>
                  <a:lnTo>
                    <a:pt x="21" y="84"/>
                  </a:lnTo>
                  <a:lnTo>
                    <a:pt x="32" y="66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2" y="16"/>
                  </a:lnTo>
                  <a:lnTo>
                    <a:pt x="87" y="1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1"/>
                  </a:lnTo>
                  <a:lnTo>
                    <a:pt x="109" y="3"/>
                  </a:lnTo>
                  <a:lnTo>
                    <a:pt x="113" y="5"/>
                  </a:lnTo>
                  <a:lnTo>
                    <a:pt x="117" y="8"/>
                  </a:lnTo>
                  <a:lnTo>
                    <a:pt x="120" y="12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3421" y="2282"/>
              <a:ext cx="9" cy="65"/>
            </a:xfrm>
            <a:custGeom>
              <a:avLst/>
              <a:gdLst>
                <a:gd name="T0" fmla="*/ 0 w 55"/>
                <a:gd name="T1" fmla="*/ 387 h 387"/>
                <a:gd name="T2" fmla="*/ 1 w 55"/>
                <a:gd name="T3" fmla="*/ 343 h 387"/>
                <a:gd name="T4" fmla="*/ 1 w 55"/>
                <a:gd name="T5" fmla="*/ 296 h 387"/>
                <a:gd name="T6" fmla="*/ 1 w 55"/>
                <a:gd name="T7" fmla="*/ 246 h 387"/>
                <a:gd name="T8" fmla="*/ 4 w 55"/>
                <a:gd name="T9" fmla="*/ 195 h 387"/>
                <a:gd name="T10" fmla="*/ 6 w 55"/>
                <a:gd name="T11" fmla="*/ 170 h 387"/>
                <a:gd name="T12" fmla="*/ 9 w 55"/>
                <a:gd name="T13" fmla="*/ 143 h 387"/>
                <a:gd name="T14" fmla="*/ 14 w 55"/>
                <a:gd name="T15" fmla="*/ 118 h 387"/>
                <a:gd name="T16" fmla="*/ 19 w 55"/>
                <a:gd name="T17" fmla="*/ 93 h 387"/>
                <a:gd name="T18" fmla="*/ 26 w 55"/>
                <a:gd name="T19" fmla="*/ 69 h 387"/>
                <a:gd name="T20" fmla="*/ 34 w 55"/>
                <a:gd name="T21" fmla="*/ 46 h 387"/>
                <a:gd name="T22" fmla="*/ 44 w 55"/>
                <a:gd name="T23" fmla="*/ 22 h 387"/>
                <a:gd name="T24" fmla="*/ 55 w 55"/>
                <a:gd name="T25" fmla="*/ 0 h 387"/>
                <a:gd name="T26" fmla="*/ 54 w 55"/>
                <a:gd name="T27" fmla="*/ 25 h 387"/>
                <a:gd name="T28" fmla="*/ 53 w 55"/>
                <a:gd name="T29" fmla="*/ 51 h 387"/>
                <a:gd name="T30" fmla="*/ 51 w 55"/>
                <a:gd name="T31" fmla="*/ 76 h 387"/>
                <a:gd name="T32" fmla="*/ 49 w 55"/>
                <a:gd name="T33" fmla="*/ 100 h 387"/>
                <a:gd name="T34" fmla="*/ 42 w 55"/>
                <a:gd name="T35" fmla="*/ 148 h 387"/>
                <a:gd name="T36" fmla="*/ 35 w 55"/>
                <a:gd name="T37" fmla="*/ 197 h 387"/>
                <a:gd name="T38" fmla="*/ 26 w 55"/>
                <a:gd name="T39" fmla="*/ 244 h 387"/>
                <a:gd name="T40" fmla="*/ 17 w 55"/>
                <a:gd name="T41" fmla="*/ 292 h 387"/>
                <a:gd name="T42" fmla="*/ 8 w 55"/>
                <a:gd name="T43" fmla="*/ 340 h 387"/>
                <a:gd name="T44" fmla="*/ 0 w 55"/>
                <a:gd name="T4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87">
                  <a:moveTo>
                    <a:pt x="0" y="387"/>
                  </a:moveTo>
                  <a:lnTo>
                    <a:pt x="1" y="343"/>
                  </a:lnTo>
                  <a:lnTo>
                    <a:pt x="1" y="296"/>
                  </a:lnTo>
                  <a:lnTo>
                    <a:pt x="1" y="246"/>
                  </a:lnTo>
                  <a:lnTo>
                    <a:pt x="4" y="195"/>
                  </a:lnTo>
                  <a:lnTo>
                    <a:pt x="6" y="170"/>
                  </a:lnTo>
                  <a:lnTo>
                    <a:pt x="9" y="143"/>
                  </a:lnTo>
                  <a:lnTo>
                    <a:pt x="14" y="118"/>
                  </a:lnTo>
                  <a:lnTo>
                    <a:pt x="19" y="93"/>
                  </a:lnTo>
                  <a:lnTo>
                    <a:pt x="26" y="69"/>
                  </a:lnTo>
                  <a:lnTo>
                    <a:pt x="34" y="46"/>
                  </a:lnTo>
                  <a:lnTo>
                    <a:pt x="44" y="22"/>
                  </a:lnTo>
                  <a:lnTo>
                    <a:pt x="55" y="0"/>
                  </a:lnTo>
                  <a:lnTo>
                    <a:pt x="54" y="25"/>
                  </a:lnTo>
                  <a:lnTo>
                    <a:pt x="53" y="51"/>
                  </a:lnTo>
                  <a:lnTo>
                    <a:pt x="51" y="76"/>
                  </a:lnTo>
                  <a:lnTo>
                    <a:pt x="49" y="100"/>
                  </a:lnTo>
                  <a:lnTo>
                    <a:pt x="42" y="148"/>
                  </a:lnTo>
                  <a:lnTo>
                    <a:pt x="35" y="197"/>
                  </a:lnTo>
                  <a:lnTo>
                    <a:pt x="26" y="244"/>
                  </a:lnTo>
                  <a:lnTo>
                    <a:pt x="17" y="292"/>
                  </a:lnTo>
                  <a:lnTo>
                    <a:pt x="8" y="34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1" name="Freeform 47"/>
            <p:cNvSpPr>
              <a:spLocks/>
            </p:cNvSpPr>
            <p:nvPr/>
          </p:nvSpPr>
          <p:spPr bwMode="auto">
            <a:xfrm>
              <a:off x="3911" y="2290"/>
              <a:ext cx="20" cy="8"/>
            </a:xfrm>
            <a:custGeom>
              <a:avLst/>
              <a:gdLst>
                <a:gd name="T0" fmla="*/ 134 w 134"/>
                <a:gd name="T1" fmla="*/ 6 h 44"/>
                <a:gd name="T2" fmla="*/ 134 w 134"/>
                <a:gd name="T3" fmla="*/ 22 h 44"/>
                <a:gd name="T4" fmla="*/ 124 w 134"/>
                <a:gd name="T5" fmla="*/ 21 h 44"/>
                <a:gd name="T6" fmla="*/ 114 w 134"/>
                <a:gd name="T7" fmla="*/ 22 h 44"/>
                <a:gd name="T8" fmla="*/ 104 w 134"/>
                <a:gd name="T9" fmla="*/ 24 h 44"/>
                <a:gd name="T10" fmla="*/ 93 w 134"/>
                <a:gd name="T11" fmla="*/ 27 h 44"/>
                <a:gd name="T12" fmla="*/ 72 w 134"/>
                <a:gd name="T13" fmla="*/ 34 h 44"/>
                <a:gd name="T14" fmla="*/ 52 w 134"/>
                <a:gd name="T15" fmla="*/ 40 h 44"/>
                <a:gd name="T16" fmla="*/ 42 w 134"/>
                <a:gd name="T17" fmla="*/ 43 h 44"/>
                <a:gd name="T18" fmla="*/ 32 w 134"/>
                <a:gd name="T19" fmla="*/ 44 h 44"/>
                <a:gd name="T20" fmla="*/ 24 w 134"/>
                <a:gd name="T21" fmla="*/ 44 h 44"/>
                <a:gd name="T22" fmla="*/ 17 w 134"/>
                <a:gd name="T23" fmla="*/ 43 h 44"/>
                <a:gd name="T24" fmla="*/ 13 w 134"/>
                <a:gd name="T25" fmla="*/ 42 h 44"/>
                <a:gd name="T26" fmla="*/ 10 w 134"/>
                <a:gd name="T27" fmla="*/ 40 h 44"/>
                <a:gd name="T28" fmla="*/ 8 w 134"/>
                <a:gd name="T29" fmla="*/ 38 h 44"/>
                <a:gd name="T30" fmla="*/ 5 w 134"/>
                <a:gd name="T31" fmla="*/ 35 h 44"/>
                <a:gd name="T32" fmla="*/ 3 w 134"/>
                <a:gd name="T33" fmla="*/ 32 h 44"/>
                <a:gd name="T34" fmla="*/ 2 w 134"/>
                <a:gd name="T35" fmla="*/ 27 h 44"/>
                <a:gd name="T36" fmla="*/ 1 w 134"/>
                <a:gd name="T37" fmla="*/ 23 h 44"/>
                <a:gd name="T38" fmla="*/ 0 w 134"/>
                <a:gd name="T39" fmla="*/ 17 h 44"/>
                <a:gd name="T40" fmla="*/ 15 w 134"/>
                <a:gd name="T41" fmla="*/ 12 h 44"/>
                <a:gd name="T42" fmla="*/ 31 w 134"/>
                <a:gd name="T43" fmla="*/ 8 h 44"/>
                <a:gd name="T44" fmla="*/ 49 w 134"/>
                <a:gd name="T45" fmla="*/ 4 h 44"/>
                <a:gd name="T46" fmla="*/ 65 w 134"/>
                <a:gd name="T47" fmla="*/ 1 h 44"/>
                <a:gd name="T48" fmla="*/ 82 w 134"/>
                <a:gd name="T49" fmla="*/ 0 h 44"/>
                <a:gd name="T50" fmla="*/ 99 w 134"/>
                <a:gd name="T51" fmla="*/ 0 h 44"/>
                <a:gd name="T52" fmla="*/ 108 w 134"/>
                <a:gd name="T53" fmla="*/ 1 h 44"/>
                <a:gd name="T54" fmla="*/ 116 w 134"/>
                <a:gd name="T55" fmla="*/ 2 h 44"/>
                <a:gd name="T56" fmla="*/ 125 w 134"/>
                <a:gd name="T57" fmla="*/ 4 h 44"/>
                <a:gd name="T58" fmla="*/ 134 w 134"/>
                <a:gd name="T5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44">
                  <a:moveTo>
                    <a:pt x="134" y="6"/>
                  </a:moveTo>
                  <a:lnTo>
                    <a:pt x="134" y="22"/>
                  </a:lnTo>
                  <a:lnTo>
                    <a:pt x="124" y="21"/>
                  </a:lnTo>
                  <a:lnTo>
                    <a:pt x="114" y="22"/>
                  </a:lnTo>
                  <a:lnTo>
                    <a:pt x="104" y="24"/>
                  </a:lnTo>
                  <a:lnTo>
                    <a:pt x="93" y="27"/>
                  </a:lnTo>
                  <a:lnTo>
                    <a:pt x="72" y="34"/>
                  </a:lnTo>
                  <a:lnTo>
                    <a:pt x="52" y="40"/>
                  </a:lnTo>
                  <a:lnTo>
                    <a:pt x="42" y="43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3" y="32"/>
                  </a:lnTo>
                  <a:lnTo>
                    <a:pt x="2" y="27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15" y="12"/>
                  </a:lnTo>
                  <a:lnTo>
                    <a:pt x="31" y="8"/>
                  </a:lnTo>
                  <a:lnTo>
                    <a:pt x="49" y="4"/>
                  </a:lnTo>
                  <a:lnTo>
                    <a:pt x="65" y="1"/>
                  </a:lnTo>
                  <a:lnTo>
                    <a:pt x="82" y="0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6" y="2"/>
                  </a:lnTo>
                  <a:lnTo>
                    <a:pt x="125" y="4"/>
                  </a:lnTo>
                  <a:lnTo>
                    <a:pt x="134" y="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2" name="Freeform 48"/>
            <p:cNvSpPr>
              <a:spLocks/>
            </p:cNvSpPr>
            <p:nvPr/>
          </p:nvSpPr>
          <p:spPr bwMode="auto">
            <a:xfrm>
              <a:off x="3169" y="2303"/>
              <a:ext cx="26" cy="132"/>
            </a:xfrm>
            <a:custGeom>
              <a:avLst/>
              <a:gdLst>
                <a:gd name="T0" fmla="*/ 165 w 182"/>
                <a:gd name="T1" fmla="*/ 772 h 799"/>
                <a:gd name="T2" fmla="*/ 159 w 182"/>
                <a:gd name="T3" fmla="*/ 782 h 799"/>
                <a:gd name="T4" fmla="*/ 152 w 182"/>
                <a:gd name="T5" fmla="*/ 791 h 799"/>
                <a:gd name="T6" fmla="*/ 144 w 182"/>
                <a:gd name="T7" fmla="*/ 796 h 799"/>
                <a:gd name="T8" fmla="*/ 131 w 182"/>
                <a:gd name="T9" fmla="*/ 799 h 799"/>
                <a:gd name="T10" fmla="*/ 110 w 182"/>
                <a:gd name="T11" fmla="*/ 798 h 799"/>
                <a:gd name="T12" fmla="*/ 74 w 182"/>
                <a:gd name="T13" fmla="*/ 790 h 799"/>
                <a:gd name="T14" fmla="*/ 36 w 182"/>
                <a:gd name="T15" fmla="*/ 785 h 799"/>
                <a:gd name="T16" fmla="*/ 18 w 182"/>
                <a:gd name="T17" fmla="*/ 787 h 799"/>
                <a:gd name="T18" fmla="*/ 6 w 182"/>
                <a:gd name="T19" fmla="*/ 791 h 799"/>
                <a:gd name="T20" fmla="*/ 17 w 182"/>
                <a:gd name="T21" fmla="*/ 762 h 799"/>
                <a:gd name="T22" fmla="*/ 49 w 182"/>
                <a:gd name="T23" fmla="*/ 695 h 799"/>
                <a:gd name="T24" fmla="*/ 75 w 182"/>
                <a:gd name="T25" fmla="*/ 623 h 799"/>
                <a:gd name="T26" fmla="*/ 95 w 182"/>
                <a:gd name="T27" fmla="*/ 552 h 799"/>
                <a:gd name="T28" fmla="*/ 105 w 182"/>
                <a:gd name="T29" fmla="*/ 523 h 799"/>
                <a:gd name="T30" fmla="*/ 112 w 182"/>
                <a:gd name="T31" fmla="*/ 534 h 799"/>
                <a:gd name="T32" fmla="*/ 125 w 182"/>
                <a:gd name="T33" fmla="*/ 548 h 799"/>
                <a:gd name="T34" fmla="*/ 140 w 182"/>
                <a:gd name="T35" fmla="*/ 557 h 799"/>
                <a:gd name="T36" fmla="*/ 149 w 182"/>
                <a:gd name="T37" fmla="*/ 556 h 799"/>
                <a:gd name="T38" fmla="*/ 160 w 182"/>
                <a:gd name="T39" fmla="*/ 547 h 799"/>
                <a:gd name="T40" fmla="*/ 153 w 182"/>
                <a:gd name="T41" fmla="*/ 506 h 799"/>
                <a:gd name="T42" fmla="*/ 131 w 182"/>
                <a:gd name="T43" fmla="*/ 441 h 799"/>
                <a:gd name="T44" fmla="*/ 114 w 182"/>
                <a:gd name="T45" fmla="*/ 374 h 799"/>
                <a:gd name="T46" fmla="*/ 102 w 182"/>
                <a:gd name="T47" fmla="*/ 309 h 799"/>
                <a:gd name="T48" fmla="*/ 96 w 182"/>
                <a:gd name="T49" fmla="*/ 242 h 799"/>
                <a:gd name="T50" fmla="*/ 96 w 182"/>
                <a:gd name="T51" fmla="*/ 175 h 799"/>
                <a:gd name="T52" fmla="*/ 104 w 182"/>
                <a:gd name="T53" fmla="*/ 106 h 799"/>
                <a:gd name="T54" fmla="*/ 119 w 182"/>
                <a:gd name="T55" fmla="*/ 36 h 799"/>
                <a:gd name="T56" fmla="*/ 137 w 182"/>
                <a:gd name="T57" fmla="*/ 23 h 799"/>
                <a:gd name="T58" fmla="*/ 151 w 182"/>
                <a:gd name="T59" fmla="*/ 71 h 799"/>
                <a:gd name="T60" fmla="*/ 161 w 182"/>
                <a:gd name="T61" fmla="*/ 119 h 799"/>
                <a:gd name="T62" fmla="*/ 170 w 182"/>
                <a:gd name="T63" fmla="*/ 166 h 799"/>
                <a:gd name="T64" fmla="*/ 178 w 182"/>
                <a:gd name="T65" fmla="*/ 237 h 799"/>
                <a:gd name="T66" fmla="*/ 182 w 182"/>
                <a:gd name="T67" fmla="*/ 332 h 799"/>
                <a:gd name="T68" fmla="*/ 180 w 182"/>
                <a:gd name="T69" fmla="*/ 427 h 799"/>
                <a:gd name="T70" fmla="*/ 176 w 182"/>
                <a:gd name="T71" fmla="*/ 522 h 799"/>
                <a:gd name="T72" fmla="*/ 171 w 182"/>
                <a:gd name="T73" fmla="*/ 619 h 799"/>
                <a:gd name="T74" fmla="*/ 168 w 182"/>
                <a:gd name="T75" fmla="*/ 717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799">
                  <a:moveTo>
                    <a:pt x="167" y="765"/>
                  </a:moveTo>
                  <a:lnTo>
                    <a:pt x="165" y="772"/>
                  </a:lnTo>
                  <a:lnTo>
                    <a:pt x="162" y="777"/>
                  </a:lnTo>
                  <a:lnTo>
                    <a:pt x="159" y="782"/>
                  </a:lnTo>
                  <a:lnTo>
                    <a:pt x="156" y="786"/>
                  </a:lnTo>
                  <a:lnTo>
                    <a:pt x="152" y="791"/>
                  </a:lnTo>
                  <a:lnTo>
                    <a:pt x="148" y="793"/>
                  </a:lnTo>
                  <a:lnTo>
                    <a:pt x="144" y="796"/>
                  </a:lnTo>
                  <a:lnTo>
                    <a:pt x="140" y="797"/>
                  </a:lnTo>
                  <a:lnTo>
                    <a:pt x="131" y="799"/>
                  </a:lnTo>
                  <a:lnTo>
                    <a:pt x="121" y="799"/>
                  </a:lnTo>
                  <a:lnTo>
                    <a:pt x="110" y="798"/>
                  </a:lnTo>
                  <a:lnTo>
                    <a:pt x="98" y="796"/>
                  </a:lnTo>
                  <a:lnTo>
                    <a:pt x="74" y="790"/>
                  </a:lnTo>
                  <a:lnTo>
                    <a:pt x="49" y="785"/>
                  </a:lnTo>
                  <a:lnTo>
                    <a:pt x="36" y="785"/>
                  </a:lnTo>
                  <a:lnTo>
                    <a:pt x="24" y="786"/>
                  </a:lnTo>
                  <a:lnTo>
                    <a:pt x="18" y="787"/>
                  </a:lnTo>
                  <a:lnTo>
                    <a:pt x="12" y="789"/>
                  </a:lnTo>
                  <a:lnTo>
                    <a:pt x="6" y="791"/>
                  </a:lnTo>
                  <a:lnTo>
                    <a:pt x="0" y="794"/>
                  </a:lnTo>
                  <a:lnTo>
                    <a:pt x="17" y="762"/>
                  </a:lnTo>
                  <a:lnTo>
                    <a:pt x="33" y="729"/>
                  </a:lnTo>
                  <a:lnTo>
                    <a:pt x="49" y="695"/>
                  </a:lnTo>
                  <a:lnTo>
                    <a:pt x="63" y="659"/>
                  </a:lnTo>
                  <a:lnTo>
                    <a:pt x="75" y="623"/>
                  </a:lnTo>
                  <a:lnTo>
                    <a:pt x="86" y="588"/>
                  </a:lnTo>
                  <a:lnTo>
                    <a:pt x="95" y="552"/>
                  </a:lnTo>
                  <a:lnTo>
                    <a:pt x="102" y="516"/>
                  </a:lnTo>
                  <a:lnTo>
                    <a:pt x="105" y="523"/>
                  </a:lnTo>
                  <a:lnTo>
                    <a:pt x="108" y="529"/>
                  </a:lnTo>
                  <a:lnTo>
                    <a:pt x="112" y="534"/>
                  </a:lnTo>
                  <a:lnTo>
                    <a:pt x="116" y="539"/>
                  </a:lnTo>
                  <a:lnTo>
                    <a:pt x="125" y="548"/>
                  </a:lnTo>
                  <a:lnTo>
                    <a:pt x="134" y="556"/>
                  </a:lnTo>
                  <a:lnTo>
                    <a:pt x="140" y="557"/>
                  </a:lnTo>
                  <a:lnTo>
                    <a:pt x="145" y="557"/>
                  </a:lnTo>
                  <a:lnTo>
                    <a:pt x="149" y="556"/>
                  </a:lnTo>
                  <a:lnTo>
                    <a:pt x="153" y="553"/>
                  </a:lnTo>
                  <a:lnTo>
                    <a:pt x="160" y="547"/>
                  </a:lnTo>
                  <a:lnTo>
                    <a:pt x="167" y="540"/>
                  </a:lnTo>
                  <a:lnTo>
                    <a:pt x="153" y="506"/>
                  </a:lnTo>
                  <a:lnTo>
                    <a:pt x="142" y="473"/>
                  </a:lnTo>
                  <a:lnTo>
                    <a:pt x="131" y="441"/>
                  </a:lnTo>
                  <a:lnTo>
                    <a:pt x="122" y="407"/>
                  </a:lnTo>
                  <a:lnTo>
                    <a:pt x="114" y="374"/>
                  </a:lnTo>
                  <a:lnTo>
                    <a:pt x="107" y="341"/>
                  </a:lnTo>
                  <a:lnTo>
                    <a:pt x="102" y="309"/>
                  </a:lnTo>
                  <a:lnTo>
                    <a:pt x="98" y="275"/>
                  </a:lnTo>
                  <a:lnTo>
                    <a:pt x="96" y="242"/>
                  </a:lnTo>
                  <a:lnTo>
                    <a:pt x="95" y="208"/>
                  </a:lnTo>
                  <a:lnTo>
                    <a:pt x="96" y="175"/>
                  </a:lnTo>
                  <a:lnTo>
                    <a:pt x="99" y="140"/>
                  </a:lnTo>
                  <a:lnTo>
                    <a:pt x="104" y="106"/>
                  </a:lnTo>
                  <a:lnTo>
                    <a:pt x="110" y="71"/>
                  </a:lnTo>
                  <a:lnTo>
                    <a:pt x="119" y="36"/>
                  </a:lnTo>
                  <a:lnTo>
                    <a:pt x="130" y="0"/>
                  </a:lnTo>
                  <a:lnTo>
                    <a:pt x="137" y="23"/>
                  </a:lnTo>
                  <a:lnTo>
                    <a:pt x="144" y="48"/>
                  </a:lnTo>
                  <a:lnTo>
                    <a:pt x="151" y="71"/>
                  </a:lnTo>
                  <a:lnTo>
                    <a:pt x="156" y="95"/>
                  </a:lnTo>
                  <a:lnTo>
                    <a:pt x="161" y="119"/>
                  </a:lnTo>
                  <a:lnTo>
                    <a:pt x="166" y="142"/>
                  </a:lnTo>
                  <a:lnTo>
                    <a:pt x="170" y="166"/>
                  </a:lnTo>
                  <a:lnTo>
                    <a:pt x="173" y="190"/>
                  </a:lnTo>
                  <a:lnTo>
                    <a:pt x="178" y="237"/>
                  </a:lnTo>
                  <a:lnTo>
                    <a:pt x="180" y="285"/>
                  </a:lnTo>
                  <a:lnTo>
                    <a:pt x="182" y="332"/>
                  </a:lnTo>
                  <a:lnTo>
                    <a:pt x="181" y="379"/>
                  </a:lnTo>
                  <a:lnTo>
                    <a:pt x="180" y="427"/>
                  </a:lnTo>
                  <a:lnTo>
                    <a:pt x="179" y="475"/>
                  </a:lnTo>
                  <a:lnTo>
                    <a:pt x="176" y="522"/>
                  </a:lnTo>
                  <a:lnTo>
                    <a:pt x="174" y="571"/>
                  </a:lnTo>
                  <a:lnTo>
                    <a:pt x="171" y="619"/>
                  </a:lnTo>
                  <a:lnTo>
                    <a:pt x="169" y="668"/>
                  </a:lnTo>
                  <a:lnTo>
                    <a:pt x="168" y="717"/>
                  </a:lnTo>
                  <a:lnTo>
                    <a:pt x="167" y="765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3273" y="2309"/>
              <a:ext cx="43" cy="53"/>
            </a:xfrm>
            <a:custGeom>
              <a:avLst/>
              <a:gdLst>
                <a:gd name="T0" fmla="*/ 288 w 288"/>
                <a:gd name="T1" fmla="*/ 182 h 316"/>
                <a:gd name="T2" fmla="*/ 193 w 288"/>
                <a:gd name="T3" fmla="*/ 316 h 316"/>
                <a:gd name="T4" fmla="*/ 164 w 288"/>
                <a:gd name="T5" fmla="*/ 312 h 316"/>
                <a:gd name="T6" fmla="*/ 136 w 288"/>
                <a:gd name="T7" fmla="*/ 309 h 316"/>
                <a:gd name="T8" fmla="*/ 122 w 288"/>
                <a:gd name="T9" fmla="*/ 307 h 316"/>
                <a:gd name="T10" fmla="*/ 108 w 288"/>
                <a:gd name="T11" fmla="*/ 304 h 316"/>
                <a:gd name="T12" fmla="*/ 95 w 288"/>
                <a:gd name="T13" fmla="*/ 301 h 316"/>
                <a:gd name="T14" fmla="*/ 82 w 288"/>
                <a:gd name="T15" fmla="*/ 298 h 316"/>
                <a:gd name="T16" fmla="*/ 69 w 288"/>
                <a:gd name="T17" fmla="*/ 293 h 316"/>
                <a:gd name="T18" fmla="*/ 58 w 288"/>
                <a:gd name="T19" fmla="*/ 288 h 316"/>
                <a:gd name="T20" fmla="*/ 47 w 288"/>
                <a:gd name="T21" fmla="*/ 282 h 316"/>
                <a:gd name="T22" fmla="*/ 37 w 288"/>
                <a:gd name="T23" fmla="*/ 275 h 316"/>
                <a:gd name="T24" fmla="*/ 27 w 288"/>
                <a:gd name="T25" fmla="*/ 266 h 316"/>
                <a:gd name="T26" fmla="*/ 19 w 288"/>
                <a:gd name="T27" fmla="*/ 257 h 316"/>
                <a:gd name="T28" fmla="*/ 11 w 288"/>
                <a:gd name="T29" fmla="*/ 245 h 316"/>
                <a:gd name="T30" fmla="*/ 5 w 288"/>
                <a:gd name="T31" fmla="*/ 232 h 316"/>
                <a:gd name="T32" fmla="*/ 0 w 288"/>
                <a:gd name="T33" fmla="*/ 0 h 316"/>
                <a:gd name="T34" fmla="*/ 15 w 288"/>
                <a:gd name="T35" fmla="*/ 17 h 316"/>
                <a:gd name="T36" fmla="*/ 30 w 288"/>
                <a:gd name="T37" fmla="*/ 33 h 316"/>
                <a:gd name="T38" fmla="*/ 46 w 288"/>
                <a:gd name="T39" fmla="*/ 47 h 316"/>
                <a:gd name="T40" fmla="*/ 62 w 288"/>
                <a:gd name="T41" fmla="*/ 61 h 316"/>
                <a:gd name="T42" fmla="*/ 80 w 288"/>
                <a:gd name="T43" fmla="*/ 75 h 316"/>
                <a:gd name="T44" fmla="*/ 97 w 288"/>
                <a:gd name="T45" fmla="*/ 87 h 316"/>
                <a:gd name="T46" fmla="*/ 114 w 288"/>
                <a:gd name="T47" fmla="*/ 99 h 316"/>
                <a:gd name="T48" fmla="*/ 132 w 288"/>
                <a:gd name="T49" fmla="*/ 110 h 316"/>
                <a:gd name="T50" fmla="*/ 150 w 288"/>
                <a:gd name="T51" fmla="*/ 121 h 316"/>
                <a:gd name="T52" fmla="*/ 169 w 288"/>
                <a:gd name="T53" fmla="*/ 132 h 316"/>
                <a:gd name="T54" fmla="*/ 188 w 288"/>
                <a:gd name="T55" fmla="*/ 141 h 316"/>
                <a:gd name="T56" fmla="*/ 208 w 288"/>
                <a:gd name="T57" fmla="*/ 150 h 316"/>
                <a:gd name="T58" fmla="*/ 247 w 288"/>
                <a:gd name="T59" fmla="*/ 167 h 316"/>
                <a:gd name="T60" fmla="*/ 288 w 288"/>
                <a:gd name="T61" fmla="*/ 18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16">
                  <a:moveTo>
                    <a:pt x="288" y="182"/>
                  </a:moveTo>
                  <a:lnTo>
                    <a:pt x="193" y="316"/>
                  </a:lnTo>
                  <a:lnTo>
                    <a:pt x="164" y="312"/>
                  </a:lnTo>
                  <a:lnTo>
                    <a:pt x="136" y="309"/>
                  </a:lnTo>
                  <a:lnTo>
                    <a:pt x="122" y="307"/>
                  </a:lnTo>
                  <a:lnTo>
                    <a:pt x="108" y="304"/>
                  </a:lnTo>
                  <a:lnTo>
                    <a:pt x="95" y="301"/>
                  </a:lnTo>
                  <a:lnTo>
                    <a:pt x="82" y="298"/>
                  </a:lnTo>
                  <a:lnTo>
                    <a:pt x="69" y="293"/>
                  </a:lnTo>
                  <a:lnTo>
                    <a:pt x="58" y="288"/>
                  </a:lnTo>
                  <a:lnTo>
                    <a:pt x="47" y="282"/>
                  </a:lnTo>
                  <a:lnTo>
                    <a:pt x="37" y="275"/>
                  </a:lnTo>
                  <a:lnTo>
                    <a:pt x="27" y="266"/>
                  </a:lnTo>
                  <a:lnTo>
                    <a:pt x="19" y="257"/>
                  </a:lnTo>
                  <a:lnTo>
                    <a:pt x="11" y="245"/>
                  </a:lnTo>
                  <a:lnTo>
                    <a:pt x="5" y="232"/>
                  </a:lnTo>
                  <a:lnTo>
                    <a:pt x="0" y="0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46" y="47"/>
                  </a:lnTo>
                  <a:lnTo>
                    <a:pt x="62" y="61"/>
                  </a:lnTo>
                  <a:lnTo>
                    <a:pt x="80" y="75"/>
                  </a:lnTo>
                  <a:lnTo>
                    <a:pt x="97" y="87"/>
                  </a:lnTo>
                  <a:lnTo>
                    <a:pt x="114" y="99"/>
                  </a:lnTo>
                  <a:lnTo>
                    <a:pt x="132" y="110"/>
                  </a:lnTo>
                  <a:lnTo>
                    <a:pt x="150" y="121"/>
                  </a:lnTo>
                  <a:lnTo>
                    <a:pt x="169" y="132"/>
                  </a:lnTo>
                  <a:lnTo>
                    <a:pt x="188" y="141"/>
                  </a:lnTo>
                  <a:lnTo>
                    <a:pt x="208" y="150"/>
                  </a:lnTo>
                  <a:lnTo>
                    <a:pt x="247" y="167"/>
                  </a:lnTo>
                  <a:lnTo>
                    <a:pt x="288" y="182"/>
                  </a:lnTo>
                  <a:close/>
                </a:path>
              </a:pathLst>
            </a:custGeom>
            <a:solidFill>
              <a:srgbClr val="EB8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3909" y="2342"/>
              <a:ext cx="11" cy="9"/>
            </a:xfrm>
            <a:custGeom>
              <a:avLst/>
              <a:gdLst>
                <a:gd name="T0" fmla="*/ 72 w 77"/>
                <a:gd name="T1" fmla="*/ 56 h 56"/>
                <a:gd name="T2" fmla="*/ 0 w 77"/>
                <a:gd name="T3" fmla="*/ 56 h 56"/>
                <a:gd name="T4" fmla="*/ 0 w 77"/>
                <a:gd name="T5" fmla="*/ 49 h 56"/>
                <a:gd name="T6" fmla="*/ 1 w 77"/>
                <a:gd name="T7" fmla="*/ 44 h 56"/>
                <a:gd name="T8" fmla="*/ 2 w 77"/>
                <a:gd name="T9" fmla="*/ 39 h 56"/>
                <a:gd name="T10" fmla="*/ 4 w 77"/>
                <a:gd name="T11" fmla="*/ 35 h 56"/>
                <a:gd name="T12" fmla="*/ 7 w 77"/>
                <a:gd name="T13" fmla="*/ 31 h 56"/>
                <a:gd name="T14" fmla="*/ 11 w 77"/>
                <a:gd name="T15" fmla="*/ 27 h 56"/>
                <a:gd name="T16" fmla="*/ 15 w 77"/>
                <a:gd name="T17" fmla="*/ 24 h 56"/>
                <a:gd name="T18" fmla="*/ 19 w 77"/>
                <a:gd name="T19" fmla="*/ 20 h 56"/>
                <a:gd name="T20" fmla="*/ 37 w 77"/>
                <a:gd name="T21" fmla="*/ 10 h 56"/>
                <a:gd name="T22" fmla="*/ 56 w 77"/>
                <a:gd name="T23" fmla="*/ 0 h 56"/>
                <a:gd name="T24" fmla="*/ 59 w 77"/>
                <a:gd name="T25" fmla="*/ 1 h 56"/>
                <a:gd name="T26" fmla="*/ 63 w 77"/>
                <a:gd name="T27" fmla="*/ 2 h 56"/>
                <a:gd name="T28" fmla="*/ 66 w 77"/>
                <a:gd name="T29" fmla="*/ 5 h 56"/>
                <a:gd name="T30" fmla="*/ 68 w 77"/>
                <a:gd name="T31" fmla="*/ 8 h 56"/>
                <a:gd name="T32" fmla="*/ 73 w 77"/>
                <a:gd name="T33" fmla="*/ 15 h 56"/>
                <a:gd name="T34" fmla="*/ 76 w 77"/>
                <a:gd name="T35" fmla="*/ 24 h 56"/>
                <a:gd name="T36" fmla="*/ 77 w 77"/>
                <a:gd name="T37" fmla="*/ 33 h 56"/>
                <a:gd name="T38" fmla="*/ 77 w 77"/>
                <a:gd name="T39" fmla="*/ 42 h 56"/>
                <a:gd name="T40" fmla="*/ 76 w 77"/>
                <a:gd name="T41" fmla="*/ 46 h 56"/>
                <a:gd name="T42" fmla="*/ 75 w 77"/>
                <a:gd name="T43" fmla="*/ 49 h 56"/>
                <a:gd name="T44" fmla="*/ 74 w 77"/>
                <a:gd name="T45" fmla="*/ 53 h 56"/>
                <a:gd name="T46" fmla="*/ 72 w 77"/>
                <a:gd name="T4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6">
                  <a:moveTo>
                    <a:pt x="72" y="56"/>
                  </a:moveTo>
                  <a:lnTo>
                    <a:pt x="0" y="56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5"/>
                  </a:lnTo>
                  <a:lnTo>
                    <a:pt x="7" y="31"/>
                  </a:lnTo>
                  <a:lnTo>
                    <a:pt x="11" y="27"/>
                  </a:lnTo>
                  <a:lnTo>
                    <a:pt x="15" y="24"/>
                  </a:lnTo>
                  <a:lnTo>
                    <a:pt x="19" y="20"/>
                  </a:lnTo>
                  <a:lnTo>
                    <a:pt x="37" y="10"/>
                  </a:lnTo>
                  <a:lnTo>
                    <a:pt x="56" y="0"/>
                  </a:lnTo>
                  <a:lnTo>
                    <a:pt x="59" y="1"/>
                  </a:lnTo>
                  <a:lnTo>
                    <a:pt x="63" y="2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73" y="15"/>
                  </a:lnTo>
                  <a:lnTo>
                    <a:pt x="76" y="24"/>
                  </a:lnTo>
                  <a:lnTo>
                    <a:pt x="77" y="33"/>
                  </a:lnTo>
                  <a:lnTo>
                    <a:pt x="77" y="42"/>
                  </a:lnTo>
                  <a:lnTo>
                    <a:pt x="76" y="46"/>
                  </a:lnTo>
                  <a:lnTo>
                    <a:pt x="75" y="49"/>
                  </a:lnTo>
                  <a:lnTo>
                    <a:pt x="74" y="53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3937" y="2344"/>
              <a:ext cx="7" cy="14"/>
            </a:xfrm>
            <a:custGeom>
              <a:avLst/>
              <a:gdLst>
                <a:gd name="T0" fmla="*/ 49 w 49"/>
                <a:gd name="T1" fmla="*/ 12 h 86"/>
                <a:gd name="T2" fmla="*/ 45 w 49"/>
                <a:gd name="T3" fmla="*/ 84 h 86"/>
                <a:gd name="T4" fmla="*/ 40 w 49"/>
                <a:gd name="T5" fmla="*/ 85 h 86"/>
                <a:gd name="T6" fmla="*/ 35 w 49"/>
                <a:gd name="T7" fmla="*/ 86 h 86"/>
                <a:gd name="T8" fmla="*/ 30 w 49"/>
                <a:gd name="T9" fmla="*/ 86 h 86"/>
                <a:gd name="T10" fmla="*/ 27 w 49"/>
                <a:gd name="T11" fmla="*/ 85 h 86"/>
                <a:gd name="T12" fmla="*/ 23 w 49"/>
                <a:gd name="T13" fmla="*/ 84 h 86"/>
                <a:gd name="T14" fmla="*/ 20 w 49"/>
                <a:gd name="T15" fmla="*/ 82 h 86"/>
                <a:gd name="T16" fmla="*/ 17 w 49"/>
                <a:gd name="T17" fmla="*/ 80 h 86"/>
                <a:gd name="T18" fmla="*/ 15 w 49"/>
                <a:gd name="T19" fmla="*/ 78 h 86"/>
                <a:gd name="T20" fmla="*/ 10 w 49"/>
                <a:gd name="T21" fmla="*/ 72 h 86"/>
                <a:gd name="T22" fmla="*/ 7 w 49"/>
                <a:gd name="T23" fmla="*/ 66 h 86"/>
                <a:gd name="T24" fmla="*/ 4 w 49"/>
                <a:gd name="T25" fmla="*/ 59 h 86"/>
                <a:gd name="T26" fmla="*/ 1 w 49"/>
                <a:gd name="T27" fmla="*/ 52 h 86"/>
                <a:gd name="T28" fmla="*/ 1 w 49"/>
                <a:gd name="T29" fmla="*/ 44 h 86"/>
                <a:gd name="T30" fmla="*/ 0 w 49"/>
                <a:gd name="T31" fmla="*/ 35 h 86"/>
                <a:gd name="T32" fmla="*/ 1 w 49"/>
                <a:gd name="T33" fmla="*/ 28 h 86"/>
                <a:gd name="T34" fmla="*/ 2 w 49"/>
                <a:gd name="T35" fmla="*/ 20 h 86"/>
                <a:gd name="T36" fmla="*/ 5 w 49"/>
                <a:gd name="T37" fmla="*/ 14 h 86"/>
                <a:gd name="T38" fmla="*/ 9 w 49"/>
                <a:gd name="T39" fmla="*/ 8 h 86"/>
                <a:gd name="T40" fmla="*/ 11 w 49"/>
                <a:gd name="T41" fmla="*/ 6 h 86"/>
                <a:gd name="T42" fmla="*/ 14 w 49"/>
                <a:gd name="T43" fmla="*/ 4 h 86"/>
                <a:gd name="T44" fmla="*/ 18 w 49"/>
                <a:gd name="T45" fmla="*/ 2 h 86"/>
                <a:gd name="T46" fmla="*/ 22 w 49"/>
                <a:gd name="T47" fmla="*/ 0 h 86"/>
                <a:gd name="T48" fmla="*/ 29 w 49"/>
                <a:gd name="T49" fmla="*/ 4 h 86"/>
                <a:gd name="T50" fmla="*/ 37 w 49"/>
                <a:gd name="T51" fmla="*/ 5 h 86"/>
                <a:gd name="T52" fmla="*/ 40 w 49"/>
                <a:gd name="T53" fmla="*/ 6 h 86"/>
                <a:gd name="T54" fmla="*/ 44 w 49"/>
                <a:gd name="T55" fmla="*/ 7 h 86"/>
                <a:gd name="T56" fmla="*/ 47 w 49"/>
                <a:gd name="T57" fmla="*/ 9 h 86"/>
                <a:gd name="T58" fmla="*/ 49 w 49"/>
                <a:gd name="T59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86">
                  <a:moveTo>
                    <a:pt x="49" y="12"/>
                  </a:moveTo>
                  <a:lnTo>
                    <a:pt x="45" y="84"/>
                  </a:lnTo>
                  <a:lnTo>
                    <a:pt x="40" y="85"/>
                  </a:lnTo>
                  <a:lnTo>
                    <a:pt x="35" y="86"/>
                  </a:lnTo>
                  <a:lnTo>
                    <a:pt x="30" y="86"/>
                  </a:lnTo>
                  <a:lnTo>
                    <a:pt x="27" y="85"/>
                  </a:lnTo>
                  <a:lnTo>
                    <a:pt x="23" y="84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5" y="78"/>
                  </a:lnTo>
                  <a:lnTo>
                    <a:pt x="10" y="72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1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7" y="5"/>
                  </a:lnTo>
                  <a:lnTo>
                    <a:pt x="40" y="6"/>
                  </a:lnTo>
                  <a:lnTo>
                    <a:pt x="44" y="7"/>
                  </a:lnTo>
                  <a:lnTo>
                    <a:pt x="47" y="9"/>
                  </a:lnTo>
                  <a:lnTo>
                    <a:pt x="49" y="12"/>
                  </a:lnTo>
                  <a:close/>
                </a:path>
              </a:pathLst>
            </a:custGeom>
            <a:solidFill>
              <a:srgbClr val="935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3303" y="2351"/>
              <a:ext cx="118" cy="107"/>
            </a:xfrm>
            <a:custGeom>
              <a:avLst/>
              <a:gdLst>
                <a:gd name="T0" fmla="*/ 462 w 806"/>
                <a:gd name="T1" fmla="*/ 634 h 646"/>
                <a:gd name="T2" fmla="*/ 442 w 806"/>
                <a:gd name="T3" fmla="*/ 611 h 646"/>
                <a:gd name="T4" fmla="*/ 420 w 806"/>
                <a:gd name="T5" fmla="*/ 592 h 646"/>
                <a:gd name="T6" fmla="*/ 397 w 806"/>
                <a:gd name="T7" fmla="*/ 575 h 646"/>
                <a:gd name="T8" fmla="*/ 371 w 806"/>
                <a:gd name="T9" fmla="*/ 560 h 646"/>
                <a:gd name="T10" fmla="*/ 344 w 806"/>
                <a:gd name="T11" fmla="*/ 548 h 646"/>
                <a:gd name="T12" fmla="*/ 316 w 806"/>
                <a:gd name="T13" fmla="*/ 538 h 646"/>
                <a:gd name="T14" fmla="*/ 287 w 806"/>
                <a:gd name="T15" fmla="*/ 530 h 646"/>
                <a:gd name="T16" fmla="*/ 241 w 806"/>
                <a:gd name="T17" fmla="*/ 522 h 646"/>
                <a:gd name="T18" fmla="*/ 179 w 806"/>
                <a:gd name="T19" fmla="*/ 516 h 646"/>
                <a:gd name="T20" fmla="*/ 115 w 806"/>
                <a:gd name="T21" fmla="*/ 517 h 646"/>
                <a:gd name="T22" fmla="*/ 52 w 806"/>
                <a:gd name="T23" fmla="*/ 523 h 646"/>
                <a:gd name="T24" fmla="*/ 0 w 806"/>
                <a:gd name="T25" fmla="*/ 476 h 646"/>
                <a:gd name="T26" fmla="*/ 35 w 806"/>
                <a:gd name="T27" fmla="*/ 451 h 646"/>
                <a:gd name="T28" fmla="*/ 72 w 806"/>
                <a:gd name="T29" fmla="*/ 431 h 646"/>
                <a:gd name="T30" fmla="*/ 110 w 806"/>
                <a:gd name="T31" fmla="*/ 415 h 646"/>
                <a:gd name="T32" fmla="*/ 151 w 806"/>
                <a:gd name="T33" fmla="*/ 402 h 646"/>
                <a:gd name="T34" fmla="*/ 193 w 806"/>
                <a:gd name="T35" fmla="*/ 391 h 646"/>
                <a:gd name="T36" fmla="*/ 235 w 806"/>
                <a:gd name="T37" fmla="*/ 383 h 646"/>
                <a:gd name="T38" fmla="*/ 321 w 806"/>
                <a:gd name="T39" fmla="*/ 368 h 646"/>
                <a:gd name="T40" fmla="*/ 408 w 806"/>
                <a:gd name="T41" fmla="*/ 353 h 646"/>
                <a:gd name="T42" fmla="*/ 450 w 806"/>
                <a:gd name="T43" fmla="*/ 343 h 646"/>
                <a:gd name="T44" fmla="*/ 490 w 806"/>
                <a:gd name="T45" fmla="*/ 330 h 646"/>
                <a:gd name="T46" fmla="*/ 531 w 806"/>
                <a:gd name="T47" fmla="*/ 314 h 646"/>
                <a:gd name="T48" fmla="*/ 568 w 806"/>
                <a:gd name="T49" fmla="*/ 294 h 646"/>
                <a:gd name="T50" fmla="*/ 604 w 806"/>
                <a:gd name="T51" fmla="*/ 270 h 646"/>
                <a:gd name="T52" fmla="*/ 637 w 806"/>
                <a:gd name="T53" fmla="*/ 239 h 646"/>
                <a:gd name="T54" fmla="*/ 666 w 806"/>
                <a:gd name="T55" fmla="*/ 213 h 646"/>
                <a:gd name="T56" fmla="*/ 692 w 806"/>
                <a:gd name="T57" fmla="*/ 186 h 646"/>
                <a:gd name="T58" fmla="*/ 717 w 806"/>
                <a:gd name="T59" fmla="*/ 158 h 646"/>
                <a:gd name="T60" fmla="*/ 739 w 806"/>
                <a:gd name="T61" fmla="*/ 129 h 646"/>
                <a:gd name="T62" fmla="*/ 759 w 806"/>
                <a:gd name="T63" fmla="*/ 98 h 646"/>
                <a:gd name="T64" fmla="*/ 778 w 806"/>
                <a:gd name="T65" fmla="*/ 66 h 646"/>
                <a:gd name="T66" fmla="*/ 793 w 806"/>
                <a:gd name="T67" fmla="*/ 34 h 646"/>
                <a:gd name="T68" fmla="*/ 806 w 806"/>
                <a:gd name="T69" fmla="*/ 0 h 646"/>
                <a:gd name="T70" fmla="*/ 787 w 806"/>
                <a:gd name="T71" fmla="*/ 89 h 646"/>
                <a:gd name="T72" fmla="*/ 759 w 806"/>
                <a:gd name="T73" fmla="*/ 177 h 646"/>
                <a:gd name="T74" fmla="*/ 726 w 806"/>
                <a:gd name="T75" fmla="*/ 261 h 646"/>
                <a:gd name="T76" fmla="*/ 687 w 806"/>
                <a:gd name="T77" fmla="*/ 342 h 646"/>
                <a:gd name="T78" fmla="*/ 641 w 806"/>
                <a:gd name="T79" fmla="*/ 421 h 646"/>
                <a:gd name="T80" fmla="*/ 589 w 806"/>
                <a:gd name="T81" fmla="*/ 497 h 646"/>
                <a:gd name="T82" fmla="*/ 533 w 806"/>
                <a:gd name="T83" fmla="*/ 572 h 646"/>
                <a:gd name="T84" fmla="*/ 471 w 806"/>
                <a:gd name="T85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6" h="646">
                  <a:moveTo>
                    <a:pt x="471" y="646"/>
                  </a:moveTo>
                  <a:lnTo>
                    <a:pt x="462" y="634"/>
                  </a:lnTo>
                  <a:lnTo>
                    <a:pt x="452" y="621"/>
                  </a:lnTo>
                  <a:lnTo>
                    <a:pt x="442" y="611"/>
                  </a:lnTo>
                  <a:lnTo>
                    <a:pt x="432" y="601"/>
                  </a:lnTo>
                  <a:lnTo>
                    <a:pt x="420" y="592"/>
                  </a:lnTo>
                  <a:lnTo>
                    <a:pt x="409" y="583"/>
                  </a:lnTo>
                  <a:lnTo>
                    <a:pt x="397" y="575"/>
                  </a:lnTo>
                  <a:lnTo>
                    <a:pt x="383" y="567"/>
                  </a:lnTo>
                  <a:lnTo>
                    <a:pt x="371" y="560"/>
                  </a:lnTo>
                  <a:lnTo>
                    <a:pt x="358" y="554"/>
                  </a:lnTo>
                  <a:lnTo>
                    <a:pt x="344" y="548"/>
                  </a:lnTo>
                  <a:lnTo>
                    <a:pt x="330" y="543"/>
                  </a:lnTo>
                  <a:lnTo>
                    <a:pt x="316" y="538"/>
                  </a:lnTo>
                  <a:lnTo>
                    <a:pt x="302" y="534"/>
                  </a:lnTo>
                  <a:lnTo>
                    <a:pt x="287" y="530"/>
                  </a:lnTo>
                  <a:lnTo>
                    <a:pt x="273" y="527"/>
                  </a:lnTo>
                  <a:lnTo>
                    <a:pt x="241" y="522"/>
                  </a:lnTo>
                  <a:lnTo>
                    <a:pt x="211" y="518"/>
                  </a:lnTo>
                  <a:lnTo>
                    <a:pt x="179" y="516"/>
                  </a:lnTo>
                  <a:lnTo>
                    <a:pt x="148" y="516"/>
                  </a:lnTo>
                  <a:lnTo>
                    <a:pt x="115" y="517"/>
                  </a:lnTo>
                  <a:lnTo>
                    <a:pt x="84" y="520"/>
                  </a:lnTo>
                  <a:lnTo>
                    <a:pt x="52" y="523"/>
                  </a:lnTo>
                  <a:lnTo>
                    <a:pt x="22" y="528"/>
                  </a:lnTo>
                  <a:lnTo>
                    <a:pt x="0" y="476"/>
                  </a:lnTo>
                  <a:lnTo>
                    <a:pt x="18" y="463"/>
                  </a:lnTo>
                  <a:lnTo>
                    <a:pt x="35" y="451"/>
                  </a:lnTo>
                  <a:lnTo>
                    <a:pt x="53" y="441"/>
                  </a:lnTo>
                  <a:lnTo>
                    <a:pt x="72" y="431"/>
                  </a:lnTo>
                  <a:lnTo>
                    <a:pt x="91" y="422"/>
                  </a:lnTo>
                  <a:lnTo>
                    <a:pt x="110" y="415"/>
                  </a:lnTo>
                  <a:lnTo>
                    <a:pt x="130" y="408"/>
                  </a:lnTo>
                  <a:lnTo>
                    <a:pt x="151" y="402"/>
                  </a:lnTo>
                  <a:lnTo>
                    <a:pt x="172" y="396"/>
                  </a:lnTo>
                  <a:lnTo>
                    <a:pt x="193" y="391"/>
                  </a:lnTo>
                  <a:lnTo>
                    <a:pt x="214" y="387"/>
                  </a:lnTo>
                  <a:lnTo>
                    <a:pt x="235" y="383"/>
                  </a:lnTo>
                  <a:lnTo>
                    <a:pt x="278" y="376"/>
                  </a:lnTo>
                  <a:lnTo>
                    <a:pt x="321" y="368"/>
                  </a:lnTo>
                  <a:lnTo>
                    <a:pt x="364" y="361"/>
                  </a:lnTo>
                  <a:lnTo>
                    <a:pt x="408" y="353"/>
                  </a:lnTo>
                  <a:lnTo>
                    <a:pt x="429" y="348"/>
                  </a:lnTo>
                  <a:lnTo>
                    <a:pt x="450" y="343"/>
                  </a:lnTo>
                  <a:lnTo>
                    <a:pt x="470" y="337"/>
                  </a:lnTo>
                  <a:lnTo>
                    <a:pt x="490" y="330"/>
                  </a:lnTo>
                  <a:lnTo>
                    <a:pt x="510" y="323"/>
                  </a:lnTo>
                  <a:lnTo>
                    <a:pt x="531" y="314"/>
                  </a:lnTo>
                  <a:lnTo>
                    <a:pt x="550" y="305"/>
                  </a:lnTo>
                  <a:lnTo>
                    <a:pt x="568" y="294"/>
                  </a:lnTo>
                  <a:lnTo>
                    <a:pt x="586" y="283"/>
                  </a:lnTo>
                  <a:lnTo>
                    <a:pt x="604" y="270"/>
                  </a:lnTo>
                  <a:lnTo>
                    <a:pt x="620" y="256"/>
                  </a:lnTo>
                  <a:lnTo>
                    <a:pt x="637" y="239"/>
                  </a:lnTo>
                  <a:lnTo>
                    <a:pt x="652" y="226"/>
                  </a:lnTo>
                  <a:lnTo>
                    <a:pt x="666" y="213"/>
                  </a:lnTo>
                  <a:lnTo>
                    <a:pt x="679" y="200"/>
                  </a:lnTo>
                  <a:lnTo>
                    <a:pt x="692" y="186"/>
                  </a:lnTo>
                  <a:lnTo>
                    <a:pt x="705" y="173"/>
                  </a:lnTo>
                  <a:lnTo>
                    <a:pt x="717" y="158"/>
                  </a:lnTo>
                  <a:lnTo>
                    <a:pt x="728" y="144"/>
                  </a:lnTo>
                  <a:lnTo>
                    <a:pt x="739" y="129"/>
                  </a:lnTo>
                  <a:lnTo>
                    <a:pt x="750" y="113"/>
                  </a:lnTo>
                  <a:lnTo>
                    <a:pt x="759" y="98"/>
                  </a:lnTo>
                  <a:lnTo>
                    <a:pt x="769" y="82"/>
                  </a:lnTo>
                  <a:lnTo>
                    <a:pt x="778" y="66"/>
                  </a:lnTo>
                  <a:lnTo>
                    <a:pt x="786" y="50"/>
                  </a:lnTo>
                  <a:lnTo>
                    <a:pt x="793" y="34"/>
                  </a:lnTo>
                  <a:lnTo>
                    <a:pt x="800" y="17"/>
                  </a:lnTo>
                  <a:lnTo>
                    <a:pt x="806" y="0"/>
                  </a:lnTo>
                  <a:lnTo>
                    <a:pt x="797" y="45"/>
                  </a:lnTo>
                  <a:lnTo>
                    <a:pt x="787" y="89"/>
                  </a:lnTo>
                  <a:lnTo>
                    <a:pt x="774" y="134"/>
                  </a:lnTo>
                  <a:lnTo>
                    <a:pt x="759" y="177"/>
                  </a:lnTo>
                  <a:lnTo>
                    <a:pt x="744" y="219"/>
                  </a:lnTo>
                  <a:lnTo>
                    <a:pt x="726" y="261"/>
                  </a:lnTo>
                  <a:lnTo>
                    <a:pt x="707" y="302"/>
                  </a:lnTo>
                  <a:lnTo>
                    <a:pt x="687" y="342"/>
                  </a:lnTo>
                  <a:lnTo>
                    <a:pt x="665" y="382"/>
                  </a:lnTo>
                  <a:lnTo>
                    <a:pt x="641" y="421"/>
                  </a:lnTo>
                  <a:lnTo>
                    <a:pt x="616" y="460"/>
                  </a:lnTo>
                  <a:lnTo>
                    <a:pt x="589" y="497"/>
                  </a:lnTo>
                  <a:lnTo>
                    <a:pt x="562" y="536"/>
                  </a:lnTo>
                  <a:lnTo>
                    <a:pt x="533" y="572"/>
                  </a:lnTo>
                  <a:lnTo>
                    <a:pt x="502" y="609"/>
                  </a:lnTo>
                  <a:lnTo>
                    <a:pt x="471" y="646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7" name="Freeform 53"/>
            <p:cNvSpPr>
              <a:spLocks/>
            </p:cNvSpPr>
            <p:nvPr/>
          </p:nvSpPr>
          <p:spPr bwMode="auto">
            <a:xfrm>
              <a:off x="3204" y="2377"/>
              <a:ext cx="84" cy="98"/>
            </a:xfrm>
            <a:custGeom>
              <a:avLst/>
              <a:gdLst>
                <a:gd name="T0" fmla="*/ 311 w 573"/>
                <a:gd name="T1" fmla="*/ 326 h 589"/>
                <a:gd name="T2" fmla="*/ 345 w 573"/>
                <a:gd name="T3" fmla="*/ 334 h 589"/>
                <a:gd name="T4" fmla="*/ 381 w 573"/>
                <a:gd name="T5" fmla="*/ 338 h 589"/>
                <a:gd name="T6" fmla="*/ 417 w 573"/>
                <a:gd name="T7" fmla="*/ 338 h 589"/>
                <a:gd name="T8" fmla="*/ 472 w 573"/>
                <a:gd name="T9" fmla="*/ 333 h 589"/>
                <a:gd name="T10" fmla="*/ 541 w 573"/>
                <a:gd name="T11" fmla="*/ 322 h 589"/>
                <a:gd name="T12" fmla="*/ 562 w 573"/>
                <a:gd name="T13" fmla="*/ 338 h 589"/>
                <a:gd name="T14" fmla="*/ 534 w 573"/>
                <a:gd name="T15" fmla="*/ 384 h 589"/>
                <a:gd name="T16" fmla="*/ 503 w 573"/>
                <a:gd name="T17" fmla="*/ 429 h 589"/>
                <a:gd name="T18" fmla="*/ 467 w 573"/>
                <a:gd name="T19" fmla="*/ 471 h 589"/>
                <a:gd name="T20" fmla="*/ 426 w 573"/>
                <a:gd name="T21" fmla="*/ 509 h 589"/>
                <a:gd name="T22" fmla="*/ 383 w 573"/>
                <a:gd name="T23" fmla="*/ 541 h 589"/>
                <a:gd name="T24" fmla="*/ 348 w 573"/>
                <a:gd name="T25" fmla="*/ 561 h 589"/>
                <a:gd name="T26" fmla="*/ 325 w 573"/>
                <a:gd name="T27" fmla="*/ 571 h 589"/>
                <a:gd name="T28" fmla="*/ 299 w 573"/>
                <a:gd name="T29" fmla="*/ 580 h 589"/>
                <a:gd name="T30" fmla="*/ 274 w 573"/>
                <a:gd name="T31" fmla="*/ 586 h 589"/>
                <a:gd name="T32" fmla="*/ 251 w 573"/>
                <a:gd name="T33" fmla="*/ 589 h 589"/>
                <a:gd name="T34" fmla="*/ 231 w 573"/>
                <a:gd name="T35" fmla="*/ 589 h 589"/>
                <a:gd name="T36" fmla="*/ 203 w 573"/>
                <a:gd name="T37" fmla="*/ 585 h 589"/>
                <a:gd name="T38" fmla="*/ 167 w 573"/>
                <a:gd name="T39" fmla="*/ 573 h 589"/>
                <a:gd name="T40" fmla="*/ 133 w 573"/>
                <a:gd name="T41" fmla="*/ 556 h 589"/>
                <a:gd name="T42" fmla="*/ 102 w 573"/>
                <a:gd name="T43" fmla="*/ 533 h 589"/>
                <a:gd name="T44" fmla="*/ 74 w 573"/>
                <a:gd name="T45" fmla="*/ 506 h 589"/>
                <a:gd name="T46" fmla="*/ 47 w 573"/>
                <a:gd name="T47" fmla="*/ 476 h 589"/>
                <a:gd name="T48" fmla="*/ 23 w 573"/>
                <a:gd name="T49" fmla="*/ 443 h 589"/>
                <a:gd name="T50" fmla="*/ 8 w 573"/>
                <a:gd name="T51" fmla="*/ 401 h 589"/>
                <a:gd name="T52" fmla="*/ 2 w 573"/>
                <a:gd name="T53" fmla="*/ 349 h 589"/>
                <a:gd name="T54" fmla="*/ 0 w 573"/>
                <a:gd name="T55" fmla="*/ 294 h 589"/>
                <a:gd name="T56" fmla="*/ 1 w 573"/>
                <a:gd name="T57" fmla="*/ 240 h 589"/>
                <a:gd name="T58" fmla="*/ 6 w 573"/>
                <a:gd name="T59" fmla="*/ 184 h 589"/>
                <a:gd name="T60" fmla="*/ 13 w 573"/>
                <a:gd name="T61" fmla="*/ 130 h 589"/>
                <a:gd name="T62" fmla="*/ 22 w 573"/>
                <a:gd name="T63" fmla="*/ 76 h 589"/>
                <a:gd name="T64" fmla="*/ 33 w 573"/>
                <a:gd name="T65" fmla="*/ 25 h 589"/>
                <a:gd name="T66" fmla="*/ 52 w 573"/>
                <a:gd name="T67" fmla="*/ 22 h 589"/>
                <a:gd name="T68" fmla="*/ 76 w 573"/>
                <a:gd name="T69" fmla="*/ 68 h 589"/>
                <a:gd name="T70" fmla="*/ 99 w 573"/>
                <a:gd name="T71" fmla="*/ 117 h 589"/>
                <a:gd name="T72" fmla="*/ 124 w 573"/>
                <a:gd name="T73" fmla="*/ 164 h 589"/>
                <a:gd name="T74" fmla="*/ 151 w 573"/>
                <a:gd name="T75" fmla="*/ 209 h 589"/>
                <a:gd name="T76" fmla="*/ 175 w 573"/>
                <a:gd name="T77" fmla="*/ 241 h 589"/>
                <a:gd name="T78" fmla="*/ 193 w 573"/>
                <a:gd name="T79" fmla="*/ 260 h 589"/>
                <a:gd name="T80" fmla="*/ 212 w 573"/>
                <a:gd name="T81" fmla="*/ 278 h 589"/>
                <a:gd name="T82" fmla="*/ 232 w 573"/>
                <a:gd name="T83" fmla="*/ 293 h 589"/>
                <a:gd name="T84" fmla="*/ 255 w 573"/>
                <a:gd name="T85" fmla="*/ 306 h 589"/>
                <a:gd name="T86" fmla="*/ 280 w 573"/>
                <a:gd name="T87" fmla="*/ 3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3" h="589">
                  <a:moveTo>
                    <a:pt x="293" y="320"/>
                  </a:moveTo>
                  <a:lnTo>
                    <a:pt x="311" y="326"/>
                  </a:lnTo>
                  <a:lnTo>
                    <a:pt x="328" y="331"/>
                  </a:lnTo>
                  <a:lnTo>
                    <a:pt x="345" y="334"/>
                  </a:lnTo>
                  <a:lnTo>
                    <a:pt x="363" y="336"/>
                  </a:lnTo>
                  <a:lnTo>
                    <a:pt x="381" y="338"/>
                  </a:lnTo>
                  <a:lnTo>
                    <a:pt x="399" y="338"/>
                  </a:lnTo>
                  <a:lnTo>
                    <a:pt x="417" y="338"/>
                  </a:lnTo>
                  <a:lnTo>
                    <a:pt x="436" y="337"/>
                  </a:lnTo>
                  <a:lnTo>
                    <a:pt x="472" y="333"/>
                  </a:lnTo>
                  <a:lnTo>
                    <a:pt x="507" y="328"/>
                  </a:lnTo>
                  <a:lnTo>
                    <a:pt x="541" y="322"/>
                  </a:lnTo>
                  <a:lnTo>
                    <a:pt x="573" y="316"/>
                  </a:lnTo>
                  <a:lnTo>
                    <a:pt x="562" y="338"/>
                  </a:lnTo>
                  <a:lnTo>
                    <a:pt x="548" y="362"/>
                  </a:lnTo>
                  <a:lnTo>
                    <a:pt x="534" y="384"/>
                  </a:lnTo>
                  <a:lnTo>
                    <a:pt x="519" y="407"/>
                  </a:lnTo>
                  <a:lnTo>
                    <a:pt x="503" y="429"/>
                  </a:lnTo>
                  <a:lnTo>
                    <a:pt x="485" y="450"/>
                  </a:lnTo>
                  <a:lnTo>
                    <a:pt x="467" y="471"/>
                  </a:lnTo>
                  <a:lnTo>
                    <a:pt x="447" y="491"/>
                  </a:lnTo>
                  <a:lnTo>
                    <a:pt x="426" y="509"/>
                  </a:lnTo>
                  <a:lnTo>
                    <a:pt x="405" y="526"/>
                  </a:lnTo>
                  <a:lnTo>
                    <a:pt x="383" y="541"/>
                  </a:lnTo>
                  <a:lnTo>
                    <a:pt x="360" y="555"/>
                  </a:lnTo>
                  <a:lnTo>
                    <a:pt x="348" y="561"/>
                  </a:lnTo>
                  <a:lnTo>
                    <a:pt x="337" y="566"/>
                  </a:lnTo>
                  <a:lnTo>
                    <a:pt x="325" y="571"/>
                  </a:lnTo>
                  <a:lnTo>
                    <a:pt x="312" y="576"/>
                  </a:lnTo>
                  <a:lnTo>
                    <a:pt x="299" y="580"/>
                  </a:lnTo>
                  <a:lnTo>
                    <a:pt x="286" y="583"/>
                  </a:lnTo>
                  <a:lnTo>
                    <a:pt x="274" y="586"/>
                  </a:lnTo>
                  <a:lnTo>
                    <a:pt x="261" y="588"/>
                  </a:lnTo>
                  <a:lnTo>
                    <a:pt x="251" y="589"/>
                  </a:lnTo>
                  <a:lnTo>
                    <a:pt x="241" y="589"/>
                  </a:lnTo>
                  <a:lnTo>
                    <a:pt x="231" y="589"/>
                  </a:lnTo>
                  <a:lnTo>
                    <a:pt x="222" y="588"/>
                  </a:lnTo>
                  <a:lnTo>
                    <a:pt x="203" y="585"/>
                  </a:lnTo>
                  <a:lnTo>
                    <a:pt x="185" y="580"/>
                  </a:lnTo>
                  <a:lnTo>
                    <a:pt x="167" y="573"/>
                  </a:lnTo>
                  <a:lnTo>
                    <a:pt x="150" y="565"/>
                  </a:lnTo>
                  <a:lnTo>
                    <a:pt x="133" y="556"/>
                  </a:lnTo>
                  <a:lnTo>
                    <a:pt x="118" y="545"/>
                  </a:lnTo>
                  <a:lnTo>
                    <a:pt x="102" y="533"/>
                  </a:lnTo>
                  <a:lnTo>
                    <a:pt x="88" y="520"/>
                  </a:lnTo>
                  <a:lnTo>
                    <a:pt x="74" y="506"/>
                  </a:lnTo>
                  <a:lnTo>
                    <a:pt x="60" y="491"/>
                  </a:lnTo>
                  <a:lnTo>
                    <a:pt x="47" y="476"/>
                  </a:lnTo>
                  <a:lnTo>
                    <a:pt x="34" y="459"/>
                  </a:lnTo>
                  <a:lnTo>
                    <a:pt x="23" y="443"/>
                  </a:lnTo>
                  <a:lnTo>
                    <a:pt x="12" y="427"/>
                  </a:lnTo>
                  <a:lnTo>
                    <a:pt x="8" y="401"/>
                  </a:lnTo>
                  <a:lnTo>
                    <a:pt x="4" y="375"/>
                  </a:lnTo>
                  <a:lnTo>
                    <a:pt x="2" y="349"/>
                  </a:lnTo>
                  <a:lnTo>
                    <a:pt x="1" y="321"/>
                  </a:lnTo>
                  <a:lnTo>
                    <a:pt x="0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3" y="211"/>
                  </a:lnTo>
                  <a:lnTo>
                    <a:pt x="6" y="184"/>
                  </a:lnTo>
                  <a:lnTo>
                    <a:pt x="9" y="157"/>
                  </a:lnTo>
                  <a:lnTo>
                    <a:pt x="13" y="130"/>
                  </a:lnTo>
                  <a:lnTo>
                    <a:pt x="17" y="104"/>
                  </a:lnTo>
                  <a:lnTo>
                    <a:pt x="22" y="76"/>
                  </a:lnTo>
                  <a:lnTo>
                    <a:pt x="27" y="51"/>
                  </a:lnTo>
                  <a:lnTo>
                    <a:pt x="33" y="25"/>
                  </a:lnTo>
                  <a:lnTo>
                    <a:pt x="39" y="0"/>
                  </a:lnTo>
                  <a:lnTo>
                    <a:pt x="52" y="22"/>
                  </a:lnTo>
                  <a:lnTo>
                    <a:pt x="64" y="45"/>
                  </a:lnTo>
                  <a:lnTo>
                    <a:pt x="76" y="68"/>
                  </a:lnTo>
                  <a:lnTo>
                    <a:pt x="87" y="93"/>
                  </a:lnTo>
                  <a:lnTo>
                    <a:pt x="99" y="117"/>
                  </a:lnTo>
                  <a:lnTo>
                    <a:pt x="111" y="140"/>
                  </a:lnTo>
                  <a:lnTo>
                    <a:pt x="124" y="164"/>
                  </a:lnTo>
                  <a:lnTo>
                    <a:pt x="137" y="187"/>
                  </a:lnTo>
                  <a:lnTo>
                    <a:pt x="151" y="209"/>
                  </a:lnTo>
                  <a:lnTo>
                    <a:pt x="167" y="231"/>
                  </a:lnTo>
                  <a:lnTo>
                    <a:pt x="175" y="241"/>
                  </a:lnTo>
                  <a:lnTo>
                    <a:pt x="184" y="251"/>
                  </a:lnTo>
                  <a:lnTo>
                    <a:pt x="193" y="260"/>
                  </a:lnTo>
                  <a:lnTo>
                    <a:pt x="202" y="269"/>
                  </a:lnTo>
                  <a:lnTo>
                    <a:pt x="212" y="278"/>
                  </a:lnTo>
                  <a:lnTo>
                    <a:pt x="222" y="285"/>
                  </a:lnTo>
                  <a:lnTo>
                    <a:pt x="232" y="293"/>
                  </a:lnTo>
                  <a:lnTo>
                    <a:pt x="244" y="300"/>
                  </a:lnTo>
                  <a:lnTo>
                    <a:pt x="255" y="306"/>
                  </a:lnTo>
                  <a:lnTo>
                    <a:pt x="267" y="311"/>
                  </a:lnTo>
                  <a:lnTo>
                    <a:pt x="280" y="316"/>
                  </a:lnTo>
                  <a:lnTo>
                    <a:pt x="293" y="320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8" name="Freeform 54"/>
            <p:cNvSpPr>
              <a:spLocks/>
            </p:cNvSpPr>
            <p:nvPr/>
          </p:nvSpPr>
          <p:spPr bwMode="auto">
            <a:xfrm>
              <a:off x="2832" y="2402"/>
              <a:ext cx="293" cy="422"/>
            </a:xfrm>
            <a:custGeom>
              <a:avLst/>
              <a:gdLst>
                <a:gd name="T0" fmla="*/ 328 w 1998"/>
                <a:gd name="T1" fmla="*/ 307 h 2549"/>
                <a:gd name="T2" fmla="*/ 527 w 1998"/>
                <a:gd name="T3" fmla="*/ 482 h 2549"/>
                <a:gd name="T4" fmla="*/ 625 w 1998"/>
                <a:gd name="T5" fmla="*/ 537 h 2549"/>
                <a:gd name="T6" fmla="*/ 665 w 1998"/>
                <a:gd name="T7" fmla="*/ 490 h 2549"/>
                <a:gd name="T8" fmla="*/ 633 w 1998"/>
                <a:gd name="T9" fmla="*/ 392 h 2549"/>
                <a:gd name="T10" fmla="*/ 600 w 1998"/>
                <a:gd name="T11" fmla="*/ 282 h 2549"/>
                <a:gd name="T12" fmla="*/ 604 w 1998"/>
                <a:gd name="T13" fmla="*/ 178 h 2549"/>
                <a:gd name="T14" fmla="*/ 654 w 1998"/>
                <a:gd name="T15" fmla="*/ 94 h 2549"/>
                <a:gd name="T16" fmla="*/ 698 w 1998"/>
                <a:gd name="T17" fmla="*/ 112 h 2549"/>
                <a:gd name="T18" fmla="*/ 741 w 1998"/>
                <a:gd name="T19" fmla="*/ 191 h 2549"/>
                <a:gd name="T20" fmla="*/ 779 w 1998"/>
                <a:gd name="T21" fmla="*/ 373 h 2549"/>
                <a:gd name="T22" fmla="*/ 965 w 1998"/>
                <a:gd name="T23" fmla="*/ 621 h 2549"/>
                <a:gd name="T24" fmla="*/ 1014 w 1998"/>
                <a:gd name="T25" fmla="*/ 749 h 2549"/>
                <a:gd name="T26" fmla="*/ 994 w 1998"/>
                <a:gd name="T27" fmla="*/ 889 h 2549"/>
                <a:gd name="T28" fmla="*/ 1178 w 1998"/>
                <a:gd name="T29" fmla="*/ 1169 h 2549"/>
                <a:gd name="T30" fmla="*/ 1502 w 1998"/>
                <a:gd name="T31" fmla="*/ 1555 h 2549"/>
                <a:gd name="T32" fmla="*/ 1365 w 1998"/>
                <a:gd name="T33" fmla="*/ 1652 h 2549"/>
                <a:gd name="T34" fmla="*/ 1298 w 1998"/>
                <a:gd name="T35" fmla="*/ 1778 h 2549"/>
                <a:gd name="T36" fmla="*/ 1310 w 1998"/>
                <a:gd name="T37" fmla="*/ 1868 h 2549"/>
                <a:gd name="T38" fmla="*/ 1366 w 1998"/>
                <a:gd name="T39" fmla="*/ 1938 h 2549"/>
                <a:gd name="T40" fmla="*/ 1454 w 1998"/>
                <a:gd name="T41" fmla="*/ 1974 h 2549"/>
                <a:gd name="T42" fmla="*/ 1564 w 1998"/>
                <a:gd name="T43" fmla="*/ 1989 h 2549"/>
                <a:gd name="T44" fmla="*/ 1584 w 1998"/>
                <a:gd name="T45" fmla="*/ 2121 h 2549"/>
                <a:gd name="T46" fmla="*/ 1674 w 1998"/>
                <a:gd name="T47" fmla="*/ 2218 h 2549"/>
                <a:gd name="T48" fmla="*/ 1818 w 1998"/>
                <a:gd name="T49" fmla="*/ 2240 h 2549"/>
                <a:gd name="T50" fmla="*/ 1902 w 1998"/>
                <a:gd name="T51" fmla="*/ 2307 h 2549"/>
                <a:gd name="T52" fmla="*/ 1984 w 1998"/>
                <a:gd name="T53" fmla="*/ 2429 h 2549"/>
                <a:gd name="T54" fmla="*/ 1880 w 1998"/>
                <a:gd name="T55" fmla="*/ 2517 h 2549"/>
                <a:gd name="T56" fmla="*/ 1728 w 1998"/>
                <a:gd name="T57" fmla="*/ 2542 h 2549"/>
                <a:gd name="T58" fmla="*/ 1529 w 1998"/>
                <a:gd name="T59" fmla="*/ 2482 h 2549"/>
                <a:gd name="T60" fmla="*/ 1434 w 1998"/>
                <a:gd name="T61" fmla="*/ 2410 h 2549"/>
                <a:gd name="T62" fmla="*/ 1307 w 1998"/>
                <a:gd name="T63" fmla="*/ 2206 h 2549"/>
                <a:gd name="T64" fmla="*/ 1028 w 1998"/>
                <a:gd name="T65" fmla="*/ 1677 h 2549"/>
                <a:gd name="T66" fmla="*/ 815 w 1998"/>
                <a:gd name="T67" fmla="*/ 1245 h 2549"/>
                <a:gd name="T68" fmla="*/ 731 w 1998"/>
                <a:gd name="T69" fmla="*/ 1182 h 2549"/>
                <a:gd name="T70" fmla="*/ 537 w 1998"/>
                <a:gd name="T71" fmla="*/ 1180 h 2549"/>
                <a:gd name="T72" fmla="*/ 374 w 1998"/>
                <a:gd name="T73" fmla="*/ 1160 h 2549"/>
                <a:gd name="T74" fmla="*/ 261 w 1998"/>
                <a:gd name="T75" fmla="*/ 1119 h 2549"/>
                <a:gd name="T76" fmla="*/ 173 w 1998"/>
                <a:gd name="T77" fmla="*/ 961 h 2549"/>
                <a:gd name="T78" fmla="*/ 143 w 1998"/>
                <a:gd name="T79" fmla="*/ 852 h 2549"/>
                <a:gd name="T80" fmla="*/ 187 w 1998"/>
                <a:gd name="T81" fmla="*/ 777 h 2549"/>
                <a:gd name="T82" fmla="*/ 263 w 1998"/>
                <a:gd name="T83" fmla="*/ 792 h 2549"/>
                <a:gd name="T84" fmla="*/ 297 w 1998"/>
                <a:gd name="T85" fmla="*/ 883 h 2549"/>
                <a:gd name="T86" fmla="*/ 322 w 1998"/>
                <a:gd name="T87" fmla="*/ 976 h 2549"/>
                <a:gd name="T88" fmla="*/ 355 w 1998"/>
                <a:gd name="T89" fmla="*/ 925 h 2549"/>
                <a:gd name="T90" fmla="*/ 314 w 1998"/>
                <a:gd name="T91" fmla="*/ 775 h 2549"/>
                <a:gd name="T92" fmla="*/ 246 w 1998"/>
                <a:gd name="T93" fmla="*/ 613 h 2549"/>
                <a:gd name="T94" fmla="*/ 216 w 1998"/>
                <a:gd name="T95" fmla="*/ 439 h 2549"/>
                <a:gd name="T96" fmla="*/ 214 w 1998"/>
                <a:gd name="T97" fmla="*/ 259 h 2549"/>
                <a:gd name="T98" fmla="*/ 156 w 1998"/>
                <a:gd name="T99" fmla="*/ 175 h 2549"/>
                <a:gd name="T100" fmla="*/ 83 w 1998"/>
                <a:gd name="T101" fmla="*/ 147 h 2549"/>
                <a:gd name="T102" fmla="*/ 13 w 1998"/>
                <a:gd name="T103" fmla="*/ 140 h 2549"/>
                <a:gd name="T104" fmla="*/ 3 w 1998"/>
                <a:gd name="T105" fmla="*/ 24 h 2549"/>
                <a:gd name="T106" fmla="*/ 45 w 1998"/>
                <a:gd name="T107" fmla="*/ 1 h 2549"/>
                <a:gd name="T108" fmla="*/ 104 w 1998"/>
                <a:gd name="T109" fmla="*/ 41 h 2549"/>
                <a:gd name="T110" fmla="*/ 148 w 1998"/>
                <a:gd name="T111" fmla="*/ 113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8" h="2549">
                  <a:moveTo>
                    <a:pt x="181" y="123"/>
                  </a:moveTo>
                  <a:lnTo>
                    <a:pt x="200" y="151"/>
                  </a:lnTo>
                  <a:lnTo>
                    <a:pt x="219" y="178"/>
                  </a:lnTo>
                  <a:lnTo>
                    <a:pt x="240" y="205"/>
                  </a:lnTo>
                  <a:lnTo>
                    <a:pt x="261" y="232"/>
                  </a:lnTo>
                  <a:lnTo>
                    <a:pt x="282" y="257"/>
                  </a:lnTo>
                  <a:lnTo>
                    <a:pt x="305" y="282"/>
                  </a:lnTo>
                  <a:lnTo>
                    <a:pt x="328" y="307"/>
                  </a:lnTo>
                  <a:lnTo>
                    <a:pt x="352" y="332"/>
                  </a:lnTo>
                  <a:lnTo>
                    <a:pt x="375" y="355"/>
                  </a:lnTo>
                  <a:lnTo>
                    <a:pt x="400" y="378"/>
                  </a:lnTo>
                  <a:lnTo>
                    <a:pt x="424" y="400"/>
                  </a:lnTo>
                  <a:lnTo>
                    <a:pt x="450" y="421"/>
                  </a:lnTo>
                  <a:lnTo>
                    <a:pt x="476" y="443"/>
                  </a:lnTo>
                  <a:lnTo>
                    <a:pt x="501" y="463"/>
                  </a:lnTo>
                  <a:lnTo>
                    <a:pt x="527" y="482"/>
                  </a:lnTo>
                  <a:lnTo>
                    <a:pt x="553" y="501"/>
                  </a:lnTo>
                  <a:lnTo>
                    <a:pt x="562" y="504"/>
                  </a:lnTo>
                  <a:lnTo>
                    <a:pt x="571" y="509"/>
                  </a:lnTo>
                  <a:lnTo>
                    <a:pt x="580" y="514"/>
                  </a:lnTo>
                  <a:lnTo>
                    <a:pt x="590" y="521"/>
                  </a:lnTo>
                  <a:lnTo>
                    <a:pt x="601" y="527"/>
                  </a:lnTo>
                  <a:lnTo>
                    <a:pt x="613" y="533"/>
                  </a:lnTo>
                  <a:lnTo>
                    <a:pt x="625" y="537"/>
                  </a:lnTo>
                  <a:lnTo>
                    <a:pt x="637" y="540"/>
                  </a:lnTo>
                  <a:lnTo>
                    <a:pt x="644" y="533"/>
                  </a:lnTo>
                  <a:lnTo>
                    <a:pt x="650" y="526"/>
                  </a:lnTo>
                  <a:lnTo>
                    <a:pt x="655" y="519"/>
                  </a:lnTo>
                  <a:lnTo>
                    <a:pt x="659" y="512"/>
                  </a:lnTo>
                  <a:lnTo>
                    <a:pt x="662" y="504"/>
                  </a:lnTo>
                  <a:lnTo>
                    <a:pt x="664" y="497"/>
                  </a:lnTo>
                  <a:lnTo>
                    <a:pt x="665" y="490"/>
                  </a:lnTo>
                  <a:lnTo>
                    <a:pt x="666" y="483"/>
                  </a:lnTo>
                  <a:lnTo>
                    <a:pt x="665" y="475"/>
                  </a:lnTo>
                  <a:lnTo>
                    <a:pt x="664" y="468"/>
                  </a:lnTo>
                  <a:lnTo>
                    <a:pt x="663" y="461"/>
                  </a:lnTo>
                  <a:lnTo>
                    <a:pt x="661" y="453"/>
                  </a:lnTo>
                  <a:lnTo>
                    <a:pt x="656" y="437"/>
                  </a:lnTo>
                  <a:lnTo>
                    <a:pt x="649" y="422"/>
                  </a:lnTo>
                  <a:lnTo>
                    <a:pt x="633" y="392"/>
                  </a:lnTo>
                  <a:lnTo>
                    <a:pt x="617" y="361"/>
                  </a:lnTo>
                  <a:lnTo>
                    <a:pt x="611" y="345"/>
                  </a:lnTo>
                  <a:lnTo>
                    <a:pt x="606" y="329"/>
                  </a:lnTo>
                  <a:lnTo>
                    <a:pt x="604" y="321"/>
                  </a:lnTo>
                  <a:lnTo>
                    <a:pt x="603" y="312"/>
                  </a:lnTo>
                  <a:lnTo>
                    <a:pt x="602" y="304"/>
                  </a:lnTo>
                  <a:lnTo>
                    <a:pt x="602" y="296"/>
                  </a:lnTo>
                  <a:lnTo>
                    <a:pt x="600" y="282"/>
                  </a:lnTo>
                  <a:lnTo>
                    <a:pt x="598" y="269"/>
                  </a:lnTo>
                  <a:lnTo>
                    <a:pt x="597" y="256"/>
                  </a:lnTo>
                  <a:lnTo>
                    <a:pt x="597" y="243"/>
                  </a:lnTo>
                  <a:lnTo>
                    <a:pt x="597" y="230"/>
                  </a:lnTo>
                  <a:lnTo>
                    <a:pt x="598" y="217"/>
                  </a:lnTo>
                  <a:lnTo>
                    <a:pt x="599" y="204"/>
                  </a:lnTo>
                  <a:lnTo>
                    <a:pt x="601" y="191"/>
                  </a:lnTo>
                  <a:lnTo>
                    <a:pt x="604" y="178"/>
                  </a:lnTo>
                  <a:lnTo>
                    <a:pt x="607" y="166"/>
                  </a:lnTo>
                  <a:lnTo>
                    <a:pt x="612" y="154"/>
                  </a:lnTo>
                  <a:lnTo>
                    <a:pt x="617" y="143"/>
                  </a:lnTo>
                  <a:lnTo>
                    <a:pt x="623" y="132"/>
                  </a:lnTo>
                  <a:lnTo>
                    <a:pt x="630" y="121"/>
                  </a:lnTo>
                  <a:lnTo>
                    <a:pt x="637" y="110"/>
                  </a:lnTo>
                  <a:lnTo>
                    <a:pt x="646" y="100"/>
                  </a:lnTo>
                  <a:lnTo>
                    <a:pt x="654" y="94"/>
                  </a:lnTo>
                  <a:lnTo>
                    <a:pt x="661" y="90"/>
                  </a:lnTo>
                  <a:lnTo>
                    <a:pt x="667" y="88"/>
                  </a:lnTo>
                  <a:lnTo>
                    <a:pt x="673" y="88"/>
                  </a:lnTo>
                  <a:lnTo>
                    <a:pt x="678" y="89"/>
                  </a:lnTo>
                  <a:lnTo>
                    <a:pt x="683" y="92"/>
                  </a:lnTo>
                  <a:lnTo>
                    <a:pt x="687" y="96"/>
                  </a:lnTo>
                  <a:lnTo>
                    <a:pt x="691" y="101"/>
                  </a:lnTo>
                  <a:lnTo>
                    <a:pt x="698" y="112"/>
                  </a:lnTo>
                  <a:lnTo>
                    <a:pt x="705" y="125"/>
                  </a:lnTo>
                  <a:lnTo>
                    <a:pt x="709" y="131"/>
                  </a:lnTo>
                  <a:lnTo>
                    <a:pt x="712" y="136"/>
                  </a:lnTo>
                  <a:lnTo>
                    <a:pt x="716" y="142"/>
                  </a:lnTo>
                  <a:lnTo>
                    <a:pt x="720" y="146"/>
                  </a:lnTo>
                  <a:lnTo>
                    <a:pt x="728" y="160"/>
                  </a:lnTo>
                  <a:lnTo>
                    <a:pt x="735" y="175"/>
                  </a:lnTo>
                  <a:lnTo>
                    <a:pt x="741" y="191"/>
                  </a:lnTo>
                  <a:lnTo>
                    <a:pt x="747" y="207"/>
                  </a:lnTo>
                  <a:lnTo>
                    <a:pt x="751" y="223"/>
                  </a:lnTo>
                  <a:lnTo>
                    <a:pt x="755" y="239"/>
                  </a:lnTo>
                  <a:lnTo>
                    <a:pt x="759" y="255"/>
                  </a:lnTo>
                  <a:lnTo>
                    <a:pt x="762" y="272"/>
                  </a:lnTo>
                  <a:lnTo>
                    <a:pt x="768" y="305"/>
                  </a:lnTo>
                  <a:lnTo>
                    <a:pt x="773" y="340"/>
                  </a:lnTo>
                  <a:lnTo>
                    <a:pt x="779" y="373"/>
                  </a:lnTo>
                  <a:lnTo>
                    <a:pt x="787" y="406"/>
                  </a:lnTo>
                  <a:lnTo>
                    <a:pt x="837" y="461"/>
                  </a:lnTo>
                  <a:lnTo>
                    <a:pt x="887" y="517"/>
                  </a:lnTo>
                  <a:lnTo>
                    <a:pt x="911" y="545"/>
                  </a:lnTo>
                  <a:lnTo>
                    <a:pt x="933" y="576"/>
                  </a:lnTo>
                  <a:lnTo>
                    <a:pt x="945" y="591"/>
                  </a:lnTo>
                  <a:lnTo>
                    <a:pt x="955" y="606"/>
                  </a:lnTo>
                  <a:lnTo>
                    <a:pt x="965" y="621"/>
                  </a:lnTo>
                  <a:lnTo>
                    <a:pt x="974" y="636"/>
                  </a:lnTo>
                  <a:lnTo>
                    <a:pt x="982" y="652"/>
                  </a:lnTo>
                  <a:lnTo>
                    <a:pt x="989" y="667"/>
                  </a:lnTo>
                  <a:lnTo>
                    <a:pt x="996" y="683"/>
                  </a:lnTo>
                  <a:lnTo>
                    <a:pt x="1002" y="700"/>
                  </a:lnTo>
                  <a:lnTo>
                    <a:pt x="1007" y="716"/>
                  </a:lnTo>
                  <a:lnTo>
                    <a:pt x="1011" y="733"/>
                  </a:lnTo>
                  <a:lnTo>
                    <a:pt x="1014" y="749"/>
                  </a:lnTo>
                  <a:lnTo>
                    <a:pt x="1016" y="766"/>
                  </a:lnTo>
                  <a:lnTo>
                    <a:pt x="1017" y="783"/>
                  </a:lnTo>
                  <a:lnTo>
                    <a:pt x="1016" y="800"/>
                  </a:lnTo>
                  <a:lnTo>
                    <a:pt x="1015" y="817"/>
                  </a:lnTo>
                  <a:lnTo>
                    <a:pt x="1012" y="836"/>
                  </a:lnTo>
                  <a:lnTo>
                    <a:pt x="1007" y="853"/>
                  </a:lnTo>
                  <a:lnTo>
                    <a:pt x="1001" y="871"/>
                  </a:lnTo>
                  <a:lnTo>
                    <a:pt x="994" y="889"/>
                  </a:lnTo>
                  <a:lnTo>
                    <a:pt x="985" y="907"/>
                  </a:lnTo>
                  <a:lnTo>
                    <a:pt x="976" y="951"/>
                  </a:lnTo>
                  <a:lnTo>
                    <a:pt x="1012" y="985"/>
                  </a:lnTo>
                  <a:lnTo>
                    <a:pt x="1046" y="1021"/>
                  </a:lnTo>
                  <a:lnTo>
                    <a:pt x="1081" y="1056"/>
                  </a:lnTo>
                  <a:lnTo>
                    <a:pt x="1114" y="1094"/>
                  </a:lnTo>
                  <a:lnTo>
                    <a:pt x="1146" y="1131"/>
                  </a:lnTo>
                  <a:lnTo>
                    <a:pt x="1178" y="1169"/>
                  </a:lnTo>
                  <a:lnTo>
                    <a:pt x="1210" y="1209"/>
                  </a:lnTo>
                  <a:lnTo>
                    <a:pt x="1242" y="1247"/>
                  </a:lnTo>
                  <a:lnTo>
                    <a:pt x="1304" y="1326"/>
                  </a:lnTo>
                  <a:lnTo>
                    <a:pt x="1368" y="1403"/>
                  </a:lnTo>
                  <a:lnTo>
                    <a:pt x="1400" y="1442"/>
                  </a:lnTo>
                  <a:lnTo>
                    <a:pt x="1433" y="1481"/>
                  </a:lnTo>
                  <a:lnTo>
                    <a:pt x="1468" y="1518"/>
                  </a:lnTo>
                  <a:lnTo>
                    <a:pt x="1502" y="1555"/>
                  </a:lnTo>
                  <a:lnTo>
                    <a:pt x="1484" y="1564"/>
                  </a:lnTo>
                  <a:lnTo>
                    <a:pt x="1466" y="1574"/>
                  </a:lnTo>
                  <a:lnTo>
                    <a:pt x="1448" y="1586"/>
                  </a:lnTo>
                  <a:lnTo>
                    <a:pt x="1429" y="1597"/>
                  </a:lnTo>
                  <a:lnTo>
                    <a:pt x="1412" y="1609"/>
                  </a:lnTo>
                  <a:lnTo>
                    <a:pt x="1395" y="1623"/>
                  </a:lnTo>
                  <a:lnTo>
                    <a:pt x="1380" y="1637"/>
                  </a:lnTo>
                  <a:lnTo>
                    <a:pt x="1365" y="1652"/>
                  </a:lnTo>
                  <a:lnTo>
                    <a:pt x="1351" y="1667"/>
                  </a:lnTo>
                  <a:lnTo>
                    <a:pt x="1338" y="1684"/>
                  </a:lnTo>
                  <a:lnTo>
                    <a:pt x="1327" y="1702"/>
                  </a:lnTo>
                  <a:lnTo>
                    <a:pt x="1317" y="1720"/>
                  </a:lnTo>
                  <a:lnTo>
                    <a:pt x="1308" y="1739"/>
                  </a:lnTo>
                  <a:lnTo>
                    <a:pt x="1302" y="1758"/>
                  </a:lnTo>
                  <a:lnTo>
                    <a:pt x="1300" y="1768"/>
                  </a:lnTo>
                  <a:lnTo>
                    <a:pt x="1298" y="1778"/>
                  </a:lnTo>
                  <a:lnTo>
                    <a:pt x="1297" y="1789"/>
                  </a:lnTo>
                  <a:lnTo>
                    <a:pt x="1296" y="1800"/>
                  </a:lnTo>
                  <a:lnTo>
                    <a:pt x="1297" y="1811"/>
                  </a:lnTo>
                  <a:lnTo>
                    <a:pt x="1298" y="1823"/>
                  </a:lnTo>
                  <a:lnTo>
                    <a:pt x="1300" y="1835"/>
                  </a:lnTo>
                  <a:lnTo>
                    <a:pt x="1303" y="1846"/>
                  </a:lnTo>
                  <a:lnTo>
                    <a:pt x="1306" y="1857"/>
                  </a:lnTo>
                  <a:lnTo>
                    <a:pt x="1310" y="1868"/>
                  </a:lnTo>
                  <a:lnTo>
                    <a:pt x="1315" y="1878"/>
                  </a:lnTo>
                  <a:lnTo>
                    <a:pt x="1320" y="1888"/>
                  </a:lnTo>
                  <a:lnTo>
                    <a:pt x="1326" y="1897"/>
                  </a:lnTo>
                  <a:lnTo>
                    <a:pt x="1333" y="1906"/>
                  </a:lnTo>
                  <a:lnTo>
                    <a:pt x="1340" y="1915"/>
                  </a:lnTo>
                  <a:lnTo>
                    <a:pt x="1348" y="1923"/>
                  </a:lnTo>
                  <a:lnTo>
                    <a:pt x="1356" y="1931"/>
                  </a:lnTo>
                  <a:lnTo>
                    <a:pt x="1366" y="1938"/>
                  </a:lnTo>
                  <a:lnTo>
                    <a:pt x="1376" y="1944"/>
                  </a:lnTo>
                  <a:lnTo>
                    <a:pt x="1386" y="1949"/>
                  </a:lnTo>
                  <a:lnTo>
                    <a:pt x="1397" y="1958"/>
                  </a:lnTo>
                  <a:lnTo>
                    <a:pt x="1407" y="1964"/>
                  </a:lnTo>
                  <a:lnTo>
                    <a:pt x="1418" y="1968"/>
                  </a:lnTo>
                  <a:lnTo>
                    <a:pt x="1430" y="1971"/>
                  </a:lnTo>
                  <a:lnTo>
                    <a:pt x="1442" y="1973"/>
                  </a:lnTo>
                  <a:lnTo>
                    <a:pt x="1454" y="1974"/>
                  </a:lnTo>
                  <a:lnTo>
                    <a:pt x="1466" y="1974"/>
                  </a:lnTo>
                  <a:lnTo>
                    <a:pt x="1478" y="1974"/>
                  </a:lnTo>
                  <a:lnTo>
                    <a:pt x="1502" y="1974"/>
                  </a:lnTo>
                  <a:lnTo>
                    <a:pt x="1524" y="1975"/>
                  </a:lnTo>
                  <a:lnTo>
                    <a:pt x="1535" y="1977"/>
                  </a:lnTo>
                  <a:lnTo>
                    <a:pt x="1545" y="1980"/>
                  </a:lnTo>
                  <a:lnTo>
                    <a:pt x="1555" y="1984"/>
                  </a:lnTo>
                  <a:lnTo>
                    <a:pt x="1564" y="1989"/>
                  </a:lnTo>
                  <a:lnTo>
                    <a:pt x="1562" y="2007"/>
                  </a:lnTo>
                  <a:lnTo>
                    <a:pt x="1562" y="2024"/>
                  </a:lnTo>
                  <a:lnTo>
                    <a:pt x="1563" y="2041"/>
                  </a:lnTo>
                  <a:lnTo>
                    <a:pt x="1565" y="2058"/>
                  </a:lnTo>
                  <a:lnTo>
                    <a:pt x="1569" y="2074"/>
                  </a:lnTo>
                  <a:lnTo>
                    <a:pt x="1572" y="2091"/>
                  </a:lnTo>
                  <a:lnTo>
                    <a:pt x="1577" y="2106"/>
                  </a:lnTo>
                  <a:lnTo>
                    <a:pt x="1584" y="2121"/>
                  </a:lnTo>
                  <a:lnTo>
                    <a:pt x="1591" y="2136"/>
                  </a:lnTo>
                  <a:lnTo>
                    <a:pt x="1599" y="2150"/>
                  </a:lnTo>
                  <a:lnTo>
                    <a:pt x="1609" y="2163"/>
                  </a:lnTo>
                  <a:lnTo>
                    <a:pt x="1619" y="2175"/>
                  </a:lnTo>
                  <a:lnTo>
                    <a:pt x="1631" y="2187"/>
                  </a:lnTo>
                  <a:lnTo>
                    <a:pt x="1644" y="2198"/>
                  </a:lnTo>
                  <a:lnTo>
                    <a:pt x="1659" y="2209"/>
                  </a:lnTo>
                  <a:lnTo>
                    <a:pt x="1674" y="2218"/>
                  </a:lnTo>
                  <a:lnTo>
                    <a:pt x="1686" y="2223"/>
                  </a:lnTo>
                  <a:lnTo>
                    <a:pt x="1699" y="2227"/>
                  </a:lnTo>
                  <a:lnTo>
                    <a:pt x="1710" y="2231"/>
                  </a:lnTo>
                  <a:lnTo>
                    <a:pt x="1722" y="2234"/>
                  </a:lnTo>
                  <a:lnTo>
                    <a:pt x="1746" y="2237"/>
                  </a:lnTo>
                  <a:lnTo>
                    <a:pt x="1770" y="2239"/>
                  </a:lnTo>
                  <a:lnTo>
                    <a:pt x="1794" y="2240"/>
                  </a:lnTo>
                  <a:lnTo>
                    <a:pt x="1818" y="2240"/>
                  </a:lnTo>
                  <a:lnTo>
                    <a:pt x="1844" y="2240"/>
                  </a:lnTo>
                  <a:lnTo>
                    <a:pt x="1869" y="2241"/>
                  </a:lnTo>
                  <a:lnTo>
                    <a:pt x="1872" y="2253"/>
                  </a:lnTo>
                  <a:lnTo>
                    <a:pt x="1877" y="2264"/>
                  </a:lnTo>
                  <a:lnTo>
                    <a:pt x="1882" y="2276"/>
                  </a:lnTo>
                  <a:lnTo>
                    <a:pt x="1888" y="2286"/>
                  </a:lnTo>
                  <a:lnTo>
                    <a:pt x="1894" y="2297"/>
                  </a:lnTo>
                  <a:lnTo>
                    <a:pt x="1902" y="2307"/>
                  </a:lnTo>
                  <a:lnTo>
                    <a:pt x="1910" y="2317"/>
                  </a:lnTo>
                  <a:lnTo>
                    <a:pt x="1918" y="2326"/>
                  </a:lnTo>
                  <a:lnTo>
                    <a:pt x="1936" y="2346"/>
                  </a:lnTo>
                  <a:lnTo>
                    <a:pt x="1957" y="2364"/>
                  </a:lnTo>
                  <a:lnTo>
                    <a:pt x="1977" y="2382"/>
                  </a:lnTo>
                  <a:lnTo>
                    <a:pt x="1998" y="2399"/>
                  </a:lnTo>
                  <a:lnTo>
                    <a:pt x="1992" y="2415"/>
                  </a:lnTo>
                  <a:lnTo>
                    <a:pt x="1984" y="2429"/>
                  </a:lnTo>
                  <a:lnTo>
                    <a:pt x="1975" y="2442"/>
                  </a:lnTo>
                  <a:lnTo>
                    <a:pt x="1965" y="2455"/>
                  </a:lnTo>
                  <a:lnTo>
                    <a:pt x="1953" y="2468"/>
                  </a:lnTo>
                  <a:lnTo>
                    <a:pt x="1939" y="2480"/>
                  </a:lnTo>
                  <a:lnTo>
                    <a:pt x="1925" y="2490"/>
                  </a:lnTo>
                  <a:lnTo>
                    <a:pt x="1911" y="2500"/>
                  </a:lnTo>
                  <a:lnTo>
                    <a:pt x="1896" y="2509"/>
                  </a:lnTo>
                  <a:lnTo>
                    <a:pt x="1880" y="2517"/>
                  </a:lnTo>
                  <a:lnTo>
                    <a:pt x="1864" y="2524"/>
                  </a:lnTo>
                  <a:lnTo>
                    <a:pt x="1847" y="2531"/>
                  </a:lnTo>
                  <a:lnTo>
                    <a:pt x="1831" y="2537"/>
                  </a:lnTo>
                  <a:lnTo>
                    <a:pt x="1813" y="2542"/>
                  </a:lnTo>
                  <a:lnTo>
                    <a:pt x="1797" y="2546"/>
                  </a:lnTo>
                  <a:lnTo>
                    <a:pt x="1781" y="2549"/>
                  </a:lnTo>
                  <a:lnTo>
                    <a:pt x="1755" y="2546"/>
                  </a:lnTo>
                  <a:lnTo>
                    <a:pt x="1728" y="2542"/>
                  </a:lnTo>
                  <a:lnTo>
                    <a:pt x="1700" y="2537"/>
                  </a:lnTo>
                  <a:lnTo>
                    <a:pt x="1670" y="2531"/>
                  </a:lnTo>
                  <a:lnTo>
                    <a:pt x="1642" y="2524"/>
                  </a:lnTo>
                  <a:lnTo>
                    <a:pt x="1613" y="2516"/>
                  </a:lnTo>
                  <a:lnTo>
                    <a:pt x="1584" y="2506"/>
                  </a:lnTo>
                  <a:lnTo>
                    <a:pt x="1556" y="2495"/>
                  </a:lnTo>
                  <a:lnTo>
                    <a:pt x="1542" y="2489"/>
                  </a:lnTo>
                  <a:lnTo>
                    <a:pt x="1529" y="2482"/>
                  </a:lnTo>
                  <a:lnTo>
                    <a:pt x="1516" y="2475"/>
                  </a:lnTo>
                  <a:lnTo>
                    <a:pt x="1503" y="2467"/>
                  </a:lnTo>
                  <a:lnTo>
                    <a:pt x="1490" y="2459"/>
                  </a:lnTo>
                  <a:lnTo>
                    <a:pt x="1478" y="2450"/>
                  </a:lnTo>
                  <a:lnTo>
                    <a:pt x="1467" y="2441"/>
                  </a:lnTo>
                  <a:lnTo>
                    <a:pt x="1456" y="2431"/>
                  </a:lnTo>
                  <a:lnTo>
                    <a:pt x="1445" y="2421"/>
                  </a:lnTo>
                  <a:lnTo>
                    <a:pt x="1434" y="2410"/>
                  </a:lnTo>
                  <a:lnTo>
                    <a:pt x="1424" y="2399"/>
                  </a:lnTo>
                  <a:lnTo>
                    <a:pt x="1415" y="2387"/>
                  </a:lnTo>
                  <a:lnTo>
                    <a:pt x="1407" y="2375"/>
                  </a:lnTo>
                  <a:lnTo>
                    <a:pt x="1400" y="2361"/>
                  </a:lnTo>
                  <a:lnTo>
                    <a:pt x="1393" y="2348"/>
                  </a:lnTo>
                  <a:lnTo>
                    <a:pt x="1386" y="2333"/>
                  </a:lnTo>
                  <a:lnTo>
                    <a:pt x="1347" y="2270"/>
                  </a:lnTo>
                  <a:lnTo>
                    <a:pt x="1307" y="2206"/>
                  </a:lnTo>
                  <a:lnTo>
                    <a:pt x="1270" y="2141"/>
                  </a:lnTo>
                  <a:lnTo>
                    <a:pt x="1234" y="2076"/>
                  </a:lnTo>
                  <a:lnTo>
                    <a:pt x="1198" y="2010"/>
                  </a:lnTo>
                  <a:lnTo>
                    <a:pt x="1163" y="1944"/>
                  </a:lnTo>
                  <a:lnTo>
                    <a:pt x="1128" y="1878"/>
                  </a:lnTo>
                  <a:lnTo>
                    <a:pt x="1095" y="1811"/>
                  </a:lnTo>
                  <a:lnTo>
                    <a:pt x="1062" y="1744"/>
                  </a:lnTo>
                  <a:lnTo>
                    <a:pt x="1028" y="1677"/>
                  </a:lnTo>
                  <a:lnTo>
                    <a:pt x="996" y="1610"/>
                  </a:lnTo>
                  <a:lnTo>
                    <a:pt x="963" y="1542"/>
                  </a:lnTo>
                  <a:lnTo>
                    <a:pt x="930" y="1475"/>
                  </a:lnTo>
                  <a:lnTo>
                    <a:pt x="897" y="1408"/>
                  </a:lnTo>
                  <a:lnTo>
                    <a:pt x="864" y="1341"/>
                  </a:lnTo>
                  <a:lnTo>
                    <a:pt x="831" y="1274"/>
                  </a:lnTo>
                  <a:lnTo>
                    <a:pt x="823" y="1259"/>
                  </a:lnTo>
                  <a:lnTo>
                    <a:pt x="815" y="1245"/>
                  </a:lnTo>
                  <a:lnTo>
                    <a:pt x="806" y="1233"/>
                  </a:lnTo>
                  <a:lnTo>
                    <a:pt x="796" y="1222"/>
                  </a:lnTo>
                  <a:lnTo>
                    <a:pt x="787" y="1213"/>
                  </a:lnTo>
                  <a:lnTo>
                    <a:pt x="776" y="1205"/>
                  </a:lnTo>
                  <a:lnTo>
                    <a:pt x="766" y="1198"/>
                  </a:lnTo>
                  <a:lnTo>
                    <a:pt x="755" y="1191"/>
                  </a:lnTo>
                  <a:lnTo>
                    <a:pt x="743" y="1186"/>
                  </a:lnTo>
                  <a:lnTo>
                    <a:pt x="731" y="1182"/>
                  </a:lnTo>
                  <a:lnTo>
                    <a:pt x="719" y="1179"/>
                  </a:lnTo>
                  <a:lnTo>
                    <a:pt x="707" y="1177"/>
                  </a:lnTo>
                  <a:lnTo>
                    <a:pt x="694" y="1175"/>
                  </a:lnTo>
                  <a:lnTo>
                    <a:pt x="680" y="1174"/>
                  </a:lnTo>
                  <a:lnTo>
                    <a:pt x="666" y="1174"/>
                  </a:lnTo>
                  <a:lnTo>
                    <a:pt x="653" y="1174"/>
                  </a:lnTo>
                  <a:lnTo>
                    <a:pt x="596" y="1176"/>
                  </a:lnTo>
                  <a:lnTo>
                    <a:pt x="537" y="1180"/>
                  </a:lnTo>
                  <a:lnTo>
                    <a:pt x="508" y="1181"/>
                  </a:lnTo>
                  <a:lnTo>
                    <a:pt x="478" y="1181"/>
                  </a:lnTo>
                  <a:lnTo>
                    <a:pt x="464" y="1180"/>
                  </a:lnTo>
                  <a:lnTo>
                    <a:pt x="449" y="1178"/>
                  </a:lnTo>
                  <a:lnTo>
                    <a:pt x="435" y="1175"/>
                  </a:lnTo>
                  <a:lnTo>
                    <a:pt x="420" y="1172"/>
                  </a:lnTo>
                  <a:lnTo>
                    <a:pt x="397" y="1165"/>
                  </a:lnTo>
                  <a:lnTo>
                    <a:pt x="374" y="1160"/>
                  </a:lnTo>
                  <a:lnTo>
                    <a:pt x="350" y="1155"/>
                  </a:lnTo>
                  <a:lnTo>
                    <a:pt x="326" y="1149"/>
                  </a:lnTo>
                  <a:lnTo>
                    <a:pt x="315" y="1145"/>
                  </a:lnTo>
                  <a:lnTo>
                    <a:pt x="304" y="1141"/>
                  </a:lnTo>
                  <a:lnTo>
                    <a:pt x="292" y="1137"/>
                  </a:lnTo>
                  <a:lnTo>
                    <a:pt x="281" y="1132"/>
                  </a:lnTo>
                  <a:lnTo>
                    <a:pt x="271" y="1126"/>
                  </a:lnTo>
                  <a:lnTo>
                    <a:pt x="261" y="1119"/>
                  </a:lnTo>
                  <a:lnTo>
                    <a:pt x="251" y="1110"/>
                  </a:lnTo>
                  <a:lnTo>
                    <a:pt x="243" y="1101"/>
                  </a:lnTo>
                  <a:lnTo>
                    <a:pt x="237" y="1081"/>
                  </a:lnTo>
                  <a:lnTo>
                    <a:pt x="230" y="1061"/>
                  </a:lnTo>
                  <a:lnTo>
                    <a:pt x="222" y="1043"/>
                  </a:lnTo>
                  <a:lnTo>
                    <a:pt x="213" y="1026"/>
                  </a:lnTo>
                  <a:lnTo>
                    <a:pt x="193" y="993"/>
                  </a:lnTo>
                  <a:lnTo>
                    <a:pt x="173" y="961"/>
                  </a:lnTo>
                  <a:lnTo>
                    <a:pt x="164" y="944"/>
                  </a:lnTo>
                  <a:lnTo>
                    <a:pt x="156" y="928"/>
                  </a:lnTo>
                  <a:lnTo>
                    <a:pt x="150" y="910"/>
                  </a:lnTo>
                  <a:lnTo>
                    <a:pt x="146" y="892"/>
                  </a:lnTo>
                  <a:lnTo>
                    <a:pt x="144" y="883"/>
                  </a:lnTo>
                  <a:lnTo>
                    <a:pt x="143" y="873"/>
                  </a:lnTo>
                  <a:lnTo>
                    <a:pt x="143" y="863"/>
                  </a:lnTo>
                  <a:lnTo>
                    <a:pt x="143" y="852"/>
                  </a:lnTo>
                  <a:lnTo>
                    <a:pt x="144" y="842"/>
                  </a:lnTo>
                  <a:lnTo>
                    <a:pt x="146" y="830"/>
                  </a:lnTo>
                  <a:lnTo>
                    <a:pt x="149" y="818"/>
                  </a:lnTo>
                  <a:lnTo>
                    <a:pt x="152" y="805"/>
                  </a:lnTo>
                  <a:lnTo>
                    <a:pt x="160" y="796"/>
                  </a:lnTo>
                  <a:lnTo>
                    <a:pt x="168" y="789"/>
                  </a:lnTo>
                  <a:lnTo>
                    <a:pt x="178" y="782"/>
                  </a:lnTo>
                  <a:lnTo>
                    <a:pt x="187" y="777"/>
                  </a:lnTo>
                  <a:lnTo>
                    <a:pt x="197" y="774"/>
                  </a:lnTo>
                  <a:lnTo>
                    <a:pt x="207" y="772"/>
                  </a:lnTo>
                  <a:lnTo>
                    <a:pt x="219" y="772"/>
                  </a:lnTo>
                  <a:lnTo>
                    <a:pt x="231" y="773"/>
                  </a:lnTo>
                  <a:lnTo>
                    <a:pt x="241" y="777"/>
                  </a:lnTo>
                  <a:lnTo>
                    <a:pt x="249" y="781"/>
                  </a:lnTo>
                  <a:lnTo>
                    <a:pt x="257" y="786"/>
                  </a:lnTo>
                  <a:lnTo>
                    <a:pt x="263" y="792"/>
                  </a:lnTo>
                  <a:lnTo>
                    <a:pt x="269" y="798"/>
                  </a:lnTo>
                  <a:lnTo>
                    <a:pt x="274" y="804"/>
                  </a:lnTo>
                  <a:lnTo>
                    <a:pt x="279" y="811"/>
                  </a:lnTo>
                  <a:lnTo>
                    <a:pt x="282" y="818"/>
                  </a:lnTo>
                  <a:lnTo>
                    <a:pt x="288" y="834"/>
                  </a:lnTo>
                  <a:lnTo>
                    <a:pt x="292" y="850"/>
                  </a:lnTo>
                  <a:lnTo>
                    <a:pt x="295" y="866"/>
                  </a:lnTo>
                  <a:lnTo>
                    <a:pt x="297" y="883"/>
                  </a:lnTo>
                  <a:lnTo>
                    <a:pt x="299" y="900"/>
                  </a:lnTo>
                  <a:lnTo>
                    <a:pt x="300" y="917"/>
                  </a:lnTo>
                  <a:lnTo>
                    <a:pt x="304" y="933"/>
                  </a:lnTo>
                  <a:lnTo>
                    <a:pt x="308" y="949"/>
                  </a:lnTo>
                  <a:lnTo>
                    <a:pt x="311" y="957"/>
                  </a:lnTo>
                  <a:lnTo>
                    <a:pt x="314" y="963"/>
                  </a:lnTo>
                  <a:lnTo>
                    <a:pt x="317" y="970"/>
                  </a:lnTo>
                  <a:lnTo>
                    <a:pt x="322" y="976"/>
                  </a:lnTo>
                  <a:lnTo>
                    <a:pt x="327" y="981"/>
                  </a:lnTo>
                  <a:lnTo>
                    <a:pt x="332" y="986"/>
                  </a:lnTo>
                  <a:lnTo>
                    <a:pt x="339" y="991"/>
                  </a:lnTo>
                  <a:lnTo>
                    <a:pt x="346" y="995"/>
                  </a:lnTo>
                  <a:lnTo>
                    <a:pt x="358" y="983"/>
                  </a:lnTo>
                  <a:lnTo>
                    <a:pt x="358" y="964"/>
                  </a:lnTo>
                  <a:lnTo>
                    <a:pt x="357" y="944"/>
                  </a:lnTo>
                  <a:lnTo>
                    <a:pt x="355" y="925"/>
                  </a:lnTo>
                  <a:lnTo>
                    <a:pt x="353" y="905"/>
                  </a:lnTo>
                  <a:lnTo>
                    <a:pt x="350" y="886"/>
                  </a:lnTo>
                  <a:lnTo>
                    <a:pt x="346" y="867"/>
                  </a:lnTo>
                  <a:lnTo>
                    <a:pt x="342" y="848"/>
                  </a:lnTo>
                  <a:lnTo>
                    <a:pt x="336" y="829"/>
                  </a:lnTo>
                  <a:lnTo>
                    <a:pt x="330" y="810"/>
                  </a:lnTo>
                  <a:lnTo>
                    <a:pt x="323" y="792"/>
                  </a:lnTo>
                  <a:lnTo>
                    <a:pt x="314" y="775"/>
                  </a:lnTo>
                  <a:lnTo>
                    <a:pt x="305" y="759"/>
                  </a:lnTo>
                  <a:lnTo>
                    <a:pt x="293" y="743"/>
                  </a:lnTo>
                  <a:lnTo>
                    <a:pt x="281" y="729"/>
                  </a:lnTo>
                  <a:lnTo>
                    <a:pt x="268" y="715"/>
                  </a:lnTo>
                  <a:lnTo>
                    <a:pt x="254" y="702"/>
                  </a:lnTo>
                  <a:lnTo>
                    <a:pt x="252" y="671"/>
                  </a:lnTo>
                  <a:lnTo>
                    <a:pt x="249" y="642"/>
                  </a:lnTo>
                  <a:lnTo>
                    <a:pt x="246" y="613"/>
                  </a:lnTo>
                  <a:lnTo>
                    <a:pt x="243" y="584"/>
                  </a:lnTo>
                  <a:lnTo>
                    <a:pt x="239" y="555"/>
                  </a:lnTo>
                  <a:lnTo>
                    <a:pt x="233" y="527"/>
                  </a:lnTo>
                  <a:lnTo>
                    <a:pt x="229" y="513"/>
                  </a:lnTo>
                  <a:lnTo>
                    <a:pt x="225" y="500"/>
                  </a:lnTo>
                  <a:lnTo>
                    <a:pt x="220" y="487"/>
                  </a:lnTo>
                  <a:lnTo>
                    <a:pt x="215" y="474"/>
                  </a:lnTo>
                  <a:lnTo>
                    <a:pt x="216" y="439"/>
                  </a:lnTo>
                  <a:lnTo>
                    <a:pt x="218" y="406"/>
                  </a:lnTo>
                  <a:lnTo>
                    <a:pt x="221" y="373"/>
                  </a:lnTo>
                  <a:lnTo>
                    <a:pt x="222" y="340"/>
                  </a:lnTo>
                  <a:lnTo>
                    <a:pt x="223" y="324"/>
                  </a:lnTo>
                  <a:lnTo>
                    <a:pt x="222" y="307"/>
                  </a:lnTo>
                  <a:lnTo>
                    <a:pt x="220" y="291"/>
                  </a:lnTo>
                  <a:lnTo>
                    <a:pt x="218" y="275"/>
                  </a:lnTo>
                  <a:lnTo>
                    <a:pt x="214" y="259"/>
                  </a:lnTo>
                  <a:lnTo>
                    <a:pt x="208" y="244"/>
                  </a:lnTo>
                  <a:lnTo>
                    <a:pt x="201" y="228"/>
                  </a:lnTo>
                  <a:lnTo>
                    <a:pt x="192" y="213"/>
                  </a:lnTo>
                  <a:lnTo>
                    <a:pt x="186" y="205"/>
                  </a:lnTo>
                  <a:lnTo>
                    <a:pt x="179" y="197"/>
                  </a:lnTo>
                  <a:lnTo>
                    <a:pt x="171" y="188"/>
                  </a:lnTo>
                  <a:lnTo>
                    <a:pt x="164" y="181"/>
                  </a:lnTo>
                  <a:lnTo>
                    <a:pt x="156" y="175"/>
                  </a:lnTo>
                  <a:lnTo>
                    <a:pt x="148" y="169"/>
                  </a:lnTo>
                  <a:lnTo>
                    <a:pt x="139" y="164"/>
                  </a:lnTo>
                  <a:lnTo>
                    <a:pt x="130" y="159"/>
                  </a:lnTo>
                  <a:lnTo>
                    <a:pt x="121" y="155"/>
                  </a:lnTo>
                  <a:lnTo>
                    <a:pt x="112" y="152"/>
                  </a:lnTo>
                  <a:lnTo>
                    <a:pt x="103" y="149"/>
                  </a:lnTo>
                  <a:lnTo>
                    <a:pt x="93" y="148"/>
                  </a:lnTo>
                  <a:lnTo>
                    <a:pt x="83" y="147"/>
                  </a:lnTo>
                  <a:lnTo>
                    <a:pt x="74" y="147"/>
                  </a:lnTo>
                  <a:lnTo>
                    <a:pt x="64" y="148"/>
                  </a:lnTo>
                  <a:lnTo>
                    <a:pt x="54" y="150"/>
                  </a:lnTo>
                  <a:lnTo>
                    <a:pt x="30" y="166"/>
                  </a:lnTo>
                  <a:lnTo>
                    <a:pt x="25" y="161"/>
                  </a:lnTo>
                  <a:lnTo>
                    <a:pt x="21" y="155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10" y="132"/>
                  </a:lnTo>
                  <a:lnTo>
                    <a:pt x="7" y="123"/>
                  </a:lnTo>
                  <a:lnTo>
                    <a:pt x="5" y="114"/>
                  </a:lnTo>
                  <a:lnTo>
                    <a:pt x="3" y="104"/>
                  </a:lnTo>
                  <a:lnTo>
                    <a:pt x="1" y="84"/>
                  </a:lnTo>
                  <a:lnTo>
                    <a:pt x="0" y="62"/>
                  </a:lnTo>
                  <a:lnTo>
                    <a:pt x="1" y="4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2"/>
                  </a:lnTo>
                  <a:lnTo>
                    <a:pt x="58" y="4"/>
                  </a:lnTo>
                  <a:lnTo>
                    <a:pt x="64" y="7"/>
                  </a:lnTo>
                  <a:lnTo>
                    <a:pt x="70" y="10"/>
                  </a:lnTo>
                  <a:lnTo>
                    <a:pt x="82" y="19"/>
                  </a:lnTo>
                  <a:lnTo>
                    <a:pt x="93" y="28"/>
                  </a:lnTo>
                  <a:lnTo>
                    <a:pt x="99" y="34"/>
                  </a:lnTo>
                  <a:lnTo>
                    <a:pt x="104" y="41"/>
                  </a:lnTo>
                  <a:lnTo>
                    <a:pt x="109" y="48"/>
                  </a:lnTo>
                  <a:lnTo>
                    <a:pt x="113" y="55"/>
                  </a:lnTo>
                  <a:lnTo>
                    <a:pt x="121" y="72"/>
                  </a:lnTo>
                  <a:lnTo>
                    <a:pt x="129" y="87"/>
                  </a:lnTo>
                  <a:lnTo>
                    <a:pt x="133" y="94"/>
                  </a:lnTo>
                  <a:lnTo>
                    <a:pt x="137" y="101"/>
                  </a:lnTo>
                  <a:lnTo>
                    <a:pt x="142" y="107"/>
                  </a:lnTo>
                  <a:lnTo>
                    <a:pt x="148" y="113"/>
                  </a:lnTo>
                  <a:lnTo>
                    <a:pt x="154" y="117"/>
                  </a:lnTo>
                  <a:lnTo>
                    <a:pt x="162" y="120"/>
                  </a:lnTo>
                  <a:lnTo>
                    <a:pt x="170" y="122"/>
                  </a:lnTo>
                  <a:lnTo>
                    <a:pt x="181" y="123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59" name="Freeform 55"/>
            <p:cNvSpPr>
              <a:spLocks/>
            </p:cNvSpPr>
            <p:nvPr/>
          </p:nvSpPr>
          <p:spPr bwMode="auto">
            <a:xfrm>
              <a:off x="3591" y="2402"/>
              <a:ext cx="101" cy="35"/>
            </a:xfrm>
            <a:custGeom>
              <a:avLst/>
              <a:gdLst>
                <a:gd name="T0" fmla="*/ 679 w 688"/>
                <a:gd name="T1" fmla="*/ 80 h 210"/>
                <a:gd name="T2" fmla="*/ 662 w 688"/>
                <a:gd name="T3" fmla="*/ 100 h 210"/>
                <a:gd name="T4" fmla="*/ 641 w 688"/>
                <a:gd name="T5" fmla="*/ 135 h 210"/>
                <a:gd name="T6" fmla="*/ 619 w 688"/>
                <a:gd name="T7" fmla="*/ 170 h 210"/>
                <a:gd name="T8" fmla="*/ 603 w 688"/>
                <a:gd name="T9" fmla="*/ 188 h 210"/>
                <a:gd name="T10" fmla="*/ 589 w 688"/>
                <a:gd name="T11" fmla="*/ 198 h 210"/>
                <a:gd name="T12" fmla="*/ 578 w 688"/>
                <a:gd name="T13" fmla="*/ 201 h 210"/>
                <a:gd name="T14" fmla="*/ 565 w 688"/>
                <a:gd name="T15" fmla="*/ 201 h 210"/>
                <a:gd name="T16" fmla="*/ 552 w 688"/>
                <a:gd name="T17" fmla="*/ 198 h 210"/>
                <a:gd name="T18" fmla="*/ 511 w 688"/>
                <a:gd name="T19" fmla="*/ 173 h 210"/>
                <a:gd name="T20" fmla="*/ 474 w 688"/>
                <a:gd name="T21" fmla="*/ 175 h 210"/>
                <a:gd name="T22" fmla="*/ 436 w 688"/>
                <a:gd name="T23" fmla="*/ 174 h 210"/>
                <a:gd name="T24" fmla="*/ 360 w 688"/>
                <a:gd name="T25" fmla="*/ 167 h 210"/>
                <a:gd name="T26" fmla="*/ 321 w 688"/>
                <a:gd name="T27" fmla="*/ 164 h 210"/>
                <a:gd name="T28" fmla="*/ 285 w 688"/>
                <a:gd name="T29" fmla="*/ 163 h 210"/>
                <a:gd name="T30" fmla="*/ 250 w 688"/>
                <a:gd name="T31" fmla="*/ 166 h 210"/>
                <a:gd name="T32" fmla="*/ 216 w 688"/>
                <a:gd name="T33" fmla="*/ 173 h 210"/>
                <a:gd name="T34" fmla="*/ 187 w 688"/>
                <a:gd name="T35" fmla="*/ 161 h 210"/>
                <a:gd name="T36" fmla="*/ 164 w 688"/>
                <a:gd name="T37" fmla="*/ 170 h 210"/>
                <a:gd name="T38" fmla="*/ 128 w 688"/>
                <a:gd name="T39" fmla="*/ 186 h 210"/>
                <a:gd name="T40" fmla="*/ 92 w 688"/>
                <a:gd name="T41" fmla="*/ 202 h 210"/>
                <a:gd name="T42" fmla="*/ 66 w 688"/>
                <a:gd name="T43" fmla="*/ 208 h 210"/>
                <a:gd name="T44" fmla="*/ 42 w 688"/>
                <a:gd name="T45" fmla="*/ 210 h 210"/>
                <a:gd name="T46" fmla="*/ 18 w 688"/>
                <a:gd name="T47" fmla="*/ 206 h 210"/>
                <a:gd name="T48" fmla="*/ 3 w 688"/>
                <a:gd name="T49" fmla="*/ 173 h 210"/>
                <a:gd name="T50" fmla="*/ 0 w 688"/>
                <a:gd name="T51" fmla="*/ 124 h 210"/>
                <a:gd name="T52" fmla="*/ 3 w 688"/>
                <a:gd name="T53" fmla="*/ 90 h 210"/>
                <a:gd name="T54" fmla="*/ 7 w 688"/>
                <a:gd name="T55" fmla="*/ 67 h 210"/>
                <a:gd name="T56" fmla="*/ 13 w 688"/>
                <a:gd name="T57" fmla="*/ 51 h 210"/>
                <a:gd name="T58" fmla="*/ 19 w 688"/>
                <a:gd name="T59" fmla="*/ 38 h 210"/>
                <a:gd name="T60" fmla="*/ 28 w 688"/>
                <a:gd name="T61" fmla="*/ 27 h 210"/>
                <a:gd name="T62" fmla="*/ 40 w 688"/>
                <a:gd name="T63" fmla="*/ 19 h 210"/>
                <a:gd name="T64" fmla="*/ 53 w 688"/>
                <a:gd name="T65" fmla="*/ 13 h 210"/>
                <a:gd name="T66" fmla="*/ 71 w 688"/>
                <a:gd name="T67" fmla="*/ 10 h 210"/>
                <a:gd name="T68" fmla="*/ 90 w 688"/>
                <a:gd name="T69" fmla="*/ 11 h 210"/>
                <a:gd name="T70" fmla="*/ 136 w 688"/>
                <a:gd name="T71" fmla="*/ 8 h 210"/>
                <a:gd name="T72" fmla="*/ 208 w 688"/>
                <a:gd name="T73" fmla="*/ 2 h 210"/>
                <a:gd name="T74" fmla="*/ 281 w 688"/>
                <a:gd name="T75" fmla="*/ 0 h 210"/>
                <a:gd name="T76" fmla="*/ 355 w 688"/>
                <a:gd name="T77" fmla="*/ 3 h 210"/>
                <a:gd name="T78" fmla="*/ 429 w 688"/>
                <a:gd name="T79" fmla="*/ 10 h 210"/>
                <a:gd name="T80" fmla="*/ 503 w 688"/>
                <a:gd name="T81" fmla="*/ 22 h 210"/>
                <a:gd name="T82" fmla="*/ 578 w 688"/>
                <a:gd name="T83" fmla="*/ 38 h 210"/>
                <a:gd name="T84" fmla="*/ 651 w 688"/>
                <a:gd name="T85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8" h="210">
                  <a:moveTo>
                    <a:pt x="688" y="73"/>
                  </a:moveTo>
                  <a:lnTo>
                    <a:pt x="679" y="80"/>
                  </a:lnTo>
                  <a:lnTo>
                    <a:pt x="670" y="89"/>
                  </a:lnTo>
                  <a:lnTo>
                    <a:pt x="662" y="100"/>
                  </a:lnTo>
                  <a:lnTo>
                    <a:pt x="655" y="111"/>
                  </a:lnTo>
                  <a:lnTo>
                    <a:pt x="641" y="135"/>
                  </a:lnTo>
                  <a:lnTo>
                    <a:pt x="627" y="159"/>
                  </a:lnTo>
                  <a:lnTo>
                    <a:pt x="619" y="170"/>
                  </a:lnTo>
                  <a:lnTo>
                    <a:pt x="611" y="180"/>
                  </a:lnTo>
                  <a:lnTo>
                    <a:pt x="603" y="188"/>
                  </a:lnTo>
                  <a:lnTo>
                    <a:pt x="594" y="195"/>
                  </a:lnTo>
                  <a:lnTo>
                    <a:pt x="589" y="198"/>
                  </a:lnTo>
                  <a:lnTo>
                    <a:pt x="584" y="199"/>
                  </a:lnTo>
                  <a:lnTo>
                    <a:pt x="578" y="201"/>
                  </a:lnTo>
                  <a:lnTo>
                    <a:pt x="571" y="201"/>
                  </a:lnTo>
                  <a:lnTo>
                    <a:pt x="565" y="201"/>
                  </a:lnTo>
                  <a:lnTo>
                    <a:pt x="559" y="200"/>
                  </a:lnTo>
                  <a:lnTo>
                    <a:pt x="552" y="198"/>
                  </a:lnTo>
                  <a:lnTo>
                    <a:pt x="545" y="195"/>
                  </a:lnTo>
                  <a:lnTo>
                    <a:pt x="511" y="173"/>
                  </a:lnTo>
                  <a:lnTo>
                    <a:pt x="493" y="175"/>
                  </a:lnTo>
                  <a:lnTo>
                    <a:pt x="474" y="175"/>
                  </a:lnTo>
                  <a:lnTo>
                    <a:pt x="456" y="175"/>
                  </a:lnTo>
                  <a:lnTo>
                    <a:pt x="436" y="174"/>
                  </a:lnTo>
                  <a:lnTo>
                    <a:pt x="398" y="171"/>
                  </a:lnTo>
                  <a:lnTo>
                    <a:pt x="360" y="167"/>
                  </a:lnTo>
                  <a:lnTo>
                    <a:pt x="341" y="166"/>
                  </a:lnTo>
                  <a:lnTo>
                    <a:pt x="321" y="164"/>
                  </a:lnTo>
                  <a:lnTo>
                    <a:pt x="303" y="163"/>
                  </a:lnTo>
                  <a:lnTo>
                    <a:pt x="285" y="163"/>
                  </a:lnTo>
                  <a:lnTo>
                    <a:pt x="267" y="164"/>
                  </a:lnTo>
                  <a:lnTo>
                    <a:pt x="250" y="166"/>
                  </a:lnTo>
                  <a:lnTo>
                    <a:pt x="232" y="169"/>
                  </a:lnTo>
                  <a:lnTo>
                    <a:pt x="216" y="173"/>
                  </a:lnTo>
                  <a:lnTo>
                    <a:pt x="200" y="157"/>
                  </a:lnTo>
                  <a:lnTo>
                    <a:pt x="187" y="161"/>
                  </a:lnTo>
                  <a:lnTo>
                    <a:pt x="176" y="165"/>
                  </a:lnTo>
                  <a:lnTo>
                    <a:pt x="164" y="170"/>
                  </a:lnTo>
                  <a:lnTo>
                    <a:pt x="152" y="175"/>
                  </a:lnTo>
                  <a:lnTo>
                    <a:pt x="128" y="186"/>
                  </a:lnTo>
                  <a:lnTo>
                    <a:pt x="104" y="197"/>
                  </a:lnTo>
                  <a:lnTo>
                    <a:pt x="92" y="202"/>
                  </a:lnTo>
                  <a:lnTo>
                    <a:pt x="79" y="205"/>
                  </a:lnTo>
                  <a:lnTo>
                    <a:pt x="66" y="208"/>
                  </a:lnTo>
                  <a:lnTo>
                    <a:pt x="54" y="210"/>
                  </a:lnTo>
                  <a:lnTo>
                    <a:pt x="42" y="210"/>
                  </a:lnTo>
                  <a:lnTo>
                    <a:pt x="30" y="209"/>
                  </a:lnTo>
                  <a:lnTo>
                    <a:pt x="18" y="206"/>
                  </a:lnTo>
                  <a:lnTo>
                    <a:pt x="6" y="202"/>
                  </a:lnTo>
                  <a:lnTo>
                    <a:pt x="3" y="173"/>
                  </a:lnTo>
                  <a:lnTo>
                    <a:pt x="1" y="141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0"/>
                  </a:lnTo>
                  <a:lnTo>
                    <a:pt x="5" y="74"/>
                  </a:lnTo>
                  <a:lnTo>
                    <a:pt x="7" y="67"/>
                  </a:lnTo>
                  <a:lnTo>
                    <a:pt x="10" y="58"/>
                  </a:lnTo>
                  <a:lnTo>
                    <a:pt x="13" y="51"/>
                  </a:lnTo>
                  <a:lnTo>
                    <a:pt x="16" y="45"/>
                  </a:lnTo>
                  <a:lnTo>
                    <a:pt x="19" y="38"/>
                  </a:lnTo>
                  <a:lnTo>
                    <a:pt x="24" y="33"/>
                  </a:lnTo>
                  <a:lnTo>
                    <a:pt x="28" y="27"/>
                  </a:lnTo>
                  <a:lnTo>
                    <a:pt x="34" y="23"/>
                  </a:lnTo>
                  <a:lnTo>
                    <a:pt x="40" y="19"/>
                  </a:lnTo>
                  <a:lnTo>
                    <a:pt x="46" y="15"/>
                  </a:lnTo>
                  <a:lnTo>
                    <a:pt x="53" y="13"/>
                  </a:lnTo>
                  <a:lnTo>
                    <a:pt x="61" y="11"/>
                  </a:lnTo>
                  <a:lnTo>
                    <a:pt x="71" y="10"/>
                  </a:lnTo>
                  <a:lnTo>
                    <a:pt x="80" y="10"/>
                  </a:lnTo>
                  <a:lnTo>
                    <a:pt x="90" y="11"/>
                  </a:lnTo>
                  <a:lnTo>
                    <a:pt x="101" y="12"/>
                  </a:lnTo>
                  <a:lnTo>
                    <a:pt x="136" y="8"/>
                  </a:lnTo>
                  <a:lnTo>
                    <a:pt x="171" y="4"/>
                  </a:lnTo>
                  <a:lnTo>
                    <a:pt x="208" y="2"/>
                  </a:lnTo>
                  <a:lnTo>
                    <a:pt x="245" y="0"/>
                  </a:lnTo>
                  <a:lnTo>
                    <a:pt x="281" y="0"/>
                  </a:lnTo>
                  <a:lnTo>
                    <a:pt x="317" y="1"/>
                  </a:lnTo>
                  <a:lnTo>
                    <a:pt x="355" y="3"/>
                  </a:lnTo>
                  <a:lnTo>
                    <a:pt x="392" y="6"/>
                  </a:lnTo>
                  <a:lnTo>
                    <a:pt x="429" y="10"/>
                  </a:lnTo>
                  <a:lnTo>
                    <a:pt x="466" y="15"/>
                  </a:lnTo>
                  <a:lnTo>
                    <a:pt x="503" y="22"/>
                  </a:lnTo>
                  <a:lnTo>
                    <a:pt x="540" y="30"/>
                  </a:lnTo>
                  <a:lnTo>
                    <a:pt x="578" y="38"/>
                  </a:lnTo>
                  <a:lnTo>
                    <a:pt x="615" y="48"/>
                  </a:lnTo>
                  <a:lnTo>
                    <a:pt x="651" y="59"/>
                  </a:lnTo>
                  <a:lnTo>
                    <a:pt x="688" y="73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0" name="Freeform 56"/>
            <p:cNvSpPr>
              <a:spLocks/>
            </p:cNvSpPr>
            <p:nvPr/>
          </p:nvSpPr>
          <p:spPr bwMode="auto">
            <a:xfrm>
              <a:off x="3592" y="2438"/>
              <a:ext cx="80" cy="53"/>
            </a:xfrm>
            <a:custGeom>
              <a:avLst/>
              <a:gdLst>
                <a:gd name="T0" fmla="*/ 528 w 540"/>
                <a:gd name="T1" fmla="*/ 73 h 314"/>
                <a:gd name="T2" fmla="*/ 500 w 540"/>
                <a:gd name="T3" fmla="*/ 115 h 314"/>
                <a:gd name="T4" fmla="*/ 468 w 540"/>
                <a:gd name="T5" fmla="*/ 153 h 314"/>
                <a:gd name="T6" fmla="*/ 432 w 540"/>
                <a:gd name="T7" fmla="*/ 188 h 314"/>
                <a:gd name="T8" fmla="*/ 394 w 540"/>
                <a:gd name="T9" fmla="*/ 220 h 314"/>
                <a:gd name="T10" fmla="*/ 354 w 540"/>
                <a:gd name="T11" fmla="*/ 251 h 314"/>
                <a:gd name="T12" fmla="*/ 311 w 540"/>
                <a:gd name="T13" fmla="*/ 277 h 314"/>
                <a:gd name="T14" fmla="*/ 267 w 540"/>
                <a:gd name="T15" fmla="*/ 301 h 314"/>
                <a:gd name="T16" fmla="*/ 211 w 540"/>
                <a:gd name="T17" fmla="*/ 313 h 314"/>
                <a:gd name="T18" fmla="*/ 162 w 540"/>
                <a:gd name="T19" fmla="*/ 313 h 314"/>
                <a:gd name="T20" fmla="*/ 138 w 540"/>
                <a:gd name="T21" fmla="*/ 307 h 314"/>
                <a:gd name="T22" fmla="*/ 122 w 540"/>
                <a:gd name="T23" fmla="*/ 300 h 314"/>
                <a:gd name="T24" fmla="*/ 102 w 540"/>
                <a:gd name="T25" fmla="*/ 283 h 314"/>
                <a:gd name="T26" fmla="*/ 80 w 540"/>
                <a:gd name="T27" fmla="*/ 255 h 314"/>
                <a:gd name="T28" fmla="*/ 62 w 540"/>
                <a:gd name="T29" fmla="*/ 225 h 314"/>
                <a:gd name="T30" fmla="*/ 45 w 540"/>
                <a:gd name="T31" fmla="*/ 193 h 314"/>
                <a:gd name="T32" fmla="*/ 31 w 540"/>
                <a:gd name="T33" fmla="*/ 161 h 314"/>
                <a:gd name="T34" fmla="*/ 19 w 540"/>
                <a:gd name="T35" fmla="*/ 127 h 314"/>
                <a:gd name="T36" fmla="*/ 10 w 540"/>
                <a:gd name="T37" fmla="*/ 92 h 314"/>
                <a:gd name="T38" fmla="*/ 3 w 540"/>
                <a:gd name="T39" fmla="*/ 57 h 314"/>
                <a:gd name="T40" fmla="*/ 4 w 540"/>
                <a:gd name="T41" fmla="*/ 42 h 314"/>
                <a:gd name="T42" fmla="*/ 14 w 540"/>
                <a:gd name="T43" fmla="*/ 45 h 314"/>
                <a:gd name="T44" fmla="*/ 29 w 540"/>
                <a:gd name="T45" fmla="*/ 45 h 314"/>
                <a:gd name="T46" fmla="*/ 52 w 540"/>
                <a:gd name="T47" fmla="*/ 41 h 314"/>
                <a:gd name="T48" fmla="*/ 74 w 540"/>
                <a:gd name="T49" fmla="*/ 33 h 314"/>
                <a:gd name="T50" fmla="*/ 106 w 540"/>
                <a:gd name="T51" fmla="*/ 28 h 314"/>
                <a:gd name="T52" fmla="*/ 151 w 540"/>
                <a:gd name="T53" fmla="*/ 25 h 314"/>
                <a:gd name="T54" fmla="*/ 218 w 540"/>
                <a:gd name="T55" fmla="*/ 15 h 314"/>
                <a:gd name="T56" fmla="*/ 284 w 540"/>
                <a:gd name="T57" fmla="*/ 4 h 314"/>
                <a:gd name="T58" fmla="*/ 329 w 540"/>
                <a:gd name="T59" fmla="*/ 0 h 314"/>
                <a:gd name="T60" fmla="*/ 373 w 540"/>
                <a:gd name="T61" fmla="*/ 0 h 314"/>
                <a:gd name="T62" fmla="*/ 418 w 540"/>
                <a:gd name="T63" fmla="*/ 6 h 314"/>
                <a:gd name="T64" fmla="*/ 540 w 540"/>
                <a:gd name="T65" fmla="*/ 5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314">
                  <a:moveTo>
                    <a:pt x="540" y="51"/>
                  </a:moveTo>
                  <a:lnTo>
                    <a:pt x="528" y="73"/>
                  </a:lnTo>
                  <a:lnTo>
                    <a:pt x="514" y="94"/>
                  </a:lnTo>
                  <a:lnTo>
                    <a:pt x="500" y="115"/>
                  </a:lnTo>
                  <a:lnTo>
                    <a:pt x="485" y="134"/>
                  </a:lnTo>
                  <a:lnTo>
                    <a:pt x="468" y="153"/>
                  </a:lnTo>
                  <a:lnTo>
                    <a:pt x="451" y="171"/>
                  </a:lnTo>
                  <a:lnTo>
                    <a:pt x="432" y="188"/>
                  </a:lnTo>
                  <a:lnTo>
                    <a:pt x="414" y="205"/>
                  </a:lnTo>
                  <a:lnTo>
                    <a:pt x="394" y="220"/>
                  </a:lnTo>
                  <a:lnTo>
                    <a:pt x="375" y="237"/>
                  </a:lnTo>
                  <a:lnTo>
                    <a:pt x="354" y="251"/>
                  </a:lnTo>
                  <a:lnTo>
                    <a:pt x="333" y="265"/>
                  </a:lnTo>
                  <a:lnTo>
                    <a:pt x="311" y="277"/>
                  </a:lnTo>
                  <a:lnTo>
                    <a:pt x="289" y="290"/>
                  </a:lnTo>
                  <a:lnTo>
                    <a:pt x="267" y="301"/>
                  </a:lnTo>
                  <a:lnTo>
                    <a:pt x="245" y="312"/>
                  </a:lnTo>
                  <a:lnTo>
                    <a:pt x="211" y="313"/>
                  </a:lnTo>
                  <a:lnTo>
                    <a:pt x="178" y="314"/>
                  </a:lnTo>
                  <a:lnTo>
                    <a:pt x="162" y="313"/>
                  </a:lnTo>
                  <a:lnTo>
                    <a:pt x="146" y="310"/>
                  </a:lnTo>
                  <a:lnTo>
                    <a:pt x="138" y="307"/>
                  </a:lnTo>
                  <a:lnTo>
                    <a:pt x="130" y="304"/>
                  </a:lnTo>
                  <a:lnTo>
                    <a:pt x="122" y="300"/>
                  </a:lnTo>
                  <a:lnTo>
                    <a:pt x="113" y="296"/>
                  </a:lnTo>
                  <a:lnTo>
                    <a:pt x="102" y="283"/>
                  </a:lnTo>
                  <a:lnTo>
                    <a:pt x="91" y="269"/>
                  </a:lnTo>
                  <a:lnTo>
                    <a:pt x="80" y="255"/>
                  </a:lnTo>
                  <a:lnTo>
                    <a:pt x="71" y="240"/>
                  </a:lnTo>
                  <a:lnTo>
                    <a:pt x="62" y="225"/>
                  </a:lnTo>
                  <a:lnTo>
                    <a:pt x="52" y="209"/>
                  </a:lnTo>
                  <a:lnTo>
                    <a:pt x="45" y="193"/>
                  </a:lnTo>
                  <a:lnTo>
                    <a:pt x="37" y="177"/>
                  </a:lnTo>
                  <a:lnTo>
                    <a:pt x="31" y="161"/>
                  </a:lnTo>
                  <a:lnTo>
                    <a:pt x="25" y="144"/>
                  </a:lnTo>
                  <a:lnTo>
                    <a:pt x="19" y="127"/>
                  </a:lnTo>
                  <a:lnTo>
                    <a:pt x="15" y="110"/>
                  </a:lnTo>
                  <a:lnTo>
                    <a:pt x="10" y="92"/>
                  </a:lnTo>
                  <a:lnTo>
                    <a:pt x="6" y="75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9" y="44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9" y="45"/>
                  </a:lnTo>
                  <a:lnTo>
                    <a:pt x="41" y="43"/>
                  </a:lnTo>
                  <a:lnTo>
                    <a:pt x="52" y="41"/>
                  </a:lnTo>
                  <a:lnTo>
                    <a:pt x="64" y="37"/>
                  </a:lnTo>
                  <a:lnTo>
                    <a:pt x="74" y="33"/>
                  </a:lnTo>
                  <a:lnTo>
                    <a:pt x="84" y="28"/>
                  </a:lnTo>
                  <a:lnTo>
                    <a:pt x="106" y="28"/>
                  </a:lnTo>
                  <a:lnTo>
                    <a:pt x="129" y="27"/>
                  </a:lnTo>
                  <a:lnTo>
                    <a:pt x="151" y="25"/>
                  </a:lnTo>
                  <a:lnTo>
                    <a:pt x="173" y="22"/>
                  </a:lnTo>
                  <a:lnTo>
                    <a:pt x="218" y="15"/>
                  </a:lnTo>
                  <a:lnTo>
                    <a:pt x="262" y="7"/>
                  </a:lnTo>
                  <a:lnTo>
                    <a:pt x="284" y="4"/>
                  </a:lnTo>
                  <a:lnTo>
                    <a:pt x="306" y="2"/>
                  </a:lnTo>
                  <a:lnTo>
                    <a:pt x="329" y="0"/>
                  </a:lnTo>
                  <a:lnTo>
                    <a:pt x="351" y="0"/>
                  </a:lnTo>
                  <a:lnTo>
                    <a:pt x="373" y="0"/>
                  </a:lnTo>
                  <a:lnTo>
                    <a:pt x="395" y="3"/>
                  </a:lnTo>
                  <a:lnTo>
                    <a:pt x="418" y="6"/>
                  </a:lnTo>
                  <a:lnTo>
                    <a:pt x="441" y="12"/>
                  </a:lnTo>
                  <a:lnTo>
                    <a:pt x="540" y="51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3093" y="2439"/>
              <a:ext cx="299" cy="194"/>
            </a:xfrm>
            <a:custGeom>
              <a:avLst/>
              <a:gdLst>
                <a:gd name="T0" fmla="*/ 1409 w 2039"/>
                <a:gd name="T1" fmla="*/ 78 h 1174"/>
                <a:gd name="T2" fmla="*/ 1423 w 2039"/>
                <a:gd name="T3" fmla="*/ 55 h 1174"/>
                <a:gd name="T4" fmla="*/ 1515 w 2039"/>
                <a:gd name="T5" fmla="*/ 74 h 1174"/>
                <a:gd name="T6" fmla="*/ 1671 w 2039"/>
                <a:gd name="T7" fmla="*/ 98 h 1174"/>
                <a:gd name="T8" fmla="*/ 1757 w 2039"/>
                <a:gd name="T9" fmla="*/ 132 h 1174"/>
                <a:gd name="T10" fmla="*/ 1823 w 2039"/>
                <a:gd name="T11" fmla="*/ 184 h 1174"/>
                <a:gd name="T12" fmla="*/ 1898 w 2039"/>
                <a:gd name="T13" fmla="*/ 287 h 1174"/>
                <a:gd name="T14" fmla="*/ 1963 w 2039"/>
                <a:gd name="T15" fmla="*/ 349 h 1174"/>
                <a:gd name="T16" fmla="*/ 1907 w 2039"/>
                <a:gd name="T17" fmla="*/ 579 h 1174"/>
                <a:gd name="T18" fmla="*/ 1670 w 2039"/>
                <a:gd name="T19" fmla="*/ 789 h 1174"/>
                <a:gd name="T20" fmla="*/ 1417 w 2039"/>
                <a:gd name="T21" fmla="*/ 972 h 1174"/>
                <a:gd name="T22" fmla="*/ 1238 w 2039"/>
                <a:gd name="T23" fmla="*/ 1035 h 1174"/>
                <a:gd name="T24" fmla="*/ 1162 w 2039"/>
                <a:gd name="T25" fmla="*/ 966 h 1174"/>
                <a:gd name="T26" fmla="*/ 1080 w 2039"/>
                <a:gd name="T27" fmla="*/ 946 h 1174"/>
                <a:gd name="T28" fmla="*/ 991 w 2039"/>
                <a:gd name="T29" fmla="*/ 951 h 1174"/>
                <a:gd name="T30" fmla="*/ 880 w 2039"/>
                <a:gd name="T31" fmla="*/ 937 h 1174"/>
                <a:gd name="T32" fmla="*/ 834 w 2039"/>
                <a:gd name="T33" fmla="*/ 836 h 1174"/>
                <a:gd name="T34" fmla="*/ 787 w 2039"/>
                <a:gd name="T35" fmla="*/ 765 h 1174"/>
                <a:gd name="T36" fmla="*/ 747 w 2039"/>
                <a:gd name="T37" fmla="*/ 732 h 1174"/>
                <a:gd name="T38" fmla="*/ 695 w 2039"/>
                <a:gd name="T39" fmla="*/ 712 h 1174"/>
                <a:gd name="T40" fmla="*/ 463 w 2039"/>
                <a:gd name="T41" fmla="*/ 785 h 1174"/>
                <a:gd name="T42" fmla="*/ 332 w 2039"/>
                <a:gd name="T43" fmla="*/ 807 h 1174"/>
                <a:gd name="T44" fmla="*/ 216 w 2039"/>
                <a:gd name="T45" fmla="*/ 847 h 1174"/>
                <a:gd name="T46" fmla="*/ 188 w 2039"/>
                <a:gd name="T47" fmla="*/ 910 h 1174"/>
                <a:gd name="T48" fmla="*/ 210 w 2039"/>
                <a:gd name="T49" fmla="*/ 967 h 1174"/>
                <a:gd name="T50" fmla="*/ 248 w 2039"/>
                <a:gd name="T51" fmla="*/ 1014 h 1174"/>
                <a:gd name="T52" fmla="*/ 351 w 2039"/>
                <a:gd name="T53" fmla="*/ 1079 h 1174"/>
                <a:gd name="T54" fmla="*/ 444 w 2039"/>
                <a:gd name="T55" fmla="*/ 1151 h 1174"/>
                <a:gd name="T56" fmla="*/ 370 w 2039"/>
                <a:gd name="T57" fmla="*/ 1155 h 1174"/>
                <a:gd name="T58" fmla="*/ 122 w 2039"/>
                <a:gd name="T59" fmla="*/ 1037 h 1174"/>
                <a:gd name="T60" fmla="*/ 15 w 2039"/>
                <a:gd name="T61" fmla="*/ 790 h 1174"/>
                <a:gd name="T62" fmla="*/ 45 w 2039"/>
                <a:gd name="T63" fmla="*/ 548 h 1174"/>
                <a:gd name="T64" fmla="*/ 79 w 2039"/>
                <a:gd name="T65" fmla="*/ 410 h 1174"/>
                <a:gd name="T66" fmla="*/ 127 w 2039"/>
                <a:gd name="T67" fmla="*/ 307 h 1174"/>
                <a:gd name="T68" fmla="*/ 205 w 2039"/>
                <a:gd name="T69" fmla="*/ 220 h 1174"/>
                <a:gd name="T70" fmla="*/ 277 w 2039"/>
                <a:gd name="T71" fmla="*/ 184 h 1174"/>
                <a:gd name="T72" fmla="*/ 337 w 2039"/>
                <a:gd name="T73" fmla="*/ 133 h 1174"/>
                <a:gd name="T74" fmla="*/ 436 w 2039"/>
                <a:gd name="T75" fmla="*/ 71 h 1174"/>
                <a:gd name="T76" fmla="*/ 501 w 2039"/>
                <a:gd name="T77" fmla="*/ 44 h 1174"/>
                <a:gd name="T78" fmla="*/ 592 w 2039"/>
                <a:gd name="T79" fmla="*/ 55 h 1174"/>
                <a:gd name="T80" fmla="*/ 651 w 2039"/>
                <a:gd name="T81" fmla="*/ 46 h 1174"/>
                <a:gd name="T82" fmla="*/ 699 w 2039"/>
                <a:gd name="T83" fmla="*/ 63 h 1174"/>
                <a:gd name="T84" fmla="*/ 722 w 2039"/>
                <a:gd name="T85" fmla="*/ 74 h 1174"/>
                <a:gd name="T86" fmla="*/ 785 w 2039"/>
                <a:gd name="T87" fmla="*/ 160 h 1174"/>
                <a:gd name="T88" fmla="*/ 868 w 2039"/>
                <a:gd name="T89" fmla="*/ 234 h 1174"/>
                <a:gd name="T90" fmla="*/ 925 w 2039"/>
                <a:gd name="T91" fmla="*/ 260 h 1174"/>
                <a:gd name="T92" fmla="*/ 983 w 2039"/>
                <a:gd name="T93" fmla="*/ 268 h 1174"/>
                <a:gd name="T94" fmla="*/ 1060 w 2039"/>
                <a:gd name="T95" fmla="*/ 259 h 1174"/>
                <a:gd name="T96" fmla="*/ 1129 w 2039"/>
                <a:gd name="T97" fmla="*/ 232 h 1174"/>
                <a:gd name="T98" fmla="*/ 1194 w 2039"/>
                <a:gd name="T99" fmla="*/ 191 h 1174"/>
                <a:gd name="T100" fmla="*/ 1302 w 2039"/>
                <a:gd name="T101" fmla="*/ 78 h 1174"/>
                <a:gd name="T102" fmla="*/ 1357 w 2039"/>
                <a:gd name="T103" fmla="*/ 25 h 1174"/>
                <a:gd name="T104" fmla="*/ 1356 w 2039"/>
                <a:gd name="T105" fmla="*/ 68 h 1174"/>
                <a:gd name="T106" fmla="*/ 1377 w 2039"/>
                <a:gd name="T107" fmla="*/ 9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9" h="1174">
                  <a:moveTo>
                    <a:pt x="1377" y="90"/>
                  </a:moveTo>
                  <a:lnTo>
                    <a:pt x="1386" y="89"/>
                  </a:lnTo>
                  <a:lnTo>
                    <a:pt x="1394" y="86"/>
                  </a:lnTo>
                  <a:lnTo>
                    <a:pt x="1402" y="83"/>
                  </a:lnTo>
                  <a:lnTo>
                    <a:pt x="1409" y="78"/>
                  </a:lnTo>
                  <a:lnTo>
                    <a:pt x="1415" y="72"/>
                  </a:lnTo>
                  <a:lnTo>
                    <a:pt x="1420" y="65"/>
                  </a:lnTo>
                  <a:lnTo>
                    <a:pt x="1421" y="62"/>
                  </a:lnTo>
                  <a:lnTo>
                    <a:pt x="1422" y="58"/>
                  </a:lnTo>
                  <a:lnTo>
                    <a:pt x="1423" y="55"/>
                  </a:lnTo>
                  <a:lnTo>
                    <a:pt x="1423" y="51"/>
                  </a:lnTo>
                  <a:lnTo>
                    <a:pt x="1447" y="59"/>
                  </a:lnTo>
                  <a:lnTo>
                    <a:pt x="1470" y="65"/>
                  </a:lnTo>
                  <a:lnTo>
                    <a:pt x="1492" y="70"/>
                  </a:lnTo>
                  <a:lnTo>
                    <a:pt x="1515" y="74"/>
                  </a:lnTo>
                  <a:lnTo>
                    <a:pt x="1560" y="80"/>
                  </a:lnTo>
                  <a:lnTo>
                    <a:pt x="1605" y="86"/>
                  </a:lnTo>
                  <a:lnTo>
                    <a:pt x="1627" y="89"/>
                  </a:lnTo>
                  <a:lnTo>
                    <a:pt x="1649" y="92"/>
                  </a:lnTo>
                  <a:lnTo>
                    <a:pt x="1671" y="98"/>
                  </a:lnTo>
                  <a:lnTo>
                    <a:pt x="1693" y="104"/>
                  </a:lnTo>
                  <a:lnTo>
                    <a:pt x="1715" y="111"/>
                  </a:lnTo>
                  <a:lnTo>
                    <a:pt x="1736" y="120"/>
                  </a:lnTo>
                  <a:lnTo>
                    <a:pt x="1746" y="126"/>
                  </a:lnTo>
                  <a:lnTo>
                    <a:pt x="1757" y="132"/>
                  </a:lnTo>
                  <a:lnTo>
                    <a:pt x="1768" y="138"/>
                  </a:lnTo>
                  <a:lnTo>
                    <a:pt x="1778" y="146"/>
                  </a:lnTo>
                  <a:lnTo>
                    <a:pt x="1794" y="158"/>
                  </a:lnTo>
                  <a:lnTo>
                    <a:pt x="1809" y="170"/>
                  </a:lnTo>
                  <a:lnTo>
                    <a:pt x="1823" y="184"/>
                  </a:lnTo>
                  <a:lnTo>
                    <a:pt x="1835" y="198"/>
                  </a:lnTo>
                  <a:lnTo>
                    <a:pt x="1857" y="228"/>
                  </a:lnTo>
                  <a:lnTo>
                    <a:pt x="1878" y="258"/>
                  </a:lnTo>
                  <a:lnTo>
                    <a:pt x="1888" y="272"/>
                  </a:lnTo>
                  <a:lnTo>
                    <a:pt x="1898" y="287"/>
                  </a:lnTo>
                  <a:lnTo>
                    <a:pt x="1909" y="300"/>
                  </a:lnTo>
                  <a:lnTo>
                    <a:pt x="1921" y="314"/>
                  </a:lnTo>
                  <a:lnTo>
                    <a:pt x="1933" y="326"/>
                  </a:lnTo>
                  <a:lnTo>
                    <a:pt x="1948" y="337"/>
                  </a:lnTo>
                  <a:lnTo>
                    <a:pt x="1963" y="349"/>
                  </a:lnTo>
                  <a:lnTo>
                    <a:pt x="1979" y="358"/>
                  </a:lnTo>
                  <a:lnTo>
                    <a:pt x="2039" y="440"/>
                  </a:lnTo>
                  <a:lnTo>
                    <a:pt x="1996" y="488"/>
                  </a:lnTo>
                  <a:lnTo>
                    <a:pt x="1953" y="534"/>
                  </a:lnTo>
                  <a:lnTo>
                    <a:pt x="1907" y="579"/>
                  </a:lnTo>
                  <a:lnTo>
                    <a:pt x="1862" y="623"/>
                  </a:lnTo>
                  <a:lnTo>
                    <a:pt x="1814" y="666"/>
                  </a:lnTo>
                  <a:lnTo>
                    <a:pt x="1767" y="708"/>
                  </a:lnTo>
                  <a:lnTo>
                    <a:pt x="1719" y="749"/>
                  </a:lnTo>
                  <a:lnTo>
                    <a:pt x="1670" y="789"/>
                  </a:lnTo>
                  <a:lnTo>
                    <a:pt x="1621" y="827"/>
                  </a:lnTo>
                  <a:lnTo>
                    <a:pt x="1571" y="866"/>
                  </a:lnTo>
                  <a:lnTo>
                    <a:pt x="1520" y="902"/>
                  </a:lnTo>
                  <a:lnTo>
                    <a:pt x="1469" y="937"/>
                  </a:lnTo>
                  <a:lnTo>
                    <a:pt x="1417" y="972"/>
                  </a:lnTo>
                  <a:lnTo>
                    <a:pt x="1366" y="1005"/>
                  </a:lnTo>
                  <a:lnTo>
                    <a:pt x="1314" y="1037"/>
                  </a:lnTo>
                  <a:lnTo>
                    <a:pt x="1262" y="1068"/>
                  </a:lnTo>
                  <a:lnTo>
                    <a:pt x="1250" y="1051"/>
                  </a:lnTo>
                  <a:lnTo>
                    <a:pt x="1238" y="1035"/>
                  </a:lnTo>
                  <a:lnTo>
                    <a:pt x="1225" y="1019"/>
                  </a:lnTo>
                  <a:lnTo>
                    <a:pt x="1211" y="1004"/>
                  </a:lnTo>
                  <a:lnTo>
                    <a:pt x="1196" y="991"/>
                  </a:lnTo>
                  <a:lnTo>
                    <a:pt x="1179" y="978"/>
                  </a:lnTo>
                  <a:lnTo>
                    <a:pt x="1162" y="966"/>
                  </a:lnTo>
                  <a:lnTo>
                    <a:pt x="1144" y="957"/>
                  </a:lnTo>
                  <a:lnTo>
                    <a:pt x="1127" y="953"/>
                  </a:lnTo>
                  <a:lnTo>
                    <a:pt x="1111" y="950"/>
                  </a:lnTo>
                  <a:lnTo>
                    <a:pt x="1095" y="948"/>
                  </a:lnTo>
                  <a:lnTo>
                    <a:pt x="1080" y="946"/>
                  </a:lnTo>
                  <a:lnTo>
                    <a:pt x="1065" y="946"/>
                  </a:lnTo>
                  <a:lnTo>
                    <a:pt x="1049" y="945"/>
                  </a:lnTo>
                  <a:lnTo>
                    <a:pt x="1034" y="946"/>
                  </a:lnTo>
                  <a:lnTo>
                    <a:pt x="1020" y="947"/>
                  </a:lnTo>
                  <a:lnTo>
                    <a:pt x="991" y="951"/>
                  </a:lnTo>
                  <a:lnTo>
                    <a:pt x="962" y="957"/>
                  </a:lnTo>
                  <a:lnTo>
                    <a:pt x="931" y="964"/>
                  </a:lnTo>
                  <a:lnTo>
                    <a:pt x="899" y="973"/>
                  </a:lnTo>
                  <a:lnTo>
                    <a:pt x="889" y="955"/>
                  </a:lnTo>
                  <a:lnTo>
                    <a:pt x="880" y="937"/>
                  </a:lnTo>
                  <a:lnTo>
                    <a:pt x="871" y="917"/>
                  </a:lnTo>
                  <a:lnTo>
                    <a:pt x="862" y="897"/>
                  </a:lnTo>
                  <a:lnTo>
                    <a:pt x="853" y="877"/>
                  </a:lnTo>
                  <a:lnTo>
                    <a:pt x="844" y="857"/>
                  </a:lnTo>
                  <a:lnTo>
                    <a:pt x="834" y="836"/>
                  </a:lnTo>
                  <a:lnTo>
                    <a:pt x="824" y="817"/>
                  </a:lnTo>
                  <a:lnTo>
                    <a:pt x="813" y="799"/>
                  </a:lnTo>
                  <a:lnTo>
                    <a:pt x="800" y="781"/>
                  </a:lnTo>
                  <a:lnTo>
                    <a:pt x="793" y="773"/>
                  </a:lnTo>
                  <a:lnTo>
                    <a:pt x="787" y="765"/>
                  </a:lnTo>
                  <a:lnTo>
                    <a:pt x="779" y="758"/>
                  </a:lnTo>
                  <a:lnTo>
                    <a:pt x="772" y="751"/>
                  </a:lnTo>
                  <a:lnTo>
                    <a:pt x="764" y="744"/>
                  </a:lnTo>
                  <a:lnTo>
                    <a:pt x="755" y="738"/>
                  </a:lnTo>
                  <a:lnTo>
                    <a:pt x="747" y="732"/>
                  </a:lnTo>
                  <a:lnTo>
                    <a:pt x="737" y="727"/>
                  </a:lnTo>
                  <a:lnTo>
                    <a:pt x="727" y="722"/>
                  </a:lnTo>
                  <a:lnTo>
                    <a:pt x="717" y="718"/>
                  </a:lnTo>
                  <a:lnTo>
                    <a:pt x="706" y="715"/>
                  </a:lnTo>
                  <a:lnTo>
                    <a:pt x="695" y="712"/>
                  </a:lnTo>
                  <a:lnTo>
                    <a:pt x="644" y="729"/>
                  </a:lnTo>
                  <a:lnTo>
                    <a:pt x="593" y="746"/>
                  </a:lnTo>
                  <a:lnTo>
                    <a:pt x="541" y="763"/>
                  </a:lnTo>
                  <a:lnTo>
                    <a:pt x="489" y="778"/>
                  </a:lnTo>
                  <a:lnTo>
                    <a:pt x="463" y="785"/>
                  </a:lnTo>
                  <a:lnTo>
                    <a:pt x="437" y="792"/>
                  </a:lnTo>
                  <a:lnTo>
                    <a:pt x="410" y="797"/>
                  </a:lnTo>
                  <a:lnTo>
                    <a:pt x="384" y="802"/>
                  </a:lnTo>
                  <a:lnTo>
                    <a:pt x="358" y="805"/>
                  </a:lnTo>
                  <a:lnTo>
                    <a:pt x="332" y="807"/>
                  </a:lnTo>
                  <a:lnTo>
                    <a:pt x="306" y="808"/>
                  </a:lnTo>
                  <a:lnTo>
                    <a:pt x="279" y="807"/>
                  </a:lnTo>
                  <a:lnTo>
                    <a:pt x="252" y="824"/>
                  </a:lnTo>
                  <a:lnTo>
                    <a:pt x="228" y="839"/>
                  </a:lnTo>
                  <a:lnTo>
                    <a:pt x="216" y="847"/>
                  </a:lnTo>
                  <a:lnTo>
                    <a:pt x="205" y="858"/>
                  </a:lnTo>
                  <a:lnTo>
                    <a:pt x="195" y="870"/>
                  </a:lnTo>
                  <a:lnTo>
                    <a:pt x="185" y="884"/>
                  </a:lnTo>
                  <a:lnTo>
                    <a:pt x="186" y="897"/>
                  </a:lnTo>
                  <a:lnTo>
                    <a:pt x="188" y="910"/>
                  </a:lnTo>
                  <a:lnTo>
                    <a:pt x="191" y="923"/>
                  </a:lnTo>
                  <a:lnTo>
                    <a:pt x="195" y="934"/>
                  </a:lnTo>
                  <a:lnTo>
                    <a:pt x="199" y="946"/>
                  </a:lnTo>
                  <a:lnTo>
                    <a:pt x="205" y="957"/>
                  </a:lnTo>
                  <a:lnTo>
                    <a:pt x="210" y="967"/>
                  </a:lnTo>
                  <a:lnTo>
                    <a:pt x="217" y="978"/>
                  </a:lnTo>
                  <a:lnTo>
                    <a:pt x="224" y="987"/>
                  </a:lnTo>
                  <a:lnTo>
                    <a:pt x="231" y="997"/>
                  </a:lnTo>
                  <a:lnTo>
                    <a:pt x="239" y="1005"/>
                  </a:lnTo>
                  <a:lnTo>
                    <a:pt x="248" y="1014"/>
                  </a:lnTo>
                  <a:lnTo>
                    <a:pt x="266" y="1029"/>
                  </a:lnTo>
                  <a:lnTo>
                    <a:pt x="286" y="1043"/>
                  </a:lnTo>
                  <a:lnTo>
                    <a:pt x="307" y="1056"/>
                  </a:lnTo>
                  <a:lnTo>
                    <a:pt x="329" y="1068"/>
                  </a:lnTo>
                  <a:lnTo>
                    <a:pt x="351" y="1079"/>
                  </a:lnTo>
                  <a:lnTo>
                    <a:pt x="373" y="1089"/>
                  </a:lnTo>
                  <a:lnTo>
                    <a:pt x="416" y="1108"/>
                  </a:lnTo>
                  <a:lnTo>
                    <a:pt x="457" y="1124"/>
                  </a:lnTo>
                  <a:lnTo>
                    <a:pt x="451" y="1137"/>
                  </a:lnTo>
                  <a:lnTo>
                    <a:pt x="444" y="1151"/>
                  </a:lnTo>
                  <a:lnTo>
                    <a:pt x="440" y="1157"/>
                  </a:lnTo>
                  <a:lnTo>
                    <a:pt x="435" y="1163"/>
                  </a:lnTo>
                  <a:lnTo>
                    <a:pt x="429" y="1169"/>
                  </a:lnTo>
                  <a:lnTo>
                    <a:pt x="422" y="1174"/>
                  </a:lnTo>
                  <a:lnTo>
                    <a:pt x="370" y="1155"/>
                  </a:lnTo>
                  <a:lnTo>
                    <a:pt x="320" y="1135"/>
                  </a:lnTo>
                  <a:lnTo>
                    <a:pt x="269" y="1113"/>
                  </a:lnTo>
                  <a:lnTo>
                    <a:pt x="220" y="1089"/>
                  </a:lnTo>
                  <a:lnTo>
                    <a:pt x="170" y="1064"/>
                  </a:lnTo>
                  <a:lnTo>
                    <a:pt x="122" y="1037"/>
                  </a:lnTo>
                  <a:lnTo>
                    <a:pt x="75" y="1009"/>
                  </a:lnTo>
                  <a:lnTo>
                    <a:pt x="27" y="979"/>
                  </a:lnTo>
                  <a:lnTo>
                    <a:pt x="0" y="884"/>
                  </a:lnTo>
                  <a:lnTo>
                    <a:pt x="8" y="837"/>
                  </a:lnTo>
                  <a:lnTo>
                    <a:pt x="15" y="790"/>
                  </a:lnTo>
                  <a:lnTo>
                    <a:pt x="20" y="742"/>
                  </a:lnTo>
                  <a:lnTo>
                    <a:pt x="26" y="693"/>
                  </a:lnTo>
                  <a:lnTo>
                    <a:pt x="31" y="645"/>
                  </a:lnTo>
                  <a:lnTo>
                    <a:pt x="37" y="595"/>
                  </a:lnTo>
                  <a:lnTo>
                    <a:pt x="45" y="548"/>
                  </a:lnTo>
                  <a:lnTo>
                    <a:pt x="54" y="501"/>
                  </a:lnTo>
                  <a:lnTo>
                    <a:pt x="60" y="478"/>
                  </a:lnTo>
                  <a:lnTo>
                    <a:pt x="65" y="455"/>
                  </a:lnTo>
                  <a:lnTo>
                    <a:pt x="72" y="432"/>
                  </a:lnTo>
                  <a:lnTo>
                    <a:pt x="79" y="410"/>
                  </a:lnTo>
                  <a:lnTo>
                    <a:pt x="87" y="389"/>
                  </a:lnTo>
                  <a:lnTo>
                    <a:pt x="95" y="368"/>
                  </a:lnTo>
                  <a:lnTo>
                    <a:pt x="105" y="347"/>
                  </a:lnTo>
                  <a:lnTo>
                    <a:pt x="116" y="326"/>
                  </a:lnTo>
                  <a:lnTo>
                    <a:pt x="127" y="307"/>
                  </a:lnTo>
                  <a:lnTo>
                    <a:pt x="140" y="288"/>
                  </a:lnTo>
                  <a:lnTo>
                    <a:pt x="154" y="270"/>
                  </a:lnTo>
                  <a:lnTo>
                    <a:pt x="169" y="252"/>
                  </a:lnTo>
                  <a:lnTo>
                    <a:pt x="187" y="236"/>
                  </a:lnTo>
                  <a:lnTo>
                    <a:pt x="205" y="220"/>
                  </a:lnTo>
                  <a:lnTo>
                    <a:pt x="224" y="203"/>
                  </a:lnTo>
                  <a:lnTo>
                    <a:pt x="244" y="189"/>
                  </a:lnTo>
                  <a:lnTo>
                    <a:pt x="260" y="212"/>
                  </a:lnTo>
                  <a:lnTo>
                    <a:pt x="268" y="198"/>
                  </a:lnTo>
                  <a:lnTo>
                    <a:pt x="277" y="184"/>
                  </a:lnTo>
                  <a:lnTo>
                    <a:pt x="287" y="172"/>
                  </a:lnTo>
                  <a:lnTo>
                    <a:pt x="298" y="161"/>
                  </a:lnTo>
                  <a:lnTo>
                    <a:pt x="311" y="151"/>
                  </a:lnTo>
                  <a:lnTo>
                    <a:pt x="324" y="142"/>
                  </a:lnTo>
                  <a:lnTo>
                    <a:pt x="337" y="133"/>
                  </a:lnTo>
                  <a:lnTo>
                    <a:pt x="351" y="124"/>
                  </a:lnTo>
                  <a:lnTo>
                    <a:pt x="379" y="107"/>
                  </a:lnTo>
                  <a:lnTo>
                    <a:pt x="408" y="90"/>
                  </a:lnTo>
                  <a:lnTo>
                    <a:pt x="421" y="81"/>
                  </a:lnTo>
                  <a:lnTo>
                    <a:pt x="436" y="71"/>
                  </a:lnTo>
                  <a:lnTo>
                    <a:pt x="449" y="61"/>
                  </a:lnTo>
                  <a:lnTo>
                    <a:pt x="462" y="51"/>
                  </a:lnTo>
                  <a:lnTo>
                    <a:pt x="475" y="47"/>
                  </a:lnTo>
                  <a:lnTo>
                    <a:pt x="488" y="45"/>
                  </a:lnTo>
                  <a:lnTo>
                    <a:pt x="501" y="44"/>
                  </a:lnTo>
                  <a:lnTo>
                    <a:pt x="515" y="44"/>
                  </a:lnTo>
                  <a:lnTo>
                    <a:pt x="541" y="48"/>
                  </a:lnTo>
                  <a:lnTo>
                    <a:pt x="567" y="52"/>
                  </a:lnTo>
                  <a:lnTo>
                    <a:pt x="580" y="54"/>
                  </a:lnTo>
                  <a:lnTo>
                    <a:pt x="592" y="55"/>
                  </a:lnTo>
                  <a:lnTo>
                    <a:pt x="604" y="56"/>
                  </a:lnTo>
                  <a:lnTo>
                    <a:pt x="616" y="56"/>
                  </a:lnTo>
                  <a:lnTo>
                    <a:pt x="628" y="54"/>
                  </a:lnTo>
                  <a:lnTo>
                    <a:pt x="640" y="51"/>
                  </a:lnTo>
                  <a:lnTo>
                    <a:pt x="651" y="46"/>
                  </a:lnTo>
                  <a:lnTo>
                    <a:pt x="662" y="39"/>
                  </a:lnTo>
                  <a:lnTo>
                    <a:pt x="673" y="48"/>
                  </a:lnTo>
                  <a:lnTo>
                    <a:pt x="686" y="58"/>
                  </a:lnTo>
                  <a:lnTo>
                    <a:pt x="692" y="62"/>
                  </a:lnTo>
                  <a:lnTo>
                    <a:pt x="699" y="63"/>
                  </a:lnTo>
                  <a:lnTo>
                    <a:pt x="702" y="63"/>
                  </a:lnTo>
                  <a:lnTo>
                    <a:pt x="706" y="62"/>
                  </a:lnTo>
                  <a:lnTo>
                    <a:pt x="709" y="60"/>
                  </a:lnTo>
                  <a:lnTo>
                    <a:pt x="713" y="58"/>
                  </a:lnTo>
                  <a:lnTo>
                    <a:pt x="722" y="74"/>
                  </a:lnTo>
                  <a:lnTo>
                    <a:pt x="733" y="91"/>
                  </a:lnTo>
                  <a:lnTo>
                    <a:pt x="745" y="109"/>
                  </a:lnTo>
                  <a:lnTo>
                    <a:pt x="757" y="126"/>
                  </a:lnTo>
                  <a:lnTo>
                    <a:pt x="770" y="143"/>
                  </a:lnTo>
                  <a:lnTo>
                    <a:pt x="785" y="160"/>
                  </a:lnTo>
                  <a:lnTo>
                    <a:pt x="800" y="176"/>
                  </a:lnTo>
                  <a:lnTo>
                    <a:pt x="817" y="192"/>
                  </a:lnTo>
                  <a:lnTo>
                    <a:pt x="833" y="207"/>
                  </a:lnTo>
                  <a:lnTo>
                    <a:pt x="850" y="221"/>
                  </a:lnTo>
                  <a:lnTo>
                    <a:pt x="868" y="234"/>
                  </a:lnTo>
                  <a:lnTo>
                    <a:pt x="887" y="244"/>
                  </a:lnTo>
                  <a:lnTo>
                    <a:pt x="896" y="249"/>
                  </a:lnTo>
                  <a:lnTo>
                    <a:pt x="906" y="253"/>
                  </a:lnTo>
                  <a:lnTo>
                    <a:pt x="915" y="257"/>
                  </a:lnTo>
                  <a:lnTo>
                    <a:pt x="925" y="260"/>
                  </a:lnTo>
                  <a:lnTo>
                    <a:pt x="936" y="263"/>
                  </a:lnTo>
                  <a:lnTo>
                    <a:pt x="946" y="265"/>
                  </a:lnTo>
                  <a:lnTo>
                    <a:pt x="956" y="267"/>
                  </a:lnTo>
                  <a:lnTo>
                    <a:pt x="967" y="268"/>
                  </a:lnTo>
                  <a:lnTo>
                    <a:pt x="983" y="268"/>
                  </a:lnTo>
                  <a:lnTo>
                    <a:pt x="998" y="268"/>
                  </a:lnTo>
                  <a:lnTo>
                    <a:pt x="1014" y="267"/>
                  </a:lnTo>
                  <a:lnTo>
                    <a:pt x="1029" y="265"/>
                  </a:lnTo>
                  <a:lnTo>
                    <a:pt x="1044" y="262"/>
                  </a:lnTo>
                  <a:lnTo>
                    <a:pt x="1060" y="259"/>
                  </a:lnTo>
                  <a:lnTo>
                    <a:pt x="1074" y="255"/>
                  </a:lnTo>
                  <a:lnTo>
                    <a:pt x="1088" y="250"/>
                  </a:lnTo>
                  <a:lnTo>
                    <a:pt x="1102" y="245"/>
                  </a:lnTo>
                  <a:lnTo>
                    <a:pt x="1116" y="239"/>
                  </a:lnTo>
                  <a:lnTo>
                    <a:pt x="1129" y="232"/>
                  </a:lnTo>
                  <a:lnTo>
                    <a:pt x="1142" y="225"/>
                  </a:lnTo>
                  <a:lnTo>
                    <a:pt x="1155" y="217"/>
                  </a:lnTo>
                  <a:lnTo>
                    <a:pt x="1168" y="208"/>
                  </a:lnTo>
                  <a:lnTo>
                    <a:pt x="1181" y="200"/>
                  </a:lnTo>
                  <a:lnTo>
                    <a:pt x="1194" y="191"/>
                  </a:lnTo>
                  <a:lnTo>
                    <a:pt x="1217" y="171"/>
                  </a:lnTo>
                  <a:lnTo>
                    <a:pt x="1240" y="150"/>
                  </a:lnTo>
                  <a:lnTo>
                    <a:pt x="1262" y="128"/>
                  </a:lnTo>
                  <a:lnTo>
                    <a:pt x="1282" y="104"/>
                  </a:lnTo>
                  <a:lnTo>
                    <a:pt x="1302" y="78"/>
                  </a:lnTo>
                  <a:lnTo>
                    <a:pt x="1322" y="53"/>
                  </a:lnTo>
                  <a:lnTo>
                    <a:pt x="1340" y="27"/>
                  </a:lnTo>
                  <a:lnTo>
                    <a:pt x="1356" y="0"/>
                  </a:lnTo>
                  <a:lnTo>
                    <a:pt x="1358" y="12"/>
                  </a:lnTo>
                  <a:lnTo>
                    <a:pt x="1357" y="25"/>
                  </a:lnTo>
                  <a:lnTo>
                    <a:pt x="1356" y="37"/>
                  </a:lnTo>
                  <a:lnTo>
                    <a:pt x="1355" y="50"/>
                  </a:lnTo>
                  <a:lnTo>
                    <a:pt x="1355" y="56"/>
                  </a:lnTo>
                  <a:lnTo>
                    <a:pt x="1355" y="62"/>
                  </a:lnTo>
                  <a:lnTo>
                    <a:pt x="1356" y="68"/>
                  </a:lnTo>
                  <a:lnTo>
                    <a:pt x="1358" y="73"/>
                  </a:lnTo>
                  <a:lnTo>
                    <a:pt x="1361" y="78"/>
                  </a:lnTo>
                  <a:lnTo>
                    <a:pt x="1365" y="82"/>
                  </a:lnTo>
                  <a:lnTo>
                    <a:pt x="1370" y="86"/>
                  </a:lnTo>
                  <a:lnTo>
                    <a:pt x="1377" y="90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2" name="Freeform 58"/>
            <p:cNvSpPr>
              <a:spLocks/>
            </p:cNvSpPr>
            <p:nvPr/>
          </p:nvSpPr>
          <p:spPr bwMode="auto">
            <a:xfrm>
              <a:off x="3819" y="2475"/>
              <a:ext cx="68" cy="71"/>
            </a:xfrm>
            <a:custGeom>
              <a:avLst/>
              <a:gdLst>
                <a:gd name="T0" fmla="*/ 462 w 462"/>
                <a:gd name="T1" fmla="*/ 312 h 435"/>
                <a:gd name="T2" fmla="*/ 462 w 462"/>
                <a:gd name="T3" fmla="*/ 320 h 435"/>
                <a:gd name="T4" fmla="*/ 462 w 462"/>
                <a:gd name="T5" fmla="*/ 327 h 435"/>
                <a:gd name="T6" fmla="*/ 461 w 462"/>
                <a:gd name="T7" fmla="*/ 335 h 435"/>
                <a:gd name="T8" fmla="*/ 459 w 462"/>
                <a:gd name="T9" fmla="*/ 342 h 435"/>
                <a:gd name="T10" fmla="*/ 455 w 462"/>
                <a:gd name="T11" fmla="*/ 358 h 435"/>
                <a:gd name="T12" fmla="*/ 449 w 462"/>
                <a:gd name="T13" fmla="*/ 373 h 435"/>
                <a:gd name="T14" fmla="*/ 436 w 462"/>
                <a:gd name="T15" fmla="*/ 405 h 435"/>
                <a:gd name="T16" fmla="*/ 423 w 462"/>
                <a:gd name="T17" fmla="*/ 435 h 435"/>
                <a:gd name="T18" fmla="*/ 404 w 462"/>
                <a:gd name="T19" fmla="*/ 408 h 435"/>
                <a:gd name="T20" fmla="*/ 384 w 462"/>
                <a:gd name="T21" fmla="*/ 382 h 435"/>
                <a:gd name="T22" fmla="*/ 363 w 462"/>
                <a:gd name="T23" fmla="*/ 357 h 435"/>
                <a:gd name="T24" fmla="*/ 340 w 462"/>
                <a:gd name="T25" fmla="*/ 334 h 435"/>
                <a:gd name="T26" fmla="*/ 317 w 462"/>
                <a:gd name="T27" fmla="*/ 311 h 435"/>
                <a:gd name="T28" fmla="*/ 292 w 462"/>
                <a:gd name="T29" fmla="*/ 290 h 435"/>
                <a:gd name="T30" fmla="*/ 266 w 462"/>
                <a:gd name="T31" fmla="*/ 270 h 435"/>
                <a:gd name="T32" fmla="*/ 240 w 462"/>
                <a:gd name="T33" fmla="*/ 249 h 435"/>
                <a:gd name="T34" fmla="*/ 213 w 462"/>
                <a:gd name="T35" fmla="*/ 231 h 435"/>
                <a:gd name="T36" fmla="*/ 185 w 462"/>
                <a:gd name="T37" fmla="*/ 213 h 435"/>
                <a:gd name="T38" fmla="*/ 157 w 462"/>
                <a:gd name="T39" fmla="*/ 196 h 435"/>
                <a:gd name="T40" fmla="*/ 129 w 462"/>
                <a:gd name="T41" fmla="*/ 179 h 435"/>
                <a:gd name="T42" fmla="*/ 73 w 462"/>
                <a:gd name="T43" fmla="*/ 148 h 435"/>
                <a:gd name="T44" fmla="*/ 16 w 462"/>
                <a:gd name="T45" fmla="*/ 118 h 435"/>
                <a:gd name="T46" fmla="*/ 0 w 462"/>
                <a:gd name="T47" fmla="*/ 0 h 435"/>
                <a:gd name="T48" fmla="*/ 33 w 462"/>
                <a:gd name="T49" fmla="*/ 13 h 435"/>
                <a:gd name="T50" fmla="*/ 66 w 462"/>
                <a:gd name="T51" fmla="*/ 26 h 435"/>
                <a:gd name="T52" fmla="*/ 98 w 462"/>
                <a:gd name="T53" fmla="*/ 40 h 435"/>
                <a:gd name="T54" fmla="*/ 129 w 462"/>
                <a:gd name="T55" fmla="*/ 55 h 435"/>
                <a:gd name="T56" fmla="*/ 160 w 462"/>
                <a:gd name="T57" fmla="*/ 71 h 435"/>
                <a:gd name="T58" fmla="*/ 191 w 462"/>
                <a:gd name="T59" fmla="*/ 89 h 435"/>
                <a:gd name="T60" fmla="*/ 221 w 462"/>
                <a:gd name="T61" fmla="*/ 107 h 435"/>
                <a:gd name="T62" fmla="*/ 250 w 462"/>
                <a:gd name="T63" fmla="*/ 126 h 435"/>
                <a:gd name="T64" fmla="*/ 279 w 462"/>
                <a:gd name="T65" fmla="*/ 147 h 435"/>
                <a:gd name="T66" fmla="*/ 308 w 462"/>
                <a:gd name="T67" fmla="*/ 168 h 435"/>
                <a:gd name="T68" fmla="*/ 335 w 462"/>
                <a:gd name="T69" fmla="*/ 190 h 435"/>
                <a:gd name="T70" fmla="*/ 362 w 462"/>
                <a:gd name="T71" fmla="*/ 213 h 435"/>
                <a:gd name="T72" fmla="*/ 388 w 462"/>
                <a:gd name="T73" fmla="*/ 236 h 435"/>
                <a:gd name="T74" fmla="*/ 413 w 462"/>
                <a:gd name="T75" fmla="*/ 261 h 435"/>
                <a:gd name="T76" fmla="*/ 438 w 462"/>
                <a:gd name="T77" fmla="*/ 287 h 435"/>
                <a:gd name="T78" fmla="*/ 462 w 462"/>
                <a:gd name="T79" fmla="*/ 3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35">
                  <a:moveTo>
                    <a:pt x="462" y="312"/>
                  </a:moveTo>
                  <a:lnTo>
                    <a:pt x="462" y="320"/>
                  </a:lnTo>
                  <a:lnTo>
                    <a:pt x="462" y="327"/>
                  </a:lnTo>
                  <a:lnTo>
                    <a:pt x="461" y="335"/>
                  </a:lnTo>
                  <a:lnTo>
                    <a:pt x="459" y="342"/>
                  </a:lnTo>
                  <a:lnTo>
                    <a:pt x="455" y="358"/>
                  </a:lnTo>
                  <a:lnTo>
                    <a:pt x="449" y="373"/>
                  </a:lnTo>
                  <a:lnTo>
                    <a:pt x="436" y="405"/>
                  </a:lnTo>
                  <a:lnTo>
                    <a:pt x="423" y="435"/>
                  </a:lnTo>
                  <a:lnTo>
                    <a:pt x="404" y="408"/>
                  </a:lnTo>
                  <a:lnTo>
                    <a:pt x="384" y="382"/>
                  </a:lnTo>
                  <a:lnTo>
                    <a:pt x="363" y="357"/>
                  </a:lnTo>
                  <a:lnTo>
                    <a:pt x="340" y="334"/>
                  </a:lnTo>
                  <a:lnTo>
                    <a:pt x="317" y="311"/>
                  </a:lnTo>
                  <a:lnTo>
                    <a:pt x="292" y="290"/>
                  </a:lnTo>
                  <a:lnTo>
                    <a:pt x="266" y="270"/>
                  </a:lnTo>
                  <a:lnTo>
                    <a:pt x="240" y="249"/>
                  </a:lnTo>
                  <a:lnTo>
                    <a:pt x="213" y="231"/>
                  </a:lnTo>
                  <a:lnTo>
                    <a:pt x="185" y="213"/>
                  </a:lnTo>
                  <a:lnTo>
                    <a:pt x="157" y="196"/>
                  </a:lnTo>
                  <a:lnTo>
                    <a:pt x="129" y="179"/>
                  </a:lnTo>
                  <a:lnTo>
                    <a:pt x="73" y="148"/>
                  </a:lnTo>
                  <a:lnTo>
                    <a:pt x="16" y="118"/>
                  </a:lnTo>
                  <a:lnTo>
                    <a:pt x="0" y="0"/>
                  </a:lnTo>
                  <a:lnTo>
                    <a:pt x="33" y="13"/>
                  </a:lnTo>
                  <a:lnTo>
                    <a:pt x="66" y="26"/>
                  </a:lnTo>
                  <a:lnTo>
                    <a:pt x="98" y="40"/>
                  </a:lnTo>
                  <a:lnTo>
                    <a:pt x="129" y="55"/>
                  </a:lnTo>
                  <a:lnTo>
                    <a:pt x="160" y="71"/>
                  </a:lnTo>
                  <a:lnTo>
                    <a:pt x="191" y="89"/>
                  </a:lnTo>
                  <a:lnTo>
                    <a:pt x="221" y="107"/>
                  </a:lnTo>
                  <a:lnTo>
                    <a:pt x="250" y="126"/>
                  </a:lnTo>
                  <a:lnTo>
                    <a:pt x="279" y="147"/>
                  </a:lnTo>
                  <a:lnTo>
                    <a:pt x="308" y="168"/>
                  </a:lnTo>
                  <a:lnTo>
                    <a:pt x="335" y="190"/>
                  </a:lnTo>
                  <a:lnTo>
                    <a:pt x="362" y="213"/>
                  </a:lnTo>
                  <a:lnTo>
                    <a:pt x="388" y="236"/>
                  </a:lnTo>
                  <a:lnTo>
                    <a:pt x="413" y="261"/>
                  </a:lnTo>
                  <a:lnTo>
                    <a:pt x="438" y="287"/>
                  </a:lnTo>
                  <a:lnTo>
                    <a:pt x="462" y="312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3882" y="2490"/>
              <a:ext cx="28" cy="79"/>
            </a:xfrm>
            <a:custGeom>
              <a:avLst/>
              <a:gdLst>
                <a:gd name="T0" fmla="*/ 145 w 189"/>
                <a:gd name="T1" fmla="*/ 217 h 477"/>
                <a:gd name="T2" fmla="*/ 132 w 189"/>
                <a:gd name="T3" fmla="*/ 251 h 477"/>
                <a:gd name="T4" fmla="*/ 118 w 189"/>
                <a:gd name="T5" fmla="*/ 285 h 477"/>
                <a:gd name="T6" fmla="*/ 102 w 189"/>
                <a:gd name="T7" fmla="*/ 319 h 477"/>
                <a:gd name="T8" fmla="*/ 86 w 189"/>
                <a:gd name="T9" fmla="*/ 352 h 477"/>
                <a:gd name="T10" fmla="*/ 67 w 189"/>
                <a:gd name="T11" fmla="*/ 385 h 477"/>
                <a:gd name="T12" fmla="*/ 47 w 189"/>
                <a:gd name="T13" fmla="*/ 417 h 477"/>
                <a:gd name="T14" fmla="*/ 36 w 189"/>
                <a:gd name="T15" fmla="*/ 432 h 477"/>
                <a:gd name="T16" fmla="*/ 24 w 189"/>
                <a:gd name="T17" fmla="*/ 448 h 477"/>
                <a:gd name="T18" fmla="*/ 12 w 189"/>
                <a:gd name="T19" fmla="*/ 463 h 477"/>
                <a:gd name="T20" fmla="*/ 0 w 189"/>
                <a:gd name="T21" fmla="*/ 477 h 477"/>
                <a:gd name="T22" fmla="*/ 11 w 189"/>
                <a:gd name="T23" fmla="*/ 446 h 477"/>
                <a:gd name="T24" fmla="*/ 24 w 189"/>
                <a:gd name="T25" fmla="*/ 412 h 477"/>
                <a:gd name="T26" fmla="*/ 38 w 189"/>
                <a:gd name="T27" fmla="*/ 379 h 477"/>
                <a:gd name="T28" fmla="*/ 53 w 189"/>
                <a:gd name="T29" fmla="*/ 345 h 477"/>
                <a:gd name="T30" fmla="*/ 68 w 189"/>
                <a:gd name="T31" fmla="*/ 310 h 477"/>
                <a:gd name="T32" fmla="*/ 83 w 189"/>
                <a:gd name="T33" fmla="*/ 275 h 477"/>
                <a:gd name="T34" fmla="*/ 97 w 189"/>
                <a:gd name="T35" fmla="*/ 240 h 477"/>
                <a:gd name="T36" fmla="*/ 110 w 189"/>
                <a:gd name="T37" fmla="*/ 205 h 477"/>
                <a:gd name="T38" fmla="*/ 177 w 189"/>
                <a:gd name="T39" fmla="*/ 0 h 477"/>
                <a:gd name="T40" fmla="*/ 180 w 189"/>
                <a:gd name="T41" fmla="*/ 7 h 477"/>
                <a:gd name="T42" fmla="*/ 183 w 189"/>
                <a:gd name="T43" fmla="*/ 14 h 477"/>
                <a:gd name="T44" fmla="*/ 186 w 189"/>
                <a:gd name="T45" fmla="*/ 22 h 477"/>
                <a:gd name="T46" fmla="*/ 187 w 189"/>
                <a:gd name="T47" fmla="*/ 29 h 477"/>
                <a:gd name="T48" fmla="*/ 189 w 189"/>
                <a:gd name="T49" fmla="*/ 44 h 477"/>
                <a:gd name="T50" fmla="*/ 189 w 189"/>
                <a:gd name="T51" fmla="*/ 57 h 477"/>
                <a:gd name="T52" fmla="*/ 187 w 189"/>
                <a:gd name="T53" fmla="*/ 70 h 477"/>
                <a:gd name="T54" fmla="*/ 184 w 189"/>
                <a:gd name="T55" fmla="*/ 83 h 477"/>
                <a:gd name="T56" fmla="*/ 180 w 189"/>
                <a:gd name="T57" fmla="*/ 96 h 477"/>
                <a:gd name="T58" fmla="*/ 175 w 189"/>
                <a:gd name="T59" fmla="*/ 109 h 477"/>
                <a:gd name="T60" fmla="*/ 165 w 189"/>
                <a:gd name="T61" fmla="*/ 135 h 477"/>
                <a:gd name="T62" fmla="*/ 155 w 189"/>
                <a:gd name="T63" fmla="*/ 161 h 477"/>
                <a:gd name="T64" fmla="*/ 151 w 189"/>
                <a:gd name="T65" fmla="*/ 175 h 477"/>
                <a:gd name="T66" fmla="*/ 147 w 189"/>
                <a:gd name="T67" fmla="*/ 189 h 477"/>
                <a:gd name="T68" fmla="*/ 145 w 189"/>
                <a:gd name="T69" fmla="*/ 202 h 477"/>
                <a:gd name="T70" fmla="*/ 145 w 189"/>
                <a:gd name="T71" fmla="*/ 21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477">
                  <a:moveTo>
                    <a:pt x="145" y="217"/>
                  </a:moveTo>
                  <a:lnTo>
                    <a:pt x="132" y="251"/>
                  </a:lnTo>
                  <a:lnTo>
                    <a:pt x="118" y="285"/>
                  </a:lnTo>
                  <a:lnTo>
                    <a:pt x="102" y="319"/>
                  </a:lnTo>
                  <a:lnTo>
                    <a:pt x="86" y="352"/>
                  </a:lnTo>
                  <a:lnTo>
                    <a:pt x="67" y="385"/>
                  </a:lnTo>
                  <a:lnTo>
                    <a:pt x="47" y="417"/>
                  </a:lnTo>
                  <a:lnTo>
                    <a:pt x="36" y="432"/>
                  </a:lnTo>
                  <a:lnTo>
                    <a:pt x="24" y="448"/>
                  </a:lnTo>
                  <a:lnTo>
                    <a:pt x="12" y="463"/>
                  </a:lnTo>
                  <a:lnTo>
                    <a:pt x="0" y="477"/>
                  </a:lnTo>
                  <a:lnTo>
                    <a:pt x="11" y="446"/>
                  </a:lnTo>
                  <a:lnTo>
                    <a:pt x="24" y="412"/>
                  </a:lnTo>
                  <a:lnTo>
                    <a:pt x="38" y="379"/>
                  </a:lnTo>
                  <a:lnTo>
                    <a:pt x="53" y="345"/>
                  </a:lnTo>
                  <a:lnTo>
                    <a:pt x="68" y="310"/>
                  </a:lnTo>
                  <a:lnTo>
                    <a:pt x="83" y="275"/>
                  </a:lnTo>
                  <a:lnTo>
                    <a:pt x="97" y="240"/>
                  </a:lnTo>
                  <a:lnTo>
                    <a:pt x="110" y="205"/>
                  </a:lnTo>
                  <a:lnTo>
                    <a:pt x="177" y="0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6" y="22"/>
                  </a:lnTo>
                  <a:lnTo>
                    <a:pt x="187" y="29"/>
                  </a:lnTo>
                  <a:lnTo>
                    <a:pt x="189" y="44"/>
                  </a:lnTo>
                  <a:lnTo>
                    <a:pt x="189" y="57"/>
                  </a:lnTo>
                  <a:lnTo>
                    <a:pt x="187" y="70"/>
                  </a:lnTo>
                  <a:lnTo>
                    <a:pt x="184" y="83"/>
                  </a:lnTo>
                  <a:lnTo>
                    <a:pt x="180" y="96"/>
                  </a:lnTo>
                  <a:lnTo>
                    <a:pt x="175" y="109"/>
                  </a:lnTo>
                  <a:lnTo>
                    <a:pt x="165" y="135"/>
                  </a:lnTo>
                  <a:lnTo>
                    <a:pt x="155" y="161"/>
                  </a:lnTo>
                  <a:lnTo>
                    <a:pt x="151" y="175"/>
                  </a:lnTo>
                  <a:lnTo>
                    <a:pt x="147" y="189"/>
                  </a:lnTo>
                  <a:lnTo>
                    <a:pt x="145" y="202"/>
                  </a:lnTo>
                  <a:lnTo>
                    <a:pt x="145" y="217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4" name="Freeform 60"/>
            <p:cNvSpPr>
              <a:spLocks/>
            </p:cNvSpPr>
            <p:nvPr/>
          </p:nvSpPr>
          <p:spPr bwMode="auto">
            <a:xfrm>
              <a:off x="3822" y="2505"/>
              <a:ext cx="54" cy="79"/>
            </a:xfrm>
            <a:custGeom>
              <a:avLst/>
              <a:gdLst>
                <a:gd name="T0" fmla="*/ 358 w 367"/>
                <a:gd name="T1" fmla="*/ 333 h 477"/>
                <a:gd name="T2" fmla="*/ 345 w 367"/>
                <a:gd name="T3" fmla="*/ 355 h 477"/>
                <a:gd name="T4" fmla="*/ 329 w 367"/>
                <a:gd name="T5" fmla="*/ 393 h 477"/>
                <a:gd name="T6" fmla="*/ 313 w 367"/>
                <a:gd name="T7" fmla="*/ 430 h 477"/>
                <a:gd name="T8" fmla="*/ 299 w 367"/>
                <a:gd name="T9" fmla="*/ 452 h 477"/>
                <a:gd name="T10" fmla="*/ 286 w 367"/>
                <a:gd name="T11" fmla="*/ 465 h 477"/>
                <a:gd name="T12" fmla="*/ 275 w 367"/>
                <a:gd name="T13" fmla="*/ 471 h 477"/>
                <a:gd name="T14" fmla="*/ 262 w 367"/>
                <a:gd name="T15" fmla="*/ 475 h 477"/>
                <a:gd name="T16" fmla="*/ 248 w 367"/>
                <a:gd name="T17" fmla="*/ 477 h 477"/>
                <a:gd name="T18" fmla="*/ 231 w 367"/>
                <a:gd name="T19" fmla="*/ 477 h 477"/>
                <a:gd name="T20" fmla="*/ 214 w 367"/>
                <a:gd name="T21" fmla="*/ 474 h 477"/>
                <a:gd name="T22" fmla="*/ 198 w 367"/>
                <a:gd name="T23" fmla="*/ 469 h 477"/>
                <a:gd name="T24" fmla="*/ 185 w 367"/>
                <a:gd name="T25" fmla="*/ 462 h 477"/>
                <a:gd name="T26" fmla="*/ 167 w 367"/>
                <a:gd name="T27" fmla="*/ 448 h 477"/>
                <a:gd name="T28" fmla="*/ 147 w 367"/>
                <a:gd name="T29" fmla="*/ 423 h 477"/>
                <a:gd name="T30" fmla="*/ 130 w 367"/>
                <a:gd name="T31" fmla="*/ 395 h 477"/>
                <a:gd name="T32" fmla="*/ 116 w 367"/>
                <a:gd name="T33" fmla="*/ 366 h 477"/>
                <a:gd name="T34" fmla="*/ 98 w 367"/>
                <a:gd name="T35" fmla="*/ 320 h 477"/>
                <a:gd name="T36" fmla="*/ 79 w 367"/>
                <a:gd name="T37" fmla="*/ 275 h 477"/>
                <a:gd name="T38" fmla="*/ 66 w 367"/>
                <a:gd name="T39" fmla="*/ 238 h 477"/>
                <a:gd name="T40" fmla="*/ 48 w 367"/>
                <a:gd name="T41" fmla="*/ 179 h 477"/>
                <a:gd name="T42" fmla="*/ 29 w 367"/>
                <a:gd name="T43" fmla="*/ 103 h 477"/>
                <a:gd name="T44" fmla="*/ 9 w 367"/>
                <a:gd name="T45" fmla="*/ 31 h 477"/>
                <a:gd name="T46" fmla="*/ 54 w 367"/>
                <a:gd name="T47" fmla="*/ 28 h 477"/>
                <a:gd name="T48" fmla="*/ 134 w 367"/>
                <a:gd name="T49" fmla="*/ 76 h 477"/>
                <a:gd name="T50" fmla="*/ 186 w 367"/>
                <a:gd name="T51" fmla="*/ 110 h 477"/>
                <a:gd name="T52" fmla="*/ 235 w 367"/>
                <a:gd name="T53" fmla="*/ 148 h 477"/>
                <a:gd name="T54" fmla="*/ 281 w 367"/>
                <a:gd name="T55" fmla="*/ 191 h 477"/>
                <a:gd name="T56" fmla="*/ 311 w 367"/>
                <a:gd name="T57" fmla="*/ 227 h 477"/>
                <a:gd name="T58" fmla="*/ 329 w 367"/>
                <a:gd name="T59" fmla="*/ 252 h 477"/>
                <a:gd name="T60" fmla="*/ 346 w 367"/>
                <a:gd name="T61" fmla="*/ 279 h 477"/>
                <a:gd name="T62" fmla="*/ 360 w 367"/>
                <a:gd name="T63" fmla="*/ 30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477">
                  <a:moveTo>
                    <a:pt x="367" y="323"/>
                  </a:moveTo>
                  <a:lnTo>
                    <a:pt x="358" y="333"/>
                  </a:lnTo>
                  <a:lnTo>
                    <a:pt x="351" y="343"/>
                  </a:lnTo>
                  <a:lnTo>
                    <a:pt x="345" y="355"/>
                  </a:lnTo>
                  <a:lnTo>
                    <a:pt x="339" y="367"/>
                  </a:lnTo>
                  <a:lnTo>
                    <a:pt x="329" y="393"/>
                  </a:lnTo>
                  <a:lnTo>
                    <a:pt x="318" y="418"/>
                  </a:lnTo>
                  <a:lnTo>
                    <a:pt x="313" y="430"/>
                  </a:lnTo>
                  <a:lnTo>
                    <a:pt x="306" y="441"/>
                  </a:lnTo>
                  <a:lnTo>
                    <a:pt x="299" y="452"/>
                  </a:lnTo>
                  <a:lnTo>
                    <a:pt x="291" y="461"/>
                  </a:lnTo>
                  <a:lnTo>
                    <a:pt x="286" y="465"/>
                  </a:lnTo>
                  <a:lnTo>
                    <a:pt x="281" y="468"/>
                  </a:lnTo>
                  <a:lnTo>
                    <a:pt x="275" y="471"/>
                  </a:lnTo>
                  <a:lnTo>
                    <a:pt x="269" y="473"/>
                  </a:lnTo>
                  <a:lnTo>
                    <a:pt x="262" y="475"/>
                  </a:lnTo>
                  <a:lnTo>
                    <a:pt x="255" y="476"/>
                  </a:lnTo>
                  <a:lnTo>
                    <a:pt x="248" y="477"/>
                  </a:lnTo>
                  <a:lnTo>
                    <a:pt x="240" y="477"/>
                  </a:lnTo>
                  <a:lnTo>
                    <a:pt x="231" y="477"/>
                  </a:lnTo>
                  <a:lnTo>
                    <a:pt x="222" y="476"/>
                  </a:lnTo>
                  <a:lnTo>
                    <a:pt x="214" y="474"/>
                  </a:lnTo>
                  <a:lnTo>
                    <a:pt x="206" y="471"/>
                  </a:lnTo>
                  <a:lnTo>
                    <a:pt x="198" y="469"/>
                  </a:lnTo>
                  <a:lnTo>
                    <a:pt x="191" y="465"/>
                  </a:lnTo>
                  <a:lnTo>
                    <a:pt x="185" y="462"/>
                  </a:lnTo>
                  <a:lnTo>
                    <a:pt x="178" y="457"/>
                  </a:lnTo>
                  <a:lnTo>
                    <a:pt x="167" y="448"/>
                  </a:lnTo>
                  <a:lnTo>
                    <a:pt x="156" y="435"/>
                  </a:lnTo>
                  <a:lnTo>
                    <a:pt x="147" y="423"/>
                  </a:lnTo>
                  <a:lnTo>
                    <a:pt x="137" y="410"/>
                  </a:lnTo>
                  <a:lnTo>
                    <a:pt x="130" y="395"/>
                  </a:lnTo>
                  <a:lnTo>
                    <a:pt x="123" y="381"/>
                  </a:lnTo>
                  <a:lnTo>
                    <a:pt x="116" y="366"/>
                  </a:lnTo>
                  <a:lnTo>
                    <a:pt x="110" y="350"/>
                  </a:lnTo>
                  <a:lnTo>
                    <a:pt x="98" y="320"/>
                  </a:lnTo>
                  <a:lnTo>
                    <a:pt x="86" y="292"/>
                  </a:lnTo>
                  <a:lnTo>
                    <a:pt x="79" y="275"/>
                  </a:lnTo>
                  <a:lnTo>
                    <a:pt x="72" y="257"/>
                  </a:lnTo>
                  <a:lnTo>
                    <a:pt x="66" y="238"/>
                  </a:lnTo>
                  <a:lnTo>
                    <a:pt x="60" y="219"/>
                  </a:lnTo>
                  <a:lnTo>
                    <a:pt x="48" y="179"/>
                  </a:lnTo>
                  <a:lnTo>
                    <a:pt x="38" y="141"/>
                  </a:lnTo>
                  <a:lnTo>
                    <a:pt x="29" y="103"/>
                  </a:lnTo>
                  <a:lnTo>
                    <a:pt x="19" y="65"/>
                  </a:lnTo>
                  <a:lnTo>
                    <a:pt x="9" y="31"/>
                  </a:lnTo>
                  <a:lnTo>
                    <a:pt x="0" y="0"/>
                  </a:lnTo>
                  <a:lnTo>
                    <a:pt x="54" y="28"/>
                  </a:lnTo>
                  <a:lnTo>
                    <a:pt x="107" y="59"/>
                  </a:lnTo>
                  <a:lnTo>
                    <a:pt x="134" y="76"/>
                  </a:lnTo>
                  <a:lnTo>
                    <a:pt x="161" y="93"/>
                  </a:lnTo>
                  <a:lnTo>
                    <a:pt x="186" y="110"/>
                  </a:lnTo>
                  <a:lnTo>
                    <a:pt x="211" y="129"/>
                  </a:lnTo>
                  <a:lnTo>
                    <a:pt x="235" y="148"/>
                  </a:lnTo>
                  <a:lnTo>
                    <a:pt x="258" y="169"/>
                  </a:lnTo>
                  <a:lnTo>
                    <a:pt x="281" y="191"/>
                  </a:lnTo>
                  <a:lnTo>
                    <a:pt x="302" y="215"/>
                  </a:lnTo>
                  <a:lnTo>
                    <a:pt x="311" y="227"/>
                  </a:lnTo>
                  <a:lnTo>
                    <a:pt x="321" y="239"/>
                  </a:lnTo>
                  <a:lnTo>
                    <a:pt x="329" y="252"/>
                  </a:lnTo>
                  <a:lnTo>
                    <a:pt x="338" y="265"/>
                  </a:lnTo>
                  <a:lnTo>
                    <a:pt x="346" y="279"/>
                  </a:lnTo>
                  <a:lnTo>
                    <a:pt x="353" y="293"/>
                  </a:lnTo>
                  <a:lnTo>
                    <a:pt x="360" y="307"/>
                  </a:lnTo>
                  <a:lnTo>
                    <a:pt x="367" y="323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5" name="Freeform 61"/>
            <p:cNvSpPr>
              <a:spLocks/>
            </p:cNvSpPr>
            <p:nvPr/>
          </p:nvSpPr>
          <p:spPr bwMode="auto">
            <a:xfrm>
              <a:off x="3082" y="2609"/>
              <a:ext cx="52" cy="43"/>
            </a:xfrm>
            <a:custGeom>
              <a:avLst/>
              <a:gdLst>
                <a:gd name="T0" fmla="*/ 350 w 354"/>
                <a:gd name="T1" fmla="*/ 168 h 256"/>
                <a:gd name="T2" fmla="*/ 350 w 354"/>
                <a:gd name="T3" fmla="*/ 177 h 256"/>
                <a:gd name="T4" fmla="*/ 349 w 354"/>
                <a:gd name="T5" fmla="*/ 187 h 256"/>
                <a:gd name="T6" fmla="*/ 349 w 354"/>
                <a:gd name="T7" fmla="*/ 192 h 256"/>
                <a:gd name="T8" fmla="*/ 350 w 354"/>
                <a:gd name="T9" fmla="*/ 197 h 256"/>
                <a:gd name="T10" fmla="*/ 352 w 354"/>
                <a:gd name="T11" fmla="*/ 201 h 256"/>
                <a:gd name="T12" fmla="*/ 354 w 354"/>
                <a:gd name="T13" fmla="*/ 205 h 256"/>
                <a:gd name="T14" fmla="*/ 335 w 354"/>
                <a:gd name="T15" fmla="*/ 213 h 256"/>
                <a:gd name="T16" fmla="*/ 315 w 354"/>
                <a:gd name="T17" fmla="*/ 219 h 256"/>
                <a:gd name="T18" fmla="*/ 293 w 354"/>
                <a:gd name="T19" fmla="*/ 225 h 256"/>
                <a:gd name="T20" fmla="*/ 271 w 354"/>
                <a:gd name="T21" fmla="*/ 229 h 256"/>
                <a:gd name="T22" fmla="*/ 249 w 354"/>
                <a:gd name="T23" fmla="*/ 233 h 256"/>
                <a:gd name="T24" fmla="*/ 225 w 354"/>
                <a:gd name="T25" fmla="*/ 236 h 256"/>
                <a:gd name="T26" fmla="*/ 201 w 354"/>
                <a:gd name="T27" fmla="*/ 239 h 256"/>
                <a:gd name="T28" fmla="*/ 178 w 354"/>
                <a:gd name="T29" fmla="*/ 241 h 256"/>
                <a:gd name="T30" fmla="*/ 131 w 354"/>
                <a:gd name="T31" fmla="*/ 244 h 256"/>
                <a:gd name="T32" fmla="*/ 84 w 354"/>
                <a:gd name="T33" fmla="*/ 247 h 256"/>
                <a:gd name="T34" fmla="*/ 41 w 354"/>
                <a:gd name="T35" fmla="*/ 251 h 256"/>
                <a:gd name="T36" fmla="*/ 0 w 354"/>
                <a:gd name="T37" fmla="*/ 256 h 256"/>
                <a:gd name="T38" fmla="*/ 6 w 354"/>
                <a:gd name="T39" fmla="*/ 223 h 256"/>
                <a:gd name="T40" fmla="*/ 12 w 354"/>
                <a:gd name="T41" fmla="*/ 190 h 256"/>
                <a:gd name="T42" fmla="*/ 19 w 354"/>
                <a:gd name="T43" fmla="*/ 158 h 256"/>
                <a:gd name="T44" fmla="*/ 27 w 354"/>
                <a:gd name="T45" fmla="*/ 126 h 256"/>
                <a:gd name="T46" fmla="*/ 36 w 354"/>
                <a:gd name="T47" fmla="*/ 94 h 256"/>
                <a:gd name="T48" fmla="*/ 45 w 354"/>
                <a:gd name="T49" fmla="*/ 62 h 256"/>
                <a:gd name="T50" fmla="*/ 55 w 354"/>
                <a:gd name="T51" fmla="*/ 31 h 256"/>
                <a:gd name="T52" fmla="*/ 66 w 354"/>
                <a:gd name="T53" fmla="*/ 0 h 256"/>
                <a:gd name="T54" fmla="*/ 102 w 354"/>
                <a:gd name="T55" fmla="*/ 20 h 256"/>
                <a:gd name="T56" fmla="*/ 139 w 354"/>
                <a:gd name="T57" fmla="*/ 39 h 256"/>
                <a:gd name="T58" fmla="*/ 175 w 354"/>
                <a:gd name="T59" fmla="*/ 58 h 256"/>
                <a:gd name="T60" fmla="*/ 211 w 354"/>
                <a:gd name="T61" fmla="*/ 79 h 256"/>
                <a:gd name="T62" fmla="*/ 248 w 354"/>
                <a:gd name="T63" fmla="*/ 99 h 256"/>
                <a:gd name="T64" fmla="*/ 283 w 354"/>
                <a:gd name="T65" fmla="*/ 120 h 256"/>
                <a:gd name="T66" fmla="*/ 300 w 354"/>
                <a:gd name="T67" fmla="*/ 131 h 256"/>
                <a:gd name="T68" fmla="*/ 317 w 354"/>
                <a:gd name="T69" fmla="*/ 143 h 256"/>
                <a:gd name="T70" fmla="*/ 334 w 354"/>
                <a:gd name="T71" fmla="*/ 155 h 256"/>
                <a:gd name="T72" fmla="*/ 350 w 354"/>
                <a:gd name="T73" fmla="*/ 1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256">
                  <a:moveTo>
                    <a:pt x="350" y="168"/>
                  </a:moveTo>
                  <a:lnTo>
                    <a:pt x="350" y="177"/>
                  </a:lnTo>
                  <a:lnTo>
                    <a:pt x="349" y="187"/>
                  </a:lnTo>
                  <a:lnTo>
                    <a:pt x="349" y="192"/>
                  </a:lnTo>
                  <a:lnTo>
                    <a:pt x="350" y="197"/>
                  </a:lnTo>
                  <a:lnTo>
                    <a:pt x="352" y="201"/>
                  </a:lnTo>
                  <a:lnTo>
                    <a:pt x="354" y="205"/>
                  </a:lnTo>
                  <a:lnTo>
                    <a:pt x="335" y="213"/>
                  </a:lnTo>
                  <a:lnTo>
                    <a:pt x="315" y="219"/>
                  </a:lnTo>
                  <a:lnTo>
                    <a:pt x="293" y="225"/>
                  </a:lnTo>
                  <a:lnTo>
                    <a:pt x="271" y="229"/>
                  </a:lnTo>
                  <a:lnTo>
                    <a:pt x="249" y="233"/>
                  </a:lnTo>
                  <a:lnTo>
                    <a:pt x="225" y="236"/>
                  </a:lnTo>
                  <a:lnTo>
                    <a:pt x="201" y="239"/>
                  </a:lnTo>
                  <a:lnTo>
                    <a:pt x="178" y="241"/>
                  </a:lnTo>
                  <a:lnTo>
                    <a:pt x="131" y="244"/>
                  </a:lnTo>
                  <a:lnTo>
                    <a:pt x="84" y="247"/>
                  </a:lnTo>
                  <a:lnTo>
                    <a:pt x="41" y="251"/>
                  </a:lnTo>
                  <a:lnTo>
                    <a:pt x="0" y="256"/>
                  </a:lnTo>
                  <a:lnTo>
                    <a:pt x="6" y="223"/>
                  </a:lnTo>
                  <a:lnTo>
                    <a:pt x="12" y="190"/>
                  </a:lnTo>
                  <a:lnTo>
                    <a:pt x="19" y="158"/>
                  </a:lnTo>
                  <a:lnTo>
                    <a:pt x="27" y="126"/>
                  </a:lnTo>
                  <a:lnTo>
                    <a:pt x="36" y="94"/>
                  </a:lnTo>
                  <a:lnTo>
                    <a:pt x="45" y="62"/>
                  </a:lnTo>
                  <a:lnTo>
                    <a:pt x="55" y="31"/>
                  </a:lnTo>
                  <a:lnTo>
                    <a:pt x="66" y="0"/>
                  </a:lnTo>
                  <a:lnTo>
                    <a:pt x="102" y="20"/>
                  </a:lnTo>
                  <a:lnTo>
                    <a:pt x="139" y="39"/>
                  </a:lnTo>
                  <a:lnTo>
                    <a:pt x="175" y="58"/>
                  </a:lnTo>
                  <a:lnTo>
                    <a:pt x="211" y="79"/>
                  </a:lnTo>
                  <a:lnTo>
                    <a:pt x="248" y="99"/>
                  </a:lnTo>
                  <a:lnTo>
                    <a:pt x="283" y="120"/>
                  </a:lnTo>
                  <a:lnTo>
                    <a:pt x="300" y="131"/>
                  </a:lnTo>
                  <a:lnTo>
                    <a:pt x="317" y="143"/>
                  </a:lnTo>
                  <a:lnTo>
                    <a:pt x="334" y="155"/>
                  </a:lnTo>
                  <a:lnTo>
                    <a:pt x="350" y="16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6" name="Freeform 62"/>
            <p:cNvSpPr>
              <a:spLocks/>
            </p:cNvSpPr>
            <p:nvPr/>
          </p:nvSpPr>
          <p:spPr bwMode="auto">
            <a:xfrm>
              <a:off x="3400" y="2612"/>
              <a:ext cx="61" cy="109"/>
            </a:xfrm>
            <a:custGeom>
              <a:avLst/>
              <a:gdLst>
                <a:gd name="T0" fmla="*/ 98 w 412"/>
                <a:gd name="T1" fmla="*/ 647 h 659"/>
                <a:gd name="T2" fmla="*/ 67 w 412"/>
                <a:gd name="T3" fmla="*/ 617 h 659"/>
                <a:gd name="T4" fmla="*/ 44 w 412"/>
                <a:gd name="T5" fmla="*/ 590 h 659"/>
                <a:gd name="T6" fmla="*/ 31 w 412"/>
                <a:gd name="T7" fmla="*/ 571 h 659"/>
                <a:gd name="T8" fmla="*/ 20 w 412"/>
                <a:gd name="T9" fmla="*/ 551 h 659"/>
                <a:gd name="T10" fmla="*/ 13 w 412"/>
                <a:gd name="T11" fmla="*/ 531 h 659"/>
                <a:gd name="T12" fmla="*/ 17 w 412"/>
                <a:gd name="T13" fmla="*/ 526 h 659"/>
                <a:gd name="T14" fmla="*/ 24 w 412"/>
                <a:gd name="T15" fmla="*/ 509 h 659"/>
                <a:gd name="T16" fmla="*/ 25 w 412"/>
                <a:gd name="T17" fmla="*/ 492 h 659"/>
                <a:gd name="T18" fmla="*/ 21 w 412"/>
                <a:gd name="T19" fmla="*/ 476 h 659"/>
                <a:gd name="T20" fmla="*/ 15 w 412"/>
                <a:gd name="T21" fmla="*/ 459 h 659"/>
                <a:gd name="T22" fmla="*/ 3 w 412"/>
                <a:gd name="T23" fmla="*/ 424 h 659"/>
                <a:gd name="T24" fmla="*/ 0 w 412"/>
                <a:gd name="T25" fmla="*/ 406 h 659"/>
                <a:gd name="T26" fmla="*/ 1 w 412"/>
                <a:gd name="T27" fmla="*/ 387 h 659"/>
                <a:gd name="T28" fmla="*/ 6 w 412"/>
                <a:gd name="T29" fmla="*/ 367 h 659"/>
                <a:gd name="T30" fmla="*/ 14 w 412"/>
                <a:gd name="T31" fmla="*/ 348 h 659"/>
                <a:gd name="T32" fmla="*/ 23 w 412"/>
                <a:gd name="T33" fmla="*/ 330 h 659"/>
                <a:gd name="T34" fmla="*/ 35 w 412"/>
                <a:gd name="T35" fmla="*/ 313 h 659"/>
                <a:gd name="T36" fmla="*/ 62 w 412"/>
                <a:gd name="T37" fmla="*/ 280 h 659"/>
                <a:gd name="T38" fmla="*/ 93 w 412"/>
                <a:gd name="T39" fmla="*/ 252 h 659"/>
                <a:gd name="T40" fmla="*/ 158 w 412"/>
                <a:gd name="T41" fmla="*/ 202 h 659"/>
                <a:gd name="T42" fmla="*/ 185 w 412"/>
                <a:gd name="T43" fmla="*/ 180 h 659"/>
                <a:gd name="T44" fmla="*/ 206 w 412"/>
                <a:gd name="T45" fmla="*/ 159 h 659"/>
                <a:gd name="T46" fmla="*/ 236 w 412"/>
                <a:gd name="T47" fmla="*/ 146 h 659"/>
                <a:gd name="T48" fmla="*/ 263 w 412"/>
                <a:gd name="T49" fmla="*/ 130 h 659"/>
                <a:gd name="T50" fmla="*/ 290 w 412"/>
                <a:gd name="T51" fmla="*/ 111 h 659"/>
                <a:gd name="T52" fmla="*/ 316 w 412"/>
                <a:gd name="T53" fmla="*/ 91 h 659"/>
                <a:gd name="T54" fmla="*/ 366 w 412"/>
                <a:gd name="T55" fmla="*/ 45 h 659"/>
                <a:gd name="T56" fmla="*/ 412 w 412"/>
                <a:gd name="T57" fmla="*/ 0 h 659"/>
                <a:gd name="T58" fmla="*/ 403 w 412"/>
                <a:gd name="T59" fmla="*/ 91 h 659"/>
                <a:gd name="T60" fmla="*/ 388 w 412"/>
                <a:gd name="T61" fmla="*/ 183 h 659"/>
                <a:gd name="T62" fmla="*/ 365 w 412"/>
                <a:gd name="T63" fmla="*/ 272 h 659"/>
                <a:gd name="T64" fmla="*/ 350 w 412"/>
                <a:gd name="T65" fmla="*/ 316 h 659"/>
                <a:gd name="T66" fmla="*/ 334 w 412"/>
                <a:gd name="T67" fmla="*/ 359 h 659"/>
                <a:gd name="T68" fmla="*/ 316 w 412"/>
                <a:gd name="T69" fmla="*/ 401 h 659"/>
                <a:gd name="T70" fmla="*/ 295 w 412"/>
                <a:gd name="T71" fmla="*/ 443 h 659"/>
                <a:gd name="T72" fmla="*/ 271 w 412"/>
                <a:gd name="T73" fmla="*/ 483 h 659"/>
                <a:gd name="T74" fmla="*/ 245 w 412"/>
                <a:gd name="T75" fmla="*/ 521 h 659"/>
                <a:gd name="T76" fmla="*/ 216 w 412"/>
                <a:gd name="T77" fmla="*/ 559 h 659"/>
                <a:gd name="T78" fmla="*/ 184 w 412"/>
                <a:gd name="T79" fmla="*/ 594 h 659"/>
                <a:gd name="T80" fmla="*/ 150 w 412"/>
                <a:gd name="T81" fmla="*/ 628 h 659"/>
                <a:gd name="T82" fmla="*/ 112 w 412"/>
                <a:gd name="T8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659">
                  <a:moveTo>
                    <a:pt x="112" y="659"/>
                  </a:moveTo>
                  <a:lnTo>
                    <a:pt x="98" y="647"/>
                  </a:lnTo>
                  <a:lnTo>
                    <a:pt x="83" y="633"/>
                  </a:lnTo>
                  <a:lnTo>
                    <a:pt x="67" y="617"/>
                  </a:lnTo>
                  <a:lnTo>
                    <a:pt x="52" y="599"/>
                  </a:lnTo>
                  <a:lnTo>
                    <a:pt x="44" y="590"/>
                  </a:lnTo>
                  <a:lnTo>
                    <a:pt x="37" y="581"/>
                  </a:lnTo>
                  <a:lnTo>
                    <a:pt x="31" y="571"/>
                  </a:lnTo>
                  <a:lnTo>
                    <a:pt x="25" y="561"/>
                  </a:lnTo>
                  <a:lnTo>
                    <a:pt x="20" y="551"/>
                  </a:lnTo>
                  <a:lnTo>
                    <a:pt x="16" y="541"/>
                  </a:lnTo>
                  <a:lnTo>
                    <a:pt x="13" y="531"/>
                  </a:lnTo>
                  <a:lnTo>
                    <a:pt x="11" y="521"/>
                  </a:lnTo>
                  <a:lnTo>
                    <a:pt x="17" y="526"/>
                  </a:lnTo>
                  <a:lnTo>
                    <a:pt x="22" y="517"/>
                  </a:lnTo>
                  <a:lnTo>
                    <a:pt x="24" y="509"/>
                  </a:lnTo>
                  <a:lnTo>
                    <a:pt x="25" y="500"/>
                  </a:lnTo>
                  <a:lnTo>
                    <a:pt x="25" y="492"/>
                  </a:lnTo>
                  <a:lnTo>
                    <a:pt x="24" y="484"/>
                  </a:lnTo>
                  <a:lnTo>
                    <a:pt x="21" y="476"/>
                  </a:lnTo>
                  <a:lnTo>
                    <a:pt x="19" y="468"/>
                  </a:lnTo>
                  <a:lnTo>
                    <a:pt x="15" y="459"/>
                  </a:lnTo>
                  <a:lnTo>
                    <a:pt x="9" y="443"/>
                  </a:lnTo>
                  <a:lnTo>
                    <a:pt x="3" y="424"/>
                  </a:lnTo>
                  <a:lnTo>
                    <a:pt x="1" y="416"/>
                  </a:lnTo>
                  <a:lnTo>
                    <a:pt x="0" y="406"/>
                  </a:lnTo>
                  <a:lnTo>
                    <a:pt x="0" y="397"/>
                  </a:lnTo>
                  <a:lnTo>
                    <a:pt x="1" y="387"/>
                  </a:lnTo>
                  <a:lnTo>
                    <a:pt x="4" y="377"/>
                  </a:lnTo>
                  <a:lnTo>
                    <a:pt x="6" y="367"/>
                  </a:lnTo>
                  <a:lnTo>
                    <a:pt x="10" y="358"/>
                  </a:lnTo>
                  <a:lnTo>
                    <a:pt x="14" y="348"/>
                  </a:lnTo>
                  <a:lnTo>
                    <a:pt x="18" y="339"/>
                  </a:lnTo>
                  <a:lnTo>
                    <a:pt x="23" y="330"/>
                  </a:lnTo>
                  <a:lnTo>
                    <a:pt x="29" y="321"/>
                  </a:lnTo>
                  <a:lnTo>
                    <a:pt x="35" y="313"/>
                  </a:lnTo>
                  <a:lnTo>
                    <a:pt x="48" y="296"/>
                  </a:lnTo>
                  <a:lnTo>
                    <a:pt x="62" y="280"/>
                  </a:lnTo>
                  <a:lnTo>
                    <a:pt x="77" y="265"/>
                  </a:lnTo>
                  <a:lnTo>
                    <a:pt x="93" y="252"/>
                  </a:lnTo>
                  <a:lnTo>
                    <a:pt x="126" y="226"/>
                  </a:lnTo>
                  <a:lnTo>
                    <a:pt x="158" y="202"/>
                  </a:lnTo>
                  <a:lnTo>
                    <a:pt x="172" y="191"/>
                  </a:lnTo>
                  <a:lnTo>
                    <a:pt x="185" y="180"/>
                  </a:lnTo>
                  <a:lnTo>
                    <a:pt x="196" y="169"/>
                  </a:lnTo>
                  <a:lnTo>
                    <a:pt x="206" y="159"/>
                  </a:lnTo>
                  <a:lnTo>
                    <a:pt x="221" y="153"/>
                  </a:lnTo>
                  <a:lnTo>
                    <a:pt x="236" y="146"/>
                  </a:lnTo>
                  <a:lnTo>
                    <a:pt x="250" y="138"/>
                  </a:lnTo>
                  <a:lnTo>
                    <a:pt x="263" y="130"/>
                  </a:lnTo>
                  <a:lnTo>
                    <a:pt x="277" y="121"/>
                  </a:lnTo>
                  <a:lnTo>
                    <a:pt x="290" y="111"/>
                  </a:lnTo>
                  <a:lnTo>
                    <a:pt x="303" y="101"/>
                  </a:lnTo>
                  <a:lnTo>
                    <a:pt x="316" y="91"/>
                  </a:lnTo>
                  <a:lnTo>
                    <a:pt x="341" y="69"/>
                  </a:lnTo>
                  <a:lnTo>
                    <a:pt x="366" y="45"/>
                  </a:lnTo>
                  <a:lnTo>
                    <a:pt x="389" y="22"/>
                  </a:lnTo>
                  <a:lnTo>
                    <a:pt x="412" y="0"/>
                  </a:lnTo>
                  <a:lnTo>
                    <a:pt x="408" y="45"/>
                  </a:lnTo>
                  <a:lnTo>
                    <a:pt x="403" y="91"/>
                  </a:lnTo>
                  <a:lnTo>
                    <a:pt x="396" y="137"/>
                  </a:lnTo>
                  <a:lnTo>
                    <a:pt x="388" y="183"/>
                  </a:lnTo>
                  <a:lnTo>
                    <a:pt x="378" y="227"/>
                  </a:lnTo>
                  <a:lnTo>
                    <a:pt x="365" y="272"/>
                  </a:lnTo>
                  <a:lnTo>
                    <a:pt x="359" y="294"/>
                  </a:lnTo>
                  <a:lnTo>
                    <a:pt x="350" y="316"/>
                  </a:lnTo>
                  <a:lnTo>
                    <a:pt x="342" y="338"/>
                  </a:lnTo>
                  <a:lnTo>
                    <a:pt x="334" y="359"/>
                  </a:lnTo>
                  <a:lnTo>
                    <a:pt x="325" y="380"/>
                  </a:lnTo>
                  <a:lnTo>
                    <a:pt x="316" y="401"/>
                  </a:lnTo>
                  <a:lnTo>
                    <a:pt x="305" y="422"/>
                  </a:lnTo>
                  <a:lnTo>
                    <a:pt x="295" y="443"/>
                  </a:lnTo>
                  <a:lnTo>
                    <a:pt x="283" y="463"/>
                  </a:lnTo>
                  <a:lnTo>
                    <a:pt x="271" y="483"/>
                  </a:lnTo>
                  <a:lnTo>
                    <a:pt x="259" y="502"/>
                  </a:lnTo>
                  <a:lnTo>
                    <a:pt x="245" y="521"/>
                  </a:lnTo>
                  <a:lnTo>
                    <a:pt x="231" y="540"/>
                  </a:lnTo>
                  <a:lnTo>
                    <a:pt x="216" y="559"/>
                  </a:lnTo>
                  <a:lnTo>
                    <a:pt x="200" y="577"/>
                  </a:lnTo>
                  <a:lnTo>
                    <a:pt x="184" y="594"/>
                  </a:lnTo>
                  <a:lnTo>
                    <a:pt x="167" y="611"/>
                  </a:lnTo>
                  <a:lnTo>
                    <a:pt x="150" y="628"/>
                  </a:lnTo>
                  <a:lnTo>
                    <a:pt x="131" y="644"/>
                  </a:lnTo>
                  <a:lnTo>
                    <a:pt x="112" y="659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7" name="Freeform 63"/>
            <p:cNvSpPr>
              <a:spLocks/>
            </p:cNvSpPr>
            <p:nvPr/>
          </p:nvSpPr>
          <p:spPr bwMode="auto">
            <a:xfrm>
              <a:off x="3079" y="2690"/>
              <a:ext cx="8" cy="11"/>
            </a:xfrm>
            <a:custGeom>
              <a:avLst/>
              <a:gdLst>
                <a:gd name="T0" fmla="*/ 56 w 56"/>
                <a:gd name="T1" fmla="*/ 0 h 66"/>
                <a:gd name="T2" fmla="*/ 0 w 56"/>
                <a:gd name="T3" fmla="*/ 66 h 66"/>
                <a:gd name="T4" fmla="*/ 56 w 5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6">
                  <a:moveTo>
                    <a:pt x="56" y="0"/>
                  </a:moveTo>
                  <a:lnTo>
                    <a:pt x="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8" name="Freeform 64"/>
            <p:cNvSpPr>
              <a:spLocks/>
            </p:cNvSpPr>
            <p:nvPr/>
          </p:nvSpPr>
          <p:spPr bwMode="auto">
            <a:xfrm>
              <a:off x="3076" y="2693"/>
              <a:ext cx="37" cy="66"/>
            </a:xfrm>
            <a:custGeom>
              <a:avLst/>
              <a:gdLst>
                <a:gd name="T0" fmla="*/ 232 w 248"/>
                <a:gd name="T1" fmla="*/ 133 h 400"/>
                <a:gd name="T2" fmla="*/ 231 w 248"/>
                <a:gd name="T3" fmla="*/ 169 h 400"/>
                <a:gd name="T4" fmla="*/ 234 w 248"/>
                <a:gd name="T5" fmla="*/ 204 h 400"/>
                <a:gd name="T6" fmla="*/ 245 w 248"/>
                <a:gd name="T7" fmla="*/ 269 h 400"/>
                <a:gd name="T8" fmla="*/ 248 w 248"/>
                <a:gd name="T9" fmla="*/ 300 h 400"/>
                <a:gd name="T10" fmla="*/ 247 w 248"/>
                <a:gd name="T11" fmla="*/ 332 h 400"/>
                <a:gd name="T12" fmla="*/ 238 w 248"/>
                <a:gd name="T13" fmla="*/ 363 h 400"/>
                <a:gd name="T14" fmla="*/ 231 w 248"/>
                <a:gd name="T15" fmla="*/ 379 h 400"/>
                <a:gd name="T16" fmla="*/ 221 w 248"/>
                <a:gd name="T17" fmla="*/ 394 h 400"/>
                <a:gd name="T18" fmla="*/ 195 w 248"/>
                <a:gd name="T19" fmla="*/ 390 h 400"/>
                <a:gd name="T20" fmla="*/ 172 w 248"/>
                <a:gd name="T21" fmla="*/ 390 h 400"/>
                <a:gd name="T22" fmla="*/ 128 w 248"/>
                <a:gd name="T23" fmla="*/ 397 h 400"/>
                <a:gd name="T24" fmla="*/ 108 w 248"/>
                <a:gd name="T25" fmla="*/ 400 h 400"/>
                <a:gd name="T26" fmla="*/ 87 w 248"/>
                <a:gd name="T27" fmla="*/ 400 h 400"/>
                <a:gd name="T28" fmla="*/ 66 w 248"/>
                <a:gd name="T29" fmla="*/ 396 h 400"/>
                <a:gd name="T30" fmla="*/ 44 w 248"/>
                <a:gd name="T31" fmla="*/ 385 h 400"/>
                <a:gd name="T32" fmla="*/ 31 w 248"/>
                <a:gd name="T33" fmla="*/ 373 h 400"/>
                <a:gd name="T34" fmla="*/ 21 w 248"/>
                <a:gd name="T35" fmla="*/ 360 h 400"/>
                <a:gd name="T36" fmla="*/ 13 w 248"/>
                <a:gd name="T37" fmla="*/ 346 h 400"/>
                <a:gd name="T38" fmla="*/ 7 w 248"/>
                <a:gd name="T39" fmla="*/ 331 h 400"/>
                <a:gd name="T40" fmla="*/ 1 w 248"/>
                <a:gd name="T41" fmla="*/ 299 h 400"/>
                <a:gd name="T42" fmla="*/ 0 w 248"/>
                <a:gd name="T43" fmla="*/ 267 h 400"/>
                <a:gd name="T44" fmla="*/ 4 w 248"/>
                <a:gd name="T45" fmla="*/ 234 h 400"/>
                <a:gd name="T46" fmla="*/ 10 w 248"/>
                <a:gd name="T47" fmla="*/ 201 h 400"/>
                <a:gd name="T48" fmla="*/ 27 w 248"/>
                <a:gd name="T49" fmla="*/ 140 h 400"/>
                <a:gd name="T50" fmla="*/ 46 w 248"/>
                <a:gd name="T51" fmla="*/ 99 h 400"/>
                <a:gd name="T52" fmla="*/ 69 w 248"/>
                <a:gd name="T53" fmla="*/ 62 h 400"/>
                <a:gd name="T54" fmla="*/ 98 w 248"/>
                <a:gd name="T55" fmla="*/ 29 h 400"/>
                <a:gd name="T56" fmla="*/ 133 w 248"/>
                <a:gd name="T57" fmla="*/ 0 h 400"/>
                <a:gd name="T58" fmla="*/ 146 w 248"/>
                <a:gd name="T59" fmla="*/ 1 h 400"/>
                <a:gd name="T60" fmla="*/ 156 w 248"/>
                <a:gd name="T61" fmla="*/ 4 h 400"/>
                <a:gd name="T62" fmla="*/ 166 w 248"/>
                <a:gd name="T63" fmla="*/ 10 h 400"/>
                <a:gd name="T64" fmla="*/ 172 w 248"/>
                <a:gd name="T65" fmla="*/ 17 h 400"/>
                <a:gd name="T66" fmla="*/ 180 w 248"/>
                <a:gd name="T67" fmla="*/ 36 h 400"/>
                <a:gd name="T68" fmla="*/ 184 w 248"/>
                <a:gd name="T69" fmla="*/ 59 h 400"/>
                <a:gd name="T70" fmla="*/ 192 w 248"/>
                <a:gd name="T71" fmla="*/ 110 h 400"/>
                <a:gd name="T72" fmla="*/ 201 w 248"/>
                <a:gd name="T73" fmla="*/ 132 h 400"/>
                <a:gd name="T74" fmla="*/ 207 w 248"/>
                <a:gd name="T75" fmla="*/ 141 h 400"/>
                <a:gd name="T76" fmla="*/ 216 w 248"/>
                <a:gd name="T77" fmla="*/ 14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8" h="400">
                  <a:moveTo>
                    <a:pt x="216" y="149"/>
                  </a:moveTo>
                  <a:lnTo>
                    <a:pt x="232" y="133"/>
                  </a:lnTo>
                  <a:lnTo>
                    <a:pt x="231" y="151"/>
                  </a:lnTo>
                  <a:lnTo>
                    <a:pt x="231" y="169"/>
                  </a:lnTo>
                  <a:lnTo>
                    <a:pt x="232" y="186"/>
                  </a:lnTo>
                  <a:lnTo>
                    <a:pt x="234" y="204"/>
                  </a:lnTo>
                  <a:lnTo>
                    <a:pt x="240" y="237"/>
                  </a:lnTo>
                  <a:lnTo>
                    <a:pt x="245" y="269"/>
                  </a:lnTo>
                  <a:lnTo>
                    <a:pt x="247" y="285"/>
                  </a:lnTo>
                  <a:lnTo>
                    <a:pt x="248" y="300"/>
                  </a:lnTo>
                  <a:lnTo>
                    <a:pt x="248" y="316"/>
                  </a:lnTo>
                  <a:lnTo>
                    <a:pt x="247" y="332"/>
                  </a:lnTo>
                  <a:lnTo>
                    <a:pt x="244" y="348"/>
                  </a:lnTo>
                  <a:lnTo>
                    <a:pt x="238" y="363"/>
                  </a:lnTo>
                  <a:lnTo>
                    <a:pt x="235" y="371"/>
                  </a:lnTo>
                  <a:lnTo>
                    <a:pt x="231" y="379"/>
                  </a:lnTo>
                  <a:lnTo>
                    <a:pt x="226" y="386"/>
                  </a:lnTo>
                  <a:lnTo>
                    <a:pt x="221" y="394"/>
                  </a:lnTo>
                  <a:lnTo>
                    <a:pt x="208" y="391"/>
                  </a:lnTo>
                  <a:lnTo>
                    <a:pt x="195" y="390"/>
                  </a:lnTo>
                  <a:lnTo>
                    <a:pt x="183" y="390"/>
                  </a:lnTo>
                  <a:lnTo>
                    <a:pt x="172" y="390"/>
                  </a:lnTo>
                  <a:lnTo>
                    <a:pt x="149" y="393"/>
                  </a:lnTo>
                  <a:lnTo>
                    <a:pt x="128" y="397"/>
                  </a:lnTo>
                  <a:lnTo>
                    <a:pt x="118" y="399"/>
                  </a:lnTo>
                  <a:lnTo>
                    <a:pt x="108" y="400"/>
                  </a:lnTo>
                  <a:lnTo>
                    <a:pt x="97" y="400"/>
                  </a:lnTo>
                  <a:lnTo>
                    <a:pt x="87" y="400"/>
                  </a:lnTo>
                  <a:lnTo>
                    <a:pt x="77" y="399"/>
                  </a:lnTo>
                  <a:lnTo>
                    <a:pt x="66" y="396"/>
                  </a:lnTo>
                  <a:lnTo>
                    <a:pt x="55" y="391"/>
                  </a:lnTo>
                  <a:lnTo>
                    <a:pt x="44" y="385"/>
                  </a:lnTo>
                  <a:lnTo>
                    <a:pt x="37" y="379"/>
                  </a:lnTo>
                  <a:lnTo>
                    <a:pt x="31" y="373"/>
                  </a:lnTo>
                  <a:lnTo>
                    <a:pt x="25" y="366"/>
                  </a:lnTo>
                  <a:lnTo>
                    <a:pt x="21" y="360"/>
                  </a:lnTo>
                  <a:lnTo>
                    <a:pt x="17" y="353"/>
                  </a:lnTo>
                  <a:lnTo>
                    <a:pt x="13" y="346"/>
                  </a:lnTo>
                  <a:lnTo>
                    <a:pt x="10" y="338"/>
                  </a:lnTo>
                  <a:lnTo>
                    <a:pt x="7" y="331"/>
                  </a:lnTo>
                  <a:lnTo>
                    <a:pt x="3" y="315"/>
                  </a:lnTo>
                  <a:lnTo>
                    <a:pt x="1" y="299"/>
                  </a:lnTo>
                  <a:lnTo>
                    <a:pt x="0" y="283"/>
                  </a:lnTo>
                  <a:lnTo>
                    <a:pt x="0" y="267"/>
                  </a:lnTo>
                  <a:lnTo>
                    <a:pt x="2" y="250"/>
                  </a:lnTo>
                  <a:lnTo>
                    <a:pt x="4" y="234"/>
                  </a:lnTo>
                  <a:lnTo>
                    <a:pt x="7" y="217"/>
                  </a:lnTo>
                  <a:lnTo>
                    <a:pt x="10" y="201"/>
                  </a:lnTo>
                  <a:lnTo>
                    <a:pt x="18" y="169"/>
                  </a:lnTo>
                  <a:lnTo>
                    <a:pt x="27" y="140"/>
                  </a:lnTo>
                  <a:lnTo>
                    <a:pt x="36" y="119"/>
                  </a:lnTo>
                  <a:lnTo>
                    <a:pt x="46" y="99"/>
                  </a:lnTo>
                  <a:lnTo>
                    <a:pt x="57" y="81"/>
                  </a:lnTo>
                  <a:lnTo>
                    <a:pt x="69" y="62"/>
                  </a:lnTo>
                  <a:lnTo>
                    <a:pt x="83" y="45"/>
                  </a:lnTo>
                  <a:lnTo>
                    <a:pt x="98" y="29"/>
                  </a:lnTo>
                  <a:lnTo>
                    <a:pt x="115" y="14"/>
                  </a:lnTo>
                  <a:lnTo>
                    <a:pt x="133" y="0"/>
                  </a:lnTo>
                  <a:lnTo>
                    <a:pt x="140" y="0"/>
                  </a:lnTo>
                  <a:lnTo>
                    <a:pt x="146" y="1"/>
                  </a:lnTo>
                  <a:lnTo>
                    <a:pt x="152" y="2"/>
                  </a:lnTo>
                  <a:lnTo>
                    <a:pt x="156" y="4"/>
                  </a:lnTo>
                  <a:lnTo>
                    <a:pt x="162" y="7"/>
                  </a:lnTo>
                  <a:lnTo>
                    <a:pt x="166" y="10"/>
                  </a:lnTo>
                  <a:lnTo>
                    <a:pt x="169" y="14"/>
                  </a:lnTo>
                  <a:lnTo>
                    <a:pt x="172" y="17"/>
                  </a:lnTo>
                  <a:lnTo>
                    <a:pt x="177" y="26"/>
                  </a:lnTo>
                  <a:lnTo>
                    <a:pt x="180" y="36"/>
                  </a:lnTo>
                  <a:lnTo>
                    <a:pt x="183" y="48"/>
                  </a:lnTo>
                  <a:lnTo>
                    <a:pt x="184" y="59"/>
                  </a:lnTo>
                  <a:lnTo>
                    <a:pt x="187" y="85"/>
                  </a:lnTo>
                  <a:lnTo>
                    <a:pt x="192" y="110"/>
                  </a:lnTo>
                  <a:lnTo>
                    <a:pt x="196" y="121"/>
                  </a:lnTo>
                  <a:lnTo>
                    <a:pt x="201" y="132"/>
                  </a:lnTo>
                  <a:lnTo>
                    <a:pt x="204" y="137"/>
                  </a:lnTo>
                  <a:lnTo>
                    <a:pt x="207" y="141"/>
                  </a:lnTo>
                  <a:lnTo>
                    <a:pt x="211" y="146"/>
                  </a:lnTo>
                  <a:lnTo>
                    <a:pt x="216" y="149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9" name="Freeform 65"/>
            <p:cNvSpPr>
              <a:spLocks/>
            </p:cNvSpPr>
            <p:nvPr/>
          </p:nvSpPr>
          <p:spPr bwMode="auto">
            <a:xfrm>
              <a:off x="3119" y="2708"/>
              <a:ext cx="28" cy="82"/>
            </a:xfrm>
            <a:custGeom>
              <a:avLst/>
              <a:gdLst>
                <a:gd name="T0" fmla="*/ 181 w 190"/>
                <a:gd name="T1" fmla="*/ 223 h 499"/>
                <a:gd name="T2" fmla="*/ 175 w 190"/>
                <a:gd name="T3" fmla="*/ 260 h 499"/>
                <a:gd name="T4" fmla="*/ 164 w 190"/>
                <a:gd name="T5" fmla="*/ 314 h 499"/>
                <a:gd name="T6" fmla="*/ 156 w 190"/>
                <a:gd name="T7" fmla="*/ 368 h 499"/>
                <a:gd name="T8" fmla="*/ 154 w 190"/>
                <a:gd name="T9" fmla="*/ 403 h 499"/>
                <a:gd name="T10" fmla="*/ 158 w 190"/>
                <a:gd name="T11" fmla="*/ 437 h 499"/>
                <a:gd name="T12" fmla="*/ 166 w 190"/>
                <a:gd name="T13" fmla="*/ 462 h 499"/>
                <a:gd name="T14" fmla="*/ 173 w 190"/>
                <a:gd name="T15" fmla="*/ 478 h 499"/>
                <a:gd name="T16" fmla="*/ 172 w 190"/>
                <a:gd name="T17" fmla="*/ 491 h 499"/>
                <a:gd name="T18" fmla="*/ 159 w 190"/>
                <a:gd name="T19" fmla="*/ 496 h 499"/>
                <a:gd name="T20" fmla="*/ 144 w 190"/>
                <a:gd name="T21" fmla="*/ 499 h 499"/>
                <a:gd name="T22" fmla="*/ 128 w 190"/>
                <a:gd name="T23" fmla="*/ 499 h 499"/>
                <a:gd name="T24" fmla="*/ 101 w 190"/>
                <a:gd name="T25" fmla="*/ 495 h 499"/>
                <a:gd name="T26" fmla="*/ 70 w 190"/>
                <a:gd name="T27" fmla="*/ 484 h 499"/>
                <a:gd name="T28" fmla="*/ 48 w 190"/>
                <a:gd name="T29" fmla="*/ 468 h 499"/>
                <a:gd name="T30" fmla="*/ 34 w 190"/>
                <a:gd name="T31" fmla="*/ 448 h 499"/>
                <a:gd name="T32" fmla="*/ 23 w 190"/>
                <a:gd name="T33" fmla="*/ 426 h 499"/>
                <a:gd name="T34" fmla="*/ 14 w 190"/>
                <a:gd name="T35" fmla="*/ 403 h 499"/>
                <a:gd name="T36" fmla="*/ 8 w 190"/>
                <a:gd name="T37" fmla="*/ 379 h 499"/>
                <a:gd name="T38" fmla="*/ 3 w 190"/>
                <a:gd name="T39" fmla="*/ 353 h 499"/>
                <a:gd name="T40" fmla="*/ 0 w 190"/>
                <a:gd name="T41" fmla="*/ 315 h 499"/>
                <a:gd name="T42" fmla="*/ 1 w 190"/>
                <a:gd name="T43" fmla="*/ 262 h 499"/>
                <a:gd name="T44" fmla="*/ 8 w 190"/>
                <a:gd name="T45" fmla="*/ 209 h 499"/>
                <a:gd name="T46" fmla="*/ 19 w 190"/>
                <a:gd name="T47" fmla="*/ 160 h 499"/>
                <a:gd name="T48" fmla="*/ 32 w 190"/>
                <a:gd name="T49" fmla="*/ 115 h 499"/>
                <a:gd name="T50" fmla="*/ 59 w 190"/>
                <a:gd name="T51" fmla="*/ 67 h 499"/>
                <a:gd name="T52" fmla="*/ 85 w 190"/>
                <a:gd name="T53" fmla="*/ 32 h 499"/>
                <a:gd name="T54" fmla="*/ 97 w 190"/>
                <a:gd name="T55" fmla="*/ 20 h 499"/>
                <a:gd name="T56" fmla="*/ 110 w 190"/>
                <a:gd name="T57" fmla="*/ 10 h 499"/>
                <a:gd name="T58" fmla="*/ 126 w 190"/>
                <a:gd name="T59" fmla="*/ 3 h 499"/>
                <a:gd name="T60" fmla="*/ 142 w 190"/>
                <a:gd name="T61" fmla="*/ 3 h 499"/>
                <a:gd name="T62" fmla="*/ 155 w 190"/>
                <a:gd name="T63" fmla="*/ 11 h 499"/>
                <a:gd name="T64" fmla="*/ 165 w 190"/>
                <a:gd name="T65" fmla="*/ 20 h 499"/>
                <a:gd name="T66" fmla="*/ 174 w 190"/>
                <a:gd name="T67" fmla="*/ 30 h 499"/>
                <a:gd name="T68" fmla="*/ 182 w 190"/>
                <a:gd name="T69" fmla="*/ 47 h 499"/>
                <a:gd name="T70" fmla="*/ 188 w 190"/>
                <a:gd name="T71" fmla="*/ 72 h 499"/>
                <a:gd name="T72" fmla="*/ 190 w 190"/>
                <a:gd name="T73" fmla="*/ 100 h 499"/>
                <a:gd name="T74" fmla="*/ 188 w 190"/>
                <a:gd name="T75" fmla="*/ 131 h 499"/>
                <a:gd name="T76" fmla="*/ 184 w 190"/>
                <a:gd name="T77" fmla="*/ 17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" h="499">
                  <a:moveTo>
                    <a:pt x="183" y="205"/>
                  </a:moveTo>
                  <a:lnTo>
                    <a:pt x="181" y="223"/>
                  </a:lnTo>
                  <a:lnTo>
                    <a:pt x="178" y="242"/>
                  </a:lnTo>
                  <a:lnTo>
                    <a:pt x="175" y="260"/>
                  </a:lnTo>
                  <a:lnTo>
                    <a:pt x="172" y="278"/>
                  </a:lnTo>
                  <a:lnTo>
                    <a:pt x="164" y="314"/>
                  </a:lnTo>
                  <a:lnTo>
                    <a:pt x="158" y="350"/>
                  </a:lnTo>
                  <a:lnTo>
                    <a:pt x="156" y="368"/>
                  </a:lnTo>
                  <a:lnTo>
                    <a:pt x="155" y="386"/>
                  </a:lnTo>
                  <a:lnTo>
                    <a:pt x="154" y="403"/>
                  </a:lnTo>
                  <a:lnTo>
                    <a:pt x="156" y="420"/>
                  </a:lnTo>
                  <a:lnTo>
                    <a:pt x="158" y="437"/>
                  </a:lnTo>
                  <a:lnTo>
                    <a:pt x="163" y="454"/>
                  </a:lnTo>
                  <a:lnTo>
                    <a:pt x="166" y="462"/>
                  </a:lnTo>
                  <a:lnTo>
                    <a:pt x="169" y="470"/>
                  </a:lnTo>
                  <a:lnTo>
                    <a:pt x="173" y="478"/>
                  </a:lnTo>
                  <a:lnTo>
                    <a:pt x="178" y="487"/>
                  </a:lnTo>
                  <a:lnTo>
                    <a:pt x="172" y="491"/>
                  </a:lnTo>
                  <a:lnTo>
                    <a:pt x="166" y="494"/>
                  </a:lnTo>
                  <a:lnTo>
                    <a:pt x="159" y="496"/>
                  </a:lnTo>
                  <a:lnTo>
                    <a:pt x="151" y="498"/>
                  </a:lnTo>
                  <a:lnTo>
                    <a:pt x="144" y="499"/>
                  </a:lnTo>
                  <a:lnTo>
                    <a:pt x="136" y="499"/>
                  </a:lnTo>
                  <a:lnTo>
                    <a:pt x="128" y="499"/>
                  </a:lnTo>
                  <a:lnTo>
                    <a:pt x="119" y="498"/>
                  </a:lnTo>
                  <a:lnTo>
                    <a:pt x="101" y="495"/>
                  </a:lnTo>
                  <a:lnTo>
                    <a:pt x="85" y="490"/>
                  </a:lnTo>
                  <a:lnTo>
                    <a:pt x="70" y="484"/>
                  </a:lnTo>
                  <a:lnTo>
                    <a:pt x="56" y="477"/>
                  </a:lnTo>
                  <a:lnTo>
                    <a:pt x="48" y="468"/>
                  </a:lnTo>
                  <a:lnTo>
                    <a:pt x="41" y="458"/>
                  </a:lnTo>
                  <a:lnTo>
                    <a:pt x="34" y="448"/>
                  </a:lnTo>
                  <a:lnTo>
                    <a:pt x="29" y="437"/>
                  </a:lnTo>
                  <a:lnTo>
                    <a:pt x="23" y="426"/>
                  </a:lnTo>
                  <a:lnTo>
                    <a:pt x="19" y="415"/>
                  </a:lnTo>
                  <a:lnTo>
                    <a:pt x="14" y="403"/>
                  </a:lnTo>
                  <a:lnTo>
                    <a:pt x="11" y="392"/>
                  </a:lnTo>
                  <a:lnTo>
                    <a:pt x="8" y="379"/>
                  </a:lnTo>
                  <a:lnTo>
                    <a:pt x="5" y="367"/>
                  </a:lnTo>
                  <a:lnTo>
                    <a:pt x="3" y="353"/>
                  </a:lnTo>
                  <a:lnTo>
                    <a:pt x="2" y="341"/>
                  </a:lnTo>
                  <a:lnTo>
                    <a:pt x="0" y="315"/>
                  </a:lnTo>
                  <a:lnTo>
                    <a:pt x="0" y="289"/>
                  </a:lnTo>
                  <a:lnTo>
                    <a:pt x="1" y="262"/>
                  </a:lnTo>
                  <a:lnTo>
                    <a:pt x="4" y="236"/>
                  </a:lnTo>
                  <a:lnTo>
                    <a:pt x="8" y="209"/>
                  </a:lnTo>
                  <a:lnTo>
                    <a:pt x="13" y="184"/>
                  </a:lnTo>
                  <a:lnTo>
                    <a:pt x="19" y="160"/>
                  </a:lnTo>
                  <a:lnTo>
                    <a:pt x="25" y="137"/>
                  </a:lnTo>
                  <a:lnTo>
                    <a:pt x="32" y="115"/>
                  </a:lnTo>
                  <a:lnTo>
                    <a:pt x="40" y="94"/>
                  </a:lnTo>
                  <a:lnTo>
                    <a:pt x="59" y="67"/>
                  </a:lnTo>
                  <a:lnTo>
                    <a:pt x="79" y="39"/>
                  </a:lnTo>
                  <a:lnTo>
                    <a:pt x="85" y="32"/>
                  </a:lnTo>
                  <a:lnTo>
                    <a:pt x="90" y="26"/>
                  </a:lnTo>
                  <a:lnTo>
                    <a:pt x="97" y="20"/>
                  </a:lnTo>
                  <a:lnTo>
                    <a:pt x="103" y="15"/>
                  </a:lnTo>
                  <a:lnTo>
                    <a:pt x="110" y="10"/>
                  </a:lnTo>
                  <a:lnTo>
                    <a:pt x="119" y="6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42" y="3"/>
                  </a:lnTo>
                  <a:lnTo>
                    <a:pt x="149" y="7"/>
                  </a:lnTo>
                  <a:lnTo>
                    <a:pt x="155" y="11"/>
                  </a:lnTo>
                  <a:lnTo>
                    <a:pt x="160" y="15"/>
                  </a:lnTo>
                  <a:lnTo>
                    <a:pt x="165" y="20"/>
                  </a:lnTo>
                  <a:lnTo>
                    <a:pt x="170" y="25"/>
                  </a:lnTo>
                  <a:lnTo>
                    <a:pt x="174" y="30"/>
                  </a:lnTo>
                  <a:lnTo>
                    <a:pt x="177" y="35"/>
                  </a:lnTo>
                  <a:lnTo>
                    <a:pt x="182" y="47"/>
                  </a:lnTo>
                  <a:lnTo>
                    <a:pt x="186" y="59"/>
                  </a:lnTo>
                  <a:lnTo>
                    <a:pt x="188" y="72"/>
                  </a:lnTo>
                  <a:lnTo>
                    <a:pt x="190" y="86"/>
                  </a:lnTo>
                  <a:lnTo>
                    <a:pt x="190" y="100"/>
                  </a:lnTo>
                  <a:lnTo>
                    <a:pt x="189" y="116"/>
                  </a:lnTo>
                  <a:lnTo>
                    <a:pt x="188" y="131"/>
                  </a:lnTo>
                  <a:lnTo>
                    <a:pt x="187" y="146"/>
                  </a:lnTo>
                  <a:lnTo>
                    <a:pt x="184" y="176"/>
                  </a:lnTo>
                  <a:lnTo>
                    <a:pt x="183" y="205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0" name="Freeform 66"/>
            <p:cNvSpPr>
              <a:spLocks/>
            </p:cNvSpPr>
            <p:nvPr/>
          </p:nvSpPr>
          <p:spPr bwMode="auto">
            <a:xfrm>
              <a:off x="3131" y="2709"/>
              <a:ext cx="237" cy="226"/>
            </a:xfrm>
            <a:custGeom>
              <a:avLst/>
              <a:gdLst>
                <a:gd name="T0" fmla="*/ 1604 w 1617"/>
                <a:gd name="T1" fmla="*/ 95 h 1369"/>
                <a:gd name="T2" fmla="*/ 1570 w 1617"/>
                <a:gd name="T3" fmla="*/ 237 h 1369"/>
                <a:gd name="T4" fmla="*/ 1510 w 1617"/>
                <a:gd name="T5" fmla="*/ 445 h 1369"/>
                <a:gd name="T6" fmla="*/ 1451 w 1617"/>
                <a:gd name="T7" fmla="*/ 653 h 1369"/>
                <a:gd name="T8" fmla="*/ 1419 w 1617"/>
                <a:gd name="T9" fmla="*/ 795 h 1369"/>
                <a:gd name="T10" fmla="*/ 1402 w 1617"/>
                <a:gd name="T11" fmla="*/ 903 h 1369"/>
                <a:gd name="T12" fmla="*/ 1393 w 1617"/>
                <a:gd name="T13" fmla="*/ 1015 h 1369"/>
                <a:gd name="T14" fmla="*/ 1393 w 1617"/>
                <a:gd name="T15" fmla="*/ 1129 h 1369"/>
                <a:gd name="T16" fmla="*/ 1332 w 1617"/>
                <a:gd name="T17" fmla="*/ 1203 h 1369"/>
                <a:gd name="T18" fmla="*/ 1232 w 1617"/>
                <a:gd name="T19" fmla="*/ 1250 h 1369"/>
                <a:gd name="T20" fmla="*/ 1128 w 1617"/>
                <a:gd name="T21" fmla="*/ 1289 h 1369"/>
                <a:gd name="T22" fmla="*/ 1021 w 1617"/>
                <a:gd name="T23" fmla="*/ 1321 h 1369"/>
                <a:gd name="T24" fmla="*/ 911 w 1617"/>
                <a:gd name="T25" fmla="*/ 1345 h 1369"/>
                <a:gd name="T26" fmla="*/ 800 w 1617"/>
                <a:gd name="T27" fmla="*/ 1362 h 1369"/>
                <a:gd name="T28" fmla="*/ 688 w 1617"/>
                <a:gd name="T29" fmla="*/ 1369 h 1369"/>
                <a:gd name="T30" fmla="*/ 575 w 1617"/>
                <a:gd name="T31" fmla="*/ 1366 h 1369"/>
                <a:gd name="T32" fmla="*/ 463 w 1617"/>
                <a:gd name="T33" fmla="*/ 1353 h 1369"/>
                <a:gd name="T34" fmla="*/ 353 w 1617"/>
                <a:gd name="T35" fmla="*/ 1329 h 1369"/>
                <a:gd name="T36" fmla="*/ 245 w 1617"/>
                <a:gd name="T37" fmla="*/ 1295 h 1369"/>
                <a:gd name="T38" fmla="*/ 151 w 1617"/>
                <a:gd name="T39" fmla="*/ 1245 h 1369"/>
                <a:gd name="T40" fmla="*/ 93 w 1617"/>
                <a:gd name="T41" fmla="*/ 1202 h 1369"/>
                <a:gd name="T42" fmla="*/ 54 w 1617"/>
                <a:gd name="T43" fmla="*/ 1166 h 1369"/>
                <a:gd name="T44" fmla="*/ 19 w 1617"/>
                <a:gd name="T45" fmla="*/ 1125 h 1369"/>
                <a:gd name="T46" fmla="*/ 32 w 1617"/>
                <a:gd name="T47" fmla="*/ 1113 h 1369"/>
                <a:gd name="T48" fmla="*/ 35 w 1617"/>
                <a:gd name="T49" fmla="*/ 1098 h 1369"/>
                <a:gd name="T50" fmla="*/ 30 w 1617"/>
                <a:gd name="T51" fmla="*/ 1078 h 1369"/>
                <a:gd name="T52" fmla="*/ 23 w 1617"/>
                <a:gd name="T53" fmla="*/ 1053 h 1369"/>
                <a:gd name="T54" fmla="*/ 23 w 1617"/>
                <a:gd name="T55" fmla="*/ 909 h 1369"/>
                <a:gd name="T56" fmla="*/ 15 w 1617"/>
                <a:gd name="T57" fmla="*/ 764 h 1369"/>
                <a:gd name="T58" fmla="*/ 5 w 1617"/>
                <a:gd name="T59" fmla="*/ 696 h 1369"/>
                <a:gd name="T60" fmla="*/ 13 w 1617"/>
                <a:gd name="T61" fmla="*/ 632 h 1369"/>
                <a:gd name="T62" fmla="*/ 26 w 1617"/>
                <a:gd name="T63" fmla="*/ 602 h 1369"/>
                <a:gd name="T64" fmla="*/ 46 w 1617"/>
                <a:gd name="T65" fmla="*/ 578 h 1369"/>
                <a:gd name="T66" fmla="*/ 72 w 1617"/>
                <a:gd name="T67" fmla="*/ 562 h 1369"/>
                <a:gd name="T68" fmla="*/ 107 w 1617"/>
                <a:gd name="T69" fmla="*/ 557 h 1369"/>
                <a:gd name="T70" fmla="*/ 161 w 1617"/>
                <a:gd name="T71" fmla="*/ 566 h 1369"/>
                <a:gd name="T72" fmla="*/ 229 w 1617"/>
                <a:gd name="T73" fmla="*/ 593 h 1369"/>
                <a:gd name="T74" fmla="*/ 298 w 1617"/>
                <a:gd name="T75" fmla="*/ 610 h 1369"/>
                <a:gd name="T76" fmla="*/ 355 w 1617"/>
                <a:gd name="T77" fmla="*/ 613 h 1369"/>
                <a:gd name="T78" fmla="*/ 390 w 1617"/>
                <a:gd name="T79" fmla="*/ 609 h 1369"/>
                <a:gd name="T80" fmla="*/ 425 w 1617"/>
                <a:gd name="T81" fmla="*/ 598 h 1369"/>
                <a:gd name="T82" fmla="*/ 458 w 1617"/>
                <a:gd name="T83" fmla="*/ 582 h 1369"/>
                <a:gd name="T84" fmla="*/ 494 w 1617"/>
                <a:gd name="T85" fmla="*/ 563 h 1369"/>
                <a:gd name="T86" fmla="*/ 531 w 1617"/>
                <a:gd name="T87" fmla="*/ 544 h 1369"/>
                <a:gd name="T88" fmla="*/ 602 w 1617"/>
                <a:gd name="T89" fmla="*/ 493 h 1369"/>
                <a:gd name="T90" fmla="*/ 667 w 1617"/>
                <a:gd name="T91" fmla="*/ 429 h 1369"/>
                <a:gd name="T92" fmla="*/ 773 w 1617"/>
                <a:gd name="T93" fmla="*/ 320 h 1369"/>
                <a:gd name="T94" fmla="*/ 840 w 1617"/>
                <a:gd name="T95" fmla="*/ 264 h 1369"/>
                <a:gd name="T96" fmla="*/ 875 w 1617"/>
                <a:gd name="T97" fmla="*/ 210 h 1369"/>
                <a:gd name="T98" fmla="*/ 918 w 1617"/>
                <a:gd name="T99" fmla="*/ 170 h 1369"/>
                <a:gd name="T100" fmla="*/ 969 w 1617"/>
                <a:gd name="T101" fmla="*/ 140 h 1369"/>
                <a:gd name="T102" fmla="*/ 1023 w 1617"/>
                <a:gd name="T103" fmla="*/ 117 h 1369"/>
                <a:gd name="T104" fmla="*/ 1162 w 1617"/>
                <a:gd name="T105" fmla="*/ 74 h 1369"/>
                <a:gd name="T106" fmla="*/ 1292 w 1617"/>
                <a:gd name="T107" fmla="*/ 35 h 1369"/>
                <a:gd name="T108" fmla="*/ 1393 w 1617"/>
                <a:gd name="T109" fmla="*/ 10 h 1369"/>
                <a:gd name="T110" fmla="*/ 1460 w 1617"/>
                <a:gd name="T111" fmla="*/ 1 h 1369"/>
                <a:gd name="T112" fmla="*/ 1509 w 1617"/>
                <a:gd name="T113" fmla="*/ 1 h 1369"/>
                <a:gd name="T114" fmla="*/ 1556 w 1617"/>
                <a:gd name="T115" fmla="*/ 6 h 1369"/>
                <a:gd name="T116" fmla="*/ 1603 w 1617"/>
                <a:gd name="T117" fmla="*/ 1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7" h="1369">
                  <a:moveTo>
                    <a:pt x="1617" y="24"/>
                  </a:moveTo>
                  <a:lnTo>
                    <a:pt x="1611" y="60"/>
                  </a:lnTo>
                  <a:lnTo>
                    <a:pt x="1604" y="95"/>
                  </a:lnTo>
                  <a:lnTo>
                    <a:pt x="1596" y="132"/>
                  </a:lnTo>
                  <a:lnTo>
                    <a:pt x="1588" y="167"/>
                  </a:lnTo>
                  <a:lnTo>
                    <a:pt x="1570" y="237"/>
                  </a:lnTo>
                  <a:lnTo>
                    <a:pt x="1550" y="306"/>
                  </a:lnTo>
                  <a:lnTo>
                    <a:pt x="1530" y="376"/>
                  </a:lnTo>
                  <a:lnTo>
                    <a:pt x="1510" y="445"/>
                  </a:lnTo>
                  <a:lnTo>
                    <a:pt x="1489" y="514"/>
                  </a:lnTo>
                  <a:lnTo>
                    <a:pt x="1470" y="583"/>
                  </a:lnTo>
                  <a:lnTo>
                    <a:pt x="1451" y="653"/>
                  </a:lnTo>
                  <a:lnTo>
                    <a:pt x="1434" y="723"/>
                  </a:lnTo>
                  <a:lnTo>
                    <a:pt x="1426" y="759"/>
                  </a:lnTo>
                  <a:lnTo>
                    <a:pt x="1419" y="795"/>
                  </a:lnTo>
                  <a:lnTo>
                    <a:pt x="1412" y="830"/>
                  </a:lnTo>
                  <a:lnTo>
                    <a:pt x="1407" y="867"/>
                  </a:lnTo>
                  <a:lnTo>
                    <a:pt x="1402" y="903"/>
                  </a:lnTo>
                  <a:lnTo>
                    <a:pt x="1398" y="940"/>
                  </a:lnTo>
                  <a:lnTo>
                    <a:pt x="1395" y="976"/>
                  </a:lnTo>
                  <a:lnTo>
                    <a:pt x="1393" y="1015"/>
                  </a:lnTo>
                  <a:lnTo>
                    <a:pt x="1392" y="1052"/>
                  </a:lnTo>
                  <a:lnTo>
                    <a:pt x="1392" y="1090"/>
                  </a:lnTo>
                  <a:lnTo>
                    <a:pt x="1393" y="1129"/>
                  </a:lnTo>
                  <a:lnTo>
                    <a:pt x="1396" y="1168"/>
                  </a:lnTo>
                  <a:lnTo>
                    <a:pt x="1364" y="1186"/>
                  </a:lnTo>
                  <a:lnTo>
                    <a:pt x="1332" y="1203"/>
                  </a:lnTo>
                  <a:lnTo>
                    <a:pt x="1299" y="1219"/>
                  </a:lnTo>
                  <a:lnTo>
                    <a:pt x="1266" y="1235"/>
                  </a:lnTo>
                  <a:lnTo>
                    <a:pt x="1232" y="1250"/>
                  </a:lnTo>
                  <a:lnTo>
                    <a:pt x="1198" y="1264"/>
                  </a:lnTo>
                  <a:lnTo>
                    <a:pt x="1163" y="1277"/>
                  </a:lnTo>
                  <a:lnTo>
                    <a:pt x="1128" y="1289"/>
                  </a:lnTo>
                  <a:lnTo>
                    <a:pt x="1093" y="1301"/>
                  </a:lnTo>
                  <a:lnTo>
                    <a:pt x="1058" y="1311"/>
                  </a:lnTo>
                  <a:lnTo>
                    <a:pt x="1021" y="1321"/>
                  </a:lnTo>
                  <a:lnTo>
                    <a:pt x="985" y="1330"/>
                  </a:lnTo>
                  <a:lnTo>
                    <a:pt x="948" y="1338"/>
                  </a:lnTo>
                  <a:lnTo>
                    <a:pt x="911" y="1345"/>
                  </a:lnTo>
                  <a:lnTo>
                    <a:pt x="874" y="1351"/>
                  </a:lnTo>
                  <a:lnTo>
                    <a:pt x="837" y="1357"/>
                  </a:lnTo>
                  <a:lnTo>
                    <a:pt x="800" y="1362"/>
                  </a:lnTo>
                  <a:lnTo>
                    <a:pt x="762" y="1365"/>
                  </a:lnTo>
                  <a:lnTo>
                    <a:pt x="725" y="1368"/>
                  </a:lnTo>
                  <a:lnTo>
                    <a:pt x="688" y="1369"/>
                  </a:lnTo>
                  <a:lnTo>
                    <a:pt x="649" y="1369"/>
                  </a:lnTo>
                  <a:lnTo>
                    <a:pt x="612" y="1368"/>
                  </a:lnTo>
                  <a:lnTo>
                    <a:pt x="575" y="1366"/>
                  </a:lnTo>
                  <a:lnTo>
                    <a:pt x="537" y="1363"/>
                  </a:lnTo>
                  <a:lnTo>
                    <a:pt x="500" y="1358"/>
                  </a:lnTo>
                  <a:lnTo>
                    <a:pt x="463" y="1353"/>
                  </a:lnTo>
                  <a:lnTo>
                    <a:pt x="427" y="1346"/>
                  </a:lnTo>
                  <a:lnTo>
                    <a:pt x="389" y="1338"/>
                  </a:lnTo>
                  <a:lnTo>
                    <a:pt x="353" y="1329"/>
                  </a:lnTo>
                  <a:lnTo>
                    <a:pt x="317" y="1319"/>
                  </a:lnTo>
                  <a:lnTo>
                    <a:pt x="280" y="1308"/>
                  </a:lnTo>
                  <a:lnTo>
                    <a:pt x="245" y="1295"/>
                  </a:lnTo>
                  <a:lnTo>
                    <a:pt x="214" y="1280"/>
                  </a:lnTo>
                  <a:lnTo>
                    <a:pt x="183" y="1263"/>
                  </a:lnTo>
                  <a:lnTo>
                    <a:pt x="151" y="1245"/>
                  </a:lnTo>
                  <a:lnTo>
                    <a:pt x="122" y="1224"/>
                  </a:lnTo>
                  <a:lnTo>
                    <a:pt x="107" y="1213"/>
                  </a:lnTo>
                  <a:lnTo>
                    <a:pt x="93" y="1202"/>
                  </a:lnTo>
                  <a:lnTo>
                    <a:pt x="80" y="1191"/>
                  </a:lnTo>
                  <a:lnTo>
                    <a:pt x="66" y="1179"/>
                  </a:lnTo>
                  <a:lnTo>
                    <a:pt x="54" y="1166"/>
                  </a:lnTo>
                  <a:lnTo>
                    <a:pt x="42" y="1153"/>
                  </a:lnTo>
                  <a:lnTo>
                    <a:pt x="29" y="1139"/>
                  </a:lnTo>
                  <a:lnTo>
                    <a:pt x="19" y="1125"/>
                  </a:lnTo>
                  <a:lnTo>
                    <a:pt x="24" y="1121"/>
                  </a:lnTo>
                  <a:lnTo>
                    <a:pt x="29" y="1117"/>
                  </a:lnTo>
                  <a:lnTo>
                    <a:pt x="32" y="1113"/>
                  </a:lnTo>
                  <a:lnTo>
                    <a:pt x="34" y="1108"/>
                  </a:lnTo>
                  <a:lnTo>
                    <a:pt x="35" y="1102"/>
                  </a:lnTo>
                  <a:lnTo>
                    <a:pt x="35" y="1098"/>
                  </a:lnTo>
                  <a:lnTo>
                    <a:pt x="34" y="1093"/>
                  </a:lnTo>
                  <a:lnTo>
                    <a:pt x="33" y="1088"/>
                  </a:lnTo>
                  <a:lnTo>
                    <a:pt x="30" y="1078"/>
                  </a:lnTo>
                  <a:lnTo>
                    <a:pt x="26" y="1068"/>
                  </a:lnTo>
                  <a:lnTo>
                    <a:pt x="24" y="1060"/>
                  </a:lnTo>
                  <a:lnTo>
                    <a:pt x="23" y="1053"/>
                  </a:lnTo>
                  <a:lnTo>
                    <a:pt x="23" y="1006"/>
                  </a:lnTo>
                  <a:lnTo>
                    <a:pt x="23" y="958"/>
                  </a:lnTo>
                  <a:lnTo>
                    <a:pt x="23" y="909"/>
                  </a:lnTo>
                  <a:lnTo>
                    <a:pt x="21" y="860"/>
                  </a:lnTo>
                  <a:lnTo>
                    <a:pt x="19" y="811"/>
                  </a:lnTo>
                  <a:lnTo>
                    <a:pt x="15" y="764"/>
                  </a:lnTo>
                  <a:lnTo>
                    <a:pt x="12" y="741"/>
                  </a:lnTo>
                  <a:lnTo>
                    <a:pt x="9" y="717"/>
                  </a:lnTo>
                  <a:lnTo>
                    <a:pt x="5" y="696"/>
                  </a:lnTo>
                  <a:lnTo>
                    <a:pt x="0" y="675"/>
                  </a:lnTo>
                  <a:lnTo>
                    <a:pt x="6" y="653"/>
                  </a:lnTo>
                  <a:lnTo>
                    <a:pt x="13" y="632"/>
                  </a:lnTo>
                  <a:lnTo>
                    <a:pt x="17" y="622"/>
                  </a:lnTo>
                  <a:lnTo>
                    <a:pt x="21" y="612"/>
                  </a:lnTo>
                  <a:lnTo>
                    <a:pt x="26" y="602"/>
                  </a:lnTo>
                  <a:lnTo>
                    <a:pt x="32" y="593"/>
                  </a:lnTo>
                  <a:lnTo>
                    <a:pt x="38" y="585"/>
                  </a:lnTo>
                  <a:lnTo>
                    <a:pt x="46" y="578"/>
                  </a:lnTo>
                  <a:lnTo>
                    <a:pt x="54" y="571"/>
                  </a:lnTo>
                  <a:lnTo>
                    <a:pt x="62" y="566"/>
                  </a:lnTo>
                  <a:lnTo>
                    <a:pt x="72" y="562"/>
                  </a:lnTo>
                  <a:lnTo>
                    <a:pt x="82" y="559"/>
                  </a:lnTo>
                  <a:lnTo>
                    <a:pt x="94" y="557"/>
                  </a:lnTo>
                  <a:lnTo>
                    <a:pt x="107" y="557"/>
                  </a:lnTo>
                  <a:lnTo>
                    <a:pt x="118" y="545"/>
                  </a:lnTo>
                  <a:lnTo>
                    <a:pt x="139" y="556"/>
                  </a:lnTo>
                  <a:lnTo>
                    <a:pt x="161" y="566"/>
                  </a:lnTo>
                  <a:lnTo>
                    <a:pt x="184" y="576"/>
                  </a:lnTo>
                  <a:lnTo>
                    <a:pt x="206" y="585"/>
                  </a:lnTo>
                  <a:lnTo>
                    <a:pt x="229" y="593"/>
                  </a:lnTo>
                  <a:lnTo>
                    <a:pt x="251" y="600"/>
                  </a:lnTo>
                  <a:lnTo>
                    <a:pt x="274" y="606"/>
                  </a:lnTo>
                  <a:lnTo>
                    <a:pt x="298" y="610"/>
                  </a:lnTo>
                  <a:lnTo>
                    <a:pt x="321" y="613"/>
                  </a:lnTo>
                  <a:lnTo>
                    <a:pt x="344" y="613"/>
                  </a:lnTo>
                  <a:lnTo>
                    <a:pt x="355" y="613"/>
                  </a:lnTo>
                  <a:lnTo>
                    <a:pt x="367" y="612"/>
                  </a:lnTo>
                  <a:lnTo>
                    <a:pt x="378" y="611"/>
                  </a:lnTo>
                  <a:lnTo>
                    <a:pt x="390" y="609"/>
                  </a:lnTo>
                  <a:lnTo>
                    <a:pt x="401" y="606"/>
                  </a:lnTo>
                  <a:lnTo>
                    <a:pt x="413" y="602"/>
                  </a:lnTo>
                  <a:lnTo>
                    <a:pt x="425" y="598"/>
                  </a:lnTo>
                  <a:lnTo>
                    <a:pt x="436" y="593"/>
                  </a:lnTo>
                  <a:lnTo>
                    <a:pt x="447" y="588"/>
                  </a:lnTo>
                  <a:lnTo>
                    <a:pt x="458" y="582"/>
                  </a:lnTo>
                  <a:lnTo>
                    <a:pt x="469" y="576"/>
                  </a:lnTo>
                  <a:lnTo>
                    <a:pt x="480" y="568"/>
                  </a:lnTo>
                  <a:lnTo>
                    <a:pt x="494" y="563"/>
                  </a:lnTo>
                  <a:lnTo>
                    <a:pt x="506" y="557"/>
                  </a:lnTo>
                  <a:lnTo>
                    <a:pt x="519" y="551"/>
                  </a:lnTo>
                  <a:lnTo>
                    <a:pt x="531" y="544"/>
                  </a:lnTo>
                  <a:lnTo>
                    <a:pt x="556" y="528"/>
                  </a:lnTo>
                  <a:lnTo>
                    <a:pt x="580" y="511"/>
                  </a:lnTo>
                  <a:lnTo>
                    <a:pt x="602" y="493"/>
                  </a:lnTo>
                  <a:lnTo>
                    <a:pt x="624" y="472"/>
                  </a:lnTo>
                  <a:lnTo>
                    <a:pt x="646" y="451"/>
                  </a:lnTo>
                  <a:lnTo>
                    <a:pt x="667" y="429"/>
                  </a:lnTo>
                  <a:lnTo>
                    <a:pt x="710" y="385"/>
                  </a:lnTo>
                  <a:lnTo>
                    <a:pt x="751" y="341"/>
                  </a:lnTo>
                  <a:lnTo>
                    <a:pt x="773" y="320"/>
                  </a:lnTo>
                  <a:lnTo>
                    <a:pt x="794" y="300"/>
                  </a:lnTo>
                  <a:lnTo>
                    <a:pt x="818" y="281"/>
                  </a:lnTo>
                  <a:lnTo>
                    <a:pt x="840" y="264"/>
                  </a:lnTo>
                  <a:lnTo>
                    <a:pt x="851" y="245"/>
                  </a:lnTo>
                  <a:lnTo>
                    <a:pt x="862" y="227"/>
                  </a:lnTo>
                  <a:lnTo>
                    <a:pt x="875" y="210"/>
                  </a:lnTo>
                  <a:lnTo>
                    <a:pt x="888" y="196"/>
                  </a:lnTo>
                  <a:lnTo>
                    <a:pt x="903" y="182"/>
                  </a:lnTo>
                  <a:lnTo>
                    <a:pt x="918" y="170"/>
                  </a:lnTo>
                  <a:lnTo>
                    <a:pt x="935" y="159"/>
                  </a:lnTo>
                  <a:lnTo>
                    <a:pt x="952" y="149"/>
                  </a:lnTo>
                  <a:lnTo>
                    <a:pt x="969" y="140"/>
                  </a:lnTo>
                  <a:lnTo>
                    <a:pt x="987" y="132"/>
                  </a:lnTo>
                  <a:lnTo>
                    <a:pt x="1005" y="124"/>
                  </a:lnTo>
                  <a:lnTo>
                    <a:pt x="1023" y="117"/>
                  </a:lnTo>
                  <a:lnTo>
                    <a:pt x="1062" y="104"/>
                  </a:lnTo>
                  <a:lnTo>
                    <a:pt x="1101" y="91"/>
                  </a:lnTo>
                  <a:lnTo>
                    <a:pt x="1162" y="74"/>
                  </a:lnTo>
                  <a:lnTo>
                    <a:pt x="1227" y="54"/>
                  </a:lnTo>
                  <a:lnTo>
                    <a:pt x="1259" y="44"/>
                  </a:lnTo>
                  <a:lnTo>
                    <a:pt x="1292" y="35"/>
                  </a:lnTo>
                  <a:lnTo>
                    <a:pt x="1327" y="25"/>
                  </a:lnTo>
                  <a:lnTo>
                    <a:pt x="1360" y="17"/>
                  </a:lnTo>
                  <a:lnTo>
                    <a:pt x="1393" y="10"/>
                  </a:lnTo>
                  <a:lnTo>
                    <a:pt x="1427" y="5"/>
                  </a:lnTo>
                  <a:lnTo>
                    <a:pt x="1444" y="3"/>
                  </a:lnTo>
                  <a:lnTo>
                    <a:pt x="1460" y="1"/>
                  </a:lnTo>
                  <a:lnTo>
                    <a:pt x="1477" y="1"/>
                  </a:lnTo>
                  <a:lnTo>
                    <a:pt x="1493" y="0"/>
                  </a:lnTo>
                  <a:lnTo>
                    <a:pt x="1509" y="1"/>
                  </a:lnTo>
                  <a:lnTo>
                    <a:pt x="1525" y="2"/>
                  </a:lnTo>
                  <a:lnTo>
                    <a:pt x="1541" y="3"/>
                  </a:lnTo>
                  <a:lnTo>
                    <a:pt x="1556" y="6"/>
                  </a:lnTo>
                  <a:lnTo>
                    <a:pt x="1573" y="9"/>
                  </a:lnTo>
                  <a:lnTo>
                    <a:pt x="1588" y="13"/>
                  </a:lnTo>
                  <a:lnTo>
                    <a:pt x="1603" y="18"/>
                  </a:lnTo>
                  <a:lnTo>
                    <a:pt x="1617" y="24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1" name="Freeform 67"/>
            <p:cNvSpPr>
              <a:spLocks/>
            </p:cNvSpPr>
            <p:nvPr/>
          </p:nvSpPr>
          <p:spPr bwMode="auto">
            <a:xfrm>
              <a:off x="3471" y="2716"/>
              <a:ext cx="2" cy="9"/>
            </a:xfrm>
            <a:custGeom>
              <a:avLst/>
              <a:gdLst>
                <a:gd name="T0" fmla="*/ 9 w 9"/>
                <a:gd name="T1" fmla="*/ 0 h 63"/>
                <a:gd name="T2" fmla="*/ 0 w 9"/>
                <a:gd name="T3" fmla="*/ 63 h 63"/>
                <a:gd name="T4" fmla="*/ 9 w 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3">
                  <a:moveTo>
                    <a:pt x="9" y="0"/>
                  </a:moveTo>
                  <a:lnTo>
                    <a:pt x="0" y="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2" name="Freeform 68"/>
            <p:cNvSpPr>
              <a:spLocks/>
            </p:cNvSpPr>
            <p:nvPr/>
          </p:nvSpPr>
          <p:spPr bwMode="auto">
            <a:xfrm>
              <a:off x="3592" y="2743"/>
              <a:ext cx="436" cy="1082"/>
            </a:xfrm>
            <a:custGeom>
              <a:avLst/>
              <a:gdLst>
                <a:gd name="T0" fmla="*/ 1734 w 2968"/>
                <a:gd name="T1" fmla="*/ 321 h 6549"/>
                <a:gd name="T2" fmla="*/ 1670 w 2968"/>
                <a:gd name="T3" fmla="*/ 274 h 6549"/>
                <a:gd name="T4" fmla="*/ 1717 w 2968"/>
                <a:gd name="T5" fmla="*/ 693 h 6549"/>
                <a:gd name="T6" fmla="*/ 2019 w 2968"/>
                <a:gd name="T7" fmla="*/ 1426 h 6549"/>
                <a:gd name="T8" fmla="*/ 2150 w 2968"/>
                <a:gd name="T9" fmla="*/ 1492 h 6549"/>
                <a:gd name="T10" fmla="*/ 2019 w 2968"/>
                <a:gd name="T11" fmla="*/ 1331 h 6549"/>
                <a:gd name="T12" fmla="*/ 2176 w 2968"/>
                <a:gd name="T13" fmla="*/ 1274 h 6549"/>
                <a:gd name="T14" fmla="*/ 2146 w 2968"/>
                <a:gd name="T15" fmla="*/ 1774 h 6549"/>
                <a:gd name="T16" fmla="*/ 1896 w 2968"/>
                <a:gd name="T17" fmla="*/ 2386 h 6549"/>
                <a:gd name="T18" fmla="*/ 1928 w 2968"/>
                <a:gd name="T19" fmla="*/ 2495 h 6549"/>
                <a:gd name="T20" fmla="*/ 1950 w 2968"/>
                <a:gd name="T21" fmla="*/ 3092 h 6549"/>
                <a:gd name="T22" fmla="*/ 1985 w 2968"/>
                <a:gd name="T23" fmla="*/ 3418 h 6549"/>
                <a:gd name="T24" fmla="*/ 2454 w 2968"/>
                <a:gd name="T25" fmla="*/ 4268 h 6549"/>
                <a:gd name="T26" fmla="*/ 2753 w 2968"/>
                <a:gd name="T27" fmla="*/ 5062 h 6549"/>
                <a:gd name="T28" fmla="*/ 2847 w 2968"/>
                <a:gd name="T29" fmla="*/ 5769 h 6549"/>
                <a:gd name="T30" fmla="*/ 2895 w 2968"/>
                <a:gd name="T31" fmla="*/ 6017 h 6549"/>
                <a:gd name="T32" fmla="*/ 2681 w 2968"/>
                <a:gd name="T33" fmla="*/ 5969 h 6549"/>
                <a:gd name="T34" fmla="*/ 2827 w 2968"/>
                <a:gd name="T35" fmla="*/ 6050 h 6549"/>
                <a:gd name="T36" fmla="*/ 2962 w 2968"/>
                <a:gd name="T37" fmla="*/ 6228 h 6549"/>
                <a:gd name="T38" fmla="*/ 2932 w 2968"/>
                <a:gd name="T39" fmla="*/ 6337 h 6549"/>
                <a:gd name="T40" fmla="*/ 2749 w 2968"/>
                <a:gd name="T41" fmla="*/ 6489 h 6549"/>
                <a:gd name="T42" fmla="*/ 2219 w 2968"/>
                <a:gd name="T43" fmla="*/ 6468 h 6549"/>
                <a:gd name="T44" fmla="*/ 1910 w 2968"/>
                <a:gd name="T45" fmla="*/ 6282 h 6549"/>
                <a:gd name="T46" fmla="*/ 1651 w 2968"/>
                <a:gd name="T47" fmla="*/ 6227 h 6549"/>
                <a:gd name="T48" fmla="*/ 1171 w 2968"/>
                <a:gd name="T49" fmla="*/ 6406 h 6549"/>
                <a:gd name="T50" fmla="*/ 1073 w 2968"/>
                <a:gd name="T51" fmla="*/ 6281 h 6549"/>
                <a:gd name="T52" fmla="*/ 1116 w 2968"/>
                <a:gd name="T53" fmla="*/ 6179 h 6549"/>
                <a:gd name="T54" fmla="*/ 1104 w 2968"/>
                <a:gd name="T55" fmla="*/ 5976 h 6549"/>
                <a:gd name="T56" fmla="*/ 1191 w 2968"/>
                <a:gd name="T57" fmla="*/ 5899 h 6549"/>
                <a:gd name="T58" fmla="*/ 1390 w 2968"/>
                <a:gd name="T59" fmla="*/ 5805 h 6549"/>
                <a:gd name="T60" fmla="*/ 1421 w 2968"/>
                <a:gd name="T61" fmla="*/ 5682 h 6549"/>
                <a:gd name="T62" fmla="*/ 1202 w 2968"/>
                <a:gd name="T63" fmla="*/ 5831 h 6549"/>
                <a:gd name="T64" fmla="*/ 1082 w 2968"/>
                <a:gd name="T65" fmla="*/ 5738 h 6549"/>
                <a:gd name="T66" fmla="*/ 909 w 2968"/>
                <a:gd name="T67" fmla="*/ 5124 h 6549"/>
                <a:gd name="T68" fmla="*/ 431 w 2968"/>
                <a:gd name="T69" fmla="*/ 4088 h 6549"/>
                <a:gd name="T70" fmla="*/ 279 w 2968"/>
                <a:gd name="T71" fmla="*/ 3428 h 6549"/>
                <a:gd name="T72" fmla="*/ 257 w 2968"/>
                <a:gd name="T73" fmla="*/ 2490 h 6549"/>
                <a:gd name="T74" fmla="*/ 112 w 2968"/>
                <a:gd name="T75" fmla="*/ 2218 h 6549"/>
                <a:gd name="T76" fmla="*/ 1 w 2968"/>
                <a:gd name="T77" fmla="*/ 962 h 6549"/>
                <a:gd name="T78" fmla="*/ 99 w 2968"/>
                <a:gd name="T79" fmla="*/ 663 h 6549"/>
                <a:gd name="T80" fmla="*/ 304 w 2968"/>
                <a:gd name="T81" fmla="*/ 934 h 6549"/>
                <a:gd name="T82" fmla="*/ 520 w 2968"/>
                <a:gd name="T83" fmla="*/ 951 h 6549"/>
                <a:gd name="T84" fmla="*/ 668 w 2968"/>
                <a:gd name="T85" fmla="*/ 1106 h 6549"/>
                <a:gd name="T86" fmla="*/ 983 w 2968"/>
                <a:gd name="T87" fmla="*/ 1306 h 6549"/>
                <a:gd name="T88" fmla="*/ 1147 w 2968"/>
                <a:gd name="T89" fmla="*/ 1292 h 6549"/>
                <a:gd name="T90" fmla="*/ 1070 w 2968"/>
                <a:gd name="T91" fmla="*/ 1604 h 6549"/>
                <a:gd name="T92" fmla="*/ 1087 w 2968"/>
                <a:gd name="T93" fmla="*/ 2221 h 6549"/>
                <a:gd name="T94" fmla="*/ 1146 w 2968"/>
                <a:gd name="T95" fmla="*/ 2325 h 6549"/>
                <a:gd name="T96" fmla="*/ 1102 w 2968"/>
                <a:gd name="T97" fmla="*/ 1727 h 6549"/>
                <a:gd name="T98" fmla="*/ 1213 w 2968"/>
                <a:gd name="T99" fmla="*/ 1288 h 6549"/>
                <a:gd name="T100" fmla="*/ 1350 w 2968"/>
                <a:gd name="T101" fmla="*/ 1377 h 6549"/>
                <a:gd name="T102" fmla="*/ 1522 w 2968"/>
                <a:gd name="T103" fmla="*/ 2001 h 6549"/>
                <a:gd name="T104" fmla="*/ 1474 w 2968"/>
                <a:gd name="T105" fmla="*/ 1601 h 6549"/>
                <a:gd name="T106" fmla="*/ 1344 w 2968"/>
                <a:gd name="T107" fmla="*/ 1004 h 6549"/>
                <a:gd name="T108" fmla="*/ 1369 w 2968"/>
                <a:gd name="T109" fmla="*/ 550 h 6549"/>
                <a:gd name="T110" fmla="*/ 1471 w 2968"/>
                <a:gd name="T111" fmla="*/ 344 h 6549"/>
                <a:gd name="T112" fmla="*/ 1521 w 2968"/>
                <a:gd name="T113" fmla="*/ 327 h 6549"/>
                <a:gd name="T114" fmla="*/ 1508 w 2968"/>
                <a:gd name="T115" fmla="*/ 179 h 6549"/>
                <a:gd name="T116" fmla="*/ 1622 w 2968"/>
                <a:gd name="T117" fmla="*/ 1 h 6549"/>
                <a:gd name="T118" fmla="*/ 1762 w 2968"/>
                <a:gd name="T119" fmla="*/ 77 h 6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68" h="6549">
                  <a:moveTo>
                    <a:pt x="1871" y="202"/>
                  </a:moveTo>
                  <a:lnTo>
                    <a:pt x="1855" y="222"/>
                  </a:lnTo>
                  <a:lnTo>
                    <a:pt x="1839" y="242"/>
                  </a:lnTo>
                  <a:lnTo>
                    <a:pt x="1823" y="262"/>
                  </a:lnTo>
                  <a:lnTo>
                    <a:pt x="1808" y="283"/>
                  </a:lnTo>
                  <a:lnTo>
                    <a:pt x="1792" y="302"/>
                  </a:lnTo>
                  <a:lnTo>
                    <a:pt x="1776" y="322"/>
                  </a:lnTo>
                  <a:lnTo>
                    <a:pt x="1759" y="341"/>
                  </a:lnTo>
                  <a:lnTo>
                    <a:pt x="1740" y="361"/>
                  </a:lnTo>
                  <a:lnTo>
                    <a:pt x="1737" y="355"/>
                  </a:lnTo>
                  <a:lnTo>
                    <a:pt x="1736" y="349"/>
                  </a:lnTo>
                  <a:lnTo>
                    <a:pt x="1735" y="343"/>
                  </a:lnTo>
                  <a:lnTo>
                    <a:pt x="1734" y="336"/>
                  </a:lnTo>
                  <a:lnTo>
                    <a:pt x="1734" y="321"/>
                  </a:lnTo>
                  <a:lnTo>
                    <a:pt x="1735" y="306"/>
                  </a:lnTo>
                  <a:lnTo>
                    <a:pt x="1734" y="291"/>
                  </a:lnTo>
                  <a:lnTo>
                    <a:pt x="1732" y="276"/>
                  </a:lnTo>
                  <a:lnTo>
                    <a:pt x="1730" y="269"/>
                  </a:lnTo>
                  <a:lnTo>
                    <a:pt x="1727" y="262"/>
                  </a:lnTo>
                  <a:lnTo>
                    <a:pt x="1723" y="256"/>
                  </a:lnTo>
                  <a:lnTo>
                    <a:pt x="1717" y="250"/>
                  </a:lnTo>
                  <a:lnTo>
                    <a:pt x="1701" y="254"/>
                  </a:lnTo>
                  <a:lnTo>
                    <a:pt x="1683" y="259"/>
                  </a:lnTo>
                  <a:lnTo>
                    <a:pt x="1679" y="261"/>
                  </a:lnTo>
                  <a:lnTo>
                    <a:pt x="1676" y="263"/>
                  </a:lnTo>
                  <a:lnTo>
                    <a:pt x="1673" y="267"/>
                  </a:lnTo>
                  <a:lnTo>
                    <a:pt x="1671" y="270"/>
                  </a:lnTo>
                  <a:lnTo>
                    <a:pt x="1670" y="274"/>
                  </a:lnTo>
                  <a:lnTo>
                    <a:pt x="1670" y="279"/>
                  </a:lnTo>
                  <a:lnTo>
                    <a:pt x="1671" y="284"/>
                  </a:lnTo>
                  <a:lnTo>
                    <a:pt x="1673" y="290"/>
                  </a:lnTo>
                  <a:lnTo>
                    <a:pt x="1671" y="329"/>
                  </a:lnTo>
                  <a:lnTo>
                    <a:pt x="1671" y="367"/>
                  </a:lnTo>
                  <a:lnTo>
                    <a:pt x="1672" y="405"/>
                  </a:lnTo>
                  <a:lnTo>
                    <a:pt x="1674" y="442"/>
                  </a:lnTo>
                  <a:lnTo>
                    <a:pt x="1678" y="479"/>
                  </a:lnTo>
                  <a:lnTo>
                    <a:pt x="1682" y="515"/>
                  </a:lnTo>
                  <a:lnTo>
                    <a:pt x="1687" y="552"/>
                  </a:lnTo>
                  <a:lnTo>
                    <a:pt x="1693" y="588"/>
                  </a:lnTo>
                  <a:lnTo>
                    <a:pt x="1700" y="623"/>
                  </a:lnTo>
                  <a:lnTo>
                    <a:pt x="1708" y="659"/>
                  </a:lnTo>
                  <a:lnTo>
                    <a:pt x="1717" y="693"/>
                  </a:lnTo>
                  <a:lnTo>
                    <a:pt x="1726" y="727"/>
                  </a:lnTo>
                  <a:lnTo>
                    <a:pt x="1736" y="761"/>
                  </a:lnTo>
                  <a:lnTo>
                    <a:pt x="1747" y="796"/>
                  </a:lnTo>
                  <a:lnTo>
                    <a:pt x="1758" y="829"/>
                  </a:lnTo>
                  <a:lnTo>
                    <a:pt x="1769" y="862"/>
                  </a:lnTo>
                  <a:lnTo>
                    <a:pt x="1794" y="929"/>
                  </a:lnTo>
                  <a:lnTo>
                    <a:pt x="1820" y="994"/>
                  </a:lnTo>
                  <a:lnTo>
                    <a:pt x="1848" y="1059"/>
                  </a:lnTo>
                  <a:lnTo>
                    <a:pt x="1876" y="1124"/>
                  </a:lnTo>
                  <a:lnTo>
                    <a:pt x="1905" y="1189"/>
                  </a:lnTo>
                  <a:lnTo>
                    <a:pt x="1933" y="1253"/>
                  </a:lnTo>
                  <a:lnTo>
                    <a:pt x="1961" y="1318"/>
                  </a:lnTo>
                  <a:lnTo>
                    <a:pt x="1989" y="1383"/>
                  </a:lnTo>
                  <a:lnTo>
                    <a:pt x="2019" y="1426"/>
                  </a:lnTo>
                  <a:lnTo>
                    <a:pt x="2052" y="1469"/>
                  </a:lnTo>
                  <a:lnTo>
                    <a:pt x="2060" y="1479"/>
                  </a:lnTo>
                  <a:lnTo>
                    <a:pt x="2070" y="1488"/>
                  </a:lnTo>
                  <a:lnTo>
                    <a:pt x="2079" y="1495"/>
                  </a:lnTo>
                  <a:lnTo>
                    <a:pt x="2090" y="1502"/>
                  </a:lnTo>
                  <a:lnTo>
                    <a:pt x="2101" y="1507"/>
                  </a:lnTo>
                  <a:lnTo>
                    <a:pt x="2113" y="1510"/>
                  </a:lnTo>
                  <a:lnTo>
                    <a:pt x="2119" y="1511"/>
                  </a:lnTo>
                  <a:lnTo>
                    <a:pt x="2126" y="1512"/>
                  </a:lnTo>
                  <a:lnTo>
                    <a:pt x="2132" y="1512"/>
                  </a:lnTo>
                  <a:lnTo>
                    <a:pt x="2139" y="1512"/>
                  </a:lnTo>
                  <a:lnTo>
                    <a:pt x="2143" y="1504"/>
                  </a:lnTo>
                  <a:lnTo>
                    <a:pt x="2148" y="1496"/>
                  </a:lnTo>
                  <a:lnTo>
                    <a:pt x="2150" y="1492"/>
                  </a:lnTo>
                  <a:lnTo>
                    <a:pt x="2151" y="1488"/>
                  </a:lnTo>
                  <a:lnTo>
                    <a:pt x="2151" y="1483"/>
                  </a:lnTo>
                  <a:lnTo>
                    <a:pt x="2150" y="1477"/>
                  </a:lnTo>
                  <a:lnTo>
                    <a:pt x="2140" y="1472"/>
                  </a:lnTo>
                  <a:lnTo>
                    <a:pt x="2131" y="1466"/>
                  </a:lnTo>
                  <a:lnTo>
                    <a:pt x="2121" y="1460"/>
                  </a:lnTo>
                  <a:lnTo>
                    <a:pt x="2112" y="1453"/>
                  </a:lnTo>
                  <a:lnTo>
                    <a:pt x="2096" y="1439"/>
                  </a:lnTo>
                  <a:lnTo>
                    <a:pt x="2079" y="1423"/>
                  </a:lnTo>
                  <a:lnTo>
                    <a:pt x="2065" y="1407"/>
                  </a:lnTo>
                  <a:lnTo>
                    <a:pt x="2052" y="1388"/>
                  </a:lnTo>
                  <a:lnTo>
                    <a:pt x="2040" y="1370"/>
                  </a:lnTo>
                  <a:lnTo>
                    <a:pt x="2029" y="1351"/>
                  </a:lnTo>
                  <a:lnTo>
                    <a:pt x="2019" y="1331"/>
                  </a:lnTo>
                  <a:lnTo>
                    <a:pt x="2009" y="1311"/>
                  </a:lnTo>
                  <a:lnTo>
                    <a:pt x="2000" y="1291"/>
                  </a:lnTo>
                  <a:lnTo>
                    <a:pt x="1991" y="1270"/>
                  </a:lnTo>
                  <a:lnTo>
                    <a:pt x="1974" y="1229"/>
                  </a:lnTo>
                  <a:lnTo>
                    <a:pt x="1956" y="1189"/>
                  </a:lnTo>
                  <a:lnTo>
                    <a:pt x="1973" y="1189"/>
                  </a:lnTo>
                  <a:lnTo>
                    <a:pt x="2116" y="1000"/>
                  </a:lnTo>
                  <a:lnTo>
                    <a:pt x="2128" y="1038"/>
                  </a:lnTo>
                  <a:lnTo>
                    <a:pt x="2139" y="1076"/>
                  </a:lnTo>
                  <a:lnTo>
                    <a:pt x="2148" y="1114"/>
                  </a:lnTo>
                  <a:lnTo>
                    <a:pt x="2157" y="1154"/>
                  </a:lnTo>
                  <a:lnTo>
                    <a:pt x="2164" y="1194"/>
                  </a:lnTo>
                  <a:lnTo>
                    <a:pt x="2171" y="1233"/>
                  </a:lnTo>
                  <a:lnTo>
                    <a:pt x="2176" y="1274"/>
                  </a:lnTo>
                  <a:lnTo>
                    <a:pt x="2181" y="1313"/>
                  </a:lnTo>
                  <a:lnTo>
                    <a:pt x="2185" y="1353"/>
                  </a:lnTo>
                  <a:lnTo>
                    <a:pt x="2188" y="1393"/>
                  </a:lnTo>
                  <a:lnTo>
                    <a:pt x="2190" y="1433"/>
                  </a:lnTo>
                  <a:lnTo>
                    <a:pt x="2191" y="1472"/>
                  </a:lnTo>
                  <a:lnTo>
                    <a:pt x="2192" y="1510"/>
                  </a:lnTo>
                  <a:lnTo>
                    <a:pt x="2191" y="1549"/>
                  </a:lnTo>
                  <a:lnTo>
                    <a:pt x="2191" y="1586"/>
                  </a:lnTo>
                  <a:lnTo>
                    <a:pt x="2189" y="1623"/>
                  </a:lnTo>
                  <a:lnTo>
                    <a:pt x="2184" y="1648"/>
                  </a:lnTo>
                  <a:lnTo>
                    <a:pt x="2177" y="1674"/>
                  </a:lnTo>
                  <a:lnTo>
                    <a:pt x="2171" y="1699"/>
                  </a:lnTo>
                  <a:lnTo>
                    <a:pt x="2163" y="1724"/>
                  </a:lnTo>
                  <a:lnTo>
                    <a:pt x="2146" y="1774"/>
                  </a:lnTo>
                  <a:lnTo>
                    <a:pt x="2128" y="1824"/>
                  </a:lnTo>
                  <a:lnTo>
                    <a:pt x="2108" y="1872"/>
                  </a:lnTo>
                  <a:lnTo>
                    <a:pt x="2086" y="1922"/>
                  </a:lnTo>
                  <a:lnTo>
                    <a:pt x="2064" y="1970"/>
                  </a:lnTo>
                  <a:lnTo>
                    <a:pt x="2041" y="2018"/>
                  </a:lnTo>
                  <a:lnTo>
                    <a:pt x="2019" y="2067"/>
                  </a:lnTo>
                  <a:lnTo>
                    <a:pt x="1997" y="2115"/>
                  </a:lnTo>
                  <a:lnTo>
                    <a:pt x="1975" y="2164"/>
                  </a:lnTo>
                  <a:lnTo>
                    <a:pt x="1954" y="2212"/>
                  </a:lnTo>
                  <a:lnTo>
                    <a:pt x="1935" y="2261"/>
                  </a:lnTo>
                  <a:lnTo>
                    <a:pt x="1917" y="2311"/>
                  </a:lnTo>
                  <a:lnTo>
                    <a:pt x="1910" y="2336"/>
                  </a:lnTo>
                  <a:lnTo>
                    <a:pt x="1902" y="2361"/>
                  </a:lnTo>
                  <a:lnTo>
                    <a:pt x="1896" y="2386"/>
                  </a:lnTo>
                  <a:lnTo>
                    <a:pt x="1890" y="2412"/>
                  </a:lnTo>
                  <a:lnTo>
                    <a:pt x="1892" y="2417"/>
                  </a:lnTo>
                  <a:lnTo>
                    <a:pt x="1894" y="2420"/>
                  </a:lnTo>
                  <a:lnTo>
                    <a:pt x="1896" y="2422"/>
                  </a:lnTo>
                  <a:lnTo>
                    <a:pt x="1899" y="2423"/>
                  </a:lnTo>
                  <a:lnTo>
                    <a:pt x="1902" y="2423"/>
                  </a:lnTo>
                  <a:lnTo>
                    <a:pt x="1905" y="2423"/>
                  </a:lnTo>
                  <a:lnTo>
                    <a:pt x="1908" y="2422"/>
                  </a:lnTo>
                  <a:lnTo>
                    <a:pt x="1911" y="2421"/>
                  </a:lnTo>
                  <a:lnTo>
                    <a:pt x="1917" y="2417"/>
                  </a:lnTo>
                  <a:lnTo>
                    <a:pt x="1922" y="2414"/>
                  </a:lnTo>
                  <a:lnTo>
                    <a:pt x="1926" y="2412"/>
                  </a:lnTo>
                  <a:lnTo>
                    <a:pt x="1929" y="2412"/>
                  </a:lnTo>
                  <a:lnTo>
                    <a:pt x="1928" y="2495"/>
                  </a:lnTo>
                  <a:lnTo>
                    <a:pt x="1928" y="2577"/>
                  </a:lnTo>
                  <a:lnTo>
                    <a:pt x="1927" y="2658"/>
                  </a:lnTo>
                  <a:lnTo>
                    <a:pt x="1926" y="2739"/>
                  </a:lnTo>
                  <a:lnTo>
                    <a:pt x="1925" y="2778"/>
                  </a:lnTo>
                  <a:lnTo>
                    <a:pt x="1923" y="2819"/>
                  </a:lnTo>
                  <a:lnTo>
                    <a:pt x="1921" y="2858"/>
                  </a:lnTo>
                  <a:lnTo>
                    <a:pt x="1918" y="2897"/>
                  </a:lnTo>
                  <a:lnTo>
                    <a:pt x="1914" y="2937"/>
                  </a:lnTo>
                  <a:lnTo>
                    <a:pt x="1910" y="2976"/>
                  </a:lnTo>
                  <a:lnTo>
                    <a:pt x="1905" y="3016"/>
                  </a:lnTo>
                  <a:lnTo>
                    <a:pt x="1899" y="3056"/>
                  </a:lnTo>
                  <a:lnTo>
                    <a:pt x="1917" y="3066"/>
                  </a:lnTo>
                  <a:lnTo>
                    <a:pt x="1934" y="3078"/>
                  </a:lnTo>
                  <a:lnTo>
                    <a:pt x="1950" y="3092"/>
                  </a:lnTo>
                  <a:lnTo>
                    <a:pt x="1965" y="3106"/>
                  </a:lnTo>
                  <a:lnTo>
                    <a:pt x="1979" y="3122"/>
                  </a:lnTo>
                  <a:lnTo>
                    <a:pt x="1990" y="3138"/>
                  </a:lnTo>
                  <a:lnTo>
                    <a:pt x="2001" y="3156"/>
                  </a:lnTo>
                  <a:lnTo>
                    <a:pt x="2010" y="3175"/>
                  </a:lnTo>
                  <a:lnTo>
                    <a:pt x="2018" y="3194"/>
                  </a:lnTo>
                  <a:lnTo>
                    <a:pt x="2024" y="3214"/>
                  </a:lnTo>
                  <a:lnTo>
                    <a:pt x="2029" y="3234"/>
                  </a:lnTo>
                  <a:lnTo>
                    <a:pt x="2033" y="3254"/>
                  </a:lnTo>
                  <a:lnTo>
                    <a:pt x="2035" y="3275"/>
                  </a:lnTo>
                  <a:lnTo>
                    <a:pt x="2036" y="3297"/>
                  </a:lnTo>
                  <a:lnTo>
                    <a:pt x="2035" y="3318"/>
                  </a:lnTo>
                  <a:lnTo>
                    <a:pt x="2033" y="3339"/>
                  </a:lnTo>
                  <a:lnTo>
                    <a:pt x="1985" y="3418"/>
                  </a:lnTo>
                  <a:lnTo>
                    <a:pt x="2018" y="3477"/>
                  </a:lnTo>
                  <a:lnTo>
                    <a:pt x="2051" y="3536"/>
                  </a:lnTo>
                  <a:lnTo>
                    <a:pt x="2085" y="3596"/>
                  </a:lnTo>
                  <a:lnTo>
                    <a:pt x="2121" y="3655"/>
                  </a:lnTo>
                  <a:lnTo>
                    <a:pt x="2156" y="3716"/>
                  </a:lnTo>
                  <a:lnTo>
                    <a:pt x="2190" y="3775"/>
                  </a:lnTo>
                  <a:lnTo>
                    <a:pt x="2226" y="3836"/>
                  </a:lnTo>
                  <a:lnTo>
                    <a:pt x="2260" y="3897"/>
                  </a:lnTo>
                  <a:lnTo>
                    <a:pt x="2294" y="3958"/>
                  </a:lnTo>
                  <a:lnTo>
                    <a:pt x="2328" y="4019"/>
                  </a:lnTo>
                  <a:lnTo>
                    <a:pt x="2361" y="4081"/>
                  </a:lnTo>
                  <a:lnTo>
                    <a:pt x="2393" y="4143"/>
                  </a:lnTo>
                  <a:lnTo>
                    <a:pt x="2424" y="4206"/>
                  </a:lnTo>
                  <a:lnTo>
                    <a:pt x="2454" y="4268"/>
                  </a:lnTo>
                  <a:lnTo>
                    <a:pt x="2483" y="4332"/>
                  </a:lnTo>
                  <a:lnTo>
                    <a:pt x="2510" y="4395"/>
                  </a:lnTo>
                  <a:lnTo>
                    <a:pt x="2550" y="4488"/>
                  </a:lnTo>
                  <a:lnTo>
                    <a:pt x="2589" y="4581"/>
                  </a:lnTo>
                  <a:lnTo>
                    <a:pt x="2608" y="4628"/>
                  </a:lnTo>
                  <a:lnTo>
                    <a:pt x="2626" y="4676"/>
                  </a:lnTo>
                  <a:lnTo>
                    <a:pt x="2644" y="4723"/>
                  </a:lnTo>
                  <a:lnTo>
                    <a:pt x="2661" y="4770"/>
                  </a:lnTo>
                  <a:lnTo>
                    <a:pt x="2678" y="4819"/>
                  </a:lnTo>
                  <a:lnTo>
                    <a:pt x="2694" y="4867"/>
                  </a:lnTo>
                  <a:lnTo>
                    <a:pt x="2710" y="4915"/>
                  </a:lnTo>
                  <a:lnTo>
                    <a:pt x="2726" y="4964"/>
                  </a:lnTo>
                  <a:lnTo>
                    <a:pt x="2740" y="5012"/>
                  </a:lnTo>
                  <a:lnTo>
                    <a:pt x="2753" y="5062"/>
                  </a:lnTo>
                  <a:lnTo>
                    <a:pt x="2766" y="5111"/>
                  </a:lnTo>
                  <a:lnTo>
                    <a:pt x="2778" y="5160"/>
                  </a:lnTo>
                  <a:lnTo>
                    <a:pt x="2789" y="5211"/>
                  </a:lnTo>
                  <a:lnTo>
                    <a:pt x="2799" y="5260"/>
                  </a:lnTo>
                  <a:lnTo>
                    <a:pt x="2809" y="5311"/>
                  </a:lnTo>
                  <a:lnTo>
                    <a:pt x="2817" y="5361"/>
                  </a:lnTo>
                  <a:lnTo>
                    <a:pt x="2825" y="5411"/>
                  </a:lnTo>
                  <a:lnTo>
                    <a:pt x="2831" y="5462"/>
                  </a:lnTo>
                  <a:lnTo>
                    <a:pt x="2836" y="5513"/>
                  </a:lnTo>
                  <a:lnTo>
                    <a:pt x="2841" y="5564"/>
                  </a:lnTo>
                  <a:lnTo>
                    <a:pt x="2844" y="5615"/>
                  </a:lnTo>
                  <a:lnTo>
                    <a:pt x="2846" y="5666"/>
                  </a:lnTo>
                  <a:lnTo>
                    <a:pt x="2847" y="5718"/>
                  </a:lnTo>
                  <a:lnTo>
                    <a:pt x="2847" y="5769"/>
                  </a:lnTo>
                  <a:lnTo>
                    <a:pt x="2845" y="5822"/>
                  </a:lnTo>
                  <a:lnTo>
                    <a:pt x="2842" y="5873"/>
                  </a:lnTo>
                  <a:lnTo>
                    <a:pt x="2838" y="5925"/>
                  </a:lnTo>
                  <a:lnTo>
                    <a:pt x="2833" y="5978"/>
                  </a:lnTo>
                  <a:lnTo>
                    <a:pt x="2836" y="5982"/>
                  </a:lnTo>
                  <a:lnTo>
                    <a:pt x="2840" y="5985"/>
                  </a:lnTo>
                  <a:lnTo>
                    <a:pt x="2846" y="5988"/>
                  </a:lnTo>
                  <a:lnTo>
                    <a:pt x="2853" y="5991"/>
                  </a:lnTo>
                  <a:lnTo>
                    <a:pt x="2865" y="5996"/>
                  </a:lnTo>
                  <a:lnTo>
                    <a:pt x="2878" y="6002"/>
                  </a:lnTo>
                  <a:lnTo>
                    <a:pt x="2884" y="6005"/>
                  </a:lnTo>
                  <a:lnTo>
                    <a:pt x="2889" y="6008"/>
                  </a:lnTo>
                  <a:lnTo>
                    <a:pt x="2893" y="6012"/>
                  </a:lnTo>
                  <a:lnTo>
                    <a:pt x="2895" y="6017"/>
                  </a:lnTo>
                  <a:lnTo>
                    <a:pt x="2897" y="6022"/>
                  </a:lnTo>
                  <a:lnTo>
                    <a:pt x="2896" y="6028"/>
                  </a:lnTo>
                  <a:lnTo>
                    <a:pt x="2893" y="6036"/>
                  </a:lnTo>
                  <a:lnTo>
                    <a:pt x="2889" y="6044"/>
                  </a:lnTo>
                  <a:lnTo>
                    <a:pt x="2870" y="6033"/>
                  </a:lnTo>
                  <a:lnTo>
                    <a:pt x="2851" y="6023"/>
                  </a:lnTo>
                  <a:lnTo>
                    <a:pt x="2830" y="6014"/>
                  </a:lnTo>
                  <a:lnTo>
                    <a:pt x="2810" y="6005"/>
                  </a:lnTo>
                  <a:lnTo>
                    <a:pt x="2789" y="5997"/>
                  </a:lnTo>
                  <a:lnTo>
                    <a:pt x="2768" y="5990"/>
                  </a:lnTo>
                  <a:lnTo>
                    <a:pt x="2747" y="5983"/>
                  </a:lnTo>
                  <a:lnTo>
                    <a:pt x="2725" y="5978"/>
                  </a:lnTo>
                  <a:lnTo>
                    <a:pt x="2703" y="5973"/>
                  </a:lnTo>
                  <a:lnTo>
                    <a:pt x="2681" y="5969"/>
                  </a:lnTo>
                  <a:lnTo>
                    <a:pt x="2659" y="5966"/>
                  </a:lnTo>
                  <a:lnTo>
                    <a:pt x="2637" y="5964"/>
                  </a:lnTo>
                  <a:lnTo>
                    <a:pt x="2615" y="5963"/>
                  </a:lnTo>
                  <a:lnTo>
                    <a:pt x="2592" y="5963"/>
                  </a:lnTo>
                  <a:lnTo>
                    <a:pt x="2571" y="5964"/>
                  </a:lnTo>
                  <a:lnTo>
                    <a:pt x="2549" y="5966"/>
                  </a:lnTo>
                  <a:lnTo>
                    <a:pt x="2606" y="5979"/>
                  </a:lnTo>
                  <a:lnTo>
                    <a:pt x="2662" y="5992"/>
                  </a:lnTo>
                  <a:lnTo>
                    <a:pt x="2691" y="5999"/>
                  </a:lnTo>
                  <a:lnTo>
                    <a:pt x="2719" y="6006"/>
                  </a:lnTo>
                  <a:lnTo>
                    <a:pt x="2748" y="6015"/>
                  </a:lnTo>
                  <a:lnTo>
                    <a:pt x="2775" y="6025"/>
                  </a:lnTo>
                  <a:lnTo>
                    <a:pt x="2801" y="6037"/>
                  </a:lnTo>
                  <a:lnTo>
                    <a:pt x="2827" y="6050"/>
                  </a:lnTo>
                  <a:lnTo>
                    <a:pt x="2839" y="6057"/>
                  </a:lnTo>
                  <a:lnTo>
                    <a:pt x="2851" y="6066"/>
                  </a:lnTo>
                  <a:lnTo>
                    <a:pt x="2863" y="6074"/>
                  </a:lnTo>
                  <a:lnTo>
                    <a:pt x="2874" y="6083"/>
                  </a:lnTo>
                  <a:lnTo>
                    <a:pt x="2884" y="6093"/>
                  </a:lnTo>
                  <a:lnTo>
                    <a:pt x="2894" y="6103"/>
                  </a:lnTo>
                  <a:lnTo>
                    <a:pt x="2904" y="6114"/>
                  </a:lnTo>
                  <a:lnTo>
                    <a:pt x="2913" y="6125"/>
                  </a:lnTo>
                  <a:lnTo>
                    <a:pt x="2921" y="6137"/>
                  </a:lnTo>
                  <a:lnTo>
                    <a:pt x="2929" y="6150"/>
                  </a:lnTo>
                  <a:lnTo>
                    <a:pt x="2937" y="6163"/>
                  </a:lnTo>
                  <a:lnTo>
                    <a:pt x="2943" y="6178"/>
                  </a:lnTo>
                  <a:lnTo>
                    <a:pt x="2952" y="6204"/>
                  </a:lnTo>
                  <a:lnTo>
                    <a:pt x="2962" y="6228"/>
                  </a:lnTo>
                  <a:lnTo>
                    <a:pt x="2966" y="6240"/>
                  </a:lnTo>
                  <a:lnTo>
                    <a:pt x="2968" y="6253"/>
                  </a:lnTo>
                  <a:lnTo>
                    <a:pt x="2968" y="6260"/>
                  </a:lnTo>
                  <a:lnTo>
                    <a:pt x="2968" y="6267"/>
                  </a:lnTo>
                  <a:lnTo>
                    <a:pt x="2968" y="6274"/>
                  </a:lnTo>
                  <a:lnTo>
                    <a:pt x="2966" y="6282"/>
                  </a:lnTo>
                  <a:lnTo>
                    <a:pt x="2900" y="6329"/>
                  </a:lnTo>
                  <a:lnTo>
                    <a:pt x="2901" y="6332"/>
                  </a:lnTo>
                  <a:lnTo>
                    <a:pt x="2902" y="6334"/>
                  </a:lnTo>
                  <a:lnTo>
                    <a:pt x="2904" y="6336"/>
                  </a:lnTo>
                  <a:lnTo>
                    <a:pt x="2906" y="6338"/>
                  </a:lnTo>
                  <a:lnTo>
                    <a:pt x="2912" y="6339"/>
                  </a:lnTo>
                  <a:lnTo>
                    <a:pt x="2918" y="6339"/>
                  </a:lnTo>
                  <a:lnTo>
                    <a:pt x="2932" y="6337"/>
                  </a:lnTo>
                  <a:lnTo>
                    <a:pt x="2943" y="6333"/>
                  </a:lnTo>
                  <a:lnTo>
                    <a:pt x="2932" y="6350"/>
                  </a:lnTo>
                  <a:lnTo>
                    <a:pt x="2919" y="6367"/>
                  </a:lnTo>
                  <a:lnTo>
                    <a:pt x="2907" y="6382"/>
                  </a:lnTo>
                  <a:lnTo>
                    <a:pt x="2893" y="6396"/>
                  </a:lnTo>
                  <a:lnTo>
                    <a:pt x="2879" y="6410"/>
                  </a:lnTo>
                  <a:lnTo>
                    <a:pt x="2864" y="6422"/>
                  </a:lnTo>
                  <a:lnTo>
                    <a:pt x="2848" y="6434"/>
                  </a:lnTo>
                  <a:lnTo>
                    <a:pt x="2833" y="6446"/>
                  </a:lnTo>
                  <a:lnTo>
                    <a:pt x="2817" y="6456"/>
                  </a:lnTo>
                  <a:lnTo>
                    <a:pt x="2800" y="6465"/>
                  </a:lnTo>
                  <a:lnTo>
                    <a:pt x="2784" y="6474"/>
                  </a:lnTo>
                  <a:lnTo>
                    <a:pt x="2766" y="6482"/>
                  </a:lnTo>
                  <a:lnTo>
                    <a:pt x="2749" y="6489"/>
                  </a:lnTo>
                  <a:lnTo>
                    <a:pt x="2731" y="6496"/>
                  </a:lnTo>
                  <a:lnTo>
                    <a:pt x="2712" y="6502"/>
                  </a:lnTo>
                  <a:lnTo>
                    <a:pt x="2693" y="6508"/>
                  </a:lnTo>
                  <a:lnTo>
                    <a:pt x="2656" y="6517"/>
                  </a:lnTo>
                  <a:lnTo>
                    <a:pt x="2618" y="6525"/>
                  </a:lnTo>
                  <a:lnTo>
                    <a:pt x="2578" y="6532"/>
                  </a:lnTo>
                  <a:lnTo>
                    <a:pt x="2539" y="6537"/>
                  </a:lnTo>
                  <a:lnTo>
                    <a:pt x="2460" y="6544"/>
                  </a:lnTo>
                  <a:lnTo>
                    <a:pt x="2383" y="6549"/>
                  </a:lnTo>
                  <a:lnTo>
                    <a:pt x="2357" y="6533"/>
                  </a:lnTo>
                  <a:lnTo>
                    <a:pt x="2330" y="6519"/>
                  </a:lnTo>
                  <a:lnTo>
                    <a:pt x="2302" y="6505"/>
                  </a:lnTo>
                  <a:lnTo>
                    <a:pt x="2275" y="6492"/>
                  </a:lnTo>
                  <a:lnTo>
                    <a:pt x="2219" y="6468"/>
                  </a:lnTo>
                  <a:lnTo>
                    <a:pt x="2162" y="6445"/>
                  </a:lnTo>
                  <a:lnTo>
                    <a:pt x="2134" y="6432"/>
                  </a:lnTo>
                  <a:lnTo>
                    <a:pt x="2107" y="6419"/>
                  </a:lnTo>
                  <a:lnTo>
                    <a:pt x="2079" y="6406"/>
                  </a:lnTo>
                  <a:lnTo>
                    <a:pt x="2053" y="6391"/>
                  </a:lnTo>
                  <a:lnTo>
                    <a:pt x="2028" y="6375"/>
                  </a:lnTo>
                  <a:lnTo>
                    <a:pt x="2003" y="6358"/>
                  </a:lnTo>
                  <a:lnTo>
                    <a:pt x="1991" y="6348"/>
                  </a:lnTo>
                  <a:lnTo>
                    <a:pt x="1980" y="6338"/>
                  </a:lnTo>
                  <a:lnTo>
                    <a:pt x="1968" y="6328"/>
                  </a:lnTo>
                  <a:lnTo>
                    <a:pt x="1956" y="6317"/>
                  </a:lnTo>
                  <a:lnTo>
                    <a:pt x="1941" y="6304"/>
                  </a:lnTo>
                  <a:lnTo>
                    <a:pt x="1926" y="6293"/>
                  </a:lnTo>
                  <a:lnTo>
                    <a:pt x="1910" y="6282"/>
                  </a:lnTo>
                  <a:lnTo>
                    <a:pt x="1894" y="6273"/>
                  </a:lnTo>
                  <a:lnTo>
                    <a:pt x="1878" y="6265"/>
                  </a:lnTo>
                  <a:lnTo>
                    <a:pt x="1861" y="6257"/>
                  </a:lnTo>
                  <a:lnTo>
                    <a:pt x="1845" y="6251"/>
                  </a:lnTo>
                  <a:lnTo>
                    <a:pt x="1827" y="6245"/>
                  </a:lnTo>
                  <a:lnTo>
                    <a:pt x="1810" y="6240"/>
                  </a:lnTo>
                  <a:lnTo>
                    <a:pt x="1793" y="6236"/>
                  </a:lnTo>
                  <a:lnTo>
                    <a:pt x="1776" y="6232"/>
                  </a:lnTo>
                  <a:lnTo>
                    <a:pt x="1759" y="6230"/>
                  </a:lnTo>
                  <a:lnTo>
                    <a:pt x="1741" y="6228"/>
                  </a:lnTo>
                  <a:lnTo>
                    <a:pt x="1723" y="6226"/>
                  </a:lnTo>
                  <a:lnTo>
                    <a:pt x="1705" y="6226"/>
                  </a:lnTo>
                  <a:lnTo>
                    <a:pt x="1687" y="6226"/>
                  </a:lnTo>
                  <a:lnTo>
                    <a:pt x="1651" y="6227"/>
                  </a:lnTo>
                  <a:lnTo>
                    <a:pt x="1615" y="6230"/>
                  </a:lnTo>
                  <a:lnTo>
                    <a:pt x="1578" y="6235"/>
                  </a:lnTo>
                  <a:lnTo>
                    <a:pt x="1543" y="6242"/>
                  </a:lnTo>
                  <a:lnTo>
                    <a:pt x="1507" y="6250"/>
                  </a:lnTo>
                  <a:lnTo>
                    <a:pt x="1471" y="6258"/>
                  </a:lnTo>
                  <a:lnTo>
                    <a:pt x="1435" y="6268"/>
                  </a:lnTo>
                  <a:lnTo>
                    <a:pt x="1401" y="6277"/>
                  </a:lnTo>
                  <a:lnTo>
                    <a:pt x="1367" y="6299"/>
                  </a:lnTo>
                  <a:lnTo>
                    <a:pt x="1332" y="6320"/>
                  </a:lnTo>
                  <a:lnTo>
                    <a:pt x="1295" y="6339"/>
                  </a:lnTo>
                  <a:lnTo>
                    <a:pt x="1260" y="6358"/>
                  </a:lnTo>
                  <a:lnTo>
                    <a:pt x="1224" y="6376"/>
                  </a:lnTo>
                  <a:lnTo>
                    <a:pt x="1188" y="6396"/>
                  </a:lnTo>
                  <a:lnTo>
                    <a:pt x="1171" y="6406"/>
                  </a:lnTo>
                  <a:lnTo>
                    <a:pt x="1154" y="6416"/>
                  </a:lnTo>
                  <a:lnTo>
                    <a:pt x="1138" y="6427"/>
                  </a:lnTo>
                  <a:lnTo>
                    <a:pt x="1122" y="6438"/>
                  </a:lnTo>
                  <a:lnTo>
                    <a:pt x="1113" y="6430"/>
                  </a:lnTo>
                  <a:lnTo>
                    <a:pt x="1106" y="6421"/>
                  </a:lnTo>
                  <a:lnTo>
                    <a:pt x="1100" y="6411"/>
                  </a:lnTo>
                  <a:lnTo>
                    <a:pt x="1095" y="6400"/>
                  </a:lnTo>
                  <a:lnTo>
                    <a:pt x="1090" y="6388"/>
                  </a:lnTo>
                  <a:lnTo>
                    <a:pt x="1087" y="6376"/>
                  </a:lnTo>
                  <a:lnTo>
                    <a:pt x="1084" y="6363"/>
                  </a:lnTo>
                  <a:lnTo>
                    <a:pt x="1082" y="6350"/>
                  </a:lnTo>
                  <a:lnTo>
                    <a:pt x="1079" y="6323"/>
                  </a:lnTo>
                  <a:lnTo>
                    <a:pt x="1075" y="6295"/>
                  </a:lnTo>
                  <a:lnTo>
                    <a:pt x="1073" y="6281"/>
                  </a:lnTo>
                  <a:lnTo>
                    <a:pt x="1071" y="6268"/>
                  </a:lnTo>
                  <a:lnTo>
                    <a:pt x="1069" y="6255"/>
                  </a:lnTo>
                  <a:lnTo>
                    <a:pt x="1066" y="6243"/>
                  </a:lnTo>
                  <a:lnTo>
                    <a:pt x="1067" y="6236"/>
                  </a:lnTo>
                  <a:lnTo>
                    <a:pt x="1069" y="6229"/>
                  </a:lnTo>
                  <a:lnTo>
                    <a:pt x="1073" y="6224"/>
                  </a:lnTo>
                  <a:lnTo>
                    <a:pt x="1079" y="6219"/>
                  </a:lnTo>
                  <a:lnTo>
                    <a:pt x="1090" y="6210"/>
                  </a:lnTo>
                  <a:lnTo>
                    <a:pt x="1102" y="6202"/>
                  </a:lnTo>
                  <a:lnTo>
                    <a:pt x="1107" y="6198"/>
                  </a:lnTo>
                  <a:lnTo>
                    <a:pt x="1111" y="6194"/>
                  </a:lnTo>
                  <a:lnTo>
                    <a:pt x="1115" y="6190"/>
                  </a:lnTo>
                  <a:lnTo>
                    <a:pt x="1116" y="6184"/>
                  </a:lnTo>
                  <a:lnTo>
                    <a:pt x="1116" y="6179"/>
                  </a:lnTo>
                  <a:lnTo>
                    <a:pt x="1114" y="6173"/>
                  </a:lnTo>
                  <a:lnTo>
                    <a:pt x="1109" y="6167"/>
                  </a:lnTo>
                  <a:lnTo>
                    <a:pt x="1101" y="6160"/>
                  </a:lnTo>
                  <a:lnTo>
                    <a:pt x="1073" y="6166"/>
                  </a:lnTo>
                  <a:lnTo>
                    <a:pt x="1074" y="6140"/>
                  </a:lnTo>
                  <a:lnTo>
                    <a:pt x="1076" y="6114"/>
                  </a:lnTo>
                  <a:lnTo>
                    <a:pt x="1079" y="6086"/>
                  </a:lnTo>
                  <a:lnTo>
                    <a:pt x="1083" y="6058"/>
                  </a:lnTo>
                  <a:lnTo>
                    <a:pt x="1085" y="6044"/>
                  </a:lnTo>
                  <a:lnTo>
                    <a:pt x="1088" y="6030"/>
                  </a:lnTo>
                  <a:lnTo>
                    <a:pt x="1091" y="6017"/>
                  </a:lnTo>
                  <a:lnTo>
                    <a:pt x="1095" y="6003"/>
                  </a:lnTo>
                  <a:lnTo>
                    <a:pt x="1099" y="5990"/>
                  </a:lnTo>
                  <a:lnTo>
                    <a:pt x="1104" y="5976"/>
                  </a:lnTo>
                  <a:lnTo>
                    <a:pt x="1110" y="5963"/>
                  </a:lnTo>
                  <a:lnTo>
                    <a:pt x="1117" y="5950"/>
                  </a:lnTo>
                  <a:lnTo>
                    <a:pt x="1120" y="5955"/>
                  </a:lnTo>
                  <a:lnTo>
                    <a:pt x="1123" y="5958"/>
                  </a:lnTo>
                  <a:lnTo>
                    <a:pt x="1128" y="5960"/>
                  </a:lnTo>
                  <a:lnTo>
                    <a:pt x="1133" y="5961"/>
                  </a:lnTo>
                  <a:lnTo>
                    <a:pt x="1145" y="5962"/>
                  </a:lnTo>
                  <a:lnTo>
                    <a:pt x="1156" y="5962"/>
                  </a:lnTo>
                  <a:lnTo>
                    <a:pt x="1159" y="5949"/>
                  </a:lnTo>
                  <a:lnTo>
                    <a:pt x="1163" y="5937"/>
                  </a:lnTo>
                  <a:lnTo>
                    <a:pt x="1169" y="5925"/>
                  </a:lnTo>
                  <a:lnTo>
                    <a:pt x="1175" y="5916"/>
                  </a:lnTo>
                  <a:lnTo>
                    <a:pt x="1182" y="5907"/>
                  </a:lnTo>
                  <a:lnTo>
                    <a:pt x="1191" y="5899"/>
                  </a:lnTo>
                  <a:lnTo>
                    <a:pt x="1200" y="5892"/>
                  </a:lnTo>
                  <a:lnTo>
                    <a:pt x="1210" y="5886"/>
                  </a:lnTo>
                  <a:lnTo>
                    <a:pt x="1221" y="5880"/>
                  </a:lnTo>
                  <a:lnTo>
                    <a:pt x="1231" y="5875"/>
                  </a:lnTo>
                  <a:lnTo>
                    <a:pt x="1243" y="5871"/>
                  </a:lnTo>
                  <a:lnTo>
                    <a:pt x="1254" y="5866"/>
                  </a:lnTo>
                  <a:lnTo>
                    <a:pt x="1278" y="5858"/>
                  </a:lnTo>
                  <a:lnTo>
                    <a:pt x="1302" y="5850"/>
                  </a:lnTo>
                  <a:lnTo>
                    <a:pt x="1326" y="5842"/>
                  </a:lnTo>
                  <a:lnTo>
                    <a:pt x="1350" y="5832"/>
                  </a:lnTo>
                  <a:lnTo>
                    <a:pt x="1361" y="5826"/>
                  </a:lnTo>
                  <a:lnTo>
                    <a:pt x="1372" y="5820"/>
                  </a:lnTo>
                  <a:lnTo>
                    <a:pt x="1381" y="5814"/>
                  </a:lnTo>
                  <a:lnTo>
                    <a:pt x="1390" y="5805"/>
                  </a:lnTo>
                  <a:lnTo>
                    <a:pt x="1399" y="5797"/>
                  </a:lnTo>
                  <a:lnTo>
                    <a:pt x="1406" y="5787"/>
                  </a:lnTo>
                  <a:lnTo>
                    <a:pt x="1413" y="5777"/>
                  </a:lnTo>
                  <a:lnTo>
                    <a:pt x="1418" y="5765"/>
                  </a:lnTo>
                  <a:lnTo>
                    <a:pt x="1423" y="5752"/>
                  </a:lnTo>
                  <a:lnTo>
                    <a:pt x="1426" y="5738"/>
                  </a:lnTo>
                  <a:lnTo>
                    <a:pt x="1428" y="5723"/>
                  </a:lnTo>
                  <a:lnTo>
                    <a:pt x="1428" y="5706"/>
                  </a:lnTo>
                  <a:lnTo>
                    <a:pt x="1428" y="5700"/>
                  </a:lnTo>
                  <a:lnTo>
                    <a:pt x="1428" y="5693"/>
                  </a:lnTo>
                  <a:lnTo>
                    <a:pt x="1428" y="5690"/>
                  </a:lnTo>
                  <a:lnTo>
                    <a:pt x="1427" y="5687"/>
                  </a:lnTo>
                  <a:lnTo>
                    <a:pt x="1425" y="5685"/>
                  </a:lnTo>
                  <a:lnTo>
                    <a:pt x="1421" y="5682"/>
                  </a:lnTo>
                  <a:lnTo>
                    <a:pt x="1406" y="5701"/>
                  </a:lnTo>
                  <a:lnTo>
                    <a:pt x="1391" y="5722"/>
                  </a:lnTo>
                  <a:lnTo>
                    <a:pt x="1375" y="5743"/>
                  </a:lnTo>
                  <a:lnTo>
                    <a:pt x="1357" y="5764"/>
                  </a:lnTo>
                  <a:lnTo>
                    <a:pt x="1348" y="5774"/>
                  </a:lnTo>
                  <a:lnTo>
                    <a:pt x="1339" y="5784"/>
                  </a:lnTo>
                  <a:lnTo>
                    <a:pt x="1328" y="5793"/>
                  </a:lnTo>
                  <a:lnTo>
                    <a:pt x="1317" y="5800"/>
                  </a:lnTo>
                  <a:lnTo>
                    <a:pt x="1306" y="5807"/>
                  </a:lnTo>
                  <a:lnTo>
                    <a:pt x="1294" y="5814"/>
                  </a:lnTo>
                  <a:lnTo>
                    <a:pt x="1281" y="5818"/>
                  </a:lnTo>
                  <a:lnTo>
                    <a:pt x="1267" y="5821"/>
                  </a:lnTo>
                  <a:lnTo>
                    <a:pt x="1235" y="5826"/>
                  </a:lnTo>
                  <a:lnTo>
                    <a:pt x="1202" y="5831"/>
                  </a:lnTo>
                  <a:lnTo>
                    <a:pt x="1186" y="5834"/>
                  </a:lnTo>
                  <a:lnTo>
                    <a:pt x="1171" y="5839"/>
                  </a:lnTo>
                  <a:lnTo>
                    <a:pt x="1164" y="5842"/>
                  </a:lnTo>
                  <a:lnTo>
                    <a:pt x="1157" y="5846"/>
                  </a:lnTo>
                  <a:lnTo>
                    <a:pt x="1151" y="5850"/>
                  </a:lnTo>
                  <a:lnTo>
                    <a:pt x="1145" y="5856"/>
                  </a:lnTo>
                  <a:lnTo>
                    <a:pt x="1135" y="5842"/>
                  </a:lnTo>
                  <a:lnTo>
                    <a:pt x="1125" y="5828"/>
                  </a:lnTo>
                  <a:lnTo>
                    <a:pt x="1116" y="5814"/>
                  </a:lnTo>
                  <a:lnTo>
                    <a:pt x="1108" y="5798"/>
                  </a:lnTo>
                  <a:lnTo>
                    <a:pt x="1101" y="5783"/>
                  </a:lnTo>
                  <a:lnTo>
                    <a:pt x="1094" y="5768"/>
                  </a:lnTo>
                  <a:lnTo>
                    <a:pt x="1088" y="5753"/>
                  </a:lnTo>
                  <a:lnTo>
                    <a:pt x="1082" y="5738"/>
                  </a:lnTo>
                  <a:lnTo>
                    <a:pt x="1070" y="5706"/>
                  </a:lnTo>
                  <a:lnTo>
                    <a:pt x="1061" y="5673"/>
                  </a:lnTo>
                  <a:lnTo>
                    <a:pt x="1053" y="5640"/>
                  </a:lnTo>
                  <a:lnTo>
                    <a:pt x="1046" y="5607"/>
                  </a:lnTo>
                  <a:lnTo>
                    <a:pt x="1034" y="5540"/>
                  </a:lnTo>
                  <a:lnTo>
                    <a:pt x="1021" y="5473"/>
                  </a:lnTo>
                  <a:lnTo>
                    <a:pt x="1013" y="5440"/>
                  </a:lnTo>
                  <a:lnTo>
                    <a:pt x="1005" y="5407"/>
                  </a:lnTo>
                  <a:lnTo>
                    <a:pt x="995" y="5375"/>
                  </a:lnTo>
                  <a:lnTo>
                    <a:pt x="983" y="5344"/>
                  </a:lnTo>
                  <a:lnTo>
                    <a:pt x="967" y="5287"/>
                  </a:lnTo>
                  <a:lnTo>
                    <a:pt x="948" y="5232"/>
                  </a:lnTo>
                  <a:lnTo>
                    <a:pt x="929" y="5177"/>
                  </a:lnTo>
                  <a:lnTo>
                    <a:pt x="909" y="5124"/>
                  </a:lnTo>
                  <a:lnTo>
                    <a:pt x="888" y="5071"/>
                  </a:lnTo>
                  <a:lnTo>
                    <a:pt x="866" y="5017"/>
                  </a:lnTo>
                  <a:lnTo>
                    <a:pt x="843" y="4965"/>
                  </a:lnTo>
                  <a:lnTo>
                    <a:pt x="819" y="4912"/>
                  </a:lnTo>
                  <a:lnTo>
                    <a:pt x="770" y="4810"/>
                  </a:lnTo>
                  <a:lnTo>
                    <a:pt x="721" y="4707"/>
                  </a:lnTo>
                  <a:lnTo>
                    <a:pt x="669" y="4605"/>
                  </a:lnTo>
                  <a:lnTo>
                    <a:pt x="618" y="4503"/>
                  </a:lnTo>
                  <a:lnTo>
                    <a:pt x="568" y="4401"/>
                  </a:lnTo>
                  <a:lnTo>
                    <a:pt x="520" y="4298"/>
                  </a:lnTo>
                  <a:lnTo>
                    <a:pt x="497" y="4246"/>
                  </a:lnTo>
                  <a:lnTo>
                    <a:pt x="474" y="4194"/>
                  </a:lnTo>
                  <a:lnTo>
                    <a:pt x="453" y="4140"/>
                  </a:lnTo>
                  <a:lnTo>
                    <a:pt x="431" y="4088"/>
                  </a:lnTo>
                  <a:lnTo>
                    <a:pt x="412" y="4033"/>
                  </a:lnTo>
                  <a:lnTo>
                    <a:pt x="394" y="3979"/>
                  </a:lnTo>
                  <a:lnTo>
                    <a:pt x="376" y="3925"/>
                  </a:lnTo>
                  <a:lnTo>
                    <a:pt x="361" y="3869"/>
                  </a:lnTo>
                  <a:lnTo>
                    <a:pt x="346" y="3813"/>
                  </a:lnTo>
                  <a:lnTo>
                    <a:pt x="333" y="3755"/>
                  </a:lnTo>
                  <a:lnTo>
                    <a:pt x="322" y="3698"/>
                  </a:lnTo>
                  <a:lnTo>
                    <a:pt x="312" y="3639"/>
                  </a:lnTo>
                  <a:lnTo>
                    <a:pt x="305" y="3604"/>
                  </a:lnTo>
                  <a:lnTo>
                    <a:pt x="298" y="3569"/>
                  </a:lnTo>
                  <a:lnTo>
                    <a:pt x="293" y="3533"/>
                  </a:lnTo>
                  <a:lnTo>
                    <a:pt x="288" y="3498"/>
                  </a:lnTo>
                  <a:lnTo>
                    <a:pt x="283" y="3463"/>
                  </a:lnTo>
                  <a:lnTo>
                    <a:pt x="279" y="3428"/>
                  </a:lnTo>
                  <a:lnTo>
                    <a:pt x="276" y="3392"/>
                  </a:lnTo>
                  <a:lnTo>
                    <a:pt x="273" y="3357"/>
                  </a:lnTo>
                  <a:lnTo>
                    <a:pt x="268" y="3286"/>
                  </a:lnTo>
                  <a:lnTo>
                    <a:pt x="265" y="3216"/>
                  </a:lnTo>
                  <a:lnTo>
                    <a:pt x="263" y="3144"/>
                  </a:lnTo>
                  <a:lnTo>
                    <a:pt x="262" y="3073"/>
                  </a:lnTo>
                  <a:lnTo>
                    <a:pt x="262" y="3001"/>
                  </a:lnTo>
                  <a:lnTo>
                    <a:pt x="262" y="2930"/>
                  </a:lnTo>
                  <a:lnTo>
                    <a:pt x="262" y="2857"/>
                  </a:lnTo>
                  <a:lnTo>
                    <a:pt x="262" y="2784"/>
                  </a:lnTo>
                  <a:lnTo>
                    <a:pt x="262" y="2712"/>
                  </a:lnTo>
                  <a:lnTo>
                    <a:pt x="261" y="2638"/>
                  </a:lnTo>
                  <a:lnTo>
                    <a:pt x="259" y="2565"/>
                  </a:lnTo>
                  <a:lnTo>
                    <a:pt x="257" y="2490"/>
                  </a:lnTo>
                  <a:lnTo>
                    <a:pt x="249" y="2472"/>
                  </a:lnTo>
                  <a:lnTo>
                    <a:pt x="240" y="2455"/>
                  </a:lnTo>
                  <a:lnTo>
                    <a:pt x="231" y="2438"/>
                  </a:lnTo>
                  <a:lnTo>
                    <a:pt x="220" y="2421"/>
                  </a:lnTo>
                  <a:lnTo>
                    <a:pt x="197" y="2387"/>
                  </a:lnTo>
                  <a:lnTo>
                    <a:pt x="173" y="2355"/>
                  </a:lnTo>
                  <a:lnTo>
                    <a:pt x="162" y="2339"/>
                  </a:lnTo>
                  <a:lnTo>
                    <a:pt x="152" y="2322"/>
                  </a:lnTo>
                  <a:lnTo>
                    <a:pt x="142" y="2306"/>
                  </a:lnTo>
                  <a:lnTo>
                    <a:pt x="133" y="2289"/>
                  </a:lnTo>
                  <a:lnTo>
                    <a:pt x="125" y="2271"/>
                  </a:lnTo>
                  <a:lnTo>
                    <a:pt x="119" y="2254"/>
                  </a:lnTo>
                  <a:lnTo>
                    <a:pt x="114" y="2236"/>
                  </a:lnTo>
                  <a:lnTo>
                    <a:pt x="112" y="2218"/>
                  </a:lnTo>
                  <a:lnTo>
                    <a:pt x="95" y="2118"/>
                  </a:lnTo>
                  <a:lnTo>
                    <a:pt x="79" y="2017"/>
                  </a:lnTo>
                  <a:lnTo>
                    <a:pt x="63" y="1915"/>
                  </a:lnTo>
                  <a:lnTo>
                    <a:pt x="50" y="1812"/>
                  </a:lnTo>
                  <a:lnTo>
                    <a:pt x="38" y="1708"/>
                  </a:lnTo>
                  <a:lnTo>
                    <a:pt x="27" y="1603"/>
                  </a:lnTo>
                  <a:lnTo>
                    <a:pt x="18" y="1497"/>
                  </a:lnTo>
                  <a:lnTo>
                    <a:pt x="11" y="1390"/>
                  </a:lnTo>
                  <a:lnTo>
                    <a:pt x="6" y="1284"/>
                  </a:lnTo>
                  <a:lnTo>
                    <a:pt x="2" y="1177"/>
                  </a:lnTo>
                  <a:lnTo>
                    <a:pt x="1" y="1123"/>
                  </a:lnTo>
                  <a:lnTo>
                    <a:pt x="1" y="1070"/>
                  </a:lnTo>
                  <a:lnTo>
                    <a:pt x="0" y="1016"/>
                  </a:lnTo>
                  <a:lnTo>
                    <a:pt x="1" y="962"/>
                  </a:lnTo>
                  <a:lnTo>
                    <a:pt x="2" y="909"/>
                  </a:lnTo>
                  <a:lnTo>
                    <a:pt x="3" y="855"/>
                  </a:lnTo>
                  <a:lnTo>
                    <a:pt x="5" y="802"/>
                  </a:lnTo>
                  <a:lnTo>
                    <a:pt x="8" y="747"/>
                  </a:lnTo>
                  <a:lnTo>
                    <a:pt x="11" y="694"/>
                  </a:lnTo>
                  <a:lnTo>
                    <a:pt x="14" y="640"/>
                  </a:lnTo>
                  <a:lnTo>
                    <a:pt x="19" y="587"/>
                  </a:lnTo>
                  <a:lnTo>
                    <a:pt x="24" y="535"/>
                  </a:lnTo>
                  <a:lnTo>
                    <a:pt x="34" y="548"/>
                  </a:lnTo>
                  <a:lnTo>
                    <a:pt x="44" y="563"/>
                  </a:lnTo>
                  <a:lnTo>
                    <a:pt x="53" y="578"/>
                  </a:lnTo>
                  <a:lnTo>
                    <a:pt x="63" y="594"/>
                  </a:lnTo>
                  <a:lnTo>
                    <a:pt x="81" y="627"/>
                  </a:lnTo>
                  <a:lnTo>
                    <a:pt x="99" y="663"/>
                  </a:lnTo>
                  <a:lnTo>
                    <a:pt x="116" y="699"/>
                  </a:lnTo>
                  <a:lnTo>
                    <a:pt x="134" y="735"/>
                  </a:lnTo>
                  <a:lnTo>
                    <a:pt x="152" y="771"/>
                  </a:lnTo>
                  <a:lnTo>
                    <a:pt x="172" y="805"/>
                  </a:lnTo>
                  <a:lnTo>
                    <a:pt x="182" y="822"/>
                  </a:lnTo>
                  <a:lnTo>
                    <a:pt x="194" y="838"/>
                  </a:lnTo>
                  <a:lnTo>
                    <a:pt x="205" y="853"/>
                  </a:lnTo>
                  <a:lnTo>
                    <a:pt x="217" y="867"/>
                  </a:lnTo>
                  <a:lnTo>
                    <a:pt x="230" y="881"/>
                  </a:lnTo>
                  <a:lnTo>
                    <a:pt x="243" y="893"/>
                  </a:lnTo>
                  <a:lnTo>
                    <a:pt x="257" y="906"/>
                  </a:lnTo>
                  <a:lnTo>
                    <a:pt x="272" y="917"/>
                  </a:lnTo>
                  <a:lnTo>
                    <a:pt x="288" y="926"/>
                  </a:lnTo>
                  <a:lnTo>
                    <a:pt x="304" y="934"/>
                  </a:lnTo>
                  <a:lnTo>
                    <a:pt x="323" y="941"/>
                  </a:lnTo>
                  <a:lnTo>
                    <a:pt x="341" y="946"/>
                  </a:lnTo>
                  <a:lnTo>
                    <a:pt x="361" y="950"/>
                  </a:lnTo>
                  <a:lnTo>
                    <a:pt x="382" y="952"/>
                  </a:lnTo>
                  <a:lnTo>
                    <a:pt x="404" y="953"/>
                  </a:lnTo>
                  <a:lnTo>
                    <a:pt x="427" y="952"/>
                  </a:lnTo>
                  <a:lnTo>
                    <a:pt x="436" y="948"/>
                  </a:lnTo>
                  <a:lnTo>
                    <a:pt x="446" y="945"/>
                  </a:lnTo>
                  <a:lnTo>
                    <a:pt x="455" y="944"/>
                  </a:lnTo>
                  <a:lnTo>
                    <a:pt x="465" y="944"/>
                  </a:lnTo>
                  <a:lnTo>
                    <a:pt x="483" y="946"/>
                  </a:lnTo>
                  <a:lnTo>
                    <a:pt x="502" y="949"/>
                  </a:lnTo>
                  <a:lnTo>
                    <a:pt x="511" y="950"/>
                  </a:lnTo>
                  <a:lnTo>
                    <a:pt x="520" y="951"/>
                  </a:lnTo>
                  <a:lnTo>
                    <a:pt x="529" y="950"/>
                  </a:lnTo>
                  <a:lnTo>
                    <a:pt x="538" y="949"/>
                  </a:lnTo>
                  <a:lnTo>
                    <a:pt x="547" y="947"/>
                  </a:lnTo>
                  <a:lnTo>
                    <a:pt x="555" y="943"/>
                  </a:lnTo>
                  <a:lnTo>
                    <a:pt x="564" y="937"/>
                  </a:lnTo>
                  <a:lnTo>
                    <a:pt x="573" y="929"/>
                  </a:lnTo>
                  <a:lnTo>
                    <a:pt x="581" y="953"/>
                  </a:lnTo>
                  <a:lnTo>
                    <a:pt x="590" y="976"/>
                  </a:lnTo>
                  <a:lnTo>
                    <a:pt x="600" y="999"/>
                  </a:lnTo>
                  <a:lnTo>
                    <a:pt x="612" y="1022"/>
                  </a:lnTo>
                  <a:lnTo>
                    <a:pt x="624" y="1044"/>
                  </a:lnTo>
                  <a:lnTo>
                    <a:pt x="638" y="1065"/>
                  </a:lnTo>
                  <a:lnTo>
                    <a:pt x="653" y="1086"/>
                  </a:lnTo>
                  <a:lnTo>
                    <a:pt x="668" y="1106"/>
                  </a:lnTo>
                  <a:lnTo>
                    <a:pt x="684" y="1126"/>
                  </a:lnTo>
                  <a:lnTo>
                    <a:pt x="702" y="1145"/>
                  </a:lnTo>
                  <a:lnTo>
                    <a:pt x="720" y="1165"/>
                  </a:lnTo>
                  <a:lnTo>
                    <a:pt x="738" y="1184"/>
                  </a:lnTo>
                  <a:lnTo>
                    <a:pt x="775" y="1220"/>
                  </a:lnTo>
                  <a:lnTo>
                    <a:pt x="812" y="1256"/>
                  </a:lnTo>
                  <a:lnTo>
                    <a:pt x="832" y="1264"/>
                  </a:lnTo>
                  <a:lnTo>
                    <a:pt x="852" y="1272"/>
                  </a:lnTo>
                  <a:lnTo>
                    <a:pt x="872" y="1281"/>
                  </a:lnTo>
                  <a:lnTo>
                    <a:pt x="893" y="1288"/>
                  </a:lnTo>
                  <a:lnTo>
                    <a:pt x="915" y="1294"/>
                  </a:lnTo>
                  <a:lnTo>
                    <a:pt x="937" y="1299"/>
                  </a:lnTo>
                  <a:lnTo>
                    <a:pt x="960" y="1303"/>
                  </a:lnTo>
                  <a:lnTo>
                    <a:pt x="983" y="1306"/>
                  </a:lnTo>
                  <a:lnTo>
                    <a:pt x="1005" y="1308"/>
                  </a:lnTo>
                  <a:lnTo>
                    <a:pt x="1028" y="1308"/>
                  </a:lnTo>
                  <a:lnTo>
                    <a:pt x="1050" y="1306"/>
                  </a:lnTo>
                  <a:lnTo>
                    <a:pt x="1072" y="1303"/>
                  </a:lnTo>
                  <a:lnTo>
                    <a:pt x="1084" y="1300"/>
                  </a:lnTo>
                  <a:lnTo>
                    <a:pt x="1095" y="1297"/>
                  </a:lnTo>
                  <a:lnTo>
                    <a:pt x="1105" y="1294"/>
                  </a:lnTo>
                  <a:lnTo>
                    <a:pt x="1116" y="1290"/>
                  </a:lnTo>
                  <a:lnTo>
                    <a:pt x="1126" y="1285"/>
                  </a:lnTo>
                  <a:lnTo>
                    <a:pt x="1136" y="1280"/>
                  </a:lnTo>
                  <a:lnTo>
                    <a:pt x="1146" y="1275"/>
                  </a:lnTo>
                  <a:lnTo>
                    <a:pt x="1156" y="1267"/>
                  </a:lnTo>
                  <a:lnTo>
                    <a:pt x="1151" y="1280"/>
                  </a:lnTo>
                  <a:lnTo>
                    <a:pt x="1147" y="1292"/>
                  </a:lnTo>
                  <a:lnTo>
                    <a:pt x="1143" y="1305"/>
                  </a:lnTo>
                  <a:lnTo>
                    <a:pt x="1139" y="1319"/>
                  </a:lnTo>
                  <a:lnTo>
                    <a:pt x="1132" y="1347"/>
                  </a:lnTo>
                  <a:lnTo>
                    <a:pt x="1124" y="1377"/>
                  </a:lnTo>
                  <a:lnTo>
                    <a:pt x="1120" y="1391"/>
                  </a:lnTo>
                  <a:lnTo>
                    <a:pt x="1116" y="1407"/>
                  </a:lnTo>
                  <a:lnTo>
                    <a:pt x="1111" y="1421"/>
                  </a:lnTo>
                  <a:lnTo>
                    <a:pt x="1105" y="1435"/>
                  </a:lnTo>
                  <a:lnTo>
                    <a:pt x="1099" y="1448"/>
                  </a:lnTo>
                  <a:lnTo>
                    <a:pt x="1091" y="1461"/>
                  </a:lnTo>
                  <a:lnTo>
                    <a:pt x="1083" y="1473"/>
                  </a:lnTo>
                  <a:lnTo>
                    <a:pt x="1073" y="1484"/>
                  </a:lnTo>
                  <a:lnTo>
                    <a:pt x="1072" y="1544"/>
                  </a:lnTo>
                  <a:lnTo>
                    <a:pt x="1070" y="1604"/>
                  </a:lnTo>
                  <a:lnTo>
                    <a:pt x="1067" y="1666"/>
                  </a:lnTo>
                  <a:lnTo>
                    <a:pt x="1065" y="1727"/>
                  </a:lnTo>
                  <a:lnTo>
                    <a:pt x="1062" y="1790"/>
                  </a:lnTo>
                  <a:lnTo>
                    <a:pt x="1060" y="1851"/>
                  </a:lnTo>
                  <a:lnTo>
                    <a:pt x="1060" y="1914"/>
                  </a:lnTo>
                  <a:lnTo>
                    <a:pt x="1060" y="1976"/>
                  </a:lnTo>
                  <a:lnTo>
                    <a:pt x="1061" y="2007"/>
                  </a:lnTo>
                  <a:lnTo>
                    <a:pt x="1063" y="2039"/>
                  </a:lnTo>
                  <a:lnTo>
                    <a:pt x="1065" y="2070"/>
                  </a:lnTo>
                  <a:lnTo>
                    <a:pt x="1068" y="2100"/>
                  </a:lnTo>
                  <a:lnTo>
                    <a:pt x="1071" y="2130"/>
                  </a:lnTo>
                  <a:lnTo>
                    <a:pt x="1075" y="2162"/>
                  </a:lnTo>
                  <a:lnTo>
                    <a:pt x="1081" y="2192"/>
                  </a:lnTo>
                  <a:lnTo>
                    <a:pt x="1087" y="2221"/>
                  </a:lnTo>
                  <a:lnTo>
                    <a:pt x="1093" y="2251"/>
                  </a:lnTo>
                  <a:lnTo>
                    <a:pt x="1101" y="2280"/>
                  </a:lnTo>
                  <a:lnTo>
                    <a:pt x="1109" y="2310"/>
                  </a:lnTo>
                  <a:lnTo>
                    <a:pt x="1119" y="2339"/>
                  </a:lnTo>
                  <a:lnTo>
                    <a:pt x="1129" y="2367"/>
                  </a:lnTo>
                  <a:lnTo>
                    <a:pt x="1141" y="2395"/>
                  </a:lnTo>
                  <a:lnTo>
                    <a:pt x="1154" y="2424"/>
                  </a:lnTo>
                  <a:lnTo>
                    <a:pt x="1168" y="2451"/>
                  </a:lnTo>
                  <a:lnTo>
                    <a:pt x="1167" y="2435"/>
                  </a:lnTo>
                  <a:lnTo>
                    <a:pt x="1166" y="2420"/>
                  </a:lnTo>
                  <a:lnTo>
                    <a:pt x="1164" y="2403"/>
                  </a:lnTo>
                  <a:lnTo>
                    <a:pt x="1161" y="2387"/>
                  </a:lnTo>
                  <a:lnTo>
                    <a:pt x="1154" y="2356"/>
                  </a:lnTo>
                  <a:lnTo>
                    <a:pt x="1146" y="2325"/>
                  </a:lnTo>
                  <a:lnTo>
                    <a:pt x="1137" y="2293"/>
                  </a:lnTo>
                  <a:lnTo>
                    <a:pt x="1129" y="2261"/>
                  </a:lnTo>
                  <a:lnTo>
                    <a:pt x="1125" y="2244"/>
                  </a:lnTo>
                  <a:lnTo>
                    <a:pt x="1122" y="2228"/>
                  </a:lnTo>
                  <a:lnTo>
                    <a:pt x="1119" y="2212"/>
                  </a:lnTo>
                  <a:lnTo>
                    <a:pt x="1117" y="2195"/>
                  </a:lnTo>
                  <a:lnTo>
                    <a:pt x="1113" y="2129"/>
                  </a:lnTo>
                  <a:lnTo>
                    <a:pt x="1109" y="2063"/>
                  </a:lnTo>
                  <a:lnTo>
                    <a:pt x="1106" y="1996"/>
                  </a:lnTo>
                  <a:lnTo>
                    <a:pt x="1103" y="1929"/>
                  </a:lnTo>
                  <a:lnTo>
                    <a:pt x="1101" y="1861"/>
                  </a:lnTo>
                  <a:lnTo>
                    <a:pt x="1100" y="1795"/>
                  </a:lnTo>
                  <a:lnTo>
                    <a:pt x="1101" y="1760"/>
                  </a:lnTo>
                  <a:lnTo>
                    <a:pt x="1102" y="1727"/>
                  </a:lnTo>
                  <a:lnTo>
                    <a:pt x="1104" y="1694"/>
                  </a:lnTo>
                  <a:lnTo>
                    <a:pt x="1106" y="1662"/>
                  </a:lnTo>
                  <a:lnTo>
                    <a:pt x="1109" y="1628"/>
                  </a:lnTo>
                  <a:lnTo>
                    <a:pt x="1113" y="1596"/>
                  </a:lnTo>
                  <a:lnTo>
                    <a:pt x="1118" y="1564"/>
                  </a:lnTo>
                  <a:lnTo>
                    <a:pt x="1124" y="1532"/>
                  </a:lnTo>
                  <a:lnTo>
                    <a:pt x="1131" y="1499"/>
                  </a:lnTo>
                  <a:lnTo>
                    <a:pt x="1139" y="1468"/>
                  </a:lnTo>
                  <a:lnTo>
                    <a:pt x="1148" y="1437"/>
                  </a:lnTo>
                  <a:lnTo>
                    <a:pt x="1158" y="1407"/>
                  </a:lnTo>
                  <a:lnTo>
                    <a:pt x="1169" y="1376"/>
                  </a:lnTo>
                  <a:lnTo>
                    <a:pt x="1182" y="1346"/>
                  </a:lnTo>
                  <a:lnTo>
                    <a:pt x="1196" y="1317"/>
                  </a:lnTo>
                  <a:lnTo>
                    <a:pt x="1213" y="1288"/>
                  </a:lnTo>
                  <a:lnTo>
                    <a:pt x="1230" y="1259"/>
                  </a:lnTo>
                  <a:lnTo>
                    <a:pt x="1248" y="1232"/>
                  </a:lnTo>
                  <a:lnTo>
                    <a:pt x="1268" y="1204"/>
                  </a:lnTo>
                  <a:lnTo>
                    <a:pt x="1290" y="1178"/>
                  </a:lnTo>
                  <a:lnTo>
                    <a:pt x="1306" y="1173"/>
                  </a:lnTo>
                  <a:lnTo>
                    <a:pt x="1306" y="1189"/>
                  </a:lnTo>
                  <a:lnTo>
                    <a:pt x="1307" y="1204"/>
                  </a:lnTo>
                  <a:lnTo>
                    <a:pt x="1309" y="1219"/>
                  </a:lnTo>
                  <a:lnTo>
                    <a:pt x="1311" y="1234"/>
                  </a:lnTo>
                  <a:lnTo>
                    <a:pt x="1316" y="1264"/>
                  </a:lnTo>
                  <a:lnTo>
                    <a:pt x="1323" y="1293"/>
                  </a:lnTo>
                  <a:lnTo>
                    <a:pt x="1332" y="1322"/>
                  </a:lnTo>
                  <a:lnTo>
                    <a:pt x="1340" y="1349"/>
                  </a:lnTo>
                  <a:lnTo>
                    <a:pt x="1350" y="1377"/>
                  </a:lnTo>
                  <a:lnTo>
                    <a:pt x="1360" y="1405"/>
                  </a:lnTo>
                  <a:lnTo>
                    <a:pt x="1381" y="1459"/>
                  </a:lnTo>
                  <a:lnTo>
                    <a:pt x="1402" y="1514"/>
                  </a:lnTo>
                  <a:lnTo>
                    <a:pt x="1411" y="1542"/>
                  </a:lnTo>
                  <a:lnTo>
                    <a:pt x="1419" y="1570"/>
                  </a:lnTo>
                  <a:lnTo>
                    <a:pt x="1427" y="1598"/>
                  </a:lnTo>
                  <a:lnTo>
                    <a:pt x="1433" y="1627"/>
                  </a:lnTo>
                  <a:lnTo>
                    <a:pt x="1489" y="2057"/>
                  </a:lnTo>
                  <a:lnTo>
                    <a:pt x="1507" y="2073"/>
                  </a:lnTo>
                  <a:lnTo>
                    <a:pt x="1512" y="2060"/>
                  </a:lnTo>
                  <a:lnTo>
                    <a:pt x="1516" y="2047"/>
                  </a:lnTo>
                  <a:lnTo>
                    <a:pt x="1519" y="2033"/>
                  </a:lnTo>
                  <a:lnTo>
                    <a:pt x="1521" y="2017"/>
                  </a:lnTo>
                  <a:lnTo>
                    <a:pt x="1522" y="2001"/>
                  </a:lnTo>
                  <a:lnTo>
                    <a:pt x="1522" y="1985"/>
                  </a:lnTo>
                  <a:lnTo>
                    <a:pt x="1522" y="1969"/>
                  </a:lnTo>
                  <a:lnTo>
                    <a:pt x="1522" y="1952"/>
                  </a:lnTo>
                  <a:lnTo>
                    <a:pt x="1519" y="1917"/>
                  </a:lnTo>
                  <a:lnTo>
                    <a:pt x="1515" y="1882"/>
                  </a:lnTo>
                  <a:lnTo>
                    <a:pt x="1511" y="1849"/>
                  </a:lnTo>
                  <a:lnTo>
                    <a:pt x="1507" y="1817"/>
                  </a:lnTo>
                  <a:lnTo>
                    <a:pt x="1505" y="1785"/>
                  </a:lnTo>
                  <a:lnTo>
                    <a:pt x="1502" y="1753"/>
                  </a:lnTo>
                  <a:lnTo>
                    <a:pt x="1497" y="1723"/>
                  </a:lnTo>
                  <a:lnTo>
                    <a:pt x="1493" y="1692"/>
                  </a:lnTo>
                  <a:lnTo>
                    <a:pt x="1487" y="1662"/>
                  </a:lnTo>
                  <a:lnTo>
                    <a:pt x="1481" y="1631"/>
                  </a:lnTo>
                  <a:lnTo>
                    <a:pt x="1474" y="1601"/>
                  </a:lnTo>
                  <a:lnTo>
                    <a:pt x="1467" y="1572"/>
                  </a:lnTo>
                  <a:lnTo>
                    <a:pt x="1450" y="1512"/>
                  </a:lnTo>
                  <a:lnTo>
                    <a:pt x="1433" y="1454"/>
                  </a:lnTo>
                  <a:lnTo>
                    <a:pt x="1416" y="1395"/>
                  </a:lnTo>
                  <a:lnTo>
                    <a:pt x="1400" y="1337"/>
                  </a:lnTo>
                  <a:lnTo>
                    <a:pt x="1384" y="1278"/>
                  </a:lnTo>
                  <a:lnTo>
                    <a:pt x="1370" y="1218"/>
                  </a:lnTo>
                  <a:lnTo>
                    <a:pt x="1364" y="1189"/>
                  </a:lnTo>
                  <a:lnTo>
                    <a:pt x="1359" y="1159"/>
                  </a:lnTo>
                  <a:lnTo>
                    <a:pt x="1354" y="1128"/>
                  </a:lnTo>
                  <a:lnTo>
                    <a:pt x="1350" y="1097"/>
                  </a:lnTo>
                  <a:lnTo>
                    <a:pt x="1347" y="1067"/>
                  </a:lnTo>
                  <a:lnTo>
                    <a:pt x="1345" y="1036"/>
                  </a:lnTo>
                  <a:lnTo>
                    <a:pt x="1344" y="1004"/>
                  </a:lnTo>
                  <a:lnTo>
                    <a:pt x="1344" y="972"/>
                  </a:lnTo>
                  <a:lnTo>
                    <a:pt x="1345" y="940"/>
                  </a:lnTo>
                  <a:lnTo>
                    <a:pt x="1348" y="908"/>
                  </a:lnTo>
                  <a:lnTo>
                    <a:pt x="1352" y="874"/>
                  </a:lnTo>
                  <a:lnTo>
                    <a:pt x="1357" y="841"/>
                  </a:lnTo>
                  <a:lnTo>
                    <a:pt x="1355" y="811"/>
                  </a:lnTo>
                  <a:lnTo>
                    <a:pt x="1353" y="780"/>
                  </a:lnTo>
                  <a:lnTo>
                    <a:pt x="1352" y="747"/>
                  </a:lnTo>
                  <a:lnTo>
                    <a:pt x="1352" y="715"/>
                  </a:lnTo>
                  <a:lnTo>
                    <a:pt x="1353" y="682"/>
                  </a:lnTo>
                  <a:lnTo>
                    <a:pt x="1355" y="649"/>
                  </a:lnTo>
                  <a:lnTo>
                    <a:pt x="1358" y="615"/>
                  </a:lnTo>
                  <a:lnTo>
                    <a:pt x="1363" y="583"/>
                  </a:lnTo>
                  <a:lnTo>
                    <a:pt x="1369" y="550"/>
                  </a:lnTo>
                  <a:lnTo>
                    <a:pt x="1377" y="518"/>
                  </a:lnTo>
                  <a:lnTo>
                    <a:pt x="1382" y="502"/>
                  </a:lnTo>
                  <a:lnTo>
                    <a:pt x="1387" y="486"/>
                  </a:lnTo>
                  <a:lnTo>
                    <a:pt x="1393" y="471"/>
                  </a:lnTo>
                  <a:lnTo>
                    <a:pt x="1399" y="456"/>
                  </a:lnTo>
                  <a:lnTo>
                    <a:pt x="1405" y="441"/>
                  </a:lnTo>
                  <a:lnTo>
                    <a:pt x="1412" y="426"/>
                  </a:lnTo>
                  <a:lnTo>
                    <a:pt x="1420" y="412"/>
                  </a:lnTo>
                  <a:lnTo>
                    <a:pt x="1428" y="398"/>
                  </a:lnTo>
                  <a:lnTo>
                    <a:pt x="1437" y="383"/>
                  </a:lnTo>
                  <a:lnTo>
                    <a:pt x="1446" y="370"/>
                  </a:lnTo>
                  <a:lnTo>
                    <a:pt x="1456" y="357"/>
                  </a:lnTo>
                  <a:lnTo>
                    <a:pt x="1468" y="345"/>
                  </a:lnTo>
                  <a:lnTo>
                    <a:pt x="1471" y="344"/>
                  </a:lnTo>
                  <a:lnTo>
                    <a:pt x="1474" y="344"/>
                  </a:lnTo>
                  <a:lnTo>
                    <a:pt x="1478" y="345"/>
                  </a:lnTo>
                  <a:lnTo>
                    <a:pt x="1482" y="347"/>
                  </a:lnTo>
                  <a:lnTo>
                    <a:pt x="1491" y="353"/>
                  </a:lnTo>
                  <a:lnTo>
                    <a:pt x="1501" y="358"/>
                  </a:lnTo>
                  <a:lnTo>
                    <a:pt x="1506" y="360"/>
                  </a:lnTo>
                  <a:lnTo>
                    <a:pt x="1511" y="362"/>
                  </a:lnTo>
                  <a:lnTo>
                    <a:pt x="1515" y="362"/>
                  </a:lnTo>
                  <a:lnTo>
                    <a:pt x="1519" y="361"/>
                  </a:lnTo>
                  <a:lnTo>
                    <a:pt x="1522" y="359"/>
                  </a:lnTo>
                  <a:lnTo>
                    <a:pt x="1525" y="355"/>
                  </a:lnTo>
                  <a:lnTo>
                    <a:pt x="1527" y="349"/>
                  </a:lnTo>
                  <a:lnTo>
                    <a:pt x="1528" y="340"/>
                  </a:lnTo>
                  <a:lnTo>
                    <a:pt x="1521" y="327"/>
                  </a:lnTo>
                  <a:lnTo>
                    <a:pt x="1515" y="312"/>
                  </a:lnTo>
                  <a:lnTo>
                    <a:pt x="1510" y="296"/>
                  </a:lnTo>
                  <a:lnTo>
                    <a:pt x="1506" y="280"/>
                  </a:lnTo>
                  <a:lnTo>
                    <a:pt x="1506" y="272"/>
                  </a:lnTo>
                  <a:lnTo>
                    <a:pt x="1505" y="262"/>
                  </a:lnTo>
                  <a:lnTo>
                    <a:pt x="1506" y="255"/>
                  </a:lnTo>
                  <a:lnTo>
                    <a:pt x="1508" y="247"/>
                  </a:lnTo>
                  <a:lnTo>
                    <a:pt x="1510" y="239"/>
                  </a:lnTo>
                  <a:lnTo>
                    <a:pt x="1513" y="232"/>
                  </a:lnTo>
                  <a:lnTo>
                    <a:pt x="1518" y="225"/>
                  </a:lnTo>
                  <a:lnTo>
                    <a:pt x="1523" y="218"/>
                  </a:lnTo>
                  <a:lnTo>
                    <a:pt x="1507" y="211"/>
                  </a:lnTo>
                  <a:lnTo>
                    <a:pt x="1507" y="195"/>
                  </a:lnTo>
                  <a:lnTo>
                    <a:pt x="1508" y="179"/>
                  </a:lnTo>
                  <a:lnTo>
                    <a:pt x="1511" y="163"/>
                  </a:lnTo>
                  <a:lnTo>
                    <a:pt x="1514" y="147"/>
                  </a:lnTo>
                  <a:lnTo>
                    <a:pt x="1518" y="131"/>
                  </a:lnTo>
                  <a:lnTo>
                    <a:pt x="1523" y="116"/>
                  </a:lnTo>
                  <a:lnTo>
                    <a:pt x="1530" y="101"/>
                  </a:lnTo>
                  <a:lnTo>
                    <a:pt x="1537" y="87"/>
                  </a:lnTo>
                  <a:lnTo>
                    <a:pt x="1545" y="74"/>
                  </a:lnTo>
                  <a:lnTo>
                    <a:pt x="1553" y="61"/>
                  </a:lnTo>
                  <a:lnTo>
                    <a:pt x="1563" y="49"/>
                  </a:lnTo>
                  <a:lnTo>
                    <a:pt x="1573" y="38"/>
                  </a:lnTo>
                  <a:lnTo>
                    <a:pt x="1585" y="27"/>
                  </a:lnTo>
                  <a:lnTo>
                    <a:pt x="1597" y="18"/>
                  </a:lnTo>
                  <a:lnTo>
                    <a:pt x="1609" y="8"/>
                  </a:lnTo>
                  <a:lnTo>
                    <a:pt x="1622" y="1"/>
                  </a:lnTo>
                  <a:lnTo>
                    <a:pt x="1635" y="0"/>
                  </a:lnTo>
                  <a:lnTo>
                    <a:pt x="1647" y="0"/>
                  </a:lnTo>
                  <a:lnTo>
                    <a:pt x="1658" y="1"/>
                  </a:lnTo>
                  <a:lnTo>
                    <a:pt x="1668" y="2"/>
                  </a:lnTo>
                  <a:lnTo>
                    <a:pt x="1678" y="5"/>
                  </a:lnTo>
                  <a:lnTo>
                    <a:pt x="1688" y="8"/>
                  </a:lnTo>
                  <a:lnTo>
                    <a:pt x="1697" y="14"/>
                  </a:lnTo>
                  <a:lnTo>
                    <a:pt x="1705" y="19"/>
                  </a:lnTo>
                  <a:lnTo>
                    <a:pt x="1714" y="24"/>
                  </a:lnTo>
                  <a:lnTo>
                    <a:pt x="1722" y="30"/>
                  </a:lnTo>
                  <a:lnTo>
                    <a:pt x="1729" y="37"/>
                  </a:lnTo>
                  <a:lnTo>
                    <a:pt x="1737" y="44"/>
                  </a:lnTo>
                  <a:lnTo>
                    <a:pt x="1750" y="60"/>
                  </a:lnTo>
                  <a:lnTo>
                    <a:pt x="1762" y="77"/>
                  </a:lnTo>
                  <a:lnTo>
                    <a:pt x="1786" y="112"/>
                  </a:lnTo>
                  <a:lnTo>
                    <a:pt x="1811" y="148"/>
                  </a:lnTo>
                  <a:lnTo>
                    <a:pt x="1824" y="164"/>
                  </a:lnTo>
                  <a:lnTo>
                    <a:pt x="1839" y="179"/>
                  </a:lnTo>
                  <a:lnTo>
                    <a:pt x="1846" y="186"/>
                  </a:lnTo>
                  <a:lnTo>
                    <a:pt x="1854" y="192"/>
                  </a:lnTo>
                  <a:lnTo>
                    <a:pt x="1863" y="197"/>
                  </a:lnTo>
                  <a:lnTo>
                    <a:pt x="1871" y="202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3" name="Freeform 69"/>
            <p:cNvSpPr>
              <a:spLocks/>
            </p:cNvSpPr>
            <p:nvPr/>
          </p:nvSpPr>
          <p:spPr bwMode="auto">
            <a:xfrm>
              <a:off x="3523" y="2807"/>
              <a:ext cx="84" cy="340"/>
            </a:xfrm>
            <a:custGeom>
              <a:avLst/>
              <a:gdLst>
                <a:gd name="T0" fmla="*/ 425 w 566"/>
                <a:gd name="T1" fmla="*/ 436 h 2056"/>
                <a:gd name="T2" fmla="*/ 423 w 566"/>
                <a:gd name="T3" fmla="*/ 639 h 2056"/>
                <a:gd name="T4" fmla="*/ 427 w 566"/>
                <a:gd name="T5" fmla="*/ 840 h 2056"/>
                <a:gd name="T6" fmla="*/ 437 w 566"/>
                <a:gd name="T7" fmla="*/ 1042 h 2056"/>
                <a:gd name="T8" fmla="*/ 453 w 566"/>
                <a:gd name="T9" fmla="*/ 1242 h 2056"/>
                <a:gd name="T10" fmla="*/ 476 w 566"/>
                <a:gd name="T11" fmla="*/ 1442 h 2056"/>
                <a:gd name="T12" fmla="*/ 506 w 566"/>
                <a:gd name="T13" fmla="*/ 1640 h 2056"/>
                <a:gd name="T14" fmla="*/ 545 w 566"/>
                <a:gd name="T15" fmla="*/ 1836 h 2056"/>
                <a:gd name="T16" fmla="*/ 558 w 566"/>
                <a:gd name="T17" fmla="*/ 1932 h 2056"/>
                <a:gd name="T18" fmla="*/ 543 w 566"/>
                <a:gd name="T19" fmla="*/ 1931 h 2056"/>
                <a:gd name="T20" fmla="*/ 520 w 566"/>
                <a:gd name="T21" fmla="*/ 1934 h 2056"/>
                <a:gd name="T22" fmla="*/ 492 w 566"/>
                <a:gd name="T23" fmla="*/ 1944 h 2056"/>
                <a:gd name="T24" fmla="*/ 466 w 566"/>
                <a:gd name="T25" fmla="*/ 1959 h 2056"/>
                <a:gd name="T26" fmla="*/ 441 w 566"/>
                <a:gd name="T27" fmla="*/ 1978 h 2056"/>
                <a:gd name="T28" fmla="*/ 418 w 566"/>
                <a:gd name="T29" fmla="*/ 2000 h 2056"/>
                <a:gd name="T30" fmla="*/ 386 w 566"/>
                <a:gd name="T31" fmla="*/ 2035 h 2056"/>
                <a:gd name="T32" fmla="*/ 336 w 566"/>
                <a:gd name="T33" fmla="*/ 2014 h 2056"/>
                <a:gd name="T34" fmla="*/ 277 w 566"/>
                <a:gd name="T35" fmla="*/ 1930 h 2056"/>
                <a:gd name="T36" fmla="*/ 228 w 566"/>
                <a:gd name="T37" fmla="*/ 1842 h 2056"/>
                <a:gd name="T38" fmla="*/ 185 w 566"/>
                <a:gd name="T39" fmla="*/ 1752 h 2056"/>
                <a:gd name="T40" fmla="*/ 148 w 566"/>
                <a:gd name="T41" fmla="*/ 1660 h 2056"/>
                <a:gd name="T42" fmla="*/ 118 w 566"/>
                <a:gd name="T43" fmla="*/ 1565 h 2056"/>
                <a:gd name="T44" fmla="*/ 93 w 566"/>
                <a:gd name="T45" fmla="*/ 1467 h 2056"/>
                <a:gd name="T46" fmla="*/ 73 w 566"/>
                <a:gd name="T47" fmla="*/ 1368 h 2056"/>
                <a:gd name="T48" fmla="*/ 56 w 566"/>
                <a:gd name="T49" fmla="*/ 1269 h 2056"/>
                <a:gd name="T50" fmla="*/ 44 w 566"/>
                <a:gd name="T51" fmla="*/ 1167 h 2056"/>
                <a:gd name="T52" fmla="*/ 30 w 566"/>
                <a:gd name="T53" fmla="*/ 1012 h 2056"/>
                <a:gd name="T54" fmla="*/ 16 w 566"/>
                <a:gd name="T55" fmla="*/ 806 h 2056"/>
                <a:gd name="T56" fmla="*/ 6 w 566"/>
                <a:gd name="T57" fmla="*/ 597 h 2056"/>
                <a:gd name="T58" fmla="*/ 4 w 566"/>
                <a:gd name="T59" fmla="*/ 443 h 2056"/>
                <a:gd name="T60" fmla="*/ 6 w 566"/>
                <a:gd name="T61" fmla="*/ 336 h 2056"/>
                <a:gd name="T62" fmla="*/ 8 w 566"/>
                <a:gd name="T63" fmla="*/ 255 h 2056"/>
                <a:gd name="T64" fmla="*/ 11 w 566"/>
                <a:gd name="T65" fmla="*/ 200 h 2056"/>
                <a:gd name="T66" fmla="*/ 17 w 566"/>
                <a:gd name="T67" fmla="*/ 147 h 2056"/>
                <a:gd name="T68" fmla="*/ 27 w 566"/>
                <a:gd name="T69" fmla="*/ 93 h 2056"/>
                <a:gd name="T70" fmla="*/ 56 w 566"/>
                <a:gd name="T71" fmla="*/ 60 h 2056"/>
                <a:gd name="T72" fmla="*/ 101 w 566"/>
                <a:gd name="T73" fmla="*/ 49 h 2056"/>
                <a:gd name="T74" fmla="*/ 171 w 566"/>
                <a:gd name="T75" fmla="*/ 37 h 2056"/>
                <a:gd name="T76" fmla="*/ 265 w 566"/>
                <a:gd name="T77" fmla="*/ 25 h 2056"/>
                <a:gd name="T78" fmla="*/ 336 w 566"/>
                <a:gd name="T79" fmla="*/ 15 h 2056"/>
                <a:gd name="T80" fmla="*/ 381 w 566"/>
                <a:gd name="T81" fmla="*/ 5 h 2056"/>
                <a:gd name="T82" fmla="*/ 412 w 566"/>
                <a:gd name="T83" fmla="*/ 8 h 2056"/>
                <a:gd name="T84" fmla="*/ 424 w 566"/>
                <a:gd name="T85" fmla="*/ 23 h 2056"/>
                <a:gd name="T86" fmla="*/ 433 w 566"/>
                <a:gd name="T87" fmla="*/ 40 h 2056"/>
                <a:gd name="T88" fmla="*/ 439 w 566"/>
                <a:gd name="T89" fmla="*/ 58 h 2056"/>
                <a:gd name="T90" fmla="*/ 444 w 566"/>
                <a:gd name="T91" fmla="*/ 88 h 2056"/>
                <a:gd name="T92" fmla="*/ 443 w 566"/>
                <a:gd name="T93" fmla="*/ 130 h 2056"/>
                <a:gd name="T94" fmla="*/ 435 w 566"/>
                <a:gd name="T95" fmla="*/ 200 h 2056"/>
                <a:gd name="T96" fmla="*/ 427 w 566"/>
                <a:gd name="T97" fmla="*/ 270 h 2056"/>
                <a:gd name="T98" fmla="*/ 426 w 566"/>
                <a:gd name="T99" fmla="*/ 31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6" h="2056">
                  <a:moveTo>
                    <a:pt x="428" y="335"/>
                  </a:moveTo>
                  <a:lnTo>
                    <a:pt x="425" y="436"/>
                  </a:lnTo>
                  <a:lnTo>
                    <a:pt x="423" y="537"/>
                  </a:lnTo>
                  <a:lnTo>
                    <a:pt x="423" y="639"/>
                  </a:lnTo>
                  <a:lnTo>
                    <a:pt x="424" y="739"/>
                  </a:lnTo>
                  <a:lnTo>
                    <a:pt x="427" y="840"/>
                  </a:lnTo>
                  <a:lnTo>
                    <a:pt x="431" y="942"/>
                  </a:lnTo>
                  <a:lnTo>
                    <a:pt x="437" y="1042"/>
                  </a:lnTo>
                  <a:lnTo>
                    <a:pt x="444" y="1143"/>
                  </a:lnTo>
                  <a:lnTo>
                    <a:pt x="453" y="1242"/>
                  </a:lnTo>
                  <a:lnTo>
                    <a:pt x="464" y="1343"/>
                  </a:lnTo>
                  <a:lnTo>
                    <a:pt x="476" y="1442"/>
                  </a:lnTo>
                  <a:lnTo>
                    <a:pt x="491" y="1542"/>
                  </a:lnTo>
                  <a:lnTo>
                    <a:pt x="506" y="1640"/>
                  </a:lnTo>
                  <a:lnTo>
                    <a:pt x="524" y="1738"/>
                  </a:lnTo>
                  <a:lnTo>
                    <a:pt x="545" y="1836"/>
                  </a:lnTo>
                  <a:lnTo>
                    <a:pt x="566" y="1933"/>
                  </a:lnTo>
                  <a:lnTo>
                    <a:pt x="558" y="1932"/>
                  </a:lnTo>
                  <a:lnTo>
                    <a:pt x="551" y="1932"/>
                  </a:lnTo>
                  <a:lnTo>
                    <a:pt x="543" y="1931"/>
                  </a:lnTo>
                  <a:lnTo>
                    <a:pt x="536" y="1932"/>
                  </a:lnTo>
                  <a:lnTo>
                    <a:pt x="520" y="1934"/>
                  </a:lnTo>
                  <a:lnTo>
                    <a:pt x="506" y="1938"/>
                  </a:lnTo>
                  <a:lnTo>
                    <a:pt x="492" y="1944"/>
                  </a:lnTo>
                  <a:lnTo>
                    <a:pt x="479" y="1951"/>
                  </a:lnTo>
                  <a:lnTo>
                    <a:pt x="466" y="1959"/>
                  </a:lnTo>
                  <a:lnTo>
                    <a:pt x="453" y="1968"/>
                  </a:lnTo>
                  <a:lnTo>
                    <a:pt x="441" y="1978"/>
                  </a:lnTo>
                  <a:lnTo>
                    <a:pt x="429" y="1989"/>
                  </a:lnTo>
                  <a:lnTo>
                    <a:pt x="418" y="2000"/>
                  </a:lnTo>
                  <a:lnTo>
                    <a:pt x="407" y="2011"/>
                  </a:lnTo>
                  <a:lnTo>
                    <a:pt x="386" y="2035"/>
                  </a:lnTo>
                  <a:lnTo>
                    <a:pt x="367" y="2056"/>
                  </a:lnTo>
                  <a:lnTo>
                    <a:pt x="336" y="2014"/>
                  </a:lnTo>
                  <a:lnTo>
                    <a:pt x="306" y="1972"/>
                  </a:lnTo>
                  <a:lnTo>
                    <a:pt x="277" y="1930"/>
                  </a:lnTo>
                  <a:lnTo>
                    <a:pt x="251" y="1886"/>
                  </a:lnTo>
                  <a:lnTo>
                    <a:pt x="228" y="1842"/>
                  </a:lnTo>
                  <a:lnTo>
                    <a:pt x="205" y="1798"/>
                  </a:lnTo>
                  <a:lnTo>
                    <a:pt x="185" y="1752"/>
                  </a:lnTo>
                  <a:lnTo>
                    <a:pt x="166" y="1706"/>
                  </a:lnTo>
                  <a:lnTo>
                    <a:pt x="148" y="1660"/>
                  </a:lnTo>
                  <a:lnTo>
                    <a:pt x="132" y="1612"/>
                  </a:lnTo>
                  <a:lnTo>
                    <a:pt x="118" y="1565"/>
                  </a:lnTo>
                  <a:lnTo>
                    <a:pt x="105" y="1516"/>
                  </a:lnTo>
                  <a:lnTo>
                    <a:pt x="93" y="1467"/>
                  </a:lnTo>
                  <a:lnTo>
                    <a:pt x="82" y="1419"/>
                  </a:lnTo>
                  <a:lnTo>
                    <a:pt x="73" y="1368"/>
                  </a:lnTo>
                  <a:lnTo>
                    <a:pt x="64" y="1319"/>
                  </a:lnTo>
                  <a:lnTo>
                    <a:pt x="56" y="1269"/>
                  </a:lnTo>
                  <a:lnTo>
                    <a:pt x="50" y="1218"/>
                  </a:lnTo>
                  <a:lnTo>
                    <a:pt x="44" y="1167"/>
                  </a:lnTo>
                  <a:lnTo>
                    <a:pt x="38" y="1116"/>
                  </a:lnTo>
                  <a:lnTo>
                    <a:pt x="30" y="1012"/>
                  </a:lnTo>
                  <a:lnTo>
                    <a:pt x="22" y="910"/>
                  </a:lnTo>
                  <a:lnTo>
                    <a:pt x="16" y="806"/>
                  </a:lnTo>
                  <a:lnTo>
                    <a:pt x="11" y="701"/>
                  </a:lnTo>
                  <a:lnTo>
                    <a:pt x="6" y="597"/>
                  </a:lnTo>
                  <a:lnTo>
                    <a:pt x="0" y="494"/>
                  </a:lnTo>
                  <a:lnTo>
                    <a:pt x="4" y="443"/>
                  </a:lnTo>
                  <a:lnTo>
                    <a:pt x="5" y="391"/>
                  </a:lnTo>
                  <a:lnTo>
                    <a:pt x="6" y="336"/>
                  </a:lnTo>
                  <a:lnTo>
                    <a:pt x="7" y="283"/>
                  </a:lnTo>
                  <a:lnTo>
                    <a:pt x="8" y="255"/>
                  </a:lnTo>
                  <a:lnTo>
                    <a:pt x="9" y="227"/>
                  </a:lnTo>
                  <a:lnTo>
                    <a:pt x="11" y="200"/>
                  </a:lnTo>
                  <a:lnTo>
                    <a:pt x="14" y="174"/>
                  </a:lnTo>
                  <a:lnTo>
                    <a:pt x="17" y="147"/>
                  </a:lnTo>
                  <a:lnTo>
                    <a:pt x="21" y="119"/>
                  </a:lnTo>
                  <a:lnTo>
                    <a:pt x="27" y="93"/>
                  </a:lnTo>
                  <a:lnTo>
                    <a:pt x="34" y="67"/>
                  </a:lnTo>
                  <a:lnTo>
                    <a:pt x="56" y="60"/>
                  </a:lnTo>
                  <a:lnTo>
                    <a:pt x="78" y="54"/>
                  </a:lnTo>
                  <a:lnTo>
                    <a:pt x="101" y="49"/>
                  </a:lnTo>
                  <a:lnTo>
                    <a:pt x="124" y="45"/>
                  </a:lnTo>
                  <a:lnTo>
                    <a:pt x="171" y="37"/>
                  </a:lnTo>
                  <a:lnTo>
                    <a:pt x="218" y="31"/>
                  </a:lnTo>
                  <a:lnTo>
                    <a:pt x="265" y="25"/>
                  </a:lnTo>
                  <a:lnTo>
                    <a:pt x="313" y="18"/>
                  </a:lnTo>
                  <a:lnTo>
                    <a:pt x="336" y="15"/>
                  </a:lnTo>
                  <a:lnTo>
                    <a:pt x="359" y="11"/>
                  </a:lnTo>
                  <a:lnTo>
                    <a:pt x="381" y="5"/>
                  </a:lnTo>
                  <a:lnTo>
                    <a:pt x="404" y="0"/>
                  </a:lnTo>
                  <a:lnTo>
                    <a:pt x="412" y="8"/>
                  </a:lnTo>
                  <a:lnTo>
                    <a:pt x="419" y="15"/>
                  </a:lnTo>
                  <a:lnTo>
                    <a:pt x="424" y="23"/>
                  </a:lnTo>
                  <a:lnTo>
                    <a:pt x="429" y="31"/>
                  </a:lnTo>
                  <a:lnTo>
                    <a:pt x="433" y="40"/>
                  </a:lnTo>
                  <a:lnTo>
                    <a:pt x="436" y="49"/>
                  </a:lnTo>
                  <a:lnTo>
                    <a:pt x="439" y="58"/>
                  </a:lnTo>
                  <a:lnTo>
                    <a:pt x="441" y="67"/>
                  </a:lnTo>
                  <a:lnTo>
                    <a:pt x="444" y="88"/>
                  </a:lnTo>
                  <a:lnTo>
                    <a:pt x="444" y="109"/>
                  </a:lnTo>
                  <a:lnTo>
                    <a:pt x="443" y="130"/>
                  </a:lnTo>
                  <a:lnTo>
                    <a:pt x="441" y="154"/>
                  </a:lnTo>
                  <a:lnTo>
                    <a:pt x="435" y="200"/>
                  </a:lnTo>
                  <a:lnTo>
                    <a:pt x="429" y="246"/>
                  </a:lnTo>
                  <a:lnTo>
                    <a:pt x="427" y="270"/>
                  </a:lnTo>
                  <a:lnTo>
                    <a:pt x="426" y="292"/>
                  </a:lnTo>
                  <a:lnTo>
                    <a:pt x="426" y="314"/>
                  </a:lnTo>
                  <a:lnTo>
                    <a:pt x="428" y="335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4" name="Freeform 70"/>
            <p:cNvSpPr>
              <a:spLocks/>
            </p:cNvSpPr>
            <p:nvPr/>
          </p:nvSpPr>
          <p:spPr bwMode="auto">
            <a:xfrm>
              <a:off x="3410" y="2819"/>
              <a:ext cx="332" cy="950"/>
            </a:xfrm>
            <a:custGeom>
              <a:avLst/>
              <a:gdLst>
                <a:gd name="T0" fmla="*/ 703 w 2257"/>
                <a:gd name="T1" fmla="*/ 583 h 5750"/>
                <a:gd name="T2" fmla="*/ 725 w 2257"/>
                <a:gd name="T3" fmla="*/ 1095 h 5750"/>
                <a:gd name="T4" fmla="*/ 774 w 2257"/>
                <a:gd name="T5" fmla="*/ 1405 h 5750"/>
                <a:gd name="T6" fmla="*/ 899 w 2257"/>
                <a:gd name="T7" fmla="*/ 1712 h 5750"/>
                <a:gd name="T8" fmla="*/ 1029 w 2257"/>
                <a:gd name="T9" fmla="*/ 1966 h 5750"/>
                <a:gd name="T10" fmla="*/ 1105 w 2257"/>
                <a:gd name="T11" fmla="*/ 2091 h 5750"/>
                <a:gd name="T12" fmla="*/ 1114 w 2257"/>
                <a:gd name="T13" fmla="*/ 2297 h 5750"/>
                <a:gd name="T14" fmla="*/ 1164 w 2257"/>
                <a:gd name="T15" fmla="*/ 2503 h 5750"/>
                <a:gd name="T16" fmla="*/ 1248 w 2257"/>
                <a:gd name="T17" fmla="*/ 2699 h 5750"/>
                <a:gd name="T18" fmla="*/ 1359 w 2257"/>
                <a:gd name="T19" fmla="*/ 2882 h 5750"/>
                <a:gd name="T20" fmla="*/ 1433 w 2257"/>
                <a:gd name="T21" fmla="*/ 3056 h 5750"/>
                <a:gd name="T22" fmla="*/ 1448 w 2257"/>
                <a:gd name="T23" fmla="*/ 3244 h 5750"/>
                <a:gd name="T24" fmla="*/ 1506 w 2257"/>
                <a:gd name="T25" fmla="*/ 3447 h 5750"/>
                <a:gd name="T26" fmla="*/ 1640 w 2257"/>
                <a:gd name="T27" fmla="*/ 3794 h 5750"/>
                <a:gd name="T28" fmla="*/ 1838 w 2257"/>
                <a:gd name="T29" fmla="*/ 4224 h 5750"/>
                <a:gd name="T30" fmla="*/ 1986 w 2257"/>
                <a:gd name="T31" fmla="*/ 4585 h 5750"/>
                <a:gd name="T32" fmla="*/ 2113 w 2257"/>
                <a:gd name="T33" fmla="*/ 4938 h 5750"/>
                <a:gd name="T34" fmla="*/ 2252 w 2257"/>
                <a:gd name="T35" fmla="*/ 5289 h 5750"/>
                <a:gd name="T36" fmla="*/ 2254 w 2257"/>
                <a:gd name="T37" fmla="*/ 5351 h 5750"/>
                <a:gd name="T38" fmla="*/ 2191 w 2257"/>
                <a:gd name="T39" fmla="*/ 5501 h 5750"/>
                <a:gd name="T40" fmla="*/ 2171 w 2257"/>
                <a:gd name="T41" fmla="*/ 5589 h 5750"/>
                <a:gd name="T42" fmla="*/ 2176 w 2257"/>
                <a:gd name="T43" fmla="*/ 5705 h 5750"/>
                <a:gd name="T44" fmla="*/ 1988 w 2257"/>
                <a:gd name="T45" fmla="*/ 5724 h 5750"/>
                <a:gd name="T46" fmla="*/ 1574 w 2257"/>
                <a:gd name="T47" fmla="*/ 5621 h 5750"/>
                <a:gd name="T48" fmla="*/ 1420 w 2257"/>
                <a:gd name="T49" fmla="*/ 5683 h 5750"/>
                <a:gd name="T50" fmla="*/ 1269 w 2257"/>
                <a:gd name="T51" fmla="*/ 5738 h 5750"/>
                <a:gd name="T52" fmla="*/ 1177 w 2257"/>
                <a:gd name="T53" fmla="*/ 5718 h 5750"/>
                <a:gd name="T54" fmla="*/ 1156 w 2257"/>
                <a:gd name="T55" fmla="*/ 5622 h 5750"/>
                <a:gd name="T56" fmla="*/ 1185 w 2257"/>
                <a:gd name="T57" fmla="*/ 5574 h 5750"/>
                <a:gd name="T58" fmla="*/ 1164 w 2257"/>
                <a:gd name="T59" fmla="*/ 5549 h 5750"/>
                <a:gd name="T60" fmla="*/ 1107 w 2257"/>
                <a:gd name="T61" fmla="*/ 5457 h 5750"/>
                <a:gd name="T62" fmla="*/ 1045 w 2257"/>
                <a:gd name="T63" fmla="*/ 5135 h 5750"/>
                <a:gd name="T64" fmla="*/ 1034 w 2257"/>
                <a:gd name="T65" fmla="*/ 4793 h 5750"/>
                <a:gd name="T66" fmla="*/ 942 w 2257"/>
                <a:gd name="T67" fmla="*/ 4546 h 5750"/>
                <a:gd name="T68" fmla="*/ 819 w 2257"/>
                <a:gd name="T69" fmla="*/ 4308 h 5750"/>
                <a:gd name="T70" fmla="*/ 612 w 2257"/>
                <a:gd name="T71" fmla="*/ 3989 h 5750"/>
                <a:gd name="T72" fmla="*/ 469 w 2257"/>
                <a:gd name="T73" fmla="*/ 3649 h 5750"/>
                <a:gd name="T74" fmla="*/ 524 w 2257"/>
                <a:gd name="T75" fmla="*/ 3575 h 5750"/>
                <a:gd name="T76" fmla="*/ 542 w 2257"/>
                <a:gd name="T77" fmla="*/ 3633 h 5750"/>
                <a:gd name="T78" fmla="*/ 578 w 2257"/>
                <a:gd name="T79" fmla="*/ 3661 h 5750"/>
                <a:gd name="T80" fmla="*/ 596 w 2257"/>
                <a:gd name="T81" fmla="*/ 3633 h 5750"/>
                <a:gd name="T82" fmla="*/ 589 w 2257"/>
                <a:gd name="T83" fmla="*/ 3538 h 5750"/>
                <a:gd name="T84" fmla="*/ 560 w 2257"/>
                <a:gd name="T85" fmla="*/ 3511 h 5750"/>
                <a:gd name="T86" fmla="*/ 499 w 2257"/>
                <a:gd name="T87" fmla="*/ 3487 h 5750"/>
                <a:gd name="T88" fmla="*/ 381 w 2257"/>
                <a:gd name="T89" fmla="*/ 3319 h 5750"/>
                <a:gd name="T90" fmla="*/ 311 w 2257"/>
                <a:gd name="T91" fmla="*/ 3124 h 5750"/>
                <a:gd name="T92" fmla="*/ 264 w 2257"/>
                <a:gd name="T93" fmla="*/ 2987 h 5750"/>
                <a:gd name="T94" fmla="*/ 203 w 2257"/>
                <a:gd name="T95" fmla="*/ 2818 h 5750"/>
                <a:gd name="T96" fmla="*/ 186 w 2257"/>
                <a:gd name="T97" fmla="*/ 2690 h 5750"/>
                <a:gd name="T98" fmla="*/ 101 w 2257"/>
                <a:gd name="T99" fmla="*/ 2466 h 5750"/>
                <a:gd name="T100" fmla="*/ 50 w 2257"/>
                <a:gd name="T101" fmla="*/ 2229 h 5750"/>
                <a:gd name="T102" fmla="*/ 8 w 2257"/>
                <a:gd name="T103" fmla="*/ 1770 h 5750"/>
                <a:gd name="T104" fmla="*/ 4 w 2257"/>
                <a:gd name="T105" fmla="*/ 1400 h 5750"/>
                <a:gd name="T106" fmla="*/ 32 w 2257"/>
                <a:gd name="T107" fmla="*/ 1091 h 5750"/>
                <a:gd name="T108" fmla="*/ 88 w 2257"/>
                <a:gd name="T109" fmla="*/ 793 h 5750"/>
                <a:gd name="T110" fmla="*/ 169 w 2257"/>
                <a:gd name="T111" fmla="*/ 504 h 5750"/>
                <a:gd name="T112" fmla="*/ 293 w 2257"/>
                <a:gd name="T113" fmla="*/ 217 h 5750"/>
                <a:gd name="T114" fmla="*/ 389 w 2257"/>
                <a:gd name="T115" fmla="*/ 132 h 5750"/>
                <a:gd name="T116" fmla="*/ 484 w 2257"/>
                <a:gd name="T117" fmla="*/ 69 h 5750"/>
                <a:gd name="T118" fmla="*/ 581 w 2257"/>
                <a:gd name="T119" fmla="*/ 6 h 5750"/>
                <a:gd name="T120" fmla="*/ 661 w 2257"/>
                <a:gd name="T121" fmla="*/ 17 h 5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7" h="5750">
                  <a:moveTo>
                    <a:pt x="691" y="50"/>
                  </a:moveTo>
                  <a:lnTo>
                    <a:pt x="695" y="134"/>
                  </a:lnTo>
                  <a:lnTo>
                    <a:pt x="698" y="221"/>
                  </a:lnTo>
                  <a:lnTo>
                    <a:pt x="700" y="309"/>
                  </a:lnTo>
                  <a:lnTo>
                    <a:pt x="701" y="399"/>
                  </a:lnTo>
                  <a:lnTo>
                    <a:pt x="702" y="490"/>
                  </a:lnTo>
                  <a:lnTo>
                    <a:pt x="703" y="583"/>
                  </a:lnTo>
                  <a:lnTo>
                    <a:pt x="704" y="675"/>
                  </a:lnTo>
                  <a:lnTo>
                    <a:pt x="706" y="769"/>
                  </a:lnTo>
                  <a:lnTo>
                    <a:pt x="710" y="863"/>
                  </a:lnTo>
                  <a:lnTo>
                    <a:pt x="715" y="956"/>
                  </a:lnTo>
                  <a:lnTo>
                    <a:pt x="718" y="1002"/>
                  </a:lnTo>
                  <a:lnTo>
                    <a:pt x="721" y="1048"/>
                  </a:lnTo>
                  <a:lnTo>
                    <a:pt x="725" y="1095"/>
                  </a:lnTo>
                  <a:lnTo>
                    <a:pt x="730" y="1140"/>
                  </a:lnTo>
                  <a:lnTo>
                    <a:pt x="736" y="1185"/>
                  </a:lnTo>
                  <a:lnTo>
                    <a:pt x="742" y="1231"/>
                  </a:lnTo>
                  <a:lnTo>
                    <a:pt x="749" y="1275"/>
                  </a:lnTo>
                  <a:lnTo>
                    <a:pt x="756" y="1318"/>
                  </a:lnTo>
                  <a:lnTo>
                    <a:pt x="765" y="1363"/>
                  </a:lnTo>
                  <a:lnTo>
                    <a:pt x="774" y="1405"/>
                  </a:lnTo>
                  <a:lnTo>
                    <a:pt x="785" y="1448"/>
                  </a:lnTo>
                  <a:lnTo>
                    <a:pt x="797" y="1490"/>
                  </a:lnTo>
                  <a:lnTo>
                    <a:pt x="816" y="1526"/>
                  </a:lnTo>
                  <a:lnTo>
                    <a:pt x="833" y="1562"/>
                  </a:lnTo>
                  <a:lnTo>
                    <a:pt x="850" y="1599"/>
                  </a:lnTo>
                  <a:lnTo>
                    <a:pt x="867" y="1636"/>
                  </a:lnTo>
                  <a:lnTo>
                    <a:pt x="899" y="1712"/>
                  </a:lnTo>
                  <a:lnTo>
                    <a:pt x="933" y="1786"/>
                  </a:lnTo>
                  <a:lnTo>
                    <a:pt x="950" y="1823"/>
                  </a:lnTo>
                  <a:lnTo>
                    <a:pt x="968" y="1860"/>
                  </a:lnTo>
                  <a:lnTo>
                    <a:pt x="987" y="1896"/>
                  </a:lnTo>
                  <a:lnTo>
                    <a:pt x="1007" y="1931"/>
                  </a:lnTo>
                  <a:lnTo>
                    <a:pt x="1018" y="1948"/>
                  </a:lnTo>
                  <a:lnTo>
                    <a:pt x="1029" y="1966"/>
                  </a:lnTo>
                  <a:lnTo>
                    <a:pt x="1041" y="1982"/>
                  </a:lnTo>
                  <a:lnTo>
                    <a:pt x="1054" y="1999"/>
                  </a:lnTo>
                  <a:lnTo>
                    <a:pt x="1067" y="2015"/>
                  </a:lnTo>
                  <a:lnTo>
                    <a:pt x="1080" y="2031"/>
                  </a:lnTo>
                  <a:lnTo>
                    <a:pt x="1094" y="2046"/>
                  </a:lnTo>
                  <a:lnTo>
                    <a:pt x="1108" y="2061"/>
                  </a:lnTo>
                  <a:lnTo>
                    <a:pt x="1105" y="2091"/>
                  </a:lnTo>
                  <a:lnTo>
                    <a:pt x="1104" y="2121"/>
                  </a:lnTo>
                  <a:lnTo>
                    <a:pt x="1103" y="2150"/>
                  </a:lnTo>
                  <a:lnTo>
                    <a:pt x="1104" y="2179"/>
                  </a:lnTo>
                  <a:lnTo>
                    <a:pt x="1105" y="2209"/>
                  </a:lnTo>
                  <a:lnTo>
                    <a:pt x="1107" y="2239"/>
                  </a:lnTo>
                  <a:lnTo>
                    <a:pt x="1110" y="2268"/>
                  </a:lnTo>
                  <a:lnTo>
                    <a:pt x="1114" y="2297"/>
                  </a:lnTo>
                  <a:lnTo>
                    <a:pt x="1119" y="2327"/>
                  </a:lnTo>
                  <a:lnTo>
                    <a:pt x="1125" y="2357"/>
                  </a:lnTo>
                  <a:lnTo>
                    <a:pt x="1131" y="2386"/>
                  </a:lnTo>
                  <a:lnTo>
                    <a:pt x="1138" y="2415"/>
                  </a:lnTo>
                  <a:lnTo>
                    <a:pt x="1146" y="2444"/>
                  </a:lnTo>
                  <a:lnTo>
                    <a:pt x="1155" y="2474"/>
                  </a:lnTo>
                  <a:lnTo>
                    <a:pt x="1164" y="2503"/>
                  </a:lnTo>
                  <a:lnTo>
                    <a:pt x="1175" y="2531"/>
                  </a:lnTo>
                  <a:lnTo>
                    <a:pt x="1186" y="2560"/>
                  </a:lnTo>
                  <a:lnTo>
                    <a:pt x="1197" y="2589"/>
                  </a:lnTo>
                  <a:lnTo>
                    <a:pt x="1209" y="2617"/>
                  </a:lnTo>
                  <a:lnTo>
                    <a:pt x="1221" y="2645"/>
                  </a:lnTo>
                  <a:lnTo>
                    <a:pt x="1235" y="2672"/>
                  </a:lnTo>
                  <a:lnTo>
                    <a:pt x="1248" y="2699"/>
                  </a:lnTo>
                  <a:lnTo>
                    <a:pt x="1262" y="2727"/>
                  </a:lnTo>
                  <a:lnTo>
                    <a:pt x="1277" y="2754"/>
                  </a:lnTo>
                  <a:lnTo>
                    <a:pt x="1292" y="2780"/>
                  </a:lnTo>
                  <a:lnTo>
                    <a:pt x="1309" y="2806"/>
                  </a:lnTo>
                  <a:lnTo>
                    <a:pt x="1325" y="2832"/>
                  </a:lnTo>
                  <a:lnTo>
                    <a:pt x="1342" y="2858"/>
                  </a:lnTo>
                  <a:lnTo>
                    <a:pt x="1359" y="2882"/>
                  </a:lnTo>
                  <a:lnTo>
                    <a:pt x="1376" y="2907"/>
                  </a:lnTo>
                  <a:lnTo>
                    <a:pt x="1394" y="2931"/>
                  </a:lnTo>
                  <a:lnTo>
                    <a:pt x="1412" y="2954"/>
                  </a:lnTo>
                  <a:lnTo>
                    <a:pt x="1440" y="2973"/>
                  </a:lnTo>
                  <a:lnTo>
                    <a:pt x="1437" y="3001"/>
                  </a:lnTo>
                  <a:lnTo>
                    <a:pt x="1434" y="3029"/>
                  </a:lnTo>
                  <a:lnTo>
                    <a:pt x="1433" y="3056"/>
                  </a:lnTo>
                  <a:lnTo>
                    <a:pt x="1432" y="3083"/>
                  </a:lnTo>
                  <a:lnTo>
                    <a:pt x="1432" y="3111"/>
                  </a:lnTo>
                  <a:lnTo>
                    <a:pt x="1434" y="3138"/>
                  </a:lnTo>
                  <a:lnTo>
                    <a:pt x="1436" y="3164"/>
                  </a:lnTo>
                  <a:lnTo>
                    <a:pt x="1439" y="3190"/>
                  </a:lnTo>
                  <a:lnTo>
                    <a:pt x="1443" y="3218"/>
                  </a:lnTo>
                  <a:lnTo>
                    <a:pt x="1448" y="3244"/>
                  </a:lnTo>
                  <a:lnTo>
                    <a:pt x="1453" y="3269"/>
                  </a:lnTo>
                  <a:lnTo>
                    <a:pt x="1459" y="3295"/>
                  </a:lnTo>
                  <a:lnTo>
                    <a:pt x="1466" y="3321"/>
                  </a:lnTo>
                  <a:lnTo>
                    <a:pt x="1473" y="3347"/>
                  </a:lnTo>
                  <a:lnTo>
                    <a:pt x="1480" y="3372"/>
                  </a:lnTo>
                  <a:lnTo>
                    <a:pt x="1488" y="3397"/>
                  </a:lnTo>
                  <a:lnTo>
                    <a:pt x="1506" y="3447"/>
                  </a:lnTo>
                  <a:lnTo>
                    <a:pt x="1524" y="3498"/>
                  </a:lnTo>
                  <a:lnTo>
                    <a:pt x="1543" y="3547"/>
                  </a:lnTo>
                  <a:lnTo>
                    <a:pt x="1564" y="3597"/>
                  </a:lnTo>
                  <a:lnTo>
                    <a:pt x="1584" y="3646"/>
                  </a:lnTo>
                  <a:lnTo>
                    <a:pt x="1604" y="3695"/>
                  </a:lnTo>
                  <a:lnTo>
                    <a:pt x="1623" y="3745"/>
                  </a:lnTo>
                  <a:lnTo>
                    <a:pt x="1640" y="3794"/>
                  </a:lnTo>
                  <a:lnTo>
                    <a:pt x="1657" y="3838"/>
                  </a:lnTo>
                  <a:lnTo>
                    <a:pt x="1674" y="3882"/>
                  </a:lnTo>
                  <a:lnTo>
                    <a:pt x="1694" y="3925"/>
                  </a:lnTo>
                  <a:lnTo>
                    <a:pt x="1713" y="3969"/>
                  </a:lnTo>
                  <a:lnTo>
                    <a:pt x="1753" y="4054"/>
                  </a:lnTo>
                  <a:lnTo>
                    <a:pt x="1795" y="4139"/>
                  </a:lnTo>
                  <a:lnTo>
                    <a:pt x="1838" y="4224"/>
                  </a:lnTo>
                  <a:lnTo>
                    <a:pt x="1878" y="4309"/>
                  </a:lnTo>
                  <a:lnTo>
                    <a:pt x="1898" y="4353"/>
                  </a:lnTo>
                  <a:lnTo>
                    <a:pt x="1917" y="4396"/>
                  </a:lnTo>
                  <a:lnTo>
                    <a:pt x="1935" y="4439"/>
                  </a:lnTo>
                  <a:lnTo>
                    <a:pt x="1952" y="4484"/>
                  </a:lnTo>
                  <a:lnTo>
                    <a:pt x="1969" y="4535"/>
                  </a:lnTo>
                  <a:lnTo>
                    <a:pt x="1986" y="4585"/>
                  </a:lnTo>
                  <a:lnTo>
                    <a:pt x="2003" y="4636"/>
                  </a:lnTo>
                  <a:lnTo>
                    <a:pt x="2020" y="4686"/>
                  </a:lnTo>
                  <a:lnTo>
                    <a:pt x="2038" y="4738"/>
                  </a:lnTo>
                  <a:lnTo>
                    <a:pt x="2056" y="4787"/>
                  </a:lnTo>
                  <a:lnTo>
                    <a:pt x="2076" y="4837"/>
                  </a:lnTo>
                  <a:lnTo>
                    <a:pt x="2094" y="4888"/>
                  </a:lnTo>
                  <a:lnTo>
                    <a:pt x="2113" y="4938"/>
                  </a:lnTo>
                  <a:lnTo>
                    <a:pt x="2132" y="4989"/>
                  </a:lnTo>
                  <a:lnTo>
                    <a:pt x="2152" y="5038"/>
                  </a:lnTo>
                  <a:lnTo>
                    <a:pt x="2171" y="5088"/>
                  </a:lnTo>
                  <a:lnTo>
                    <a:pt x="2192" y="5139"/>
                  </a:lnTo>
                  <a:lnTo>
                    <a:pt x="2212" y="5188"/>
                  </a:lnTo>
                  <a:lnTo>
                    <a:pt x="2232" y="5239"/>
                  </a:lnTo>
                  <a:lnTo>
                    <a:pt x="2252" y="5289"/>
                  </a:lnTo>
                  <a:lnTo>
                    <a:pt x="2254" y="5298"/>
                  </a:lnTo>
                  <a:lnTo>
                    <a:pt x="2256" y="5307"/>
                  </a:lnTo>
                  <a:lnTo>
                    <a:pt x="2257" y="5316"/>
                  </a:lnTo>
                  <a:lnTo>
                    <a:pt x="2257" y="5325"/>
                  </a:lnTo>
                  <a:lnTo>
                    <a:pt x="2257" y="5334"/>
                  </a:lnTo>
                  <a:lnTo>
                    <a:pt x="2256" y="5343"/>
                  </a:lnTo>
                  <a:lnTo>
                    <a:pt x="2254" y="5351"/>
                  </a:lnTo>
                  <a:lnTo>
                    <a:pt x="2253" y="5361"/>
                  </a:lnTo>
                  <a:lnTo>
                    <a:pt x="2247" y="5378"/>
                  </a:lnTo>
                  <a:lnTo>
                    <a:pt x="2241" y="5396"/>
                  </a:lnTo>
                  <a:lnTo>
                    <a:pt x="2233" y="5413"/>
                  </a:lnTo>
                  <a:lnTo>
                    <a:pt x="2225" y="5430"/>
                  </a:lnTo>
                  <a:lnTo>
                    <a:pt x="2207" y="5465"/>
                  </a:lnTo>
                  <a:lnTo>
                    <a:pt x="2191" y="5501"/>
                  </a:lnTo>
                  <a:lnTo>
                    <a:pt x="2184" y="5520"/>
                  </a:lnTo>
                  <a:lnTo>
                    <a:pt x="2178" y="5538"/>
                  </a:lnTo>
                  <a:lnTo>
                    <a:pt x="2176" y="5548"/>
                  </a:lnTo>
                  <a:lnTo>
                    <a:pt x="2175" y="5557"/>
                  </a:lnTo>
                  <a:lnTo>
                    <a:pt x="2174" y="5567"/>
                  </a:lnTo>
                  <a:lnTo>
                    <a:pt x="2173" y="5577"/>
                  </a:lnTo>
                  <a:lnTo>
                    <a:pt x="2171" y="5589"/>
                  </a:lnTo>
                  <a:lnTo>
                    <a:pt x="2169" y="5600"/>
                  </a:lnTo>
                  <a:lnTo>
                    <a:pt x="2168" y="5612"/>
                  </a:lnTo>
                  <a:lnTo>
                    <a:pt x="2167" y="5623"/>
                  </a:lnTo>
                  <a:lnTo>
                    <a:pt x="2168" y="5644"/>
                  </a:lnTo>
                  <a:lnTo>
                    <a:pt x="2169" y="5664"/>
                  </a:lnTo>
                  <a:lnTo>
                    <a:pt x="2172" y="5685"/>
                  </a:lnTo>
                  <a:lnTo>
                    <a:pt x="2176" y="5705"/>
                  </a:lnTo>
                  <a:lnTo>
                    <a:pt x="2180" y="5727"/>
                  </a:lnTo>
                  <a:lnTo>
                    <a:pt x="2184" y="5750"/>
                  </a:lnTo>
                  <a:lnTo>
                    <a:pt x="2145" y="5747"/>
                  </a:lnTo>
                  <a:lnTo>
                    <a:pt x="2105" y="5742"/>
                  </a:lnTo>
                  <a:lnTo>
                    <a:pt x="2066" y="5737"/>
                  </a:lnTo>
                  <a:lnTo>
                    <a:pt x="2026" y="5730"/>
                  </a:lnTo>
                  <a:lnTo>
                    <a:pt x="1988" y="5724"/>
                  </a:lnTo>
                  <a:lnTo>
                    <a:pt x="1949" y="5716"/>
                  </a:lnTo>
                  <a:lnTo>
                    <a:pt x="1910" y="5709"/>
                  </a:lnTo>
                  <a:lnTo>
                    <a:pt x="1872" y="5701"/>
                  </a:lnTo>
                  <a:lnTo>
                    <a:pt x="1796" y="5683"/>
                  </a:lnTo>
                  <a:lnTo>
                    <a:pt x="1722" y="5664"/>
                  </a:lnTo>
                  <a:lnTo>
                    <a:pt x="1647" y="5643"/>
                  </a:lnTo>
                  <a:lnTo>
                    <a:pt x="1574" y="5621"/>
                  </a:lnTo>
                  <a:lnTo>
                    <a:pt x="1561" y="5624"/>
                  </a:lnTo>
                  <a:lnTo>
                    <a:pt x="1547" y="5627"/>
                  </a:lnTo>
                  <a:lnTo>
                    <a:pt x="1534" y="5631"/>
                  </a:lnTo>
                  <a:lnTo>
                    <a:pt x="1521" y="5635"/>
                  </a:lnTo>
                  <a:lnTo>
                    <a:pt x="1496" y="5646"/>
                  </a:lnTo>
                  <a:lnTo>
                    <a:pt x="1471" y="5657"/>
                  </a:lnTo>
                  <a:lnTo>
                    <a:pt x="1420" y="5683"/>
                  </a:lnTo>
                  <a:lnTo>
                    <a:pt x="1370" y="5708"/>
                  </a:lnTo>
                  <a:lnTo>
                    <a:pt x="1345" y="5719"/>
                  </a:lnTo>
                  <a:lnTo>
                    <a:pt x="1320" y="5727"/>
                  </a:lnTo>
                  <a:lnTo>
                    <a:pt x="1308" y="5732"/>
                  </a:lnTo>
                  <a:lnTo>
                    <a:pt x="1294" y="5735"/>
                  </a:lnTo>
                  <a:lnTo>
                    <a:pt x="1281" y="5737"/>
                  </a:lnTo>
                  <a:lnTo>
                    <a:pt x="1269" y="5738"/>
                  </a:lnTo>
                  <a:lnTo>
                    <a:pt x="1256" y="5739"/>
                  </a:lnTo>
                  <a:lnTo>
                    <a:pt x="1243" y="5738"/>
                  </a:lnTo>
                  <a:lnTo>
                    <a:pt x="1230" y="5737"/>
                  </a:lnTo>
                  <a:lnTo>
                    <a:pt x="1217" y="5734"/>
                  </a:lnTo>
                  <a:lnTo>
                    <a:pt x="1204" y="5729"/>
                  </a:lnTo>
                  <a:lnTo>
                    <a:pt x="1191" y="5724"/>
                  </a:lnTo>
                  <a:lnTo>
                    <a:pt x="1177" y="5718"/>
                  </a:lnTo>
                  <a:lnTo>
                    <a:pt x="1163" y="5710"/>
                  </a:lnTo>
                  <a:lnTo>
                    <a:pt x="1158" y="5687"/>
                  </a:lnTo>
                  <a:lnTo>
                    <a:pt x="1152" y="5661"/>
                  </a:lnTo>
                  <a:lnTo>
                    <a:pt x="1152" y="5648"/>
                  </a:lnTo>
                  <a:lnTo>
                    <a:pt x="1152" y="5635"/>
                  </a:lnTo>
                  <a:lnTo>
                    <a:pt x="1154" y="5628"/>
                  </a:lnTo>
                  <a:lnTo>
                    <a:pt x="1156" y="5622"/>
                  </a:lnTo>
                  <a:lnTo>
                    <a:pt x="1159" y="5616"/>
                  </a:lnTo>
                  <a:lnTo>
                    <a:pt x="1163" y="5610"/>
                  </a:lnTo>
                  <a:lnTo>
                    <a:pt x="1172" y="5599"/>
                  </a:lnTo>
                  <a:lnTo>
                    <a:pt x="1182" y="5589"/>
                  </a:lnTo>
                  <a:lnTo>
                    <a:pt x="1185" y="5583"/>
                  </a:lnTo>
                  <a:lnTo>
                    <a:pt x="1186" y="5577"/>
                  </a:lnTo>
                  <a:lnTo>
                    <a:pt x="1185" y="5574"/>
                  </a:lnTo>
                  <a:lnTo>
                    <a:pt x="1184" y="5571"/>
                  </a:lnTo>
                  <a:lnTo>
                    <a:pt x="1182" y="5568"/>
                  </a:lnTo>
                  <a:lnTo>
                    <a:pt x="1180" y="5565"/>
                  </a:lnTo>
                  <a:lnTo>
                    <a:pt x="1177" y="5559"/>
                  </a:lnTo>
                  <a:lnTo>
                    <a:pt x="1171" y="5553"/>
                  </a:lnTo>
                  <a:lnTo>
                    <a:pt x="1168" y="5551"/>
                  </a:lnTo>
                  <a:lnTo>
                    <a:pt x="1164" y="5549"/>
                  </a:lnTo>
                  <a:lnTo>
                    <a:pt x="1160" y="5548"/>
                  </a:lnTo>
                  <a:lnTo>
                    <a:pt x="1156" y="5549"/>
                  </a:lnTo>
                  <a:lnTo>
                    <a:pt x="1140" y="5549"/>
                  </a:lnTo>
                  <a:lnTo>
                    <a:pt x="1131" y="5527"/>
                  </a:lnTo>
                  <a:lnTo>
                    <a:pt x="1122" y="5504"/>
                  </a:lnTo>
                  <a:lnTo>
                    <a:pt x="1114" y="5481"/>
                  </a:lnTo>
                  <a:lnTo>
                    <a:pt x="1107" y="5457"/>
                  </a:lnTo>
                  <a:lnTo>
                    <a:pt x="1093" y="5412"/>
                  </a:lnTo>
                  <a:lnTo>
                    <a:pt x="1081" y="5367"/>
                  </a:lnTo>
                  <a:lnTo>
                    <a:pt x="1071" y="5320"/>
                  </a:lnTo>
                  <a:lnTo>
                    <a:pt x="1063" y="5274"/>
                  </a:lnTo>
                  <a:lnTo>
                    <a:pt x="1056" y="5228"/>
                  </a:lnTo>
                  <a:lnTo>
                    <a:pt x="1050" y="5181"/>
                  </a:lnTo>
                  <a:lnTo>
                    <a:pt x="1045" y="5135"/>
                  </a:lnTo>
                  <a:lnTo>
                    <a:pt x="1041" y="5087"/>
                  </a:lnTo>
                  <a:lnTo>
                    <a:pt x="1039" y="5040"/>
                  </a:lnTo>
                  <a:lnTo>
                    <a:pt x="1037" y="4992"/>
                  </a:lnTo>
                  <a:lnTo>
                    <a:pt x="1036" y="4942"/>
                  </a:lnTo>
                  <a:lnTo>
                    <a:pt x="1035" y="4894"/>
                  </a:lnTo>
                  <a:lnTo>
                    <a:pt x="1034" y="4843"/>
                  </a:lnTo>
                  <a:lnTo>
                    <a:pt x="1034" y="4793"/>
                  </a:lnTo>
                  <a:lnTo>
                    <a:pt x="1028" y="4768"/>
                  </a:lnTo>
                  <a:lnTo>
                    <a:pt x="1021" y="4743"/>
                  </a:lnTo>
                  <a:lnTo>
                    <a:pt x="1013" y="4718"/>
                  </a:lnTo>
                  <a:lnTo>
                    <a:pt x="1004" y="4694"/>
                  </a:lnTo>
                  <a:lnTo>
                    <a:pt x="985" y="4645"/>
                  </a:lnTo>
                  <a:lnTo>
                    <a:pt x="964" y="4595"/>
                  </a:lnTo>
                  <a:lnTo>
                    <a:pt x="942" y="4546"/>
                  </a:lnTo>
                  <a:lnTo>
                    <a:pt x="923" y="4497"/>
                  </a:lnTo>
                  <a:lnTo>
                    <a:pt x="913" y="4472"/>
                  </a:lnTo>
                  <a:lnTo>
                    <a:pt x="904" y="4446"/>
                  </a:lnTo>
                  <a:lnTo>
                    <a:pt x="897" y="4420"/>
                  </a:lnTo>
                  <a:lnTo>
                    <a:pt x="891" y="4394"/>
                  </a:lnTo>
                  <a:lnTo>
                    <a:pt x="854" y="4352"/>
                  </a:lnTo>
                  <a:lnTo>
                    <a:pt x="819" y="4308"/>
                  </a:lnTo>
                  <a:lnTo>
                    <a:pt x="784" y="4265"/>
                  </a:lnTo>
                  <a:lnTo>
                    <a:pt x="752" y="4220"/>
                  </a:lnTo>
                  <a:lnTo>
                    <a:pt x="721" y="4175"/>
                  </a:lnTo>
                  <a:lnTo>
                    <a:pt x="692" y="4129"/>
                  </a:lnTo>
                  <a:lnTo>
                    <a:pt x="664" y="4082"/>
                  </a:lnTo>
                  <a:lnTo>
                    <a:pt x="637" y="4036"/>
                  </a:lnTo>
                  <a:lnTo>
                    <a:pt x="612" y="3989"/>
                  </a:lnTo>
                  <a:lnTo>
                    <a:pt x="589" y="3941"/>
                  </a:lnTo>
                  <a:lnTo>
                    <a:pt x="566" y="3893"/>
                  </a:lnTo>
                  <a:lnTo>
                    <a:pt x="545" y="3845"/>
                  </a:lnTo>
                  <a:lnTo>
                    <a:pt x="524" y="3796"/>
                  </a:lnTo>
                  <a:lnTo>
                    <a:pt x="504" y="3747"/>
                  </a:lnTo>
                  <a:lnTo>
                    <a:pt x="486" y="3698"/>
                  </a:lnTo>
                  <a:lnTo>
                    <a:pt x="469" y="3649"/>
                  </a:lnTo>
                  <a:lnTo>
                    <a:pt x="469" y="3533"/>
                  </a:lnTo>
                  <a:lnTo>
                    <a:pt x="485" y="3543"/>
                  </a:lnTo>
                  <a:lnTo>
                    <a:pt x="500" y="3553"/>
                  </a:lnTo>
                  <a:lnTo>
                    <a:pt x="507" y="3559"/>
                  </a:lnTo>
                  <a:lnTo>
                    <a:pt x="513" y="3564"/>
                  </a:lnTo>
                  <a:lnTo>
                    <a:pt x="519" y="3569"/>
                  </a:lnTo>
                  <a:lnTo>
                    <a:pt x="524" y="3575"/>
                  </a:lnTo>
                  <a:lnTo>
                    <a:pt x="529" y="3582"/>
                  </a:lnTo>
                  <a:lnTo>
                    <a:pt x="533" y="3590"/>
                  </a:lnTo>
                  <a:lnTo>
                    <a:pt x="536" y="3597"/>
                  </a:lnTo>
                  <a:lnTo>
                    <a:pt x="538" y="3605"/>
                  </a:lnTo>
                  <a:lnTo>
                    <a:pt x="541" y="3613"/>
                  </a:lnTo>
                  <a:lnTo>
                    <a:pt x="542" y="3623"/>
                  </a:lnTo>
                  <a:lnTo>
                    <a:pt x="542" y="3633"/>
                  </a:lnTo>
                  <a:lnTo>
                    <a:pt x="541" y="3644"/>
                  </a:lnTo>
                  <a:lnTo>
                    <a:pt x="546" y="3649"/>
                  </a:lnTo>
                  <a:lnTo>
                    <a:pt x="552" y="3653"/>
                  </a:lnTo>
                  <a:lnTo>
                    <a:pt x="558" y="3656"/>
                  </a:lnTo>
                  <a:lnTo>
                    <a:pt x="564" y="3659"/>
                  </a:lnTo>
                  <a:lnTo>
                    <a:pt x="571" y="3661"/>
                  </a:lnTo>
                  <a:lnTo>
                    <a:pt x="578" y="3661"/>
                  </a:lnTo>
                  <a:lnTo>
                    <a:pt x="581" y="3661"/>
                  </a:lnTo>
                  <a:lnTo>
                    <a:pt x="584" y="3660"/>
                  </a:lnTo>
                  <a:lnTo>
                    <a:pt x="588" y="3658"/>
                  </a:lnTo>
                  <a:lnTo>
                    <a:pt x="591" y="3656"/>
                  </a:lnTo>
                  <a:lnTo>
                    <a:pt x="594" y="3649"/>
                  </a:lnTo>
                  <a:lnTo>
                    <a:pt x="596" y="3641"/>
                  </a:lnTo>
                  <a:lnTo>
                    <a:pt x="596" y="3633"/>
                  </a:lnTo>
                  <a:lnTo>
                    <a:pt x="597" y="3625"/>
                  </a:lnTo>
                  <a:lnTo>
                    <a:pt x="596" y="3608"/>
                  </a:lnTo>
                  <a:lnTo>
                    <a:pt x="594" y="3591"/>
                  </a:lnTo>
                  <a:lnTo>
                    <a:pt x="591" y="3572"/>
                  </a:lnTo>
                  <a:lnTo>
                    <a:pt x="590" y="3555"/>
                  </a:lnTo>
                  <a:lnTo>
                    <a:pt x="589" y="3546"/>
                  </a:lnTo>
                  <a:lnTo>
                    <a:pt x="589" y="3538"/>
                  </a:lnTo>
                  <a:lnTo>
                    <a:pt x="590" y="3530"/>
                  </a:lnTo>
                  <a:lnTo>
                    <a:pt x="591" y="3522"/>
                  </a:lnTo>
                  <a:lnTo>
                    <a:pt x="586" y="3517"/>
                  </a:lnTo>
                  <a:lnTo>
                    <a:pt x="581" y="3514"/>
                  </a:lnTo>
                  <a:lnTo>
                    <a:pt x="574" y="3512"/>
                  </a:lnTo>
                  <a:lnTo>
                    <a:pt x="567" y="3511"/>
                  </a:lnTo>
                  <a:lnTo>
                    <a:pt x="560" y="3511"/>
                  </a:lnTo>
                  <a:lnTo>
                    <a:pt x="553" y="3512"/>
                  </a:lnTo>
                  <a:lnTo>
                    <a:pt x="547" y="3514"/>
                  </a:lnTo>
                  <a:lnTo>
                    <a:pt x="541" y="3517"/>
                  </a:lnTo>
                  <a:lnTo>
                    <a:pt x="529" y="3510"/>
                  </a:lnTo>
                  <a:lnTo>
                    <a:pt x="519" y="3503"/>
                  </a:lnTo>
                  <a:lnTo>
                    <a:pt x="508" y="3495"/>
                  </a:lnTo>
                  <a:lnTo>
                    <a:pt x="499" y="3487"/>
                  </a:lnTo>
                  <a:lnTo>
                    <a:pt x="480" y="3469"/>
                  </a:lnTo>
                  <a:lnTo>
                    <a:pt x="463" y="3450"/>
                  </a:lnTo>
                  <a:lnTo>
                    <a:pt x="448" y="3430"/>
                  </a:lnTo>
                  <a:lnTo>
                    <a:pt x="433" y="3409"/>
                  </a:lnTo>
                  <a:lnTo>
                    <a:pt x="419" y="3388"/>
                  </a:lnTo>
                  <a:lnTo>
                    <a:pt x="405" y="3366"/>
                  </a:lnTo>
                  <a:lnTo>
                    <a:pt x="381" y="3319"/>
                  </a:lnTo>
                  <a:lnTo>
                    <a:pt x="358" y="3273"/>
                  </a:lnTo>
                  <a:lnTo>
                    <a:pt x="336" y="3228"/>
                  </a:lnTo>
                  <a:lnTo>
                    <a:pt x="312" y="3183"/>
                  </a:lnTo>
                  <a:lnTo>
                    <a:pt x="313" y="3168"/>
                  </a:lnTo>
                  <a:lnTo>
                    <a:pt x="313" y="3153"/>
                  </a:lnTo>
                  <a:lnTo>
                    <a:pt x="312" y="3139"/>
                  </a:lnTo>
                  <a:lnTo>
                    <a:pt x="311" y="3124"/>
                  </a:lnTo>
                  <a:lnTo>
                    <a:pt x="308" y="3110"/>
                  </a:lnTo>
                  <a:lnTo>
                    <a:pt x="305" y="3096"/>
                  </a:lnTo>
                  <a:lnTo>
                    <a:pt x="301" y="3082"/>
                  </a:lnTo>
                  <a:lnTo>
                    <a:pt x="297" y="3068"/>
                  </a:lnTo>
                  <a:lnTo>
                    <a:pt x="286" y="3041"/>
                  </a:lnTo>
                  <a:lnTo>
                    <a:pt x="275" y="3014"/>
                  </a:lnTo>
                  <a:lnTo>
                    <a:pt x="264" y="2987"/>
                  </a:lnTo>
                  <a:lnTo>
                    <a:pt x="251" y="2960"/>
                  </a:lnTo>
                  <a:lnTo>
                    <a:pt x="239" y="2932"/>
                  </a:lnTo>
                  <a:lnTo>
                    <a:pt x="228" y="2905"/>
                  </a:lnTo>
                  <a:lnTo>
                    <a:pt x="218" y="2877"/>
                  </a:lnTo>
                  <a:lnTo>
                    <a:pt x="209" y="2848"/>
                  </a:lnTo>
                  <a:lnTo>
                    <a:pt x="206" y="2832"/>
                  </a:lnTo>
                  <a:lnTo>
                    <a:pt x="203" y="2818"/>
                  </a:lnTo>
                  <a:lnTo>
                    <a:pt x="200" y="2802"/>
                  </a:lnTo>
                  <a:lnTo>
                    <a:pt x="199" y="2787"/>
                  </a:lnTo>
                  <a:lnTo>
                    <a:pt x="198" y="2771"/>
                  </a:lnTo>
                  <a:lnTo>
                    <a:pt x="198" y="2755"/>
                  </a:lnTo>
                  <a:lnTo>
                    <a:pt x="200" y="2739"/>
                  </a:lnTo>
                  <a:lnTo>
                    <a:pt x="202" y="2722"/>
                  </a:lnTo>
                  <a:lnTo>
                    <a:pt x="186" y="2690"/>
                  </a:lnTo>
                  <a:lnTo>
                    <a:pt x="172" y="2659"/>
                  </a:lnTo>
                  <a:lnTo>
                    <a:pt x="157" y="2628"/>
                  </a:lnTo>
                  <a:lnTo>
                    <a:pt x="144" y="2596"/>
                  </a:lnTo>
                  <a:lnTo>
                    <a:pt x="132" y="2563"/>
                  </a:lnTo>
                  <a:lnTo>
                    <a:pt x="121" y="2531"/>
                  </a:lnTo>
                  <a:lnTo>
                    <a:pt x="111" y="2499"/>
                  </a:lnTo>
                  <a:lnTo>
                    <a:pt x="101" y="2466"/>
                  </a:lnTo>
                  <a:lnTo>
                    <a:pt x="92" y="2432"/>
                  </a:lnTo>
                  <a:lnTo>
                    <a:pt x="84" y="2399"/>
                  </a:lnTo>
                  <a:lnTo>
                    <a:pt x="76" y="2366"/>
                  </a:lnTo>
                  <a:lnTo>
                    <a:pt x="69" y="2332"/>
                  </a:lnTo>
                  <a:lnTo>
                    <a:pt x="62" y="2297"/>
                  </a:lnTo>
                  <a:lnTo>
                    <a:pt x="56" y="2263"/>
                  </a:lnTo>
                  <a:lnTo>
                    <a:pt x="50" y="2229"/>
                  </a:lnTo>
                  <a:lnTo>
                    <a:pt x="45" y="2193"/>
                  </a:lnTo>
                  <a:lnTo>
                    <a:pt x="36" y="2124"/>
                  </a:lnTo>
                  <a:lnTo>
                    <a:pt x="28" y="2054"/>
                  </a:lnTo>
                  <a:lnTo>
                    <a:pt x="22" y="1984"/>
                  </a:lnTo>
                  <a:lnTo>
                    <a:pt x="16" y="1912"/>
                  </a:lnTo>
                  <a:lnTo>
                    <a:pt x="12" y="1842"/>
                  </a:lnTo>
                  <a:lnTo>
                    <a:pt x="8" y="1770"/>
                  </a:lnTo>
                  <a:lnTo>
                    <a:pt x="4" y="1700"/>
                  </a:lnTo>
                  <a:lnTo>
                    <a:pt x="1" y="1628"/>
                  </a:lnTo>
                  <a:lnTo>
                    <a:pt x="0" y="1582"/>
                  </a:lnTo>
                  <a:lnTo>
                    <a:pt x="0" y="1536"/>
                  </a:lnTo>
                  <a:lnTo>
                    <a:pt x="1" y="1491"/>
                  </a:lnTo>
                  <a:lnTo>
                    <a:pt x="2" y="1445"/>
                  </a:lnTo>
                  <a:lnTo>
                    <a:pt x="4" y="1400"/>
                  </a:lnTo>
                  <a:lnTo>
                    <a:pt x="6" y="1355"/>
                  </a:lnTo>
                  <a:lnTo>
                    <a:pt x="9" y="1310"/>
                  </a:lnTo>
                  <a:lnTo>
                    <a:pt x="13" y="1266"/>
                  </a:lnTo>
                  <a:lnTo>
                    <a:pt x="17" y="1222"/>
                  </a:lnTo>
                  <a:lnTo>
                    <a:pt x="21" y="1178"/>
                  </a:lnTo>
                  <a:lnTo>
                    <a:pt x="26" y="1135"/>
                  </a:lnTo>
                  <a:lnTo>
                    <a:pt x="32" y="1091"/>
                  </a:lnTo>
                  <a:lnTo>
                    <a:pt x="39" y="1048"/>
                  </a:lnTo>
                  <a:lnTo>
                    <a:pt x="46" y="1005"/>
                  </a:lnTo>
                  <a:lnTo>
                    <a:pt x="54" y="962"/>
                  </a:lnTo>
                  <a:lnTo>
                    <a:pt x="62" y="919"/>
                  </a:lnTo>
                  <a:lnTo>
                    <a:pt x="70" y="877"/>
                  </a:lnTo>
                  <a:lnTo>
                    <a:pt x="79" y="835"/>
                  </a:lnTo>
                  <a:lnTo>
                    <a:pt x="88" y="793"/>
                  </a:lnTo>
                  <a:lnTo>
                    <a:pt x="98" y="751"/>
                  </a:lnTo>
                  <a:lnTo>
                    <a:pt x="109" y="710"/>
                  </a:lnTo>
                  <a:lnTo>
                    <a:pt x="120" y="668"/>
                  </a:lnTo>
                  <a:lnTo>
                    <a:pt x="131" y="627"/>
                  </a:lnTo>
                  <a:lnTo>
                    <a:pt x="143" y="586"/>
                  </a:lnTo>
                  <a:lnTo>
                    <a:pt x="156" y="544"/>
                  </a:lnTo>
                  <a:lnTo>
                    <a:pt x="169" y="504"/>
                  </a:lnTo>
                  <a:lnTo>
                    <a:pt x="183" y="464"/>
                  </a:lnTo>
                  <a:lnTo>
                    <a:pt x="197" y="423"/>
                  </a:lnTo>
                  <a:lnTo>
                    <a:pt x="226" y="343"/>
                  </a:lnTo>
                  <a:lnTo>
                    <a:pt x="257" y="263"/>
                  </a:lnTo>
                  <a:lnTo>
                    <a:pt x="268" y="247"/>
                  </a:lnTo>
                  <a:lnTo>
                    <a:pt x="280" y="231"/>
                  </a:lnTo>
                  <a:lnTo>
                    <a:pt x="293" y="217"/>
                  </a:lnTo>
                  <a:lnTo>
                    <a:pt x="305" y="203"/>
                  </a:lnTo>
                  <a:lnTo>
                    <a:pt x="318" y="190"/>
                  </a:lnTo>
                  <a:lnTo>
                    <a:pt x="332" y="176"/>
                  </a:lnTo>
                  <a:lnTo>
                    <a:pt x="346" y="164"/>
                  </a:lnTo>
                  <a:lnTo>
                    <a:pt x="360" y="153"/>
                  </a:lnTo>
                  <a:lnTo>
                    <a:pt x="374" y="142"/>
                  </a:lnTo>
                  <a:lnTo>
                    <a:pt x="389" y="132"/>
                  </a:lnTo>
                  <a:lnTo>
                    <a:pt x="404" y="122"/>
                  </a:lnTo>
                  <a:lnTo>
                    <a:pt x="420" y="112"/>
                  </a:lnTo>
                  <a:lnTo>
                    <a:pt x="452" y="95"/>
                  </a:lnTo>
                  <a:lnTo>
                    <a:pt x="485" y="79"/>
                  </a:lnTo>
                  <a:lnTo>
                    <a:pt x="485" y="75"/>
                  </a:lnTo>
                  <a:lnTo>
                    <a:pt x="485" y="72"/>
                  </a:lnTo>
                  <a:lnTo>
                    <a:pt x="484" y="69"/>
                  </a:lnTo>
                  <a:lnTo>
                    <a:pt x="483" y="66"/>
                  </a:lnTo>
                  <a:lnTo>
                    <a:pt x="479" y="60"/>
                  </a:lnTo>
                  <a:lnTo>
                    <a:pt x="474" y="55"/>
                  </a:lnTo>
                  <a:lnTo>
                    <a:pt x="546" y="0"/>
                  </a:lnTo>
                  <a:lnTo>
                    <a:pt x="558" y="3"/>
                  </a:lnTo>
                  <a:lnTo>
                    <a:pt x="570" y="4"/>
                  </a:lnTo>
                  <a:lnTo>
                    <a:pt x="581" y="6"/>
                  </a:lnTo>
                  <a:lnTo>
                    <a:pt x="592" y="6"/>
                  </a:lnTo>
                  <a:lnTo>
                    <a:pt x="612" y="6"/>
                  </a:lnTo>
                  <a:lnTo>
                    <a:pt x="630" y="7"/>
                  </a:lnTo>
                  <a:lnTo>
                    <a:pt x="638" y="8"/>
                  </a:lnTo>
                  <a:lnTo>
                    <a:pt x="646" y="10"/>
                  </a:lnTo>
                  <a:lnTo>
                    <a:pt x="654" y="13"/>
                  </a:lnTo>
                  <a:lnTo>
                    <a:pt x="661" y="17"/>
                  </a:lnTo>
                  <a:lnTo>
                    <a:pt x="670" y="22"/>
                  </a:lnTo>
                  <a:lnTo>
                    <a:pt x="677" y="30"/>
                  </a:lnTo>
                  <a:lnTo>
                    <a:pt x="684" y="39"/>
                  </a:lnTo>
                  <a:lnTo>
                    <a:pt x="691" y="50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3103" y="2904"/>
              <a:ext cx="238" cy="89"/>
            </a:xfrm>
            <a:custGeom>
              <a:avLst/>
              <a:gdLst>
                <a:gd name="T0" fmla="*/ 1285 w 1626"/>
                <a:gd name="T1" fmla="*/ 177 h 544"/>
                <a:gd name="T2" fmla="*/ 1328 w 1626"/>
                <a:gd name="T3" fmla="*/ 165 h 544"/>
                <a:gd name="T4" fmla="*/ 1392 w 1626"/>
                <a:gd name="T5" fmla="*/ 144 h 544"/>
                <a:gd name="T6" fmla="*/ 1475 w 1626"/>
                <a:gd name="T7" fmla="*/ 111 h 544"/>
                <a:gd name="T8" fmla="*/ 1557 w 1626"/>
                <a:gd name="T9" fmla="*/ 74 h 544"/>
                <a:gd name="T10" fmla="*/ 1601 w 1626"/>
                <a:gd name="T11" fmla="*/ 62 h 544"/>
                <a:gd name="T12" fmla="*/ 1607 w 1626"/>
                <a:gd name="T13" fmla="*/ 78 h 544"/>
                <a:gd name="T14" fmla="*/ 1615 w 1626"/>
                <a:gd name="T15" fmla="*/ 106 h 544"/>
                <a:gd name="T16" fmla="*/ 1621 w 1626"/>
                <a:gd name="T17" fmla="*/ 146 h 544"/>
                <a:gd name="T18" fmla="*/ 1625 w 1626"/>
                <a:gd name="T19" fmla="*/ 187 h 544"/>
                <a:gd name="T20" fmla="*/ 1578 w 1626"/>
                <a:gd name="T21" fmla="*/ 240 h 544"/>
                <a:gd name="T22" fmla="*/ 1483 w 1626"/>
                <a:gd name="T23" fmla="*/ 304 h 544"/>
                <a:gd name="T24" fmla="*/ 1385 w 1626"/>
                <a:gd name="T25" fmla="*/ 363 h 544"/>
                <a:gd name="T26" fmla="*/ 1308 w 1626"/>
                <a:gd name="T27" fmla="*/ 402 h 544"/>
                <a:gd name="T28" fmla="*/ 1257 w 1626"/>
                <a:gd name="T29" fmla="*/ 426 h 544"/>
                <a:gd name="T30" fmla="*/ 1203 w 1626"/>
                <a:gd name="T31" fmla="*/ 449 h 544"/>
                <a:gd name="T32" fmla="*/ 1150 w 1626"/>
                <a:gd name="T33" fmla="*/ 469 h 544"/>
                <a:gd name="T34" fmla="*/ 1095 w 1626"/>
                <a:gd name="T35" fmla="*/ 486 h 544"/>
                <a:gd name="T36" fmla="*/ 1041 w 1626"/>
                <a:gd name="T37" fmla="*/ 502 h 544"/>
                <a:gd name="T38" fmla="*/ 984 w 1626"/>
                <a:gd name="T39" fmla="*/ 515 h 544"/>
                <a:gd name="T40" fmla="*/ 927 w 1626"/>
                <a:gd name="T41" fmla="*/ 526 h 544"/>
                <a:gd name="T42" fmla="*/ 870 w 1626"/>
                <a:gd name="T43" fmla="*/ 535 h 544"/>
                <a:gd name="T44" fmla="*/ 811 w 1626"/>
                <a:gd name="T45" fmla="*/ 542 h 544"/>
                <a:gd name="T46" fmla="*/ 731 w 1626"/>
                <a:gd name="T47" fmla="*/ 542 h 544"/>
                <a:gd name="T48" fmla="*/ 634 w 1626"/>
                <a:gd name="T49" fmla="*/ 535 h 544"/>
                <a:gd name="T50" fmla="*/ 536 w 1626"/>
                <a:gd name="T51" fmla="*/ 524 h 544"/>
                <a:gd name="T52" fmla="*/ 440 w 1626"/>
                <a:gd name="T53" fmla="*/ 508 h 544"/>
                <a:gd name="T54" fmla="*/ 346 w 1626"/>
                <a:gd name="T55" fmla="*/ 485 h 544"/>
                <a:gd name="T56" fmla="*/ 255 w 1626"/>
                <a:gd name="T57" fmla="*/ 457 h 544"/>
                <a:gd name="T58" fmla="*/ 188 w 1626"/>
                <a:gd name="T59" fmla="*/ 429 h 544"/>
                <a:gd name="T60" fmla="*/ 145 w 1626"/>
                <a:gd name="T61" fmla="*/ 409 h 544"/>
                <a:gd name="T62" fmla="*/ 102 w 1626"/>
                <a:gd name="T63" fmla="*/ 387 h 544"/>
                <a:gd name="T64" fmla="*/ 61 w 1626"/>
                <a:gd name="T65" fmla="*/ 363 h 544"/>
                <a:gd name="T66" fmla="*/ 30 w 1626"/>
                <a:gd name="T67" fmla="*/ 343 h 544"/>
                <a:gd name="T68" fmla="*/ 13 w 1626"/>
                <a:gd name="T69" fmla="*/ 327 h 544"/>
                <a:gd name="T70" fmla="*/ 4 w 1626"/>
                <a:gd name="T71" fmla="*/ 311 h 544"/>
                <a:gd name="T72" fmla="*/ 0 w 1626"/>
                <a:gd name="T73" fmla="*/ 293 h 544"/>
                <a:gd name="T74" fmla="*/ 0 w 1626"/>
                <a:gd name="T75" fmla="*/ 276 h 544"/>
                <a:gd name="T76" fmla="*/ 4 w 1626"/>
                <a:gd name="T77" fmla="*/ 258 h 544"/>
                <a:gd name="T78" fmla="*/ 13 w 1626"/>
                <a:gd name="T79" fmla="*/ 230 h 544"/>
                <a:gd name="T80" fmla="*/ 28 w 1626"/>
                <a:gd name="T81" fmla="*/ 195 h 544"/>
                <a:gd name="T82" fmla="*/ 48 w 1626"/>
                <a:gd name="T83" fmla="*/ 167 h 544"/>
                <a:gd name="T84" fmla="*/ 83 w 1626"/>
                <a:gd name="T85" fmla="*/ 132 h 544"/>
                <a:gd name="T86" fmla="*/ 119 w 1626"/>
                <a:gd name="T87" fmla="*/ 98 h 544"/>
                <a:gd name="T88" fmla="*/ 140 w 1626"/>
                <a:gd name="T89" fmla="*/ 74 h 544"/>
                <a:gd name="T90" fmla="*/ 158 w 1626"/>
                <a:gd name="T91" fmla="*/ 47 h 544"/>
                <a:gd name="T92" fmla="*/ 171 w 1626"/>
                <a:gd name="T93" fmla="*/ 17 h 544"/>
                <a:gd name="T94" fmla="*/ 200 w 1626"/>
                <a:gd name="T95" fmla="*/ 26 h 544"/>
                <a:gd name="T96" fmla="*/ 256 w 1626"/>
                <a:gd name="T97" fmla="*/ 75 h 544"/>
                <a:gd name="T98" fmla="*/ 314 w 1626"/>
                <a:gd name="T99" fmla="*/ 116 h 544"/>
                <a:gd name="T100" fmla="*/ 377 w 1626"/>
                <a:gd name="T101" fmla="*/ 151 h 544"/>
                <a:gd name="T102" fmla="*/ 442 w 1626"/>
                <a:gd name="T103" fmla="*/ 181 h 544"/>
                <a:gd name="T104" fmla="*/ 510 w 1626"/>
                <a:gd name="T105" fmla="*/ 204 h 544"/>
                <a:gd name="T106" fmla="*/ 579 w 1626"/>
                <a:gd name="T107" fmla="*/ 222 h 544"/>
                <a:gd name="T108" fmla="*/ 652 w 1626"/>
                <a:gd name="T109" fmla="*/ 234 h 544"/>
                <a:gd name="T110" fmla="*/ 724 w 1626"/>
                <a:gd name="T111" fmla="*/ 242 h 544"/>
                <a:gd name="T112" fmla="*/ 798 w 1626"/>
                <a:gd name="T113" fmla="*/ 246 h 544"/>
                <a:gd name="T114" fmla="*/ 872 w 1626"/>
                <a:gd name="T115" fmla="*/ 245 h 544"/>
                <a:gd name="T116" fmla="*/ 945 w 1626"/>
                <a:gd name="T117" fmla="*/ 241 h 544"/>
                <a:gd name="T118" fmla="*/ 1019 w 1626"/>
                <a:gd name="T119" fmla="*/ 233 h 544"/>
                <a:gd name="T120" fmla="*/ 1090 w 1626"/>
                <a:gd name="T121" fmla="*/ 222 h 544"/>
                <a:gd name="T122" fmla="*/ 1161 w 1626"/>
                <a:gd name="T123" fmla="*/ 208 h 544"/>
                <a:gd name="T124" fmla="*/ 1229 w 1626"/>
                <a:gd name="T125" fmla="*/ 19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6" h="544">
                  <a:moveTo>
                    <a:pt x="1263" y="183"/>
                  </a:moveTo>
                  <a:lnTo>
                    <a:pt x="1285" y="177"/>
                  </a:lnTo>
                  <a:lnTo>
                    <a:pt x="1307" y="171"/>
                  </a:lnTo>
                  <a:lnTo>
                    <a:pt x="1328" y="165"/>
                  </a:lnTo>
                  <a:lnTo>
                    <a:pt x="1349" y="158"/>
                  </a:lnTo>
                  <a:lnTo>
                    <a:pt x="1392" y="144"/>
                  </a:lnTo>
                  <a:lnTo>
                    <a:pt x="1434" y="128"/>
                  </a:lnTo>
                  <a:lnTo>
                    <a:pt x="1475" y="111"/>
                  </a:lnTo>
                  <a:lnTo>
                    <a:pt x="1516" y="93"/>
                  </a:lnTo>
                  <a:lnTo>
                    <a:pt x="1557" y="74"/>
                  </a:lnTo>
                  <a:lnTo>
                    <a:pt x="1597" y="56"/>
                  </a:lnTo>
                  <a:lnTo>
                    <a:pt x="1601" y="62"/>
                  </a:lnTo>
                  <a:lnTo>
                    <a:pt x="1604" y="70"/>
                  </a:lnTo>
                  <a:lnTo>
                    <a:pt x="1607" y="78"/>
                  </a:lnTo>
                  <a:lnTo>
                    <a:pt x="1610" y="87"/>
                  </a:lnTo>
                  <a:lnTo>
                    <a:pt x="1615" y="106"/>
                  </a:lnTo>
                  <a:lnTo>
                    <a:pt x="1619" y="126"/>
                  </a:lnTo>
                  <a:lnTo>
                    <a:pt x="1621" y="146"/>
                  </a:lnTo>
                  <a:lnTo>
                    <a:pt x="1624" y="167"/>
                  </a:lnTo>
                  <a:lnTo>
                    <a:pt x="1625" y="187"/>
                  </a:lnTo>
                  <a:lnTo>
                    <a:pt x="1626" y="205"/>
                  </a:lnTo>
                  <a:lnTo>
                    <a:pt x="1578" y="240"/>
                  </a:lnTo>
                  <a:lnTo>
                    <a:pt x="1531" y="273"/>
                  </a:lnTo>
                  <a:lnTo>
                    <a:pt x="1483" y="304"/>
                  </a:lnTo>
                  <a:lnTo>
                    <a:pt x="1434" y="335"/>
                  </a:lnTo>
                  <a:lnTo>
                    <a:pt x="1385" y="363"/>
                  </a:lnTo>
                  <a:lnTo>
                    <a:pt x="1333" y="390"/>
                  </a:lnTo>
                  <a:lnTo>
                    <a:pt x="1308" y="402"/>
                  </a:lnTo>
                  <a:lnTo>
                    <a:pt x="1282" y="414"/>
                  </a:lnTo>
                  <a:lnTo>
                    <a:pt x="1257" y="426"/>
                  </a:lnTo>
                  <a:lnTo>
                    <a:pt x="1230" y="438"/>
                  </a:lnTo>
                  <a:lnTo>
                    <a:pt x="1203" y="449"/>
                  </a:lnTo>
                  <a:lnTo>
                    <a:pt x="1177" y="459"/>
                  </a:lnTo>
                  <a:lnTo>
                    <a:pt x="1150" y="469"/>
                  </a:lnTo>
                  <a:lnTo>
                    <a:pt x="1123" y="478"/>
                  </a:lnTo>
                  <a:lnTo>
                    <a:pt x="1095" y="486"/>
                  </a:lnTo>
                  <a:lnTo>
                    <a:pt x="1068" y="494"/>
                  </a:lnTo>
                  <a:lnTo>
                    <a:pt x="1041" y="502"/>
                  </a:lnTo>
                  <a:lnTo>
                    <a:pt x="1013" y="509"/>
                  </a:lnTo>
                  <a:lnTo>
                    <a:pt x="984" y="515"/>
                  </a:lnTo>
                  <a:lnTo>
                    <a:pt x="956" y="521"/>
                  </a:lnTo>
                  <a:lnTo>
                    <a:pt x="927" y="526"/>
                  </a:lnTo>
                  <a:lnTo>
                    <a:pt x="899" y="531"/>
                  </a:lnTo>
                  <a:lnTo>
                    <a:pt x="870" y="535"/>
                  </a:lnTo>
                  <a:lnTo>
                    <a:pt x="840" y="539"/>
                  </a:lnTo>
                  <a:lnTo>
                    <a:pt x="811" y="542"/>
                  </a:lnTo>
                  <a:lnTo>
                    <a:pt x="781" y="544"/>
                  </a:lnTo>
                  <a:lnTo>
                    <a:pt x="731" y="542"/>
                  </a:lnTo>
                  <a:lnTo>
                    <a:pt x="683" y="539"/>
                  </a:lnTo>
                  <a:lnTo>
                    <a:pt x="634" y="535"/>
                  </a:lnTo>
                  <a:lnTo>
                    <a:pt x="584" y="530"/>
                  </a:lnTo>
                  <a:lnTo>
                    <a:pt x="536" y="524"/>
                  </a:lnTo>
                  <a:lnTo>
                    <a:pt x="488" y="517"/>
                  </a:lnTo>
                  <a:lnTo>
                    <a:pt x="440" y="508"/>
                  </a:lnTo>
                  <a:lnTo>
                    <a:pt x="393" y="497"/>
                  </a:lnTo>
                  <a:lnTo>
                    <a:pt x="346" y="485"/>
                  </a:lnTo>
                  <a:lnTo>
                    <a:pt x="300" y="472"/>
                  </a:lnTo>
                  <a:lnTo>
                    <a:pt x="255" y="457"/>
                  </a:lnTo>
                  <a:lnTo>
                    <a:pt x="210" y="440"/>
                  </a:lnTo>
                  <a:lnTo>
                    <a:pt x="188" y="429"/>
                  </a:lnTo>
                  <a:lnTo>
                    <a:pt x="166" y="420"/>
                  </a:lnTo>
                  <a:lnTo>
                    <a:pt x="145" y="409"/>
                  </a:lnTo>
                  <a:lnTo>
                    <a:pt x="124" y="399"/>
                  </a:lnTo>
                  <a:lnTo>
                    <a:pt x="102" y="387"/>
                  </a:lnTo>
                  <a:lnTo>
                    <a:pt x="81" y="376"/>
                  </a:lnTo>
                  <a:lnTo>
                    <a:pt x="61" y="363"/>
                  </a:lnTo>
                  <a:lnTo>
                    <a:pt x="41" y="351"/>
                  </a:lnTo>
                  <a:lnTo>
                    <a:pt x="30" y="343"/>
                  </a:lnTo>
                  <a:lnTo>
                    <a:pt x="21" y="335"/>
                  </a:lnTo>
                  <a:lnTo>
                    <a:pt x="13" y="327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1" y="302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0" y="276"/>
                  </a:lnTo>
                  <a:lnTo>
                    <a:pt x="2" y="267"/>
                  </a:lnTo>
                  <a:lnTo>
                    <a:pt x="4" y="258"/>
                  </a:lnTo>
                  <a:lnTo>
                    <a:pt x="7" y="249"/>
                  </a:lnTo>
                  <a:lnTo>
                    <a:pt x="13" y="230"/>
                  </a:lnTo>
                  <a:lnTo>
                    <a:pt x="20" y="210"/>
                  </a:lnTo>
                  <a:lnTo>
                    <a:pt x="28" y="195"/>
                  </a:lnTo>
                  <a:lnTo>
                    <a:pt x="38" y="181"/>
                  </a:lnTo>
                  <a:lnTo>
                    <a:pt x="48" y="167"/>
                  </a:lnTo>
                  <a:lnTo>
                    <a:pt x="59" y="155"/>
                  </a:lnTo>
                  <a:lnTo>
                    <a:pt x="83" y="132"/>
                  </a:lnTo>
                  <a:lnTo>
                    <a:pt x="107" y="109"/>
                  </a:lnTo>
                  <a:lnTo>
                    <a:pt x="119" y="98"/>
                  </a:lnTo>
                  <a:lnTo>
                    <a:pt x="130" y="86"/>
                  </a:lnTo>
                  <a:lnTo>
                    <a:pt x="140" y="74"/>
                  </a:lnTo>
                  <a:lnTo>
                    <a:pt x="150" y="61"/>
                  </a:lnTo>
                  <a:lnTo>
                    <a:pt x="158" y="47"/>
                  </a:lnTo>
                  <a:lnTo>
                    <a:pt x="165" y="32"/>
                  </a:lnTo>
                  <a:lnTo>
                    <a:pt x="171" y="17"/>
                  </a:lnTo>
                  <a:lnTo>
                    <a:pt x="174" y="0"/>
                  </a:lnTo>
                  <a:lnTo>
                    <a:pt x="200" y="26"/>
                  </a:lnTo>
                  <a:lnTo>
                    <a:pt x="227" y="51"/>
                  </a:lnTo>
                  <a:lnTo>
                    <a:pt x="256" y="75"/>
                  </a:lnTo>
                  <a:lnTo>
                    <a:pt x="284" y="97"/>
                  </a:lnTo>
                  <a:lnTo>
                    <a:pt x="314" y="116"/>
                  </a:lnTo>
                  <a:lnTo>
                    <a:pt x="345" y="135"/>
                  </a:lnTo>
                  <a:lnTo>
                    <a:pt x="377" y="151"/>
                  </a:lnTo>
                  <a:lnTo>
                    <a:pt x="409" y="166"/>
                  </a:lnTo>
                  <a:lnTo>
                    <a:pt x="442" y="181"/>
                  </a:lnTo>
                  <a:lnTo>
                    <a:pt x="475" y="193"/>
                  </a:lnTo>
                  <a:lnTo>
                    <a:pt x="510" y="204"/>
                  </a:lnTo>
                  <a:lnTo>
                    <a:pt x="544" y="214"/>
                  </a:lnTo>
                  <a:lnTo>
                    <a:pt x="579" y="222"/>
                  </a:lnTo>
                  <a:lnTo>
                    <a:pt x="616" y="229"/>
                  </a:lnTo>
                  <a:lnTo>
                    <a:pt x="652" y="234"/>
                  </a:lnTo>
                  <a:lnTo>
                    <a:pt x="688" y="239"/>
                  </a:lnTo>
                  <a:lnTo>
                    <a:pt x="724" y="242"/>
                  </a:lnTo>
                  <a:lnTo>
                    <a:pt x="761" y="244"/>
                  </a:lnTo>
                  <a:lnTo>
                    <a:pt x="798" y="246"/>
                  </a:lnTo>
                  <a:lnTo>
                    <a:pt x="834" y="246"/>
                  </a:lnTo>
                  <a:lnTo>
                    <a:pt x="872" y="245"/>
                  </a:lnTo>
                  <a:lnTo>
                    <a:pt x="909" y="243"/>
                  </a:lnTo>
                  <a:lnTo>
                    <a:pt x="945" y="241"/>
                  </a:lnTo>
                  <a:lnTo>
                    <a:pt x="982" y="237"/>
                  </a:lnTo>
                  <a:lnTo>
                    <a:pt x="1019" y="233"/>
                  </a:lnTo>
                  <a:lnTo>
                    <a:pt x="1055" y="227"/>
                  </a:lnTo>
                  <a:lnTo>
                    <a:pt x="1090" y="222"/>
                  </a:lnTo>
                  <a:lnTo>
                    <a:pt x="1127" y="215"/>
                  </a:lnTo>
                  <a:lnTo>
                    <a:pt x="1161" y="208"/>
                  </a:lnTo>
                  <a:lnTo>
                    <a:pt x="1196" y="200"/>
                  </a:lnTo>
                  <a:lnTo>
                    <a:pt x="1229" y="191"/>
                  </a:lnTo>
                  <a:lnTo>
                    <a:pt x="1263" y="183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3075" y="2955"/>
              <a:ext cx="385" cy="828"/>
            </a:xfrm>
            <a:custGeom>
              <a:avLst/>
              <a:gdLst>
                <a:gd name="T0" fmla="*/ 1974 w 2621"/>
                <a:gd name="T1" fmla="*/ 1080 h 5011"/>
                <a:gd name="T2" fmla="*/ 1846 w 2621"/>
                <a:gd name="T3" fmla="*/ 1835 h 5011"/>
                <a:gd name="T4" fmla="*/ 1779 w 2621"/>
                <a:gd name="T5" fmla="*/ 2264 h 5011"/>
                <a:gd name="T6" fmla="*/ 1966 w 2621"/>
                <a:gd name="T7" fmla="*/ 2866 h 5011"/>
                <a:gd name="T8" fmla="*/ 2220 w 2621"/>
                <a:gd name="T9" fmla="*/ 3276 h 5011"/>
                <a:gd name="T10" fmla="*/ 2334 w 2621"/>
                <a:gd name="T11" fmla="*/ 3592 h 5011"/>
                <a:gd name="T12" fmla="*/ 2521 w 2621"/>
                <a:gd name="T13" fmla="*/ 4145 h 5011"/>
                <a:gd name="T14" fmla="*/ 2597 w 2621"/>
                <a:gd name="T15" fmla="*/ 4553 h 5011"/>
                <a:gd name="T16" fmla="*/ 2344 w 2621"/>
                <a:gd name="T17" fmla="*/ 4828 h 5011"/>
                <a:gd name="T18" fmla="*/ 2155 w 2621"/>
                <a:gd name="T19" fmla="*/ 4951 h 5011"/>
                <a:gd name="T20" fmla="*/ 1707 w 2621"/>
                <a:gd name="T21" fmla="*/ 4045 h 5011"/>
                <a:gd name="T22" fmla="*/ 1353 w 2621"/>
                <a:gd name="T23" fmla="*/ 3238 h 5011"/>
                <a:gd name="T24" fmla="*/ 1298 w 2621"/>
                <a:gd name="T25" fmla="*/ 2819 h 5011"/>
                <a:gd name="T26" fmla="*/ 1297 w 2621"/>
                <a:gd name="T27" fmla="*/ 2136 h 5011"/>
                <a:gd name="T28" fmla="*/ 1273 w 2621"/>
                <a:gd name="T29" fmla="*/ 1724 h 5011"/>
                <a:gd name="T30" fmla="*/ 1238 w 2621"/>
                <a:gd name="T31" fmla="*/ 1272 h 5011"/>
                <a:gd name="T32" fmla="*/ 1363 w 2621"/>
                <a:gd name="T33" fmla="*/ 953 h 5011"/>
                <a:gd name="T34" fmla="*/ 1643 w 2621"/>
                <a:gd name="T35" fmla="*/ 652 h 5011"/>
                <a:gd name="T36" fmla="*/ 1236 w 2621"/>
                <a:gd name="T37" fmla="*/ 993 h 5011"/>
                <a:gd name="T38" fmla="*/ 1106 w 2621"/>
                <a:gd name="T39" fmla="*/ 984 h 5011"/>
                <a:gd name="T40" fmla="*/ 876 w 2621"/>
                <a:gd name="T41" fmla="*/ 850 h 5011"/>
                <a:gd name="T42" fmla="*/ 799 w 2621"/>
                <a:gd name="T43" fmla="*/ 833 h 5011"/>
                <a:gd name="T44" fmla="*/ 825 w 2621"/>
                <a:gd name="T45" fmla="*/ 880 h 5011"/>
                <a:gd name="T46" fmla="*/ 855 w 2621"/>
                <a:gd name="T47" fmla="*/ 929 h 5011"/>
                <a:gd name="T48" fmla="*/ 1008 w 2621"/>
                <a:gd name="T49" fmla="*/ 1018 h 5011"/>
                <a:gd name="T50" fmla="*/ 1109 w 2621"/>
                <a:gd name="T51" fmla="*/ 1093 h 5011"/>
                <a:gd name="T52" fmla="*/ 1184 w 2621"/>
                <a:gd name="T53" fmla="*/ 1588 h 5011"/>
                <a:gd name="T54" fmla="*/ 1238 w 2621"/>
                <a:gd name="T55" fmla="*/ 2776 h 5011"/>
                <a:gd name="T56" fmla="*/ 1296 w 2621"/>
                <a:gd name="T57" fmla="*/ 3330 h 5011"/>
                <a:gd name="T58" fmla="*/ 1346 w 2621"/>
                <a:gd name="T59" fmla="*/ 3464 h 5011"/>
                <a:gd name="T60" fmla="*/ 1369 w 2621"/>
                <a:gd name="T61" fmla="*/ 3890 h 5011"/>
                <a:gd name="T62" fmla="*/ 1441 w 2621"/>
                <a:gd name="T63" fmla="*/ 4568 h 5011"/>
                <a:gd name="T64" fmla="*/ 1478 w 2621"/>
                <a:gd name="T65" fmla="*/ 4849 h 5011"/>
                <a:gd name="T66" fmla="*/ 1434 w 2621"/>
                <a:gd name="T67" fmla="*/ 4974 h 5011"/>
                <a:gd name="T68" fmla="*/ 1158 w 2621"/>
                <a:gd name="T69" fmla="*/ 5010 h 5011"/>
                <a:gd name="T70" fmla="*/ 754 w 2621"/>
                <a:gd name="T71" fmla="*/ 4991 h 5011"/>
                <a:gd name="T72" fmla="*/ 590 w 2621"/>
                <a:gd name="T73" fmla="*/ 4909 h 5011"/>
                <a:gd name="T74" fmla="*/ 520 w 2621"/>
                <a:gd name="T75" fmla="*/ 4560 h 5011"/>
                <a:gd name="T76" fmla="*/ 498 w 2621"/>
                <a:gd name="T77" fmla="*/ 4167 h 5011"/>
                <a:gd name="T78" fmla="*/ 516 w 2621"/>
                <a:gd name="T79" fmla="*/ 3726 h 5011"/>
                <a:gd name="T80" fmla="*/ 585 w 2621"/>
                <a:gd name="T81" fmla="*/ 3327 h 5011"/>
                <a:gd name="T82" fmla="*/ 818 w 2621"/>
                <a:gd name="T83" fmla="*/ 2640 h 5011"/>
                <a:gd name="T84" fmla="*/ 811 w 2621"/>
                <a:gd name="T85" fmla="*/ 2507 h 5011"/>
                <a:gd name="T86" fmla="*/ 751 w 2621"/>
                <a:gd name="T87" fmla="*/ 2284 h 5011"/>
                <a:gd name="T88" fmla="*/ 554 w 2621"/>
                <a:gd name="T89" fmla="*/ 1944 h 5011"/>
                <a:gd name="T90" fmla="*/ 268 w 2621"/>
                <a:gd name="T91" fmla="*/ 1460 h 5011"/>
                <a:gd name="T92" fmla="*/ 49 w 2621"/>
                <a:gd name="T93" fmla="*/ 861 h 5011"/>
                <a:gd name="T94" fmla="*/ 15 w 2621"/>
                <a:gd name="T95" fmla="*/ 361 h 5011"/>
                <a:gd name="T96" fmla="*/ 69 w 2621"/>
                <a:gd name="T97" fmla="*/ 173 h 5011"/>
                <a:gd name="T98" fmla="*/ 343 w 2621"/>
                <a:gd name="T99" fmla="*/ 179 h 5011"/>
                <a:gd name="T100" fmla="*/ 721 w 2621"/>
                <a:gd name="T101" fmla="*/ 275 h 5011"/>
                <a:gd name="T102" fmla="*/ 985 w 2621"/>
                <a:gd name="T103" fmla="*/ 286 h 5011"/>
                <a:gd name="T104" fmla="*/ 1439 w 2621"/>
                <a:gd name="T105" fmla="*/ 180 h 5011"/>
                <a:gd name="T106" fmla="*/ 1728 w 2621"/>
                <a:gd name="T107" fmla="*/ 36 h 5011"/>
                <a:gd name="T108" fmla="*/ 1823 w 2621"/>
                <a:gd name="T109" fmla="*/ 8 h 5011"/>
                <a:gd name="T110" fmla="*/ 1876 w 2621"/>
                <a:gd name="T111" fmla="*/ 13 h 5011"/>
                <a:gd name="T112" fmla="*/ 1941 w 2621"/>
                <a:gd name="T113" fmla="*/ 135 h 5011"/>
                <a:gd name="T114" fmla="*/ 1999 w 2621"/>
                <a:gd name="T115" fmla="*/ 437 h 5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1" h="5011">
                  <a:moveTo>
                    <a:pt x="2016" y="584"/>
                  </a:moveTo>
                  <a:lnTo>
                    <a:pt x="2015" y="626"/>
                  </a:lnTo>
                  <a:lnTo>
                    <a:pt x="2014" y="666"/>
                  </a:lnTo>
                  <a:lnTo>
                    <a:pt x="2012" y="707"/>
                  </a:lnTo>
                  <a:lnTo>
                    <a:pt x="2009" y="749"/>
                  </a:lnTo>
                  <a:lnTo>
                    <a:pt x="2003" y="831"/>
                  </a:lnTo>
                  <a:lnTo>
                    <a:pt x="1995" y="914"/>
                  </a:lnTo>
                  <a:lnTo>
                    <a:pt x="1985" y="997"/>
                  </a:lnTo>
                  <a:lnTo>
                    <a:pt x="1974" y="1080"/>
                  </a:lnTo>
                  <a:lnTo>
                    <a:pt x="1962" y="1165"/>
                  </a:lnTo>
                  <a:lnTo>
                    <a:pt x="1949" y="1248"/>
                  </a:lnTo>
                  <a:lnTo>
                    <a:pt x="1934" y="1332"/>
                  </a:lnTo>
                  <a:lnTo>
                    <a:pt x="1920" y="1417"/>
                  </a:lnTo>
                  <a:lnTo>
                    <a:pt x="1905" y="1500"/>
                  </a:lnTo>
                  <a:lnTo>
                    <a:pt x="1890" y="1584"/>
                  </a:lnTo>
                  <a:lnTo>
                    <a:pt x="1875" y="1668"/>
                  </a:lnTo>
                  <a:lnTo>
                    <a:pt x="1860" y="1751"/>
                  </a:lnTo>
                  <a:lnTo>
                    <a:pt x="1846" y="1835"/>
                  </a:lnTo>
                  <a:lnTo>
                    <a:pt x="1832" y="1918"/>
                  </a:lnTo>
                  <a:lnTo>
                    <a:pt x="1822" y="1961"/>
                  </a:lnTo>
                  <a:lnTo>
                    <a:pt x="1813" y="2005"/>
                  </a:lnTo>
                  <a:lnTo>
                    <a:pt x="1804" y="2049"/>
                  </a:lnTo>
                  <a:lnTo>
                    <a:pt x="1797" y="2092"/>
                  </a:lnTo>
                  <a:lnTo>
                    <a:pt x="1792" y="2136"/>
                  </a:lnTo>
                  <a:lnTo>
                    <a:pt x="1787" y="2178"/>
                  </a:lnTo>
                  <a:lnTo>
                    <a:pt x="1783" y="2221"/>
                  </a:lnTo>
                  <a:lnTo>
                    <a:pt x="1779" y="2264"/>
                  </a:lnTo>
                  <a:lnTo>
                    <a:pt x="1773" y="2349"/>
                  </a:lnTo>
                  <a:lnTo>
                    <a:pt x="1768" y="2434"/>
                  </a:lnTo>
                  <a:lnTo>
                    <a:pt x="1763" y="2520"/>
                  </a:lnTo>
                  <a:lnTo>
                    <a:pt x="1756" y="2605"/>
                  </a:lnTo>
                  <a:lnTo>
                    <a:pt x="1798" y="2655"/>
                  </a:lnTo>
                  <a:lnTo>
                    <a:pt x="1840" y="2706"/>
                  </a:lnTo>
                  <a:lnTo>
                    <a:pt x="1882" y="2758"/>
                  </a:lnTo>
                  <a:lnTo>
                    <a:pt x="1924" y="2812"/>
                  </a:lnTo>
                  <a:lnTo>
                    <a:pt x="1966" y="2866"/>
                  </a:lnTo>
                  <a:lnTo>
                    <a:pt x="2006" y="2922"/>
                  </a:lnTo>
                  <a:lnTo>
                    <a:pt x="2045" y="2978"/>
                  </a:lnTo>
                  <a:lnTo>
                    <a:pt x="2084" y="3036"/>
                  </a:lnTo>
                  <a:lnTo>
                    <a:pt x="2120" y="3094"/>
                  </a:lnTo>
                  <a:lnTo>
                    <a:pt x="2155" y="3154"/>
                  </a:lnTo>
                  <a:lnTo>
                    <a:pt x="2172" y="3184"/>
                  </a:lnTo>
                  <a:lnTo>
                    <a:pt x="2189" y="3214"/>
                  </a:lnTo>
                  <a:lnTo>
                    <a:pt x="2205" y="3244"/>
                  </a:lnTo>
                  <a:lnTo>
                    <a:pt x="2220" y="3276"/>
                  </a:lnTo>
                  <a:lnTo>
                    <a:pt x="2234" y="3306"/>
                  </a:lnTo>
                  <a:lnTo>
                    <a:pt x="2248" y="3337"/>
                  </a:lnTo>
                  <a:lnTo>
                    <a:pt x="2261" y="3368"/>
                  </a:lnTo>
                  <a:lnTo>
                    <a:pt x="2273" y="3400"/>
                  </a:lnTo>
                  <a:lnTo>
                    <a:pt x="2285" y="3432"/>
                  </a:lnTo>
                  <a:lnTo>
                    <a:pt x="2296" y="3463"/>
                  </a:lnTo>
                  <a:lnTo>
                    <a:pt x="2306" y="3495"/>
                  </a:lnTo>
                  <a:lnTo>
                    <a:pt x="2317" y="3528"/>
                  </a:lnTo>
                  <a:lnTo>
                    <a:pt x="2334" y="3592"/>
                  </a:lnTo>
                  <a:lnTo>
                    <a:pt x="2352" y="3656"/>
                  </a:lnTo>
                  <a:lnTo>
                    <a:pt x="2372" y="3718"/>
                  </a:lnTo>
                  <a:lnTo>
                    <a:pt x="2392" y="3780"/>
                  </a:lnTo>
                  <a:lnTo>
                    <a:pt x="2413" y="3841"/>
                  </a:lnTo>
                  <a:lnTo>
                    <a:pt x="2435" y="3903"/>
                  </a:lnTo>
                  <a:lnTo>
                    <a:pt x="2458" y="3963"/>
                  </a:lnTo>
                  <a:lnTo>
                    <a:pt x="2479" y="4024"/>
                  </a:lnTo>
                  <a:lnTo>
                    <a:pt x="2500" y="4085"/>
                  </a:lnTo>
                  <a:lnTo>
                    <a:pt x="2521" y="4145"/>
                  </a:lnTo>
                  <a:lnTo>
                    <a:pt x="2541" y="4208"/>
                  </a:lnTo>
                  <a:lnTo>
                    <a:pt x="2560" y="4270"/>
                  </a:lnTo>
                  <a:lnTo>
                    <a:pt x="2578" y="4333"/>
                  </a:lnTo>
                  <a:lnTo>
                    <a:pt x="2594" y="4397"/>
                  </a:lnTo>
                  <a:lnTo>
                    <a:pt x="2602" y="4430"/>
                  </a:lnTo>
                  <a:lnTo>
                    <a:pt x="2609" y="4462"/>
                  </a:lnTo>
                  <a:lnTo>
                    <a:pt x="2615" y="4495"/>
                  </a:lnTo>
                  <a:lnTo>
                    <a:pt x="2621" y="4529"/>
                  </a:lnTo>
                  <a:lnTo>
                    <a:pt x="2597" y="4553"/>
                  </a:lnTo>
                  <a:lnTo>
                    <a:pt x="2574" y="4578"/>
                  </a:lnTo>
                  <a:lnTo>
                    <a:pt x="2551" y="4604"/>
                  </a:lnTo>
                  <a:lnTo>
                    <a:pt x="2529" y="4630"/>
                  </a:lnTo>
                  <a:lnTo>
                    <a:pt x="2486" y="4683"/>
                  </a:lnTo>
                  <a:lnTo>
                    <a:pt x="2440" y="4734"/>
                  </a:lnTo>
                  <a:lnTo>
                    <a:pt x="2418" y="4759"/>
                  </a:lnTo>
                  <a:lnTo>
                    <a:pt x="2394" y="4784"/>
                  </a:lnTo>
                  <a:lnTo>
                    <a:pt x="2370" y="4806"/>
                  </a:lnTo>
                  <a:lnTo>
                    <a:pt x="2344" y="4828"/>
                  </a:lnTo>
                  <a:lnTo>
                    <a:pt x="2331" y="4838"/>
                  </a:lnTo>
                  <a:lnTo>
                    <a:pt x="2317" y="4847"/>
                  </a:lnTo>
                  <a:lnTo>
                    <a:pt x="2302" y="4857"/>
                  </a:lnTo>
                  <a:lnTo>
                    <a:pt x="2288" y="4865"/>
                  </a:lnTo>
                  <a:lnTo>
                    <a:pt x="2273" y="4874"/>
                  </a:lnTo>
                  <a:lnTo>
                    <a:pt x="2258" y="4881"/>
                  </a:lnTo>
                  <a:lnTo>
                    <a:pt x="2243" y="4888"/>
                  </a:lnTo>
                  <a:lnTo>
                    <a:pt x="2227" y="4895"/>
                  </a:lnTo>
                  <a:lnTo>
                    <a:pt x="2155" y="4951"/>
                  </a:lnTo>
                  <a:lnTo>
                    <a:pt x="2105" y="4850"/>
                  </a:lnTo>
                  <a:lnTo>
                    <a:pt x="2055" y="4749"/>
                  </a:lnTo>
                  <a:lnTo>
                    <a:pt x="2005" y="4648"/>
                  </a:lnTo>
                  <a:lnTo>
                    <a:pt x="1955" y="4549"/>
                  </a:lnTo>
                  <a:lnTo>
                    <a:pt x="1905" y="4448"/>
                  </a:lnTo>
                  <a:lnTo>
                    <a:pt x="1855" y="4347"/>
                  </a:lnTo>
                  <a:lnTo>
                    <a:pt x="1805" y="4246"/>
                  </a:lnTo>
                  <a:lnTo>
                    <a:pt x="1756" y="4145"/>
                  </a:lnTo>
                  <a:lnTo>
                    <a:pt x="1707" y="4045"/>
                  </a:lnTo>
                  <a:lnTo>
                    <a:pt x="1658" y="3944"/>
                  </a:lnTo>
                  <a:lnTo>
                    <a:pt x="1610" y="3843"/>
                  </a:lnTo>
                  <a:lnTo>
                    <a:pt x="1562" y="3741"/>
                  </a:lnTo>
                  <a:lnTo>
                    <a:pt x="1515" y="3639"/>
                  </a:lnTo>
                  <a:lnTo>
                    <a:pt x="1469" y="3539"/>
                  </a:lnTo>
                  <a:lnTo>
                    <a:pt x="1422" y="3436"/>
                  </a:lnTo>
                  <a:lnTo>
                    <a:pt x="1378" y="3334"/>
                  </a:lnTo>
                  <a:lnTo>
                    <a:pt x="1365" y="3286"/>
                  </a:lnTo>
                  <a:lnTo>
                    <a:pt x="1353" y="3238"/>
                  </a:lnTo>
                  <a:lnTo>
                    <a:pt x="1343" y="3191"/>
                  </a:lnTo>
                  <a:lnTo>
                    <a:pt x="1334" y="3145"/>
                  </a:lnTo>
                  <a:lnTo>
                    <a:pt x="1326" y="3097"/>
                  </a:lnTo>
                  <a:lnTo>
                    <a:pt x="1319" y="3051"/>
                  </a:lnTo>
                  <a:lnTo>
                    <a:pt x="1313" y="3003"/>
                  </a:lnTo>
                  <a:lnTo>
                    <a:pt x="1309" y="2957"/>
                  </a:lnTo>
                  <a:lnTo>
                    <a:pt x="1305" y="2911"/>
                  </a:lnTo>
                  <a:lnTo>
                    <a:pt x="1301" y="2864"/>
                  </a:lnTo>
                  <a:lnTo>
                    <a:pt x="1298" y="2819"/>
                  </a:lnTo>
                  <a:lnTo>
                    <a:pt x="1297" y="2773"/>
                  </a:lnTo>
                  <a:lnTo>
                    <a:pt x="1295" y="2681"/>
                  </a:lnTo>
                  <a:lnTo>
                    <a:pt x="1295" y="2589"/>
                  </a:lnTo>
                  <a:lnTo>
                    <a:pt x="1296" y="2498"/>
                  </a:lnTo>
                  <a:lnTo>
                    <a:pt x="1297" y="2408"/>
                  </a:lnTo>
                  <a:lnTo>
                    <a:pt x="1298" y="2317"/>
                  </a:lnTo>
                  <a:lnTo>
                    <a:pt x="1298" y="2226"/>
                  </a:lnTo>
                  <a:lnTo>
                    <a:pt x="1298" y="2181"/>
                  </a:lnTo>
                  <a:lnTo>
                    <a:pt x="1297" y="2136"/>
                  </a:lnTo>
                  <a:lnTo>
                    <a:pt x="1295" y="2090"/>
                  </a:lnTo>
                  <a:lnTo>
                    <a:pt x="1293" y="2044"/>
                  </a:lnTo>
                  <a:lnTo>
                    <a:pt x="1291" y="1998"/>
                  </a:lnTo>
                  <a:lnTo>
                    <a:pt x="1287" y="1953"/>
                  </a:lnTo>
                  <a:lnTo>
                    <a:pt x="1283" y="1908"/>
                  </a:lnTo>
                  <a:lnTo>
                    <a:pt x="1278" y="1862"/>
                  </a:lnTo>
                  <a:lnTo>
                    <a:pt x="1277" y="1818"/>
                  </a:lnTo>
                  <a:lnTo>
                    <a:pt x="1275" y="1772"/>
                  </a:lnTo>
                  <a:lnTo>
                    <a:pt x="1273" y="1724"/>
                  </a:lnTo>
                  <a:lnTo>
                    <a:pt x="1270" y="1676"/>
                  </a:lnTo>
                  <a:lnTo>
                    <a:pt x="1268" y="1626"/>
                  </a:lnTo>
                  <a:lnTo>
                    <a:pt x="1264" y="1577"/>
                  </a:lnTo>
                  <a:lnTo>
                    <a:pt x="1261" y="1527"/>
                  </a:lnTo>
                  <a:lnTo>
                    <a:pt x="1257" y="1475"/>
                  </a:lnTo>
                  <a:lnTo>
                    <a:pt x="1253" y="1424"/>
                  </a:lnTo>
                  <a:lnTo>
                    <a:pt x="1248" y="1373"/>
                  </a:lnTo>
                  <a:lnTo>
                    <a:pt x="1243" y="1322"/>
                  </a:lnTo>
                  <a:lnTo>
                    <a:pt x="1238" y="1272"/>
                  </a:lnTo>
                  <a:lnTo>
                    <a:pt x="1232" y="1222"/>
                  </a:lnTo>
                  <a:lnTo>
                    <a:pt x="1226" y="1173"/>
                  </a:lnTo>
                  <a:lnTo>
                    <a:pt x="1219" y="1125"/>
                  </a:lnTo>
                  <a:lnTo>
                    <a:pt x="1212" y="1078"/>
                  </a:lnTo>
                  <a:lnTo>
                    <a:pt x="1271" y="1050"/>
                  </a:lnTo>
                  <a:lnTo>
                    <a:pt x="1292" y="1026"/>
                  </a:lnTo>
                  <a:lnTo>
                    <a:pt x="1315" y="1002"/>
                  </a:lnTo>
                  <a:lnTo>
                    <a:pt x="1339" y="977"/>
                  </a:lnTo>
                  <a:lnTo>
                    <a:pt x="1363" y="953"/>
                  </a:lnTo>
                  <a:lnTo>
                    <a:pt x="1414" y="904"/>
                  </a:lnTo>
                  <a:lnTo>
                    <a:pt x="1466" y="854"/>
                  </a:lnTo>
                  <a:lnTo>
                    <a:pt x="1517" y="805"/>
                  </a:lnTo>
                  <a:lnTo>
                    <a:pt x="1566" y="756"/>
                  </a:lnTo>
                  <a:lnTo>
                    <a:pt x="1589" y="731"/>
                  </a:lnTo>
                  <a:lnTo>
                    <a:pt x="1611" y="706"/>
                  </a:lnTo>
                  <a:lnTo>
                    <a:pt x="1631" y="681"/>
                  </a:lnTo>
                  <a:lnTo>
                    <a:pt x="1650" y="656"/>
                  </a:lnTo>
                  <a:lnTo>
                    <a:pt x="1643" y="652"/>
                  </a:lnTo>
                  <a:lnTo>
                    <a:pt x="1590" y="690"/>
                  </a:lnTo>
                  <a:lnTo>
                    <a:pt x="1537" y="729"/>
                  </a:lnTo>
                  <a:lnTo>
                    <a:pt x="1488" y="771"/>
                  </a:lnTo>
                  <a:lnTo>
                    <a:pt x="1439" y="812"/>
                  </a:lnTo>
                  <a:lnTo>
                    <a:pt x="1391" y="855"/>
                  </a:lnTo>
                  <a:lnTo>
                    <a:pt x="1344" y="899"/>
                  </a:lnTo>
                  <a:lnTo>
                    <a:pt x="1297" y="944"/>
                  </a:lnTo>
                  <a:lnTo>
                    <a:pt x="1251" y="990"/>
                  </a:lnTo>
                  <a:lnTo>
                    <a:pt x="1236" y="993"/>
                  </a:lnTo>
                  <a:lnTo>
                    <a:pt x="1221" y="995"/>
                  </a:lnTo>
                  <a:lnTo>
                    <a:pt x="1206" y="997"/>
                  </a:lnTo>
                  <a:lnTo>
                    <a:pt x="1192" y="997"/>
                  </a:lnTo>
                  <a:lnTo>
                    <a:pt x="1177" y="997"/>
                  </a:lnTo>
                  <a:lnTo>
                    <a:pt x="1162" y="996"/>
                  </a:lnTo>
                  <a:lnTo>
                    <a:pt x="1148" y="994"/>
                  </a:lnTo>
                  <a:lnTo>
                    <a:pt x="1134" y="991"/>
                  </a:lnTo>
                  <a:lnTo>
                    <a:pt x="1120" y="988"/>
                  </a:lnTo>
                  <a:lnTo>
                    <a:pt x="1106" y="984"/>
                  </a:lnTo>
                  <a:lnTo>
                    <a:pt x="1093" y="979"/>
                  </a:lnTo>
                  <a:lnTo>
                    <a:pt x="1079" y="974"/>
                  </a:lnTo>
                  <a:lnTo>
                    <a:pt x="1053" y="963"/>
                  </a:lnTo>
                  <a:lnTo>
                    <a:pt x="1026" y="950"/>
                  </a:lnTo>
                  <a:lnTo>
                    <a:pt x="1000" y="935"/>
                  </a:lnTo>
                  <a:lnTo>
                    <a:pt x="974" y="919"/>
                  </a:lnTo>
                  <a:lnTo>
                    <a:pt x="950" y="902"/>
                  </a:lnTo>
                  <a:lnTo>
                    <a:pt x="925" y="885"/>
                  </a:lnTo>
                  <a:lnTo>
                    <a:pt x="876" y="850"/>
                  </a:lnTo>
                  <a:lnTo>
                    <a:pt x="829" y="817"/>
                  </a:lnTo>
                  <a:lnTo>
                    <a:pt x="823" y="816"/>
                  </a:lnTo>
                  <a:lnTo>
                    <a:pt x="818" y="816"/>
                  </a:lnTo>
                  <a:lnTo>
                    <a:pt x="814" y="817"/>
                  </a:lnTo>
                  <a:lnTo>
                    <a:pt x="810" y="819"/>
                  </a:lnTo>
                  <a:lnTo>
                    <a:pt x="806" y="822"/>
                  </a:lnTo>
                  <a:lnTo>
                    <a:pt x="804" y="825"/>
                  </a:lnTo>
                  <a:lnTo>
                    <a:pt x="801" y="829"/>
                  </a:lnTo>
                  <a:lnTo>
                    <a:pt x="799" y="833"/>
                  </a:lnTo>
                  <a:lnTo>
                    <a:pt x="797" y="842"/>
                  </a:lnTo>
                  <a:lnTo>
                    <a:pt x="796" y="849"/>
                  </a:lnTo>
                  <a:lnTo>
                    <a:pt x="798" y="856"/>
                  </a:lnTo>
                  <a:lnTo>
                    <a:pt x="800" y="861"/>
                  </a:lnTo>
                  <a:lnTo>
                    <a:pt x="804" y="865"/>
                  </a:lnTo>
                  <a:lnTo>
                    <a:pt x="809" y="869"/>
                  </a:lnTo>
                  <a:lnTo>
                    <a:pt x="814" y="874"/>
                  </a:lnTo>
                  <a:lnTo>
                    <a:pt x="819" y="877"/>
                  </a:lnTo>
                  <a:lnTo>
                    <a:pt x="825" y="880"/>
                  </a:lnTo>
                  <a:lnTo>
                    <a:pt x="830" y="883"/>
                  </a:lnTo>
                  <a:lnTo>
                    <a:pt x="834" y="886"/>
                  </a:lnTo>
                  <a:lnTo>
                    <a:pt x="838" y="890"/>
                  </a:lnTo>
                  <a:lnTo>
                    <a:pt x="841" y="894"/>
                  </a:lnTo>
                  <a:lnTo>
                    <a:pt x="842" y="899"/>
                  </a:lnTo>
                  <a:lnTo>
                    <a:pt x="841" y="905"/>
                  </a:lnTo>
                  <a:lnTo>
                    <a:pt x="838" y="912"/>
                  </a:lnTo>
                  <a:lnTo>
                    <a:pt x="846" y="921"/>
                  </a:lnTo>
                  <a:lnTo>
                    <a:pt x="855" y="929"/>
                  </a:lnTo>
                  <a:lnTo>
                    <a:pt x="863" y="937"/>
                  </a:lnTo>
                  <a:lnTo>
                    <a:pt x="872" y="944"/>
                  </a:lnTo>
                  <a:lnTo>
                    <a:pt x="890" y="958"/>
                  </a:lnTo>
                  <a:lnTo>
                    <a:pt x="909" y="970"/>
                  </a:lnTo>
                  <a:lnTo>
                    <a:pt x="929" y="980"/>
                  </a:lnTo>
                  <a:lnTo>
                    <a:pt x="949" y="990"/>
                  </a:lnTo>
                  <a:lnTo>
                    <a:pt x="969" y="1000"/>
                  </a:lnTo>
                  <a:lnTo>
                    <a:pt x="988" y="1009"/>
                  </a:lnTo>
                  <a:lnTo>
                    <a:pt x="1008" y="1018"/>
                  </a:lnTo>
                  <a:lnTo>
                    <a:pt x="1027" y="1028"/>
                  </a:lnTo>
                  <a:lnTo>
                    <a:pt x="1045" y="1038"/>
                  </a:lnTo>
                  <a:lnTo>
                    <a:pt x="1063" y="1050"/>
                  </a:lnTo>
                  <a:lnTo>
                    <a:pt x="1072" y="1056"/>
                  </a:lnTo>
                  <a:lnTo>
                    <a:pt x="1080" y="1062"/>
                  </a:lnTo>
                  <a:lnTo>
                    <a:pt x="1088" y="1069"/>
                  </a:lnTo>
                  <a:lnTo>
                    <a:pt x="1095" y="1077"/>
                  </a:lnTo>
                  <a:lnTo>
                    <a:pt x="1102" y="1085"/>
                  </a:lnTo>
                  <a:lnTo>
                    <a:pt x="1109" y="1093"/>
                  </a:lnTo>
                  <a:lnTo>
                    <a:pt x="1116" y="1102"/>
                  </a:lnTo>
                  <a:lnTo>
                    <a:pt x="1122" y="1112"/>
                  </a:lnTo>
                  <a:lnTo>
                    <a:pt x="1133" y="1179"/>
                  </a:lnTo>
                  <a:lnTo>
                    <a:pt x="1144" y="1246"/>
                  </a:lnTo>
                  <a:lnTo>
                    <a:pt x="1154" y="1314"/>
                  </a:lnTo>
                  <a:lnTo>
                    <a:pt x="1162" y="1383"/>
                  </a:lnTo>
                  <a:lnTo>
                    <a:pt x="1170" y="1451"/>
                  </a:lnTo>
                  <a:lnTo>
                    <a:pt x="1178" y="1520"/>
                  </a:lnTo>
                  <a:lnTo>
                    <a:pt x="1184" y="1588"/>
                  </a:lnTo>
                  <a:lnTo>
                    <a:pt x="1189" y="1658"/>
                  </a:lnTo>
                  <a:lnTo>
                    <a:pt x="1198" y="1797"/>
                  </a:lnTo>
                  <a:lnTo>
                    <a:pt x="1205" y="1936"/>
                  </a:lnTo>
                  <a:lnTo>
                    <a:pt x="1211" y="2076"/>
                  </a:lnTo>
                  <a:lnTo>
                    <a:pt x="1215" y="2217"/>
                  </a:lnTo>
                  <a:lnTo>
                    <a:pt x="1220" y="2357"/>
                  </a:lnTo>
                  <a:lnTo>
                    <a:pt x="1225" y="2497"/>
                  </a:lnTo>
                  <a:lnTo>
                    <a:pt x="1230" y="2637"/>
                  </a:lnTo>
                  <a:lnTo>
                    <a:pt x="1238" y="2776"/>
                  </a:lnTo>
                  <a:lnTo>
                    <a:pt x="1242" y="2844"/>
                  </a:lnTo>
                  <a:lnTo>
                    <a:pt x="1247" y="2913"/>
                  </a:lnTo>
                  <a:lnTo>
                    <a:pt x="1253" y="2981"/>
                  </a:lnTo>
                  <a:lnTo>
                    <a:pt x="1259" y="3050"/>
                  </a:lnTo>
                  <a:lnTo>
                    <a:pt x="1267" y="3117"/>
                  </a:lnTo>
                  <a:lnTo>
                    <a:pt x="1275" y="3185"/>
                  </a:lnTo>
                  <a:lnTo>
                    <a:pt x="1284" y="3251"/>
                  </a:lnTo>
                  <a:lnTo>
                    <a:pt x="1294" y="3318"/>
                  </a:lnTo>
                  <a:lnTo>
                    <a:pt x="1296" y="3330"/>
                  </a:lnTo>
                  <a:lnTo>
                    <a:pt x="1300" y="3343"/>
                  </a:lnTo>
                  <a:lnTo>
                    <a:pt x="1305" y="3355"/>
                  </a:lnTo>
                  <a:lnTo>
                    <a:pt x="1310" y="3367"/>
                  </a:lnTo>
                  <a:lnTo>
                    <a:pt x="1321" y="3391"/>
                  </a:lnTo>
                  <a:lnTo>
                    <a:pt x="1331" y="3416"/>
                  </a:lnTo>
                  <a:lnTo>
                    <a:pt x="1336" y="3428"/>
                  </a:lnTo>
                  <a:lnTo>
                    <a:pt x="1340" y="3440"/>
                  </a:lnTo>
                  <a:lnTo>
                    <a:pt x="1344" y="3452"/>
                  </a:lnTo>
                  <a:lnTo>
                    <a:pt x="1346" y="3464"/>
                  </a:lnTo>
                  <a:lnTo>
                    <a:pt x="1346" y="3477"/>
                  </a:lnTo>
                  <a:lnTo>
                    <a:pt x="1346" y="3490"/>
                  </a:lnTo>
                  <a:lnTo>
                    <a:pt x="1343" y="3502"/>
                  </a:lnTo>
                  <a:lnTo>
                    <a:pt x="1339" y="3516"/>
                  </a:lnTo>
                  <a:lnTo>
                    <a:pt x="1344" y="3591"/>
                  </a:lnTo>
                  <a:lnTo>
                    <a:pt x="1349" y="3666"/>
                  </a:lnTo>
                  <a:lnTo>
                    <a:pt x="1355" y="3741"/>
                  </a:lnTo>
                  <a:lnTo>
                    <a:pt x="1362" y="3816"/>
                  </a:lnTo>
                  <a:lnTo>
                    <a:pt x="1369" y="3890"/>
                  </a:lnTo>
                  <a:lnTo>
                    <a:pt x="1376" y="3965"/>
                  </a:lnTo>
                  <a:lnTo>
                    <a:pt x="1384" y="4040"/>
                  </a:lnTo>
                  <a:lnTo>
                    <a:pt x="1392" y="4114"/>
                  </a:lnTo>
                  <a:lnTo>
                    <a:pt x="1400" y="4189"/>
                  </a:lnTo>
                  <a:lnTo>
                    <a:pt x="1408" y="4264"/>
                  </a:lnTo>
                  <a:lnTo>
                    <a:pt x="1416" y="4339"/>
                  </a:lnTo>
                  <a:lnTo>
                    <a:pt x="1424" y="4416"/>
                  </a:lnTo>
                  <a:lnTo>
                    <a:pt x="1433" y="4491"/>
                  </a:lnTo>
                  <a:lnTo>
                    <a:pt x="1441" y="4568"/>
                  </a:lnTo>
                  <a:lnTo>
                    <a:pt x="1449" y="4644"/>
                  </a:lnTo>
                  <a:lnTo>
                    <a:pt x="1456" y="4722"/>
                  </a:lnTo>
                  <a:lnTo>
                    <a:pt x="1461" y="4734"/>
                  </a:lnTo>
                  <a:lnTo>
                    <a:pt x="1464" y="4746"/>
                  </a:lnTo>
                  <a:lnTo>
                    <a:pt x="1467" y="4758"/>
                  </a:lnTo>
                  <a:lnTo>
                    <a:pt x="1470" y="4770"/>
                  </a:lnTo>
                  <a:lnTo>
                    <a:pt x="1474" y="4796"/>
                  </a:lnTo>
                  <a:lnTo>
                    <a:pt x="1476" y="4822"/>
                  </a:lnTo>
                  <a:lnTo>
                    <a:pt x="1478" y="4849"/>
                  </a:lnTo>
                  <a:lnTo>
                    <a:pt x="1479" y="4876"/>
                  </a:lnTo>
                  <a:lnTo>
                    <a:pt x="1481" y="4903"/>
                  </a:lnTo>
                  <a:lnTo>
                    <a:pt x="1484" y="4932"/>
                  </a:lnTo>
                  <a:lnTo>
                    <a:pt x="1478" y="4939"/>
                  </a:lnTo>
                  <a:lnTo>
                    <a:pt x="1473" y="4946"/>
                  </a:lnTo>
                  <a:lnTo>
                    <a:pt x="1467" y="4951"/>
                  </a:lnTo>
                  <a:lnTo>
                    <a:pt x="1461" y="4957"/>
                  </a:lnTo>
                  <a:lnTo>
                    <a:pt x="1448" y="4966"/>
                  </a:lnTo>
                  <a:lnTo>
                    <a:pt x="1434" y="4974"/>
                  </a:lnTo>
                  <a:lnTo>
                    <a:pt x="1419" y="4981"/>
                  </a:lnTo>
                  <a:lnTo>
                    <a:pt x="1404" y="4986"/>
                  </a:lnTo>
                  <a:lnTo>
                    <a:pt x="1388" y="4990"/>
                  </a:lnTo>
                  <a:lnTo>
                    <a:pt x="1372" y="4994"/>
                  </a:lnTo>
                  <a:lnTo>
                    <a:pt x="1339" y="4999"/>
                  </a:lnTo>
                  <a:lnTo>
                    <a:pt x="1305" y="5002"/>
                  </a:lnTo>
                  <a:lnTo>
                    <a:pt x="1271" y="5005"/>
                  </a:lnTo>
                  <a:lnTo>
                    <a:pt x="1239" y="5010"/>
                  </a:lnTo>
                  <a:lnTo>
                    <a:pt x="1158" y="5010"/>
                  </a:lnTo>
                  <a:lnTo>
                    <a:pt x="1077" y="5011"/>
                  </a:lnTo>
                  <a:lnTo>
                    <a:pt x="1036" y="5011"/>
                  </a:lnTo>
                  <a:lnTo>
                    <a:pt x="995" y="5011"/>
                  </a:lnTo>
                  <a:lnTo>
                    <a:pt x="955" y="5010"/>
                  </a:lnTo>
                  <a:lnTo>
                    <a:pt x="913" y="5009"/>
                  </a:lnTo>
                  <a:lnTo>
                    <a:pt x="873" y="5007"/>
                  </a:lnTo>
                  <a:lnTo>
                    <a:pt x="833" y="5003"/>
                  </a:lnTo>
                  <a:lnTo>
                    <a:pt x="793" y="4998"/>
                  </a:lnTo>
                  <a:lnTo>
                    <a:pt x="754" y="4991"/>
                  </a:lnTo>
                  <a:lnTo>
                    <a:pt x="734" y="4987"/>
                  </a:lnTo>
                  <a:lnTo>
                    <a:pt x="715" y="4983"/>
                  </a:lnTo>
                  <a:lnTo>
                    <a:pt x="695" y="4978"/>
                  </a:lnTo>
                  <a:lnTo>
                    <a:pt x="676" y="4972"/>
                  </a:lnTo>
                  <a:lnTo>
                    <a:pt x="656" y="4966"/>
                  </a:lnTo>
                  <a:lnTo>
                    <a:pt x="638" y="4959"/>
                  </a:lnTo>
                  <a:lnTo>
                    <a:pt x="619" y="4952"/>
                  </a:lnTo>
                  <a:lnTo>
                    <a:pt x="600" y="4944"/>
                  </a:lnTo>
                  <a:lnTo>
                    <a:pt x="590" y="4909"/>
                  </a:lnTo>
                  <a:lnTo>
                    <a:pt x="580" y="4872"/>
                  </a:lnTo>
                  <a:lnTo>
                    <a:pt x="571" y="4835"/>
                  </a:lnTo>
                  <a:lnTo>
                    <a:pt x="562" y="4798"/>
                  </a:lnTo>
                  <a:lnTo>
                    <a:pt x="554" y="4759"/>
                  </a:lnTo>
                  <a:lnTo>
                    <a:pt x="546" y="4720"/>
                  </a:lnTo>
                  <a:lnTo>
                    <a:pt x="538" y="4681"/>
                  </a:lnTo>
                  <a:lnTo>
                    <a:pt x="531" y="4640"/>
                  </a:lnTo>
                  <a:lnTo>
                    <a:pt x="525" y="4600"/>
                  </a:lnTo>
                  <a:lnTo>
                    <a:pt x="520" y="4560"/>
                  </a:lnTo>
                  <a:lnTo>
                    <a:pt x="515" y="4520"/>
                  </a:lnTo>
                  <a:lnTo>
                    <a:pt x="510" y="4480"/>
                  </a:lnTo>
                  <a:lnTo>
                    <a:pt x="506" y="4440"/>
                  </a:lnTo>
                  <a:lnTo>
                    <a:pt x="503" y="4401"/>
                  </a:lnTo>
                  <a:lnTo>
                    <a:pt x="501" y="4361"/>
                  </a:lnTo>
                  <a:lnTo>
                    <a:pt x="499" y="4323"/>
                  </a:lnTo>
                  <a:lnTo>
                    <a:pt x="499" y="4272"/>
                  </a:lnTo>
                  <a:lnTo>
                    <a:pt x="499" y="4220"/>
                  </a:lnTo>
                  <a:lnTo>
                    <a:pt x="498" y="4167"/>
                  </a:lnTo>
                  <a:lnTo>
                    <a:pt x="499" y="4111"/>
                  </a:lnTo>
                  <a:lnTo>
                    <a:pt x="499" y="4057"/>
                  </a:lnTo>
                  <a:lnTo>
                    <a:pt x="501" y="4001"/>
                  </a:lnTo>
                  <a:lnTo>
                    <a:pt x="503" y="3945"/>
                  </a:lnTo>
                  <a:lnTo>
                    <a:pt x="506" y="3889"/>
                  </a:lnTo>
                  <a:lnTo>
                    <a:pt x="507" y="3848"/>
                  </a:lnTo>
                  <a:lnTo>
                    <a:pt x="509" y="3808"/>
                  </a:lnTo>
                  <a:lnTo>
                    <a:pt x="512" y="3766"/>
                  </a:lnTo>
                  <a:lnTo>
                    <a:pt x="516" y="3726"/>
                  </a:lnTo>
                  <a:lnTo>
                    <a:pt x="520" y="3685"/>
                  </a:lnTo>
                  <a:lnTo>
                    <a:pt x="525" y="3645"/>
                  </a:lnTo>
                  <a:lnTo>
                    <a:pt x="530" y="3604"/>
                  </a:lnTo>
                  <a:lnTo>
                    <a:pt x="536" y="3565"/>
                  </a:lnTo>
                  <a:lnTo>
                    <a:pt x="544" y="3525"/>
                  </a:lnTo>
                  <a:lnTo>
                    <a:pt x="551" y="3485"/>
                  </a:lnTo>
                  <a:lnTo>
                    <a:pt x="559" y="3445"/>
                  </a:lnTo>
                  <a:lnTo>
                    <a:pt x="567" y="3406"/>
                  </a:lnTo>
                  <a:lnTo>
                    <a:pt x="585" y="3327"/>
                  </a:lnTo>
                  <a:lnTo>
                    <a:pt x="605" y="3249"/>
                  </a:lnTo>
                  <a:lnTo>
                    <a:pt x="627" y="3172"/>
                  </a:lnTo>
                  <a:lnTo>
                    <a:pt x="650" y="3094"/>
                  </a:lnTo>
                  <a:lnTo>
                    <a:pt x="676" y="3018"/>
                  </a:lnTo>
                  <a:lnTo>
                    <a:pt x="702" y="2941"/>
                  </a:lnTo>
                  <a:lnTo>
                    <a:pt x="729" y="2865"/>
                  </a:lnTo>
                  <a:lnTo>
                    <a:pt x="758" y="2790"/>
                  </a:lnTo>
                  <a:lnTo>
                    <a:pt x="787" y="2714"/>
                  </a:lnTo>
                  <a:lnTo>
                    <a:pt x="818" y="2640"/>
                  </a:lnTo>
                  <a:lnTo>
                    <a:pt x="821" y="2604"/>
                  </a:lnTo>
                  <a:lnTo>
                    <a:pt x="824" y="2567"/>
                  </a:lnTo>
                  <a:lnTo>
                    <a:pt x="824" y="2558"/>
                  </a:lnTo>
                  <a:lnTo>
                    <a:pt x="823" y="2549"/>
                  </a:lnTo>
                  <a:lnTo>
                    <a:pt x="822" y="2540"/>
                  </a:lnTo>
                  <a:lnTo>
                    <a:pt x="820" y="2532"/>
                  </a:lnTo>
                  <a:lnTo>
                    <a:pt x="818" y="2523"/>
                  </a:lnTo>
                  <a:lnTo>
                    <a:pt x="815" y="2516"/>
                  </a:lnTo>
                  <a:lnTo>
                    <a:pt x="811" y="2507"/>
                  </a:lnTo>
                  <a:lnTo>
                    <a:pt x="806" y="2501"/>
                  </a:lnTo>
                  <a:lnTo>
                    <a:pt x="803" y="2472"/>
                  </a:lnTo>
                  <a:lnTo>
                    <a:pt x="799" y="2444"/>
                  </a:lnTo>
                  <a:lnTo>
                    <a:pt x="792" y="2417"/>
                  </a:lnTo>
                  <a:lnTo>
                    <a:pt x="786" y="2390"/>
                  </a:lnTo>
                  <a:lnTo>
                    <a:pt x="779" y="2362"/>
                  </a:lnTo>
                  <a:lnTo>
                    <a:pt x="770" y="2336"/>
                  </a:lnTo>
                  <a:lnTo>
                    <a:pt x="761" y="2310"/>
                  </a:lnTo>
                  <a:lnTo>
                    <a:pt x="751" y="2284"/>
                  </a:lnTo>
                  <a:lnTo>
                    <a:pt x="740" y="2257"/>
                  </a:lnTo>
                  <a:lnTo>
                    <a:pt x="729" y="2232"/>
                  </a:lnTo>
                  <a:lnTo>
                    <a:pt x="717" y="2207"/>
                  </a:lnTo>
                  <a:lnTo>
                    <a:pt x="704" y="2183"/>
                  </a:lnTo>
                  <a:lnTo>
                    <a:pt x="677" y="2134"/>
                  </a:lnTo>
                  <a:lnTo>
                    <a:pt x="647" y="2085"/>
                  </a:lnTo>
                  <a:lnTo>
                    <a:pt x="617" y="2038"/>
                  </a:lnTo>
                  <a:lnTo>
                    <a:pt x="586" y="1990"/>
                  </a:lnTo>
                  <a:lnTo>
                    <a:pt x="554" y="1944"/>
                  </a:lnTo>
                  <a:lnTo>
                    <a:pt x="521" y="1898"/>
                  </a:lnTo>
                  <a:lnTo>
                    <a:pt x="490" y="1851"/>
                  </a:lnTo>
                  <a:lnTo>
                    <a:pt x="459" y="1805"/>
                  </a:lnTo>
                  <a:lnTo>
                    <a:pt x="429" y="1759"/>
                  </a:lnTo>
                  <a:lnTo>
                    <a:pt x="399" y="1712"/>
                  </a:lnTo>
                  <a:lnTo>
                    <a:pt x="365" y="1650"/>
                  </a:lnTo>
                  <a:lnTo>
                    <a:pt x="331" y="1587"/>
                  </a:lnTo>
                  <a:lnTo>
                    <a:pt x="299" y="1525"/>
                  </a:lnTo>
                  <a:lnTo>
                    <a:pt x="268" y="1460"/>
                  </a:lnTo>
                  <a:lnTo>
                    <a:pt x="238" y="1397"/>
                  </a:lnTo>
                  <a:lnTo>
                    <a:pt x="210" y="1331"/>
                  </a:lnTo>
                  <a:lnTo>
                    <a:pt x="183" y="1266"/>
                  </a:lnTo>
                  <a:lnTo>
                    <a:pt x="157" y="1200"/>
                  </a:lnTo>
                  <a:lnTo>
                    <a:pt x="132" y="1134"/>
                  </a:lnTo>
                  <a:lnTo>
                    <a:pt x="109" y="1066"/>
                  </a:lnTo>
                  <a:lnTo>
                    <a:pt x="88" y="999"/>
                  </a:lnTo>
                  <a:lnTo>
                    <a:pt x="68" y="930"/>
                  </a:lnTo>
                  <a:lnTo>
                    <a:pt x="49" y="861"/>
                  </a:lnTo>
                  <a:lnTo>
                    <a:pt x="31" y="792"/>
                  </a:lnTo>
                  <a:lnTo>
                    <a:pt x="15" y="722"/>
                  </a:lnTo>
                  <a:lnTo>
                    <a:pt x="0" y="652"/>
                  </a:lnTo>
                  <a:lnTo>
                    <a:pt x="2" y="579"/>
                  </a:lnTo>
                  <a:lnTo>
                    <a:pt x="4" y="506"/>
                  </a:lnTo>
                  <a:lnTo>
                    <a:pt x="5" y="469"/>
                  </a:lnTo>
                  <a:lnTo>
                    <a:pt x="7" y="433"/>
                  </a:lnTo>
                  <a:lnTo>
                    <a:pt x="10" y="397"/>
                  </a:lnTo>
                  <a:lnTo>
                    <a:pt x="15" y="361"/>
                  </a:lnTo>
                  <a:lnTo>
                    <a:pt x="20" y="326"/>
                  </a:lnTo>
                  <a:lnTo>
                    <a:pt x="28" y="291"/>
                  </a:lnTo>
                  <a:lnTo>
                    <a:pt x="32" y="274"/>
                  </a:lnTo>
                  <a:lnTo>
                    <a:pt x="38" y="257"/>
                  </a:lnTo>
                  <a:lnTo>
                    <a:pt x="43" y="239"/>
                  </a:lnTo>
                  <a:lnTo>
                    <a:pt x="48" y="222"/>
                  </a:lnTo>
                  <a:lnTo>
                    <a:pt x="55" y="206"/>
                  </a:lnTo>
                  <a:lnTo>
                    <a:pt x="62" y="189"/>
                  </a:lnTo>
                  <a:lnTo>
                    <a:pt x="69" y="173"/>
                  </a:lnTo>
                  <a:lnTo>
                    <a:pt x="77" y="157"/>
                  </a:lnTo>
                  <a:lnTo>
                    <a:pt x="86" y="142"/>
                  </a:lnTo>
                  <a:lnTo>
                    <a:pt x="95" y="126"/>
                  </a:lnTo>
                  <a:lnTo>
                    <a:pt x="105" y="110"/>
                  </a:lnTo>
                  <a:lnTo>
                    <a:pt x="116" y="95"/>
                  </a:lnTo>
                  <a:lnTo>
                    <a:pt x="172" y="118"/>
                  </a:lnTo>
                  <a:lnTo>
                    <a:pt x="228" y="139"/>
                  </a:lnTo>
                  <a:lnTo>
                    <a:pt x="285" y="160"/>
                  </a:lnTo>
                  <a:lnTo>
                    <a:pt x="343" y="179"/>
                  </a:lnTo>
                  <a:lnTo>
                    <a:pt x="400" y="198"/>
                  </a:lnTo>
                  <a:lnTo>
                    <a:pt x="458" y="216"/>
                  </a:lnTo>
                  <a:lnTo>
                    <a:pt x="516" y="232"/>
                  </a:lnTo>
                  <a:lnTo>
                    <a:pt x="575" y="247"/>
                  </a:lnTo>
                  <a:lnTo>
                    <a:pt x="604" y="253"/>
                  </a:lnTo>
                  <a:lnTo>
                    <a:pt x="633" y="260"/>
                  </a:lnTo>
                  <a:lnTo>
                    <a:pt x="662" y="265"/>
                  </a:lnTo>
                  <a:lnTo>
                    <a:pt x="692" y="270"/>
                  </a:lnTo>
                  <a:lnTo>
                    <a:pt x="721" y="275"/>
                  </a:lnTo>
                  <a:lnTo>
                    <a:pt x="750" y="278"/>
                  </a:lnTo>
                  <a:lnTo>
                    <a:pt x="779" y="282"/>
                  </a:lnTo>
                  <a:lnTo>
                    <a:pt x="809" y="284"/>
                  </a:lnTo>
                  <a:lnTo>
                    <a:pt x="838" y="286"/>
                  </a:lnTo>
                  <a:lnTo>
                    <a:pt x="867" y="288"/>
                  </a:lnTo>
                  <a:lnTo>
                    <a:pt x="897" y="288"/>
                  </a:lnTo>
                  <a:lnTo>
                    <a:pt x="927" y="288"/>
                  </a:lnTo>
                  <a:lnTo>
                    <a:pt x="956" y="287"/>
                  </a:lnTo>
                  <a:lnTo>
                    <a:pt x="985" y="286"/>
                  </a:lnTo>
                  <a:lnTo>
                    <a:pt x="1014" y="283"/>
                  </a:lnTo>
                  <a:lnTo>
                    <a:pt x="1043" y="280"/>
                  </a:lnTo>
                  <a:lnTo>
                    <a:pt x="1131" y="262"/>
                  </a:lnTo>
                  <a:lnTo>
                    <a:pt x="1220" y="241"/>
                  </a:lnTo>
                  <a:lnTo>
                    <a:pt x="1264" y="231"/>
                  </a:lnTo>
                  <a:lnTo>
                    <a:pt x="1308" y="219"/>
                  </a:lnTo>
                  <a:lnTo>
                    <a:pt x="1352" y="207"/>
                  </a:lnTo>
                  <a:lnTo>
                    <a:pt x="1395" y="194"/>
                  </a:lnTo>
                  <a:lnTo>
                    <a:pt x="1439" y="180"/>
                  </a:lnTo>
                  <a:lnTo>
                    <a:pt x="1481" y="164"/>
                  </a:lnTo>
                  <a:lnTo>
                    <a:pt x="1523" y="147"/>
                  </a:lnTo>
                  <a:lnTo>
                    <a:pt x="1566" y="129"/>
                  </a:lnTo>
                  <a:lnTo>
                    <a:pt x="1607" y="107"/>
                  </a:lnTo>
                  <a:lnTo>
                    <a:pt x="1648" y="85"/>
                  </a:lnTo>
                  <a:lnTo>
                    <a:pt x="1668" y="74"/>
                  </a:lnTo>
                  <a:lnTo>
                    <a:pt x="1689" y="62"/>
                  </a:lnTo>
                  <a:lnTo>
                    <a:pt x="1709" y="49"/>
                  </a:lnTo>
                  <a:lnTo>
                    <a:pt x="1728" y="36"/>
                  </a:lnTo>
                  <a:lnTo>
                    <a:pt x="1734" y="37"/>
                  </a:lnTo>
                  <a:lnTo>
                    <a:pt x="1739" y="38"/>
                  </a:lnTo>
                  <a:lnTo>
                    <a:pt x="1744" y="39"/>
                  </a:lnTo>
                  <a:lnTo>
                    <a:pt x="1749" y="39"/>
                  </a:lnTo>
                  <a:lnTo>
                    <a:pt x="1760" y="37"/>
                  </a:lnTo>
                  <a:lnTo>
                    <a:pt x="1770" y="34"/>
                  </a:lnTo>
                  <a:lnTo>
                    <a:pt x="1791" y="24"/>
                  </a:lnTo>
                  <a:lnTo>
                    <a:pt x="1813" y="13"/>
                  </a:lnTo>
                  <a:lnTo>
                    <a:pt x="1823" y="8"/>
                  </a:lnTo>
                  <a:lnTo>
                    <a:pt x="1833" y="4"/>
                  </a:lnTo>
                  <a:lnTo>
                    <a:pt x="1842" y="1"/>
                  </a:lnTo>
                  <a:lnTo>
                    <a:pt x="1851" y="0"/>
                  </a:lnTo>
                  <a:lnTo>
                    <a:pt x="1855" y="1"/>
                  </a:lnTo>
                  <a:lnTo>
                    <a:pt x="1860" y="2"/>
                  </a:lnTo>
                  <a:lnTo>
                    <a:pt x="1864" y="3"/>
                  </a:lnTo>
                  <a:lnTo>
                    <a:pt x="1868" y="6"/>
                  </a:lnTo>
                  <a:lnTo>
                    <a:pt x="1872" y="9"/>
                  </a:lnTo>
                  <a:lnTo>
                    <a:pt x="1876" y="13"/>
                  </a:lnTo>
                  <a:lnTo>
                    <a:pt x="1879" y="18"/>
                  </a:lnTo>
                  <a:lnTo>
                    <a:pt x="1883" y="24"/>
                  </a:lnTo>
                  <a:lnTo>
                    <a:pt x="1893" y="39"/>
                  </a:lnTo>
                  <a:lnTo>
                    <a:pt x="1902" y="54"/>
                  </a:lnTo>
                  <a:lnTo>
                    <a:pt x="1911" y="70"/>
                  </a:lnTo>
                  <a:lnTo>
                    <a:pt x="1919" y="85"/>
                  </a:lnTo>
                  <a:lnTo>
                    <a:pt x="1926" y="101"/>
                  </a:lnTo>
                  <a:lnTo>
                    <a:pt x="1933" y="119"/>
                  </a:lnTo>
                  <a:lnTo>
                    <a:pt x="1941" y="135"/>
                  </a:lnTo>
                  <a:lnTo>
                    <a:pt x="1947" y="152"/>
                  </a:lnTo>
                  <a:lnTo>
                    <a:pt x="1958" y="185"/>
                  </a:lnTo>
                  <a:lnTo>
                    <a:pt x="1967" y="220"/>
                  </a:lnTo>
                  <a:lnTo>
                    <a:pt x="1974" y="256"/>
                  </a:lnTo>
                  <a:lnTo>
                    <a:pt x="1981" y="291"/>
                  </a:lnTo>
                  <a:lnTo>
                    <a:pt x="1986" y="327"/>
                  </a:lnTo>
                  <a:lnTo>
                    <a:pt x="1991" y="363"/>
                  </a:lnTo>
                  <a:lnTo>
                    <a:pt x="1996" y="401"/>
                  </a:lnTo>
                  <a:lnTo>
                    <a:pt x="1999" y="437"/>
                  </a:lnTo>
                  <a:lnTo>
                    <a:pt x="2007" y="512"/>
                  </a:lnTo>
                  <a:lnTo>
                    <a:pt x="2016" y="584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7" name="Freeform 73"/>
            <p:cNvSpPr>
              <a:spLocks/>
            </p:cNvSpPr>
            <p:nvPr/>
          </p:nvSpPr>
          <p:spPr bwMode="auto">
            <a:xfrm>
              <a:off x="3414" y="3713"/>
              <a:ext cx="110" cy="106"/>
            </a:xfrm>
            <a:custGeom>
              <a:avLst/>
              <a:gdLst>
                <a:gd name="T0" fmla="*/ 754 w 754"/>
                <a:gd name="T1" fmla="*/ 461 h 638"/>
                <a:gd name="T2" fmla="*/ 732 w 754"/>
                <a:gd name="T3" fmla="*/ 476 h 638"/>
                <a:gd name="T4" fmla="*/ 709 w 754"/>
                <a:gd name="T5" fmla="*/ 485 h 638"/>
                <a:gd name="T6" fmla="*/ 686 w 754"/>
                <a:gd name="T7" fmla="*/ 490 h 638"/>
                <a:gd name="T8" fmla="*/ 661 w 754"/>
                <a:gd name="T9" fmla="*/ 492 h 638"/>
                <a:gd name="T10" fmla="*/ 611 w 754"/>
                <a:gd name="T11" fmla="*/ 495 h 638"/>
                <a:gd name="T12" fmla="*/ 586 w 754"/>
                <a:gd name="T13" fmla="*/ 498 h 638"/>
                <a:gd name="T14" fmla="*/ 561 w 754"/>
                <a:gd name="T15" fmla="*/ 505 h 638"/>
                <a:gd name="T16" fmla="*/ 511 w 754"/>
                <a:gd name="T17" fmla="*/ 513 h 638"/>
                <a:gd name="T18" fmla="*/ 463 w 754"/>
                <a:gd name="T19" fmla="*/ 524 h 638"/>
                <a:gd name="T20" fmla="*/ 416 w 754"/>
                <a:gd name="T21" fmla="*/ 537 h 638"/>
                <a:gd name="T22" fmla="*/ 369 w 754"/>
                <a:gd name="T23" fmla="*/ 553 h 638"/>
                <a:gd name="T24" fmla="*/ 324 w 754"/>
                <a:gd name="T25" fmla="*/ 572 h 638"/>
                <a:gd name="T26" fmla="*/ 281 w 754"/>
                <a:gd name="T27" fmla="*/ 592 h 638"/>
                <a:gd name="T28" fmla="*/ 194 w 754"/>
                <a:gd name="T29" fmla="*/ 638 h 638"/>
                <a:gd name="T30" fmla="*/ 148 w 754"/>
                <a:gd name="T31" fmla="*/ 616 h 638"/>
                <a:gd name="T32" fmla="*/ 126 w 754"/>
                <a:gd name="T33" fmla="*/ 579 h 638"/>
                <a:gd name="T34" fmla="*/ 102 w 754"/>
                <a:gd name="T35" fmla="*/ 523 h 638"/>
                <a:gd name="T36" fmla="*/ 79 w 754"/>
                <a:gd name="T37" fmla="*/ 468 h 638"/>
                <a:gd name="T38" fmla="*/ 62 w 754"/>
                <a:gd name="T39" fmla="*/ 431 h 638"/>
                <a:gd name="T40" fmla="*/ 42 w 754"/>
                <a:gd name="T41" fmla="*/ 395 h 638"/>
                <a:gd name="T42" fmla="*/ 16 w 754"/>
                <a:gd name="T43" fmla="*/ 360 h 638"/>
                <a:gd name="T44" fmla="*/ 27 w 754"/>
                <a:gd name="T45" fmla="*/ 327 h 638"/>
                <a:gd name="T46" fmla="*/ 77 w 754"/>
                <a:gd name="T47" fmla="*/ 290 h 638"/>
                <a:gd name="T48" fmla="*/ 126 w 754"/>
                <a:gd name="T49" fmla="*/ 249 h 638"/>
                <a:gd name="T50" fmla="*/ 175 w 754"/>
                <a:gd name="T51" fmla="*/ 206 h 638"/>
                <a:gd name="T52" fmla="*/ 243 w 754"/>
                <a:gd name="T53" fmla="*/ 137 h 638"/>
                <a:gd name="T54" fmla="*/ 330 w 754"/>
                <a:gd name="T55" fmla="*/ 44 h 638"/>
                <a:gd name="T56" fmla="*/ 402 w 754"/>
                <a:gd name="T57" fmla="*/ 19 h 638"/>
                <a:gd name="T58" fmla="*/ 458 w 754"/>
                <a:gd name="T59" fmla="*/ 62 h 638"/>
                <a:gd name="T60" fmla="*/ 512 w 754"/>
                <a:gd name="T61" fmla="*/ 112 h 638"/>
                <a:gd name="T62" fmla="*/ 563 w 754"/>
                <a:gd name="T63" fmla="*/ 166 h 638"/>
                <a:gd name="T64" fmla="*/ 608 w 754"/>
                <a:gd name="T65" fmla="*/ 225 h 638"/>
                <a:gd name="T66" fmla="*/ 651 w 754"/>
                <a:gd name="T67" fmla="*/ 286 h 638"/>
                <a:gd name="T68" fmla="*/ 687 w 754"/>
                <a:gd name="T69" fmla="*/ 349 h 638"/>
                <a:gd name="T70" fmla="*/ 718 w 754"/>
                <a:gd name="T71" fmla="*/ 41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4" h="638">
                  <a:moveTo>
                    <a:pt x="731" y="445"/>
                  </a:moveTo>
                  <a:lnTo>
                    <a:pt x="754" y="461"/>
                  </a:lnTo>
                  <a:lnTo>
                    <a:pt x="743" y="469"/>
                  </a:lnTo>
                  <a:lnTo>
                    <a:pt x="732" y="476"/>
                  </a:lnTo>
                  <a:lnTo>
                    <a:pt x="721" y="481"/>
                  </a:lnTo>
                  <a:lnTo>
                    <a:pt x="709" y="485"/>
                  </a:lnTo>
                  <a:lnTo>
                    <a:pt x="697" y="488"/>
                  </a:lnTo>
                  <a:lnTo>
                    <a:pt x="686" y="490"/>
                  </a:lnTo>
                  <a:lnTo>
                    <a:pt x="674" y="491"/>
                  </a:lnTo>
                  <a:lnTo>
                    <a:pt x="661" y="492"/>
                  </a:lnTo>
                  <a:lnTo>
                    <a:pt x="636" y="494"/>
                  </a:lnTo>
                  <a:lnTo>
                    <a:pt x="611" y="495"/>
                  </a:lnTo>
                  <a:lnTo>
                    <a:pt x="598" y="496"/>
                  </a:lnTo>
                  <a:lnTo>
                    <a:pt x="586" y="498"/>
                  </a:lnTo>
                  <a:lnTo>
                    <a:pt x="573" y="501"/>
                  </a:lnTo>
                  <a:lnTo>
                    <a:pt x="561" y="505"/>
                  </a:lnTo>
                  <a:lnTo>
                    <a:pt x="536" y="508"/>
                  </a:lnTo>
                  <a:lnTo>
                    <a:pt x="511" y="513"/>
                  </a:lnTo>
                  <a:lnTo>
                    <a:pt x="487" y="518"/>
                  </a:lnTo>
                  <a:lnTo>
                    <a:pt x="463" y="524"/>
                  </a:lnTo>
                  <a:lnTo>
                    <a:pt x="439" y="530"/>
                  </a:lnTo>
                  <a:lnTo>
                    <a:pt x="416" y="537"/>
                  </a:lnTo>
                  <a:lnTo>
                    <a:pt x="392" y="545"/>
                  </a:lnTo>
                  <a:lnTo>
                    <a:pt x="369" y="553"/>
                  </a:lnTo>
                  <a:lnTo>
                    <a:pt x="347" y="562"/>
                  </a:lnTo>
                  <a:lnTo>
                    <a:pt x="324" y="572"/>
                  </a:lnTo>
                  <a:lnTo>
                    <a:pt x="302" y="582"/>
                  </a:lnTo>
                  <a:lnTo>
                    <a:pt x="281" y="592"/>
                  </a:lnTo>
                  <a:lnTo>
                    <a:pt x="236" y="614"/>
                  </a:lnTo>
                  <a:lnTo>
                    <a:pt x="194" y="638"/>
                  </a:lnTo>
                  <a:lnTo>
                    <a:pt x="160" y="634"/>
                  </a:lnTo>
                  <a:lnTo>
                    <a:pt x="148" y="616"/>
                  </a:lnTo>
                  <a:lnTo>
                    <a:pt x="136" y="597"/>
                  </a:lnTo>
                  <a:lnTo>
                    <a:pt x="126" y="579"/>
                  </a:lnTo>
                  <a:lnTo>
                    <a:pt x="117" y="560"/>
                  </a:lnTo>
                  <a:lnTo>
                    <a:pt x="102" y="523"/>
                  </a:lnTo>
                  <a:lnTo>
                    <a:pt x="87" y="486"/>
                  </a:lnTo>
                  <a:lnTo>
                    <a:pt x="79" y="468"/>
                  </a:lnTo>
                  <a:lnTo>
                    <a:pt x="71" y="450"/>
                  </a:lnTo>
                  <a:lnTo>
                    <a:pt x="62" y="431"/>
                  </a:lnTo>
                  <a:lnTo>
                    <a:pt x="53" y="413"/>
                  </a:lnTo>
                  <a:lnTo>
                    <a:pt x="42" y="395"/>
                  </a:lnTo>
                  <a:lnTo>
                    <a:pt x="30" y="378"/>
                  </a:lnTo>
                  <a:lnTo>
                    <a:pt x="16" y="360"/>
                  </a:lnTo>
                  <a:lnTo>
                    <a:pt x="0" y="343"/>
                  </a:lnTo>
                  <a:lnTo>
                    <a:pt x="27" y="327"/>
                  </a:lnTo>
                  <a:lnTo>
                    <a:pt x="52" y="308"/>
                  </a:lnTo>
                  <a:lnTo>
                    <a:pt x="77" y="290"/>
                  </a:lnTo>
                  <a:lnTo>
                    <a:pt x="102" y="270"/>
                  </a:lnTo>
                  <a:lnTo>
                    <a:pt x="126" y="249"/>
                  </a:lnTo>
                  <a:lnTo>
                    <a:pt x="151" y="228"/>
                  </a:lnTo>
                  <a:lnTo>
                    <a:pt x="175" y="206"/>
                  </a:lnTo>
                  <a:lnTo>
                    <a:pt x="198" y="183"/>
                  </a:lnTo>
                  <a:lnTo>
                    <a:pt x="243" y="137"/>
                  </a:lnTo>
                  <a:lnTo>
                    <a:pt x="288" y="91"/>
                  </a:lnTo>
                  <a:lnTo>
                    <a:pt x="330" y="44"/>
                  </a:lnTo>
                  <a:lnTo>
                    <a:pt x="371" y="0"/>
                  </a:lnTo>
                  <a:lnTo>
                    <a:pt x="402" y="19"/>
                  </a:lnTo>
                  <a:lnTo>
                    <a:pt x="430" y="40"/>
                  </a:lnTo>
                  <a:lnTo>
                    <a:pt x="458" y="62"/>
                  </a:lnTo>
                  <a:lnTo>
                    <a:pt x="485" y="87"/>
                  </a:lnTo>
                  <a:lnTo>
                    <a:pt x="512" y="112"/>
                  </a:lnTo>
                  <a:lnTo>
                    <a:pt x="538" y="139"/>
                  </a:lnTo>
                  <a:lnTo>
                    <a:pt x="563" y="166"/>
                  </a:lnTo>
                  <a:lnTo>
                    <a:pt x="586" y="196"/>
                  </a:lnTo>
                  <a:lnTo>
                    <a:pt x="608" y="225"/>
                  </a:lnTo>
                  <a:lnTo>
                    <a:pt x="630" y="255"/>
                  </a:lnTo>
                  <a:lnTo>
                    <a:pt x="651" y="286"/>
                  </a:lnTo>
                  <a:lnTo>
                    <a:pt x="670" y="318"/>
                  </a:lnTo>
                  <a:lnTo>
                    <a:pt x="687" y="349"/>
                  </a:lnTo>
                  <a:lnTo>
                    <a:pt x="703" y="381"/>
                  </a:lnTo>
                  <a:lnTo>
                    <a:pt x="718" y="412"/>
                  </a:lnTo>
                  <a:lnTo>
                    <a:pt x="731" y="4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8" name="Freeform 74"/>
            <p:cNvSpPr>
              <a:spLocks/>
            </p:cNvSpPr>
            <p:nvPr/>
          </p:nvSpPr>
          <p:spPr bwMode="auto">
            <a:xfrm>
              <a:off x="3444" y="3757"/>
              <a:ext cx="313" cy="153"/>
            </a:xfrm>
            <a:custGeom>
              <a:avLst/>
              <a:gdLst>
                <a:gd name="T0" fmla="*/ 1987 w 2139"/>
                <a:gd name="T1" fmla="*/ 174 h 922"/>
                <a:gd name="T2" fmla="*/ 2017 w 2139"/>
                <a:gd name="T3" fmla="*/ 233 h 922"/>
                <a:gd name="T4" fmla="*/ 2076 w 2139"/>
                <a:gd name="T5" fmla="*/ 315 h 922"/>
                <a:gd name="T6" fmla="*/ 2139 w 2139"/>
                <a:gd name="T7" fmla="*/ 356 h 922"/>
                <a:gd name="T8" fmla="*/ 2113 w 2139"/>
                <a:gd name="T9" fmla="*/ 403 h 922"/>
                <a:gd name="T10" fmla="*/ 2079 w 2139"/>
                <a:gd name="T11" fmla="*/ 444 h 922"/>
                <a:gd name="T12" fmla="*/ 2000 w 2139"/>
                <a:gd name="T13" fmla="*/ 508 h 922"/>
                <a:gd name="T14" fmla="*/ 1907 w 2139"/>
                <a:gd name="T15" fmla="*/ 562 h 922"/>
                <a:gd name="T16" fmla="*/ 1729 w 2139"/>
                <a:gd name="T17" fmla="*/ 622 h 922"/>
                <a:gd name="T18" fmla="*/ 1569 w 2139"/>
                <a:gd name="T19" fmla="*/ 636 h 922"/>
                <a:gd name="T20" fmla="*/ 1414 w 2139"/>
                <a:gd name="T21" fmla="*/ 660 h 922"/>
                <a:gd name="T22" fmla="*/ 1339 w 2139"/>
                <a:gd name="T23" fmla="*/ 684 h 922"/>
                <a:gd name="T24" fmla="*/ 1263 w 2139"/>
                <a:gd name="T25" fmla="*/ 716 h 922"/>
                <a:gd name="T26" fmla="*/ 1188 w 2139"/>
                <a:gd name="T27" fmla="*/ 762 h 922"/>
                <a:gd name="T28" fmla="*/ 1076 w 2139"/>
                <a:gd name="T29" fmla="*/ 777 h 922"/>
                <a:gd name="T30" fmla="*/ 966 w 2139"/>
                <a:gd name="T31" fmla="*/ 806 h 922"/>
                <a:gd name="T32" fmla="*/ 750 w 2139"/>
                <a:gd name="T33" fmla="*/ 875 h 922"/>
                <a:gd name="T34" fmla="*/ 642 w 2139"/>
                <a:gd name="T35" fmla="*/ 903 h 922"/>
                <a:gd name="T36" fmla="*/ 532 w 2139"/>
                <a:gd name="T37" fmla="*/ 920 h 922"/>
                <a:gd name="T38" fmla="*/ 418 w 2139"/>
                <a:gd name="T39" fmla="*/ 919 h 922"/>
                <a:gd name="T40" fmla="*/ 300 w 2139"/>
                <a:gd name="T41" fmla="*/ 894 h 922"/>
                <a:gd name="T42" fmla="*/ 148 w 2139"/>
                <a:gd name="T43" fmla="*/ 824 h 922"/>
                <a:gd name="T44" fmla="*/ 79 w 2139"/>
                <a:gd name="T45" fmla="*/ 774 h 922"/>
                <a:gd name="T46" fmla="*/ 41 w 2139"/>
                <a:gd name="T47" fmla="*/ 735 h 922"/>
                <a:gd name="T48" fmla="*/ 14 w 2139"/>
                <a:gd name="T49" fmla="*/ 689 h 922"/>
                <a:gd name="T50" fmla="*/ 1 w 2139"/>
                <a:gd name="T51" fmla="*/ 635 h 922"/>
                <a:gd name="T52" fmla="*/ 1 w 2139"/>
                <a:gd name="T53" fmla="*/ 586 h 922"/>
                <a:gd name="T54" fmla="*/ 13 w 2139"/>
                <a:gd name="T55" fmla="*/ 534 h 922"/>
                <a:gd name="T56" fmla="*/ 49 w 2139"/>
                <a:gd name="T57" fmla="*/ 475 h 922"/>
                <a:gd name="T58" fmla="*/ 100 w 2139"/>
                <a:gd name="T59" fmla="*/ 423 h 922"/>
                <a:gd name="T60" fmla="*/ 216 w 2139"/>
                <a:gd name="T61" fmla="*/ 354 h 922"/>
                <a:gd name="T62" fmla="*/ 400 w 2139"/>
                <a:gd name="T63" fmla="*/ 322 h 922"/>
                <a:gd name="T64" fmla="*/ 519 w 2139"/>
                <a:gd name="T65" fmla="*/ 291 h 922"/>
                <a:gd name="T66" fmla="*/ 575 w 2139"/>
                <a:gd name="T67" fmla="*/ 264 h 922"/>
                <a:gd name="T68" fmla="*/ 628 w 2139"/>
                <a:gd name="T69" fmla="*/ 227 h 922"/>
                <a:gd name="T70" fmla="*/ 698 w 2139"/>
                <a:gd name="T71" fmla="*/ 197 h 922"/>
                <a:gd name="T72" fmla="*/ 841 w 2139"/>
                <a:gd name="T73" fmla="*/ 154 h 922"/>
                <a:gd name="T74" fmla="*/ 911 w 2139"/>
                <a:gd name="T75" fmla="*/ 123 h 922"/>
                <a:gd name="T76" fmla="*/ 941 w 2139"/>
                <a:gd name="T77" fmla="*/ 127 h 922"/>
                <a:gd name="T78" fmla="*/ 958 w 2139"/>
                <a:gd name="T79" fmla="*/ 113 h 922"/>
                <a:gd name="T80" fmla="*/ 997 w 2139"/>
                <a:gd name="T81" fmla="*/ 104 h 922"/>
                <a:gd name="T82" fmla="*/ 1076 w 2139"/>
                <a:gd name="T83" fmla="*/ 107 h 922"/>
                <a:gd name="T84" fmla="*/ 1156 w 2139"/>
                <a:gd name="T85" fmla="*/ 78 h 922"/>
                <a:gd name="T86" fmla="*/ 1272 w 2139"/>
                <a:gd name="T87" fmla="*/ 22 h 922"/>
                <a:gd name="T88" fmla="*/ 1356 w 2139"/>
                <a:gd name="T89" fmla="*/ 1 h 922"/>
                <a:gd name="T90" fmla="*/ 1405 w 2139"/>
                <a:gd name="T91" fmla="*/ 1 h 922"/>
                <a:gd name="T92" fmla="*/ 1454 w 2139"/>
                <a:gd name="T93" fmla="*/ 14 h 922"/>
                <a:gd name="T94" fmla="*/ 1521 w 2139"/>
                <a:gd name="T95" fmla="*/ 45 h 922"/>
                <a:gd name="T96" fmla="*/ 1638 w 2139"/>
                <a:gd name="T97" fmla="*/ 82 h 922"/>
                <a:gd name="T98" fmla="*/ 1760 w 2139"/>
                <a:gd name="T99" fmla="*/ 106 h 922"/>
                <a:gd name="T100" fmla="*/ 1915 w 2139"/>
                <a:gd name="T101" fmla="*/ 121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9" h="922">
                  <a:moveTo>
                    <a:pt x="1977" y="123"/>
                  </a:moveTo>
                  <a:lnTo>
                    <a:pt x="1979" y="141"/>
                  </a:lnTo>
                  <a:lnTo>
                    <a:pt x="1982" y="158"/>
                  </a:lnTo>
                  <a:lnTo>
                    <a:pt x="1987" y="174"/>
                  </a:lnTo>
                  <a:lnTo>
                    <a:pt x="1993" y="190"/>
                  </a:lnTo>
                  <a:lnTo>
                    <a:pt x="2000" y="205"/>
                  </a:lnTo>
                  <a:lnTo>
                    <a:pt x="2008" y="219"/>
                  </a:lnTo>
                  <a:lnTo>
                    <a:pt x="2017" y="233"/>
                  </a:lnTo>
                  <a:lnTo>
                    <a:pt x="2027" y="246"/>
                  </a:lnTo>
                  <a:lnTo>
                    <a:pt x="2047" y="273"/>
                  </a:lnTo>
                  <a:lnTo>
                    <a:pt x="2067" y="300"/>
                  </a:lnTo>
                  <a:lnTo>
                    <a:pt x="2076" y="315"/>
                  </a:lnTo>
                  <a:lnTo>
                    <a:pt x="2084" y="330"/>
                  </a:lnTo>
                  <a:lnTo>
                    <a:pt x="2093" y="345"/>
                  </a:lnTo>
                  <a:lnTo>
                    <a:pt x="2100" y="361"/>
                  </a:lnTo>
                  <a:lnTo>
                    <a:pt x="2139" y="356"/>
                  </a:lnTo>
                  <a:lnTo>
                    <a:pt x="2133" y="369"/>
                  </a:lnTo>
                  <a:lnTo>
                    <a:pt x="2127" y="381"/>
                  </a:lnTo>
                  <a:lnTo>
                    <a:pt x="2120" y="392"/>
                  </a:lnTo>
                  <a:lnTo>
                    <a:pt x="2113" y="403"/>
                  </a:lnTo>
                  <a:lnTo>
                    <a:pt x="2105" y="414"/>
                  </a:lnTo>
                  <a:lnTo>
                    <a:pt x="2097" y="424"/>
                  </a:lnTo>
                  <a:lnTo>
                    <a:pt x="2089" y="435"/>
                  </a:lnTo>
                  <a:lnTo>
                    <a:pt x="2079" y="444"/>
                  </a:lnTo>
                  <a:lnTo>
                    <a:pt x="2061" y="462"/>
                  </a:lnTo>
                  <a:lnTo>
                    <a:pt x="2042" y="478"/>
                  </a:lnTo>
                  <a:lnTo>
                    <a:pt x="2021" y="494"/>
                  </a:lnTo>
                  <a:lnTo>
                    <a:pt x="2000" y="508"/>
                  </a:lnTo>
                  <a:lnTo>
                    <a:pt x="1978" y="522"/>
                  </a:lnTo>
                  <a:lnTo>
                    <a:pt x="1954" y="535"/>
                  </a:lnTo>
                  <a:lnTo>
                    <a:pt x="1931" y="548"/>
                  </a:lnTo>
                  <a:lnTo>
                    <a:pt x="1907" y="562"/>
                  </a:lnTo>
                  <a:lnTo>
                    <a:pt x="1859" y="587"/>
                  </a:lnTo>
                  <a:lnTo>
                    <a:pt x="1811" y="612"/>
                  </a:lnTo>
                  <a:lnTo>
                    <a:pt x="1770" y="618"/>
                  </a:lnTo>
                  <a:lnTo>
                    <a:pt x="1729" y="622"/>
                  </a:lnTo>
                  <a:lnTo>
                    <a:pt x="1688" y="626"/>
                  </a:lnTo>
                  <a:lnTo>
                    <a:pt x="1648" y="629"/>
                  </a:lnTo>
                  <a:lnTo>
                    <a:pt x="1609" y="632"/>
                  </a:lnTo>
                  <a:lnTo>
                    <a:pt x="1569" y="636"/>
                  </a:lnTo>
                  <a:lnTo>
                    <a:pt x="1530" y="640"/>
                  </a:lnTo>
                  <a:lnTo>
                    <a:pt x="1491" y="646"/>
                  </a:lnTo>
                  <a:lnTo>
                    <a:pt x="1452" y="652"/>
                  </a:lnTo>
                  <a:lnTo>
                    <a:pt x="1414" y="660"/>
                  </a:lnTo>
                  <a:lnTo>
                    <a:pt x="1395" y="665"/>
                  </a:lnTo>
                  <a:lnTo>
                    <a:pt x="1376" y="670"/>
                  </a:lnTo>
                  <a:lnTo>
                    <a:pt x="1357" y="676"/>
                  </a:lnTo>
                  <a:lnTo>
                    <a:pt x="1339" y="684"/>
                  </a:lnTo>
                  <a:lnTo>
                    <a:pt x="1319" y="691"/>
                  </a:lnTo>
                  <a:lnTo>
                    <a:pt x="1300" y="698"/>
                  </a:lnTo>
                  <a:lnTo>
                    <a:pt x="1282" y="707"/>
                  </a:lnTo>
                  <a:lnTo>
                    <a:pt x="1263" y="716"/>
                  </a:lnTo>
                  <a:lnTo>
                    <a:pt x="1244" y="726"/>
                  </a:lnTo>
                  <a:lnTo>
                    <a:pt x="1226" y="737"/>
                  </a:lnTo>
                  <a:lnTo>
                    <a:pt x="1207" y="749"/>
                  </a:lnTo>
                  <a:lnTo>
                    <a:pt x="1188" y="762"/>
                  </a:lnTo>
                  <a:lnTo>
                    <a:pt x="1160" y="764"/>
                  </a:lnTo>
                  <a:lnTo>
                    <a:pt x="1131" y="768"/>
                  </a:lnTo>
                  <a:lnTo>
                    <a:pt x="1103" y="772"/>
                  </a:lnTo>
                  <a:lnTo>
                    <a:pt x="1076" y="777"/>
                  </a:lnTo>
                  <a:lnTo>
                    <a:pt x="1047" y="783"/>
                  </a:lnTo>
                  <a:lnTo>
                    <a:pt x="1020" y="790"/>
                  </a:lnTo>
                  <a:lnTo>
                    <a:pt x="993" y="797"/>
                  </a:lnTo>
                  <a:lnTo>
                    <a:pt x="966" y="806"/>
                  </a:lnTo>
                  <a:lnTo>
                    <a:pt x="911" y="823"/>
                  </a:lnTo>
                  <a:lnTo>
                    <a:pt x="858" y="840"/>
                  </a:lnTo>
                  <a:lnTo>
                    <a:pt x="804" y="858"/>
                  </a:lnTo>
                  <a:lnTo>
                    <a:pt x="750" y="875"/>
                  </a:lnTo>
                  <a:lnTo>
                    <a:pt x="724" y="883"/>
                  </a:lnTo>
                  <a:lnTo>
                    <a:pt x="697" y="890"/>
                  </a:lnTo>
                  <a:lnTo>
                    <a:pt x="669" y="897"/>
                  </a:lnTo>
                  <a:lnTo>
                    <a:pt x="642" y="903"/>
                  </a:lnTo>
                  <a:lnTo>
                    <a:pt x="615" y="909"/>
                  </a:lnTo>
                  <a:lnTo>
                    <a:pt x="588" y="914"/>
                  </a:lnTo>
                  <a:lnTo>
                    <a:pt x="560" y="917"/>
                  </a:lnTo>
                  <a:lnTo>
                    <a:pt x="532" y="920"/>
                  </a:lnTo>
                  <a:lnTo>
                    <a:pt x="504" y="922"/>
                  </a:lnTo>
                  <a:lnTo>
                    <a:pt x="476" y="922"/>
                  </a:lnTo>
                  <a:lnTo>
                    <a:pt x="448" y="921"/>
                  </a:lnTo>
                  <a:lnTo>
                    <a:pt x="418" y="919"/>
                  </a:lnTo>
                  <a:lnTo>
                    <a:pt x="389" y="915"/>
                  </a:lnTo>
                  <a:lnTo>
                    <a:pt x="360" y="910"/>
                  </a:lnTo>
                  <a:lnTo>
                    <a:pt x="331" y="902"/>
                  </a:lnTo>
                  <a:lnTo>
                    <a:pt x="300" y="894"/>
                  </a:lnTo>
                  <a:lnTo>
                    <a:pt x="251" y="873"/>
                  </a:lnTo>
                  <a:lnTo>
                    <a:pt x="200" y="850"/>
                  </a:lnTo>
                  <a:lnTo>
                    <a:pt x="173" y="838"/>
                  </a:lnTo>
                  <a:lnTo>
                    <a:pt x="148" y="824"/>
                  </a:lnTo>
                  <a:lnTo>
                    <a:pt x="124" y="809"/>
                  </a:lnTo>
                  <a:lnTo>
                    <a:pt x="100" y="792"/>
                  </a:lnTo>
                  <a:lnTo>
                    <a:pt x="89" y="783"/>
                  </a:lnTo>
                  <a:lnTo>
                    <a:pt x="79" y="774"/>
                  </a:lnTo>
                  <a:lnTo>
                    <a:pt x="69" y="765"/>
                  </a:lnTo>
                  <a:lnTo>
                    <a:pt x="58" y="755"/>
                  </a:lnTo>
                  <a:lnTo>
                    <a:pt x="49" y="745"/>
                  </a:lnTo>
                  <a:lnTo>
                    <a:pt x="41" y="735"/>
                  </a:lnTo>
                  <a:lnTo>
                    <a:pt x="33" y="724"/>
                  </a:lnTo>
                  <a:lnTo>
                    <a:pt x="26" y="713"/>
                  </a:lnTo>
                  <a:lnTo>
                    <a:pt x="19" y="701"/>
                  </a:lnTo>
                  <a:lnTo>
                    <a:pt x="14" y="689"/>
                  </a:lnTo>
                  <a:lnTo>
                    <a:pt x="9" y="675"/>
                  </a:lnTo>
                  <a:lnTo>
                    <a:pt x="6" y="662"/>
                  </a:lnTo>
                  <a:lnTo>
                    <a:pt x="3" y="649"/>
                  </a:lnTo>
                  <a:lnTo>
                    <a:pt x="1" y="635"/>
                  </a:lnTo>
                  <a:lnTo>
                    <a:pt x="0" y="620"/>
                  </a:lnTo>
                  <a:lnTo>
                    <a:pt x="0" y="605"/>
                  </a:lnTo>
                  <a:lnTo>
                    <a:pt x="0" y="596"/>
                  </a:lnTo>
                  <a:lnTo>
                    <a:pt x="1" y="586"/>
                  </a:lnTo>
                  <a:lnTo>
                    <a:pt x="1" y="577"/>
                  </a:lnTo>
                  <a:lnTo>
                    <a:pt x="3" y="568"/>
                  </a:lnTo>
                  <a:lnTo>
                    <a:pt x="7" y="550"/>
                  </a:lnTo>
                  <a:lnTo>
                    <a:pt x="13" y="534"/>
                  </a:lnTo>
                  <a:lnTo>
                    <a:pt x="20" y="518"/>
                  </a:lnTo>
                  <a:lnTo>
                    <a:pt x="28" y="503"/>
                  </a:lnTo>
                  <a:lnTo>
                    <a:pt x="38" y="489"/>
                  </a:lnTo>
                  <a:lnTo>
                    <a:pt x="49" y="475"/>
                  </a:lnTo>
                  <a:lnTo>
                    <a:pt x="60" y="462"/>
                  </a:lnTo>
                  <a:lnTo>
                    <a:pt x="74" y="449"/>
                  </a:lnTo>
                  <a:lnTo>
                    <a:pt x="87" y="436"/>
                  </a:lnTo>
                  <a:lnTo>
                    <a:pt x="100" y="423"/>
                  </a:lnTo>
                  <a:lnTo>
                    <a:pt x="128" y="398"/>
                  </a:lnTo>
                  <a:lnTo>
                    <a:pt x="155" y="372"/>
                  </a:lnTo>
                  <a:lnTo>
                    <a:pt x="185" y="362"/>
                  </a:lnTo>
                  <a:lnTo>
                    <a:pt x="216" y="354"/>
                  </a:lnTo>
                  <a:lnTo>
                    <a:pt x="246" y="347"/>
                  </a:lnTo>
                  <a:lnTo>
                    <a:pt x="277" y="341"/>
                  </a:lnTo>
                  <a:lnTo>
                    <a:pt x="339" y="331"/>
                  </a:lnTo>
                  <a:lnTo>
                    <a:pt x="400" y="322"/>
                  </a:lnTo>
                  <a:lnTo>
                    <a:pt x="430" y="316"/>
                  </a:lnTo>
                  <a:lnTo>
                    <a:pt x="461" y="309"/>
                  </a:lnTo>
                  <a:lnTo>
                    <a:pt x="490" y="300"/>
                  </a:lnTo>
                  <a:lnTo>
                    <a:pt x="519" y="291"/>
                  </a:lnTo>
                  <a:lnTo>
                    <a:pt x="533" y="285"/>
                  </a:lnTo>
                  <a:lnTo>
                    <a:pt x="547" y="279"/>
                  </a:lnTo>
                  <a:lnTo>
                    <a:pt x="561" y="272"/>
                  </a:lnTo>
                  <a:lnTo>
                    <a:pt x="575" y="264"/>
                  </a:lnTo>
                  <a:lnTo>
                    <a:pt x="589" y="256"/>
                  </a:lnTo>
                  <a:lnTo>
                    <a:pt x="602" y="247"/>
                  </a:lnTo>
                  <a:lnTo>
                    <a:pt x="615" y="238"/>
                  </a:lnTo>
                  <a:lnTo>
                    <a:pt x="628" y="227"/>
                  </a:lnTo>
                  <a:lnTo>
                    <a:pt x="645" y="218"/>
                  </a:lnTo>
                  <a:lnTo>
                    <a:pt x="662" y="210"/>
                  </a:lnTo>
                  <a:lnTo>
                    <a:pt x="680" y="203"/>
                  </a:lnTo>
                  <a:lnTo>
                    <a:pt x="698" y="197"/>
                  </a:lnTo>
                  <a:lnTo>
                    <a:pt x="733" y="186"/>
                  </a:lnTo>
                  <a:lnTo>
                    <a:pt x="769" y="176"/>
                  </a:lnTo>
                  <a:lnTo>
                    <a:pt x="804" y="165"/>
                  </a:lnTo>
                  <a:lnTo>
                    <a:pt x="841" y="154"/>
                  </a:lnTo>
                  <a:lnTo>
                    <a:pt x="858" y="147"/>
                  </a:lnTo>
                  <a:lnTo>
                    <a:pt x="876" y="140"/>
                  </a:lnTo>
                  <a:lnTo>
                    <a:pt x="894" y="132"/>
                  </a:lnTo>
                  <a:lnTo>
                    <a:pt x="911" y="123"/>
                  </a:lnTo>
                  <a:lnTo>
                    <a:pt x="932" y="144"/>
                  </a:lnTo>
                  <a:lnTo>
                    <a:pt x="934" y="138"/>
                  </a:lnTo>
                  <a:lnTo>
                    <a:pt x="937" y="132"/>
                  </a:lnTo>
                  <a:lnTo>
                    <a:pt x="941" y="127"/>
                  </a:lnTo>
                  <a:lnTo>
                    <a:pt x="944" y="123"/>
                  </a:lnTo>
                  <a:lnTo>
                    <a:pt x="948" y="119"/>
                  </a:lnTo>
                  <a:lnTo>
                    <a:pt x="954" y="115"/>
                  </a:lnTo>
                  <a:lnTo>
                    <a:pt x="958" y="113"/>
                  </a:lnTo>
                  <a:lnTo>
                    <a:pt x="963" y="110"/>
                  </a:lnTo>
                  <a:lnTo>
                    <a:pt x="974" y="107"/>
                  </a:lnTo>
                  <a:lnTo>
                    <a:pt x="985" y="105"/>
                  </a:lnTo>
                  <a:lnTo>
                    <a:pt x="997" y="104"/>
                  </a:lnTo>
                  <a:lnTo>
                    <a:pt x="1010" y="104"/>
                  </a:lnTo>
                  <a:lnTo>
                    <a:pt x="1036" y="105"/>
                  </a:lnTo>
                  <a:lnTo>
                    <a:pt x="1062" y="107"/>
                  </a:lnTo>
                  <a:lnTo>
                    <a:pt x="1076" y="107"/>
                  </a:lnTo>
                  <a:lnTo>
                    <a:pt x="1088" y="106"/>
                  </a:lnTo>
                  <a:lnTo>
                    <a:pt x="1099" y="104"/>
                  </a:lnTo>
                  <a:lnTo>
                    <a:pt x="1110" y="100"/>
                  </a:lnTo>
                  <a:lnTo>
                    <a:pt x="1156" y="78"/>
                  </a:lnTo>
                  <a:lnTo>
                    <a:pt x="1203" y="55"/>
                  </a:lnTo>
                  <a:lnTo>
                    <a:pt x="1226" y="43"/>
                  </a:lnTo>
                  <a:lnTo>
                    <a:pt x="1249" y="32"/>
                  </a:lnTo>
                  <a:lnTo>
                    <a:pt x="1272" y="22"/>
                  </a:lnTo>
                  <a:lnTo>
                    <a:pt x="1296" y="14"/>
                  </a:lnTo>
                  <a:lnTo>
                    <a:pt x="1320" y="7"/>
                  </a:lnTo>
                  <a:lnTo>
                    <a:pt x="1344" y="2"/>
                  </a:lnTo>
                  <a:lnTo>
                    <a:pt x="1356" y="1"/>
                  </a:lnTo>
                  <a:lnTo>
                    <a:pt x="1368" y="0"/>
                  </a:lnTo>
                  <a:lnTo>
                    <a:pt x="1381" y="0"/>
                  </a:lnTo>
                  <a:lnTo>
                    <a:pt x="1393" y="0"/>
                  </a:lnTo>
                  <a:lnTo>
                    <a:pt x="1405" y="1"/>
                  </a:lnTo>
                  <a:lnTo>
                    <a:pt x="1417" y="3"/>
                  </a:lnTo>
                  <a:lnTo>
                    <a:pt x="1429" y="6"/>
                  </a:lnTo>
                  <a:lnTo>
                    <a:pt x="1442" y="9"/>
                  </a:lnTo>
                  <a:lnTo>
                    <a:pt x="1454" y="14"/>
                  </a:lnTo>
                  <a:lnTo>
                    <a:pt x="1468" y="19"/>
                  </a:lnTo>
                  <a:lnTo>
                    <a:pt x="1480" y="26"/>
                  </a:lnTo>
                  <a:lnTo>
                    <a:pt x="1493" y="33"/>
                  </a:lnTo>
                  <a:lnTo>
                    <a:pt x="1521" y="45"/>
                  </a:lnTo>
                  <a:lnTo>
                    <a:pt x="1549" y="56"/>
                  </a:lnTo>
                  <a:lnTo>
                    <a:pt x="1578" y="66"/>
                  </a:lnTo>
                  <a:lnTo>
                    <a:pt x="1608" y="74"/>
                  </a:lnTo>
                  <a:lnTo>
                    <a:pt x="1638" y="82"/>
                  </a:lnTo>
                  <a:lnTo>
                    <a:pt x="1667" y="89"/>
                  </a:lnTo>
                  <a:lnTo>
                    <a:pt x="1698" y="95"/>
                  </a:lnTo>
                  <a:lnTo>
                    <a:pt x="1729" y="101"/>
                  </a:lnTo>
                  <a:lnTo>
                    <a:pt x="1760" y="106"/>
                  </a:lnTo>
                  <a:lnTo>
                    <a:pt x="1791" y="110"/>
                  </a:lnTo>
                  <a:lnTo>
                    <a:pt x="1822" y="113"/>
                  </a:lnTo>
                  <a:lnTo>
                    <a:pt x="1853" y="116"/>
                  </a:lnTo>
                  <a:lnTo>
                    <a:pt x="1915" y="121"/>
                  </a:lnTo>
                  <a:lnTo>
                    <a:pt x="1977" y="123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79" name="Freeform 75"/>
            <p:cNvSpPr>
              <a:spLocks/>
            </p:cNvSpPr>
            <p:nvPr/>
          </p:nvSpPr>
          <p:spPr bwMode="auto">
            <a:xfrm>
              <a:off x="3688" y="3790"/>
              <a:ext cx="359" cy="151"/>
            </a:xfrm>
            <a:custGeom>
              <a:avLst/>
              <a:gdLst>
                <a:gd name="T0" fmla="*/ 1493 w 2443"/>
                <a:gd name="T1" fmla="*/ 184 h 919"/>
                <a:gd name="T2" fmla="*/ 1595 w 2443"/>
                <a:gd name="T3" fmla="*/ 234 h 919"/>
                <a:gd name="T4" fmla="*/ 1705 w 2443"/>
                <a:gd name="T5" fmla="*/ 265 h 919"/>
                <a:gd name="T6" fmla="*/ 1861 w 2443"/>
                <a:gd name="T7" fmla="*/ 274 h 919"/>
                <a:gd name="T8" fmla="*/ 1945 w 2443"/>
                <a:gd name="T9" fmla="*/ 242 h 919"/>
                <a:gd name="T10" fmla="*/ 2084 w 2443"/>
                <a:gd name="T11" fmla="*/ 208 h 919"/>
                <a:gd name="T12" fmla="*/ 2165 w 2443"/>
                <a:gd name="T13" fmla="*/ 176 h 919"/>
                <a:gd name="T14" fmla="*/ 2225 w 2443"/>
                <a:gd name="T15" fmla="*/ 142 h 919"/>
                <a:gd name="T16" fmla="*/ 2279 w 2443"/>
                <a:gd name="T17" fmla="*/ 96 h 919"/>
                <a:gd name="T18" fmla="*/ 2328 w 2443"/>
                <a:gd name="T19" fmla="*/ 41 h 919"/>
                <a:gd name="T20" fmla="*/ 2362 w 2443"/>
                <a:gd name="T21" fmla="*/ 28 h 919"/>
                <a:gd name="T22" fmla="*/ 2387 w 2443"/>
                <a:gd name="T23" fmla="*/ 43 h 919"/>
                <a:gd name="T24" fmla="*/ 2423 w 2443"/>
                <a:gd name="T25" fmla="*/ 88 h 919"/>
                <a:gd name="T26" fmla="*/ 2441 w 2443"/>
                <a:gd name="T27" fmla="*/ 164 h 919"/>
                <a:gd name="T28" fmla="*/ 2442 w 2443"/>
                <a:gd name="T29" fmla="*/ 248 h 919"/>
                <a:gd name="T30" fmla="*/ 2431 w 2443"/>
                <a:gd name="T31" fmla="*/ 329 h 919"/>
                <a:gd name="T32" fmla="*/ 2406 w 2443"/>
                <a:gd name="T33" fmla="*/ 406 h 919"/>
                <a:gd name="T34" fmla="*/ 2320 w 2443"/>
                <a:gd name="T35" fmla="*/ 483 h 919"/>
                <a:gd name="T36" fmla="*/ 2206 w 2443"/>
                <a:gd name="T37" fmla="*/ 534 h 919"/>
                <a:gd name="T38" fmla="*/ 2083 w 2443"/>
                <a:gd name="T39" fmla="*/ 564 h 919"/>
                <a:gd name="T40" fmla="*/ 1857 w 2443"/>
                <a:gd name="T41" fmla="*/ 590 h 919"/>
                <a:gd name="T42" fmla="*/ 1697 w 2443"/>
                <a:gd name="T43" fmla="*/ 610 h 919"/>
                <a:gd name="T44" fmla="*/ 1574 w 2443"/>
                <a:gd name="T45" fmla="*/ 638 h 919"/>
                <a:gd name="T46" fmla="*/ 1459 w 2443"/>
                <a:gd name="T47" fmla="*/ 686 h 919"/>
                <a:gd name="T48" fmla="*/ 1387 w 2443"/>
                <a:gd name="T49" fmla="*/ 739 h 919"/>
                <a:gd name="T50" fmla="*/ 1324 w 2443"/>
                <a:gd name="T51" fmla="*/ 776 h 919"/>
                <a:gd name="T52" fmla="*/ 1255 w 2443"/>
                <a:gd name="T53" fmla="*/ 803 h 919"/>
                <a:gd name="T54" fmla="*/ 1094 w 2443"/>
                <a:gd name="T55" fmla="*/ 842 h 919"/>
                <a:gd name="T56" fmla="*/ 913 w 2443"/>
                <a:gd name="T57" fmla="*/ 876 h 919"/>
                <a:gd name="T58" fmla="*/ 725 w 2443"/>
                <a:gd name="T59" fmla="*/ 901 h 919"/>
                <a:gd name="T60" fmla="*/ 519 w 2443"/>
                <a:gd name="T61" fmla="*/ 918 h 919"/>
                <a:gd name="T62" fmla="*/ 392 w 2443"/>
                <a:gd name="T63" fmla="*/ 918 h 919"/>
                <a:gd name="T64" fmla="*/ 293 w 2443"/>
                <a:gd name="T65" fmla="*/ 908 h 919"/>
                <a:gd name="T66" fmla="*/ 198 w 2443"/>
                <a:gd name="T67" fmla="*/ 885 h 919"/>
                <a:gd name="T68" fmla="*/ 105 w 2443"/>
                <a:gd name="T69" fmla="*/ 848 h 919"/>
                <a:gd name="T70" fmla="*/ 41 w 2443"/>
                <a:gd name="T71" fmla="*/ 799 h 919"/>
                <a:gd name="T72" fmla="*/ 5 w 2443"/>
                <a:gd name="T73" fmla="*/ 736 h 919"/>
                <a:gd name="T74" fmla="*/ 20 w 2443"/>
                <a:gd name="T75" fmla="*/ 655 h 919"/>
                <a:gd name="T76" fmla="*/ 47 w 2443"/>
                <a:gd name="T77" fmla="*/ 612 h 919"/>
                <a:gd name="T78" fmla="*/ 86 w 2443"/>
                <a:gd name="T79" fmla="*/ 581 h 919"/>
                <a:gd name="T80" fmla="*/ 130 w 2443"/>
                <a:gd name="T81" fmla="*/ 564 h 919"/>
                <a:gd name="T82" fmla="*/ 126 w 2443"/>
                <a:gd name="T83" fmla="*/ 539 h 919"/>
                <a:gd name="T84" fmla="*/ 163 w 2443"/>
                <a:gd name="T85" fmla="*/ 497 h 919"/>
                <a:gd name="T86" fmla="*/ 310 w 2443"/>
                <a:gd name="T87" fmla="*/ 419 h 919"/>
                <a:gd name="T88" fmla="*/ 421 w 2443"/>
                <a:gd name="T89" fmla="*/ 358 h 919"/>
                <a:gd name="T90" fmla="*/ 474 w 2443"/>
                <a:gd name="T91" fmla="*/ 312 h 919"/>
                <a:gd name="T92" fmla="*/ 511 w 2443"/>
                <a:gd name="T93" fmla="*/ 254 h 919"/>
                <a:gd name="T94" fmla="*/ 531 w 2443"/>
                <a:gd name="T95" fmla="*/ 180 h 919"/>
                <a:gd name="T96" fmla="*/ 629 w 2443"/>
                <a:gd name="T97" fmla="*/ 101 h 919"/>
                <a:gd name="T98" fmla="*/ 771 w 2443"/>
                <a:gd name="T99" fmla="*/ 41 h 919"/>
                <a:gd name="T100" fmla="*/ 902 w 2443"/>
                <a:gd name="T101" fmla="*/ 9 h 919"/>
                <a:gd name="T102" fmla="*/ 979 w 2443"/>
                <a:gd name="T103" fmla="*/ 1 h 919"/>
                <a:gd name="T104" fmla="*/ 1054 w 2443"/>
                <a:gd name="T105" fmla="*/ 2 h 919"/>
                <a:gd name="T106" fmla="*/ 1422 w 2443"/>
                <a:gd name="T107" fmla="*/ 13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3" h="919">
                  <a:moveTo>
                    <a:pt x="1422" y="131"/>
                  </a:moveTo>
                  <a:lnTo>
                    <a:pt x="1446" y="151"/>
                  </a:lnTo>
                  <a:lnTo>
                    <a:pt x="1469" y="168"/>
                  </a:lnTo>
                  <a:lnTo>
                    <a:pt x="1493" y="184"/>
                  </a:lnTo>
                  <a:lnTo>
                    <a:pt x="1517" y="198"/>
                  </a:lnTo>
                  <a:lnTo>
                    <a:pt x="1542" y="211"/>
                  </a:lnTo>
                  <a:lnTo>
                    <a:pt x="1569" y="223"/>
                  </a:lnTo>
                  <a:lnTo>
                    <a:pt x="1595" y="234"/>
                  </a:lnTo>
                  <a:lnTo>
                    <a:pt x="1622" y="243"/>
                  </a:lnTo>
                  <a:lnTo>
                    <a:pt x="1649" y="251"/>
                  </a:lnTo>
                  <a:lnTo>
                    <a:pt x="1676" y="258"/>
                  </a:lnTo>
                  <a:lnTo>
                    <a:pt x="1705" y="265"/>
                  </a:lnTo>
                  <a:lnTo>
                    <a:pt x="1732" y="271"/>
                  </a:lnTo>
                  <a:lnTo>
                    <a:pt x="1788" y="282"/>
                  </a:lnTo>
                  <a:lnTo>
                    <a:pt x="1845" y="292"/>
                  </a:lnTo>
                  <a:lnTo>
                    <a:pt x="1861" y="274"/>
                  </a:lnTo>
                  <a:lnTo>
                    <a:pt x="1838" y="258"/>
                  </a:lnTo>
                  <a:lnTo>
                    <a:pt x="1874" y="253"/>
                  </a:lnTo>
                  <a:lnTo>
                    <a:pt x="1909" y="248"/>
                  </a:lnTo>
                  <a:lnTo>
                    <a:pt x="1945" y="242"/>
                  </a:lnTo>
                  <a:lnTo>
                    <a:pt x="1980" y="235"/>
                  </a:lnTo>
                  <a:lnTo>
                    <a:pt x="2015" y="227"/>
                  </a:lnTo>
                  <a:lnTo>
                    <a:pt x="2049" y="218"/>
                  </a:lnTo>
                  <a:lnTo>
                    <a:pt x="2084" y="208"/>
                  </a:lnTo>
                  <a:lnTo>
                    <a:pt x="2117" y="197"/>
                  </a:lnTo>
                  <a:lnTo>
                    <a:pt x="2133" y="191"/>
                  </a:lnTo>
                  <a:lnTo>
                    <a:pt x="2149" y="184"/>
                  </a:lnTo>
                  <a:lnTo>
                    <a:pt x="2165" y="176"/>
                  </a:lnTo>
                  <a:lnTo>
                    <a:pt x="2180" y="169"/>
                  </a:lnTo>
                  <a:lnTo>
                    <a:pt x="2196" y="160"/>
                  </a:lnTo>
                  <a:lnTo>
                    <a:pt x="2211" y="151"/>
                  </a:lnTo>
                  <a:lnTo>
                    <a:pt x="2225" y="142"/>
                  </a:lnTo>
                  <a:lnTo>
                    <a:pt x="2239" y="132"/>
                  </a:lnTo>
                  <a:lnTo>
                    <a:pt x="2253" y="121"/>
                  </a:lnTo>
                  <a:lnTo>
                    <a:pt x="2266" y="109"/>
                  </a:lnTo>
                  <a:lnTo>
                    <a:pt x="2279" y="96"/>
                  </a:lnTo>
                  <a:lnTo>
                    <a:pt x="2292" y="83"/>
                  </a:lnTo>
                  <a:lnTo>
                    <a:pt x="2304" y="70"/>
                  </a:lnTo>
                  <a:lnTo>
                    <a:pt x="2316" y="56"/>
                  </a:lnTo>
                  <a:lnTo>
                    <a:pt x="2328" y="41"/>
                  </a:lnTo>
                  <a:lnTo>
                    <a:pt x="2339" y="25"/>
                  </a:lnTo>
                  <a:lnTo>
                    <a:pt x="2347" y="25"/>
                  </a:lnTo>
                  <a:lnTo>
                    <a:pt x="2355" y="26"/>
                  </a:lnTo>
                  <a:lnTo>
                    <a:pt x="2362" y="28"/>
                  </a:lnTo>
                  <a:lnTo>
                    <a:pt x="2369" y="30"/>
                  </a:lnTo>
                  <a:lnTo>
                    <a:pt x="2375" y="34"/>
                  </a:lnTo>
                  <a:lnTo>
                    <a:pt x="2381" y="38"/>
                  </a:lnTo>
                  <a:lnTo>
                    <a:pt x="2387" y="43"/>
                  </a:lnTo>
                  <a:lnTo>
                    <a:pt x="2393" y="48"/>
                  </a:lnTo>
                  <a:lnTo>
                    <a:pt x="2403" y="60"/>
                  </a:lnTo>
                  <a:lnTo>
                    <a:pt x="2413" y="74"/>
                  </a:lnTo>
                  <a:lnTo>
                    <a:pt x="2423" y="88"/>
                  </a:lnTo>
                  <a:lnTo>
                    <a:pt x="2433" y="102"/>
                  </a:lnTo>
                  <a:lnTo>
                    <a:pt x="2436" y="123"/>
                  </a:lnTo>
                  <a:lnTo>
                    <a:pt x="2439" y="144"/>
                  </a:lnTo>
                  <a:lnTo>
                    <a:pt x="2441" y="164"/>
                  </a:lnTo>
                  <a:lnTo>
                    <a:pt x="2442" y="185"/>
                  </a:lnTo>
                  <a:lnTo>
                    <a:pt x="2443" y="205"/>
                  </a:lnTo>
                  <a:lnTo>
                    <a:pt x="2443" y="226"/>
                  </a:lnTo>
                  <a:lnTo>
                    <a:pt x="2442" y="248"/>
                  </a:lnTo>
                  <a:lnTo>
                    <a:pt x="2440" y="269"/>
                  </a:lnTo>
                  <a:lnTo>
                    <a:pt x="2438" y="289"/>
                  </a:lnTo>
                  <a:lnTo>
                    <a:pt x="2435" y="309"/>
                  </a:lnTo>
                  <a:lnTo>
                    <a:pt x="2431" y="329"/>
                  </a:lnTo>
                  <a:lnTo>
                    <a:pt x="2426" y="349"/>
                  </a:lnTo>
                  <a:lnTo>
                    <a:pt x="2420" y="369"/>
                  </a:lnTo>
                  <a:lnTo>
                    <a:pt x="2414" y="388"/>
                  </a:lnTo>
                  <a:lnTo>
                    <a:pt x="2406" y="406"/>
                  </a:lnTo>
                  <a:lnTo>
                    <a:pt x="2398" y="424"/>
                  </a:lnTo>
                  <a:lnTo>
                    <a:pt x="2373" y="445"/>
                  </a:lnTo>
                  <a:lnTo>
                    <a:pt x="2347" y="464"/>
                  </a:lnTo>
                  <a:lnTo>
                    <a:pt x="2320" y="483"/>
                  </a:lnTo>
                  <a:lnTo>
                    <a:pt x="2292" y="498"/>
                  </a:lnTo>
                  <a:lnTo>
                    <a:pt x="2264" y="512"/>
                  </a:lnTo>
                  <a:lnTo>
                    <a:pt x="2235" y="524"/>
                  </a:lnTo>
                  <a:lnTo>
                    <a:pt x="2206" y="534"/>
                  </a:lnTo>
                  <a:lnTo>
                    <a:pt x="2175" y="543"/>
                  </a:lnTo>
                  <a:lnTo>
                    <a:pt x="2145" y="551"/>
                  </a:lnTo>
                  <a:lnTo>
                    <a:pt x="2114" y="558"/>
                  </a:lnTo>
                  <a:lnTo>
                    <a:pt x="2083" y="564"/>
                  </a:lnTo>
                  <a:lnTo>
                    <a:pt x="2051" y="569"/>
                  </a:lnTo>
                  <a:lnTo>
                    <a:pt x="1987" y="578"/>
                  </a:lnTo>
                  <a:lnTo>
                    <a:pt x="1922" y="584"/>
                  </a:lnTo>
                  <a:lnTo>
                    <a:pt x="1857" y="590"/>
                  </a:lnTo>
                  <a:lnTo>
                    <a:pt x="1792" y="597"/>
                  </a:lnTo>
                  <a:lnTo>
                    <a:pt x="1760" y="600"/>
                  </a:lnTo>
                  <a:lnTo>
                    <a:pt x="1729" y="604"/>
                  </a:lnTo>
                  <a:lnTo>
                    <a:pt x="1697" y="610"/>
                  </a:lnTo>
                  <a:lnTo>
                    <a:pt x="1665" y="616"/>
                  </a:lnTo>
                  <a:lnTo>
                    <a:pt x="1634" y="622"/>
                  </a:lnTo>
                  <a:lnTo>
                    <a:pt x="1604" y="629"/>
                  </a:lnTo>
                  <a:lnTo>
                    <a:pt x="1574" y="638"/>
                  </a:lnTo>
                  <a:lnTo>
                    <a:pt x="1544" y="648"/>
                  </a:lnTo>
                  <a:lnTo>
                    <a:pt x="1515" y="659"/>
                  </a:lnTo>
                  <a:lnTo>
                    <a:pt x="1487" y="672"/>
                  </a:lnTo>
                  <a:lnTo>
                    <a:pt x="1459" y="686"/>
                  </a:lnTo>
                  <a:lnTo>
                    <a:pt x="1432" y="702"/>
                  </a:lnTo>
                  <a:lnTo>
                    <a:pt x="1417" y="715"/>
                  </a:lnTo>
                  <a:lnTo>
                    <a:pt x="1402" y="727"/>
                  </a:lnTo>
                  <a:lnTo>
                    <a:pt x="1387" y="739"/>
                  </a:lnTo>
                  <a:lnTo>
                    <a:pt x="1372" y="749"/>
                  </a:lnTo>
                  <a:lnTo>
                    <a:pt x="1356" y="759"/>
                  </a:lnTo>
                  <a:lnTo>
                    <a:pt x="1340" y="768"/>
                  </a:lnTo>
                  <a:lnTo>
                    <a:pt x="1324" y="776"/>
                  </a:lnTo>
                  <a:lnTo>
                    <a:pt x="1306" y="783"/>
                  </a:lnTo>
                  <a:lnTo>
                    <a:pt x="1290" y="791"/>
                  </a:lnTo>
                  <a:lnTo>
                    <a:pt x="1273" y="797"/>
                  </a:lnTo>
                  <a:lnTo>
                    <a:pt x="1255" y="803"/>
                  </a:lnTo>
                  <a:lnTo>
                    <a:pt x="1238" y="809"/>
                  </a:lnTo>
                  <a:lnTo>
                    <a:pt x="1203" y="819"/>
                  </a:lnTo>
                  <a:lnTo>
                    <a:pt x="1166" y="827"/>
                  </a:lnTo>
                  <a:lnTo>
                    <a:pt x="1094" y="842"/>
                  </a:lnTo>
                  <a:lnTo>
                    <a:pt x="1020" y="854"/>
                  </a:lnTo>
                  <a:lnTo>
                    <a:pt x="984" y="862"/>
                  </a:lnTo>
                  <a:lnTo>
                    <a:pt x="949" y="869"/>
                  </a:lnTo>
                  <a:lnTo>
                    <a:pt x="913" y="876"/>
                  </a:lnTo>
                  <a:lnTo>
                    <a:pt x="878" y="885"/>
                  </a:lnTo>
                  <a:lnTo>
                    <a:pt x="828" y="890"/>
                  </a:lnTo>
                  <a:lnTo>
                    <a:pt x="776" y="896"/>
                  </a:lnTo>
                  <a:lnTo>
                    <a:pt x="725" y="901"/>
                  </a:lnTo>
                  <a:lnTo>
                    <a:pt x="673" y="907"/>
                  </a:lnTo>
                  <a:lnTo>
                    <a:pt x="622" y="911"/>
                  </a:lnTo>
                  <a:lnTo>
                    <a:pt x="571" y="915"/>
                  </a:lnTo>
                  <a:lnTo>
                    <a:pt x="519" y="918"/>
                  </a:lnTo>
                  <a:lnTo>
                    <a:pt x="469" y="919"/>
                  </a:lnTo>
                  <a:lnTo>
                    <a:pt x="443" y="919"/>
                  </a:lnTo>
                  <a:lnTo>
                    <a:pt x="417" y="919"/>
                  </a:lnTo>
                  <a:lnTo>
                    <a:pt x="392" y="918"/>
                  </a:lnTo>
                  <a:lnTo>
                    <a:pt x="368" y="916"/>
                  </a:lnTo>
                  <a:lnTo>
                    <a:pt x="343" y="914"/>
                  </a:lnTo>
                  <a:lnTo>
                    <a:pt x="319" y="911"/>
                  </a:lnTo>
                  <a:lnTo>
                    <a:pt x="293" y="908"/>
                  </a:lnTo>
                  <a:lnTo>
                    <a:pt x="269" y="903"/>
                  </a:lnTo>
                  <a:lnTo>
                    <a:pt x="245" y="898"/>
                  </a:lnTo>
                  <a:lnTo>
                    <a:pt x="221" y="892"/>
                  </a:lnTo>
                  <a:lnTo>
                    <a:pt x="198" y="885"/>
                  </a:lnTo>
                  <a:lnTo>
                    <a:pt x="175" y="878"/>
                  </a:lnTo>
                  <a:lnTo>
                    <a:pt x="150" y="869"/>
                  </a:lnTo>
                  <a:lnTo>
                    <a:pt x="128" y="858"/>
                  </a:lnTo>
                  <a:lnTo>
                    <a:pt x="105" y="848"/>
                  </a:lnTo>
                  <a:lnTo>
                    <a:pt x="83" y="836"/>
                  </a:lnTo>
                  <a:lnTo>
                    <a:pt x="68" y="825"/>
                  </a:lnTo>
                  <a:lnTo>
                    <a:pt x="54" y="813"/>
                  </a:lnTo>
                  <a:lnTo>
                    <a:pt x="41" y="799"/>
                  </a:lnTo>
                  <a:lnTo>
                    <a:pt x="30" y="785"/>
                  </a:lnTo>
                  <a:lnTo>
                    <a:pt x="20" y="769"/>
                  </a:lnTo>
                  <a:lnTo>
                    <a:pt x="11" y="753"/>
                  </a:lnTo>
                  <a:lnTo>
                    <a:pt x="5" y="736"/>
                  </a:lnTo>
                  <a:lnTo>
                    <a:pt x="0" y="718"/>
                  </a:lnTo>
                  <a:lnTo>
                    <a:pt x="6" y="692"/>
                  </a:lnTo>
                  <a:lnTo>
                    <a:pt x="15" y="667"/>
                  </a:lnTo>
                  <a:lnTo>
                    <a:pt x="20" y="655"/>
                  </a:lnTo>
                  <a:lnTo>
                    <a:pt x="25" y="643"/>
                  </a:lnTo>
                  <a:lnTo>
                    <a:pt x="32" y="632"/>
                  </a:lnTo>
                  <a:lnTo>
                    <a:pt x="38" y="622"/>
                  </a:lnTo>
                  <a:lnTo>
                    <a:pt x="47" y="612"/>
                  </a:lnTo>
                  <a:lnTo>
                    <a:pt x="56" y="602"/>
                  </a:lnTo>
                  <a:lnTo>
                    <a:pt x="65" y="594"/>
                  </a:lnTo>
                  <a:lnTo>
                    <a:pt x="75" y="587"/>
                  </a:lnTo>
                  <a:lnTo>
                    <a:pt x="86" y="581"/>
                  </a:lnTo>
                  <a:lnTo>
                    <a:pt x="99" y="575"/>
                  </a:lnTo>
                  <a:lnTo>
                    <a:pt x="112" y="571"/>
                  </a:lnTo>
                  <a:lnTo>
                    <a:pt x="126" y="569"/>
                  </a:lnTo>
                  <a:lnTo>
                    <a:pt x="130" y="564"/>
                  </a:lnTo>
                  <a:lnTo>
                    <a:pt x="132" y="559"/>
                  </a:lnTo>
                  <a:lnTo>
                    <a:pt x="132" y="554"/>
                  </a:lnTo>
                  <a:lnTo>
                    <a:pt x="131" y="549"/>
                  </a:lnTo>
                  <a:lnTo>
                    <a:pt x="126" y="539"/>
                  </a:lnTo>
                  <a:lnTo>
                    <a:pt x="122" y="530"/>
                  </a:lnTo>
                  <a:lnTo>
                    <a:pt x="135" y="518"/>
                  </a:lnTo>
                  <a:lnTo>
                    <a:pt x="149" y="507"/>
                  </a:lnTo>
                  <a:lnTo>
                    <a:pt x="163" y="497"/>
                  </a:lnTo>
                  <a:lnTo>
                    <a:pt x="179" y="487"/>
                  </a:lnTo>
                  <a:lnTo>
                    <a:pt x="210" y="468"/>
                  </a:lnTo>
                  <a:lnTo>
                    <a:pt x="242" y="451"/>
                  </a:lnTo>
                  <a:lnTo>
                    <a:pt x="310" y="419"/>
                  </a:lnTo>
                  <a:lnTo>
                    <a:pt x="376" y="386"/>
                  </a:lnTo>
                  <a:lnTo>
                    <a:pt x="391" y="377"/>
                  </a:lnTo>
                  <a:lnTo>
                    <a:pt x="406" y="367"/>
                  </a:lnTo>
                  <a:lnTo>
                    <a:pt x="421" y="358"/>
                  </a:lnTo>
                  <a:lnTo>
                    <a:pt x="436" y="346"/>
                  </a:lnTo>
                  <a:lnTo>
                    <a:pt x="449" y="335"/>
                  </a:lnTo>
                  <a:lnTo>
                    <a:pt x="462" y="324"/>
                  </a:lnTo>
                  <a:lnTo>
                    <a:pt x="474" y="312"/>
                  </a:lnTo>
                  <a:lnTo>
                    <a:pt x="485" y="299"/>
                  </a:lnTo>
                  <a:lnTo>
                    <a:pt x="495" y="285"/>
                  </a:lnTo>
                  <a:lnTo>
                    <a:pt x="504" y="270"/>
                  </a:lnTo>
                  <a:lnTo>
                    <a:pt x="511" y="254"/>
                  </a:lnTo>
                  <a:lnTo>
                    <a:pt x="518" y="238"/>
                  </a:lnTo>
                  <a:lnTo>
                    <a:pt x="524" y="219"/>
                  </a:lnTo>
                  <a:lnTo>
                    <a:pt x="528" y="200"/>
                  </a:lnTo>
                  <a:lnTo>
                    <a:pt x="531" y="180"/>
                  </a:lnTo>
                  <a:lnTo>
                    <a:pt x="532" y="158"/>
                  </a:lnTo>
                  <a:lnTo>
                    <a:pt x="564" y="139"/>
                  </a:lnTo>
                  <a:lnTo>
                    <a:pt x="596" y="120"/>
                  </a:lnTo>
                  <a:lnTo>
                    <a:pt x="629" y="101"/>
                  </a:lnTo>
                  <a:lnTo>
                    <a:pt x="663" y="84"/>
                  </a:lnTo>
                  <a:lnTo>
                    <a:pt x="699" y="68"/>
                  </a:lnTo>
                  <a:lnTo>
                    <a:pt x="735" y="54"/>
                  </a:lnTo>
                  <a:lnTo>
                    <a:pt x="771" y="41"/>
                  </a:lnTo>
                  <a:lnTo>
                    <a:pt x="809" y="30"/>
                  </a:lnTo>
                  <a:lnTo>
                    <a:pt x="846" y="20"/>
                  </a:lnTo>
                  <a:lnTo>
                    <a:pt x="883" y="12"/>
                  </a:lnTo>
                  <a:lnTo>
                    <a:pt x="902" y="9"/>
                  </a:lnTo>
                  <a:lnTo>
                    <a:pt x="921" y="6"/>
                  </a:lnTo>
                  <a:lnTo>
                    <a:pt x="941" y="4"/>
                  </a:lnTo>
                  <a:lnTo>
                    <a:pt x="960" y="2"/>
                  </a:lnTo>
                  <a:lnTo>
                    <a:pt x="979" y="1"/>
                  </a:lnTo>
                  <a:lnTo>
                    <a:pt x="997" y="0"/>
                  </a:lnTo>
                  <a:lnTo>
                    <a:pt x="1016" y="0"/>
                  </a:lnTo>
                  <a:lnTo>
                    <a:pt x="1035" y="1"/>
                  </a:lnTo>
                  <a:lnTo>
                    <a:pt x="1054" y="2"/>
                  </a:lnTo>
                  <a:lnTo>
                    <a:pt x="1074" y="3"/>
                  </a:lnTo>
                  <a:lnTo>
                    <a:pt x="1093" y="6"/>
                  </a:lnTo>
                  <a:lnTo>
                    <a:pt x="1111" y="9"/>
                  </a:lnTo>
                  <a:lnTo>
                    <a:pt x="1422" y="131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0" name="Freeform 76"/>
            <p:cNvSpPr>
              <a:spLocks/>
            </p:cNvSpPr>
            <p:nvPr/>
          </p:nvSpPr>
          <p:spPr bwMode="auto">
            <a:xfrm>
              <a:off x="3170" y="3794"/>
              <a:ext cx="144" cy="134"/>
            </a:xfrm>
            <a:custGeom>
              <a:avLst/>
              <a:gdLst>
                <a:gd name="T0" fmla="*/ 825 w 973"/>
                <a:gd name="T1" fmla="*/ 43 h 814"/>
                <a:gd name="T2" fmla="*/ 868 w 973"/>
                <a:gd name="T3" fmla="*/ 133 h 814"/>
                <a:gd name="T4" fmla="*/ 907 w 973"/>
                <a:gd name="T5" fmla="*/ 225 h 814"/>
                <a:gd name="T6" fmla="*/ 937 w 973"/>
                <a:gd name="T7" fmla="*/ 318 h 814"/>
                <a:gd name="T8" fmla="*/ 955 w 973"/>
                <a:gd name="T9" fmla="*/ 377 h 814"/>
                <a:gd name="T10" fmla="*/ 962 w 973"/>
                <a:gd name="T11" fmla="*/ 398 h 814"/>
                <a:gd name="T12" fmla="*/ 970 w 973"/>
                <a:gd name="T13" fmla="*/ 429 h 814"/>
                <a:gd name="T14" fmla="*/ 973 w 973"/>
                <a:gd name="T15" fmla="*/ 472 h 814"/>
                <a:gd name="T16" fmla="*/ 970 w 973"/>
                <a:gd name="T17" fmla="*/ 512 h 814"/>
                <a:gd name="T18" fmla="*/ 961 w 973"/>
                <a:gd name="T19" fmla="*/ 552 h 814"/>
                <a:gd name="T20" fmla="*/ 949 w 973"/>
                <a:gd name="T21" fmla="*/ 592 h 814"/>
                <a:gd name="T22" fmla="*/ 925 w 973"/>
                <a:gd name="T23" fmla="*/ 650 h 814"/>
                <a:gd name="T24" fmla="*/ 895 w 973"/>
                <a:gd name="T25" fmla="*/ 700 h 814"/>
                <a:gd name="T26" fmla="*/ 873 w 973"/>
                <a:gd name="T27" fmla="*/ 726 h 814"/>
                <a:gd name="T28" fmla="*/ 848 w 973"/>
                <a:gd name="T29" fmla="*/ 747 h 814"/>
                <a:gd name="T30" fmla="*/ 823 w 973"/>
                <a:gd name="T31" fmla="*/ 764 h 814"/>
                <a:gd name="T32" fmla="*/ 795 w 973"/>
                <a:gd name="T33" fmla="*/ 779 h 814"/>
                <a:gd name="T34" fmla="*/ 766 w 973"/>
                <a:gd name="T35" fmla="*/ 790 h 814"/>
                <a:gd name="T36" fmla="*/ 737 w 973"/>
                <a:gd name="T37" fmla="*/ 800 h 814"/>
                <a:gd name="T38" fmla="*/ 707 w 973"/>
                <a:gd name="T39" fmla="*/ 806 h 814"/>
                <a:gd name="T40" fmla="*/ 660 w 973"/>
                <a:gd name="T41" fmla="*/ 813 h 814"/>
                <a:gd name="T42" fmla="*/ 597 w 973"/>
                <a:gd name="T43" fmla="*/ 814 h 814"/>
                <a:gd name="T44" fmla="*/ 535 w 973"/>
                <a:gd name="T45" fmla="*/ 811 h 814"/>
                <a:gd name="T46" fmla="*/ 474 w 973"/>
                <a:gd name="T47" fmla="*/ 803 h 814"/>
                <a:gd name="T48" fmla="*/ 419 w 973"/>
                <a:gd name="T49" fmla="*/ 792 h 814"/>
                <a:gd name="T50" fmla="*/ 362 w 973"/>
                <a:gd name="T51" fmla="*/ 785 h 814"/>
                <a:gd name="T52" fmla="*/ 305 w 973"/>
                <a:gd name="T53" fmla="*/ 782 h 814"/>
                <a:gd name="T54" fmla="*/ 246 w 973"/>
                <a:gd name="T55" fmla="*/ 778 h 814"/>
                <a:gd name="T56" fmla="*/ 205 w 973"/>
                <a:gd name="T57" fmla="*/ 773 h 814"/>
                <a:gd name="T58" fmla="*/ 178 w 973"/>
                <a:gd name="T59" fmla="*/ 767 h 814"/>
                <a:gd name="T60" fmla="*/ 153 w 973"/>
                <a:gd name="T61" fmla="*/ 758 h 814"/>
                <a:gd name="T62" fmla="*/ 128 w 973"/>
                <a:gd name="T63" fmla="*/ 747 h 814"/>
                <a:gd name="T64" fmla="*/ 106 w 973"/>
                <a:gd name="T65" fmla="*/ 733 h 814"/>
                <a:gd name="T66" fmla="*/ 86 w 973"/>
                <a:gd name="T67" fmla="*/ 715 h 814"/>
                <a:gd name="T68" fmla="*/ 68 w 973"/>
                <a:gd name="T69" fmla="*/ 691 h 814"/>
                <a:gd name="T70" fmla="*/ 53 w 973"/>
                <a:gd name="T71" fmla="*/ 664 h 814"/>
                <a:gd name="T72" fmla="*/ 37 w 973"/>
                <a:gd name="T73" fmla="*/ 629 h 814"/>
                <a:gd name="T74" fmla="*/ 21 w 973"/>
                <a:gd name="T75" fmla="*/ 590 h 814"/>
                <a:gd name="T76" fmla="*/ 10 w 973"/>
                <a:gd name="T77" fmla="*/ 549 h 814"/>
                <a:gd name="T78" fmla="*/ 3 w 973"/>
                <a:gd name="T79" fmla="*/ 508 h 814"/>
                <a:gd name="T80" fmla="*/ 0 w 973"/>
                <a:gd name="T81" fmla="*/ 468 h 814"/>
                <a:gd name="T82" fmla="*/ 0 w 973"/>
                <a:gd name="T83" fmla="*/ 425 h 814"/>
                <a:gd name="T84" fmla="*/ 4 w 973"/>
                <a:gd name="T85" fmla="*/ 384 h 814"/>
                <a:gd name="T86" fmla="*/ 9 w 973"/>
                <a:gd name="T87" fmla="*/ 342 h 814"/>
                <a:gd name="T88" fmla="*/ 23 w 973"/>
                <a:gd name="T89" fmla="*/ 279 h 814"/>
                <a:gd name="T90" fmla="*/ 45 w 973"/>
                <a:gd name="T91" fmla="*/ 195 h 814"/>
                <a:gd name="T92" fmla="*/ 82 w 973"/>
                <a:gd name="T93" fmla="*/ 75 h 814"/>
                <a:gd name="T94" fmla="*/ 193 w 973"/>
                <a:gd name="T95" fmla="*/ 3 h 814"/>
                <a:gd name="T96" fmla="*/ 374 w 973"/>
                <a:gd name="T97" fmla="*/ 5 h 814"/>
                <a:gd name="T98" fmla="*/ 556 w 973"/>
                <a:gd name="T99" fmla="*/ 5 h 814"/>
                <a:gd name="T100" fmla="*/ 724 w 973"/>
                <a:gd name="T101" fmla="*/ 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3" h="814">
                  <a:moveTo>
                    <a:pt x="800" y="0"/>
                  </a:moveTo>
                  <a:lnTo>
                    <a:pt x="825" y="43"/>
                  </a:lnTo>
                  <a:lnTo>
                    <a:pt x="847" y="88"/>
                  </a:lnTo>
                  <a:lnTo>
                    <a:pt x="868" y="133"/>
                  </a:lnTo>
                  <a:lnTo>
                    <a:pt x="888" y="178"/>
                  </a:lnTo>
                  <a:lnTo>
                    <a:pt x="907" y="225"/>
                  </a:lnTo>
                  <a:lnTo>
                    <a:pt x="923" y="271"/>
                  </a:lnTo>
                  <a:lnTo>
                    <a:pt x="937" y="318"/>
                  </a:lnTo>
                  <a:lnTo>
                    <a:pt x="950" y="367"/>
                  </a:lnTo>
                  <a:lnTo>
                    <a:pt x="955" y="377"/>
                  </a:lnTo>
                  <a:lnTo>
                    <a:pt x="959" y="388"/>
                  </a:lnTo>
                  <a:lnTo>
                    <a:pt x="962" y="398"/>
                  </a:lnTo>
                  <a:lnTo>
                    <a:pt x="965" y="409"/>
                  </a:lnTo>
                  <a:lnTo>
                    <a:pt x="970" y="429"/>
                  </a:lnTo>
                  <a:lnTo>
                    <a:pt x="972" y="450"/>
                  </a:lnTo>
                  <a:lnTo>
                    <a:pt x="973" y="472"/>
                  </a:lnTo>
                  <a:lnTo>
                    <a:pt x="972" y="492"/>
                  </a:lnTo>
                  <a:lnTo>
                    <a:pt x="970" y="512"/>
                  </a:lnTo>
                  <a:lnTo>
                    <a:pt x="966" y="532"/>
                  </a:lnTo>
                  <a:lnTo>
                    <a:pt x="961" y="552"/>
                  </a:lnTo>
                  <a:lnTo>
                    <a:pt x="955" y="572"/>
                  </a:lnTo>
                  <a:lnTo>
                    <a:pt x="949" y="592"/>
                  </a:lnTo>
                  <a:lnTo>
                    <a:pt x="941" y="612"/>
                  </a:lnTo>
                  <a:lnTo>
                    <a:pt x="925" y="650"/>
                  </a:lnTo>
                  <a:lnTo>
                    <a:pt x="907" y="687"/>
                  </a:lnTo>
                  <a:lnTo>
                    <a:pt x="895" y="700"/>
                  </a:lnTo>
                  <a:lnTo>
                    <a:pt x="884" y="714"/>
                  </a:lnTo>
                  <a:lnTo>
                    <a:pt x="873" y="726"/>
                  </a:lnTo>
                  <a:lnTo>
                    <a:pt x="861" y="737"/>
                  </a:lnTo>
                  <a:lnTo>
                    <a:pt x="848" y="747"/>
                  </a:lnTo>
                  <a:lnTo>
                    <a:pt x="836" y="756"/>
                  </a:lnTo>
                  <a:lnTo>
                    <a:pt x="823" y="764"/>
                  </a:lnTo>
                  <a:lnTo>
                    <a:pt x="809" y="772"/>
                  </a:lnTo>
                  <a:lnTo>
                    <a:pt x="795" y="779"/>
                  </a:lnTo>
                  <a:lnTo>
                    <a:pt x="781" y="785"/>
                  </a:lnTo>
                  <a:lnTo>
                    <a:pt x="766" y="790"/>
                  </a:lnTo>
                  <a:lnTo>
                    <a:pt x="751" y="795"/>
                  </a:lnTo>
                  <a:lnTo>
                    <a:pt x="737" y="800"/>
                  </a:lnTo>
                  <a:lnTo>
                    <a:pt x="722" y="803"/>
                  </a:lnTo>
                  <a:lnTo>
                    <a:pt x="707" y="806"/>
                  </a:lnTo>
                  <a:lnTo>
                    <a:pt x="691" y="809"/>
                  </a:lnTo>
                  <a:lnTo>
                    <a:pt x="660" y="813"/>
                  </a:lnTo>
                  <a:lnTo>
                    <a:pt x="628" y="814"/>
                  </a:lnTo>
                  <a:lnTo>
                    <a:pt x="597" y="814"/>
                  </a:lnTo>
                  <a:lnTo>
                    <a:pt x="566" y="813"/>
                  </a:lnTo>
                  <a:lnTo>
                    <a:pt x="535" y="811"/>
                  </a:lnTo>
                  <a:lnTo>
                    <a:pt x="504" y="807"/>
                  </a:lnTo>
                  <a:lnTo>
                    <a:pt x="474" y="803"/>
                  </a:lnTo>
                  <a:lnTo>
                    <a:pt x="445" y="798"/>
                  </a:lnTo>
                  <a:lnTo>
                    <a:pt x="419" y="792"/>
                  </a:lnTo>
                  <a:lnTo>
                    <a:pt x="390" y="788"/>
                  </a:lnTo>
                  <a:lnTo>
                    <a:pt x="362" y="785"/>
                  </a:lnTo>
                  <a:lnTo>
                    <a:pt x="334" y="784"/>
                  </a:lnTo>
                  <a:lnTo>
                    <a:pt x="305" y="782"/>
                  </a:lnTo>
                  <a:lnTo>
                    <a:pt x="276" y="781"/>
                  </a:lnTo>
                  <a:lnTo>
                    <a:pt x="246" y="778"/>
                  </a:lnTo>
                  <a:lnTo>
                    <a:pt x="219" y="775"/>
                  </a:lnTo>
                  <a:lnTo>
                    <a:pt x="205" y="773"/>
                  </a:lnTo>
                  <a:lnTo>
                    <a:pt x="191" y="770"/>
                  </a:lnTo>
                  <a:lnTo>
                    <a:pt x="178" y="767"/>
                  </a:lnTo>
                  <a:lnTo>
                    <a:pt x="165" y="763"/>
                  </a:lnTo>
                  <a:lnTo>
                    <a:pt x="153" y="758"/>
                  </a:lnTo>
                  <a:lnTo>
                    <a:pt x="140" y="753"/>
                  </a:lnTo>
                  <a:lnTo>
                    <a:pt x="128" y="747"/>
                  </a:lnTo>
                  <a:lnTo>
                    <a:pt x="117" y="741"/>
                  </a:lnTo>
                  <a:lnTo>
                    <a:pt x="106" y="733"/>
                  </a:lnTo>
                  <a:lnTo>
                    <a:pt x="96" y="724"/>
                  </a:lnTo>
                  <a:lnTo>
                    <a:pt x="86" y="715"/>
                  </a:lnTo>
                  <a:lnTo>
                    <a:pt x="77" y="703"/>
                  </a:lnTo>
                  <a:lnTo>
                    <a:pt x="68" y="691"/>
                  </a:lnTo>
                  <a:lnTo>
                    <a:pt x="60" y="678"/>
                  </a:lnTo>
                  <a:lnTo>
                    <a:pt x="53" y="664"/>
                  </a:lnTo>
                  <a:lnTo>
                    <a:pt x="46" y="648"/>
                  </a:lnTo>
                  <a:lnTo>
                    <a:pt x="37" y="629"/>
                  </a:lnTo>
                  <a:lnTo>
                    <a:pt x="29" y="609"/>
                  </a:lnTo>
                  <a:lnTo>
                    <a:pt x="21" y="590"/>
                  </a:lnTo>
                  <a:lnTo>
                    <a:pt x="15" y="569"/>
                  </a:lnTo>
                  <a:lnTo>
                    <a:pt x="10" y="549"/>
                  </a:lnTo>
                  <a:lnTo>
                    <a:pt x="6" y="529"/>
                  </a:lnTo>
                  <a:lnTo>
                    <a:pt x="3" y="508"/>
                  </a:lnTo>
                  <a:lnTo>
                    <a:pt x="1" y="488"/>
                  </a:lnTo>
                  <a:lnTo>
                    <a:pt x="0" y="468"/>
                  </a:lnTo>
                  <a:lnTo>
                    <a:pt x="0" y="446"/>
                  </a:lnTo>
                  <a:lnTo>
                    <a:pt x="0" y="425"/>
                  </a:lnTo>
                  <a:lnTo>
                    <a:pt x="2" y="404"/>
                  </a:lnTo>
                  <a:lnTo>
                    <a:pt x="4" y="384"/>
                  </a:lnTo>
                  <a:lnTo>
                    <a:pt x="6" y="363"/>
                  </a:lnTo>
                  <a:lnTo>
                    <a:pt x="9" y="342"/>
                  </a:lnTo>
                  <a:lnTo>
                    <a:pt x="13" y="320"/>
                  </a:lnTo>
                  <a:lnTo>
                    <a:pt x="23" y="279"/>
                  </a:lnTo>
                  <a:lnTo>
                    <a:pt x="33" y="237"/>
                  </a:lnTo>
                  <a:lnTo>
                    <a:pt x="45" y="195"/>
                  </a:lnTo>
                  <a:lnTo>
                    <a:pt x="57" y="155"/>
                  </a:lnTo>
                  <a:lnTo>
                    <a:pt x="82" y="75"/>
                  </a:lnTo>
                  <a:lnTo>
                    <a:pt x="106" y="0"/>
                  </a:lnTo>
                  <a:lnTo>
                    <a:pt x="193" y="3"/>
                  </a:lnTo>
                  <a:lnTo>
                    <a:pt x="284" y="5"/>
                  </a:lnTo>
                  <a:lnTo>
                    <a:pt x="374" y="5"/>
                  </a:lnTo>
                  <a:lnTo>
                    <a:pt x="466" y="5"/>
                  </a:lnTo>
                  <a:lnTo>
                    <a:pt x="556" y="5"/>
                  </a:lnTo>
                  <a:lnTo>
                    <a:pt x="642" y="3"/>
                  </a:lnTo>
                  <a:lnTo>
                    <a:pt x="724" y="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1" name="Freeform 77"/>
            <p:cNvSpPr>
              <a:spLocks/>
            </p:cNvSpPr>
            <p:nvPr/>
          </p:nvSpPr>
          <p:spPr bwMode="auto">
            <a:xfrm>
              <a:off x="3634" y="3868"/>
              <a:ext cx="61" cy="15"/>
            </a:xfrm>
            <a:custGeom>
              <a:avLst/>
              <a:gdLst>
                <a:gd name="T0" fmla="*/ 339 w 422"/>
                <a:gd name="T1" fmla="*/ 88 h 95"/>
                <a:gd name="T2" fmla="*/ 315 w 422"/>
                <a:gd name="T3" fmla="*/ 92 h 95"/>
                <a:gd name="T4" fmla="*/ 292 w 422"/>
                <a:gd name="T5" fmla="*/ 94 h 95"/>
                <a:gd name="T6" fmla="*/ 269 w 422"/>
                <a:gd name="T7" fmla="*/ 95 h 95"/>
                <a:gd name="T8" fmla="*/ 247 w 422"/>
                <a:gd name="T9" fmla="*/ 95 h 95"/>
                <a:gd name="T10" fmla="*/ 206 w 422"/>
                <a:gd name="T11" fmla="*/ 93 h 95"/>
                <a:gd name="T12" fmla="*/ 166 w 422"/>
                <a:gd name="T13" fmla="*/ 89 h 95"/>
                <a:gd name="T14" fmla="*/ 125 w 422"/>
                <a:gd name="T15" fmla="*/ 84 h 95"/>
                <a:gd name="T16" fmla="*/ 85 w 422"/>
                <a:gd name="T17" fmla="*/ 81 h 95"/>
                <a:gd name="T18" fmla="*/ 65 w 422"/>
                <a:gd name="T19" fmla="*/ 80 h 95"/>
                <a:gd name="T20" fmla="*/ 44 w 422"/>
                <a:gd name="T21" fmla="*/ 80 h 95"/>
                <a:gd name="T22" fmla="*/ 22 w 422"/>
                <a:gd name="T23" fmla="*/ 81 h 95"/>
                <a:gd name="T24" fmla="*/ 0 w 422"/>
                <a:gd name="T25" fmla="*/ 84 h 95"/>
                <a:gd name="T26" fmla="*/ 26 w 422"/>
                <a:gd name="T27" fmla="*/ 74 h 95"/>
                <a:gd name="T28" fmla="*/ 53 w 422"/>
                <a:gd name="T29" fmla="*/ 65 h 95"/>
                <a:gd name="T30" fmla="*/ 79 w 422"/>
                <a:gd name="T31" fmla="*/ 57 h 95"/>
                <a:gd name="T32" fmla="*/ 105 w 422"/>
                <a:gd name="T33" fmla="*/ 49 h 95"/>
                <a:gd name="T34" fmla="*/ 131 w 422"/>
                <a:gd name="T35" fmla="*/ 42 h 95"/>
                <a:gd name="T36" fmla="*/ 159 w 422"/>
                <a:gd name="T37" fmla="*/ 35 h 95"/>
                <a:gd name="T38" fmla="*/ 185 w 422"/>
                <a:gd name="T39" fmla="*/ 29 h 95"/>
                <a:gd name="T40" fmla="*/ 212 w 422"/>
                <a:gd name="T41" fmla="*/ 24 h 95"/>
                <a:gd name="T42" fmla="*/ 238 w 422"/>
                <a:gd name="T43" fmla="*/ 19 h 95"/>
                <a:gd name="T44" fmla="*/ 265 w 422"/>
                <a:gd name="T45" fmla="*/ 14 h 95"/>
                <a:gd name="T46" fmla="*/ 292 w 422"/>
                <a:gd name="T47" fmla="*/ 10 h 95"/>
                <a:gd name="T48" fmla="*/ 318 w 422"/>
                <a:gd name="T49" fmla="*/ 7 h 95"/>
                <a:gd name="T50" fmla="*/ 344 w 422"/>
                <a:gd name="T51" fmla="*/ 4 h 95"/>
                <a:gd name="T52" fmla="*/ 370 w 422"/>
                <a:gd name="T53" fmla="*/ 2 h 95"/>
                <a:gd name="T54" fmla="*/ 396 w 422"/>
                <a:gd name="T55" fmla="*/ 1 h 95"/>
                <a:gd name="T56" fmla="*/ 422 w 422"/>
                <a:gd name="T57" fmla="*/ 0 h 95"/>
                <a:gd name="T58" fmla="*/ 339 w 422"/>
                <a:gd name="T59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95">
                  <a:moveTo>
                    <a:pt x="339" y="88"/>
                  </a:moveTo>
                  <a:lnTo>
                    <a:pt x="315" y="92"/>
                  </a:lnTo>
                  <a:lnTo>
                    <a:pt x="292" y="94"/>
                  </a:lnTo>
                  <a:lnTo>
                    <a:pt x="269" y="95"/>
                  </a:lnTo>
                  <a:lnTo>
                    <a:pt x="247" y="95"/>
                  </a:lnTo>
                  <a:lnTo>
                    <a:pt x="206" y="93"/>
                  </a:lnTo>
                  <a:lnTo>
                    <a:pt x="166" y="89"/>
                  </a:lnTo>
                  <a:lnTo>
                    <a:pt x="125" y="84"/>
                  </a:lnTo>
                  <a:lnTo>
                    <a:pt x="85" y="81"/>
                  </a:lnTo>
                  <a:lnTo>
                    <a:pt x="65" y="80"/>
                  </a:lnTo>
                  <a:lnTo>
                    <a:pt x="44" y="80"/>
                  </a:lnTo>
                  <a:lnTo>
                    <a:pt x="22" y="81"/>
                  </a:lnTo>
                  <a:lnTo>
                    <a:pt x="0" y="84"/>
                  </a:lnTo>
                  <a:lnTo>
                    <a:pt x="26" y="74"/>
                  </a:lnTo>
                  <a:lnTo>
                    <a:pt x="53" y="65"/>
                  </a:lnTo>
                  <a:lnTo>
                    <a:pt x="79" y="57"/>
                  </a:lnTo>
                  <a:lnTo>
                    <a:pt x="105" y="49"/>
                  </a:lnTo>
                  <a:lnTo>
                    <a:pt x="131" y="42"/>
                  </a:lnTo>
                  <a:lnTo>
                    <a:pt x="159" y="35"/>
                  </a:lnTo>
                  <a:lnTo>
                    <a:pt x="185" y="29"/>
                  </a:lnTo>
                  <a:lnTo>
                    <a:pt x="212" y="24"/>
                  </a:lnTo>
                  <a:lnTo>
                    <a:pt x="238" y="19"/>
                  </a:lnTo>
                  <a:lnTo>
                    <a:pt x="265" y="14"/>
                  </a:lnTo>
                  <a:lnTo>
                    <a:pt x="292" y="10"/>
                  </a:lnTo>
                  <a:lnTo>
                    <a:pt x="318" y="7"/>
                  </a:lnTo>
                  <a:lnTo>
                    <a:pt x="344" y="4"/>
                  </a:lnTo>
                  <a:lnTo>
                    <a:pt x="370" y="2"/>
                  </a:lnTo>
                  <a:lnTo>
                    <a:pt x="396" y="1"/>
                  </a:lnTo>
                  <a:lnTo>
                    <a:pt x="422" y="0"/>
                  </a:lnTo>
                  <a:lnTo>
                    <a:pt x="339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2" name="Freeform 78"/>
            <p:cNvSpPr>
              <a:spLocks/>
            </p:cNvSpPr>
            <p:nvPr/>
          </p:nvSpPr>
          <p:spPr bwMode="auto">
            <a:xfrm>
              <a:off x="3938" y="3883"/>
              <a:ext cx="82" cy="24"/>
            </a:xfrm>
            <a:custGeom>
              <a:avLst/>
              <a:gdLst>
                <a:gd name="T0" fmla="*/ 417 w 555"/>
                <a:gd name="T1" fmla="*/ 88 h 139"/>
                <a:gd name="T2" fmla="*/ 417 w 555"/>
                <a:gd name="T3" fmla="*/ 104 h 139"/>
                <a:gd name="T4" fmla="*/ 391 w 555"/>
                <a:gd name="T5" fmla="*/ 111 h 139"/>
                <a:gd name="T6" fmla="*/ 365 w 555"/>
                <a:gd name="T7" fmla="*/ 117 h 139"/>
                <a:gd name="T8" fmla="*/ 338 w 555"/>
                <a:gd name="T9" fmla="*/ 123 h 139"/>
                <a:gd name="T10" fmla="*/ 312 w 555"/>
                <a:gd name="T11" fmla="*/ 128 h 139"/>
                <a:gd name="T12" fmla="*/ 286 w 555"/>
                <a:gd name="T13" fmla="*/ 132 h 139"/>
                <a:gd name="T14" fmla="*/ 259 w 555"/>
                <a:gd name="T15" fmla="*/ 136 h 139"/>
                <a:gd name="T16" fmla="*/ 232 w 555"/>
                <a:gd name="T17" fmla="*/ 138 h 139"/>
                <a:gd name="T18" fmla="*/ 205 w 555"/>
                <a:gd name="T19" fmla="*/ 139 h 139"/>
                <a:gd name="T20" fmla="*/ 179 w 555"/>
                <a:gd name="T21" fmla="*/ 139 h 139"/>
                <a:gd name="T22" fmla="*/ 152 w 555"/>
                <a:gd name="T23" fmla="*/ 138 h 139"/>
                <a:gd name="T24" fmla="*/ 126 w 555"/>
                <a:gd name="T25" fmla="*/ 136 h 139"/>
                <a:gd name="T26" fmla="*/ 99 w 555"/>
                <a:gd name="T27" fmla="*/ 133 h 139"/>
                <a:gd name="T28" fmla="*/ 74 w 555"/>
                <a:gd name="T29" fmla="*/ 128 h 139"/>
                <a:gd name="T30" fmla="*/ 49 w 555"/>
                <a:gd name="T31" fmla="*/ 121 h 139"/>
                <a:gd name="T32" fmla="*/ 24 w 555"/>
                <a:gd name="T33" fmla="*/ 114 h 139"/>
                <a:gd name="T34" fmla="*/ 0 w 555"/>
                <a:gd name="T35" fmla="*/ 104 h 139"/>
                <a:gd name="T36" fmla="*/ 17 w 555"/>
                <a:gd name="T37" fmla="*/ 99 h 139"/>
                <a:gd name="T38" fmla="*/ 34 w 555"/>
                <a:gd name="T39" fmla="*/ 94 h 139"/>
                <a:gd name="T40" fmla="*/ 51 w 555"/>
                <a:gd name="T41" fmla="*/ 90 h 139"/>
                <a:gd name="T42" fmla="*/ 68 w 555"/>
                <a:gd name="T43" fmla="*/ 86 h 139"/>
                <a:gd name="T44" fmla="*/ 103 w 555"/>
                <a:gd name="T45" fmla="*/ 80 h 139"/>
                <a:gd name="T46" fmla="*/ 139 w 555"/>
                <a:gd name="T47" fmla="*/ 76 h 139"/>
                <a:gd name="T48" fmla="*/ 208 w 555"/>
                <a:gd name="T49" fmla="*/ 69 h 139"/>
                <a:gd name="T50" fmla="*/ 278 w 555"/>
                <a:gd name="T51" fmla="*/ 65 h 139"/>
                <a:gd name="T52" fmla="*/ 313 w 555"/>
                <a:gd name="T53" fmla="*/ 62 h 139"/>
                <a:gd name="T54" fmla="*/ 347 w 555"/>
                <a:gd name="T55" fmla="*/ 58 h 139"/>
                <a:gd name="T56" fmla="*/ 383 w 555"/>
                <a:gd name="T57" fmla="*/ 54 h 139"/>
                <a:gd name="T58" fmla="*/ 417 w 555"/>
                <a:gd name="T59" fmla="*/ 47 h 139"/>
                <a:gd name="T60" fmla="*/ 435 w 555"/>
                <a:gd name="T61" fmla="*/ 44 h 139"/>
                <a:gd name="T62" fmla="*/ 452 w 555"/>
                <a:gd name="T63" fmla="*/ 39 h 139"/>
                <a:gd name="T64" fmla="*/ 469 w 555"/>
                <a:gd name="T65" fmla="*/ 34 h 139"/>
                <a:gd name="T66" fmla="*/ 486 w 555"/>
                <a:gd name="T67" fmla="*/ 28 h 139"/>
                <a:gd name="T68" fmla="*/ 504 w 555"/>
                <a:gd name="T69" fmla="*/ 22 h 139"/>
                <a:gd name="T70" fmla="*/ 521 w 555"/>
                <a:gd name="T71" fmla="*/ 16 h 139"/>
                <a:gd name="T72" fmla="*/ 538 w 555"/>
                <a:gd name="T73" fmla="*/ 8 h 139"/>
                <a:gd name="T74" fmla="*/ 555 w 555"/>
                <a:gd name="T75" fmla="*/ 0 h 139"/>
                <a:gd name="T76" fmla="*/ 554 w 555"/>
                <a:gd name="T77" fmla="*/ 6 h 139"/>
                <a:gd name="T78" fmla="*/ 553 w 555"/>
                <a:gd name="T79" fmla="*/ 11 h 139"/>
                <a:gd name="T80" fmla="*/ 552 w 555"/>
                <a:gd name="T81" fmla="*/ 16 h 139"/>
                <a:gd name="T82" fmla="*/ 550 w 555"/>
                <a:gd name="T83" fmla="*/ 20 h 139"/>
                <a:gd name="T84" fmla="*/ 545 w 555"/>
                <a:gd name="T85" fmla="*/ 29 h 139"/>
                <a:gd name="T86" fmla="*/ 538 w 555"/>
                <a:gd name="T87" fmla="*/ 36 h 139"/>
                <a:gd name="T88" fmla="*/ 530 w 555"/>
                <a:gd name="T89" fmla="*/ 42 h 139"/>
                <a:gd name="T90" fmla="*/ 522 w 555"/>
                <a:gd name="T91" fmla="*/ 48 h 139"/>
                <a:gd name="T92" fmla="*/ 512 w 555"/>
                <a:gd name="T93" fmla="*/ 53 h 139"/>
                <a:gd name="T94" fmla="*/ 502 w 555"/>
                <a:gd name="T95" fmla="*/ 57 h 139"/>
                <a:gd name="T96" fmla="*/ 479 w 555"/>
                <a:gd name="T97" fmla="*/ 64 h 139"/>
                <a:gd name="T98" fmla="*/ 457 w 555"/>
                <a:gd name="T99" fmla="*/ 71 h 139"/>
                <a:gd name="T100" fmla="*/ 446 w 555"/>
                <a:gd name="T101" fmla="*/ 74 h 139"/>
                <a:gd name="T102" fmla="*/ 436 w 555"/>
                <a:gd name="T103" fmla="*/ 78 h 139"/>
                <a:gd name="T104" fmla="*/ 426 w 555"/>
                <a:gd name="T105" fmla="*/ 83 h 139"/>
                <a:gd name="T106" fmla="*/ 417 w 555"/>
                <a:gd name="T107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5" h="139">
                  <a:moveTo>
                    <a:pt x="417" y="88"/>
                  </a:moveTo>
                  <a:lnTo>
                    <a:pt x="417" y="104"/>
                  </a:lnTo>
                  <a:lnTo>
                    <a:pt x="391" y="111"/>
                  </a:lnTo>
                  <a:lnTo>
                    <a:pt x="365" y="117"/>
                  </a:lnTo>
                  <a:lnTo>
                    <a:pt x="338" y="123"/>
                  </a:lnTo>
                  <a:lnTo>
                    <a:pt x="312" y="128"/>
                  </a:lnTo>
                  <a:lnTo>
                    <a:pt x="286" y="132"/>
                  </a:lnTo>
                  <a:lnTo>
                    <a:pt x="259" y="136"/>
                  </a:lnTo>
                  <a:lnTo>
                    <a:pt x="232" y="138"/>
                  </a:lnTo>
                  <a:lnTo>
                    <a:pt x="205" y="139"/>
                  </a:lnTo>
                  <a:lnTo>
                    <a:pt x="179" y="139"/>
                  </a:lnTo>
                  <a:lnTo>
                    <a:pt x="152" y="138"/>
                  </a:lnTo>
                  <a:lnTo>
                    <a:pt x="126" y="136"/>
                  </a:lnTo>
                  <a:lnTo>
                    <a:pt x="99" y="133"/>
                  </a:lnTo>
                  <a:lnTo>
                    <a:pt x="74" y="128"/>
                  </a:lnTo>
                  <a:lnTo>
                    <a:pt x="49" y="121"/>
                  </a:lnTo>
                  <a:lnTo>
                    <a:pt x="24" y="114"/>
                  </a:lnTo>
                  <a:lnTo>
                    <a:pt x="0" y="104"/>
                  </a:lnTo>
                  <a:lnTo>
                    <a:pt x="17" y="99"/>
                  </a:lnTo>
                  <a:lnTo>
                    <a:pt x="34" y="94"/>
                  </a:lnTo>
                  <a:lnTo>
                    <a:pt x="51" y="90"/>
                  </a:lnTo>
                  <a:lnTo>
                    <a:pt x="68" y="86"/>
                  </a:lnTo>
                  <a:lnTo>
                    <a:pt x="103" y="80"/>
                  </a:lnTo>
                  <a:lnTo>
                    <a:pt x="139" y="76"/>
                  </a:lnTo>
                  <a:lnTo>
                    <a:pt x="208" y="69"/>
                  </a:lnTo>
                  <a:lnTo>
                    <a:pt x="278" y="65"/>
                  </a:lnTo>
                  <a:lnTo>
                    <a:pt x="313" y="62"/>
                  </a:lnTo>
                  <a:lnTo>
                    <a:pt x="347" y="58"/>
                  </a:lnTo>
                  <a:lnTo>
                    <a:pt x="383" y="54"/>
                  </a:lnTo>
                  <a:lnTo>
                    <a:pt x="417" y="47"/>
                  </a:lnTo>
                  <a:lnTo>
                    <a:pt x="435" y="44"/>
                  </a:lnTo>
                  <a:lnTo>
                    <a:pt x="452" y="39"/>
                  </a:lnTo>
                  <a:lnTo>
                    <a:pt x="469" y="34"/>
                  </a:lnTo>
                  <a:lnTo>
                    <a:pt x="486" y="28"/>
                  </a:lnTo>
                  <a:lnTo>
                    <a:pt x="504" y="22"/>
                  </a:lnTo>
                  <a:lnTo>
                    <a:pt x="521" y="16"/>
                  </a:lnTo>
                  <a:lnTo>
                    <a:pt x="538" y="8"/>
                  </a:lnTo>
                  <a:lnTo>
                    <a:pt x="555" y="0"/>
                  </a:lnTo>
                  <a:lnTo>
                    <a:pt x="554" y="6"/>
                  </a:lnTo>
                  <a:lnTo>
                    <a:pt x="553" y="11"/>
                  </a:lnTo>
                  <a:lnTo>
                    <a:pt x="552" y="16"/>
                  </a:lnTo>
                  <a:lnTo>
                    <a:pt x="550" y="20"/>
                  </a:lnTo>
                  <a:lnTo>
                    <a:pt x="545" y="29"/>
                  </a:lnTo>
                  <a:lnTo>
                    <a:pt x="538" y="36"/>
                  </a:lnTo>
                  <a:lnTo>
                    <a:pt x="530" y="42"/>
                  </a:lnTo>
                  <a:lnTo>
                    <a:pt x="522" y="48"/>
                  </a:lnTo>
                  <a:lnTo>
                    <a:pt x="512" y="53"/>
                  </a:lnTo>
                  <a:lnTo>
                    <a:pt x="502" y="57"/>
                  </a:lnTo>
                  <a:lnTo>
                    <a:pt x="479" y="64"/>
                  </a:lnTo>
                  <a:lnTo>
                    <a:pt x="457" y="71"/>
                  </a:lnTo>
                  <a:lnTo>
                    <a:pt x="446" y="74"/>
                  </a:lnTo>
                  <a:lnTo>
                    <a:pt x="436" y="78"/>
                  </a:lnTo>
                  <a:lnTo>
                    <a:pt x="426" y="83"/>
                  </a:lnTo>
                  <a:lnTo>
                    <a:pt x="417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3" name="Freeform 79"/>
            <p:cNvSpPr>
              <a:spLocks/>
            </p:cNvSpPr>
            <p:nvPr/>
          </p:nvSpPr>
          <p:spPr bwMode="auto">
            <a:xfrm>
              <a:off x="3363" y="2034"/>
              <a:ext cx="146" cy="443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184" name="Group 80"/>
          <p:cNvGrpSpPr>
            <a:grpSpLocks/>
          </p:cNvGrpSpPr>
          <p:nvPr/>
        </p:nvGrpSpPr>
        <p:grpSpPr bwMode="auto">
          <a:xfrm>
            <a:off x="3733800" y="2971800"/>
            <a:ext cx="1066800" cy="3505200"/>
            <a:chOff x="960" y="1200"/>
            <a:chExt cx="646" cy="2640"/>
          </a:xfrm>
        </p:grpSpPr>
        <p:sp>
          <p:nvSpPr>
            <p:cNvPr id="175185" name="Freeform 81"/>
            <p:cNvSpPr>
              <a:spLocks/>
            </p:cNvSpPr>
            <p:nvPr/>
          </p:nvSpPr>
          <p:spPr bwMode="auto">
            <a:xfrm>
              <a:off x="960" y="1200"/>
              <a:ext cx="646" cy="2640"/>
            </a:xfrm>
            <a:custGeom>
              <a:avLst/>
              <a:gdLst>
                <a:gd name="T0" fmla="*/ 3231 w 4400"/>
                <a:gd name="T1" fmla="*/ 640 h 15984"/>
                <a:gd name="T2" fmla="*/ 3340 w 4400"/>
                <a:gd name="T3" fmla="*/ 1360 h 15984"/>
                <a:gd name="T4" fmla="*/ 3758 w 4400"/>
                <a:gd name="T5" fmla="*/ 1825 h 15984"/>
                <a:gd name="T6" fmla="*/ 3603 w 4400"/>
                <a:gd name="T7" fmla="*/ 2088 h 15984"/>
                <a:gd name="T8" fmla="*/ 3600 w 4400"/>
                <a:gd name="T9" fmla="*/ 2467 h 15984"/>
                <a:gd name="T10" fmla="*/ 3388 w 4400"/>
                <a:gd name="T11" fmla="*/ 2587 h 15984"/>
                <a:gd name="T12" fmla="*/ 3437 w 4400"/>
                <a:gd name="T13" fmla="*/ 2904 h 15984"/>
                <a:gd name="T14" fmla="*/ 3458 w 4400"/>
                <a:gd name="T15" fmla="*/ 3345 h 15984"/>
                <a:gd name="T16" fmla="*/ 2986 w 4400"/>
                <a:gd name="T17" fmla="*/ 3631 h 15984"/>
                <a:gd name="T18" fmla="*/ 2627 w 4400"/>
                <a:gd name="T19" fmla="*/ 3651 h 15984"/>
                <a:gd name="T20" fmla="*/ 2873 w 4400"/>
                <a:gd name="T21" fmla="*/ 3922 h 15984"/>
                <a:gd name="T22" fmla="*/ 2970 w 4400"/>
                <a:gd name="T23" fmla="*/ 4031 h 15984"/>
                <a:gd name="T24" fmla="*/ 3305 w 4400"/>
                <a:gd name="T25" fmla="*/ 4462 h 15984"/>
                <a:gd name="T26" fmla="*/ 3357 w 4400"/>
                <a:gd name="T27" fmla="*/ 5174 h 15984"/>
                <a:gd name="T28" fmla="*/ 3573 w 4400"/>
                <a:gd name="T29" fmla="*/ 6407 h 15984"/>
                <a:gd name="T30" fmla="*/ 3478 w 4400"/>
                <a:gd name="T31" fmla="*/ 7125 h 15984"/>
                <a:gd name="T32" fmla="*/ 3674 w 4400"/>
                <a:gd name="T33" fmla="*/ 7966 h 15984"/>
                <a:gd name="T34" fmla="*/ 3620 w 4400"/>
                <a:gd name="T35" fmla="*/ 8291 h 15984"/>
                <a:gd name="T36" fmla="*/ 3614 w 4400"/>
                <a:gd name="T37" fmla="*/ 8501 h 15984"/>
                <a:gd name="T38" fmla="*/ 3991 w 4400"/>
                <a:gd name="T39" fmla="*/ 8949 h 15984"/>
                <a:gd name="T40" fmla="*/ 3849 w 4400"/>
                <a:gd name="T41" fmla="*/ 9160 h 15984"/>
                <a:gd name="T42" fmla="*/ 3555 w 4400"/>
                <a:gd name="T43" fmla="*/ 9357 h 15984"/>
                <a:gd name="T44" fmla="*/ 3756 w 4400"/>
                <a:gd name="T45" fmla="*/ 10643 h 15984"/>
                <a:gd name="T46" fmla="*/ 3845 w 4400"/>
                <a:gd name="T47" fmla="*/ 11765 h 15984"/>
                <a:gd name="T48" fmla="*/ 3527 w 4400"/>
                <a:gd name="T49" fmla="*/ 13478 h 15984"/>
                <a:gd name="T50" fmla="*/ 3555 w 4400"/>
                <a:gd name="T51" fmla="*/ 14295 h 15984"/>
                <a:gd name="T52" fmla="*/ 4001 w 4400"/>
                <a:gd name="T53" fmla="*/ 14399 h 15984"/>
                <a:gd name="T54" fmla="*/ 4400 w 4400"/>
                <a:gd name="T55" fmla="*/ 14773 h 15984"/>
                <a:gd name="T56" fmla="*/ 3882 w 4400"/>
                <a:gd name="T57" fmla="*/ 15143 h 15984"/>
                <a:gd name="T58" fmla="*/ 3151 w 4400"/>
                <a:gd name="T59" fmla="*/ 15381 h 15984"/>
                <a:gd name="T60" fmla="*/ 3239 w 4400"/>
                <a:gd name="T61" fmla="*/ 15835 h 15984"/>
                <a:gd name="T62" fmla="*/ 2791 w 4400"/>
                <a:gd name="T63" fmla="*/ 15981 h 15984"/>
                <a:gd name="T64" fmla="*/ 2180 w 4400"/>
                <a:gd name="T65" fmla="*/ 15865 h 15984"/>
                <a:gd name="T66" fmla="*/ 1228 w 4400"/>
                <a:gd name="T67" fmla="*/ 15450 h 15984"/>
                <a:gd name="T68" fmla="*/ 949 w 4400"/>
                <a:gd name="T69" fmla="*/ 15184 h 15984"/>
                <a:gd name="T70" fmla="*/ 937 w 4400"/>
                <a:gd name="T71" fmla="*/ 14840 h 15984"/>
                <a:gd name="T72" fmla="*/ 895 w 4400"/>
                <a:gd name="T73" fmla="*/ 14687 h 15984"/>
                <a:gd name="T74" fmla="*/ 965 w 4400"/>
                <a:gd name="T75" fmla="*/ 13980 h 15984"/>
                <a:gd name="T76" fmla="*/ 1461 w 4400"/>
                <a:gd name="T77" fmla="*/ 12299 h 15984"/>
                <a:gd name="T78" fmla="*/ 1608 w 4400"/>
                <a:gd name="T79" fmla="*/ 11798 h 15984"/>
                <a:gd name="T80" fmla="*/ 1270 w 4400"/>
                <a:gd name="T81" fmla="*/ 10882 h 15984"/>
                <a:gd name="T82" fmla="*/ 435 w 4400"/>
                <a:gd name="T83" fmla="*/ 9844 h 15984"/>
                <a:gd name="T84" fmla="*/ 270 w 4400"/>
                <a:gd name="T85" fmla="*/ 9722 h 15984"/>
                <a:gd name="T86" fmla="*/ 349 w 4400"/>
                <a:gd name="T87" fmla="*/ 8454 h 15984"/>
                <a:gd name="T88" fmla="*/ 404 w 4400"/>
                <a:gd name="T89" fmla="*/ 7882 h 15984"/>
                <a:gd name="T90" fmla="*/ 100 w 4400"/>
                <a:gd name="T91" fmla="*/ 7151 h 15984"/>
                <a:gd name="T92" fmla="*/ 103 w 4400"/>
                <a:gd name="T93" fmla="*/ 5725 h 15984"/>
                <a:gd name="T94" fmla="*/ 474 w 4400"/>
                <a:gd name="T95" fmla="*/ 4239 h 15984"/>
                <a:gd name="T96" fmla="*/ 702 w 4400"/>
                <a:gd name="T97" fmla="*/ 4023 h 15984"/>
                <a:gd name="T98" fmla="*/ 1149 w 4400"/>
                <a:gd name="T99" fmla="*/ 3943 h 15984"/>
                <a:gd name="T100" fmla="*/ 1358 w 4400"/>
                <a:gd name="T101" fmla="*/ 3740 h 15984"/>
                <a:gd name="T102" fmla="*/ 1360 w 4400"/>
                <a:gd name="T103" fmla="*/ 3593 h 15984"/>
                <a:gd name="T104" fmla="*/ 1557 w 4400"/>
                <a:gd name="T105" fmla="*/ 3010 h 15984"/>
                <a:gd name="T106" fmla="*/ 1562 w 4400"/>
                <a:gd name="T107" fmla="*/ 2760 h 15984"/>
                <a:gd name="T108" fmla="*/ 1110 w 4400"/>
                <a:gd name="T109" fmla="*/ 2654 h 15984"/>
                <a:gd name="T110" fmla="*/ 919 w 4400"/>
                <a:gd name="T111" fmla="*/ 2279 h 15984"/>
                <a:gd name="T112" fmla="*/ 816 w 4400"/>
                <a:gd name="T113" fmla="*/ 2000 h 15984"/>
                <a:gd name="T114" fmla="*/ 567 w 4400"/>
                <a:gd name="T115" fmla="*/ 1647 h 15984"/>
                <a:gd name="T116" fmla="*/ 459 w 4400"/>
                <a:gd name="T117" fmla="*/ 919 h 15984"/>
                <a:gd name="T118" fmla="*/ 906 w 4400"/>
                <a:gd name="T119" fmla="*/ 242 h 15984"/>
                <a:gd name="T120" fmla="*/ 1798 w 4400"/>
                <a:gd name="T121" fmla="*/ 35 h 15984"/>
                <a:gd name="T122" fmla="*/ 2797 w 4400"/>
                <a:gd name="T123" fmla="*/ 39 h 15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0" h="15984">
                  <a:moveTo>
                    <a:pt x="3309" y="333"/>
                  </a:moveTo>
                  <a:lnTo>
                    <a:pt x="3320" y="348"/>
                  </a:lnTo>
                  <a:lnTo>
                    <a:pt x="3328" y="362"/>
                  </a:lnTo>
                  <a:lnTo>
                    <a:pt x="3335" y="376"/>
                  </a:lnTo>
                  <a:lnTo>
                    <a:pt x="3339" y="390"/>
                  </a:lnTo>
                  <a:lnTo>
                    <a:pt x="3342" y="404"/>
                  </a:lnTo>
                  <a:lnTo>
                    <a:pt x="3343" y="419"/>
                  </a:lnTo>
                  <a:lnTo>
                    <a:pt x="3343" y="434"/>
                  </a:lnTo>
                  <a:lnTo>
                    <a:pt x="3342" y="448"/>
                  </a:lnTo>
                  <a:lnTo>
                    <a:pt x="3339" y="463"/>
                  </a:lnTo>
                  <a:lnTo>
                    <a:pt x="3336" y="477"/>
                  </a:lnTo>
                  <a:lnTo>
                    <a:pt x="3331" y="492"/>
                  </a:lnTo>
                  <a:lnTo>
                    <a:pt x="3326" y="506"/>
                  </a:lnTo>
                  <a:lnTo>
                    <a:pt x="3316" y="536"/>
                  </a:lnTo>
                  <a:lnTo>
                    <a:pt x="3304" y="567"/>
                  </a:lnTo>
                  <a:lnTo>
                    <a:pt x="3281" y="584"/>
                  </a:lnTo>
                  <a:lnTo>
                    <a:pt x="3259" y="598"/>
                  </a:lnTo>
                  <a:lnTo>
                    <a:pt x="3248" y="604"/>
                  </a:lnTo>
                  <a:lnTo>
                    <a:pt x="3238" y="609"/>
                  </a:lnTo>
                  <a:lnTo>
                    <a:pt x="3227" y="613"/>
                  </a:lnTo>
                  <a:lnTo>
                    <a:pt x="3216" y="617"/>
                  </a:lnTo>
                  <a:lnTo>
                    <a:pt x="3231" y="640"/>
                  </a:lnTo>
                  <a:lnTo>
                    <a:pt x="3242" y="664"/>
                  </a:lnTo>
                  <a:lnTo>
                    <a:pt x="3253" y="690"/>
                  </a:lnTo>
                  <a:lnTo>
                    <a:pt x="3261" y="715"/>
                  </a:lnTo>
                  <a:lnTo>
                    <a:pt x="3269" y="740"/>
                  </a:lnTo>
                  <a:lnTo>
                    <a:pt x="3276" y="767"/>
                  </a:lnTo>
                  <a:lnTo>
                    <a:pt x="3281" y="793"/>
                  </a:lnTo>
                  <a:lnTo>
                    <a:pt x="3286" y="821"/>
                  </a:lnTo>
                  <a:lnTo>
                    <a:pt x="3289" y="848"/>
                  </a:lnTo>
                  <a:lnTo>
                    <a:pt x="3292" y="876"/>
                  </a:lnTo>
                  <a:lnTo>
                    <a:pt x="3295" y="904"/>
                  </a:lnTo>
                  <a:lnTo>
                    <a:pt x="3297" y="933"/>
                  </a:lnTo>
                  <a:lnTo>
                    <a:pt x="3299" y="990"/>
                  </a:lnTo>
                  <a:lnTo>
                    <a:pt x="3302" y="1047"/>
                  </a:lnTo>
                  <a:lnTo>
                    <a:pt x="3304" y="1106"/>
                  </a:lnTo>
                  <a:lnTo>
                    <a:pt x="3307" y="1163"/>
                  </a:lnTo>
                  <a:lnTo>
                    <a:pt x="3309" y="1193"/>
                  </a:lnTo>
                  <a:lnTo>
                    <a:pt x="3312" y="1221"/>
                  </a:lnTo>
                  <a:lnTo>
                    <a:pt x="3316" y="1249"/>
                  </a:lnTo>
                  <a:lnTo>
                    <a:pt x="3320" y="1277"/>
                  </a:lnTo>
                  <a:lnTo>
                    <a:pt x="3326" y="1306"/>
                  </a:lnTo>
                  <a:lnTo>
                    <a:pt x="3332" y="1333"/>
                  </a:lnTo>
                  <a:lnTo>
                    <a:pt x="3340" y="1360"/>
                  </a:lnTo>
                  <a:lnTo>
                    <a:pt x="3349" y="1387"/>
                  </a:lnTo>
                  <a:lnTo>
                    <a:pt x="3360" y="1413"/>
                  </a:lnTo>
                  <a:lnTo>
                    <a:pt x="3371" y="1439"/>
                  </a:lnTo>
                  <a:lnTo>
                    <a:pt x="3384" y="1464"/>
                  </a:lnTo>
                  <a:lnTo>
                    <a:pt x="3399" y="1489"/>
                  </a:lnTo>
                  <a:lnTo>
                    <a:pt x="3424" y="1512"/>
                  </a:lnTo>
                  <a:lnTo>
                    <a:pt x="3451" y="1535"/>
                  </a:lnTo>
                  <a:lnTo>
                    <a:pt x="3481" y="1558"/>
                  </a:lnTo>
                  <a:lnTo>
                    <a:pt x="3510" y="1581"/>
                  </a:lnTo>
                  <a:lnTo>
                    <a:pt x="3541" y="1603"/>
                  </a:lnTo>
                  <a:lnTo>
                    <a:pt x="3571" y="1626"/>
                  </a:lnTo>
                  <a:lnTo>
                    <a:pt x="3602" y="1649"/>
                  </a:lnTo>
                  <a:lnTo>
                    <a:pt x="3631" y="1673"/>
                  </a:lnTo>
                  <a:lnTo>
                    <a:pt x="3659" y="1698"/>
                  </a:lnTo>
                  <a:lnTo>
                    <a:pt x="3685" y="1724"/>
                  </a:lnTo>
                  <a:lnTo>
                    <a:pt x="3698" y="1737"/>
                  </a:lnTo>
                  <a:lnTo>
                    <a:pt x="3709" y="1751"/>
                  </a:lnTo>
                  <a:lnTo>
                    <a:pt x="3720" y="1765"/>
                  </a:lnTo>
                  <a:lnTo>
                    <a:pt x="3732" y="1779"/>
                  </a:lnTo>
                  <a:lnTo>
                    <a:pt x="3741" y="1794"/>
                  </a:lnTo>
                  <a:lnTo>
                    <a:pt x="3750" y="1810"/>
                  </a:lnTo>
                  <a:lnTo>
                    <a:pt x="3758" y="1825"/>
                  </a:lnTo>
                  <a:lnTo>
                    <a:pt x="3765" y="1841"/>
                  </a:lnTo>
                  <a:lnTo>
                    <a:pt x="3771" y="1858"/>
                  </a:lnTo>
                  <a:lnTo>
                    <a:pt x="3776" y="1875"/>
                  </a:lnTo>
                  <a:lnTo>
                    <a:pt x="3779" y="1892"/>
                  </a:lnTo>
                  <a:lnTo>
                    <a:pt x="3782" y="1911"/>
                  </a:lnTo>
                  <a:lnTo>
                    <a:pt x="3780" y="1922"/>
                  </a:lnTo>
                  <a:lnTo>
                    <a:pt x="3778" y="1933"/>
                  </a:lnTo>
                  <a:lnTo>
                    <a:pt x="3775" y="1945"/>
                  </a:lnTo>
                  <a:lnTo>
                    <a:pt x="3772" y="1955"/>
                  </a:lnTo>
                  <a:lnTo>
                    <a:pt x="3768" y="1964"/>
                  </a:lnTo>
                  <a:lnTo>
                    <a:pt x="3763" y="1973"/>
                  </a:lnTo>
                  <a:lnTo>
                    <a:pt x="3758" y="1981"/>
                  </a:lnTo>
                  <a:lnTo>
                    <a:pt x="3753" y="1989"/>
                  </a:lnTo>
                  <a:lnTo>
                    <a:pt x="3746" y="1996"/>
                  </a:lnTo>
                  <a:lnTo>
                    <a:pt x="3740" y="2003"/>
                  </a:lnTo>
                  <a:lnTo>
                    <a:pt x="3733" y="2010"/>
                  </a:lnTo>
                  <a:lnTo>
                    <a:pt x="3726" y="2016"/>
                  </a:lnTo>
                  <a:lnTo>
                    <a:pt x="3709" y="2028"/>
                  </a:lnTo>
                  <a:lnTo>
                    <a:pt x="3692" y="2039"/>
                  </a:lnTo>
                  <a:lnTo>
                    <a:pt x="3657" y="2059"/>
                  </a:lnTo>
                  <a:lnTo>
                    <a:pt x="3621" y="2078"/>
                  </a:lnTo>
                  <a:lnTo>
                    <a:pt x="3603" y="2088"/>
                  </a:lnTo>
                  <a:lnTo>
                    <a:pt x="3585" y="2098"/>
                  </a:lnTo>
                  <a:lnTo>
                    <a:pt x="3569" y="2109"/>
                  </a:lnTo>
                  <a:lnTo>
                    <a:pt x="3553" y="2121"/>
                  </a:lnTo>
                  <a:lnTo>
                    <a:pt x="3494" y="2132"/>
                  </a:lnTo>
                  <a:lnTo>
                    <a:pt x="3504" y="2141"/>
                  </a:lnTo>
                  <a:lnTo>
                    <a:pt x="3515" y="2151"/>
                  </a:lnTo>
                  <a:lnTo>
                    <a:pt x="3525" y="2162"/>
                  </a:lnTo>
                  <a:lnTo>
                    <a:pt x="3535" y="2174"/>
                  </a:lnTo>
                  <a:lnTo>
                    <a:pt x="3545" y="2188"/>
                  </a:lnTo>
                  <a:lnTo>
                    <a:pt x="3555" y="2202"/>
                  </a:lnTo>
                  <a:lnTo>
                    <a:pt x="3564" y="2216"/>
                  </a:lnTo>
                  <a:lnTo>
                    <a:pt x="3573" y="2231"/>
                  </a:lnTo>
                  <a:lnTo>
                    <a:pt x="3581" y="2247"/>
                  </a:lnTo>
                  <a:lnTo>
                    <a:pt x="3590" y="2262"/>
                  </a:lnTo>
                  <a:lnTo>
                    <a:pt x="3597" y="2279"/>
                  </a:lnTo>
                  <a:lnTo>
                    <a:pt x="3605" y="2295"/>
                  </a:lnTo>
                  <a:lnTo>
                    <a:pt x="3612" y="2311"/>
                  </a:lnTo>
                  <a:lnTo>
                    <a:pt x="3618" y="2329"/>
                  </a:lnTo>
                  <a:lnTo>
                    <a:pt x="3623" y="2345"/>
                  </a:lnTo>
                  <a:lnTo>
                    <a:pt x="3627" y="2361"/>
                  </a:lnTo>
                  <a:lnTo>
                    <a:pt x="3609" y="2476"/>
                  </a:lnTo>
                  <a:lnTo>
                    <a:pt x="3600" y="2467"/>
                  </a:lnTo>
                  <a:lnTo>
                    <a:pt x="3593" y="2479"/>
                  </a:lnTo>
                  <a:lnTo>
                    <a:pt x="3585" y="2490"/>
                  </a:lnTo>
                  <a:lnTo>
                    <a:pt x="3577" y="2499"/>
                  </a:lnTo>
                  <a:lnTo>
                    <a:pt x="3568" y="2507"/>
                  </a:lnTo>
                  <a:lnTo>
                    <a:pt x="3558" y="2514"/>
                  </a:lnTo>
                  <a:lnTo>
                    <a:pt x="3547" y="2519"/>
                  </a:lnTo>
                  <a:lnTo>
                    <a:pt x="3534" y="2523"/>
                  </a:lnTo>
                  <a:lnTo>
                    <a:pt x="3521" y="2527"/>
                  </a:lnTo>
                  <a:lnTo>
                    <a:pt x="3511" y="2523"/>
                  </a:lnTo>
                  <a:lnTo>
                    <a:pt x="3501" y="2521"/>
                  </a:lnTo>
                  <a:lnTo>
                    <a:pt x="3491" y="2521"/>
                  </a:lnTo>
                  <a:lnTo>
                    <a:pt x="3482" y="2523"/>
                  </a:lnTo>
                  <a:lnTo>
                    <a:pt x="3473" y="2526"/>
                  </a:lnTo>
                  <a:lnTo>
                    <a:pt x="3464" y="2530"/>
                  </a:lnTo>
                  <a:lnTo>
                    <a:pt x="3456" y="2535"/>
                  </a:lnTo>
                  <a:lnTo>
                    <a:pt x="3448" y="2541"/>
                  </a:lnTo>
                  <a:lnTo>
                    <a:pt x="3433" y="2554"/>
                  </a:lnTo>
                  <a:lnTo>
                    <a:pt x="3418" y="2568"/>
                  </a:lnTo>
                  <a:lnTo>
                    <a:pt x="3410" y="2574"/>
                  </a:lnTo>
                  <a:lnTo>
                    <a:pt x="3403" y="2579"/>
                  </a:lnTo>
                  <a:lnTo>
                    <a:pt x="3395" y="2584"/>
                  </a:lnTo>
                  <a:lnTo>
                    <a:pt x="3388" y="2587"/>
                  </a:lnTo>
                  <a:lnTo>
                    <a:pt x="3388" y="2598"/>
                  </a:lnTo>
                  <a:lnTo>
                    <a:pt x="3388" y="2609"/>
                  </a:lnTo>
                  <a:lnTo>
                    <a:pt x="3387" y="2620"/>
                  </a:lnTo>
                  <a:lnTo>
                    <a:pt x="3385" y="2631"/>
                  </a:lnTo>
                  <a:lnTo>
                    <a:pt x="3383" y="2641"/>
                  </a:lnTo>
                  <a:lnTo>
                    <a:pt x="3380" y="2651"/>
                  </a:lnTo>
                  <a:lnTo>
                    <a:pt x="3376" y="2661"/>
                  </a:lnTo>
                  <a:lnTo>
                    <a:pt x="3372" y="2670"/>
                  </a:lnTo>
                  <a:lnTo>
                    <a:pt x="3368" y="2679"/>
                  </a:lnTo>
                  <a:lnTo>
                    <a:pt x="3362" y="2688"/>
                  </a:lnTo>
                  <a:lnTo>
                    <a:pt x="3357" y="2698"/>
                  </a:lnTo>
                  <a:lnTo>
                    <a:pt x="3351" y="2706"/>
                  </a:lnTo>
                  <a:lnTo>
                    <a:pt x="3343" y="2713"/>
                  </a:lnTo>
                  <a:lnTo>
                    <a:pt x="3336" y="2720"/>
                  </a:lnTo>
                  <a:lnTo>
                    <a:pt x="3328" y="2726"/>
                  </a:lnTo>
                  <a:lnTo>
                    <a:pt x="3320" y="2732"/>
                  </a:lnTo>
                  <a:lnTo>
                    <a:pt x="3320" y="2748"/>
                  </a:lnTo>
                  <a:lnTo>
                    <a:pt x="3345" y="2778"/>
                  </a:lnTo>
                  <a:lnTo>
                    <a:pt x="3369" y="2808"/>
                  </a:lnTo>
                  <a:lnTo>
                    <a:pt x="3392" y="2840"/>
                  </a:lnTo>
                  <a:lnTo>
                    <a:pt x="3415" y="2872"/>
                  </a:lnTo>
                  <a:lnTo>
                    <a:pt x="3437" y="2904"/>
                  </a:lnTo>
                  <a:lnTo>
                    <a:pt x="3457" y="2937"/>
                  </a:lnTo>
                  <a:lnTo>
                    <a:pt x="3466" y="2955"/>
                  </a:lnTo>
                  <a:lnTo>
                    <a:pt x="3476" y="2972"/>
                  </a:lnTo>
                  <a:lnTo>
                    <a:pt x="3484" y="2989"/>
                  </a:lnTo>
                  <a:lnTo>
                    <a:pt x="3492" y="3007"/>
                  </a:lnTo>
                  <a:lnTo>
                    <a:pt x="3499" y="3024"/>
                  </a:lnTo>
                  <a:lnTo>
                    <a:pt x="3505" y="3041"/>
                  </a:lnTo>
                  <a:lnTo>
                    <a:pt x="3511" y="3059"/>
                  </a:lnTo>
                  <a:lnTo>
                    <a:pt x="3516" y="3077"/>
                  </a:lnTo>
                  <a:lnTo>
                    <a:pt x="3521" y="3095"/>
                  </a:lnTo>
                  <a:lnTo>
                    <a:pt x="3524" y="3113"/>
                  </a:lnTo>
                  <a:lnTo>
                    <a:pt x="3527" y="3131"/>
                  </a:lnTo>
                  <a:lnTo>
                    <a:pt x="3528" y="3148"/>
                  </a:lnTo>
                  <a:lnTo>
                    <a:pt x="3529" y="3166"/>
                  </a:lnTo>
                  <a:lnTo>
                    <a:pt x="3529" y="3184"/>
                  </a:lnTo>
                  <a:lnTo>
                    <a:pt x="3528" y="3203"/>
                  </a:lnTo>
                  <a:lnTo>
                    <a:pt x="3526" y="3221"/>
                  </a:lnTo>
                  <a:lnTo>
                    <a:pt x="3522" y="3239"/>
                  </a:lnTo>
                  <a:lnTo>
                    <a:pt x="3518" y="3257"/>
                  </a:lnTo>
                  <a:lnTo>
                    <a:pt x="3512" y="3274"/>
                  </a:lnTo>
                  <a:lnTo>
                    <a:pt x="3505" y="3292"/>
                  </a:lnTo>
                  <a:lnTo>
                    <a:pt x="3458" y="3345"/>
                  </a:lnTo>
                  <a:lnTo>
                    <a:pt x="3410" y="3399"/>
                  </a:lnTo>
                  <a:lnTo>
                    <a:pt x="3386" y="3426"/>
                  </a:lnTo>
                  <a:lnTo>
                    <a:pt x="3361" y="3454"/>
                  </a:lnTo>
                  <a:lnTo>
                    <a:pt x="3335" y="3481"/>
                  </a:lnTo>
                  <a:lnTo>
                    <a:pt x="3309" y="3506"/>
                  </a:lnTo>
                  <a:lnTo>
                    <a:pt x="3282" y="3530"/>
                  </a:lnTo>
                  <a:lnTo>
                    <a:pt x="3255" y="3553"/>
                  </a:lnTo>
                  <a:lnTo>
                    <a:pt x="3241" y="3563"/>
                  </a:lnTo>
                  <a:lnTo>
                    <a:pt x="3227" y="3574"/>
                  </a:lnTo>
                  <a:lnTo>
                    <a:pt x="3211" y="3583"/>
                  </a:lnTo>
                  <a:lnTo>
                    <a:pt x="3196" y="3592"/>
                  </a:lnTo>
                  <a:lnTo>
                    <a:pt x="3181" y="3600"/>
                  </a:lnTo>
                  <a:lnTo>
                    <a:pt x="3166" y="3607"/>
                  </a:lnTo>
                  <a:lnTo>
                    <a:pt x="3150" y="3613"/>
                  </a:lnTo>
                  <a:lnTo>
                    <a:pt x="3134" y="3619"/>
                  </a:lnTo>
                  <a:lnTo>
                    <a:pt x="3118" y="3623"/>
                  </a:lnTo>
                  <a:lnTo>
                    <a:pt x="3102" y="3627"/>
                  </a:lnTo>
                  <a:lnTo>
                    <a:pt x="3084" y="3630"/>
                  </a:lnTo>
                  <a:lnTo>
                    <a:pt x="3066" y="3632"/>
                  </a:lnTo>
                  <a:lnTo>
                    <a:pt x="3039" y="3632"/>
                  </a:lnTo>
                  <a:lnTo>
                    <a:pt x="3012" y="3632"/>
                  </a:lnTo>
                  <a:lnTo>
                    <a:pt x="2986" y="3631"/>
                  </a:lnTo>
                  <a:lnTo>
                    <a:pt x="2959" y="3628"/>
                  </a:lnTo>
                  <a:lnTo>
                    <a:pt x="2933" y="3625"/>
                  </a:lnTo>
                  <a:lnTo>
                    <a:pt x="2908" y="3621"/>
                  </a:lnTo>
                  <a:lnTo>
                    <a:pt x="2883" y="3616"/>
                  </a:lnTo>
                  <a:lnTo>
                    <a:pt x="2859" y="3609"/>
                  </a:lnTo>
                  <a:lnTo>
                    <a:pt x="2834" y="3601"/>
                  </a:lnTo>
                  <a:lnTo>
                    <a:pt x="2811" y="3592"/>
                  </a:lnTo>
                  <a:lnTo>
                    <a:pt x="2788" y="3582"/>
                  </a:lnTo>
                  <a:lnTo>
                    <a:pt x="2766" y="3569"/>
                  </a:lnTo>
                  <a:lnTo>
                    <a:pt x="2744" y="3555"/>
                  </a:lnTo>
                  <a:lnTo>
                    <a:pt x="2723" y="3540"/>
                  </a:lnTo>
                  <a:lnTo>
                    <a:pt x="2701" y="3523"/>
                  </a:lnTo>
                  <a:lnTo>
                    <a:pt x="2681" y="3505"/>
                  </a:lnTo>
                  <a:lnTo>
                    <a:pt x="2672" y="3519"/>
                  </a:lnTo>
                  <a:lnTo>
                    <a:pt x="2664" y="3533"/>
                  </a:lnTo>
                  <a:lnTo>
                    <a:pt x="2657" y="3547"/>
                  </a:lnTo>
                  <a:lnTo>
                    <a:pt x="2651" y="3562"/>
                  </a:lnTo>
                  <a:lnTo>
                    <a:pt x="2645" y="3577"/>
                  </a:lnTo>
                  <a:lnTo>
                    <a:pt x="2641" y="3592"/>
                  </a:lnTo>
                  <a:lnTo>
                    <a:pt x="2637" y="3606"/>
                  </a:lnTo>
                  <a:lnTo>
                    <a:pt x="2633" y="3621"/>
                  </a:lnTo>
                  <a:lnTo>
                    <a:pt x="2627" y="3651"/>
                  </a:lnTo>
                  <a:lnTo>
                    <a:pt x="2622" y="3682"/>
                  </a:lnTo>
                  <a:lnTo>
                    <a:pt x="2617" y="3716"/>
                  </a:lnTo>
                  <a:lnTo>
                    <a:pt x="2610" y="3749"/>
                  </a:lnTo>
                  <a:lnTo>
                    <a:pt x="2624" y="3753"/>
                  </a:lnTo>
                  <a:lnTo>
                    <a:pt x="2637" y="3759"/>
                  </a:lnTo>
                  <a:lnTo>
                    <a:pt x="2650" y="3765"/>
                  </a:lnTo>
                  <a:lnTo>
                    <a:pt x="2662" y="3773"/>
                  </a:lnTo>
                  <a:lnTo>
                    <a:pt x="2687" y="3791"/>
                  </a:lnTo>
                  <a:lnTo>
                    <a:pt x="2713" y="3809"/>
                  </a:lnTo>
                  <a:lnTo>
                    <a:pt x="2725" y="3818"/>
                  </a:lnTo>
                  <a:lnTo>
                    <a:pt x="2736" y="3828"/>
                  </a:lnTo>
                  <a:lnTo>
                    <a:pt x="2748" y="3836"/>
                  </a:lnTo>
                  <a:lnTo>
                    <a:pt x="2759" y="3842"/>
                  </a:lnTo>
                  <a:lnTo>
                    <a:pt x="2771" y="3848"/>
                  </a:lnTo>
                  <a:lnTo>
                    <a:pt x="2782" y="3852"/>
                  </a:lnTo>
                  <a:lnTo>
                    <a:pt x="2787" y="3853"/>
                  </a:lnTo>
                  <a:lnTo>
                    <a:pt x="2793" y="3853"/>
                  </a:lnTo>
                  <a:lnTo>
                    <a:pt x="2798" y="3854"/>
                  </a:lnTo>
                  <a:lnTo>
                    <a:pt x="2804" y="3853"/>
                  </a:lnTo>
                  <a:lnTo>
                    <a:pt x="2832" y="3883"/>
                  </a:lnTo>
                  <a:lnTo>
                    <a:pt x="2865" y="3915"/>
                  </a:lnTo>
                  <a:lnTo>
                    <a:pt x="2873" y="3922"/>
                  </a:lnTo>
                  <a:lnTo>
                    <a:pt x="2882" y="3928"/>
                  </a:lnTo>
                  <a:lnTo>
                    <a:pt x="2891" y="3933"/>
                  </a:lnTo>
                  <a:lnTo>
                    <a:pt x="2900" y="3937"/>
                  </a:lnTo>
                  <a:lnTo>
                    <a:pt x="2909" y="3940"/>
                  </a:lnTo>
                  <a:lnTo>
                    <a:pt x="2918" y="3941"/>
                  </a:lnTo>
                  <a:lnTo>
                    <a:pt x="2928" y="3940"/>
                  </a:lnTo>
                  <a:lnTo>
                    <a:pt x="2937" y="3938"/>
                  </a:lnTo>
                  <a:lnTo>
                    <a:pt x="2944" y="3943"/>
                  </a:lnTo>
                  <a:lnTo>
                    <a:pt x="2948" y="3947"/>
                  </a:lnTo>
                  <a:lnTo>
                    <a:pt x="2951" y="3953"/>
                  </a:lnTo>
                  <a:lnTo>
                    <a:pt x="2952" y="3957"/>
                  </a:lnTo>
                  <a:lnTo>
                    <a:pt x="2952" y="3961"/>
                  </a:lnTo>
                  <a:lnTo>
                    <a:pt x="2951" y="3965"/>
                  </a:lnTo>
                  <a:lnTo>
                    <a:pt x="2949" y="3969"/>
                  </a:lnTo>
                  <a:lnTo>
                    <a:pt x="2946" y="3974"/>
                  </a:lnTo>
                  <a:lnTo>
                    <a:pt x="2942" y="3982"/>
                  </a:lnTo>
                  <a:lnTo>
                    <a:pt x="2939" y="3991"/>
                  </a:lnTo>
                  <a:lnTo>
                    <a:pt x="2939" y="3995"/>
                  </a:lnTo>
                  <a:lnTo>
                    <a:pt x="2941" y="4000"/>
                  </a:lnTo>
                  <a:lnTo>
                    <a:pt x="2944" y="4005"/>
                  </a:lnTo>
                  <a:lnTo>
                    <a:pt x="2949" y="4010"/>
                  </a:lnTo>
                  <a:lnTo>
                    <a:pt x="2970" y="4031"/>
                  </a:lnTo>
                  <a:lnTo>
                    <a:pt x="2992" y="4052"/>
                  </a:lnTo>
                  <a:lnTo>
                    <a:pt x="3015" y="4071"/>
                  </a:lnTo>
                  <a:lnTo>
                    <a:pt x="3039" y="4091"/>
                  </a:lnTo>
                  <a:lnTo>
                    <a:pt x="3088" y="4128"/>
                  </a:lnTo>
                  <a:lnTo>
                    <a:pt x="3137" y="4166"/>
                  </a:lnTo>
                  <a:lnTo>
                    <a:pt x="3160" y="4185"/>
                  </a:lnTo>
                  <a:lnTo>
                    <a:pt x="3183" y="4206"/>
                  </a:lnTo>
                  <a:lnTo>
                    <a:pt x="3204" y="4227"/>
                  </a:lnTo>
                  <a:lnTo>
                    <a:pt x="3224" y="4249"/>
                  </a:lnTo>
                  <a:lnTo>
                    <a:pt x="3233" y="4261"/>
                  </a:lnTo>
                  <a:lnTo>
                    <a:pt x="3242" y="4273"/>
                  </a:lnTo>
                  <a:lnTo>
                    <a:pt x="3250" y="4285"/>
                  </a:lnTo>
                  <a:lnTo>
                    <a:pt x="3258" y="4298"/>
                  </a:lnTo>
                  <a:lnTo>
                    <a:pt x="3265" y="4311"/>
                  </a:lnTo>
                  <a:lnTo>
                    <a:pt x="3271" y="4324"/>
                  </a:lnTo>
                  <a:lnTo>
                    <a:pt x="3276" y="4339"/>
                  </a:lnTo>
                  <a:lnTo>
                    <a:pt x="3281" y="4354"/>
                  </a:lnTo>
                  <a:lnTo>
                    <a:pt x="3288" y="4375"/>
                  </a:lnTo>
                  <a:lnTo>
                    <a:pt x="3293" y="4396"/>
                  </a:lnTo>
                  <a:lnTo>
                    <a:pt x="3298" y="4418"/>
                  </a:lnTo>
                  <a:lnTo>
                    <a:pt x="3302" y="4439"/>
                  </a:lnTo>
                  <a:lnTo>
                    <a:pt x="3305" y="4462"/>
                  </a:lnTo>
                  <a:lnTo>
                    <a:pt x="3307" y="4484"/>
                  </a:lnTo>
                  <a:lnTo>
                    <a:pt x="3308" y="4506"/>
                  </a:lnTo>
                  <a:lnTo>
                    <a:pt x="3309" y="4529"/>
                  </a:lnTo>
                  <a:lnTo>
                    <a:pt x="3310" y="4574"/>
                  </a:lnTo>
                  <a:lnTo>
                    <a:pt x="3308" y="4620"/>
                  </a:lnTo>
                  <a:lnTo>
                    <a:pt x="3305" y="4666"/>
                  </a:lnTo>
                  <a:lnTo>
                    <a:pt x="3302" y="4713"/>
                  </a:lnTo>
                  <a:lnTo>
                    <a:pt x="3298" y="4758"/>
                  </a:lnTo>
                  <a:lnTo>
                    <a:pt x="3295" y="4804"/>
                  </a:lnTo>
                  <a:lnTo>
                    <a:pt x="3292" y="4850"/>
                  </a:lnTo>
                  <a:lnTo>
                    <a:pt x="3291" y="4894"/>
                  </a:lnTo>
                  <a:lnTo>
                    <a:pt x="3291" y="4916"/>
                  </a:lnTo>
                  <a:lnTo>
                    <a:pt x="3291" y="4938"/>
                  </a:lnTo>
                  <a:lnTo>
                    <a:pt x="3292" y="4960"/>
                  </a:lnTo>
                  <a:lnTo>
                    <a:pt x="3294" y="4981"/>
                  </a:lnTo>
                  <a:lnTo>
                    <a:pt x="3297" y="5002"/>
                  </a:lnTo>
                  <a:lnTo>
                    <a:pt x="3300" y="5023"/>
                  </a:lnTo>
                  <a:lnTo>
                    <a:pt x="3304" y="5044"/>
                  </a:lnTo>
                  <a:lnTo>
                    <a:pt x="3309" y="5064"/>
                  </a:lnTo>
                  <a:lnTo>
                    <a:pt x="3325" y="5101"/>
                  </a:lnTo>
                  <a:lnTo>
                    <a:pt x="3341" y="5137"/>
                  </a:lnTo>
                  <a:lnTo>
                    <a:pt x="3357" y="5174"/>
                  </a:lnTo>
                  <a:lnTo>
                    <a:pt x="3371" y="5212"/>
                  </a:lnTo>
                  <a:lnTo>
                    <a:pt x="3384" y="5250"/>
                  </a:lnTo>
                  <a:lnTo>
                    <a:pt x="3397" y="5287"/>
                  </a:lnTo>
                  <a:lnTo>
                    <a:pt x="3409" y="5325"/>
                  </a:lnTo>
                  <a:lnTo>
                    <a:pt x="3421" y="5364"/>
                  </a:lnTo>
                  <a:lnTo>
                    <a:pt x="3432" y="5402"/>
                  </a:lnTo>
                  <a:lnTo>
                    <a:pt x="3442" y="5441"/>
                  </a:lnTo>
                  <a:lnTo>
                    <a:pt x="3452" y="5481"/>
                  </a:lnTo>
                  <a:lnTo>
                    <a:pt x="3461" y="5520"/>
                  </a:lnTo>
                  <a:lnTo>
                    <a:pt x="3479" y="5599"/>
                  </a:lnTo>
                  <a:lnTo>
                    <a:pt x="3494" y="5678"/>
                  </a:lnTo>
                  <a:lnTo>
                    <a:pt x="3508" y="5758"/>
                  </a:lnTo>
                  <a:lnTo>
                    <a:pt x="3520" y="5838"/>
                  </a:lnTo>
                  <a:lnTo>
                    <a:pt x="3531" y="5918"/>
                  </a:lnTo>
                  <a:lnTo>
                    <a:pt x="3540" y="5999"/>
                  </a:lnTo>
                  <a:lnTo>
                    <a:pt x="3549" y="6079"/>
                  </a:lnTo>
                  <a:lnTo>
                    <a:pt x="3557" y="6160"/>
                  </a:lnTo>
                  <a:lnTo>
                    <a:pt x="3565" y="6241"/>
                  </a:lnTo>
                  <a:lnTo>
                    <a:pt x="3572" y="6321"/>
                  </a:lnTo>
                  <a:lnTo>
                    <a:pt x="3573" y="6350"/>
                  </a:lnTo>
                  <a:lnTo>
                    <a:pt x="3574" y="6379"/>
                  </a:lnTo>
                  <a:lnTo>
                    <a:pt x="3573" y="6407"/>
                  </a:lnTo>
                  <a:lnTo>
                    <a:pt x="3571" y="6435"/>
                  </a:lnTo>
                  <a:lnTo>
                    <a:pt x="3568" y="6463"/>
                  </a:lnTo>
                  <a:lnTo>
                    <a:pt x="3565" y="6492"/>
                  </a:lnTo>
                  <a:lnTo>
                    <a:pt x="3560" y="6520"/>
                  </a:lnTo>
                  <a:lnTo>
                    <a:pt x="3555" y="6547"/>
                  </a:lnTo>
                  <a:lnTo>
                    <a:pt x="3543" y="6603"/>
                  </a:lnTo>
                  <a:lnTo>
                    <a:pt x="3529" y="6658"/>
                  </a:lnTo>
                  <a:lnTo>
                    <a:pt x="3515" y="6712"/>
                  </a:lnTo>
                  <a:lnTo>
                    <a:pt x="3501" y="6767"/>
                  </a:lnTo>
                  <a:lnTo>
                    <a:pt x="3494" y="6794"/>
                  </a:lnTo>
                  <a:lnTo>
                    <a:pt x="3488" y="6821"/>
                  </a:lnTo>
                  <a:lnTo>
                    <a:pt x="3482" y="6848"/>
                  </a:lnTo>
                  <a:lnTo>
                    <a:pt x="3477" y="6876"/>
                  </a:lnTo>
                  <a:lnTo>
                    <a:pt x="3473" y="6903"/>
                  </a:lnTo>
                  <a:lnTo>
                    <a:pt x="3468" y="6930"/>
                  </a:lnTo>
                  <a:lnTo>
                    <a:pt x="3466" y="6958"/>
                  </a:lnTo>
                  <a:lnTo>
                    <a:pt x="3464" y="6986"/>
                  </a:lnTo>
                  <a:lnTo>
                    <a:pt x="3464" y="7013"/>
                  </a:lnTo>
                  <a:lnTo>
                    <a:pt x="3465" y="7041"/>
                  </a:lnTo>
                  <a:lnTo>
                    <a:pt x="3467" y="7068"/>
                  </a:lnTo>
                  <a:lnTo>
                    <a:pt x="3472" y="7096"/>
                  </a:lnTo>
                  <a:lnTo>
                    <a:pt x="3478" y="7125"/>
                  </a:lnTo>
                  <a:lnTo>
                    <a:pt x="3485" y="7152"/>
                  </a:lnTo>
                  <a:lnTo>
                    <a:pt x="3494" y="7181"/>
                  </a:lnTo>
                  <a:lnTo>
                    <a:pt x="3505" y="7209"/>
                  </a:lnTo>
                  <a:lnTo>
                    <a:pt x="3510" y="7249"/>
                  </a:lnTo>
                  <a:lnTo>
                    <a:pt x="3516" y="7288"/>
                  </a:lnTo>
                  <a:lnTo>
                    <a:pt x="3522" y="7328"/>
                  </a:lnTo>
                  <a:lnTo>
                    <a:pt x="3529" y="7370"/>
                  </a:lnTo>
                  <a:lnTo>
                    <a:pt x="3543" y="7453"/>
                  </a:lnTo>
                  <a:lnTo>
                    <a:pt x="3558" y="7538"/>
                  </a:lnTo>
                  <a:lnTo>
                    <a:pt x="3572" y="7624"/>
                  </a:lnTo>
                  <a:lnTo>
                    <a:pt x="3585" y="7709"/>
                  </a:lnTo>
                  <a:lnTo>
                    <a:pt x="3590" y="7753"/>
                  </a:lnTo>
                  <a:lnTo>
                    <a:pt x="3594" y="7795"/>
                  </a:lnTo>
                  <a:lnTo>
                    <a:pt x="3597" y="7837"/>
                  </a:lnTo>
                  <a:lnTo>
                    <a:pt x="3600" y="7881"/>
                  </a:lnTo>
                  <a:lnTo>
                    <a:pt x="3615" y="7890"/>
                  </a:lnTo>
                  <a:lnTo>
                    <a:pt x="3628" y="7901"/>
                  </a:lnTo>
                  <a:lnTo>
                    <a:pt x="3640" y="7912"/>
                  </a:lnTo>
                  <a:lnTo>
                    <a:pt x="3650" y="7925"/>
                  </a:lnTo>
                  <a:lnTo>
                    <a:pt x="3659" y="7938"/>
                  </a:lnTo>
                  <a:lnTo>
                    <a:pt x="3667" y="7952"/>
                  </a:lnTo>
                  <a:lnTo>
                    <a:pt x="3674" y="7966"/>
                  </a:lnTo>
                  <a:lnTo>
                    <a:pt x="3681" y="7982"/>
                  </a:lnTo>
                  <a:lnTo>
                    <a:pt x="3686" y="7998"/>
                  </a:lnTo>
                  <a:lnTo>
                    <a:pt x="3691" y="8014"/>
                  </a:lnTo>
                  <a:lnTo>
                    <a:pt x="3695" y="8030"/>
                  </a:lnTo>
                  <a:lnTo>
                    <a:pt x="3698" y="8047"/>
                  </a:lnTo>
                  <a:lnTo>
                    <a:pt x="3705" y="8080"/>
                  </a:lnTo>
                  <a:lnTo>
                    <a:pt x="3710" y="8114"/>
                  </a:lnTo>
                  <a:lnTo>
                    <a:pt x="3710" y="8127"/>
                  </a:lnTo>
                  <a:lnTo>
                    <a:pt x="3708" y="8139"/>
                  </a:lnTo>
                  <a:lnTo>
                    <a:pt x="3705" y="8151"/>
                  </a:lnTo>
                  <a:lnTo>
                    <a:pt x="3700" y="8162"/>
                  </a:lnTo>
                  <a:lnTo>
                    <a:pt x="3695" y="8173"/>
                  </a:lnTo>
                  <a:lnTo>
                    <a:pt x="3689" y="8184"/>
                  </a:lnTo>
                  <a:lnTo>
                    <a:pt x="3682" y="8195"/>
                  </a:lnTo>
                  <a:lnTo>
                    <a:pt x="3675" y="8205"/>
                  </a:lnTo>
                  <a:lnTo>
                    <a:pt x="3659" y="8225"/>
                  </a:lnTo>
                  <a:lnTo>
                    <a:pt x="3644" y="8245"/>
                  </a:lnTo>
                  <a:lnTo>
                    <a:pt x="3636" y="8255"/>
                  </a:lnTo>
                  <a:lnTo>
                    <a:pt x="3629" y="8265"/>
                  </a:lnTo>
                  <a:lnTo>
                    <a:pt x="3622" y="8276"/>
                  </a:lnTo>
                  <a:lnTo>
                    <a:pt x="3616" y="8286"/>
                  </a:lnTo>
                  <a:lnTo>
                    <a:pt x="3620" y="8291"/>
                  </a:lnTo>
                  <a:lnTo>
                    <a:pt x="3623" y="8295"/>
                  </a:lnTo>
                  <a:lnTo>
                    <a:pt x="3626" y="8299"/>
                  </a:lnTo>
                  <a:lnTo>
                    <a:pt x="3628" y="8304"/>
                  </a:lnTo>
                  <a:lnTo>
                    <a:pt x="3631" y="8314"/>
                  </a:lnTo>
                  <a:lnTo>
                    <a:pt x="3632" y="8324"/>
                  </a:lnTo>
                  <a:lnTo>
                    <a:pt x="3632" y="8335"/>
                  </a:lnTo>
                  <a:lnTo>
                    <a:pt x="3631" y="8346"/>
                  </a:lnTo>
                  <a:lnTo>
                    <a:pt x="3629" y="8358"/>
                  </a:lnTo>
                  <a:lnTo>
                    <a:pt x="3627" y="8370"/>
                  </a:lnTo>
                  <a:lnTo>
                    <a:pt x="3624" y="8382"/>
                  </a:lnTo>
                  <a:lnTo>
                    <a:pt x="3622" y="8394"/>
                  </a:lnTo>
                  <a:lnTo>
                    <a:pt x="3620" y="8406"/>
                  </a:lnTo>
                  <a:lnTo>
                    <a:pt x="3620" y="8418"/>
                  </a:lnTo>
                  <a:lnTo>
                    <a:pt x="3620" y="8430"/>
                  </a:lnTo>
                  <a:lnTo>
                    <a:pt x="3622" y="8441"/>
                  </a:lnTo>
                  <a:lnTo>
                    <a:pt x="3624" y="8447"/>
                  </a:lnTo>
                  <a:lnTo>
                    <a:pt x="3626" y="8453"/>
                  </a:lnTo>
                  <a:lnTo>
                    <a:pt x="3629" y="8458"/>
                  </a:lnTo>
                  <a:lnTo>
                    <a:pt x="3632" y="8464"/>
                  </a:lnTo>
                  <a:lnTo>
                    <a:pt x="3625" y="8475"/>
                  </a:lnTo>
                  <a:lnTo>
                    <a:pt x="3619" y="8489"/>
                  </a:lnTo>
                  <a:lnTo>
                    <a:pt x="3614" y="8501"/>
                  </a:lnTo>
                  <a:lnTo>
                    <a:pt x="3610" y="8515"/>
                  </a:lnTo>
                  <a:lnTo>
                    <a:pt x="3606" y="8528"/>
                  </a:lnTo>
                  <a:lnTo>
                    <a:pt x="3603" y="8542"/>
                  </a:lnTo>
                  <a:lnTo>
                    <a:pt x="3600" y="8556"/>
                  </a:lnTo>
                  <a:lnTo>
                    <a:pt x="3597" y="8570"/>
                  </a:lnTo>
                  <a:lnTo>
                    <a:pt x="3594" y="8598"/>
                  </a:lnTo>
                  <a:lnTo>
                    <a:pt x="3592" y="8627"/>
                  </a:lnTo>
                  <a:lnTo>
                    <a:pt x="3590" y="8654"/>
                  </a:lnTo>
                  <a:lnTo>
                    <a:pt x="3588" y="8681"/>
                  </a:lnTo>
                  <a:lnTo>
                    <a:pt x="3610" y="8697"/>
                  </a:lnTo>
                  <a:lnTo>
                    <a:pt x="3632" y="8712"/>
                  </a:lnTo>
                  <a:lnTo>
                    <a:pt x="3654" y="8727"/>
                  </a:lnTo>
                  <a:lnTo>
                    <a:pt x="3676" y="8743"/>
                  </a:lnTo>
                  <a:lnTo>
                    <a:pt x="3722" y="8771"/>
                  </a:lnTo>
                  <a:lnTo>
                    <a:pt x="3769" y="8797"/>
                  </a:lnTo>
                  <a:lnTo>
                    <a:pt x="3815" y="8822"/>
                  </a:lnTo>
                  <a:lnTo>
                    <a:pt x="3863" y="8846"/>
                  </a:lnTo>
                  <a:lnTo>
                    <a:pt x="3911" y="8871"/>
                  </a:lnTo>
                  <a:lnTo>
                    <a:pt x="3959" y="8893"/>
                  </a:lnTo>
                  <a:lnTo>
                    <a:pt x="3971" y="8912"/>
                  </a:lnTo>
                  <a:lnTo>
                    <a:pt x="3982" y="8931"/>
                  </a:lnTo>
                  <a:lnTo>
                    <a:pt x="3991" y="8949"/>
                  </a:lnTo>
                  <a:lnTo>
                    <a:pt x="3998" y="8967"/>
                  </a:lnTo>
                  <a:lnTo>
                    <a:pt x="4001" y="8976"/>
                  </a:lnTo>
                  <a:lnTo>
                    <a:pt x="4003" y="8986"/>
                  </a:lnTo>
                  <a:lnTo>
                    <a:pt x="4004" y="8997"/>
                  </a:lnTo>
                  <a:lnTo>
                    <a:pt x="4005" y="9007"/>
                  </a:lnTo>
                  <a:lnTo>
                    <a:pt x="4005" y="9017"/>
                  </a:lnTo>
                  <a:lnTo>
                    <a:pt x="4004" y="9028"/>
                  </a:lnTo>
                  <a:lnTo>
                    <a:pt x="4002" y="9040"/>
                  </a:lnTo>
                  <a:lnTo>
                    <a:pt x="3999" y="9052"/>
                  </a:lnTo>
                  <a:lnTo>
                    <a:pt x="3992" y="9066"/>
                  </a:lnTo>
                  <a:lnTo>
                    <a:pt x="3985" y="9079"/>
                  </a:lnTo>
                  <a:lnTo>
                    <a:pt x="3975" y="9091"/>
                  </a:lnTo>
                  <a:lnTo>
                    <a:pt x="3967" y="9101"/>
                  </a:lnTo>
                  <a:lnTo>
                    <a:pt x="3957" y="9110"/>
                  </a:lnTo>
                  <a:lnTo>
                    <a:pt x="3947" y="9119"/>
                  </a:lnTo>
                  <a:lnTo>
                    <a:pt x="3936" y="9127"/>
                  </a:lnTo>
                  <a:lnTo>
                    <a:pt x="3925" y="9133"/>
                  </a:lnTo>
                  <a:lnTo>
                    <a:pt x="3913" y="9139"/>
                  </a:lnTo>
                  <a:lnTo>
                    <a:pt x="3901" y="9144"/>
                  </a:lnTo>
                  <a:lnTo>
                    <a:pt x="3889" y="9148"/>
                  </a:lnTo>
                  <a:lnTo>
                    <a:pt x="3876" y="9153"/>
                  </a:lnTo>
                  <a:lnTo>
                    <a:pt x="3849" y="9160"/>
                  </a:lnTo>
                  <a:lnTo>
                    <a:pt x="3823" y="9167"/>
                  </a:lnTo>
                  <a:lnTo>
                    <a:pt x="3797" y="9175"/>
                  </a:lnTo>
                  <a:lnTo>
                    <a:pt x="3771" y="9183"/>
                  </a:lnTo>
                  <a:lnTo>
                    <a:pt x="3759" y="9189"/>
                  </a:lnTo>
                  <a:lnTo>
                    <a:pt x="3747" y="9194"/>
                  </a:lnTo>
                  <a:lnTo>
                    <a:pt x="3735" y="9201"/>
                  </a:lnTo>
                  <a:lnTo>
                    <a:pt x="3723" y="9208"/>
                  </a:lnTo>
                  <a:lnTo>
                    <a:pt x="3712" y="9216"/>
                  </a:lnTo>
                  <a:lnTo>
                    <a:pt x="3702" y="9225"/>
                  </a:lnTo>
                  <a:lnTo>
                    <a:pt x="3692" y="9235"/>
                  </a:lnTo>
                  <a:lnTo>
                    <a:pt x="3683" y="9248"/>
                  </a:lnTo>
                  <a:lnTo>
                    <a:pt x="3675" y="9261"/>
                  </a:lnTo>
                  <a:lnTo>
                    <a:pt x="3667" y="9275"/>
                  </a:lnTo>
                  <a:lnTo>
                    <a:pt x="3661" y="9291"/>
                  </a:lnTo>
                  <a:lnTo>
                    <a:pt x="3655" y="9308"/>
                  </a:lnTo>
                  <a:lnTo>
                    <a:pt x="3642" y="9318"/>
                  </a:lnTo>
                  <a:lnTo>
                    <a:pt x="3629" y="9326"/>
                  </a:lnTo>
                  <a:lnTo>
                    <a:pt x="3615" y="9334"/>
                  </a:lnTo>
                  <a:lnTo>
                    <a:pt x="3601" y="9341"/>
                  </a:lnTo>
                  <a:lnTo>
                    <a:pt x="3585" y="9347"/>
                  </a:lnTo>
                  <a:lnTo>
                    <a:pt x="3570" y="9352"/>
                  </a:lnTo>
                  <a:lnTo>
                    <a:pt x="3555" y="9357"/>
                  </a:lnTo>
                  <a:lnTo>
                    <a:pt x="3539" y="9361"/>
                  </a:lnTo>
                  <a:lnTo>
                    <a:pt x="3508" y="9367"/>
                  </a:lnTo>
                  <a:lnTo>
                    <a:pt x="3477" y="9373"/>
                  </a:lnTo>
                  <a:lnTo>
                    <a:pt x="3445" y="9377"/>
                  </a:lnTo>
                  <a:lnTo>
                    <a:pt x="3415" y="9380"/>
                  </a:lnTo>
                  <a:lnTo>
                    <a:pt x="3423" y="9439"/>
                  </a:lnTo>
                  <a:lnTo>
                    <a:pt x="3432" y="9498"/>
                  </a:lnTo>
                  <a:lnTo>
                    <a:pt x="3443" y="9557"/>
                  </a:lnTo>
                  <a:lnTo>
                    <a:pt x="3454" y="9615"/>
                  </a:lnTo>
                  <a:lnTo>
                    <a:pt x="3466" y="9674"/>
                  </a:lnTo>
                  <a:lnTo>
                    <a:pt x="3480" y="9731"/>
                  </a:lnTo>
                  <a:lnTo>
                    <a:pt x="3493" y="9790"/>
                  </a:lnTo>
                  <a:lnTo>
                    <a:pt x="3507" y="9847"/>
                  </a:lnTo>
                  <a:lnTo>
                    <a:pt x="3522" y="9905"/>
                  </a:lnTo>
                  <a:lnTo>
                    <a:pt x="3538" y="9962"/>
                  </a:lnTo>
                  <a:lnTo>
                    <a:pt x="3554" y="10020"/>
                  </a:lnTo>
                  <a:lnTo>
                    <a:pt x="3571" y="10076"/>
                  </a:lnTo>
                  <a:lnTo>
                    <a:pt x="3606" y="10190"/>
                  </a:lnTo>
                  <a:lnTo>
                    <a:pt x="3642" y="10304"/>
                  </a:lnTo>
                  <a:lnTo>
                    <a:pt x="3680" y="10417"/>
                  </a:lnTo>
                  <a:lnTo>
                    <a:pt x="3717" y="10530"/>
                  </a:lnTo>
                  <a:lnTo>
                    <a:pt x="3756" y="10643"/>
                  </a:lnTo>
                  <a:lnTo>
                    <a:pt x="3794" y="10756"/>
                  </a:lnTo>
                  <a:lnTo>
                    <a:pt x="3832" y="10868"/>
                  </a:lnTo>
                  <a:lnTo>
                    <a:pt x="3870" y="10981"/>
                  </a:lnTo>
                  <a:lnTo>
                    <a:pt x="3905" y="11095"/>
                  </a:lnTo>
                  <a:lnTo>
                    <a:pt x="3938" y="11209"/>
                  </a:lnTo>
                  <a:lnTo>
                    <a:pt x="3941" y="11231"/>
                  </a:lnTo>
                  <a:lnTo>
                    <a:pt x="3943" y="11253"/>
                  </a:lnTo>
                  <a:lnTo>
                    <a:pt x="3945" y="11276"/>
                  </a:lnTo>
                  <a:lnTo>
                    <a:pt x="3946" y="11297"/>
                  </a:lnTo>
                  <a:lnTo>
                    <a:pt x="3946" y="11319"/>
                  </a:lnTo>
                  <a:lnTo>
                    <a:pt x="3946" y="11341"/>
                  </a:lnTo>
                  <a:lnTo>
                    <a:pt x="3945" y="11363"/>
                  </a:lnTo>
                  <a:lnTo>
                    <a:pt x="3944" y="11384"/>
                  </a:lnTo>
                  <a:lnTo>
                    <a:pt x="3940" y="11429"/>
                  </a:lnTo>
                  <a:lnTo>
                    <a:pt x="3933" y="11471"/>
                  </a:lnTo>
                  <a:lnTo>
                    <a:pt x="3925" y="11515"/>
                  </a:lnTo>
                  <a:lnTo>
                    <a:pt x="3915" y="11557"/>
                  </a:lnTo>
                  <a:lnTo>
                    <a:pt x="3904" y="11599"/>
                  </a:lnTo>
                  <a:lnTo>
                    <a:pt x="3891" y="11642"/>
                  </a:lnTo>
                  <a:lnTo>
                    <a:pt x="3877" y="11683"/>
                  </a:lnTo>
                  <a:lnTo>
                    <a:pt x="3862" y="11724"/>
                  </a:lnTo>
                  <a:lnTo>
                    <a:pt x="3845" y="11765"/>
                  </a:lnTo>
                  <a:lnTo>
                    <a:pt x="3828" y="11805"/>
                  </a:lnTo>
                  <a:lnTo>
                    <a:pt x="3811" y="11845"/>
                  </a:lnTo>
                  <a:lnTo>
                    <a:pt x="3793" y="11884"/>
                  </a:lnTo>
                  <a:lnTo>
                    <a:pt x="3778" y="11935"/>
                  </a:lnTo>
                  <a:lnTo>
                    <a:pt x="3763" y="11984"/>
                  </a:lnTo>
                  <a:lnTo>
                    <a:pt x="3749" y="12036"/>
                  </a:lnTo>
                  <a:lnTo>
                    <a:pt x="3735" y="12086"/>
                  </a:lnTo>
                  <a:lnTo>
                    <a:pt x="3721" y="12137"/>
                  </a:lnTo>
                  <a:lnTo>
                    <a:pt x="3708" y="12190"/>
                  </a:lnTo>
                  <a:lnTo>
                    <a:pt x="3696" y="12241"/>
                  </a:lnTo>
                  <a:lnTo>
                    <a:pt x="3684" y="12294"/>
                  </a:lnTo>
                  <a:lnTo>
                    <a:pt x="3662" y="12400"/>
                  </a:lnTo>
                  <a:lnTo>
                    <a:pt x="3641" y="12505"/>
                  </a:lnTo>
                  <a:lnTo>
                    <a:pt x="3623" y="12613"/>
                  </a:lnTo>
                  <a:lnTo>
                    <a:pt x="3606" y="12720"/>
                  </a:lnTo>
                  <a:lnTo>
                    <a:pt x="3589" y="12829"/>
                  </a:lnTo>
                  <a:lnTo>
                    <a:pt x="3576" y="12937"/>
                  </a:lnTo>
                  <a:lnTo>
                    <a:pt x="3563" y="13046"/>
                  </a:lnTo>
                  <a:lnTo>
                    <a:pt x="3552" y="13154"/>
                  </a:lnTo>
                  <a:lnTo>
                    <a:pt x="3543" y="13262"/>
                  </a:lnTo>
                  <a:lnTo>
                    <a:pt x="3535" y="13370"/>
                  </a:lnTo>
                  <a:lnTo>
                    <a:pt x="3527" y="13478"/>
                  </a:lnTo>
                  <a:lnTo>
                    <a:pt x="3521" y="13584"/>
                  </a:lnTo>
                  <a:lnTo>
                    <a:pt x="3518" y="13606"/>
                  </a:lnTo>
                  <a:lnTo>
                    <a:pt x="3516" y="13629"/>
                  </a:lnTo>
                  <a:lnTo>
                    <a:pt x="3515" y="13650"/>
                  </a:lnTo>
                  <a:lnTo>
                    <a:pt x="3514" y="13673"/>
                  </a:lnTo>
                  <a:lnTo>
                    <a:pt x="3514" y="13717"/>
                  </a:lnTo>
                  <a:lnTo>
                    <a:pt x="3515" y="13761"/>
                  </a:lnTo>
                  <a:lnTo>
                    <a:pt x="3519" y="13805"/>
                  </a:lnTo>
                  <a:lnTo>
                    <a:pt x="3523" y="13849"/>
                  </a:lnTo>
                  <a:lnTo>
                    <a:pt x="3528" y="13892"/>
                  </a:lnTo>
                  <a:lnTo>
                    <a:pt x="3534" y="13937"/>
                  </a:lnTo>
                  <a:lnTo>
                    <a:pt x="3540" y="13980"/>
                  </a:lnTo>
                  <a:lnTo>
                    <a:pt x="3545" y="14024"/>
                  </a:lnTo>
                  <a:lnTo>
                    <a:pt x="3550" y="14068"/>
                  </a:lnTo>
                  <a:lnTo>
                    <a:pt x="3554" y="14112"/>
                  </a:lnTo>
                  <a:lnTo>
                    <a:pt x="3557" y="14156"/>
                  </a:lnTo>
                  <a:lnTo>
                    <a:pt x="3558" y="14201"/>
                  </a:lnTo>
                  <a:lnTo>
                    <a:pt x="3557" y="14223"/>
                  </a:lnTo>
                  <a:lnTo>
                    <a:pt x="3557" y="14245"/>
                  </a:lnTo>
                  <a:lnTo>
                    <a:pt x="3555" y="14267"/>
                  </a:lnTo>
                  <a:lnTo>
                    <a:pt x="3553" y="14291"/>
                  </a:lnTo>
                  <a:lnTo>
                    <a:pt x="3555" y="14295"/>
                  </a:lnTo>
                  <a:lnTo>
                    <a:pt x="3558" y="14299"/>
                  </a:lnTo>
                  <a:lnTo>
                    <a:pt x="3561" y="14302"/>
                  </a:lnTo>
                  <a:lnTo>
                    <a:pt x="3565" y="14304"/>
                  </a:lnTo>
                  <a:lnTo>
                    <a:pt x="3573" y="14309"/>
                  </a:lnTo>
                  <a:lnTo>
                    <a:pt x="3581" y="14312"/>
                  </a:lnTo>
                  <a:lnTo>
                    <a:pt x="3585" y="14314"/>
                  </a:lnTo>
                  <a:lnTo>
                    <a:pt x="3588" y="14317"/>
                  </a:lnTo>
                  <a:lnTo>
                    <a:pt x="3591" y="14319"/>
                  </a:lnTo>
                  <a:lnTo>
                    <a:pt x="3593" y="14322"/>
                  </a:lnTo>
                  <a:lnTo>
                    <a:pt x="3594" y="14326"/>
                  </a:lnTo>
                  <a:lnTo>
                    <a:pt x="3595" y="14330"/>
                  </a:lnTo>
                  <a:lnTo>
                    <a:pt x="3594" y="14335"/>
                  </a:lnTo>
                  <a:lnTo>
                    <a:pt x="3592" y="14341"/>
                  </a:lnTo>
                  <a:lnTo>
                    <a:pt x="3643" y="14346"/>
                  </a:lnTo>
                  <a:lnTo>
                    <a:pt x="3694" y="14351"/>
                  </a:lnTo>
                  <a:lnTo>
                    <a:pt x="3749" y="14357"/>
                  </a:lnTo>
                  <a:lnTo>
                    <a:pt x="3804" y="14363"/>
                  </a:lnTo>
                  <a:lnTo>
                    <a:pt x="3860" y="14371"/>
                  </a:lnTo>
                  <a:lnTo>
                    <a:pt x="3917" y="14381"/>
                  </a:lnTo>
                  <a:lnTo>
                    <a:pt x="3945" y="14386"/>
                  </a:lnTo>
                  <a:lnTo>
                    <a:pt x="3972" y="14393"/>
                  </a:lnTo>
                  <a:lnTo>
                    <a:pt x="4001" y="14399"/>
                  </a:lnTo>
                  <a:lnTo>
                    <a:pt x="4029" y="14407"/>
                  </a:lnTo>
                  <a:lnTo>
                    <a:pt x="4056" y="14416"/>
                  </a:lnTo>
                  <a:lnTo>
                    <a:pt x="4083" y="14426"/>
                  </a:lnTo>
                  <a:lnTo>
                    <a:pt x="4110" y="14436"/>
                  </a:lnTo>
                  <a:lnTo>
                    <a:pt x="4136" y="14447"/>
                  </a:lnTo>
                  <a:lnTo>
                    <a:pt x="4161" y="14459"/>
                  </a:lnTo>
                  <a:lnTo>
                    <a:pt x="4186" y="14472"/>
                  </a:lnTo>
                  <a:lnTo>
                    <a:pt x="4210" y="14486"/>
                  </a:lnTo>
                  <a:lnTo>
                    <a:pt x="4235" y="14501"/>
                  </a:lnTo>
                  <a:lnTo>
                    <a:pt x="4257" y="14518"/>
                  </a:lnTo>
                  <a:lnTo>
                    <a:pt x="4279" y="14537"/>
                  </a:lnTo>
                  <a:lnTo>
                    <a:pt x="4300" y="14556"/>
                  </a:lnTo>
                  <a:lnTo>
                    <a:pt x="4320" y="14576"/>
                  </a:lnTo>
                  <a:lnTo>
                    <a:pt x="4338" y="14598"/>
                  </a:lnTo>
                  <a:lnTo>
                    <a:pt x="4356" y="14621"/>
                  </a:lnTo>
                  <a:lnTo>
                    <a:pt x="4373" y="14646"/>
                  </a:lnTo>
                  <a:lnTo>
                    <a:pt x="4389" y="14673"/>
                  </a:lnTo>
                  <a:lnTo>
                    <a:pt x="4393" y="14694"/>
                  </a:lnTo>
                  <a:lnTo>
                    <a:pt x="4396" y="14714"/>
                  </a:lnTo>
                  <a:lnTo>
                    <a:pt x="4398" y="14734"/>
                  </a:lnTo>
                  <a:lnTo>
                    <a:pt x="4400" y="14753"/>
                  </a:lnTo>
                  <a:lnTo>
                    <a:pt x="4400" y="14773"/>
                  </a:lnTo>
                  <a:lnTo>
                    <a:pt x="4400" y="14793"/>
                  </a:lnTo>
                  <a:lnTo>
                    <a:pt x="4398" y="14812"/>
                  </a:lnTo>
                  <a:lnTo>
                    <a:pt x="4395" y="14831"/>
                  </a:lnTo>
                  <a:lnTo>
                    <a:pt x="4392" y="14850"/>
                  </a:lnTo>
                  <a:lnTo>
                    <a:pt x="4387" y="14868"/>
                  </a:lnTo>
                  <a:lnTo>
                    <a:pt x="4380" y="14886"/>
                  </a:lnTo>
                  <a:lnTo>
                    <a:pt x="4373" y="14903"/>
                  </a:lnTo>
                  <a:lnTo>
                    <a:pt x="4363" y="14921"/>
                  </a:lnTo>
                  <a:lnTo>
                    <a:pt x="4352" y="14937"/>
                  </a:lnTo>
                  <a:lnTo>
                    <a:pt x="4340" y="14953"/>
                  </a:lnTo>
                  <a:lnTo>
                    <a:pt x="4326" y="14968"/>
                  </a:lnTo>
                  <a:lnTo>
                    <a:pt x="4288" y="14993"/>
                  </a:lnTo>
                  <a:lnTo>
                    <a:pt x="4249" y="15015"/>
                  </a:lnTo>
                  <a:lnTo>
                    <a:pt x="4209" y="15035"/>
                  </a:lnTo>
                  <a:lnTo>
                    <a:pt x="4170" y="15055"/>
                  </a:lnTo>
                  <a:lnTo>
                    <a:pt x="4130" y="15072"/>
                  </a:lnTo>
                  <a:lnTo>
                    <a:pt x="4089" y="15087"/>
                  </a:lnTo>
                  <a:lnTo>
                    <a:pt x="4048" y="15101"/>
                  </a:lnTo>
                  <a:lnTo>
                    <a:pt x="4007" y="15114"/>
                  </a:lnTo>
                  <a:lnTo>
                    <a:pt x="3965" y="15125"/>
                  </a:lnTo>
                  <a:lnTo>
                    <a:pt x="3924" y="15135"/>
                  </a:lnTo>
                  <a:lnTo>
                    <a:pt x="3882" y="15143"/>
                  </a:lnTo>
                  <a:lnTo>
                    <a:pt x="3839" y="15150"/>
                  </a:lnTo>
                  <a:lnTo>
                    <a:pt x="3797" y="15156"/>
                  </a:lnTo>
                  <a:lnTo>
                    <a:pt x="3754" y="15161"/>
                  </a:lnTo>
                  <a:lnTo>
                    <a:pt x="3710" y="15167"/>
                  </a:lnTo>
                  <a:lnTo>
                    <a:pt x="3667" y="15170"/>
                  </a:lnTo>
                  <a:lnTo>
                    <a:pt x="3624" y="15172"/>
                  </a:lnTo>
                  <a:lnTo>
                    <a:pt x="3579" y="15174"/>
                  </a:lnTo>
                  <a:lnTo>
                    <a:pt x="3535" y="15174"/>
                  </a:lnTo>
                  <a:lnTo>
                    <a:pt x="3491" y="15175"/>
                  </a:lnTo>
                  <a:lnTo>
                    <a:pt x="3402" y="15173"/>
                  </a:lnTo>
                  <a:lnTo>
                    <a:pt x="3312" y="15170"/>
                  </a:lnTo>
                  <a:lnTo>
                    <a:pt x="3222" y="15166"/>
                  </a:lnTo>
                  <a:lnTo>
                    <a:pt x="3131" y="15160"/>
                  </a:lnTo>
                  <a:lnTo>
                    <a:pt x="3040" y="15155"/>
                  </a:lnTo>
                  <a:lnTo>
                    <a:pt x="2949" y="15150"/>
                  </a:lnTo>
                  <a:lnTo>
                    <a:pt x="2981" y="15183"/>
                  </a:lnTo>
                  <a:lnTo>
                    <a:pt x="3013" y="15216"/>
                  </a:lnTo>
                  <a:lnTo>
                    <a:pt x="3045" y="15251"/>
                  </a:lnTo>
                  <a:lnTo>
                    <a:pt x="3076" y="15286"/>
                  </a:lnTo>
                  <a:lnTo>
                    <a:pt x="3108" y="15324"/>
                  </a:lnTo>
                  <a:lnTo>
                    <a:pt x="3137" y="15361"/>
                  </a:lnTo>
                  <a:lnTo>
                    <a:pt x="3151" y="15381"/>
                  </a:lnTo>
                  <a:lnTo>
                    <a:pt x="3165" y="15400"/>
                  </a:lnTo>
                  <a:lnTo>
                    <a:pt x="3177" y="15421"/>
                  </a:lnTo>
                  <a:lnTo>
                    <a:pt x="3189" y="15441"/>
                  </a:lnTo>
                  <a:lnTo>
                    <a:pt x="3200" y="15461"/>
                  </a:lnTo>
                  <a:lnTo>
                    <a:pt x="3211" y="15482"/>
                  </a:lnTo>
                  <a:lnTo>
                    <a:pt x="3221" y="15503"/>
                  </a:lnTo>
                  <a:lnTo>
                    <a:pt x="3230" y="15524"/>
                  </a:lnTo>
                  <a:lnTo>
                    <a:pt x="3237" y="15546"/>
                  </a:lnTo>
                  <a:lnTo>
                    <a:pt x="3243" y="15567"/>
                  </a:lnTo>
                  <a:lnTo>
                    <a:pt x="3248" y="15589"/>
                  </a:lnTo>
                  <a:lnTo>
                    <a:pt x="3252" y="15611"/>
                  </a:lnTo>
                  <a:lnTo>
                    <a:pt x="3254" y="15633"/>
                  </a:lnTo>
                  <a:lnTo>
                    <a:pt x="3255" y="15656"/>
                  </a:lnTo>
                  <a:lnTo>
                    <a:pt x="3254" y="15679"/>
                  </a:lnTo>
                  <a:lnTo>
                    <a:pt x="3252" y="15702"/>
                  </a:lnTo>
                  <a:lnTo>
                    <a:pt x="3248" y="15725"/>
                  </a:lnTo>
                  <a:lnTo>
                    <a:pt x="3243" y="15749"/>
                  </a:lnTo>
                  <a:lnTo>
                    <a:pt x="3235" y="15772"/>
                  </a:lnTo>
                  <a:lnTo>
                    <a:pt x="3226" y="15797"/>
                  </a:lnTo>
                  <a:lnTo>
                    <a:pt x="3245" y="15833"/>
                  </a:lnTo>
                  <a:lnTo>
                    <a:pt x="3242" y="15834"/>
                  </a:lnTo>
                  <a:lnTo>
                    <a:pt x="3239" y="15835"/>
                  </a:lnTo>
                  <a:lnTo>
                    <a:pt x="3237" y="15836"/>
                  </a:lnTo>
                  <a:lnTo>
                    <a:pt x="3235" y="15838"/>
                  </a:lnTo>
                  <a:lnTo>
                    <a:pt x="3231" y="15842"/>
                  </a:lnTo>
                  <a:lnTo>
                    <a:pt x="3226" y="15845"/>
                  </a:lnTo>
                  <a:lnTo>
                    <a:pt x="3209" y="15806"/>
                  </a:lnTo>
                  <a:lnTo>
                    <a:pt x="3190" y="15825"/>
                  </a:lnTo>
                  <a:lnTo>
                    <a:pt x="3170" y="15843"/>
                  </a:lnTo>
                  <a:lnTo>
                    <a:pt x="3149" y="15860"/>
                  </a:lnTo>
                  <a:lnTo>
                    <a:pt x="3127" y="15876"/>
                  </a:lnTo>
                  <a:lnTo>
                    <a:pt x="3105" y="15890"/>
                  </a:lnTo>
                  <a:lnTo>
                    <a:pt x="3081" y="15903"/>
                  </a:lnTo>
                  <a:lnTo>
                    <a:pt x="3057" y="15915"/>
                  </a:lnTo>
                  <a:lnTo>
                    <a:pt x="3032" y="15927"/>
                  </a:lnTo>
                  <a:lnTo>
                    <a:pt x="3007" y="15937"/>
                  </a:lnTo>
                  <a:lnTo>
                    <a:pt x="2982" y="15946"/>
                  </a:lnTo>
                  <a:lnTo>
                    <a:pt x="2955" y="15954"/>
                  </a:lnTo>
                  <a:lnTo>
                    <a:pt x="2928" y="15961"/>
                  </a:lnTo>
                  <a:lnTo>
                    <a:pt x="2902" y="15967"/>
                  </a:lnTo>
                  <a:lnTo>
                    <a:pt x="2875" y="15972"/>
                  </a:lnTo>
                  <a:lnTo>
                    <a:pt x="2847" y="15976"/>
                  </a:lnTo>
                  <a:lnTo>
                    <a:pt x="2819" y="15979"/>
                  </a:lnTo>
                  <a:lnTo>
                    <a:pt x="2791" y="15981"/>
                  </a:lnTo>
                  <a:lnTo>
                    <a:pt x="2763" y="15983"/>
                  </a:lnTo>
                  <a:lnTo>
                    <a:pt x="2735" y="15984"/>
                  </a:lnTo>
                  <a:lnTo>
                    <a:pt x="2707" y="15984"/>
                  </a:lnTo>
                  <a:lnTo>
                    <a:pt x="2679" y="15983"/>
                  </a:lnTo>
                  <a:lnTo>
                    <a:pt x="2651" y="15982"/>
                  </a:lnTo>
                  <a:lnTo>
                    <a:pt x="2624" y="15980"/>
                  </a:lnTo>
                  <a:lnTo>
                    <a:pt x="2596" y="15978"/>
                  </a:lnTo>
                  <a:lnTo>
                    <a:pt x="2568" y="15975"/>
                  </a:lnTo>
                  <a:lnTo>
                    <a:pt x="2541" y="15971"/>
                  </a:lnTo>
                  <a:lnTo>
                    <a:pt x="2515" y="15967"/>
                  </a:lnTo>
                  <a:lnTo>
                    <a:pt x="2489" y="15962"/>
                  </a:lnTo>
                  <a:lnTo>
                    <a:pt x="2463" y="15957"/>
                  </a:lnTo>
                  <a:lnTo>
                    <a:pt x="2437" y="15952"/>
                  </a:lnTo>
                  <a:lnTo>
                    <a:pt x="2413" y="15946"/>
                  </a:lnTo>
                  <a:lnTo>
                    <a:pt x="2389" y="15940"/>
                  </a:lnTo>
                  <a:lnTo>
                    <a:pt x="2358" y="15932"/>
                  </a:lnTo>
                  <a:lnTo>
                    <a:pt x="2327" y="15923"/>
                  </a:lnTo>
                  <a:lnTo>
                    <a:pt x="2297" y="15912"/>
                  </a:lnTo>
                  <a:lnTo>
                    <a:pt x="2267" y="15902"/>
                  </a:lnTo>
                  <a:lnTo>
                    <a:pt x="2238" y="15890"/>
                  </a:lnTo>
                  <a:lnTo>
                    <a:pt x="2210" y="15878"/>
                  </a:lnTo>
                  <a:lnTo>
                    <a:pt x="2180" y="15865"/>
                  </a:lnTo>
                  <a:lnTo>
                    <a:pt x="2152" y="15852"/>
                  </a:lnTo>
                  <a:lnTo>
                    <a:pt x="2097" y="15823"/>
                  </a:lnTo>
                  <a:lnTo>
                    <a:pt x="2042" y="15792"/>
                  </a:lnTo>
                  <a:lnTo>
                    <a:pt x="1988" y="15760"/>
                  </a:lnTo>
                  <a:lnTo>
                    <a:pt x="1933" y="15728"/>
                  </a:lnTo>
                  <a:lnTo>
                    <a:pt x="1880" y="15695"/>
                  </a:lnTo>
                  <a:lnTo>
                    <a:pt x="1826" y="15662"/>
                  </a:lnTo>
                  <a:lnTo>
                    <a:pt x="1771" y="15631"/>
                  </a:lnTo>
                  <a:lnTo>
                    <a:pt x="1716" y="15601"/>
                  </a:lnTo>
                  <a:lnTo>
                    <a:pt x="1688" y="15587"/>
                  </a:lnTo>
                  <a:lnTo>
                    <a:pt x="1659" y="15574"/>
                  </a:lnTo>
                  <a:lnTo>
                    <a:pt x="1631" y="15561"/>
                  </a:lnTo>
                  <a:lnTo>
                    <a:pt x="1602" y="15548"/>
                  </a:lnTo>
                  <a:lnTo>
                    <a:pt x="1573" y="15535"/>
                  </a:lnTo>
                  <a:lnTo>
                    <a:pt x="1543" y="15525"/>
                  </a:lnTo>
                  <a:lnTo>
                    <a:pt x="1513" y="15515"/>
                  </a:lnTo>
                  <a:lnTo>
                    <a:pt x="1482" y="15506"/>
                  </a:lnTo>
                  <a:lnTo>
                    <a:pt x="1407" y="15490"/>
                  </a:lnTo>
                  <a:lnTo>
                    <a:pt x="1328" y="15474"/>
                  </a:lnTo>
                  <a:lnTo>
                    <a:pt x="1288" y="15465"/>
                  </a:lnTo>
                  <a:lnTo>
                    <a:pt x="1248" y="15455"/>
                  </a:lnTo>
                  <a:lnTo>
                    <a:pt x="1228" y="15450"/>
                  </a:lnTo>
                  <a:lnTo>
                    <a:pt x="1209" y="15444"/>
                  </a:lnTo>
                  <a:lnTo>
                    <a:pt x="1189" y="15437"/>
                  </a:lnTo>
                  <a:lnTo>
                    <a:pt x="1170" y="15430"/>
                  </a:lnTo>
                  <a:lnTo>
                    <a:pt x="1151" y="15423"/>
                  </a:lnTo>
                  <a:lnTo>
                    <a:pt x="1133" y="15414"/>
                  </a:lnTo>
                  <a:lnTo>
                    <a:pt x="1115" y="15405"/>
                  </a:lnTo>
                  <a:lnTo>
                    <a:pt x="1098" y="15396"/>
                  </a:lnTo>
                  <a:lnTo>
                    <a:pt x="1082" y="15386"/>
                  </a:lnTo>
                  <a:lnTo>
                    <a:pt x="1065" y="15375"/>
                  </a:lnTo>
                  <a:lnTo>
                    <a:pt x="1049" y="15364"/>
                  </a:lnTo>
                  <a:lnTo>
                    <a:pt x="1035" y="15352"/>
                  </a:lnTo>
                  <a:lnTo>
                    <a:pt x="1021" y="15339"/>
                  </a:lnTo>
                  <a:lnTo>
                    <a:pt x="1008" y="15324"/>
                  </a:lnTo>
                  <a:lnTo>
                    <a:pt x="996" y="15309"/>
                  </a:lnTo>
                  <a:lnTo>
                    <a:pt x="984" y="15293"/>
                  </a:lnTo>
                  <a:lnTo>
                    <a:pt x="974" y="15275"/>
                  </a:lnTo>
                  <a:lnTo>
                    <a:pt x="965" y="15257"/>
                  </a:lnTo>
                  <a:lnTo>
                    <a:pt x="957" y="15238"/>
                  </a:lnTo>
                  <a:lnTo>
                    <a:pt x="950" y="15217"/>
                  </a:lnTo>
                  <a:lnTo>
                    <a:pt x="950" y="15206"/>
                  </a:lnTo>
                  <a:lnTo>
                    <a:pt x="950" y="15195"/>
                  </a:lnTo>
                  <a:lnTo>
                    <a:pt x="949" y="15184"/>
                  </a:lnTo>
                  <a:lnTo>
                    <a:pt x="948" y="15172"/>
                  </a:lnTo>
                  <a:lnTo>
                    <a:pt x="943" y="15149"/>
                  </a:lnTo>
                  <a:lnTo>
                    <a:pt x="937" y="15126"/>
                  </a:lnTo>
                  <a:lnTo>
                    <a:pt x="922" y="15082"/>
                  </a:lnTo>
                  <a:lnTo>
                    <a:pt x="907" y="15037"/>
                  </a:lnTo>
                  <a:lnTo>
                    <a:pt x="901" y="15016"/>
                  </a:lnTo>
                  <a:lnTo>
                    <a:pt x="896" y="14994"/>
                  </a:lnTo>
                  <a:lnTo>
                    <a:pt x="895" y="14983"/>
                  </a:lnTo>
                  <a:lnTo>
                    <a:pt x="894" y="14973"/>
                  </a:lnTo>
                  <a:lnTo>
                    <a:pt x="893" y="14962"/>
                  </a:lnTo>
                  <a:lnTo>
                    <a:pt x="893" y="14951"/>
                  </a:lnTo>
                  <a:lnTo>
                    <a:pt x="894" y="14941"/>
                  </a:lnTo>
                  <a:lnTo>
                    <a:pt x="896" y="14930"/>
                  </a:lnTo>
                  <a:lnTo>
                    <a:pt x="898" y="14920"/>
                  </a:lnTo>
                  <a:lnTo>
                    <a:pt x="902" y="14908"/>
                  </a:lnTo>
                  <a:lnTo>
                    <a:pt x="906" y="14898"/>
                  </a:lnTo>
                  <a:lnTo>
                    <a:pt x="912" y="14887"/>
                  </a:lnTo>
                  <a:lnTo>
                    <a:pt x="918" y="14877"/>
                  </a:lnTo>
                  <a:lnTo>
                    <a:pt x="926" y="14867"/>
                  </a:lnTo>
                  <a:lnTo>
                    <a:pt x="928" y="14858"/>
                  </a:lnTo>
                  <a:lnTo>
                    <a:pt x="932" y="14849"/>
                  </a:lnTo>
                  <a:lnTo>
                    <a:pt x="937" y="14840"/>
                  </a:lnTo>
                  <a:lnTo>
                    <a:pt x="943" y="14831"/>
                  </a:lnTo>
                  <a:lnTo>
                    <a:pt x="954" y="14812"/>
                  </a:lnTo>
                  <a:lnTo>
                    <a:pt x="964" y="14793"/>
                  </a:lnTo>
                  <a:lnTo>
                    <a:pt x="968" y="14783"/>
                  </a:lnTo>
                  <a:lnTo>
                    <a:pt x="971" y="14774"/>
                  </a:lnTo>
                  <a:lnTo>
                    <a:pt x="973" y="14766"/>
                  </a:lnTo>
                  <a:lnTo>
                    <a:pt x="973" y="14758"/>
                  </a:lnTo>
                  <a:lnTo>
                    <a:pt x="972" y="14755"/>
                  </a:lnTo>
                  <a:lnTo>
                    <a:pt x="971" y="14751"/>
                  </a:lnTo>
                  <a:lnTo>
                    <a:pt x="969" y="14748"/>
                  </a:lnTo>
                  <a:lnTo>
                    <a:pt x="966" y="14745"/>
                  </a:lnTo>
                  <a:lnTo>
                    <a:pt x="963" y="14742"/>
                  </a:lnTo>
                  <a:lnTo>
                    <a:pt x="960" y="14740"/>
                  </a:lnTo>
                  <a:lnTo>
                    <a:pt x="955" y="14737"/>
                  </a:lnTo>
                  <a:lnTo>
                    <a:pt x="950" y="14735"/>
                  </a:lnTo>
                  <a:lnTo>
                    <a:pt x="940" y="14729"/>
                  </a:lnTo>
                  <a:lnTo>
                    <a:pt x="930" y="14723"/>
                  </a:lnTo>
                  <a:lnTo>
                    <a:pt x="922" y="14716"/>
                  </a:lnTo>
                  <a:lnTo>
                    <a:pt x="915" y="14710"/>
                  </a:lnTo>
                  <a:lnTo>
                    <a:pt x="907" y="14702"/>
                  </a:lnTo>
                  <a:lnTo>
                    <a:pt x="901" y="14695"/>
                  </a:lnTo>
                  <a:lnTo>
                    <a:pt x="895" y="14687"/>
                  </a:lnTo>
                  <a:lnTo>
                    <a:pt x="889" y="14679"/>
                  </a:lnTo>
                  <a:lnTo>
                    <a:pt x="884" y="14671"/>
                  </a:lnTo>
                  <a:lnTo>
                    <a:pt x="880" y="14663"/>
                  </a:lnTo>
                  <a:lnTo>
                    <a:pt x="876" y="14653"/>
                  </a:lnTo>
                  <a:lnTo>
                    <a:pt x="872" y="14644"/>
                  </a:lnTo>
                  <a:lnTo>
                    <a:pt x="866" y="14626"/>
                  </a:lnTo>
                  <a:lnTo>
                    <a:pt x="862" y="14607"/>
                  </a:lnTo>
                  <a:lnTo>
                    <a:pt x="858" y="14587"/>
                  </a:lnTo>
                  <a:lnTo>
                    <a:pt x="856" y="14567"/>
                  </a:lnTo>
                  <a:lnTo>
                    <a:pt x="855" y="14546"/>
                  </a:lnTo>
                  <a:lnTo>
                    <a:pt x="854" y="14524"/>
                  </a:lnTo>
                  <a:lnTo>
                    <a:pt x="854" y="14480"/>
                  </a:lnTo>
                  <a:lnTo>
                    <a:pt x="855" y="14436"/>
                  </a:lnTo>
                  <a:lnTo>
                    <a:pt x="870" y="14385"/>
                  </a:lnTo>
                  <a:lnTo>
                    <a:pt x="884" y="14334"/>
                  </a:lnTo>
                  <a:lnTo>
                    <a:pt x="897" y="14284"/>
                  </a:lnTo>
                  <a:lnTo>
                    <a:pt x="909" y="14233"/>
                  </a:lnTo>
                  <a:lnTo>
                    <a:pt x="921" y="14182"/>
                  </a:lnTo>
                  <a:lnTo>
                    <a:pt x="932" y="14131"/>
                  </a:lnTo>
                  <a:lnTo>
                    <a:pt x="944" y="14081"/>
                  </a:lnTo>
                  <a:lnTo>
                    <a:pt x="955" y="14030"/>
                  </a:lnTo>
                  <a:lnTo>
                    <a:pt x="965" y="13980"/>
                  </a:lnTo>
                  <a:lnTo>
                    <a:pt x="976" y="13930"/>
                  </a:lnTo>
                  <a:lnTo>
                    <a:pt x="987" y="13879"/>
                  </a:lnTo>
                  <a:lnTo>
                    <a:pt x="998" y="13829"/>
                  </a:lnTo>
                  <a:lnTo>
                    <a:pt x="1010" y="13780"/>
                  </a:lnTo>
                  <a:lnTo>
                    <a:pt x="1022" y="13729"/>
                  </a:lnTo>
                  <a:lnTo>
                    <a:pt x="1035" y="13680"/>
                  </a:lnTo>
                  <a:lnTo>
                    <a:pt x="1048" y="13630"/>
                  </a:lnTo>
                  <a:lnTo>
                    <a:pt x="1077" y="13542"/>
                  </a:lnTo>
                  <a:lnTo>
                    <a:pt x="1104" y="13453"/>
                  </a:lnTo>
                  <a:lnTo>
                    <a:pt x="1131" y="13364"/>
                  </a:lnTo>
                  <a:lnTo>
                    <a:pt x="1158" y="13274"/>
                  </a:lnTo>
                  <a:lnTo>
                    <a:pt x="1185" y="13186"/>
                  </a:lnTo>
                  <a:lnTo>
                    <a:pt x="1212" y="13096"/>
                  </a:lnTo>
                  <a:lnTo>
                    <a:pt x="1239" y="13007"/>
                  </a:lnTo>
                  <a:lnTo>
                    <a:pt x="1266" y="12918"/>
                  </a:lnTo>
                  <a:lnTo>
                    <a:pt x="1293" y="12829"/>
                  </a:lnTo>
                  <a:lnTo>
                    <a:pt x="1321" y="12740"/>
                  </a:lnTo>
                  <a:lnTo>
                    <a:pt x="1348" y="12652"/>
                  </a:lnTo>
                  <a:lnTo>
                    <a:pt x="1376" y="12563"/>
                  </a:lnTo>
                  <a:lnTo>
                    <a:pt x="1404" y="12474"/>
                  </a:lnTo>
                  <a:lnTo>
                    <a:pt x="1432" y="12386"/>
                  </a:lnTo>
                  <a:lnTo>
                    <a:pt x="1461" y="12299"/>
                  </a:lnTo>
                  <a:lnTo>
                    <a:pt x="1489" y="12212"/>
                  </a:lnTo>
                  <a:lnTo>
                    <a:pt x="1600" y="11997"/>
                  </a:lnTo>
                  <a:lnTo>
                    <a:pt x="1593" y="11993"/>
                  </a:lnTo>
                  <a:lnTo>
                    <a:pt x="1586" y="11988"/>
                  </a:lnTo>
                  <a:lnTo>
                    <a:pt x="1580" y="11982"/>
                  </a:lnTo>
                  <a:lnTo>
                    <a:pt x="1574" y="11975"/>
                  </a:lnTo>
                  <a:lnTo>
                    <a:pt x="1568" y="11967"/>
                  </a:lnTo>
                  <a:lnTo>
                    <a:pt x="1563" y="11959"/>
                  </a:lnTo>
                  <a:lnTo>
                    <a:pt x="1559" y="11951"/>
                  </a:lnTo>
                  <a:lnTo>
                    <a:pt x="1555" y="11942"/>
                  </a:lnTo>
                  <a:lnTo>
                    <a:pt x="1552" y="11933"/>
                  </a:lnTo>
                  <a:lnTo>
                    <a:pt x="1550" y="11923"/>
                  </a:lnTo>
                  <a:lnTo>
                    <a:pt x="1549" y="11913"/>
                  </a:lnTo>
                  <a:lnTo>
                    <a:pt x="1548" y="11903"/>
                  </a:lnTo>
                  <a:lnTo>
                    <a:pt x="1549" y="11894"/>
                  </a:lnTo>
                  <a:lnTo>
                    <a:pt x="1550" y="11883"/>
                  </a:lnTo>
                  <a:lnTo>
                    <a:pt x="1552" y="11873"/>
                  </a:lnTo>
                  <a:lnTo>
                    <a:pt x="1556" y="11863"/>
                  </a:lnTo>
                  <a:lnTo>
                    <a:pt x="1567" y="11847"/>
                  </a:lnTo>
                  <a:lnTo>
                    <a:pt x="1580" y="11830"/>
                  </a:lnTo>
                  <a:lnTo>
                    <a:pt x="1593" y="11813"/>
                  </a:lnTo>
                  <a:lnTo>
                    <a:pt x="1608" y="11798"/>
                  </a:lnTo>
                  <a:lnTo>
                    <a:pt x="1616" y="11792"/>
                  </a:lnTo>
                  <a:lnTo>
                    <a:pt x="1625" y="11786"/>
                  </a:lnTo>
                  <a:lnTo>
                    <a:pt x="1634" y="11781"/>
                  </a:lnTo>
                  <a:lnTo>
                    <a:pt x="1643" y="11776"/>
                  </a:lnTo>
                  <a:lnTo>
                    <a:pt x="1652" y="11773"/>
                  </a:lnTo>
                  <a:lnTo>
                    <a:pt x="1662" y="11771"/>
                  </a:lnTo>
                  <a:lnTo>
                    <a:pt x="1672" y="11769"/>
                  </a:lnTo>
                  <a:lnTo>
                    <a:pt x="1683" y="11770"/>
                  </a:lnTo>
                  <a:lnTo>
                    <a:pt x="1651" y="11715"/>
                  </a:lnTo>
                  <a:lnTo>
                    <a:pt x="1620" y="11662"/>
                  </a:lnTo>
                  <a:lnTo>
                    <a:pt x="1591" y="11607"/>
                  </a:lnTo>
                  <a:lnTo>
                    <a:pt x="1561" y="11553"/>
                  </a:lnTo>
                  <a:lnTo>
                    <a:pt x="1533" y="11498"/>
                  </a:lnTo>
                  <a:lnTo>
                    <a:pt x="1506" y="11443"/>
                  </a:lnTo>
                  <a:lnTo>
                    <a:pt x="1480" y="11388"/>
                  </a:lnTo>
                  <a:lnTo>
                    <a:pt x="1454" y="11332"/>
                  </a:lnTo>
                  <a:lnTo>
                    <a:pt x="1428" y="11277"/>
                  </a:lnTo>
                  <a:lnTo>
                    <a:pt x="1404" y="11221"/>
                  </a:lnTo>
                  <a:lnTo>
                    <a:pt x="1381" y="11165"/>
                  </a:lnTo>
                  <a:lnTo>
                    <a:pt x="1358" y="11108"/>
                  </a:lnTo>
                  <a:lnTo>
                    <a:pt x="1312" y="10995"/>
                  </a:lnTo>
                  <a:lnTo>
                    <a:pt x="1270" y="10882"/>
                  </a:lnTo>
                  <a:lnTo>
                    <a:pt x="1228" y="10767"/>
                  </a:lnTo>
                  <a:lnTo>
                    <a:pt x="1187" y="10652"/>
                  </a:lnTo>
                  <a:lnTo>
                    <a:pt x="1147" y="10537"/>
                  </a:lnTo>
                  <a:lnTo>
                    <a:pt x="1108" y="10421"/>
                  </a:lnTo>
                  <a:lnTo>
                    <a:pt x="1069" y="10306"/>
                  </a:lnTo>
                  <a:lnTo>
                    <a:pt x="1028" y="10190"/>
                  </a:lnTo>
                  <a:lnTo>
                    <a:pt x="987" y="10074"/>
                  </a:lnTo>
                  <a:lnTo>
                    <a:pt x="945" y="9958"/>
                  </a:lnTo>
                  <a:lnTo>
                    <a:pt x="904" y="9956"/>
                  </a:lnTo>
                  <a:lnTo>
                    <a:pt x="865" y="9952"/>
                  </a:lnTo>
                  <a:lnTo>
                    <a:pt x="826" y="9948"/>
                  </a:lnTo>
                  <a:lnTo>
                    <a:pt x="787" y="9944"/>
                  </a:lnTo>
                  <a:lnTo>
                    <a:pt x="750" y="9938"/>
                  </a:lnTo>
                  <a:lnTo>
                    <a:pt x="714" y="9932"/>
                  </a:lnTo>
                  <a:lnTo>
                    <a:pt x="677" y="9925"/>
                  </a:lnTo>
                  <a:lnTo>
                    <a:pt x="641" y="9917"/>
                  </a:lnTo>
                  <a:lnTo>
                    <a:pt x="606" y="9908"/>
                  </a:lnTo>
                  <a:lnTo>
                    <a:pt x="572" y="9898"/>
                  </a:lnTo>
                  <a:lnTo>
                    <a:pt x="536" y="9887"/>
                  </a:lnTo>
                  <a:lnTo>
                    <a:pt x="502" y="9874"/>
                  </a:lnTo>
                  <a:lnTo>
                    <a:pt x="468" y="9859"/>
                  </a:lnTo>
                  <a:lnTo>
                    <a:pt x="435" y="9844"/>
                  </a:lnTo>
                  <a:lnTo>
                    <a:pt x="400" y="9827"/>
                  </a:lnTo>
                  <a:lnTo>
                    <a:pt x="366" y="9809"/>
                  </a:lnTo>
                  <a:lnTo>
                    <a:pt x="351" y="9811"/>
                  </a:lnTo>
                  <a:lnTo>
                    <a:pt x="337" y="9813"/>
                  </a:lnTo>
                  <a:lnTo>
                    <a:pt x="323" y="9814"/>
                  </a:lnTo>
                  <a:lnTo>
                    <a:pt x="309" y="9814"/>
                  </a:lnTo>
                  <a:lnTo>
                    <a:pt x="301" y="9814"/>
                  </a:lnTo>
                  <a:lnTo>
                    <a:pt x="295" y="9813"/>
                  </a:lnTo>
                  <a:lnTo>
                    <a:pt x="288" y="9811"/>
                  </a:lnTo>
                  <a:lnTo>
                    <a:pt x="282" y="9809"/>
                  </a:lnTo>
                  <a:lnTo>
                    <a:pt x="276" y="9806"/>
                  </a:lnTo>
                  <a:lnTo>
                    <a:pt x="270" y="9802"/>
                  </a:lnTo>
                  <a:lnTo>
                    <a:pt x="265" y="9798"/>
                  </a:lnTo>
                  <a:lnTo>
                    <a:pt x="260" y="9793"/>
                  </a:lnTo>
                  <a:lnTo>
                    <a:pt x="261" y="9781"/>
                  </a:lnTo>
                  <a:lnTo>
                    <a:pt x="264" y="9769"/>
                  </a:lnTo>
                  <a:lnTo>
                    <a:pt x="267" y="9757"/>
                  </a:lnTo>
                  <a:lnTo>
                    <a:pt x="270" y="9744"/>
                  </a:lnTo>
                  <a:lnTo>
                    <a:pt x="271" y="9739"/>
                  </a:lnTo>
                  <a:lnTo>
                    <a:pt x="272" y="9733"/>
                  </a:lnTo>
                  <a:lnTo>
                    <a:pt x="271" y="9727"/>
                  </a:lnTo>
                  <a:lnTo>
                    <a:pt x="270" y="9722"/>
                  </a:lnTo>
                  <a:lnTo>
                    <a:pt x="268" y="9717"/>
                  </a:lnTo>
                  <a:lnTo>
                    <a:pt x="265" y="9712"/>
                  </a:lnTo>
                  <a:lnTo>
                    <a:pt x="261" y="9707"/>
                  </a:lnTo>
                  <a:lnTo>
                    <a:pt x="255" y="9702"/>
                  </a:lnTo>
                  <a:lnTo>
                    <a:pt x="264" y="9658"/>
                  </a:lnTo>
                  <a:lnTo>
                    <a:pt x="271" y="9613"/>
                  </a:lnTo>
                  <a:lnTo>
                    <a:pt x="278" y="9569"/>
                  </a:lnTo>
                  <a:lnTo>
                    <a:pt x="284" y="9525"/>
                  </a:lnTo>
                  <a:lnTo>
                    <a:pt x="290" y="9480"/>
                  </a:lnTo>
                  <a:lnTo>
                    <a:pt x="295" y="9436"/>
                  </a:lnTo>
                  <a:lnTo>
                    <a:pt x="299" y="9392"/>
                  </a:lnTo>
                  <a:lnTo>
                    <a:pt x="303" y="9347"/>
                  </a:lnTo>
                  <a:lnTo>
                    <a:pt x="310" y="9259"/>
                  </a:lnTo>
                  <a:lnTo>
                    <a:pt x="314" y="9170"/>
                  </a:lnTo>
                  <a:lnTo>
                    <a:pt x="318" y="9080"/>
                  </a:lnTo>
                  <a:lnTo>
                    <a:pt x="320" y="8992"/>
                  </a:lnTo>
                  <a:lnTo>
                    <a:pt x="323" y="8902"/>
                  </a:lnTo>
                  <a:lnTo>
                    <a:pt x="326" y="8813"/>
                  </a:lnTo>
                  <a:lnTo>
                    <a:pt x="330" y="8723"/>
                  </a:lnTo>
                  <a:lnTo>
                    <a:pt x="334" y="8634"/>
                  </a:lnTo>
                  <a:lnTo>
                    <a:pt x="341" y="8544"/>
                  </a:lnTo>
                  <a:lnTo>
                    <a:pt x="349" y="8454"/>
                  </a:lnTo>
                  <a:lnTo>
                    <a:pt x="354" y="8410"/>
                  </a:lnTo>
                  <a:lnTo>
                    <a:pt x="359" y="8365"/>
                  </a:lnTo>
                  <a:lnTo>
                    <a:pt x="366" y="8320"/>
                  </a:lnTo>
                  <a:lnTo>
                    <a:pt x="373" y="8275"/>
                  </a:lnTo>
                  <a:lnTo>
                    <a:pt x="380" y="8238"/>
                  </a:lnTo>
                  <a:lnTo>
                    <a:pt x="388" y="8200"/>
                  </a:lnTo>
                  <a:lnTo>
                    <a:pt x="398" y="8164"/>
                  </a:lnTo>
                  <a:lnTo>
                    <a:pt x="408" y="8129"/>
                  </a:lnTo>
                  <a:lnTo>
                    <a:pt x="414" y="8112"/>
                  </a:lnTo>
                  <a:lnTo>
                    <a:pt x="421" y="8093"/>
                  </a:lnTo>
                  <a:lnTo>
                    <a:pt x="428" y="8077"/>
                  </a:lnTo>
                  <a:lnTo>
                    <a:pt x="436" y="8060"/>
                  </a:lnTo>
                  <a:lnTo>
                    <a:pt x="444" y="8044"/>
                  </a:lnTo>
                  <a:lnTo>
                    <a:pt x="453" y="8028"/>
                  </a:lnTo>
                  <a:lnTo>
                    <a:pt x="462" y="8013"/>
                  </a:lnTo>
                  <a:lnTo>
                    <a:pt x="472" y="7998"/>
                  </a:lnTo>
                  <a:lnTo>
                    <a:pt x="457" y="7979"/>
                  </a:lnTo>
                  <a:lnTo>
                    <a:pt x="444" y="7961"/>
                  </a:lnTo>
                  <a:lnTo>
                    <a:pt x="431" y="7942"/>
                  </a:lnTo>
                  <a:lnTo>
                    <a:pt x="420" y="7922"/>
                  </a:lnTo>
                  <a:lnTo>
                    <a:pt x="411" y="7903"/>
                  </a:lnTo>
                  <a:lnTo>
                    <a:pt x="404" y="7882"/>
                  </a:lnTo>
                  <a:lnTo>
                    <a:pt x="398" y="7862"/>
                  </a:lnTo>
                  <a:lnTo>
                    <a:pt x="393" y="7840"/>
                  </a:lnTo>
                  <a:lnTo>
                    <a:pt x="391" y="7820"/>
                  </a:lnTo>
                  <a:lnTo>
                    <a:pt x="389" y="7799"/>
                  </a:lnTo>
                  <a:lnTo>
                    <a:pt x="389" y="7778"/>
                  </a:lnTo>
                  <a:lnTo>
                    <a:pt x="391" y="7757"/>
                  </a:lnTo>
                  <a:lnTo>
                    <a:pt x="394" y="7737"/>
                  </a:lnTo>
                  <a:lnTo>
                    <a:pt x="398" y="7715"/>
                  </a:lnTo>
                  <a:lnTo>
                    <a:pt x="404" y="7695"/>
                  </a:lnTo>
                  <a:lnTo>
                    <a:pt x="412" y="7675"/>
                  </a:lnTo>
                  <a:lnTo>
                    <a:pt x="468" y="7631"/>
                  </a:lnTo>
                  <a:lnTo>
                    <a:pt x="434" y="7597"/>
                  </a:lnTo>
                  <a:lnTo>
                    <a:pt x="401" y="7563"/>
                  </a:lnTo>
                  <a:lnTo>
                    <a:pt x="370" y="7529"/>
                  </a:lnTo>
                  <a:lnTo>
                    <a:pt x="341" y="7493"/>
                  </a:lnTo>
                  <a:lnTo>
                    <a:pt x="312" y="7456"/>
                  </a:lnTo>
                  <a:lnTo>
                    <a:pt x="284" y="7419"/>
                  </a:lnTo>
                  <a:lnTo>
                    <a:pt x="257" y="7382"/>
                  </a:lnTo>
                  <a:lnTo>
                    <a:pt x="231" y="7344"/>
                  </a:lnTo>
                  <a:lnTo>
                    <a:pt x="178" y="7268"/>
                  </a:lnTo>
                  <a:lnTo>
                    <a:pt x="126" y="7190"/>
                  </a:lnTo>
                  <a:lnTo>
                    <a:pt x="100" y="7151"/>
                  </a:lnTo>
                  <a:lnTo>
                    <a:pt x="73" y="7113"/>
                  </a:lnTo>
                  <a:lnTo>
                    <a:pt x="45" y="7074"/>
                  </a:lnTo>
                  <a:lnTo>
                    <a:pt x="17" y="7036"/>
                  </a:lnTo>
                  <a:lnTo>
                    <a:pt x="11" y="7005"/>
                  </a:lnTo>
                  <a:lnTo>
                    <a:pt x="6" y="6972"/>
                  </a:lnTo>
                  <a:lnTo>
                    <a:pt x="3" y="6940"/>
                  </a:lnTo>
                  <a:lnTo>
                    <a:pt x="1" y="6908"/>
                  </a:lnTo>
                  <a:lnTo>
                    <a:pt x="0" y="6875"/>
                  </a:lnTo>
                  <a:lnTo>
                    <a:pt x="0" y="6842"/>
                  </a:lnTo>
                  <a:lnTo>
                    <a:pt x="1" y="6809"/>
                  </a:lnTo>
                  <a:lnTo>
                    <a:pt x="3" y="6776"/>
                  </a:lnTo>
                  <a:lnTo>
                    <a:pt x="8" y="6710"/>
                  </a:lnTo>
                  <a:lnTo>
                    <a:pt x="15" y="6647"/>
                  </a:lnTo>
                  <a:lnTo>
                    <a:pt x="21" y="6585"/>
                  </a:lnTo>
                  <a:lnTo>
                    <a:pt x="27" y="6526"/>
                  </a:lnTo>
                  <a:lnTo>
                    <a:pt x="37" y="6381"/>
                  </a:lnTo>
                  <a:lnTo>
                    <a:pt x="49" y="6235"/>
                  </a:lnTo>
                  <a:lnTo>
                    <a:pt x="63" y="6089"/>
                  </a:lnTo>
                  <a:lnTo>
                    <a:pt x="78" y="5943"/>
                  </a:lnTo>
                  <a:lnTo>
                    <a:pt x="85" y="5870"/>
                  </a:lnTo>
                  <a:lnTo>
                    <a:pt x="94" y="5797"/>
                  </a:lnTo>
                  <a:lnTo>
                    <a:pt x="103" y="5725"/>
                  </a:lnTo>
                  <a:lnTo>
                    <a:pt x="112" y="5652"/>
                  </a:lnTo>
                  <a:lnTo>
                    <a:pt x="122" y="5579"/>
                  </a:lnTo>
                  <a:lnTo>
                    <a:pt x="133" y="5507"/>
                  </a:lnTo>
                  <a:lnTo>
                    <a:pt x="144" y="5434"/>
                  </a:lnTo>
                  <a:lnTo>
                    <a:pt x="156" y="5363"/>
                  </a:lnTo>
                  <a:lnTo>
                    <a:pt x="169" y="5291"/>
                  </a:lnTo>
                  <a:lnTo>
                    <a:pt x="183" y="5220"/>
                  </a:lnTo>
                  <a:lnTo>
                    <a:pt x="197" y="5148"/>
                  </a:lnTo>
                  <a:lnTo>
                    <a:pt x="212" y="5077"/>
                  </a:lnTo>
                  <a:lnTo>
                    <a:pt x="228" y="5006"/>
                  </a:lnTo>
                  <a:lnTo>
                    <a:pt x="245" y="4936"/>
                  </a:lnTo>
                  <a:lnTo>
                    <a:pt x="262" y="4866"/>
                  </a:lnTo>
                  <a:lnTo>
                    <a:pt x="281" y="4796"/>
                  </a:lnTo>
                  <a:lnTo>
                    <a:pt x="300" y="4727"/>
                  </a:lnTo>
                  <a:lnTo>
                    <a:pt x="321" y="4658"/>
                  </a:lnTo>
                  <a:lnTo>
                    <a:pt x="343" y="4590"/>
                  </a:lnTo>
                  <a:lnTo>
                    <a:pt x="365" y="4522"/>
                  </a:lnTo>
                  <a:lnTo>
                    <a:pt x="389" y="4454"/>
                  </a:lnTo>
                  <a:lnTo>
                    <a:pt x="414" y="4387"/>
                  </a:lnTo>
                  <a:lnTo>
                    <a:pt x="441" y="4320"/>
                  </a:lnTo>
                  <a:lnTo>
                    <a:pt x="468" y="4254"/>
                  </a:lnTo>
                  <a:lnTo>
                    <a:pt x="474" y="4239"/>
                  </a:lnTo>
                  <a:lnTo>
                    <a:pt x="479" y="4222"/>
                  </a:lnTo>
                  <a:lnTo>
                    <a:pt x="484" y="4204"/>
                  </a:lnTo>
                  <a:lnTo>
                    <a:pt x="489" y="4185"/>
                  </a:lnTo>
                  <a:lnTo>
                    <a:pt x="498" y="4148"/>
                  </a:lnTo>
                  <a:lnTo>
                    <a:pt x="508" y="4112"/>
                  </a:lnTo>
                  <a:lnTo>
                    <a:pt x="514" y="4095"/>
                  </a:lnTo>
                  <a:lnTo>
                    <a:pt x="522" y="4079"/>
                  </a:lnTo>
                  <a:lnTo>
                    <a:pt x="526" y="4071"/>
                  </a:lnTo>
                  <a:lnTo>
                    <a:pt x="531" y="4063"/>
                  </a:lnTo>
                  <a:lnTo>
                    <a:pt x="536" y="4056"/>
                  </a:lnTo>
                  <a:lnTo>
                    <a:pt x="541" y="4050"/>
                  </a:lnTo>
                  <a:lnTo>
                    <a:pt x="547" y="4044"/>
                  </a:lnTo>
                  <a:lnTo>
                    <a:pt x="554" y="4038"/>
                  </a:lnTo>
                  <a:lnTo>
                    <a:pt x="562" y="4033"/>
                  </a:lnTo>
                  <a:lnTo>
                    <a:pt x="569" y="4028"/>
                  </a:lnTo>
                  <a:lnTo>
                    <a:pt x="577" y="4024"/>
                  </a:lnTo>
                  <a:lnTo>
                    <a:pt x="586" y="4020"/>
                  </a:lnTo>
                  <a:lnTo>
                    <a:pt x="596" y="4017"/>
                  </a:lnTo>
                  <a:lnTo>
                    <a:pt x="606" y="4015"/>
                  </a:lnTo>
                  <a:lnTo>
                    <a:pt x="637" y="4016"/>
                  </a:lnTo>
                  <a:lnTo>
                    <a:pt x="669" y="4019"/>
                  </a:lnTo>
                  <a:lnTo>
                    <a:pt x="702" y="4023"/>
                  </a:lnTo>
                  <a:lnTo>
                    <a:pt x="734" y="4027"/>
                  </a:lnTo>
                  <a:lnTo>
                    <a:pt x="766" y="4030"/>
                  </a:lnTo>
                  <a:lnTo>
                    <a:pt x="799" y="4033"/>
                  </a:lnTo>
                  <a:lnTo>
                    <a:pt x="832" y="4036"/>
                  </a:lnTo>
                  <a:lnTo>
                    <a:pt x="864" y="4037"/>
                  </a:lnTo>
                  <a:lnTo>
                    <a:pt x="896" y="4036"/>
                  </a:lnTo>
                  <a:lnTo>
                    <a:pt x="927" y="4034"/>
                  </a:lnTo>
                  <a:lnTo>
                    <a:pt x="943" y="4032"/>
                  </a:lnTo>
                  <a:lnTo>
                    <a:pt x="958" y="4029"/>
                  </a:lnTo>
                  <a:lnTo>
                    <a:pt x="973" y="4026"/>
                  </a:lnTo>
                  <a:lnTo>
                    <a:pt x="988" y="4022"/>
                  </a:lnTo>
                  <a:lnTo>
                    <a:pt x="1003" y="4018"/>
                  </a:lnTo>
                  <a:lnTo>
                    <a:pt x="1017" y="4012"/>
                  </a:lnTo>
                  <a:lnTo>
                    <a:pt x="1032" y="4006"/>
                  </a:lnTo>
                  <a:lnTo>
                    <a:pt x="1046" y="3998"/>
                  </a:lnTo>
                  <a:lnTo>
                    <a:pt x="1059" y="3990"/>
                  </a:lnTo>
                  <a:lnTo>
                    <a:pt x="1074" y="3981"/>
                  </a:lnTo>
                  <a:lnTo>
                    <a:pt x="1087" y="3971"/>
                  </a:lnTo>
                  <a:lnTo>
                    <a:pt x="1100" y="3960"/>
                  </a:lnTo>
                  <a:lnTo>
                    <a:pt x="1116" y="3956"/>
                  </a:lnTo>
                  <a:lnTo>
                    <a:pt x="1133" y="3949"/>
                  </a:lnTo>
                  <a:lnTo>
                    <a:pt x="1149" y="3943"/>
                  </a:lnTo>
                  <a:lnTo>
                    <a:pt x="1166" y="3936"/>
                  </a:lnTo>
                  <a:lnTo>
                    <a:pt x="1183" y="3928"/>
                  </a:lnTo>
                  <a:lnTo>
                    <a:pt x="1201" y="3919"/>
                  </a:lnTo>
                  <a:lnTo>
                    <a:pt x="1218" y="3909"/>
                  </a:lnTo>
                  <a:lnTo>
                    <a:pt x="1234" y="3898"/>
                  </a:lnTo>
                  <a:lnTo>
                    <a:pt x="1251" y="3886"/>
                  </a:lnTo>
                  <a:lnTo>
                    <a:pt x="1267" y="3874"/>
                  </a:lnTo>
                  <a:lnTo>
                    <a:pt x="1283" y="3861"/>
                  </a:lnTo>
                  <a:lnTo>
                    <a:pt x="1298" y="3848"/>
                  </a:lnTo>
                  <a:lnTo>
                    <a:pt x="1313" y="3834"/>
                  </a:lnTo>
                  <a:lnTo>
                    <a:pt x="1329" y="3818"/>
                  </a:lnTo>
                  <a:lnTo>
                    <a:pt x="1342" y="3804"/>
                  </a:lnTo>
                  <a:lnTo>
                    <a:pt x="1356" y="3788"/>
                  </a:lnTo>
                  <a:lnTo>
                    <a:pt x="1349" y="3779"/>
                  </a:lnTo>
                  <a:lnTo>
                    <a:pt x="1346" y="3770"/>
                  </a:lnTo>
                  <a:lnTo>
                    <a:pt x="1345" y="3766"/>
                  </a:lnTo>
                  <a:lnTo>
                    <a:pt x="1345" y="3763"/>
                  </a:lnTo>
                  <a:lnTo>
                    <a:pt x="1345" y="3759"/>
                  </a:lnTo>
                  <a:lnTo>
                    <a:pt x="1346" y="3756"/>
                  </a:lnTo>
                  <a:lnTo>
                    <a:pt x="1349" y="3750"/>
                  </a:lnTo>
                  <a:lnTo>
                    <a:pt x="1353" y="3745"/>
                  </a:lnTo>
                  <a:lnTo>
                    <a:pt x="1358" y="3740"/>
                  </a:lnTo>
                  <a:lnTo>
                    <a:pt x="1363" y="3735"/>
                  </a:lnTo>
                  <a:lnTo>
                    <a:pt x="1369" y="3731"/>
                  </a:lnTo>
                  <a:lnTo>
                    <a:pt x="1374" y="3727"/>
                  </a:lnTo>
                  <a:lnTo>
                    <a:pt x="1378" y="3722"/>
                  </a:lnTo>
                  <a:lnTo>
                    <a:pt x="1382" y="3718"/>
                  </a:lnTo>
                  <a:lnTo>
                    <a:pt x="1383" y="3713"/>
                  </a:lnTo>
                  <a:lnTo>
                    <a:pt x="1383" y="3707"/>
                  </a:lnTo>
                  <a:lnTo>
                    <a:pt x="1381" y="3701"/>
                  </a:lnTo>
                  <a:lnTo>
                    <a:pt x="1376" y="3693"/>
                  </a:lnTo>
                  <a:lnTo>
                    <a:pt x="1369" y="3686"/>
                  </a:lnTo>
                  <a:lnTo>
                    <a:pt x="1363" y="3679"/>
                  </a:lnTo>
                  <a:lnTo>
                    <a:pt x="1358" y="3672"/>
                  </a:lnTo>
                  <a:lnTo>
                    <a:pt x="1355" y="3665"/>
                  </a:lnTo>
                  <a:lnTo>
                    <a:pt x="1352" y="3658"/>
                  </a:lnTo>
                  <a:lnTo>
                    <a:pt x="1350" y="3652"/>
                  </a:lnTo>
                  <a:lnTo>
                    <a:pt x="1349" y="3645"/>
                  </a:lnTo>
                  <a:lnTo>
                    <a:pt x="1349" y="3638"/>
                  </a:lnTo>
                  <a:lnTo>
                    <a:pt x="1350" y="3631"/>
                  </a:lnTo>
                  <a:lnTo>
                    <a:pt x="1351" y="3624"/>
                  </a:lnTo>
                  <a:lnTo>
                    <a:pt x="1353" y="3616"/>
                  </a:lnTo>
                  <a:lnTo>
                    <a:pt x="1355" y="3609"/>
                  </a:lnTo>
                  <a:lnTo>
                    <a:pt x="1360" y="3593"/>
                  </a:lnTo>
                  <a:lnTo>
                    <a:pt x="1367" y="3577"/>
                  </a:lnTo>
                  <a:lnTo>
                    <a:pt x="1380" y="3558"/>
                  </a:lnTo>
                  <a:lnTo>
                    <a:pt x="1392" y="3539"/>
                  </a:lnTo>
                  <a:lnTo>
                    <a:pt x="1402" y="3519"/>
                  </a:lnTo>
                  <a:lnTo>
                    <a:pt x="1411" y="3498"/>
                  </a:lnTo>
                  <a:lnTo>
                    <a:pt x="1418" y="3476"/>
                  </a:lnTo>
                  <a:lnTo>
                    <a:pt x="1425" y="3454"/>
                  </a:lnTo>
                  <a:lnTo>
                    <a:pt x="1430" y="3431"/>
                  </a:lnTo>
                  <a:lnTo>
                    <a:pt x="1435" y="3408"/>
                  </a:lnTo>
                  <a:lnTo>
                    <a:pt x="1449" y="3313"/>
                  </a:lnTo>
                  <a:lnTo>
                    <a:pt x="1461" y="3219"/>
                  </a:lnTo>
                  <a:lnTo>
                    <a:pt x="1464" y="3196"/>
                  </a:lnTo>
                  <a:lnTo>
                    <a:pt x="1469" y="3173"/>
                  </a:lnTo>
                  <a:lnTo>
                    <a:pt x="1474" y="3152"/>
                  </a:lnTo>
                  <a:lnTo>
                    <a:pt x="1480" y="3131"/>
                  </a:lnTo>
                  <a:lnTo>
                    <a:pt x="1486" y="3111"/>
                  </a:lnTo>
                  <a:lnTo>
                    <a:pt x="1495" y="3092"/>
                  </a:lnTo>
                  <a:lnTo>
                    <a:pt x="1504" y="3073"/>
                  </a:lnTo>
                  <a:lnTo>
                    <a:pt x="1515" y="3055"/>
                  </a:lnTo>
                  <a:lnTo>
                    <a:pt x="1527" y="3039"/>
                  </a:lnTo>
                  <a:lnTo>
                    <a:pt x="1541" y="3024"/>
                  </a:lnTo>
                  <a:lnTo>
                    <a:pt x="1557" y="3010"/>
                  </a:lnTo>
                  <a:lnTo>
                    <a:pt x="1576" y="2998"/>
                  </a:lnTo>
                  <a:lnTo>
                    <a:pt x="1596" y="2988"/>
                  </a:lnTo>
                  <a:lnTo>
                    <a:pt x="1619" y="2978"/>
                  </a:lnTo>
                  <a:lnTo>
                    <a:pt x="1644" y="2971"/>
                  </a:lnTo>
                  <a:lnTo>
                    <a:pt x="1671" y="2965"/>
                  </a:lnTo>
                  <a:lnTo>
                    <a:pt x="1675" y="2956"/>
                  </a:lnTo>
                  <a:lnTo>
                    <a:pt x="1678" y="2946"/>
                  </a:lnTo>
                  <a:lnTo>
                    <a:pt x="1681" y="2935"/>
                  </a:lnTo>
                  <a:lnTo>
                    <a:pt x="1684" y="2925"/>
                  </a:lnTo>
                  <a:lnTo>
                    <a:pt x="1687" y="2904"/>
                  </a:lnTo>
                  <a:lnTo>
                    <a:pt x="1690" y="2883"/>
                  </a:lnTo>
                  <a:lnTo>
                    <a:pt x="1693" y="2862"/>
                  </a:lnTo>
                  <a:lnTo>
                    <a:pt x="1696" y="2840"/>
                  </a:lnTo>
                  <a:lnTo>
                    <a:pt x="1701" y="2820"/>
                  </a:lnTo>
                  <a:lnTo>
                    <a:pt x="1706" y="2799"/>
                  </a:lnTo>
                  <a:lnTo>
                    <a:pt x="1675" y="2793"/>
                  </a:lnTo>
                  <a:lnTo>
                    <a:pt x="1643" y="2786"/>
                  </a:lnTo>
                  <a:lnTo>
                    <a:pt x="1627" y="2782"/>
                  </a:lnTo>
                  <a:lnTo>
                    <a:pt x="1610" y="2778"/>
                  </a:lnTo>
                  <a:lnTo>
                    <a:pt x="1594" y="2773"/>
                  </a:lnTo>
                  <a:lnTo>
                    <a:pt x="1578" y="2767"/>
                  </a:lnTo>
                  <a:lnTo>
                    <a:pt x="1562" y="2760"/>
                  </a:lnTo>
                  <a:lnTo>
                    <a:pt x="1547" y="2753"/>
                  </a:lnTo>
                  <a:lnTo>
                    <a:pt x="1533" y="2744"/>
                  </a:lnTo>
                  <a:lnTo>
                    <a:pt x="1520" y="2735"/>
                  </a:lnTo>
                  <a:lnTo>
                    <a:pt x="1507" y="2724"/>
                  </a:lnTo>
                  <a:lnTo>
                    <a:pt x="1496" y="2711"/>
                  </a:lnTo>
                  <a:lnTo>
                    <a:pt x="1491" y="2705"/>
                  </a:lnTo>
                  <a:lnTo>
                    <a:pt x="1486" y="2697"/>
                  </a:lnTo>
                  <a:lnTo>
                    <a:pt x="1482" y="2689"/>
                  </a:lnTo>
                  <a:lnTo>
                    <a:pt x="1478" y="2681"/>
                  </a:lnTo>
                  <a:lnTo>
                    <a:pt x="1428" y="2685"/>
                  </a:lnTo>
                  <a:lnTo>
                    <a:pt x="1382" y="2690"/>
                  </a:lnTo>
                  <a:lnTo>
                    <a:pt x="1340" y="2695"/>
                  </a:lnTo>
                  <a:lnTo>
                    <a:pt x="1298" y="2696"/>
                  </a:lnTo>
                  <a:lnTo>
                    <a:pt x="1277" y="2696"/>
                  </a:lnTo>
                  <a:lnTo>
                    <a:pt x="1257" y="2695"/>
                  </a:lnTo>
                  <a:lnTo>
                    <a:pt x="1237" y="2693"/>
                  </a:lnTo>
                  <a:lnTo>
                    <a:pt x="1216" y="2689"/>
                  </a:lnTo>
                  <a:lnTo>
                    <a:pt x="1195" y="2685"/>
                  </a:lnTo>
                  <a:lnTo>
                    <a:pt x="1173" y="2680"/>
                  </a:lnTo>
                  <a:lnTo>
                    <a:pt x="1150" y="2673"/>
                  </a:lnTo>
                  <a:lnTo>
                    <a:pt x="1127" y="2665"/>
                  </a:lnTo>
                  <a:lnTo>
                    <a:pt x="1110" y="2654"/>
                  </a:lnTo>
                  <a:lnTo>
                    <a:pt x="1094" y="2642"/>
                  </a:lnTo>
                  <a:lnTo>
                    <a:pt x="1077" y="2630"/>
                  </a:lnTo>
                  <a:lnTo>
                    <a:pt x="1061" y="2617"/>
                  </a:lnTo>
                  <a:lnTo>
                    <a:pt x="1046" y="2604"/>
                  </a:lnTo>
                  <a:lnTo>
                    <a:pt x="1031" y="2590"/>
                  </a:lnTo>
                  <a:lnTo>
                    <a:pt x="1017" y="2575"/>
                  </a:lnTo>
                  <a:lnTo>
                    <a:pt x="1004" y="2558"/>
                  </a:lnTo>
                  <a:lnTo>
                    <a:pt x="991" y="2542"/>
                  </a:lnTo>
                  <a:lnTo>
                    <a:pt x="979" y="2525"/>
                  </a:lnTo>
                  <a:lnTo>
                    <a:pt x="967" y="2508"/>
                  </a:lnTo>
                  <a:lnTo>
                    <a:pt x="957" y="2490"/>
                  </a:lnTo>
                  <a:lnTo>
                    <a:pt x="947" y="2471"/>
                  </a:lnTo>
                  <a:lnTo>
                    <a:pt x="937" y="2451"/>
                  </a:lnTo>
                  <a:lnTo>
                    <a:pt x="929" y="2430"/>
                  </a:lnTo>
                  <a:lnTo>
                    <a:pt x="921" y="2409"/>
                  </a:lnTo>
                  <a:lnTo>
                    <a:pt x="919" y="2390"/>
                  </a:lnTo>
                  <a:lnTo>
                    <a:pt x="917" y="2371"/>
                  </a:lnTo>
                  <a:lnTo>
                    <a:pt x="916" y="2353"/>
                  </a:lnTo>
                  <a:lnTo>
                    <a:pt x="915" y="2334"/>
                  </a:lnTo>
                  <a:lnTo>
                    <a:pt x="916" y="2316"/>
                  </a:lnTo>
                  <a:lnTo>
                    <a:pt x="917" y="2297"/>
                  </a:lnTo>
                  <a:lnTo>
                    <a:pt x="919" y="2279"/>
                  </a:lnTo>
                  <a:lnTo>
                    <a:pt x="922" y="2261"/>
                  </a:lnTo>
                  <a:lnTo>
                    <a:pt x="925" y="2243"/>
                  </a:lnTo>
                  <a:lnTo>
                    <a:pt x="929" y="2225"/>
                  </a:lnTo>
                  <a:lnTo>
                    <a:pt x="935" y="2207"/>
                  </a:lnTo>
                  <a:lnTo>
                    <a:pt x="941" y="2190"/>
                  </a:lnTo>
                  <a:lnTo>
                    <a:pt x="948" y="2172"/>
                  </a:lnTo>
                  <a:lnTo>
                    <a:pt x="955" y="2155"/>
                  </a:lnTo>
                  <a:lnTo>
                    <a:pt x="964" y="2138"/>
                  </a:lnTo>
                  <a:lnTo>
                    <a:pt x="973" y="2121"/>
                  </a:lnTo>
                  <a:lnTo>
                    <a:pt x="950" y="2110"/>
                  </a:lnTo>
                  <a:lnTo>
                    <a:pt x="924" y="2098"/>
                  </a:lnTo>
                  <a:lnTo>
                    <a:pt x="911" y="2092"/>
                  </a:lnTo>
                  <a:lnTo>
                    <a:pt x="898" y="2085"/>
                  </a:lnTo>
                  <a:lnTo>
                    <a:pt x="886" y="2078"/>
                  </a:lnTo>
                  <a:lnTo>
                    <a:pt x="874" y="2071"/>
                  </a:lnTo>
                  <a:lnTo>
                    <a:pt x="862" y="2062"/>
                  </a:lnTo>
                  <a:lnTo>
                    <a:pt x="851" y="2052"/>
                  </a:lnTo>
                  <a:lnTo>
                    <a:pt x="841" y="2042"/>
                  </a:lnTo>
                  <a:lnTo>
                    <a:pt x="832" y="2032"/>
                  </a:lnTo>
                  <a:lnTo>
                    <a:pt x="825" y="2020"/>
                  </a:lnTo>
                  <a:lnTo>
                    <a:pt x="819" y="2007"/>
                  </a:lnTo>
                  <a:lnTo>
                    <a:pt x="816" y="2000"/>
                  </a:lnTo>
                  <a:lnTo>
                    <a:pt x="814" y="1993"/>
                  </a:lnTo>
                  <a:lnTo>
                    <a:pt x="812" y="1986"/>
                  </a:lnTo>
                  <a:lnTo>
                    <a:pt x="811" y="1978"/>
                  </a:lnTo>
                  <a:lnTo>
                    <a:pt x="808" y="1965"/>
                  </a:lnTo>
                  <a:lnTo>
                    <a:pt x="806" y="1952"/>
                  </a:lnTo>
                  <a:lnTo>
                    <a:pt x="805" y="1938"/>
                  </a:lnTo>
                  <a:lnTo>
                    <a:pt x="804" y="1923"/>
                  </a:lnTo>
                  <a:lnTo>
                    <a:pt x="805" y="1909"/>
                  </a:lnTo>
                  <a:lnTo>
                    <a:pt x="807" y="1895"/>
                  </a:lnTo>
                  <a:lnTo>
                    <a:pt x="808" y="1889"/>
                  </a:lnTo>
                  <a:lnTo>
                    <a:pt x="810" y="1883"/>
                  </a:lnTo>
                  <a:lnTo>
                    <a:pt x="812" y="1877"/>
                  </a:lnTo>
                  <a:lnTo>
                    <a:pt x="816" y="1872"/>
                  </a:lnTo>
                  <a:lnTo>
                    <a:pt x="776" y="1839"/>
                  </a:lnTo>
                  <a:lnTo>
                    <a:pt x="733" y="1805"/>
                  </a:lnTo>
                  <a:lnTo>
                    <a:pt x="691" y="1771"/>
                  </a:lnTo>
                  <a:lnTo>
                    <a:pt x="648" y="1736"/>
                  </a:lnTo>
                  <a:lnTo>
                    <a:pt x="628" y="1717"/>
                  </a:lnTo>
                  <a:lnTo>
                    <a:pt x="609" y="1699"/>
                  </a:lnTo>
                  <a:lnTo>
                    <a:pt x="591" y="1678"/>
                  </a:lnTo>
                  <a:lnTo>
                    <a:pt x="575" y="1657"/>
                  </a:lnTo>
                  <a:lnTo>
                    <a:pt x="567" y="1647"/>
                  </a:lnTo>
                  <a:lnTo>
                    <a:pt x="560" y="1636"/>
                  </a:lnTo>
                  <a:lnTo>
                    <a:pt x="553" y="1625"/>
                  </a:lnTo>
                  <a:lnTo>
                    <a:pt x="546" y="1614"/>
                  </a:lnTo>
                  <a:lnTo>
                    <a:pt x="541" y="1602"/>
                  </a:lnTo>
                  <a:lnTo>
                    <a:pt x="536" y="1590"/>
                  </a:lnTo>
                  <a:lnTo>
                    <a:pt x="531" y="1578"/>
                  </a:lnTo>
                  <a:lnTo>
                    <a:pt x="527" y="1565"/>
                  </a:lnTo>
                  <a:lnTo>
                    <a:pt x="511" y="1493"/>
                  </a:lnTo>
                  <a:lnTo>
                    <a:pt x="496" y="1418"/>
                  </a:lnTo>
                  <a:lnTo>
                    <a:pt x="490" y="1381"/>
                  </a:lnTo>
                  <a:lnTo>
                    <a:pt x="483" y="1343"/>
                  </a:lnTo>
                  <a:lnTo>
                    <a:pt x="478" y="1304"/>
                  </a:lnTo>
                  <a:lnTo>
                    <a:pt x="472" y="1266"/>
                  </a:lnTo>
                  <a:lnTo>
                    <a:pt x="468" y="1228"/>
                  </a:lnTo>
                  <a:lnTo>
                    <a:pt x="464" y="1190"/>
                  </a:lnTo>
                  <a:lnTo>
                    <a:pt x="460" y="1150"/>
                  </a:lnTo>
                  <a:lnTo>
                    <a:pt x="458" y="1112"/>
                  </a:lnTo>
                  <a:lnTo>
                    <a:pt x="456" y="1073"/>
                  </a:lnTo>
                  <a:lnTo>
                    <a:pt x="456" y="1034"/>
                  </a:lnTo>
                  <a:lnTo>
                    <a:pt x="456" y="996"/>
                  </a:lnTo>
                  <a:lnTo>
                    <a:pt x="457" y="958"/>
                  </a:lnTo>
                  <a:lnTo>
                    <a:pt x="459" y="919"/>
                  </a:lnTo>
                  <a:lnTo>
                    <a:pt x="463" y="881"/>
                  </a:lnTo>
                  <a:lnTo>
                    <a:pt x="467" y="844"/>
                  </a:lnTo>
                  <a:lnTo>
                    <a:pt x="473" y="807"/>
                  </a:lnTo>
                  <a:lnTo>
                    <a:pt x="480" y="769"/>
                  </a:lnTo>
                  <a:lnTo>
                    <a:pt x="489" y="733"/>
                  </a:lnTo>
                  <a:lnTo>
                    <a:pt x="499" y="697"/>
                  </a:lnTo>
                  <a:lnTo>
                    <a:pt x="510" y="661"/>
                  </a:lnTo>
                  <a:lnTo>
                    <a:pt x="523" y="626"/>
                  </a:lnTo>
                  <a:lnTo>
                    <a:pt x="537" y="592"/>
                  </a:lnTo>
                  <a:lnTo>
                    <a:pt x="553" y="558"/>
                  </a:lnTo>
                  <a:lnTo>
                    <a:pt x="572" y="524"/>
                  </a:lnTo>
                  <a:lnTo>
                    <a:pt x="592" y="492"/>
                  </a:lnTo>
                  <a:lnTo>
                    <a:pt x="613" y="461"/>
                  </a:lnTo>
                  <a:lnTo>
                    <a:pt x="636" y="430"/>
                  </a:lnTo>
                  <a:lnTo>
                    <a:pt x="661" y="400"/>
                  </a:lnTo>
                  <a:lnTo>
                    <a:pt x="695" y="374"/>
                  </a:lnTo>
                  <a:lnTo>
                    <a:pt x="729" y="350"/>
                  </a:lnTo>
                  <a:lnTo>
                    <a:pt x="763" y="327"/>
                  </a:lnTo>
                  <a:lnTo>
                    <a:pt x="798" y="304"/>
                  </a:lnTo>
                  <a:lnTo>
                    <a:pt x="834" y="282"/>
                  </a:lnTo>
                  <a:lnTo>
                    <a:pt x="870" y="261"/>
                  </a:lnTo>
                  <a:lnTo>
                    <a:pt x="906" y="242"/>
                  </a:lnTo>
                  <a:lnTo>
                    <a:pt x="943" y="223"/>
                  </a:lnTo>
                  <a:lnTo>
                    <a:pt x="981" y="205"/>
                  </a:lnTo>
                  <a:lnTo>
                    <a:pt x="1018" y="189"/>
                  </a:lnTo>
                  <a:lnTo>
                    <a:pt x="1056" y="173"/>
                  </a:lnTo>
                  <a:lnTo>
                    <a:pt x="1095" y="157"/>
                  </a:lnTo>
                  <a:lnTo>
                    <a:pt x="1134" y="143"/>
                  </a:lnTo>
                  <a:lnTo>
                    <a:pt x="1173" y="130"/>
                  </a:lnTo>
                  <a:lnTo>
                    <a:pt x="1214" y="118"/>
                  </a:lnTo>
                  <a:lnTo>
                    <a:pt x="1254" y="107"/>
                  </a:lnTo>
                  <a:lnTo>
                    <a:pt x="1294" y="96"/>
                  </a:lnTo>
                  <a:lnTo>
                    <a:pt x="1335" y="87"/>
                  </a:lnTo>
                  <a:lnTo>
                    <a:pt x="1376" y="78"/>
                  </a:lnTo>
                  <a:lnTo>
                    <a:pt x="1417" y="70"/>
                  </a:lnTo>
                  <a:lnTo>
                    <a:pt x="1459" y="63"/>
                  </a:lnTo>
                  <a:lnTo>
                    <a:pt x="1500" y="57"/>
                  </a:lnTo>
                  <a:lnTo>
                    <a:pt x="1542" y="52"/>
                  </a:lnTo>
                  <a:lnTo>
                    <a:pt x="1585" y="47"/>
                  </a:lnTo>
                  <a:lnTo>
                    <a:pt x="1627" y="42"/>
                  </a:lnTo>
                  <a:lnTo>
                    <a:pt x="1669" y="39"/>
                  </a:lnTo>
                  <a:lnTo>
                    <a:pt x="1713" y="37"/>
                  </a:lnTo>
                  <a:lnTo>
                    <a:pt x="1755" y="36"/>
                  </a:lnTo>
                  <a:lnTo>
                    <a:pt x="1798" y="35"/>
                  </a:lnTo>
                  <a:lnTo>
                    <a:pt x="1841" y="35"/>
                  </a:lnTo>
                  <a:lnTo>
                    <a:pt x="1884" y="36"/>
                  </a:lnTo>
                  <a:lnTo>
                    <a:pt x="1927" y="38"/>
                  </a:lnTo>
                  <a:lnTo>
                    <a:pt x="2002" y="31"/>
                  </a:lnTo>
                  <a:lnTo>
                    <a:pt x="2075" y="24"/>
                  </a:lnTo>
                  <a:lnTo>
                    <a:pt x="2147" y="17"/>
                  </a:lnTo>
                  <a:lnTo>
                    <a:pt x="2219" y="11"/>
                  </a:lnTo>
                  <a:lnTo>
                    <a:pt x="2289" y="6"/>
                  </a:lnTo>
                  <a:lnTo>
                    <a:pt x="2359" y="2"/>
                  </a:lnTo>
                  <a:lnTo>
                    <a:pt x="2393" y="1"/>
                  </a:lnTo>
                  <a:lnTo>
                    <a:pt x="2427" y="1"/>
                  </a:lnTo>
                  <a:lnTo>
                    <a:pt x="2462" y="0"/>
                  </a:lnTo>
                  <a:lnTo>
                    <a:pt x="2496" y="1"/>
                  </a:lnTo>
                  <a:lnTo>
                    <a:pt x="2529" y="2"/>
                  </a:lnTo>
                  <a:lnTo>
                    <a:pt x="2563" y="3"/>
                  </a:lnTo>
                  <a:lnTo>
                    <a:pt x="2597" y="6"/>
                  </a:lnTo>
                  <a:lnTo>
                    <a:pt x="2630" y="9"/>
                  </a:lnTo>
                  <a:lnTo>
                    <a:pt x="2664" y="13"/>
                  </a:lnTo>
                  <a:lnTo>
                    <a:pt x="2697" y="18"/>
                  </a:lnTo>
                  <a:lnTo>
                    <a:pt x="2731" y="24"/>
                  </a:lnTo>
                  <a:lnTo>
                    <a:pt x="2764" y="31"/>
                  </a:lnTo>
                  <a:lnTo>
                    <a:pt x="2797" y="39"/>
                  </a:lnTo>
                  <a:lnTo>
                    <a:pt x="2831" y="49"/>
                  </a:lnTo>
                  <a:lnTo>
                    <a:pt x="2865" y="59"/>
                  </a:lnTo>
                  <a:lnTo>
                    <a:pt x="2898" y="70"/>
                  </a:lnTo>
                  <a:lnTo>
                    <a:pt x="2931" y="83"/>
                  </a:lnTo>
                  <a:lnTo>
                    <a:pt x="2964" y="96"/>
                  </a:lnTo>
                  <a:lnTo>
                    <a:pt x="2999" y="111"/>
                  </a:lnTo>
                  <a:lnTo>
                    <a:pt x="3032" y="128"/>
                  </a:lnTo>
                  <a:lnTo>
                    <a:pt x="3053" y="136"/>
                  </a:lnTo>
                  <a:lnTo>
                    <a:pt x="3073" y="145"/>
                  </a:lnTo>
                  <a:lnTo>
                    <a:pt x="3093" y="154"/>
                  </a:lnTo>
                  <a:lnTo>
                    <a:pt x="3112" y="165"/>
                  </a:lnTo>
                  <a:lnTo>
                    <a:pt x="3130" y="178"/>
                  </a:lnTo>
                  <a:lnTo>
                    <a:pt x="3148" y="190"/>
                  </a:lnTo>
                  <a:lnTo>
                    <a:pt x="3165" y="203"/>
                  </a:lnTo>
                  <a:lnTo>
                    <a:pt x="3182" y="216"/>
                  </a:lnTo>
                  <a:lnTo>
                    <a:pt x="3215" y="244"/>
                  </a:lnTo>
                  <a:lnTo>
                    <a:pt x="3248" y="273"/>
                  </a:lnTo>
                  <a:lnTo>
                    <a:pt x="3279" y="304"/>
                  </a:lnTo>
                  <a:lnTo>
                    <a:pt x="330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6" name="Freeform 82"/>
            <p:cNvSpPr>
              <a:spLocks/>
            </p:cNvSpPr>
            <p:nvPr/>
          </p:nvSpPr>
          <p:spPr bwMode="auto">
            <a:xfrm>
              <a:off x="1043" y="1209"/>
              <a:ext cx="391" cy="423"/>
            </a:xfrm>
            <a:custGeom>
              <a:avLst/>
              <a:gdLst>
                <a:gd name="T0" fmla="*/ 2169 w 2663"/>
                <a:gd name="T1" fmla="*/ 29 h 2560"/>
                <a:gd name="T2" fmla="*/ 2274 w 2663"/>
                <a:gd name="T3" fmla="*/ 61 h 2560"/>
                <a:gd name="T4" fmla="*/ 2440 w 2663"/>
                <a:gd name="T5" fmla="*/ 155 h 2560"/>
                <a:gd name="T6" fmla="*/ 2570 w 2663"/>
                <a:gd name="T7" fmla="*/ 262 h 2560"/>
                <a:gd name="T8" fmla="*/ 2656 w 2663"/>
                <a:gd name="T9" fmla="*/ 367 h 2560"/>
                <a:gd name="T10" fmla="*/ 2635 w 2663"/>
                <a:gd name="T11" fmla="*/ 446 h 2560"/>
                <a:gd name="T12" fmla="*/ 2603 w 2663"/>
                <a:gd name="T13" fmla="*/ 444 h 2560"/>
                <a:gd name="T14" fmla="*/ 2596 w 2663"/>
                <a:gd name="T15" fmla="*/ 467 h 2560"/>
                <a:gd name="T16" fmla="*/ 2568 w 2663"/>
                <a:gd name="T17" fmla="*/ 466 h 2560"/>
                <a:gd name="T18" fmla="*/ 2522 w 2663"/>
                <a:gd name="T19" fmla="*/ 450 h 2560"/>
                <a:gd name="T20" fmla="*/ 2343 w 2663"/>
                <a:gd name="T21" fmla="*/ 391 h 2560"/>
                <a:gd name="T22" fmla="*/ 2241 w 2663"/>
                <a:gd name="T23" fmla="*/ 348 h 2560"/>
                <a:gd name="T24" fmla="*/ 2215 w 2663"/>
                <a:gd name="T25" fmla="*/ 373 h 2560"/>
                <a:gd name="T26" fmla="*/ 2161 w 2663"/>
                <a:gd name="T27" fmla="*/ 344 h 2560"/>
                <a:gd name="T28" fmla="*/ 2137 w 2663"/>
                <a:gd name="T29" fmla="*/ 369 h 2560"/>
                <a:gd name="T30" fmla="*/ 1937 w 2663"/>
                <a:gd name="T31" fmla="*/ 322 h 2560"/>
                <a:gd name="T32" fmla="*/ 1932 w 2663"/>
                <a:gd name="T33" fmla="*/ 298 h 2560"/>
                <a:gd name="T34" fmla="*/ 1875 w 2663"/>
                <a:gd name="T35" fmla="*/ 295 h 2560"/>
                <a:gd name="T36" fmla="*/ 1798 w 2663"/>
                <a:gd name="T37" fmla="*/ 306 h 2560"/>
                <a:gd name="T38" fmla="*/ 1521 w 2663"/>
                <a:gd name="T39" fmla="*/ 330 h 2560"/>
                <a:gd name="T40" fmla="*/ 1344 w 2663"/>
                <a:gd name="T41" fmla="*/ 411 h 2560"/>
                <a:gd name="T42" fmla="*/ 1140 w 2663"/>
                <a:gd name="T43" fmla="*/ 568 h 2560"/>
                <a:gd name="T44" fmla="*/ 1057 w 2663"/>
                <a:gd name="T45" fmla="*/ 687 h 2560"/>
                <a:gd name="T46" fmla="*/ 1018 w 2663"/>
                <a:gd name="T47" fmla="*/ 824 h 2560"/>
                <a:gd name="T48" fmla="*/ 1019 w 2663"/>
                <a:gd name="T49" fmla="*/ 1017 h 2560"/>
                <a:gd name="T50" fmla="*/ 1102 w 2663"/>
                <a:gd name="T51" fmla="*/ 1244 h 2560"/>
                <a:gd name="T52" fmla="*/ 1266 w 2663"/>
                <a:gd name="T53" fmla="*/ 1402 h 2560"/>
                <a:gd name="T54" fmla="*/ 1377 w 2663"/>
                <a:gd name="T55" fmla="*/ 1519 h 2560"/>
                <a:gd name="T56" fmla="*/ 1426 w 2663"/>
                <a:gd name="T57" fmla="*/ 1659 h 2560"/>
                <a:gd name="T58" fmla="*/ 1408 w 2663"/>
                <a:gd name="T59" fmla="*/ 1898 h 2560"/>
                <a:gd name="T60" fmla="*/ 1251 w 2663"/>
                <a:gd name="T61" fmla="*/ 1909 h 2560"/>
                <a:gd name="T62" fmla="*/ 1164 w 2663"/>
                <a:gd name="T63" fmla="*/ 1905 h 2560"/>
                <a:gd name="T64" fmla="*/ 1105 w 2663"/>
                <a:gd name="T65" fmla="*/ 1915 h 2560"/>
                <a:gd name="T66" fmla="*/ 988 w 2663"/>
                <a:gd name="T67" fmla="*/ 1963 h 2560"/>
                <a:gd name="T68" fmla="*/ 922 w 2663"/>
                <a:gd name="T69" fmla="*/ 2076 h 2560"/>
                <a:gd name="T70" fmla="*/ 848 w 2663"/>
                <a:gd name="T71" fmla="*/ 2405 h 2560"/>
                <a:gd name="T72" fmla="*/ 892 w 2663"/>
                <a:gd name="T73" fmla="*/ 2519 h 2560"/>
                <a:gd name="T74" fmla="*/ 854 w 2663"/>
                <a:gd name="T75" fmla="*/ 2556 h 2560"/>
                <a:gd name="T76" fmla="*/ 718 w 2663"/>
                <a:gd name="T77" fmla="*/ 2543 h 2560"/>
                <a:gd name="T78" fmla="*/ 579 w 2663"/>
                <a:gd name="T79" fmla="*/ 2470 h 2560"/>
                <a:gd name="T80" fmla="*/ 495 w 2663"/>
                <a:gd name="T81" fmla="*/ 2349 h 2560"/>
                <a:gd name="T82" fmla="*/ 474 w 2663"/>
                <a:gd name="T83" fmla="*/ 2225 h 2560"/>
                <a:gd name="T84" fmla="*/ 524 w 2663"/>
                <a:gd name="T85" fmla="*/ 2068 h 2560"/>
                <a:gd name="T86" fmla="*/ 520 w 2663"/>
                <a:gd name="T87" fmla="*/ 1999 h 2560"/>
                <a:gd name="T88" fmla="*/ 450 w 2663"/>
                <a:gd name="T89" fmla="*/ 1956 h 2560"/>
                <a:gd name="T90" fmla="*/ 368 w 2663"/>
                <a:gd name="T91" fmla="*/ 1895 h 2560"/>
                <a:gd name="T92" fmla="*/ 351 w 2663"/>
                <a:gd name="T93" fmla="*/ 1809 h 2560"/>
                <a:gd name="T94" fmla="*/ 317 w 2663"/>
                <a:gd name="T95" fmla="*/ 1759 h 2560"/>
                <a:gd name="T96" fmla="*/ 172 w 2663"/>
                <a:gd name="T97" fmla="*/ 1684 h 2560"/>
                <a:gd name="T98" fmla="*/ 71 w 2663"/>
                <a:gd name="T99" fmla="*/ 1531 h 2560"/>
                <a:gd name="T100" fmla="*/ 17 w 2663"/>
                <a:gd name="T101" fmla="*/ 1314 h 2560"/>
                <a:gd name="T102" fmla="*/ 0 w 2663"/>
                <a:gd name="T103" fmla="*/ 1035 h 2560"/>
                <a:gd name="T104" fmla="*/ 47 w 2663"/>
                <a:gd name="T105" fmla="*/ 622 h 2560"/>
                <a:gd name="T106" fmla="*/ 190 w 2663"/>
                <a:gd name="T107" fmla="*/ 405 h 2560"/>
                <a:gd name="T108" fmla="*/ 418 w 2663"/>
                <a:gd name="T109" fmla="*/ 267 h 2560"/>
                <a:gd name="T110" fmla="*/ 793 w 2663"/>
                <a:gd name="T111" fmla="*/ 113 h 2560"/>
                <a:gd name="T112" fmla="*/ 896 w 2663"/>
                <a:gd name="T113" fmla="*/ 83 h 2560"/>
                <a:gd name="T114" fmla="*/ 860 w 2663"/>
                <a:gd name="T115" fmla="*/ 107 h 2560"/>
                <a:gd name="T116" fmla="*/ 920 w 2663"/>
                <a:gd name="T117" fmla="*/ 104 h 2560"/>
                <a:gd name="T118" fmla="*/ 1027 w 2663"/>
                <a:gd name="T119" fmla="*/ 81 h 2560"/>
                <a:gd name="T120" fmla="*/ 1407 w 2663"/>
                <a:gd name="T121" fmla="*/ 26 h 2560"/>
                <a:gd name="T122" fmla="*/ 1900 w 2663"/>
                <a:gd name="T123" fmla="*/ 11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3" h="2560">
                  <a:moveTo>
                    <a:pt x="2025" y="11"/>
                  </a:moveTo>
                  <a:lnTo>
                    <a:pt x="2036" y="14"/>
                  </a:lnTo>
                  <a:lnTo>
                    <a:pt x="2049" y="17"/>
                  </a:lnTo>
                  <a:lnTo>
                    <a:pt x="2063" y="19"/>
                  </a:lnTo>
                  <a:lnTo>
                    <a:pt x="2079" y="20"/>
                  </a:lnTo>
                  <a:lnTo>
                    <a:pt x="2113" y="23"/>
                  </a:lnTo>
                  <a:lnTo>
                    <a:pt x="2151" y="26"/>
                  </a:lnTo>
                  <a:lnTo>
                    <a:pt x="2169" y="29"/>
                  </a:lnTo>
                  <a:lnTo>
                    <a:pt x="2187" y="31"/>
                  </a:lnTo>
                  <a:lnTo>
                    <a:pt x="2205" y="35"/>
                  </a:lnTo>
                  <a:lnTo>
                    <a:pt x="2222" y="39"/>
                  </a:lnTo>
                  <a:lnTo>
                    <a:pt x="2239" y="44"/>
                  </a:lnTo>
                  <a:lnTo>
                    <a:pt x="2254" y="50"/>
                  </a:lnTo>
                  <a:lnTo>
                    <a:pt x="2261" y="53"/>
                  </a:lnTo>
                  <a:lnTo>
                    <a:pt x="2267" y="57"/>
                  </a:lnTo>
                  <a:lnTo>
                    <a:pt x="2274" y="61"/>
                  </a:lnTo>
                  <a:lnTo>
                    <a:pt x="2280" y="66"/>
                  </a:lnTo>
                  <a:lnTo>
                    <a:pt x="2295" y="71"/>
                  </a:lnTo>
                  <a:lnTo>
                    <a:pt x="2310" y="77"/>
                  </a:lnTo>
                  <a:lnTo>
                    <a:pt x="2325" y="84"/>
                  </a:lnTo>
                  <a:lnTo>
                    <a:pt x="2341" y="92"/>
                  </a:lnTo>
                  <a:lnTo>
                    <a:pt x="2374" y="111"/>
                  </a:lnTo>
                  <a:lnTo>
                    <a:pt x="2408" y="133"/>
                  </a:lnTo>
                  <a:lnTo>
                    <a:pt x="2440" y="155"/>
                  </a:lnTo>
                  <a:lnTo>
                    <a:pt x="2470" y="175"/>
                  </a:lnTo>
                  <a:lnTo>
                    <a:pt x="2497" y="193"/>
                  </a:lnTo>
                  <a:lnTo>
                    <a:pt x="2519" y="207"/>
                  </a:lnTo>
                  <a:lnTo>
                    <a:pt x="2526" y="216"/>
                  </a:lnTo>
                  <a:lnTo>
                    <a:pt x="2534" y="225"/>
                  </a:lnTo>
                  <a:lnTo>
                    <a:pt x="2542" y="235"/>
                  </a:lnTo>
                  <a:lnTo>
                    <a:pt x="2551" y="244"/>
                  </a:lnTo>
                  <a:lnTo>
                    <a:pt x="2570" y="262"/>
                  </a:lnTo>
                  <a:lnTo>
                    <a:pt x="2590" y="281"/>
                  </a:lnTo>
                  <a:lnTo>
                    <a:pt x="2600" y="291"/>
                  </a:lnTo>
                  <a:lnTo>
                    <a:pt x="2610" y="302"/>
                  </a:lnTo>
                  <a:lnTo>
                    <a:pt x="2620" y="313"/>
                  </a:lnTo>
                  <a:lnTo>
                    <a:pt x="2629" y="325"/>
                  </a:lnTo>
                  <a:lnTo>
                    <a:pt x="2638" y="338"/>
                  </a:lnTo>
                  <a:lnTo>
                    <a:pt x="2647" y="352"/>
                  </a:lnTo>
                  <a:lnTo>
                    <a:pt x="2656" y="367"/>
                  </a:lnTo>
                  <a:lnTo>
                    <a:pt x="2663" y="385"/>
                  </a:lnTo>
                  <a:lnTo>
                    <a:pt x="2660" y="402"/>
                  </a:lnTo>
                  <a:lnTo>
                    <a:pt x="2654" y="420"/>
                  </a:lnTo>
                  <a:lnTo>
                    <a:pt x="2650" y="429"/>
                  </a:lnTo>
                  <a:lnTo>
                    <a:pt x="2645" y="436"/>
                  </a:lnTo>
                  <a:lnTo>
                    <a:pt x="2642" y="440"/>
                  </a:lnTo>
                  <a:lnTo>
                    <a:pt x="2639" y="443"/>
                  </a:lnTo>
                  <a:lnTo>
                    <a:pt x="2635" y="446"/>
                  </a:lnTo>
                  <a:lnTo>
                    <a:pt x="2630" y="449"/>
                  </a:lnTo>
                  <a:lnTo>
                    <a:pt x="2630" y="445"/>
                  </a:lnTo>
                  <a:lnTo>
                    <a:pt x="2629" y="442"/>
                  </a:lnTo>
                  <a:lnTo>
                    <a:pt x="2628" y="440"/>
                  </a:lnTo>
                  <a:lnTo>
                    <a:pt x="2625" y="439"/>
                  </a:lnTo>
                  <a:lnTo>
                    <a:pt x="2619" y="439"/>
                  </a:lnTo>
                  <a:lnTo>
                    <a:pt x="2611" y="441"/>
                  </a:lnTo>
                  <a:lnTo>
                    <a:pt x="2603" y="444"/>
                  </a:lnTo>
                  <a:lnTo>
                    <a:pt x="2594" y="446"/>
                  </a:lnTo>
                  <a:lnTo>
                    <a:pt x="2590" y="447"/>
                  </a:lnTo>
                  <a:lnTo>
                    <a:pt x="2586" y="447"/>
                  </a:lnTo>
                  <a:lnTo>
                    <a:pt x="2583" y="446"/>
                  </a:lnTo>
                  <a:lnTo>
                    <a:pt x="2580" y="444"/>
                  </a:lnTo>
                  <a:lnTo>
                    <a:pt x="2575" y="449"/>
                  </a:lnTo>
                  <a:lnTo>
                    <a:pt x="2587" y="458"/>
                  </a:lnTo>
                  <a:lnTo>
                    <a:pt x="2596" y="467"/>
                  </a:lnTo>
                  <a:lnTo>
                    <a:pt x="2597" y="465"/>
                  </a:lnTo>
                  <a:lnTo>
                    <a:pt x="2598" y="464"/>
                  </a:lnTo>
                  <a:lnTo>
                    <a:pt x="2597" y="463"/>
                  </a:lnTo>
                  <a:lnTo>
                    <a:pt x="2595" y="462"/>
                  </a:lnTo>
                  <a:lnTo>
                    <a:pt x="2589" y="462"/>
                  </a:lnTo>
                  <a:lnTo>
                    <a:pt x="2582" y="463"/>
                  </a:lnTo>
                  <a:lnTo>
                    <a:pt x="2574" y="464"/>
                  </a:lnTo>
                  <a:lnTo>
                    <a:pt x="2568" y="466"/>
                  </a:lnTo>
                  <a:lnTo>
                    <a:pt x="2565" y="468"/>
                  </a:lnTo>
                  <a:lnTo>
                    <a:pt x="2564" y="469"/>
                  </a:lnTo>
                  <a:lnTo>
                    <a:pt x="2563" y="470"/>
                  </a:lnTo>
                  <a:lnTo>
                    <a:pt x="2564" y="472"/>
                  </a:lnTo>
                  <a:lnTo>
                    <a:pt x="2554" y="466"/>
                  </a:lnTo>
                  <a:lnTo>
                    <a:pt x="2544" y="460"/>
                  </a:lnTo>
                  <a:lnTo>
                    <a:pt x="2533" y="455"/>
                  </a:lnTo>
                  <a:lnTo>
                    <a:pt x="2522" y="450"/>
                  </a:lnTo>
                  <a:lnTo>
                    <a:pt x="2500" y="442"/>
                  </a:lnTo>
                  <a:lnTo>
                    <a:pt x="2478" y="436"/>
                  </a:lnTo>
                  <a:lnTo>
                    <a:pt x="2456" y="430"/>
                  </a:lnTo>
                  <a:lnTo>
                    <a:pt x="2433" y="425"/>
                  </a:lnTo>
                  <a:lnTo>
                    <a:pt x="2410" y="421"/>
                  </a:lnTo>
                  <a:lnTo>
                    <a:pt x="2386" y="417"/>
                  </a:lnTo>
                  <a:lnTo>
                    <a:pt x="2365" y="405"/>
                  </a:lnTo>
                  <a:lnTo>
                    <a:pt x="2343" y="391"/>
                  </a:lnTo>
                  <a:lnTo>
                    <a:pt x="2321" y="377"/>
                  </a:lnTo>
                  <a:lnTo>
                    <a:pt x="2299" y="363"/>
                  </a:lnTo>
                  <a:lnTo>
                    <a:pt x="2287" y="357"/>
                  </a:lnTo>
                  <a:lnTo>
                    <a:pt x="2276" y="353"/>
                  </a:lnTo>
                  <a:lnTo>
                    <a:pt x="2264" y="349"/>
                  </a:lnTo>
                  <a:lnTo>
                    <a:pt x="2252" y="348"/>
                  </a:lnTo>
                  <a:lnTo>
                    <a:pt x="2247" y="347"/>
                  </a:lnTo>
                  <a:lnTo>
                    <a:pt x="2241" y="348"/>
                  </a:lnTo>
                  <a:lnTo>
                    <a:pt x="2236" y="348"/>
                  </a:lnTo>
                  <a:lnTo>
                    <a:pt x="2230" y="350"/>
                  </a:lnTo>
                  <a:lnTo>
                    <a:pt x="2225" y="352"/>
                  </a:lnTo>
                  <a:lnTo>
                    <a:pt x="2219" y="354"/>
                  </a:lnTo>
                  <a:lnTo>
                    <a:pt x="2214" y="357"/>
                  </a:lnTo>
                  <a:lnTo>
                    <a:pt x="2209" y="361"/>
                  </a:lnTo>
                  <a:lnTo>
                    <a:pt x="2220" y="373"/>
                  </a:lnTo>
                  <a:lnTo>
                    <a:pt x="2215" y="373"/>
                  </a:lnTo>
                  <a:lnTo>
                    <a:pt x="2210" y="371"/>
                  </a:lnTo>
                  <a:lnTo>
                    <a:pt x="2204" y="369"/>
                  </a:lnTo>
                  <a:lnTo>
                    <a:pt x="2199" y="365"/>
                  </a:lnTo>
                  <a:lnTo>
                    <a:pt x="2189" y="358"/>
                  </a:lnTo>
                  <a:lnTo>
                    <a:pt x="2178" y="351"/>
                  </a:lnTo>
                  <a:lnTo>
                    <a:pt x="2172" y="348"/>
                  </a:lnTo>
                  <a:lnTo>
                    <a:pt x="2167" y="346"/>
                  </a:lnTo>
                  <a:lnTo>
                    <a:pt x="2161" y="344"/>
                  </a:lnTo>
                  <a:lnTo>
                    <a:pt x="2155" y="342"/>
                  </a:lnTo>
                  <a:lnTo>
                    <a:pt x="2149" y="342"/>
                  </a:lnTo>
                  <a:lnTo>
                    <a:pt x="2142" y="343"/>
                  </a:lnTo>
                  <a:lnTo>
                    <a:pt x="2136" y="346"/>
                  </a:lnTo>
                  <a:lnTo>
                    <a:pt x="2130" y="349"/>
                  </a:lnTo>
                  <a:lnTo>
                    <a:pt x="2131" y="357"/>
                  </a:lnTo>
                  <a:lnTo>
                    <a:pt x="2133" y="363"/>
                  </a:lnTo>
                  <a:lnTo>
                    <a:pt x="2137" y="369"/>
                  </a:lnTo>
                  <a:lnTo>
                    <a:pt x="2142" y="373"/>
                  </a:lnTo>
                  <a:lnTo>
                    <a:pt x="2147" y="376"/>
                  </a:lnTo>
                  <a:lnTo>
                    <a:pt x="2154" y="377"/>
                  </a:lnTo>
                  <a:lnTo>
                    <a:pt x="2160" y="378"/>
                  </a:lnTo>
                  <a:lnTo>
                    <a:pt x="2165" y="378"/>
                  </a:lnTo>
                  <a:lnTo>
                    <a:pt x="2170" y="373"/>
                  </a:lnTo>
                  <a:lnTo>
                    <a:pt x="2170" y="378"/>
                  </a:lnTo>
                  <a:lnTo>
                    <a:pt x="1937" y="322"/>
                  </a:lnTo>
                  <a:lnTo>
                    <a:pt x="1969" y="322"/>
                  </a:lnTo>
                  <a:lnTo>
                    <a:pt x="1967" y="318"/>
                  </a:lnTo>
                  <a:lnTo>
                    <a:pt x="1964" y="315"/>
                  </a:lnTo>
                  <a:lnTo>
                    <a:pt x="1961" y="312"/>
                  </a:lnTo>
                  <a:lnTo>
                    <a:pt x="1958" y="309"/>
                  </a:lnTo>
                  <a:lnTo>
                    <a:pt x="1951" y="304"/>
                  </a:lnTo>
                  <a:lnTo>
                    <a:pt x="1942" y="301"/>
                  </a:lnTo>
                  <a:lnTo>
                    <a:pt x="1932" y="298"/>
                  </a:lnTo>
                  <a:lnTo>
                    <a:pt x="1921" y="296"/>
                  </a:lnTo>
                  <a:lnTo>
                    <a:pt x="1910" y="295"/>
                  </a:lnTo>
                  <a:lnTo>
                    <a:pt x="1898" y="294"/>
                  </a:lnTo>
                  <a:lnTo>
                    <a:pt x="1881" y="306"/>
                  </a:lnTo>
                  <a:lnTo>
                    <a:pt x="1880" y="301"/>
                  </a:lnTo>
                  <a:lnTo>
                    <a:pt x="1879" y="298"/>
                  </a:lnTo>
                  <a:lnTo>
                    <a:pt x="1877" y="296"/>
                  </a:lnTo>
                  <a:lnTo>
                    <a:pt x="1875" y="295"/>
                  </a:lnTo>
                  <a:lnTo>
                    <a:pt x="1870" y="295"/>
                  </a:lnTo>
                  <a:lnTo>
                    <a:pt x="1864" y="297"/>
                  </a:lnTo>
                  <a:lnTo>
                    <a:pt x="1859" y="299"/>
                  </a:lnTo>
                  <a:lnTo>
                    <a:pt x="1856" y="301"/>
                  </a:lnTo>
                  <a:lnTo>
                    <a:pt x="1855" y="302"/>
                  </a:lnTo>
                  <a:lnTo>
                    <a:pt x="1858" y="299"/>
                  </a:lnTo>
                  <a:lnTo>
                    <a:pt x="1828" y="303"/>
                  </a:lnTo>
                  <a:lnTo>
                    <a:pt x="1798" y="306"/>
                  </a:lnTo>
                  <a:lnTo>
                    <a:pt x="1768" y="308"/>
                  </a:lnTo>
                  <a:lnTo>
                    <a:pt x="1740" y="310"/>
                  </a:lnTo>
                  <a:lnTo>
                    <a:pt x="1685" y="312"/>
                  </a:lnTo>
                  <a:lnTo>
                    <a:pt x="1629" y="314"/>
                  </a:lnTo>
                  <a:lnTo>
                    <a:pt x="1602" y="316"/>
                  </a:lnTo>
                  <a:lnTo>
                    <a:pt x="1575" y="320"/>
                  </a:lnTo>
                  <a:lnTo>
                    <a:pt x="1548" y="324"/>
                  </a:lnTo>
                  <a:lnTo>
                    <a:pt x="1521" y="330"/>
                  </a:lnTo>
                  <a:lnTo>
                    <a:pt x="1493" y="337"/>
                  </a:lnTo>
                  <a:lnTo>
                    <a:pt x="1465" y="347"/>
                  </a:lnTo>
                  <a:lnTo>
                    <a:pt x="1451" y="352"/>
                  </a:lnTo>
                  <a:lnTo>
                    <a:pt x="1437" y="358"/>
                  </a:lnTo>
                  <a:lnTo>
                    <a:pt x="1423" y="365"/>
                  </a:lnTo>
                  <a:lnTo>
                    <a:pt x="1409" y="373"/>
                  </a:lnTo>
                  <a:lnTo>
                    <a:pt x="1376" y="392"/>
                  </a:lnTo>
                  <a:lnTo>
                    <a:pt x="1344" y="411"/>
                  </a:lnTo>
                  <a:lnTo>
                    <a:pt x="1313" y="431"/>
                  </a:lnTo>
                  <a:lnTo>
                    <a:pt x="1282" y="451"/>
                  </a:lnTo>
                  <a:lnTo>
                    <a:pt x="1250" y="472"/>
                  </a:lnTo>
                  <a:lnTo>
                    <a:pt x="1221" y="495"/>
                  </a:lnTo>
                  <a:lnTo>
                    <a:pt x="1192" y="518"/>
                  </a:lnTo>
                  <a:lnTo>
                    <a:pt x="1165" y="542"/>
                  </a:lnTo>
                  <a:lnTo>
                    <a:pt x="1152" y="555"/>
                  </a:lnTo>
                  <a:lnTo>
                    <a:pt x="1140" y="568"/>
                  </a:lnTo>
                  <a:lnTo>
                    <a:pt x="1126" y="581"/>
                  </a:lnTo>
                  <a:lnTo>
                    <a:pt x="1115" y="595"/>
                  </a:lnTo>
                  <a:lnTo>
                    <a:pt x="1104" y="609"/>
                  </a:lnTo>
                  <a:lnTo>
                    <a:pt x="1093" y="624"/>
                  </a:lnTo>
                  <a:lnTo>
                    <a:pt x="1083" y="639"/>
                  </a:lnTo>
                  <a:lnTo>
                    <a:pt x="1074" y="655"/>
                  </a:lnTo>
                  <a:lnTo>
                    <a:pt x="1065" y="670"/>
                  </a:lnTo>
                  <a:lnTo>
                    <a:pt x="1057" y="687"/>
                  </a:lnTo>
                  <a:lnTo>
                    <a:pt x="1050" y="703"/>
                  </a:lnTo>
                  <a:lnTo>
                    <a:pt x="1044" y="720"/>
                  </a:lnTo>
                  <a:lnTo>
                    <a:pt x="1038" y="738"/>
                  </a:lnTo>
                  <a:lnTo>
                    <a:pt x="1033" y="757"/>
                  </a:lnTo>
                  <a:lnTo>
                    <a:pt x="1029" y="776"/>
                  </a:lnTo>
                  <a:lnTo>
                    <a:pt x="1026" y="795"/>
                  </a:lnTo>
                  <a:lnTo>
                    <a:pt x="1022" y="809"/>
                  </a:lnTo>
                  <a:lnTo>
                    <a:pt x="1018" y="824"/>
                  </a:lnTo>
                  <a:lnTo>
                    <a:pt x="1015" y="838"/>
                  </a:lnTo>
                  <a:lnTo>
                    <a:pt x="1013" y="852"/>
                  </a:lnTo>
                  <a:lnTo>
                    <a:pt x="1010" y="881"/>
                  </a:lnTo>
                  <a:lnTo>
                    <a:pt x="1007" y="908"/>
                  </a:lnTo>
                  <a:lnTo>
                    <a:pt x="1008" y="936"/>
                  </a:lnTo>
                  <a:lnTo>
                    <a:pt x="1011" y="963"/>
                  </a:lnTo>
                  <a:lnTo>
                    <a:pt x="1014" y="989"/>
                  </a:lnTo>
                  <a:lnTo>
                    <a:pt x="1019" y="1017"/>
                  </a:lnTo>
                  <a:lnTo>
                    <a:pt x="1024" y="1043"/>
                  </a:lnTo>
                  <a:lnTo>
                    <a:pt x="1031" y="1068"/>
                  </a:lnTo>
                  <a:lnTo>
                    <a:pt x="1039" y="1094"/>
                  </a:lnTo>
                  <a:lnTo>
                    <a:pt x="1047" y="1119"/>
                  </a:lnTo>
                  <a:lnTo>
                    <a:pt x="1066" y="1169"/>
                  </a:lnTo>
                  <a:lnTo>
                    <a:pt x="1085" y="1217"/>
                  </a:lnTo>
                  <a:lnTo>
                    <a:pt x="1093" y="1231"/>
                  </a:lnTo>
                  <a:lnTo>
                    <a:pt x="1102" y="1244"/>
                  </a:lnTo>
                  <a:lnTo>
                    <a:pt x="1111" y="1258"/>
                  </a:lnTo>
                  <a:lnTo>
                    <a:pt x="1121" y="1270"/>
                  </a:lnTo>
                  <a:lnTo>
                    <a:pt x="1131" y="1282"/>
                  </a:lnTo>
                  <a:lnTo>
                    <a:pt x="1143" y="1294"/>
                  </a:lnTo>
                  <a:lnTo>
                    <a:pt x="1154" y="1305"/>
                  </a:lnTo>
                  <a:lnTo>
                    <a:pt x="1166" y="1317"/>
                  </a:lnTo>
                  <a:lnTo>
                    <a:pt x="1215" y="1359"/>
                  </a:lnTo>
                  <a:lnTo>
                    <a:pt x="1266" y="1402"/>
                  </a:lnTo>
                  <a:lnTo>
                    <a:pt x="1291" y="1423"/>
                  </a:lnTo>
                  <a:lnTo>
                    <a:pt x="1315" y="1445"/>
                  </a:lnTo>
                  <a:lnTo>
                    <a:pt x="1326" y="1456"/>
                  </a:lnTo>
                  <a:lnTo>
                    <a:pt x="1337" y="1468"/>
                  </a:lnTo>
                  <a:lnTo>
                    <a:pt x="1348" y="1480"/>
                  </a:lnTo>
                  <a:lnTo>
                    <a:pt x="1358" y="1492"/>
                  </a:lnTo>
                  <a:lnTo>
                    <a:pt x="1368" y="1506"/>
                  </a:lnTo>
                  <a:lnTo>
                    <a:pt x="1377" y="1519"/>
                  </a:lnTo>
                  <a:lnTo>
                    <a:pt x="1385" y="1533"/>
                  </a:lnTo>
                  <a:lnTo>
                    <a:pt x="1393" y="1547"/>
                  </a:lnTo>
                  <a:lnTo>
                    <a:pt x="1400" y="1562"/>
                  </a:lnTo>
                  <a:lnTo>
                    <a:pt x="1406" y="1578"/>
                  </a:lnTo>
                  <a:lnTo>
                    <a:pt x="1411" y="1594"/>
                  </a:lnTo>
                  <a:lnTo>
                    <a:pt x="1415" y="1611"/>
                  </a:lnTo>
                  <a:lnTo>
                    <a:pt x="1422" y="1635"/>
                  </a:lnTo>
                  <a:lnTo>
                    <a:pt x="1426" y="1659"/>
                  </a:lnTo>
                  <a:lnTo>
                    <a:pt x="1429" y="1682"/>
                  </a:lnTo>
                  <a:lnTo>
                    <a:pt x="1431" y="1706"/>
                  </a:lnTo>
                  <a:lnTo>
                    <a:pt x="1431" y="1730"/>
                  </a:lnTo>
                  <a:lnTo>
                    <a:pt x="1430" y="1755"/>
                  </a:lnTo>
                  <a:lnTo>
                    <a:pt x="1429" y="1779"/>
                  </a:lnTo>
                  <a:lnTo>
                    <a:pt x="1426" y="1802"/>
                  </a:lnTo>
                  <a:lnTo>
                    <a:pt x="1418" y="1850"/>
                  </a:lnTo>
                  <a:lnTo>
                    <a:pt x="1408" y="1898"/>
                  </a:lnTo>
                  <a:lnTo>
                    <a:pt x="1398" y="1944"/>
                  </a:lnTo>
                  <a:lnTo>
                    <a:pt x="1387" y="1989"/>
                  </a:lnTo>
                  <a:lnTo>
                    <a:pt x="1362" y="1974"/>
                  </a:lnTo>
                  <a:lnTo>
                    <a:pt x="1335" y="1957"/>
                  </a:lnTo>
                  <a:lnTo>
                    <a:pt x="1308" y="1939"/>
                  </a:lnTo>
                  <a:lnTo>
                    <a:pt x="1280" y="1922"/>
                  </a:lnTo>
                  <a:lnTo>
                    <a:pt x="1266" y="1915"/>
                  </a:lnTo>
                  <a:lnTo>
                    <a:pt x="1251" y="1909"/>
                  </a:lnTo>
                  <a:lnTo>
                    <a:pt x="1237" y="1904"/>
                  </a:lnTo>
                  <a:lnTo>
                    <a:pt x="1222" y="1900"/>
                  </a:lnTo>
                  <a:lnTo>
                    <a:pt x="1208" y="1898"/>
                  </a:lnTo>
                  <a:lnTo>
                    <a:pt x="1193" y="1898"/>
                  </a:lnTo>
                  <a:lnTo>
                    <a:pt x="1186" y="1899"/>
                  </a:lnTo>
                  <a:lnTo>
                    <a:pt x="1179" y="1900"/>
                  </a:lnTo>
                  <a:lnTo>
                    <a:pt x="1171" y="1902"/>
                  </a:lnTo>
                  <a:lnTo>
                    <a:pt x="1164" y="1905"/>
                  </a:lnTo>
                  <a:lnTo>
                    <a:pt x="1164" y="1896"/>
                  </a:lnTo>
                  <a:lnTo>
                    <a:pt x="1160" y="1895"/>
                  </a:lnTo>
                  <a:lnTo>
                    <a:pt x="1155" y="1895"/>
                  </a:lnTo>
                  <a:lnTo>
                    <a:pt x="1150" y="1896"/>
                  </a:lnTo>
                  <a:lnTo>
                    <a:pt x="1145" y="1897"/>
                  </a:lnTo>
                  <a:lnTo>
                    <a:pt x="1131" y="1902"/>
                  </a:lnTo>
                  <a:lnTo>
                    <a:pt x="1119" y="1908"/>
                  </a:lnTo>
                  <a:lnTo>
                    <a:pt x="1105" y="1915"/>
                  </a:lnTo>
                  <a:lnTo>
                    <a:pt x="1093" y="1924"/>
                  </a:lnTo>
                  <a:lnTo>
                    <a:pt x="1080" y="1933"/>
                  </a:lnTo>
                  <a:lnTo>
                    <a:pt x="1069" y="1944"/>
                  </a:lnTo>
                  <a:lnTo>
                    <a:pt x="1037" y="1916"/>
                  </a:lnTo>
                  <a:lnTo>
                    <a:pt x="1024" y="1927"/>
                  </a:lnTo>
                  <a:lnTo>
                    <a:pt x="1011" y="1939"/>
                  </a:lnTo>
                  <a:lnTo>
                    <a:pt x="999" y="1950"/>
                  </a:lnTo>
                  <a:lnTo>
                    <a:pt x="988" y="1963"/>
                  </a:lnTo>
                  <a:lnTo>
                    <a:pt x="977" y="1976"/>
                  </a:lnTo>
                  <a:lnTo>
                    <a:pt x="968" y="1989"/>
                  </a:lnTo>
                  <a:lnTo>
                    <a:pt x="959" y="2002"/>
                  </a:lnTo>
                  <a:lnTo>
                    <a:pt x="950" y="2017"/>
                  </a:lnTo>
                  <a:lnTo>
                    <a:pt x="942" y="2031"/>
                  </a:lnTo>
                  <a:lnTo>
                    <a:pt x="935" y="2046"/>
                  </a:lnTo>
                  <a:lnTo>
                    <a:pt x="928" y="2061"/>
                  </a:lnTo>
                  <a:lnTo>
                    <a:pt x="922" y="2076"/>
                  </a:lnTo>
                  <a:lnTo>
                    <a:pt x="911" y="2107"/>
                  </a:lnTo>
                  <a:lnTo>
                    <a:pt x="901" y="2139"/>
                  </a:lnTo>
                  <a:lnTo>
                    <a:pt x="893" y="2172"/>
                  </a:lnTo>
                  <a:lnTo>
                    <a:pt x="885" y="2205"/>
                  </a:lnTo>
                  <a:lnTo>
                    <a:pt x="878" y="2238"/>
                  </a:lnTo>
                  <a:lnTo>
                    <a:pt x="872" y="2272"/>
                  </a:lnTo>
                  <a:lnTo>
                    <a:pt x="860" y="2339"/>
                  </a:lnTo>
                  <a:lnTo>
                    <a:pt x="848" y="2405"/>
                  </a:lnTo>
                  <a:lnTo>
                    <a:pt x="851" y="2422"/>
                  </a:lnTo>
                  <a:lnTo>
                    <a:pt x="855" y="2439"/>
                  </a:lnTo>
                  <a:lnTo>
                    <a:pt x="860" y="2456"/>
                  </a:lnTo>
                  <a:lnTo>
                    <a:pt x="866" y="2472"/>
                  </a:lnTo>
                  <a:lnTo>
                    <a:pt x="872" y="2488"/>
                  </a:lnTo>
                  <a:lnTo>
                    <a:pt x="881" y="2503"/>
                  </a:lnTo>
                  <a:lnTo>
                    <a:pt x="886" y="2512"/>
                  </a:lnTo>
                  <a:lnTo>
                    <a:pt x="892" y="2519"/>
                  </a:lnTo>
                  <a:lnTo>
                    <a:pt x="897" y="2526"/>
                  </a:lnTo>
                  <a:lnTo>
                    <a:pt x="903" y="2532"/>
                  </a:lnTo>
                  <a:lnTo>
                    <a:pt x="896" y="2538"/>
                  </a:lnTo>
                  <a:lnTo>
                    <a:pt x="888" y="2542"/>
                  </a:lnTo>
                  <a:lnTo>
                    <a:pt x="879" y="2547"/>
                  </a:lnTo>
                  <a:lnTo>
                    <a:pt x="871" y="2550"/>
                  </a:lnTo>
                  <a:lnTo>
                    <a:pt x="862" y="2553"/>
                  </a:lnTo>
                  <a:lnTo>
                    <a:pt x="854" y="2556"/>
                  </a:lnTo>
                  <a:lnTo>
                    <a:pt x="845" y="2557"/>
                  </a:lnTo>
                  <a:lnTo>
                    <a:pt x="836" y="2559"/>
                  </a:lnTo>
                  <a:lnTo>
                    <a:pt x="817" y="2560"/>
                  </a:lnTo>
                  <a:lnTo>
                    <a:pt x="798" y="2560"/>
                  </a:lnTo>
                  <a:lnTo>
                    <a:pt x="778" y="2558"/>
                  </a:lnTo>
                  <a:lnTo>
                    <a:pt x="759" y="2554"/>
                  </a:lnTo>
                  <a:lnTo>
                    <a:pt x="738" y="2549"/>
                  </a:lnTo>
                  <a:lnTo>
                    <a:pt x="718" y="2543"/>
                  </a:lnTo>
                  <a:lnTo>
                    <a:pt x="698" y="2537"/>
                  </a:lnTo>
                  <a:lnTo>
                    <a:pt x="679" y="2529"/>
                  </a:lnTo>
                  <a:lnTo>
                    <a:pt x="660" y="2521"/>
                  </a:lnTo>
                  <a:lnTo>
                    <a:pt x="642" y="2513"/>
                  </a:lnTo>
                  <a:lnTo>
                    <a:pt x="624" y="2503"/>
                  </a:lnTo>
                  <a:lnTo>
                    <a:pt x="608" y="2494"/>
                  </a:lnTo>
                  <a:lnTo>
                    <a:pt x="593" y="2483"/>
                  </a:lnTo>
                  <a:lnTo>
                    <a:pt x="579" y="2470"/>
                  </a:lnTo>
                  <a:lnTo>
                    <a:pt x="566" y="2457"/>
                  </a:lnTo>
                  <a:lnTo>
                    <a:pt x="553" y="2443"/>
                  </a:lnTo>
                  <a:lnTo>
                    <a:pt x="541" y="2429"/>
                  </a:lnTo>
                  <a:lnTo>
                    <a:pt x="530" y="2414"/>
                  </a:lnTo>
                  <a:lnTo>
                    <a:pt x="520" y="2398"/>
                  </a:lnTo>
                  <a:lnTo>
                    <a:pt x="511" y="2382"/>
                  </a:lnTo>
                  <a:lnTo>
                    <a:pt x="502" y="2365"/>
                  </a:lnTo>
                  <a:lnTo>
                    <a:pt x="495" y="2349"/>
                  </a:lnTo>
                  <a:lnTo>
                    <a:pt x="489" y="2332"/>
                  </a:lnTo>
                  <a:lnTo>
                    <a:pt x="484" y="2315"/>
                  </a:lnTo>
                  <a:lnTo>
                    <a:pt x="480" y="2297"/>
                  </a:lnTo>
                  <a:lnTo>
                    <a:pt x="478" y="2280"/>
                  </a:lnTo>
                  <a:lnTo>
                    <a:pt x="476" y="2262"/>
                  </a:lnTo>
                  <a:lnTo>
                    <a:pt x="476" y="2243"/>
                  </a:lnTo>
                  <a:lnTo>
                    <a:pt x="475" y="2234"/>
                  </a:lnTo>
                  <a:lnTo>
                    <a:pt x="474" y="2225"/>
                  </a:lnTo>
                  <a:lnTo>
                    <a:pt x="474" y="2217"/>
                  </a:lnTo>
                  <a:lnTo>
                    <a:pt x="475" y="2208"/>
                  </a:lnTo>
                  <a:lnTo>
                    <a:pt x="478" y="2190"/>
                  </a:lnTo>
                  <a:lnTo>
                    <a:pt x="484" y="2173"/>
                  </a:lnTo>
                  <a:lnTo>
                    <a:pt x="497" y="2138"/>
                  </a:lnTo>
                  <a:lnTo>
                    <a:pt x="512" y="2102"/>
                  </a:lnTo>
                  <a:lnTo>
                    <a:pt x="519" y="2085"/>
                  </a:lnTo>
                  <a:lnTo>
                    <a:pt x="524" y="2068"/>
                  </a:lnTo>
                  <a:lnTo>
                    <a:pt x="525" y="2059"/>
                  </a:lnTo>
                  <a:lnTo>
                    <a:pt x="527" y="2051"/>
                  </a:lnTo>
                  <a:lnTo>
                    <a:pt x="528" y="2042"/>
                  </a:lnTo>
                  <a:lnTo>
                    <a:pt x="528" y="2034"/>
                  </a:lnTo>
                  <a:lnTo>
                    <a:pt x="527" y="2025"/>
                  </a:lnTo>
                  <a:lnTo>
                    <a:pt x="526" y="2017"/>
                  </a:lnTo>
                  <a:lnTo>
                    <a:pt x="523" y="2009"/>
                  </a:lnTo>
                  <a:lnTo>
                    <a:pt x="520" y="1999"/>
                  </a:lnTo>
                  <a:lnTo>
                    <a:pt x="516" y="1991"/>
                  </a:lnTo>
                  <a:lnTo>
                    <a:pt x="511" y="1983"/>
                  </a:lnTo>
                  <a:lnTo>
                    <a:pt x="505" y="1975"/>
                  </a:lnTo>
                  <a:lnTo>
                    <a:pt x="497" y="1966"/>
                  </a:lnTo>
                  <a:lnTo>
                    <a:pt x="485" y="1966"/>
                  </a:lnTo>
                  <a:lnTo>
                    <a:pt x="473" y="1964"/>
                  </a:lnTo>
                  <a:lnTo>
                    <a:pt x="461" y="1961"/>
                  </a:lnTo>
                  <a:lnTo>
                    <a:pt x="450" y="1956"/>
                  </a:lnTo>
                  <a:lnTo>
                    <a:pt x="439" y="1951"/>
                  </a:lnTo>
                  <a:lnTo>
                    <a:pt x="428" y="1945"/>
                  </a:lnTo>
                  <a:lnTo>
                    <a:pt x="418" y="1938"/>
                  </a:lnTo>
                  <a:lnTo>
                    <a:pt x="407" y="1930"/>
                  </a:lnTo>
                  <a:lnTo>
                    <a:pt x="397" y="1922"/>
                  </a:lnTo>
                  <a:lnTo>
                    <a:pt x="387" y="1914"/>
                  </a:lnTo>
                  <a:lnTo>
                    <a:pt x="378" y="1904"/>
                  </a:lnTo>
                  <a:lnTo>
                    <a:pt x="368" y="1895"/>
                  </a:lnTo>
                  <a:lnTo>
                    <a:pt x="351" y="1875"/>
                  </a:lnTo>
                  <a:lnTo>
                    <a:pt x="336" y="1856"/>
                  </a:lnTo>
                  <a:lnTo>
                    <a:pt x="336" y="1849"/>
                  </a:lnTo>
                  <a:lnTo>
                    <a:pt x="337" y="1842"/>
                  </a:lnTo>
                  <a:lnTo>
                    <a:pt x="339" y="1836"/>
                  </a:lnTo>
                  <a:lnTo>
                    <a:pt x="341" y="1830"/>
                  </a:lnTo>
                  <a:lnTo>
                    <a:pt x="346" y="1819"/>
                  </a:lnTo>
                  <a:lnTo>
                    <a:pt x="351" y="1809"/>
                  </a:lnTo>
                  <a:lnTo>
                    <a:pt x="356" y="1798"/>
                  </a:lnTo>
                  <a:lnTo>
                    <a:pt x="360" y="1787"/>
                  </a:lnTo>
                  <a:lnTo>
                    <a:pt x="361" y="1782"/>
                  </a:lnTo>
                  <a:lnTo>
                    <a:pt x="361" y="1775"/>
                  </a:lnTo>
                  <a:lnTo>
                    <a:pt x="360" y="1769"/>
                  </a:lnTo>
                  <a:lnTo>
                    <a:pt x="358" y="1762"/>
                  </a:lnTo>
                  <a:lnTo>
                    <a:pt x="338" y="1761"/>
                  </a:lnTo>
                  <a:lnTo>
                    <a:pt x="317" y="1759"/>
                  </a:lnTo>
                  <a:lnTo>
                    <a:pt x="297" y="1755"/>
                  </a:lnTo>
                  <a:lnTo>
                    <a:pt x="278" y="1748"/>
                  </a:lnTo>
                  <a:lnTo>
                    <a:pt x="259" y="1741"/>
                  </a:lnTo>
                  <a:lnTo>
                    <a:pt x="239" y="1732"/>
                  </a:lnTo>
                  <a:lnTo>
                    <a:pt x="221" y="1722"/>
                  </a:lnTo>
                  <a:lnTo>
                    <a:pt x="204" y="1710"/>
                  </a:lnTo>
                  <a:lnTo>
                    <a:pt x="187" y="1698"/>
                  </a:lnTo>
                  <a:lnTo>
                    <a:pt x="172" y="1684"/>
                  </a:lnTo>
                  <a:lnTo>
                    <a:pt x="156" y="1670"/>
                  </a:lnTo>
                  <a:lnTo>
                    <a:pt x="142" y="1654"/>
                  </a:lnTo>
                  <a:lnTo>
                    <a:pt x="128" y="1638"/>
                  </a:lnTo>
                  <a:lnTo>
                    <a:pt x="114" y="1620"/>
                  </a:lnTo>
                  <a:lnTo>
                    <a:pt x="102" y="1602"/>
                  </a:lnTo>
                  <a:lnTo>
                    <a:pt x="91" y="1584"/>
                  </a:lnTo>
                  <a:lnTo>
                    <a:pt x="81" y="1557"/>
                  </a:lnTo>
                  <a:lnTo>
                    <a:pt x="71" y="1531"/>
                  </a:lnTo>
                  <a:lnTo>
                    <a:pt x="62" y="1505"/>
                  </a:lnTo>
                  <a:lnTo>
                    <a:pt x="54" y="1477"/>
                  </a:lnTo>
                  <a:lnTo>
                    <a:pt x="46" y="1450"/>
                  </a:lnTo>
                  <a:lnTo>
                    <a:pt x="39" y="1423"/>
                  </a:lnTo>
                  <a:lnTo>
                    <a:pt x="33" y="1396"/>
                  </a:lnTo>
                  <a:lnTo>
                    <a:pt x="27" y="1368"/>
                  </a:lnTo>
                  <a:lnTo>
                    <a:pt x="22" y="1341"/>
                  </a:lnTo>
                  <a:lnTo>
                    <a:pt x="17" y="1314"/>
                  </a:lnTo>
                  <a:lnTo>
                    <a:pt x="13" y="1287"/>
                  </a:lnTo>
                  <a:lnTo>
                    <a:pt x="10" y="1259"/>
                  </a:lnTo>
                  <a:lnTo>
                    <a:pt x="7" y="1231"/>
                  </a:lnTo>
                  <a:lnTo>
                    <a:pt x="4" y="1203"/>
                  </a:lnTo>
                  <a:lnTo>
                    <a:pt x="3" y="1175"/>
                  </a:lnTo>
                  <a:lnTo>
                    <a:pt x="1" y="1148"/>
                  </a:lnTo>
                  <a:lnTo>
                    <a:pt x="0" y="1091"/>
                  </a:lnTo>
                  <a:lnTo>
                    <a:pt x="0" y="1035"/>
                  </a:lnTo>
                  <a:lnTo>
                    <a:pt x="2" y="978"/>
                  </a:lnTo>
                  <a:lnTo>
                    <a:pt x="5" y="922"/>
                  </a:lnTo>
                  <a:lnTo>
                    <a:pt x="10" y="864"/>
                  </a:lnTo>
                  <a:lnTo>
                    <a:pt x="16" y="808"/>
                  </a:lnTo>
                  <a:lnTo>
                    <a:pt x="23" y="751"/>
                  </a:lnTo>
                  <a:lnTo>
                    <a:pt x="31" y="693"/>
                  </a:lnTo>
                  <a:lnTo>
                    <a:pt x="38" y="657"/>
                  </a:lnTo>
                  <a:lnTo>
                    <a:pt x="47" y="622"/>
                  </a:lnTo>
                  <a:lnTo>
                    <a:pt x="59" y="588"/>
                  </a:lnTo>
                  <a:lnTo>
                    <a:pt x="72" y="557"/>
                  </a:lnTo>
                  <a:lnTo>
                    <a:pt x="87" y="528"/>
                  </a:lnTo>
                  <a:lnTo>
                    <a:pt x="104" y="501"/>
                  </a:lnTo>
                  <a:lnTo>
                    <a:pt x="124" y="474"/>
                  </a:lnTo>
                  <a:lnTo>
                    <a:pt x="145" y="449"/>
                  </a:lnTo>
                  <a:lnTo>
                    <a:pt x="167" y="426"/>
                  </a:lnTo>
                  <a:lnTo>
                    <a:pt x="190" y="405"/>
                  </a:lnTo>
                  <a:lnTo>
                    <a:pt x="215" y="384"/>
                  </a:lnTo>
                  <a:lnTo>
                    <a:pt x="241" y="364"/>
                  </a:lnTo>
                  <a:lnTo>
                    <a:pt x="269" y="346"/>
                  </a:lnTo>
                  <a:lnTo>
                    <a:pt x="297" y="328"/>
                  </a:lnTo>
                  <a:lnTo>
                    <a:pt x="326" y="312"/>
                  </a:lnTo>
                  <a:lnTo>
                    <a:pt x="356" y="297"/>
                  </a:lnTo>
                  <a:lnTo>
                    <a:pt x="387" y="282"/>
                  </a:lnTo>
                  <a:lnTo>
                    <a:pt x="418" y="267"/>
                  </a:lnTo>
                  <a:lnTo>
                    <a:pt x="450" y="254"/>
                  </a:lnTo>
                  <a:lnTo>
                    <a:pt x="481" y="240"/>
                  </a:lnTo>
                  <a:lnTo>
                    <a:pt x="546" y="214"/>
                  </a:lnTo>
                  <a:lnTo>
                    <a:pt x="610" y="190"/>
                  </a:lnTo>
                  <a:lnTo>
                    <a:pt x="673" y="165"/>
                  </a:lnTo>
                  <a:lnTo>
                    <a:pt x="734" y="140"/>
                  </a:lnTo>
                  <a:lnTo>
                    <a:pt x="764" y="127"/>
                  </a:lnTo>
                  <a:lnTo>
                    <a:pt x="793" y="113"/>
                  </a:lnTo>
                  <a:lnTo>
                    <a:pt x="821" y="99"/>
                  </a:lnTo>
                  <a:lnTo>
                    <a:pt x="848" y="84"/>
                  </a:lnTo>
                  <a:lnTo>
                    <a:pt x="899" y="77"/>
                  </a:lnTo>
                  <a:lnTo>
                    <a:pt x="903" y="77"/>
                  </a:lnTo>
                  <a:lnTo>
                    <a:pt x="903" y="89"/>
                  </a:lnTo>
                  <a:lnTo>
                    <a:pt x="899" y="89"/>
                  </a:lnTo>
                  <a:lnTo>
                    <a:pt x="899" y="84"/>
                  </a:lnTo>
                  <a:lnTo>
                    <a:pt x="896" y="83"/>
                  </a:lnTo>
                  <a:lnTo>
                    <a:pt x="893" y="82"/>
                  </a:lnTo>
                  <a:lnTo>
                    <a:pt x="890" y="82"/>
                  </a:lnTo>
                  <a:lnTo>
                    <a:pt x="887" y="83"/>
                  </a:lnTo>
                  <a:lnTo>
                    <a:pt x="879" y="85"/>
                  </a:lnTo>
                  <a:lnTo>
                    <a:pt x="873" y="89"/>
                  </a:lnTo>
                  <a:lnTo>
                    <a:pt x="862" y="97"/>
                  </a:lnTo>
                  <a:lnTo>
                    <a:pt x="852" y="105"/>
                  </a:lnTo>
                  <a:lnTo>
                    <a:pt x="860" y="107"/>
                  </a:lnTo>
                  <a:lnTo>
                    <a:pt x="866" y="109"/>
                  </a:lnTo>
                  <a:lnTo>
                    <a:pt x="873" y="110"/>
                  </a:lnTo>
                  <a:lnTo>
                    <a:pt x="879" y="111"/>
                  </a:lnTo>
                  <a:lnTo>
                    <a:pt x="890" y="110"/>
                  </a:lnTo>
                  <a:lnTo>
                    <a:pt x="899" y="108"/>
                  </a:lnTo>
                  <a:lnTo>
                    <a:pt x="907" y="106"/>
                  </a:lnTo>
                  <a:lnTo>
                    <a:pt x="914" y="104"/>
                  </a:lnTo>
                  <a:lnTo>
                    <a:pt x="920" y="104"/>
                  </a:lnTo>
                  <a:lnTo>
                    <a:pt x="926" y="105"/>
                  </a:lnTo>
                  <a:lnTo>
                    <a:pt x="941" y="101"/>
                  </a:lnTo>
                  <a:lnTo>
                    <a:pt x="961" y="94"/>
                  </a:lnTo>
                  <a:lnTo>
                    <a:pt x="971" y="91"/>
                  </a:lnTo>
                  <a:lnTo>
                    <a:pt x="980" y="89"/>
                  </a:lnTo>
                  <a:lnTo>
                    <a:pt x="988" y="88"/>
                  </a:lnTo>
                  <a:lnTo>
                    <a:pt x="993" y="89"/>
                  </a:lnTo>
                  <a:lnTo>
                    <a:pt x="1027" y="81"/>
                  </a:lnTo>
                  <a:lnTo>
                    <a:pt x="1063" y="73"/>
                  </a:lnTo>
                  <a:lnTo>
                    <a:pt x="1101" y="66"/>
                  </a:lnTo>
                  <a:lnTo>
                    <a:pt x="1141" y="59"/>
                  </a:lnTo>
                  <a:lnTo>
                    <a:pt x="1182" y="52"/>
                  </a:lnTo>
                  <a:lnTo>
                    <a:pt x="1225" y="47"/>
                  </a:lnTo>
                  <a:lnTo>
                    <a:pt x="1269" y="41"/>
                  </a:lnTo>
                  <a:lnTo>
                    <a:pt x="1314" y="36"/>
                  </a:lnTo>
                  <a:lnTo>
                    <a:pt x="1407" y="26"/>
                  </a:lnTo>
                  <a:lnTo>
                    <a:pt x="1501" y="17"/>
                  </a:lnTo>
                  <a:lnTo>
                    <a:pt x="1597" y="8"/>
                  </a:lnTo>
                  <a:lnTo>
                    <a:pt x="1692" y="0"/>
                  </a:lnTo>
                  <a:lnTo>
                    <a:pt x="1732" y="3"/>
                  </a:lnTo>
                  <a:lnTo>
                    <a:pt x="1774" y="6"/>
                  </a:lnTo>
                  <a:lnTo>
                    <a:pt x="1815" y="8"/>
                  </a:lnTo>
                  <a:lnTo>
                    <a:pt x="1857" y="10"/>
                  </a:lnTo>
                  <a:lnTo>
                    <a:pt x="1900" y="11"/>
                  </a:lnTo>
                  <a:lnTo>
                    <a:pt x="1941" y="12"/>
                  </a:lnTo>
                  <a:lnTo>
                    <a:pt x="1983" y="12"/>
                  </a:lnTo>
                  <a:lnTo>
                    <a:pt x="2025" y="11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7" name="Freeform 83"/>
            <p:cNvSpPr>
              <a:spLocks/>
            </p:cNvSpPr>
            <p:nvPr/>
          </p:nvSpPr>
          <p:spPr bwMode="auto">
            <a:xfrm>
              <a:off x="1334" y="1260"/>
              <a:ext cx="21" cy="8"/>
            </a:xfrm>
            <a:custGeom>
              <a:avLst/>
              <a:gdLst>
                <a:gd name="T0" fmla="*/ 139 w 139"/>
                <a:gd name="T1" fmla="*/ 48 h 48"/>
                <a:gd name="T2" fmla="*/ 1 w 139"/>
                <a:gd name="T3" fmla="*/ 4 h 48"/>
                <a:gd name="T4" fmla="*/ 0 w 139"/>
                <a:gd name="T5" fmla="*/ 3 h 48"/>
                <a:gd name="T6" fmla="*/ 1 w 139"/>
                <a:gd name="T7" fmla="*/ 1 h 48"/>
                <a:gd name="T8" fmla="*/ 2 w 139"/>
                <a:gd name="T9" fmla="*/ 0 h 48"/>
                <a:gd name="T10" fmla="*/ 4 w 139"/>
                <a:gd name="T11" fmla="*/ 0 h 48"/>
                <a:gd name="T12" fmla="*/ 10 w 139"/>
                <a:gd name="T13" fmla="*/ 1 h 48"/>
                <a:gd name="T14" fmla="*/ 17 w 139"/>
                <a:gd name="T15" fmla="*/ 2 h 48"/>
                <a:gd name="T16" fmla="*/ 37 w 139"/>
                <a:gd name="T17" fmla="*/ 9 h 48"/>
                <a:gd name="T18" fmla="*/ 57 w 139"/>
                <a:gd name="T19" fmla="*/ 16 h 48"/>
                <a:gd name="T20" fmla="*/ 63 w 139"/>
                <a:gd name="T21" fmla="*/ 12 h 48"/>
                <a:gd name="T22" fmla="*/ 69 w 139"/>
                <a:gd name="T23" fmla="*/ 9 h 48"/>
                <a:gd name="T24" fmla="*/ 75 w 139"/>
                <a:gd name="T25" fmla="*/ 8 h 48"/>
                <a:gd name="T26" fmla="*/ 81 w 139"/>
                <a:gd name="T27" fmla="*/ 8 h 48"/>
                <a:gd name="T28" fmla="*/ 87 w 139"/>
                <a:gd name="T29" fmla="*/ 10 h 48"/>
                <a:gd name="T30" fmla="*/ 93 w 139"/>
                <a:gd name="T31" fmla="*/ 12 h 48"/>
                <a:gd name="T32" fmla="*/ 98 w 139"/>
                <a:gd name="T33" fmla="*/ 15 h 48"/>
                <a:gd name="T34" fmla="*/ 103 w 139"/>
                <a:gd name="T35" fmla="*/ 19 h 48"/>
                <a:gd name="T36" fmla="*/ 113 w 139"/>
                <a:gd name="T37" fmla="*/ 27 h 48"/>
                <a:gd name="T38" fmla="*/ 122 w 139"/>
                <a:gd name="T39" fmla="*/ 36 h 48"/>
                <a:gd name="T40" fmla="*/ 131 w 139"/>
                <a:gd name="T41" fmla="*/ 43 h 48"/>
                <a:gd name="T42" fmla="*/ 139 w 139"/>
                <a:gd name="T4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1"/>
                  </a:lnTo>
                  <a:lnTo>
                    <a:pt x="17" y="2"/>
                  </a:lnTo>
                  <a:lnTo>
                    <a:pt x="37" y="9"/>
                  </a:lnTo>
                  <a:lnTo>
                    <a:pt x="57" y="16"/>
                  </a:lnTo>
                  <a:lnTo>
                    <a:pt x="63" y="12"/>
                  </a:lnTo>
                  <a:lnTo>
                    <a:pt x="69" y="9"/>
                  </a:lnTo>
                  <a:lnTo>
                    <a:pt x="75" y="8"/>
                  </a:lnTo>
                  <a:lnTo>
                    <a:pt x="81" y="8"/>
                  </a:lnTo>
                  <a:lnTo>
                    <a:pt x="87" y="10"/>
                  </a:lnTo>
                  <a:lnTo>
                    <a:pt x="93" y="12"/>
                  </a:lnTo>
                  <a:lnTo>
                    <a:pt x="98" y="15"/>
                  </a:lnTo>
                  <a:lnTo>
                    <a:pt x="103" y="19"/>
                  </a:lnTo>
                  <a:lnTo>
                    <a:pt x="113" y="27"/>
                  </a:lnTo>
                  <a:lnTo>
                    <a:pt x="122" y="36"/>
                  </a:lnTo>
                  <a:lnTo>
                    <a:pt x="131" y="43"/>
                  </a:lnTo>
                  <a:lnTo>
                    <a:pt x="139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8" name="Freeform 84"/>
            <p:cNvSpPr>
              <a:spLocks/>
            </p:cNvSpPr>
            <p:nvPr/>
          </p:nvSpPr>
          <p:spPr bwMode="auto">
            <a:xfrm>
              <a:off x="1186" y="1275"/>
              <a:ext cx="316" cy="546"/>
            </a:xfrm>
            <a:custGeom>
              <a:avLst/>
              <a:gdLst>
                <a:gd name="T0" fmla="*/ 1467 w 2154"/>
                <a:gd name="T1" fmla="*/ 139 h 3303"/>
                <a:gd name="T2" fmla="*/ 1589 w 2154"/>
                <a:gd name="T3" fmla="*/ 246 h 3303"/>
                <a:gd name="T4" fmla="*/ 1661 w 2154"/>
                <a:gd name="T5" fmla="*/ 465 h 3303"/>
                <a:gd name="T6" fmla="*/ 1637 w 2154"/>
                <a:gd name="T7" fmla="*/ 786 h 3303"/>
                <a:gd name="T8" fmla="*/ 1777 w 2154"/>
                <a:gd name="T9" fmla="*/ 1064 h 3303"/>
                <a:gd name="T10" fmla="*/ 1943 w 2154"/>
                <a:gd name="T11" fmla="*/ 1221 h 3303"/>
                <a:gd name="T12" fmla="*/ 2120 w 2154"/>
                <a:gd name="T13" fmla="*/ 1345 h 3303"/>
                <a:gd name="T14" fmla="*/ 2138 w 2154"/>
                <a:gd name="T15" fmla="*/ 1454 h 3303"/>
                <a:gd name="T16" fmla="*/ 1970 w 2154"/>
                <a:gd name="T17" fmla="*/ 1600 h 3303"/>
                <a:gd name="T18" fmla="*/ 1891 w 2154"/>
                <a:gd name="T19" fmla="*/ 1659 h 3303"/>
                <a:gd name="T20" fmla="*/ 1646 w 2154"/>
                <a:gd name="T21" fmla="*/ 1719 h 3303"/>
                <a:gd name="T22" fmla="*/ 1476 w 2154"/>
                <a:gd name="T23" fmla="*/ 1826 h 3303"/>
                <a:gd name="T24" fmla="*/ 1387 w 2154"/>
                <a:gd name="T25" fmla="*/ 2022 h 3303"/>
                <a:gd name="T26" fmla="*/ 1399 w 2154"/>
                <a:gd name="T27" fmla="*/ 2120 h 3303"/>
                <a:gd name="T28" fmla="*/ 1534 w 2154"/>
                <a:gd name="T29" fmla="*/ 2154 h 3303"/>
                <a:gd name="T30" fmla="*/ 1595 w 2154"/>
                <a:gd name="T31" fmla="*/ 2070 h 3303"/>
                <a:gd name="T32" fmla="*/ 1659 w 2154"/>
                <a:gd name="T33" fmla="*/ 2071 h 3303"/>
                <a:gd name="T34" fmla="*/ 1722 w 2154"/>
                <a:gd name="T35" fmla="*/ 2059 h 3303"/>
                <a:gd name="T36" fmla="*/ 1785 w 2154"/>
                <a:gd name="T37" fmla="*/ 2166 h 3303"/>
                <a:gd name="T38" fmla="*/ 1695 w 2154"/>
                <a:gd name="T39" fmla="*/ 2267 h 3303"/>
                <a:gd name="T40" fmla="*/ 1787 w 2154"/>
                <a:gd name="T41" fmla="*/ 2458 h 3303"/>
                <a:gd name="T42" fmla="*/ 1887 w 2154"/>
                <a:gd name="T43" fmla="*/ 2729 h 3303"/>
                <a:gd name="T44" fmla="*/ 1803 w 2154"/>
                <a:gd name="T45" fmla="*/ 2862 h 3303"/>
                <a:gd name="T46" fmla="*/ 1589 w 2154"/>
                <a:gd name="T47" fmla="*/ 3036 h 3303"/>
                <a:gd name="T48" fmla="*/ 1359 w 2154"/>
                <a:gd name="T49" fmla="*/ 3074 h 3303"/>
                <a:gd name="T50" fmla="*/ 1184 w 2154"/>
                <a:gd name="T51" fmla="*/ 2987 h 3303"/>
                <a:gd name="T52" fmla="*/ 930 w 2154"/>
                <a:gd name="T53" fmla="*/ 2769 h 3303"/>
                <a:gd name="T54" fmla="*/ 806 w 2154"/>
                <a:gd name="T55" fmla="*/ 2700 h 3303"/>
                <a:gd name="T56" fmla="*/ 849 w 2154"/>
                <a:gd name="T57" fmla="*/ 2801 h 3303"/>
                <a:gd name="T58" fmla="*/ 934 w 2154"/>
                <a:gd name="T59" fmla="*/ 2945 h 3303"/>
                <a:gd name="T60" fmla="*/ 994 w 2154"/>
                <a:gd name="T61" fmla="*/ 3100 h 3303"/>
                <a:gd name="T62" fmla="*/ 838 w 2154"/>
                <a:gd name="T63" fmla="*/ 3144 h 3303"/>
                <a:gd name="T64" fmla="*/ 508 w 2154"/>
                <a:gd name="T65" fmla="*/ 2862 h 3303"/>
                <a:gd name="T66" fmla="*/ 234 w 2154"/>
                <a:gd name="T67" fmla="*/ 2559 h 3303"/>
                <a:gd name="T68" fmla="*/ 324 w 2154"/>
                <a:gd name="T69" fmla="*/ 2222 h 3303"/>
                <a:gd name="T70" fmla="*/ 281 w 2154"/>
                <a:gd name="T71" fmla="*/ 2223 h 3303"/>
                <a:gd name="T72" fmla="*/ 185 w 2154"/>
                <a:gd name="T73" fmla="*/ 2259 h 3303"/>
                <a:gd name="T74" fmla="*/ 43 w 2154"/>
                <a:gd name="T75" fmla="*/ 2158 h 3303"/>
                <a:gd name="T76" fmla="*/ 8 w 2154"/>
                <a:gd name="T77" fmla="*/ 1853 h 3303"/>
                <a:gd name="T78" fmla="*/ 128 w 2154"/>
                <a:gd name="T79" fmla="*/ 1589 h 3303"/>
                <a:gd name="T80" fmla="*/ 262 w 2154"/>
                <a:gd name="T81" fmla="*/ 1564 h 3303"/>
                <a:gd name="T82" fmla="*/ 351 w 2154"/>
                <a:gd name="T83" fmla="*/ 1648 h 3303"/>
                <a:gd name="T84" fmla="*/ 321 w 2154"/>
                <a:gd name="T85" fmla="*/ 1696 h 3303"/>
                <a:gd name="T86" fmla="*/ 344 w 2154"/>
                <a:gd name="T87" fmla="*/ 1725 h 3303"/>
                <a:gd name="T88" fmla="*/ 347 w 2154"/>
                <a:gd name="T89" fmla="*/ 1744 h 3303"/>
                <a:gd name="T90" fmla="*/ 364 w 2154"/>
                <a:gd name="T91" fmla="*/ 1709 h 3303"/>
                <a:gd name="T92" fmla="*/ 384 w 2154"/>
                <a:gd name="T93" fmla="*/ 1700 h 3303"/>
                <a:gd name="T94" fmla="*/ 409 w 2154"/>
                <a:gd name="T95" fmla="*/ 1762 h 3303"/>
                <a:gd name="T96" fmla="*/ 471 w 2154"/>
                <a:gd name="T97" fmla="*/ 1716 h 3303"/>
                <a:gd name="T98" fmla="*/ 510 w 2154"/>
                <a:gd name="T99" fmla="*/ 1606 h 3303"/>
                <a:gd name="T100" fmla="*/ 554 w 2154"/>
                <a:gd name="T101" fmla="*/ 1296 h 3303"/>
                <a:gd name="T102" fmla="*/ 412 w 2154"/>
                <a:gd name="T103" fmla="*/ 1025 h 3303"/>
                <a:gd name="T104" fmla="*/ 384 w 2154"/>
                <a:gd name="T105" fmla="*/ 986 h 3303"/>
                <a:gd name="T106" fmla="*/ 191 w 2154"/>
                <a:gd name="T107" fmla="*/ 784 h 3303"/>
                <a:gd name="T108" fmla="*/ 145 w 2154"/>
                <a:gd name="T109" fmla="*/ 648 h 3303"/>
                <a:gd name="T110" fmla="*/ 192 w 2154"/>
                <a:gd name="T111" fmla="*/ 434 h 3303"/>
                <a:gd name="T112" fmla="*/ 302 w 2154"/>
                <a:gd name="T113" fmla="*/ 249 h 3303"/>
                <a:gd name="T114" fmla="*/ 521 w 2154"/>
                <a:gd name="T115" fmla="*/ 69 h 3303"/>
                <a:gd name="T116" fmla="*/ 828 w 2154"/>
                <a:gd name="T117" fmla="*/ 0 h 3303"/>
                <a:gd name="T118" fmla="*/ 1289 w 2154"/>
                <a:gd name="T119" fmla="*/ 5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4" h="3303">
                  <a:moveTo>
                    <a:pt x="1345" y="64"/>
                  </a:moveTo>
                  <a:lnTo>
                    <a:pt x="1358" y="65"/>
                  </a:lnTo>
                  <a:lnTo>
                    <a:pt x="1370" y="68"/>
                  </a:lnTo>
                  <a:lnTo>
                    <a:pt x="1382" y="72"/>
                  </a:lnTo>
                  <a:lnTo>
                    <a:pt x="1392" y="77"/>
                  </a:lnTo>
                  <a:lnTo>
                    <a:pt x="1402" y="84"/>
                  </a:lnTo>
                  <a:lnTo>
                    <a:pt x="1412" y="92"/>
                  </a:lnTo>
                  <a:lnTo>
                    <a:pt x="1421" y="100"/>
                  </a:lnTo>
                  <a:lnTo>
                    <a:pt x="1430" y="108"/>
                  </a:lnTo>
                  <a:lnTo>
                    <a:pt x="1449" y="124"/>
                  </a:lnTo>
                  <a:lnTo>
                    <a:pt x="1467" y="139"/>
                  </a:lnTo>
                  <a:lnTo>
                    <a:pt x="1477" y="146"/>
                  </a:lnTo>
                  <a:lnTo>
                    <a:pt x="1487" y="152"/>
                  </a:lnTo>
                  <a:lnTo>
                    <a:pt x="1499" y="156"/>
                  </a:lnTo>
                  <a:lnTo>
                    <a:pt x="1511" y="159"/>
                  </a:lnTo>
                  <a:lnTo>
                    <a:pt x="1499" y="147"/>
                  </a:lnTo>
                  <a:lnTo>
                    <a:pt x="1517" y="162"/>
                  </a:lnTo>
                  <a:lnTo>
                    <a:pt x="1533" y="178"/>
                  </a:lnTo>
                  <a:lnTo>
                    <a:pt x="1549" y="194"/>
                  </a:lnTo>
                  <a:lnTo>
                    <a:pt x="1564" y="211"/>
                  </a:lnTo>
                  <a:lnTo>
                    <a:pt x="1577" y="229"/>
                  </a:lnTo>
                  <a:lnTo>
                    <a:pt x="1589" y="246"/>
                  </a:lnTo>
                  <a:lnTo>
                    <a:pt x="1600" y="264"/>
                  </a:lnTo>
                  <a:lnTo>
                    <a:pt x="1610" y="283"/>
                  </a:lnTo>
                  <a:lnTo>
                    <a:pt x="1619" y="302"/>
                  </a:lnTo>
                  <a:lnTo>
                    <a:pt x="1627" y="321"/>
                  </a:lnTo>
                  <a:lnTo>
                    <a:pt x="1635" y="341"/>
                  </a:lnTo>
                  <a:lnTo>
                    <a:pt x="1641" y="362"/>
                  </a:lnTo>
                  <a:lnTo>
                    <a:pt x="1647" y="382"/>
                  </a:lnTo>
                  <a:lnTo>
                    <a:pt x="1652" y="402"/>
                  </a:lnTo>
                  <a:lnTo>
                    <a:pt x="1656" y="423"/>
                  </a:lnTo>
                  <a:lnTo>
                    <a:pt x="1659" y="444"/>
                  </a:lnTo>
                  <a:lnTo>
                    <a:pt x="1661" y="465"/>
                  </a:lnTo>
                  <a:lnTo>
                    <a:pt x="1663" y="487"/>
                  </a:lnTo>
                  <a:lnTo>
                    <a:pt x="1665" y="509"/>
                  </a:lnTo>
                  <a:lnTo>
                    <a:pt x="1665" y="530"/>
                  </a:lnTo>
                  <a:lnTo>
                    <a:pt x="1665" y="552"/>
                  </a:lnTo>
                  <a:lnTo>
                    <a:pt x="1665" y="573"/>
                  </a:lnTo>
                  <a:lnTo>
                    <a:pt x="1664" y="596"/>
                  </a:lnTo>
                  <a:lnTo>
                    <a:pt x="1663" y="617"/>
                  </a:lnTo>
                  <a:lnTo>
                    <a:pt x="1658" y="660"/>
                  </a:lnTo>
                  <a:lnTo>
                    <a:pt x="1653" y="703"/>
                  </a:lnTo>
                  <a:lnTo>
                    <a:pt x="1646" y="745"/>
                  </a:lnTo>
                  <a:lnTo>
                    <a:pt x="1637" y="786"/>
                  </a:lnTo>
                  <a:lnTo>
                    <a:pt x="1644" y="813"/>
                  </a:lnTo>
                  <a:lnTo>
                    <a:pt x="1651" y="840"/>
                  </a:lnTo>
                  <a:lnTo>
                    <a:pt x="1660" y="868"/>
                  </a:lnTo>
                  <a:lnTo>
                    <a:pt x="1671" y="894"/>
                  </a:lnTo>
                  <a:lnTo>
                    <a:pt x="1682" y="920"/>
                  </a:lnTo>
                  <a:lnTo>
                    <a:pt x="1696" y="946"/>
                  </a:lnTo>
                  <a:lnTo>
                    <a:pt x="1710" y="970"/>
                  </a:lnTo>
                  <a:lnTo>
                    <a:pt x="1725" y="996"/>
                  </a:lnTo>
                  <a:lnTo>
                    <a:pt x="1742" y="1019"/>
                  </a:lnTo>
                  <a:lnTo>
                    <a:pt x="1759" y="1042"/>
                  </a:lnTo>
                  <a:lnTo>
                    <a:pt x="1777" y="1064"/>
                  </a:lnTo>
                  <a:lnTo>
                    <a:pt x="1796" y="1085"/>
                  </a:lnTo>
                  <a:lnTo>
                    <a:pt x="1817" y="1106"/>
                  </a:lnTo>
                  <a:lnTo>
                    <a:pt x="1838" y="1124"/>
                  </a:lnTo>
                  <a:lnTo>
                    <a:pt x="1860" y="1142"/>
                  </a:lnTo>
                  <a:lnTo>
                    <a:pt x="1882" y="1158"/>
                  </a:lnTo>
                  <a:lnTo>
                    <a:pt x="1888" y="1167"/>
                  </a:lnTo>
                  <a:lnTo>
                    <a:pt x="1895" y="1176"/>
                  </a:lnTo>
                  <a:lnTo>
                    <a:pt x="1902" y="1184"/>
                  </a:lnTo>
                  <a:lnTo>
                    <a:pt x="1909" y="1192"/>
                  </a:lnTo>
                  <a:lnTo>
                    <a:pt x="1925" y="1207"/>
                  </a:lnTo>
                  <a:lnTo>
                    <a:pt x="1943" y="1221"/>
                  </a:lnTo>
                  <a:lnTo>
                    <a:pt x="1962" y="1234"/>
                  </a:lnTo>
                  <a:lnTo>
                    <a:pt x="1980" y="1246"/>
                  </a:lnTo>
                  <a:lnTo>
                    <a:pt x="1999" y="1258"/>
                  </a:lnTo>
                  <a:lnTo>
                    <a:pt x="2019" y="1269"/>
                  </a:lnTo>
                  <a:lnTo>
                    <a:pt x="2038" y="1281"/>
                  </a:lnTo>
                  <a:lnTo>
                    <a:pt x="2057" y="1293"/>
                  </a:lnTo>
                  <a:lnTo>
                    <a:pt x="2077" y="1307"/>
                  </a:lnTo>
                  <a:lnTo>
                    <a:pt x="2095" y="1321"/>
                  </a:lnTo>
                  <a:lnTo>
                    <a:pt x="2103" y="1329"/>
                  </a:lnTo>
                  <a:lnTo>
                    <a:pt x="2112" y="1337"/>
                  </a:lnTo>
                  <a:lnTo>
                    <a:pt x="2120" y="1345"/>
                  </a:lnTo>
                  <a:lnTo>
                    <a:pt x="2127" y="1356"/>
                  </a:lnTo>
                  <a:lnTo>
                    <a:pt x="2135" y="1365"/>
                  </a:lnTo>
                  <a:lnTo>
                    <a:pt x="2141" y="1375"/>
                  </a:lnTo>
                  <a:lnTo>
                    <a:pt x="2148" y="1386"/>
                  </a:lnTo>
                  <a:lnTo>
                    <a:pt x="2154" y="1398"/>
                  </a:lnTo>
                  <a:lnTo>
                    <a:pt x="2153" y="1408"/>
                  </a:lnTo>
                  <a:lnTo>
                    <a:pt x="2151" y="1418"/>
                  </a:lnTo>
                  <a:lnTo>
                    <a:pt x="2149" y="1428"/>
                  </a:lnTo>
                  <a:lnTo>
                    <a:pt x="2146" y="1437"/>
                  </a:lnTo>
                  <a:lnTo>
                    <a:pt x="2142" y="1445"/>
                  </a:lnTo>
                  <a:lnTo>
                    <a:pt x="2138" y="1454"/>
                  </a:lnTo>
                  <a:lnTo>
                    <a:pt x="2134" y="1461"/>
                  </a:lnTo>
                  <a:lnTo>
                    <a:pt x="2129" y="1469"/>
                  </a:lnTo>
                  <a:lnTo>
                    <a:pt x="2118" y="1484"/>
                  </a:lnTo>
                  <a:lnTo>
                    <a:pt x="2106" y="1497"/>
                  </a:lnTo>
                  <a:lnTo>
                    <a:pt x="2092" y="1509"/>
                  </a:lnTo>
                  <a:lnTo>
                    <a:pt x="2078" y="1521"/>
                  </a:lnTo>
                  <a:lnTo>
                    <a:pt x="2046" y="1543"/>
                  </a:lnTo>
                  <a:lnTo>
                    <a:pt x="2015" y="1564"/>
                  </a:lnTo>
                  <a:lnTo>
                    <a:pt x="1999" y="1576"/>
                  </a:lnTo>
                  <a:lnTo>
                    <a:pt x="1984" y="1588"/>
                  </a:lnTo>
                  <a:lnTo>
                    <a:pt x="1970" y="1600"/>
                  </a:lnTo>
                  <a:lnTo>
                    <a:pt x="1956" y="1615"/>
                  </a:lnTo>
                  <a:lnTo>
                    <a:pt x="1945" y="1615"/>
                  </a:lnTo>
                  <a:lnTo>
                    <a:pt x="1935" y="1616"/>
                  </a:lnTo>
                  <a:lnTo>
                    <a:pt x="1927" y="1619"/>
                  </a:lnTo>
                  <a:lnTo>
                    <a:pt x="1920" y="1624"/>
                  </a:lnTo>
                  <a:lnTo>
                    <a:pt x="1914" y="1629"/>
                  </a:lnTo>
                  <a:lnTo>
                    <a:pt x="1909" y="1634"/>
                  </a:lnTo>
                  <a:lnTo>
                    <a:pt x="1904" y="1640"/>
                  </a:lnTo>
                  <a:lnTo>
                    <a:pt x="1900" y="1647"/>
                  </a:lnTo>
                  <a:lnTo>
                    <a:pt x="1896" y="1653"/>
                  </a:lnTo>
                  <a:lnTo>
                    <a:pt x="1891" y="1659"/>
                  </a:lnTo>
                  <a:lnTo>
                    <a:pt x="1886" y="1665"/>
                  </a:lnTo>
                  <a:lnTo>
                    <a:pt x="1881" y="1670"/>
                  </a:lnTo>
                  <a:lnTo>
                    <a:pt x="1875" y="1674"/>
                  </a:lnTo>
                  <a:lnTo>
                    <a:pt x="1868" y="1677"/>
                  </a:lnTo>
                  <a:lnTo>
                    <a:pt x="1859" y="1679"/>
                  </a:lnTo>
                  <a:lnTo>
                    <a:pt x="1850" y="1679"/>
                  </a:lnTo>
                  <a:lnTo>
                    <a:pt x="1790" y="1688"/>
                  </a:lnTo>
                  <a:lnTo>
                    <a:pt x="1731" y="1698"/>
                  </a:lnTo>
                  <a:lnTo>
                    <a:pt x="1702" y="1704"/>
                  </a:lnTo>
                  <a:lnTo>
                    <a:pt x="1673" y="1711"/>
                  </a:lnTo>
                  <a:lnTo>
                    <a:pt x="1646" y="1719"/>
                  </a:lnTo>
                  <a:lnTo>
                    <a:pt x="1619" y="1730"/>
                  </a:lnTo>
                  <a:lnTo>
                    <a:pt x="1592" y="1741"/>
                  </a:lnTo>
                  <a:lnTo>
                    <a:pt x="1567" y="1753"/>
                  </a:lnTo>
                  <a:lnTo>
                    <a:pt x="1554" y="1760"/>
                  </a:lnTo>
                  <a:lnTo>
                    <a:pt x="1542" y="1768"/>
                  </a:lnTo>
                  <a:lnTo>
                    <a:pt x="1530" y="1776"/>
                  </a:lnTo>
                  <a:lnTo>
                    <a:pt x="1519" y="1785"/>
                  </a:lnTo>
                  <a:lnTo>
                    <a:pt x="1508" y="1794"/>
                  </a:lnTo>
                  <a:lnTo>
                    <a:pt x="1497" y="1804"/>
                  </a:lnTo>
                  <a:lnTo>
                    <a:pt x="1486" y="1815"/>
                  </a:lnTo>
                  <a:lnTo>
                    <a:pt x="1476" y="1826"/>
                  </a:lnTo>
                  <a:lnTo>
                    <a:pt x="1467" y="1838"/>
                  </a:lnTo>
                  <a:lnTo>
                    <a:pt x="1457" y="1851"/>
                  </a:lnTo>
                  <a:lnTo>
                    <a:pt x="1448" y="1866"/>
                  </a:lnTo>
                  <a:lnTo>
                    <a:pt x="1440" y="1880"/>
                  </a:lnTo>
                  <a:lnTo>
                    <a:pt x="1436" y="1895"/>
                  </a:lnTo>
                  <a:lnTo>
                    <a:pt x="1430" y="1910"/>
                  </a:lnTo>
                  <a:lnTo>
                    <a:pt x="1425" y="1925"/>
                  </a:lnTo>
                  <a:lnTo>
                    <a:pt x="1418" y="1941"/>
                  </a:lnTo>
                  <a:lnTo>
                    <a:pt x="1405" y="1972"/>
                  </a:lnTo>
                  <a:lnTo>
                    <a:pt x="1392" y="2005"/>
                  </a:lnTo>
                  <a:lnTo>
                    <a:pt x="1387" y="2022"/>
                  </a:lnTo>
                  <a:lnTo>
                    <a:pt x="1384" y="2038"/>
                  </a:lnTo>
                  <a:lnTo>
                    <a:pt x="1383" y="2046"/>
                  </a:lnTo>
                  <a:lnTo>
                    <a:pt x="1382" y="2054"/>
                  </a:lnTo>
                  <a:lnTo>
                    <a:pt x="1382" y="2062"/>
                  </a:lnTo>
                  <a:lnTo>
                    <a:pt x="1383" y="2071"/>
                  </a:lnTo>
                  <a:lnTo>
                    <a:pt x="1384" y="2079"/>
                  </a:lnTo>
                  <a:lnTo>
                    <a:pt x="1385" y="2087"/>
                  </a:lnTo>
                  <a:lnTo>
                    <a:pt x="1388" y="2095"/>
                  </a:lnTo>
                  <a:lnTo>
                    <a:pt x="1391" y="2103"/>
                  </a:lnTo>
                  <a:lnTo>
                    <a:pt x="1395" y="2112"/>
                  </a:lnTo>
                  <a:lnTo>
                    <a:pt x="1399" y="2120"/>
                  </a:lnTo>
                  <a:lnTo>
                    <a:pt x="1405" y="2128"/>
                  </a:lnTo>
                  <a:lnTo>
                    <a:pt x="1411" y="2136"/>
                  </a:lnTo>
                  <a:lnTo>
                    <a:pt x="1417" y="2141"/>
                  </a:lnTo>
                  <a:lnTo>
                    <a:pt x="1423" y="2145"/>
                  </a:lnTo>
                  <a:lnTo>
                    <a:pt x="1429" y="2149"/>
                  </a:lnTo>
                  <a:lnTo>
                    <a:pt x="1437" y="2151"/>
                  </a:lnTo>
                  <a:lnTo>
                    <a:pt x="1451" y="2155"/>
                  </a:lnTo>
                  <a:lnTo>
                    <a:pt x="1467" y="2157"/>
                  </a:lnTo>
                  <a:lnTo>
                    <a:pt x="1498" y="2158"/>
                  </a:lnTo>
                  <a:lnTo>
                    <a:pt x="1527" y="2159"/>
                  </a:lnTo>
                  <a:lnTo>
                    <a:pt x="1534" y="2154"/>
                  </a:lnTo>
                  <a:lnTo>
                    <a:pt x="1540" y="2148"/>
                  </a:lnTo>
                  <a:lnTo>
                    <a:pt x="1545" y="2141"/>
                  </a:lnTo>
                  <a:lnTo>
                    <a:pt x="1549" y="2134"/>
                  </a:lnTo>
                  <a:lnTo>
                    <a:pt x="1556" y="2118"/>
                  </a:lnTo>
                  <a:lnTo>
                    <a:pt x="1563" y="2102"/>
                  </a:lnTo>
                  <a:lnTo>
                    <a:pt x="1566" y="2095"/>
                  </a:lnTo>
                  <a:lnTo>
                    <a:pt x="1570" y="2088"/>
                  </a:lnTo>
                  <a:lnTo>
                    <a:pt x="1574" y="2082"/>
                  </a:lnTo>
                  <a:lnTo>
                    <a:pt x="1580" y="2077"/>
                  </a:lnTo>
                  <a:lnTo>
                    <a:pt x="1587" y="2073"/>
                  </a:lnTo>
                  <a:lnTo>
                    <a:pt x="1595" y="2070"/>
                  </a:lnTo>
                  <a:lnTo>
                    <a:pt x="1605" y="2069"/>
                  </a:lnTo>
                  <a:lnTo>
                    <a:pt x="1617" y="2069"/>
                  </a:lnTo>
                  <a:lnTo>
                    <a:pt x="1624" y="2076"/>
                  </a:lnTo>
                  <a:lnTo>
                    <a:pt x="1631" y="2080"/>
                  </a:lnTo>
                  <a:lnTo>
                    <a:pt x="1634" y="2082"/>
                  </a:lnTo>
                  <a:lnTo>
                    <a:pt x="1637" y="2082"/>
                  </a:lnTo>
                  <a:lnTo>
                    <a:pt x="1640" y="2082"/>
                  </a:lnTo>
                  <a:lnTo>
                    <a:pt x="1643" y="2082"/>
                  </a:lnTo>
                  <a:lnTo>
                    <a:pt x="1649" y="2080"/>
                  </a:lnTo>
                  <a:lnTo>
                    <a:pt x="1654" y="2076"/>
                  </a:lnTo>
                  <a:lnTo>
                    <a:pt x="1659" y="2071"/>
                  </a:lnTo>
                  <a:lnTo>
                    <a:pt x="1664" y="2066"/>
                  </a:lnTo>
                  <a:lnTo>
                    <a:pt x="1674" y="2054"/>
                  </a:lnTo>
                  <a:lnTo>
                    <a:pt x="1684" y="2044"/>
                  </a:lnTo>
                  <a:lnTo>
                    <a:pt x="1691" y="2041"/>
                  </a:lnTo>
                  <a:lnTo>
                    <a:pt x="1697" y="2039"/>
                  </a:lnTo>
                  <a:lnTo>
                    <a:pt x="1701" y="2039"/>
                  </a:lnTo>
                  <a:lnTo>
                    <a:pt x="1704" y="2039"/>
                  </a:lnTo>
                  <a:lnTo>
                    <a:pt x="1708" y="2040"/>
                  </a:lnTo>
                  <a:lnTo>
                    <a:pt x="1712" y="2041"/>
                  </a:lnTo>
                  <a:lnTo>
                    <a:pt x="1716" y="2051"/>
                  </a:lnTo>
                  <a:lnTo>
                    <a:pt x="1722" y="2059"/>
                  </a:lnTo>
                  <a:lnTo>
                    <a:pt x="1728" y="2067"/>
                  </a:lnTo>
                  <a:lnTo>
                    <a:pt x="1735" y="2074"/>
                  </a:lnTo>
                  <a:lnTo>
                    <a:pt x="1748" y="2087"/>
                  </a:lnTo>
                  <a:lnTo>
                    <a:pt x="1762" y="2100"/>
                  </a:lnTo>
                  <a:lnTo>
                    <a:pt x="1768" y="2108"/>
                  </a:lnTo>
                  <a:lnTo>
                    <a:pt x="1773" y="2116"/>
                  </a:lnTo>
                  <a:lnTo>
                    <a:pt x="1778" y="2124"/>
                  </a:lnTo>
                  <a:lnTo>
                    <a:pt x="1781" y="2133"/>
                  </a:lnTo>
                  <a:lnTo>
                    <a:pt x="1784" y="2142"/>
                  </a:lnTo>
                  <a:lnTo>
                    <a:pt x="1785" y="2153"/>
                  </a:lnTo>
                  <a:lnTo>
                    <a:pt x="1785" y="2166"/>
                  </a:lnTo>
                  <a:lnTo>
                    <a:pt x="1783" y="2179"/>
                  </a:lnTo>
                  <a:lnTo>
                    <a:pt x="1778" y="2188"/>
                  </a:lnTo>
                  <a:lnTo>
                    <a:pt x="1772" y="2196"/>
                  </a:lnTo>
                  <a:lnTo>
                    <a:pt x="1765" y="2204"/>
                  </a:lnTo>
                  <a:lnTo>
                    <a:pt x="1758" y="2211"/>
                  </a:lnTo>
                  <a:lnTo>
                    <a:pt x="1741" y="2225"/>
                  </a:lnTo>
                  <a:lnTo>
                    <a:pt x="1724" y="2239"/>
                  </a:lnTo>
                  <a:lnTo>
                    <a:pt x="1716" y="2246"/>
                  </a:lnTo>
                  <a:lnTo>
                    <a:pt x="1708" y="2253"/>
                  </a:lnTo>
                  <a:lnTo>
                    <a:pt x="1701" y="2260"/>
                  </a:lnTo>
                  <a:lnTo>
                    <a:pt x="1695" y="2267"/>
                  </a:lnTo>
                  <a:lnTo>
                    <a:pt x="1690" y="2275"/>
                  </a:lnTo>
                  <a:lnTo>
                    <a:pt x="1686" y="2283"/>
                  </a:lnTo>
                  <a:lnTo>
                    <a:pt x="1683" y="2292"/>
                  </a:lnTo>
                  <a:lnTo>
                    <a:pt x="1683" y="2302"/>
                  </a:lnTo>
                  <a:lnTo>
                    <a:pt x="1702" y="2322"/>
                  </a:lnTo>
                  <a:lnTo>
                    <a:pt x="1719" y="2343"/>
                  </a:lnTo>
                  <a:lnTo>
                    <a:pt x="1734" y="2366"/>
                  </a:lnTo>
                  <a:lnTo>
                    <a:pt x="1749" y="2388"/>
                  </a:lnTo>
                  <a:lnTo>
                    <a:pt x="1762" y="2411"/>
                  </a:lnTo>
                  <a:lnTo>
                    <a:pt x="1775" y="2435"/>
                  </a:lnTo>
                  <a:lnTo>
                    <a:pt x="1787" y="2458"/>
                  </a:lnTo>
                  <a:lnTo>
                    <a:pt x="1798" y="2483"/>
                  </a:lnTo>
                  <a:lnTo>
                    <a:pt x="1821" y="2533"/>
                  </a:lnTo>
                  <a:lnTo>
                    <a:pt x="1842" y="2582"/>
                  </a:lnTo>
                  <a:lnTo>
                    <a:pt x="1853" y="2607"/>
                  </a:lnTo>
                  <a:lnTo>
                    <a:pt x="1865" y="2632"/>
                  </a:lnTo>
                  <a:lnTo>
                    <a:pt x="1876" y="2656"/>
                  </a:lnTo>
                  <a:lnTo>
                    <a:pt x="1889" y="2680"/>
                  </a:lnTo>
                  <a:lnTo>
                    <a:pt x="1890" y="2693"/>
                  </a:lnTo>
                  <a:lnTo>
                    <a:pt x="1890" y="2705"/>
                  </a:lnTo>
                  <a:lnTo>
                    <a:pt x="1889" y="2717"/>
                  </a:lnTo>
                  <a:lnTo>
                    <a:pt x="1887" y="2729"/>
                  </a:lnTo>
                  <a:lnTo>
                    <a:pt x="1885" y="2741"/>
                  </a:lnTo>
                  <a:lnTo>
                    <a:pt x="1882" y="2752"/>
                  </a:lnTo>
                  <a:lnTo>
                    <a:pt x="1878" y="2763"/>
                  </a:lnTo>
                  <a:lnTo>
                    <a:pt x="1873" y="2773"/>
                  </a:lnTo>
                  <a:lnTo>
                    <a:pt x="1868" y="2783"/>
                  </a:lnTo>
                  <a:lnTo>
                    <a:pt x="1863" y="2793"/>
                  </a:lnTo>
                  <a:lnTo>
                    <a:pt x="1857" y="2802"/>
                  </a:lnTo>
                  <a:lnTo>
                    <a:pt x="1850" y="2811"/>
                  </a:lnTo>
                  <a:lnTo>
                    <a:pt x="1836" y="2829"/>
                  </a:lnTo>
                  <a:lnTo>
                    <a:pt x="1820" y="2846"/>
                  </a:lnTo>
                  <a:lnTo>
                    <a:pt x="1803" y="2862"/>
                  </a:lnTo>
                  <a:lnTo>
                    <a:pt x="1785" y="2879"/>
                  </a:lnTo>
                  <a:lnTo>
                    <a:pt x="1768" y="2895"/>
                  </a:lnTo>
                  <a:lnTo>
                    <a:pt x="1750" y="2910"/>
                  </a:lnTo>
                  <a:lnTo>
                    <a:pt x="1732" y="2925"/>
                  </a:lnTo>
                  <a:lnTo>
                    <a:pt x="1715" y="2941"/>
                  </a:lnTo>
                  <a:lnTo>
                    <a:pt x="1699" y="2957"/>
                  </a:lnTo>
                  <a:lnTo>
                    <a:pt x="1683" y="2973"/>
                  </a:lnTo>
                  <a:lnTo>
                    <a:pt x="1661" y="2992"/>
                  </a:lnTo>
                  <a:lnTo>
                    <a:pt x="1638" y="3008"/>
                  </a:lnTo>
                  <a:lnTo>
                    <a:pt x="1614" y="3023"/>
                  </a:lnTo>
                  <a:lnTo>
                    <a:pt x="1589" y="3036"/>
                  </a:lnTo>
                  <a:lnTo>
                    <a:pt x="1564" y="3048"/>
                  </a:lnTo>
                  <a:lnTo>
                    <a:pt x="1536" y="3057"/>
                  </a:lnTo>
                  <a:lnTo>
                    <a:pt x="1510" y="3065"/>
                  </a:lnTo>
                  <a:lnTo>
                    <a:pt x="1483" y="3071"/>
                  </a:lnTo>
                  <a:lnTo>
                    <a:pt x="1456" y="3075"/>
                  </a:lnTo>
                  <a:lnTo>
                    <a:pt x="1427" y="3077"/>
                  </a:lnTo>
                  <a:lnTo>
                    <a:pt x="1414" y="3078"/>
                  </a:lnTo>
                  <a:lnTo>
                    <a:pt x="1400" y="3078"/>
                  </a:lnTo>
                  <a:lnTo>
                    <a:pt x="1386" y="3077"/>
                  </a:lnTo>
                  <a:lnTo>
                    <a:pt x="1373" y="3076"/>
                  </a:lnTo>
                  <a:lnTo>
                    <a:pt x="1359" y="3074"/>
                  </a:lnTo>
                  <a:lnTo>
                    <a:pt x="1346" y="3072"/>
                  </a:lnTo>
                  <a:lnTo>
                    <a:pt x="1332" y="3069"/>
                  </a:lnTo>
                  <a:lnTo>
                    <a:pt x="1319" y="3066"/>
                  </a:lnTo>
                  <a:lnTo>
                    <a:pt x="1306" y="3062"/>
                  </a:lnTo>
                  <a:lnTo>
                    <a:pt x="1292" y="3057"/>
                  </a:lnTo>
                  <a:lnTo>
                    <a:pt x="1279" y="3052"/>
                  </a:lnTo>
                  <a:lnTo>
                    <a:pt x="1266" y="3047"/>
                  </a:lnTo>
                  <a:lnTo>
                    <a:pt x="1245" y="3031"/>
                  </a:lnTo>
                  <a:lnTo>
                    <a:pt x="1225" y="3016"/>
                  </a:lnTo>
                  <a:lnTo>
                    <a:pt x="1204" y="3002"/>
                  </a:lnTo>
                  <a:lnTo>
                    <a:pt x="1184" y="2987"/>
                  </a:lnTo>
                  <a:lnTo>
                    <a:pt x="1143" y="2960"/>
                  </a:lnTo>
                  <a:lnTo>
                    <a:pt x="1103" y="2934"/>
                  </a:lnTo>
                  <a:lnTo>
                    <a:pt x="1083" y="2920"/>
                  </a:lnTo>
                  <a:lnTo>
                    <a:pt x="1064" y="2906"/>
                  </a:lnTo>
                  <a:lnTo>
                    <a:pt x="1044" y="2892"/>
                  </a:lnTo>
                  <a:lnTo>
                    <a:pt x="1026" y="2876"/>
                  </a:lnTo>
                  <a:lnTo>
                    <a:pt x="1007" y="2859"/>
                  </a:lnTo>
                  <a:lnTo>
                    <a:pt x="989" y="2841"/>
                  </a:lnTo>
                  <a:lnTo>
                    <a:pt x="972" y="2823"/>
                  </a:lnTo>
                  <a:lnTo>
                    <a:pt x="955" y="2802"/>
                  </a:lnTo>
                  <a:lnTo>
                    <a:pt x="930" y="2769"/>
                  </a:lnTo>
                  <a:lnTo>
                    <a:pt x="903" y="2735"/>
                  </a:lnTo>
                  <a:lnTo>
                    <a:pt x="889" y="2720"/>
                  </a:lnTo>
                  <a:lnTo>
                    <a:pt x="875" y="2706"/>
                  </a:lnTo>
                  <a:lnTo>
                    <a:pt x="860" y="2693"/>
                  </a:lnTo>
                  <a:lnTo>
                    <a:pt x="844" y="2680"/>
                  </a:lnTo>
                  <a:lnTo>
                    <a:pt x="835" y="2683"/>
                  </a:lnTo>
                  <a:lnTo>
                    <a:pt x="826" y="2686"/>
                  </a:lnTo>
                  <a:lnTo>
                    <a:pt x="819" y="2689"/>
                  </a:lnTo>
                  <a:lnTo>
                    <a:pt x="814" y="2692"/>
                  </a:lnTo>
                  <a:lnTo>
                    <a:pt x="809" y="2696"/>
                  </a:lnTo>
                  <a:lnTo>
                    <a:pt x="806" y="2700"/>
                  </a:lnTo>
                  <a:lnTo>
                    <a:pt x="803" y="2704"/>
                  </a:lnTo>
                  <a:lnTo>
                    <a:pt x="801" y="2708"/>
                  </a:lnTo>
                  <a:lnTo>
                    <a:pt x="801" y="2712"/>
                  </a:lnTo>
                  <a:lnTo>
                    <a:pt x="801" y="2717"/>
                  </a:lnTo>
                  <a:lnTo>
                    <a:pt x="801" y="2722"/>
                  </a:lnTo>
                  <a:lnTo>
                    <a:pt x="803" y="2726"/>
                  </a:lnTo>
                  <a:lnTo>
                    <a:pt x="807" y="2736"/>
                  </a:lnTo>
                  <a:lnTo>
                    <a:pt x="813" y="2748"/>
                  </a:lnTo>
                  <a:lnTo>
                    <a:pt x="828" y="2769"/>
                  </a:lnTo>
                  <a:lnTo>
                    <a:pt x="843" y="2790"/>
                  </a:lnTo>
                  <a:lnTo>
                    <a:pt x="849" y="2801"/>
                  </a:lnTo>
                  <a:lnTo>
                    <a:pt x="854" y="2811"/>
                  </a:lnTo>
                  <a:lnTo>
                    <a:pt x="855" y="2816"/>
                  </a:lnTo>
                  <a:lnTo>
                    <a:pt x="856" y="2820"/>
                  </a:lnTo>
                  <a:lnTo>
                    <a:pt x="856" y="2825"/>
                  </a:lnTo>
                  <a:lnTo>
                    <a:pt x="856" y="2830"/>
                  </a:lnTo>
                  <a:lnTo>
                    <a:pt x="866" y="2849"/>
                  </a:lnTo>
                  <a:lnTo>
                    <a:pt x="879" y="2869"/>
                  </a:lnTo>
                  <a:lnTo>
                    <a:pt x="892" y="2888"/>
                  </a:lnTo>
                  <a:lnTo>
                    <a:pt x="906" y="2907"/>
                  </a:lnTo>
                  <a:lnTo>
                    <a:pt x="920" y="2926"/>
                  </a:lnTo>
                  <a:lnTo>
                    <a:pt x="934" y="2945"/>
                  </a:lnTo>
                  <a:lnTo>
                    <a:pt x="948" y="2964"/>
                  </a:lnTo>
                  <a:lnTo>
                    <a:pt x="960" y="2983"/>
                  </a:lnTo>
                  <a:lnTo>
                    <a:pt x="971" y="3004"/>
                  </a:lnTo>
                  <a:lnTo>
                    <a:pt x="981" y="3024"/>
                  </a:lnTo>
                  <a:lnTo>
                    <a:pt x="985" y="3035"/>
                  </a:lnTo>
                  <a:lnTo>
                    <a:pt x="988" y="3045"/>
                  </a:lnTo>
                  <a:lnTo>
                    <a:pt x="990" y="3056"/>
                  </a:lnTo>
                  <a:lnTo>
                    <a:pt x="993" y="3067"/>
                  </a:lnTo>
                  <a:lnTo>
                    <a:pt x="994" y="3078"/>
                  </a:lnTo>
                  <a:lnTo>
                    <a:pt x="994" y="3089"/>
                  </a:lnTo>
                  <a:lnTo>
                    <a:pt x="994" y="3100"/>
                  </a:lnTo>
                  <a:lnTo>
                    <a:pt x="993" y="3112"/>
                  </a:lnTo>
                  <a:lnTo>
                    <a:pt x="991" y="3125"/>
                  </a:lnTo>
                  <a:lnTo>
                    <a:pt x="987" y="3137"/>
                  </a:lnTo>
                  <a:lnTo>
                    <a:pt x="983" y="3150"/>
                  </a:lnTo>
                  <a:lnTo>
                    <a:pt x="978" y="3162"/>
                  </a:lnTo>
                  <a:lnTo>
                    <a:pt x="932" y="3303"/>
                  </a:lnTo>
                  <a:lnTo>
                    <a:pt x="917" y="3274"/>
                  </a:lnTo>
                  <a:lnTo>
                    <a:pt x="900" y="3244"/>
                  </a:lnTo>
                  <a:lnTo>
                    <a:pt x="881" y="3210"/>
                  </a:lnTo>
                  <a:lnTo>
                    <a:pt x="860" y="3177"/>
                  </a:lnTo>
                  <a:lnTo>
                    <a:pt x="838" y="3144"/>
                  </a:lnTo>
                  <a:lnTo>
                    <a:pt x="814" y="3110"/>
                  </a:lnTo>
                  <a:lnTo>
                    <a:pt x="790" y="3078"/>
                  </a:lnTo>
                  <a:lnTo>
                    <a:pt x="765" y="3047"/>
                  </a:lnTo>
                  <a:lnTo>
                    <a:pt x="736" y="3020"/>
                  </a:lnTo>
                  <a:lnTo>
                    <a:pt x="706" y="2995"/>
                  </a:lnTo>
                  <a:lnTo>
                    <a:pt x="675" y="2970"/>
                  </a:lnTo>
                  <a:lnTo>
                    <a:pt x="642" y="2947"/>
                  </a:lnTo>
                  <a:lnTo>
                    <a:pt x="610" y="2925"/>
                  </a:lnTo>
                  <a:lnTo>
                    <a:pt x="577" y="2904"/>
                  </a:lnTo>
                  <a:lnTo>
                    <a:pt x="542" y="2883"/>
                  </a:lnTo>
                  <a:lnTo>
                    <a:pt x="508" y="2862"/>
                  </a:lnTo>
                  <a:lnTo>
                    <a:pt x="440" y="2822"/>
                  </a:lnTo>
                  <a:lnTo>
                    <a:pt x="371" y="2781"/>
                  </a:lnTo>
                  <a:lnTo>
                    <a:pt x="337" y="2760"/>
                  </a:lnTo>
                  <a:lnTo>
                    <a:pt x="304" y="2738"/>
                  </a:lnTo>
                  <a:lnTo>
                    <a:pt x="270" y="2715"/>
                  </a:lnTo>
                  <a:lnTo>
                    <a:pt x="237" y="2691"/>
                  </a:lnTo>
                  <a:lnTo>
                    <a:pt x="234" y="2665"/>
                  </a:lnTo>
                  <a:lnTo>
                    <a:pt x="232" y="2639"/>
                  </a:lnTo>
                  <a:lnTo>
                    <a:pt x="231" y="2612"/>
                  </a:lnTo>
                  <a:lnTo>
                    <a:pt x="232" y="2585"/>
                  </a:lnTo>
                  <a:lnTo>
                    <a:pt x="234" y="2559"/>
                  </a:lnTo>
                  <a:lnTo>
                    <a:pt x="236" y="2534"/>
                  </a:lnTo>
                  <a:lnTo>
                    <a:pt x="240" y="2508"/>
                  </a:lnTo>
                  <a:lnTo>
                    <a:pt x="244" y="2481"/>
                  </a:lnTo>
                  <a:lnTo>
                    <a:pt x="254" y="2429"/>
                  </a:lnTo>
                  <a:lnTo>
                    <a:pt x="264" y="2377"/>
                  </a:lnTo>
                  <a:lnTo>
                    <a:pt x="274" y="2323"/>
                  </a:lnTo>
                  <a:lnTo>
                    <a:pt x="283" y="2270"/>
                  </a:lnTo>
                  <a:lnTo>
                    <a:pt x="297" y="2259"/>
                  </a:lnTo>
                  <a:lnTo>
                    <a:pt x="307" y="2248"/>
                  </a:lnTo>
                  <a:lnTo>
                    <a:pt x="316" y="2235"/>
                  </a:lnTo>
                  <a:lnTo>
                    <a:pt x="324" y="2222"/>
                  </a:lnTo>
                  <a:lnTo>
                    <a:pt x="338" y="2195"/>
                  </a:lnTo>
                  <a:lnTo>
                    <a:pt x="351" y="2168"/>
                  </a:lnTo>
                  <a:lnTo>
                    <a:pt x="346" y="2168"/>
                  </a:lnTo>
                  <a:lnTo>
                    <a:pt x="341" y="2168"/>
                  </a:lnTo>
                  <a:lnTo>
                    <a:pt x="337" y="2169"/>
                  </a:lnTo>
                  <a:lnTo>
                    <a:pt x="332" y="2171"/>
                  </a:lnTo>
                  <a:lnTo>
                    <a:pt x="324" y="2175"/>
                  </a:lnTo>
                  <a:lnTo>
                    <a:pt x="317" y="2181"/>
                  </a:lnTo>
                  <a:lnTo>
                    <a:pt x="303" y="2196"/>
                  </a:lnTo>
                  <a:lnTo>
                    <a:pt x="288" y="2214"/>
                  </a:lnTo>
                  <a:lnTo>
                    <a:pt x="281" y="2223"/>
                  </a:lnTo>
                  <a:lnTo>
                    <a:pt x="274" y="2232"/>
                  </a:lnTo>
                  <a:lnTo>
                    <a:pt x="266" y="2241"/>
                  </a:lnTo>
                  <a:lnTo>
                    <a:pt x="258" y="2248"/>
                  </a:lnTo>
                  <a:lnTo>
                    <a:pt x="249" y="2255"/>
                  </a:lnTo>
                  <a:lnTo>
                    <a:pt x="239" y="2259"/>
                  </a:lnTo>
                  <a:lnTo>
                    <a:pt x="234" y="2261"/>
                  </a:lnTo>
                  <a:lnTo>
                    <a:pt x="229" y="2262"/>
                  </a:lnTo>
                  <a:lnTo>
                    <a:pt x="223" y="2263"/>
                  </a:lnTo>
                  <a:lnTo>
                    <a:pt x="217" y="2263"/>
                  </a:lnTo>
                  <a:lnTo>
                    <a:pt x="201" y="2261"/>
                  </a:lnTo>
                  <a:lnTo>
                    <a:pt x="185" y="2259"/>
                  </a:lnTo>
                  <a:lnTo>
                    <a:pt x="169" y="2255"/>
                  </a:lnTo>
                  <a:lnTo>
                    <a:pt x="153" y="2250"/>
                  </a:lnTo>
                  <a:lnTo>
                    <a:pt x="138" y="2243"/>
                  </a:lnTo>
                  <a:lnTo>
                    <a:pt x="123" y="2236"/>
                  </a:lnTo>
                  <a:lnTo>
                    <a:pt x="110" y="2227"/>
                  </a:lnTo>
                  <a:lnTo>
                    <a:pt x="97" y="2217"/>
                  </a:lnTo>
                  <a:lnTo>
                    <a:pt x="84" y="2207"/>
                  </a:lnTo>
                  <a:lnTo>
                    <a:pt x="73" y="2196"/>
                  </a:lnTo>
                  <a:lnTo>
                    <a:pt x="62" y="2184"/>
                  </a:lnTo>
                  <a:lnTo>
                    <a:pt x="52" y="2171"/>
                  </a:lnTo>
                  <a:lnTo>
                    <a:pt x="43" y="2158"/>
                  </a:lnTo>
                  <a:lnTo>
                    <a:pt x="35" y="2144"/>
                  </a:lnTo>
                  <a:lnTo>
                    <a:pt x="28" y="2129"/>
                  </a:lnTo>
                  <a:lnTo>
                    <a:pt x="23" y="2113"/>
                  </a:lnTo>
                  <a:lnTo>
                    <a:pt x="14" y="2079"/>
                  </a:lnTo>
                  <a:lnTo>
                    <a:pt x="8" y="2047"/>
                  </a:lnTo>
                  <a:lnTo>
                    <a:pt x="3" y="2014"/>
                  </a:lnTo>
                  <a:lnTo>
                    <a:pt x="1" y="1982"/>
                  </a:lnTo>
                  <a:lnTo>
                    <a:pt x="0" y="1949"/>
                  </a:lnTo>
                  <a:lnTo>
                    <a:pt x="1" y="1917"/>
                  </a:lnTo>
                  <a:lnTo>
                    <a:pt x="4" y="1885"/>
                  </a:lnTo>
                  <a:lnTo>
                    <a:pt x="8" y="1853"/>
                  </a:lnTo>
                  <a:lnTo>
                    <a:pt x="14" y="1822"/>
                  </a:lnTo>
                  <a:lnTo>
                    <a:pt x="22" y="1791"/>
                  </a:lnTo>
                  <a:lnTo>
                    <a:pt x="30" y="1760"/>
                  </a:lnTo>
                  <a:lnTo>
                    <a:pt x="42" y="1730"/>
                  </a:lnTo>
                  <a:lnTo>
                    <a:pt x="53" y="1700"/>
                  </a:lnTo>
                  <a:lnTo>
                    <a:pt x="66" y="1671"/>
                  </a:lnTo>
                  <a:lnTo>
                    <a:pt x="80" y="1643"/>
                  </a:lnTo>
                  <a:lnTo>
                    <a:pt x="95" y="1615"/>
                  </a:lnTo>
                  <a:lnTo>
                    <a:pt x="105" y="1606"/>
                  </a:lnTo>
                  <a:lnTo>
                    <a:pt x="116" y="1597"/>
                  </a:lnTo>
                  <a:lnTo>
                    <a:pt x="128" y="1589"/>
                  </a:lnTo>
                  <a:lnTo>
                    <a:pt x="139" y="1582"/>
                  </a:lnTo>
                  <a:lnTo>
                    <a:pt x="150" y="1576"/>
                  </a:lnTo>
                  <a:lnTo>
                    <a:pt x="162" y="1571"/>
                  </a:lnTo>
                  <a:lnTo>
                    <a:pt x="175" y="1566"/>
                  </a:lnTo>
                  <a:lnTo>
                    <a:pt x="187" y="1563"/>
                  </a:lnTo>
                  <a:lnTo>
                    <a:pt x="199" y="1560"/>
                  </a:lnTo>
                  <a:lnTo>
                    <a:pt x="211" y="1558"/>
                  </a:lnTo>
                  <a:lnTo>
                    <a:pt x="223" y="1558"/>
                  </a:lnTo>
                  <a:lnTo>
                    <a:pt x="236" y="1559"/>
                  </a:lnTo>
                  <a:lnTo>
                    <a:pt x="249" y="1561"/>
                  </a:lnTo>
                  <a:lnTo>
                    <a:pt x="262" y="1564"/>
                  </a:lnTo>
                  <a:lnTo>
                    <a:pt x="275" y="1569"/>
                  </a:lnTo>
                  <a:lnTo>
                    <a:pt x="288" y="1575"/>
                  </a:lnTo>
                  <a:lnTo>
                    <a:pt x="298" y="1579"/>
                  </a:lnTo>
                  <a:lnTo>
                    <a:pt x="307" y="1584"/>
                  </a:lnTo>
                  <a:lnTo>
                    <a:pt x="316" y="1590"/>
                  </a:lnTo>
                  <a:lnTo>
                    <a:pt x="325" y="1596"/>
                  </a:lnTo>
                  <a:lnTo>
                    <a:pt x="333" y="1602"/>
                  </a:lnTo>
                  <a:lnTo>
                    <a:pt x="341" y="1609"/>
                  </a:lnTo>
                  <a:lnTo>
                    <a:pt x="348" y="1616"/>
                  </a:lnTo>
                  <a:lnTo>
                    <a:pt x="355" y="1624"/>
                  </a:lnTo>
                  <a:lnTo>
                    <a:pt x="351" y="1648"/>
                  </a:lnTo>
                  <a:lnTo>
                    <a:pt x="347" y="1672"/>
                  </a:lnTo>
                  <a:lnTo>
                    <a:pt x="345" y="1681"/>
                  </a:lnTo>
                  <a:lnTo>
                    <a:pt x="342" y="1688"/>
                  </a:lnTo>
                  <a:lnTo>
                    <a:pt x="340" y="1690"/>
                  </a:lnTo>
                  <a:lnTo>
                    <a:pt x="338" y="1691"/>
                  </a:lnTo>
                  <a:lnTo>
                    <a:pt x="335" y="1691"/>
                  </a:lnTo>
                  <a:lnTo>
                    <a:pt x="332" y="1690"/>
                  </a:lnTo>
                  <a:lnTo>
                    <a:pt x="328" y="1686"/>
                  </a:lnTo>
                  <a:lnTo>
                    <a:pt x="324" y="1690"/>
                  </a:lnTo>
                  <a:lnTo>
                    <a:pt x="322" y="1693"/>
                  </a:lnTo>
                  <a:lnTo>
                    <a:pt x="321" y="1696"/>
                  </a:lnTo>
                  <a:lnTo>
                    <a:pt x="321" y="1699"/>
                  </a:lnTo>
                  <a:lnTo>
                    <a:pt x="322" y="1701"/>
                  </a:lnTo>
                  <a:lnTo>
                    <a:pt x="323" y="1703"/>
                  </a:lnTo>
                  <a:lnTo>
                    <a:pt x="325" y="1704"/>
                  </a:lnTo>
                  <a:lnTo>
                    <a:pt x="328" y="1706"/>
                  </a:lnTo>
                  <a:lnTo>
                    <a:pt x="334" y="1709"/>
                  </a:lnTo>
                  <a:lnTo>
                    <a:pt x="339" y="1713"/>
                  </a:lnTo>
                  <a:lnTo>
                    <a:pt x="341" y="1715"/>
                  </a:lnTo>
                  <a:lnTo>
                    <a:pt x="343" y="1718"/>
                  </a:lnTo>
                  <a:lnTo>
                    <a:pt x="344" y="1721"/>
                  </a:lnTo>
                  <a:lnTo>
                    <a:pt x="344" y="1725"/>
                  </a:lnTo>
                  <a:lnTo>
                    <a:pt x="339" y="1718"/>
                  </a:lnTo>
                  <a:lnTo>
                    <a:pt x="336" y="1723"/>
                  </a:lnTo>
                  <a:lnTo>
                    <a:pt x="334" y="1727"/>
                  </a:lnTo>
                  <a:lnTo>
                    <a:pt x="333" y="1731"/>
                  </a:lnTo>
                  <a:lnTo>
                    <a:pt x="333" y="1734"/>
                  </a:lnTo>
                  <a:lnTo>
                    <a:pt x="333" y="1736"/>
                  </a:lnTo>
                  <a:lnTo>
                    <a:pt x="334" y="1738"/>
                  </a:lnTo>
                  <a:lnTo>
                    <a:pt x="336" y="1739"/>
                  </a:lnTo>
                  <a:lnTo>
                    <a:pt x="338" y="1740"/>
                  </a:lnTo>
                  <a:lnTo>
                    <a:pt x="342" y="1742"/>
                  </a:lnTo>
                  <a:lnTo>
                    <a:pt x="347" y="1744"/>
                  </a:lnTo>
                  <a:lnTo>
                    <a:pt x="350" y="1746"/>
                  </a:lnTo>
                  <a:lnTo>
                    <a:pt x="352" y="1748"/>
                  </a:lnTo>
                  <a:lnTo>
                    <a:pt x="354" y="1750"/>
                  </a:lnTo>
                  <a:lnTo>
                    <a:pt x="355" y="1753"/>
                  </a:lnTo>
                  <a:lnTo>
                    <a:pt x="357" y="1750"/>
                  </a:lnTo>
                  <a:lnTo>
                    <a:pt x="358" y="1746"/>
                  </a:lnTo>
                  <a:lnTo>
                    <a:pt x="359" y="1742"/>
                  </a:lnTo>
                  <a:lnTo>
                    <a:pt x="360" y="1737"/>
                  </a:lnTo>
                  <a:lnTo>
                    <a:pt x="361" y="1725"/>
                  </a:lnTo>
                  <a:lnTo>
                    <a:pt x="363" y="1714"/>
                  </a:lnTo>
                  <a:lnTo>
                    <a:pt x="364" y="1709"/>
                  </a:lnTo>
                  <a:lnTo>
                    <a:pt x="365" y="1704"/>
                  </a:lnTo>
                  <a:lnTo>
                    <a:pt x="367" y="1700"/>
                  </a:lnTo>
                  <a:lnTo>
                    <a:pt x="369" y="1696"/>
                  </a:lnTo>
                  <a:lnTo>
                    <a:pt x="372" y="1693"/>
                  </a:lnTo>
                  <a:lnTo>
                    <a:pt x="376" y="1691"/>
                  </a:lnTo>
                  <a:lnTo>
                    <a:pt x="381" y="1690"/>
                  </a:lnTo>
                  <a:lnTo>
                    <a:pt x="387" y="1690"/>
                  </a:lnTo>
                  <a:lnTo>
                    <a:pt x="388" y="1693"/>
                  </a:lnTo>
                  <a:lnTo>
                    <a:pt x="387" y="1696"/>
                  </a:lnTo>
                  <a:lnTo>
                    <a:pt x="386" y="1698"/>
                  </a:lnTo>
                  <a:lnTo>
                    <a:pt x="384" y="1700"/>
                  </a:lnTo>
                  <a:lnTo>
                    <a:pt x="381" y="1703"/>
                  </a:lnTo>
                  <a:lnTo>
                    <a:pt x="378" y="1706"/>
                  </a:lnTo>
                  <a:lnTo>
                    <a:pt x="382" y="1709"/>
                  </a:lnTo>
                  <a:lnTo>
                    <a:pt x="385" y="1713"/>
                  </a:lnTo>
                  <a:lnTo>
                    <a:pt x="388" y="1718"/>
                  </a:lnTo>
                  <a:lnTo>
                    <a:pt x="391" y="1723"/>
                  </a:lnTo>
                  <a:lnTo>
                    <a:pt x="396" y="1735"/>
                  </a:lnTo>
                  <a:lnTo>
                    <a:pt x="400" y="1747"/>
                  </a:lnTo>
                  <a:lnTo>
                    <a:pt x="403" y="1752"/>
                  </a:lnTo>
                  <a:lnTo>
                    <a:pt x="406" y="1757"/>
                  </a:lnTo>
                  <a:lnTo>
                    <a:pt x="409" y="1762"/>
                  </a:lnTo>
                  <a:lnTo>
                    <a:pt x="412" y="1765"/>
                  </a:lnTo>
                  <a:lnTo>
                    <a:pt x="416" y="1768"/>
                  </a:lnTo>
                  <a:lnTo>
                    <a:pt x="422" y="1770"/>
                  </a:lnTo>
                  <a:lnTo>
                    <a:pt x="428" y="1770"/>
                  </a:lnTo>
                  <a:lnTo>
                    <a:pt x="434" y="1769"/>
                  </a:lnTo>
                  <a:lnTo>
                    <a:pt x="442" y="1756"/>
                  </a:lnTo>
                  <a:lnTo>
                    <a:pt x="450" y="1745"/>
                  </a:lnTo>
                  <a:lnTo>
                    <a:pt x="458" y="1736"/>
                  </a:lnTo>
                  <a:lnTo>
                    <a:pt x="465" y="1726"/>
                  </a:lnTo>
                  <a:lnTo>
                    <a:pt x="468" y="1721"/>
                  </a:lnTo>
                  <a:lnTo>
                    <a:pt x="471" y="1716"/>
                  </a:lnTo>
                  <a:lnTo>
                    <a:pt x="472" y="1711"/>
                  </a:lnTo>
                  <a:lnTo>
                    <a:pt x="473" y="1705"/>
                  </a:lnTo>
                  <a:lnTo>
                    <a:pt x="473" y="1698"/>
                  </a:lnTo>
                  <a:lnTo>
                    <a:pt x="472" y="1691"/>
                  </a:lnTo>
                  <a:lnTo>
                    <a:pt x="470" y="1683"/>
                  </a:lnTo>
                  <a:lnTo>
                    <a:pt x="466" y="1674"/>
                  </a:lnTo>
                  <a:lnTo>
                    <a:pt x="476" y="1663"/>
                  </a:lnTo>
                  <a:lnTo>
                    <a:pt x="485" y="1650"/>
                  </a:lnTo>
                  <a:lnTo>
                    <a:pt x="494" y="1637"/>
                  </a:lnTo>
                  <a:lnTo>
                    <a:pt x="502" y="1622"/>
                  </a:lnTo>
                  <a:lnTo>
                    <a:pt x="510" y="1606"/>
                  </a:lnTo>
                  <a:lnTo>
                    <a:pt x="517" y="1589"/>
                  </a:lnTo>
                  <a:lnTo>
                    <a:pt x="523" y="1572"/>
                  </a:lnTo>
                  <a:lnTo>
                    <a:pt x="529" y="1554"/>
                  </a:lnTo>
                  <a:lnTo>
                    <a:pt x="540" y="1518"/>
                  </a:lnTo>
                  <a:lnTo>
                    <a:pt x="551" y="1481"/>
                  </a:lnTo>
                  <a:lnTo>
                    <a:pt x="560" y="1443"/>
                  </a:lnTo>
                  <a:lnTo>
                    <a:pt x="568" y="1407"/>
                  </a:lnTo>
                  <a:lnTo>
                    <a:pt x="567" y="1380"/>
                  </a:lnTo>
                  <a:lnTo>
                    <a:pt x="564" y="1353"/>
                  </a:lnTo>
                  <a:lnTo>
                    <a:pt x="560" y="1324"/>
                  </a:lnTo>
                  <a:lnTo>
                    <a:pt x="554" y="1296"/>
                  </a:lnTo>
                  <a:lnTo>
                    <a:pt x="547" y="1269"/>
                  </a:lnTo>
                  <a:lnTo>
                    <a:pt x="538" y="1241"/>
                  </a:lnTo>
                  <a:lnTo>
                    <a:pt x="528" y="1213"/>
                  </a:lnTo>
                  <a:lnTo>
                    <a:pt x="517" y="1186"/>
                  </a:lnTo>
                  <a:lnTo>
                    <a:pt x="505" y="1160"/>
                  </a:lnTo>
                  <a:lnTo>
                    <a:pt x="492" y="1135"/>
                  </a:lnTo>
                  <a:lnTo>
                    <a:pt x="477" y="1111"/>
                  </a:lnTo>
                  <a:lnTo>
                    <a:pt x="462" y="1087"/>
                  </a:lnTo>
                  <a:lnTo>
                    <a:pt x="447" y="1065"/>
                  </a:lnTo>
                  <a:lnTo>
                    <a:pt x="430" y="1044"/>
                  </a:lnTo>
                  <a:lnTo>
                    <a:pt x="412" y="1025"/>
                  </a:lnTo>
                  <a:lnTo>
                    <a:pt x="394" y="1008"/>
                  </a:lnTo>
                  <a:lnTo>
                    <a:pt x="390" y="1007"/>
                  </a:lnTo>
                  <a:lnTo>
                    <a:pt x="388" y="1005"/>
                  </a:lnTo>
                  <a:lnTo>
                    <a:pt x="386" y="1004"/>
                  </a:lnTo>
                  <a:lnTo>
                    <a:pt x="385" y="1002"/>
                  </a:lnTo>
                  <a:lnTo>
                    <a:pt x="385" y="998"/>
                  </a:lnTo>
                  <a:lnTo>
                    <a:pt x="386" y="995"/>
                  </a:lnTo>
                  <a:lnTo>
                    <a:pt x="387" y="992"/>
                  </a:lnTo>
                  <a:lnTo>
                    <a:pt x="387" y="989"/>
                  </a:lnTo>
                  <a:lnTo>
                    <a:pt x="386" y="988"/>
                  </a:lnTo>
                  <a:lnTo>
                    <a:pt x="384" y="986"/>
                  </a:lnTo>
                  <a:lnTo>
                    <a:pt x="382" y="986"/>
                  </a:lnTo>
                  <a:lnTo>
                    <a:pt x="378" y="985"/>
                  </a:lnTo>
                  <a:lnTo>
                    <a:pt x="346" y="951"/>
                  </a:lnTo>
                  <a:lnTo>
                    <a:pt x="309" y="916"/>
                  </a:lnTo>
                  <a:lnTo>
                    <a:pt x="289" y="898"/>
                  </a:lnTo>
                  <a:lnTo>
                    <a:pt x="270" y="879"/>
                  </a:lnTo>
                  <a:lnTo>
                    <a:pt x="251" y="859"/>
                  </a:lnTo>
                  <a:lnTo>
                    <a:pt x="232" y="838"/>
                  </a:lnTo>
                  <a:lnTo>
                    <a:pt x="215" y="817"/>
                  </a:lnTo>
                  <a:lnTo>
                    <a:pt x="199" y="795"/>
                  </a:lnTo>
                  <a:lnTo>
                    <a:pt x="191" y="784"/>
                  </a:lnTo>
                  <a:lnTo>
                    <a:pt x="184" y="772"/>
                  </a:lnTo>
                  <a:lnTo>
                    <a:pt x="177" y="761"/>
                  </a:lnTo>
                  <a:lnTo>
                    <a:pt x="171" y="749"/>
                  </a:lnTo>
                  <a:lnTo>
                    <a:pt x="165" y="737"/>
                  </a:lnTo>
                  <a:lnTo>
                    <a:pt x="160" y="725"/>
                  </a:lnTo>
                  <a:lnTo>
                    <a:pt x="155" y="712"/>
                  </a:lnTo>
                  <a:lnTo>
                    <a:pt x="152" y="700"/>
                  </a:lnTo>
                  <a:lnTo>
                    <a:pt x="149" y="687"/>
                  </a:lnTo>
                  <a:lnTo>
                    <a:pt x="147" y="674"/>
                  </a:lnTo>
                  <a:lnTo>
                    <a:pt x="145" y="661"/>
                  </a:lnTo>
                  <a:lnTo>
                    <a:pt x="145" y="648"/>
                  </a:lnTo>
                  <a:lnTo>
                    <a:pt x="146" y="628"/>
                  </a:lnTo>
                  <a:lnTo>
                    <a:pt x="148" y="608"/>
                  </a:lnTo>
                  <a:lnTo>
                    <a:pt x="150" y="587"/>
                  </a:lnTo>
                  <a:lnTo>
                    <a:pt x="153" y="568"/>
                  </a:lnTo>
                  <a:lnTo>
                    <a:pt x="157" y="548"/>
                  </a:lnTo>
                  <a:lnTo>
                    <a:pt x="161" y="529"/>
                  </a:lnTo>
                  <a:lnTo>
                    <a:pt x="167" y="510"/>
                  </a:lnTo>
                  <a:lnTo>
                    <a:pt x="172" y="491"/>
                  </a:lnTo>
                  <a:lnTo>
                    <a:pt x="178" y="472"/>
                  </a:lnTo>
                  <a:lnTo>
                    <a:pt x="185" y="453"/>
                  </a:lnTo>
                  <a:lnTo>
                    <a:pt x="192" y="434"/>
                  </a:lnTo>
                  <a:lnTo>
                    <a:pt x="199" y="416"/>
                  </a:lnTo>
                  <a:lnTo>
                    <a:pt x="207" y="398"/>
                  </a:lnTo>
                  <a:lnTo>
                    <a:pt x="216" y="381"/>
                  </a:lnTo>
                  <a:lnTo>
                    <a:pt x="225" y="363"/>
                  </a:lnTo>
                  <a:lnTo>
                    <a:pt x="235" y="346"/>
                  </a:lnTo>
                  <a:lnTo>
                    <a:pt x="245" y="328"/>
                  </a:lnTo>
                  <a:lnTo>
                    <a:pt x="255" y="312"/>
                  </a:lnTo>
                  <a:lnTo>
                    <a:pt x="266" y="296"/>
                  </a:lnTo>
                  <a:lnTo>
                    <a:pt x="277" y="280"/>
                  </a:lnTo>
                  <a:lnTo>
                    <a:pt x="289" y="264"/>
                  </a:lnTo>
                  <a:lnTo>
                    <a:pt x="302" y="249"/>
                  </a:lnTo>
                  <a:lnTo>
                    <a:pt x="315" y="234"/>
                  </a:lnTo>
                  <a:lnTo>
                    <a:pt x="328" y="219"/>
                  </a:lnTo>
                  <a:lnTo>
                    <a:pt x="341" y="204"/>
                  </a:lnTo>
                  <a:lnTo>
                    <a:pt x="355" y="190"/>
                  </a:lnTo>
                  <a:lnTo>
                    <a:pt x="369" y="176"/>
                  </a:lnTo>
                  <a:lnTo>
                    <a:pt x="383" y="163"/>
                  </a:lnTo>
                  <a:lnTo>
                    <a:pt x="413" y="137"/>
                  </a:lnTo>
                  <a:lnTo>
                    <a:pt x="445" y="113"/>
                  </a:lnTo>
                  <a:lnTo>
                    <a:pt x="470" y="97"/>
                  </a:lnTo>
                  <a:lnTo>
                    <a:pt x="496" y="82"/>
                  </a:lnTo>
                  <a:lnTo>
                    <a:pt x="521" y="69"/>
                  </a:lnTo>
                  <a:lnTo>
                    <a:pt x="548" y="57"/>
                  </a:lnTo>
                  <a:lnTo>
                    <a:pt x="575" y="47"/>
                  </a:lnTo>
                  <a:lnTo>
                    <a:pt x="602" y="37"/>
                  </a:lnTo>
                  <a:lnTo>
                    <a:pt x="629" y="29"/>
                  </a:lnTo>
                  <a:lnTo>
                    <a:pt x="656" y="22"/>
                  </a:lnTo>
                  <a:lnTo>
                    <a:pt x="685" y="16"/>
                  </a:lnTo>
                  <a:lnTo>
                    <a:pt x="713" y="11"/>
                  </a:lnTo>
                  <a:lnTo>
                    <a:pt x="741" y="7"/>
                  </a:lnTo>
                  <a:lnTo>
                    <a:pt x="769" y="4"/>
                  </a:lnTo>
                  <a:lnTo>
                    <a:pt x="798" y="2"/>
                  </a:lnTo>
                  <a:lnTo>
                    <a:pt x="828" y="0"/>
                  </a:lnTo>
                  <a:lnTo>
                    <a:pt x="856" y="0"/>
                  </a:lnTo>
                  <a:lnTo>
                    <a:pt x="885" y="0"/>
                  </a:lnTo>
                  <a:lnTo>
                    <a:pt x="914" y="1"/>
                  </a:lnTo>
                  <a:lnTo>
                    <a:pt x="944" y="2"/>
                  </a:lnTo>
                  <a:lnTo>
                    <a:pt x="973" y="4"/>
                  </a:lnTo>
                  <a:lnTo>
                    <a:pt x="1002" y="7"/>
                  </a:lnTo>
                  <a:lnTo>
                    <a:pt x="1061" y="13"/>
                  </a:lnTo>
                  <a:lnTo>
                    <a:pt x="1119" y="22"/>
                  </a:lnTo>
                  <a:lnTo>
                    <a:pt x="1176" y="31"/>
                  </a:lnTo>
                  <a:lnTo>
                    <a:pt x="1233" y="42"/>
                  </a:lnTo>
                  <a:lnTo>
                    <a:pt x="1289" y="53"/>
                  </a:lnTo>
                  <a:lnTo>
                    <a:pt x="1345" y="64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89" name="Freeform 85"/>
            <p:cNvSpPr>
              <a:spLocks/>
            </p:cNvSpPr>
            <p:nvPr/>
          </p:nvSpPr>
          <p:spPr bwMode="auto">
            <a:xfrm>
              <a:off x="1356" y="1375"/>
              <a:ext cx="54" cy="73"/>
            </a:xfrm>
            <a:custGeom>
              <a:avLst/>
              <a:gdLst>
                <a:gd name="T0" fmla="*/ 373 w 375"/>
                <a:gd name="T1" fmla="*/ 12 h 441"/>
                <a:gd name="T2" fmla="*/ 375 w 375"/>
                <a:gd name="T3" fmla="*/ 46 h 441"/>
                <a:gd name="T4" fmla="*/ 371 w 375"/>
                <a:gd name="T5" fmla="*/ 78 h 441"/>
                <a:gd name="T6" fmla="*/ 361 w 375"/>
                <a:gd name="T7" fmla="*/ 108 h 441"/>
                <a:gd name="T8" fmla="*/ 347 w 375"/>
                <a:gd name="T9" fmla="*/ 138 h 441"/>
                <a:gd name="T10" fmla="*/ 329 w 375"/>
                <a:gd name="T11" fmla="*/ 166 h 441"/>
                <a:gd name="T12" fmla="*/ 307 w 375"/>
                <a:gd name="T13" fmla="*/ 192 h 441"/>
                <a:gd name="T14" fmla="*/ 283 w 375"/>
                <a:gd name="T15" fmla="*/ 217 h 441"/>
                <a:gd name="T16" fmla="*/ 255 w 375"/>
                <a:gd name="T17" fmla="*/ 242 h 441"/>
                <a:gd name="T18" fmla="*/ 139 w 375"/>
                <a:gd name="T19" fmla="*/ 338 h 441"/>
                <a:gd name="T20" fmla="*/ 85 w 375"/>
                <a:gd name="T21" fmla="*/ 388 h 441"/>
                <a:gd name="T22" fmla="*/ 61 w 375"/>
                <a:gd name="T23" fmla="*/ 414 h 441"/>
                <a:gd name="T24" fmla="*/ 40 w 375"/>
                <a:gd name="T25" fmla="*/ 440 h 441"/>
                <a:gd name="T26" fmla="*/ 26 w 375"/>
                <a:gd name="T27" fmla="*/ 441 h 441"/>
                <a:gd name="T28" fmla="*/ 14 w 375"/>
                <a:gd name="T29" fmla="*/ 437 h 441"/>
                <a:gd name="T30" fmla="*/ 5 w 375"/>
                <a:gd name="T31" fmla="*/ 428 h 441"/>
                <a:gd name="T32" fmla="*/ 0 w 375"/>
                <a:gd name="T33" fmla="*/ 417 h 441"/>
                <a:gd name="T34" fmla="*/ 11 w 375"/>
                <a:gd name="T35" fmla="*/ 397 h 441"/>
                <a:gd name="T36" fmla="*/ 26 w 375"/>
                <a:gd name="T37" fmla="*/ 378 h 441"/>
                <a:gd name="T38" fmla="*/ 61 w 375"/>
                <a:gd name="T39" fmla="*/ 340 h 441"/>
                <a:gd name="T40" fmla="*/ 96 w 375"/>
                <a:gd name="T41" fmla="*/ 305 h 441"/>
                <a:gd name="T42" fmla="*/ 111 w 375"/>
                <a:gd name="T43" fmla="*/ 289 h 441"/>
                <a:gd name="T44" fmla="*/ 122 w 375"/>
                <a:gd name="T45" fmla="*/ 272 h 441"/>
                <a:gd name="T46" fmla="*/ 118 w 375"/>
                <a:gd name="T47" fmla="*/ 278 h 441"/>
                <a:gd name="T48" fmla="*/ 117 w 375"/>
                <a:gd name="T49" fmla="*/ 284 h 441"/>
                <a:gd name="T50" fmla="*/ 125 w 375"/>
                <a:gd name="T51" fmla="*/ 282 h 441"/>
                <a:gd name="T52" fmla="*/ 135 w 375"/>
                <a:gd name="T53" fmla="*/ 278 h 441"/>
                <a:gd name="T54" fmla="*/ 156 w 375"/>
                <a:gd name="T55" fmla="*/ 261 h 441"/>
                <a:gd name="T56" fmla="*/ 171 w 375"/>
                <a:gd name="T57" fmla="*/ 240 h 441"/>
                <a:gd name="T58" fmla="*/ 174 w 375"/>
                <a:gd name="T59" fmla="*/ 230 h 441"/>
                <a:gd name="T60" fmla="*/ 173 w 375"/>
                <a:gd name="T61" fmla="*/ 223 h 441"/>
                <a:gd name="T62" fmla="*/ 194 w 375"/>
                <a:gd name="T63" fmla="*/ 223 h 441"/>
                <a:gd name="T64" fmla="*/ 196 w 375"/>
                <a:gd name="T65" fmla="*/ 220 h 441"/>
                <a:gd name="T66" fmla="*/ 206 w 375"/>
                <a:gd name="T67" fmla="*/ 221 h 441"/>
                <a:gd name="T68" fmla="*/ 215 w 375"/>
                <a:gd name="T69" fmla="*/ 214 h 441"/>
                <a:gd name="T70" fmla="*/ 223 w 375"/>
                <a:gd name="T71" fmla="*/ 203 h 441"/>
                <a:gd name="T72" fmla="*/ 236 w 375"/>
                <a:gd name="T73" fmla="*/ 180 h 441"/>
                <a:gd name="T74" fmla="*/ 249 w 375"/>
                <a:gd name="T75" fmla="*/ 156 h 441"/>
                <a:gd name="T76" fmla="*/ 261 w 375"/>
                <a:gd name="T77" fmla="*/ 144 h 441"/>
                <a:gd name="T78" fmla="*/ 271 w 375"/>
                <a:gd name="T79" fmla="*/ 116 h 441"/>
                <a:gd name="T80" fmla="*/ 284 w 375"/>
                <a:gd name="T81" fmla="*/ 73 h 441"/>
                <a:gd name="T82" fmla="*/ 297 w 375"/>
                <a:gd name="T83" fmla="*/ 44 h 441"/>
                <a:gd name="T84" fmla="*/ 308 w 375"/>
                <a:gd name="T85" fmla="*/ 28 h 441"/>
                <a:gd name="T86" fmla="*/ 321 w 375"/>
                <a:gd name="T87" fmla="*/ 14 h 441"/>
                <a:gd name="T88" fmla="*/ 335 w 375"/>
                <a:gd name="T89" fmla="*/ 4 h 441"/>
                <a:gd name="T90" fmla="*/ 347 w 375"/>
                <a:gd name="T91" fmla="*/ 4 h 441"/>
                <a:gd name="T92" fmla="*/ 354 w 375"/>
                <a:gd name="T93" fmla="*/ 7 h 441"/>
                <a:gd name="T94" fmla="*/ 361 w 375"/>
                <a:gd name="T95" fmla="*/ 9 h 441"/>
                <a:gd name="T96" fmla="*/ 365 w 375"/>
                <a:gd name="T97" fmla="*/ 1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441">
                  <a:moveTo>
                    <a:pt x="367" y="19"/>
                  </a:moveTo>
                  <a:lnTo>
                    <a:pt x="373" y="12"/>
                  </a:lnTo>
                  <a:lnTo>
                    <a:pt x="375" y="29"/>
                  </a:lnTo>
                  <a:lnTo>
                    <a:pt x="375" y="46"/>
                  </a:lnTo>
                  <a:lnTo>
                    <a:pt x="374" y="62"/>
                  </a:lnTo>
                  <a:lnTo>
                    <a:pt x="371" y="78"/>
                  </a:lnTo>
                  <a:lnTo>
                    <a:pt x="367" y="93"/>
                  </a:lnTo>
                  <a:lnTo>
                    <a:pt x="361" y="108"/>
                  </a:lnTo>
                  <a:lnTo>
                    <a:pt x="355" y="124"/>
                  </a:lnTo>
                  <a:lnTo>
                    <a:pt x="347" y="138"/>
                  </a:lnTo>
                  <a:lnTo>
                    <a:pt x="338" y="152"/>
                  </a:lnTo>
                  <a:lnTo>
                    <a:pt x="329" y="166"/>
                  </a:lnTo>
                  <a:lnTo>
                    <a:pt x="318" y="179"/>
                  </a:lnTo>
                  <a:lnTo>
                    <a:pt x="307" y="192"/>
                  </a:lnTo>
                  <a:lnTo>
                    <a:pt x="295" y="205"/>
                  </a:lnTo>
                  <a:lnTo>
                    <a:pt x="283" y="217"/>
                  </a:lnTo>
                  <a:lnTo>
                    <a:pt x="269" y="230"/>
                  </a:lnTo>
                  <a:lnTo>
                    <a:pt x="255" y="242"/>
                  </a:lnTo>
                  <a:lnTo>
                    <a:pt x="199" y="291"/>
                  </a:lnTo>
                  <a:lnTo>
                    <a:pt x="139" y="338"/>
                  </a:lnTo>
                  <a:lnTo>
                    <a:pt x="112" y="363"/>
                  </a:lnTo>
                  <a:lnTo>
                    <a:pt x="85" y="388"/>
                  </a:lnTo>
                  <a:lnTo>
                    <a:pt x="73" y="401"/>
                  </a:lnTo>
                  <a:lnTo>
                    <a:pt x="61" y="414"/>
                  </a:lnTo>
                  <a:lnTo>
                    <a:pt x="50" y="427"/>
                  </a:lnTo>
                  <a:lnTo>
                    <a:pt x="40" y="440"/>
                  </a:lnTo>
                  <a:lnTo>
                    <a:pt x="33" y="441"/>
                  </a:lnTo>
                  <a:lnTo>
                    <a:pt x="26" y="441"/>
                  </a:lnTo>
                  <a:lnTo>
                    <a:pt x="21" y="439"/>
                  </a:lnTo>
                  <a:lnTo>
                    <a:pt x="14" y="437"/>
                  </a:lnTo>
                  <a:lnTo>
                    <a:pt x="9" y="433"/>
                  </a:lnTo>
                  <a:lnTo>
                    <a:pt x="5" y="428"/>
                  </a:lnTo>
                  <a:lnTo>
                    <a:pt x="2" y="423"/>
                  </a:lnTo>
                  <a:lnTo>
                    <a:pt x="0" y="417"/>
                  </a:lnTo>
                  <a:lnTo>
                    <a:pt x="5" y="407"/>
                  </a:lnTo>
                  <a:lnTo>
                    <a:pt x="11" y="397"/>
                  </a:lnTo>
                  <a:lnTo>
                    <a:pt x="17" y="387"/>
                  </a:lnTo>
                  <a:lnTo>
                    <a:pt x="26" y="378"/>
                  </a:lnTo>
                  <a:lnTo>
                    <a:pt x="43" y="358"/>
                  </a:lnTo>
                  <a:lnTo>
                    <a:pt x="61" y="340"/>
                  </a:lnTo>
                  <a:lnTo>
                    <a:pt x="79" y="323"/>
                  </a:lnTo>
                  <a:lnTo>
                    <a:pt x="96" y="305"/>
                  </a:lnTo>
                  <a:lnTo>
                    <a:pt x="103" y="297"/>
                  </a:lnTo>
                  <a:lnTo>
                    <a:pt x="111" y="289"/>
                  </a:lnTo>
                  <a:lnTo>
                    <a:pt x="117" y="280"/>
                  </a:lnTo>
                  <a:lnTo>
                    <a:pt x="122" y="272"/>
                  </a:lnTo>
                  <a:lnTo>
                    <a:pt x="120" y="275"/>
                  </a:lnTo>
                  <a:lnTo>
                    <a:pt x="118" y="278"/>
                  </a:lnTo>
                  <a:lnTo>
                    <a:pt x="117" y="281"/>
                  </a:lnTo>
                  <a:lnTo>
                    <a:pt x="117" y="284"/>
                  </a:lnTo>
                  <a:lnTo>
                    <a:pt x="121" y="284"/>
                  </a:lnTo>
                  <a:lnTo>
                    <a:pt x="125" y="282"/>
                  </a:lnTo>
                  <a:lnTo>
                    <a:pt x="130" y="280"/>
                  </a:lnTo>
                  <a:lnTo>
                    <a:pt x="135" y="278"/>
                  </a:lnTo>
                  <a:lnTo>
                    <a:pt x="146" y="270"/>
                  </a:lnTo>
                  <a:lnTo>
                    <a:pt x="156" y="261"/>
                  </a:lnTo>
                  <a:lnTo>
                    <a:pt x="165" y="251"/>
                  </a:lnTo>
                  <a:lnTo>
                    <a:pt x="171" y="240"/>
                  </a:lnTo>
                  <a:lnTo>
                    <a:pt x="173" y="235"/>
                  </a:lnTo>
                  <a:lnTo>
                    <a:pt x="174" y="230"/>
                  </a:lnTo>
                  <a:lnTo>
                    <a:pt x="174" y="227"/>
                  </a:lnTo>
                  <a:lnTo>
                    <a:pt x="173" y="223"/>
                  </a:lnTo>
                  <a:lnTo>
                    <a:pt x="185" y="232"/>
                  </a:lnTo>
                  <a:lnTo>
                    <a:pt x="194" y="223"/>
                  </a:lnTo>
                  <a:lnTo>
                    <a:pt x="189" y="216"/>
                  </a:lnTo>
                  <a:lnTo>
                    <a:pt x="196" y="220"/>
                  </a:lnTo>
                  <a:lnTo>
                    <a:pt x="201" y="221"/>
                  </a:lnTo>
                  <a:lnTo>
                    <a:pt x="206" y="221"/>
                  </a:lnTo>
                  <a:lnTo>
                    <a:pt x="211" y="218"/>
                  </a:lnTo>
                  <a:lnTo>
                    <a:pt x="215" y="214"/>
                  </a:lnTo>
                  <a:lnTo>
                    <a:pt x="219" y="209"/>
                  </a:lnTo>
                  <a:lnTo>
                    <a:pt x="223" y="203"/>
                  </a:lnTo>
                  <a:lnTo>
                    <a:pt x="227" y="195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49" y="156"/>
                  </a:lnTo>
                  <a:lnTo>
                    <a:pt x="255" y="150"/>
                  </a:lnTo>
                  <a:lnTo>
                    <a:pt x="261" y="144"/>
                  </a:lnTo>
                  <a:lnTo>
                    <a:pt x="267" y="139"/>
                  </a:lnTo>
                  <a:lnTo>
                    <a:pt x="271" y="116"/>
                  </a:lnTo>
                  <a:lnTo>
                    <a:pt x="277" y="94"/>
                  </a:lnTo>
                  <a:lnTo>
                    <a:pt x="284" y="73"/>
                  </a:lnTo>
                  <a:lnTo>
                    <a:pt x="292" y="53"/>
                  </a:lnTo>
                  <a:lnTo>
                    <a:pt x="297" y="44"/>
                  </a:lnTo>
                  <a:lnTo>
                    <a:pt x="302" y="36"/>
                  </a:lnTo>
                  <a:lnTo>
                    <a:pt x="308" y="28"/>
                  </a:lnTo>
                  <a:lnTo>
                    <a:pt x="314" y="20"/>
                  </a:lnTo>
                  <a:lnTo>
                    <a:pt x="321" y="14"/>
                  </a:lnTo>
                  <a:lnTo>
                    <a:pt x="328" y="8"/>
                  </a:lnTo>
                  <a:lnTo>
                    <a:pt x="335" y="4"/>
                  </a:lnTo>
                  <a:lnTo>
                    <a:pt x="344" y="0"/>
                  </a:lnTo>
                  <a:lnTo>
                    <a:pt x="347" y="4"/>
                  </a:lnTo>
                  <a:lnTo>
                    <a:pt x="351" y="6"/>
                  </a:lnTo>
                  <a:lnTo>
                    <a:pt x="354" y="7"/>
                  </a:lnTo>
                  <a:lnTo>
                    <a:pt x="358" y="8"/>
                  </a:lnTo>
                  <a:lnTo>
                    <a:pt x="361" y="9"/>
                  </a:lnTo>
                  <a:lnTo>
                    <a:pt x="363" y="11"/>
                  </a:lnTo>
                  <a:lnTo>
                    <a:pt x="365" y="14"/>
                  </a:lnTo>
                  <a:lnTo>
                    <a:pt x="36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0" name="Freeform 86"/>
            <p:cNvSpPr>
              <a:spLocks/>
            </p:cNvSpPr>
            <p:nvPr/>
          </p:nvSpPr>
          <p:spPr bwMode="auto">
            <a:xfrm>
              <a:off x="1370" y="1435"/>
              <a:ext cx="69" cy="98"/>
            </a:xfrm>
            <a:custGeom>
              <a:avLst/>
              <a:gdLst>
                <a:gd name="T0" fmla="*/ 400 w 474"/>
                <a:gd name="T1" fmla="*/ 24 h 596"/>
                <a:gd name="T2" fmla="*/ 399 w 474"/>
                <a:gd name="T3" fmla="*/ 36 h 596"/>
                <a:gd name="T4" fmla="*/ 393 w 474"/>
                <a:gd name="T5" fmla="*/ 46 h 596"/>
                <a:gd name="T6" fmla="*/ 386 w 474"/>
                <a:gd name="T7" fmla="*/ 54 h 596"/>
                <a:gd name="T8" fmla="*/ 371 w 474"/>
                <a:gd name="T9" fmla="*/ 68 h 596"/>
                <a:gd name="T10" fmla="*/ 404 w 474"/>
                <a:gd name="T11" fmla="*/ 113 h 596"/>
                <a:gd name="T12" fmla="*/ 434 w 474"/>
                <a:gd name="T13" fmla="*/ 153 h 596"/>
                <a:gd name="T14" fmla="*/ 445 w 474"/>
                <a:gd name="T15" fmla="*/ 173 h 596"/>
                <a:gd name="T16" fmla="*/ 453 w 474"/>
                <a:gd name="T17" fmla="*/ 195 h 596"/>
                <a:gd name="T18" fmla="*/ 457 w 474"/>
                <a:gd name="T19" fmla="*/ 220 h 596"/>
                <a:gd name="T20" fmla="*/ 457 w 474"/>
                <a:gd name="T21" fmla="*/ 250 h 596"/>
                <a:gd name="T22" fmla="*/ 468 w 474"/>
                <a:gd name="T23" fmla="*/ 269 h 596"/>
                <a:gd name="T24" fmla="*/ 465 w 474"/>
                <a:gd name="T25" fmla="*/ 275 h 596"/>
                <a:gd name="T26" fmla="*/ 468 w 474"/>
                <a:gd name="T27" fmla="*/ 286 h 596"/>
                <a:gd name="T28" fmla="*/ 474 w 474"/>
                <a:gd name="T29" fmla="*/ 310 h 596"/>
                <a:gd name="T30" fmla="*/ 474 w 474"/>
                <a:gd name="T31" fmla="*/ 340 h 596"/>
                <a:gd name="T32" fmla="*/ 472 w 474"/>
                <a:gd name="T33" fmla="*/ 371 h 596"/>
                <a:gd name="T34" fmla="*/ 468 w 474"/>
                <a:gd name="T35" fmla="*/ 402 h 596"/>
                <a:gd name="T36" fmla="*/ 462 w 474"/>
                <a:gd name="T37" fmla="*/ 432 h 596"/>
                <a:gd name="T38" fmla="*/ 454 w 474"/>
                <a:gd name="T39" fmla="*/ 461 h 596"/>
                <a:gd name="T40" fmla="*/ 443 w 474"/>
                <a:gd name="T41" fmla="*/ 489 h 596"/>
                <a:gd name="T42" fmla="*/ 429 w 474"/>
                <a:gd name="T43" fmla="*/ 517 h 596"/>
                <a:gd name="T44" fmla="*/ 339 w 474"/>
                <a:gd name="T45" fmla="*/ 584 h 596"/>
                <a:gd name="T46" fmla="*/ 339 w 474"/>
                <a:gd name="T47" fmla="*/ 590 h 596"/>
                <a:gd name="T48" fmla="*/ 337 w 474"/>
                <a:gd name="T49" fmla="*/ 580 h 596"/>
                <a:gd name="T50" fmla="*/ 333 w 474"/>
                <a:gd name="T51" fmla="*/ 577 h 596"/>
                <a:gd name="T52" fmla="*/ 328 w 474"/>
                <a:gd name="T53" fmla="*/ 578 h 596"/>
                <a:gd name="T54" fmla="*/ 313 w 474"/>
                <a:gd name="T55" fmla="*/ 586 h 596"/>
                <a:gd name="T56" fmla="*/ 298 w 474"/>
                <a:gd name="T57" fmla="*/ 592 h 596"/>
                <a:gd name="T58" fmla="*/ 284 w 474"/>
                <a:gd name="T59" fmla="*/ 595 h 596"/>
                <a:gd name="T60" fmla="*/ 269 w 474"/>
                <a:gd name="T61" fmla="*/ 596 h 596"/>
                <a:gd name="T62" fmla="*/ 240 w 474"/>
                <a:gd name="T63" fmla="*/ 593 h 596"/>
                <a:gd name="T64" fmla="*/ 211 w 474"/>
                <a:gd name="T65" fmla="*/ 585 h 596"/>
                <a:gd name="T66" fmla="*/ 151 w 474"/>
                <a:gd name="T67" fmla="*/ 567 h 596"/>
                <a:gd name="T68" fmla="*/ 120 w 474"/>
                <a:gd name="T69" fmla="*/ 563 h 596"/>
                <a:gd name="T70" fmla="*/ 105 w 474"/>
                <a:gd name="T71" fmla="*/ 563 h 596"/>
                <a:gd name="T72" fmla="*/ 90 w 474"/>
                <a:gd name="T73" fmla="*/ 566 h 596"/>
                <a:gd name="T74" fmla="*/ 3 w 474"/>
                <a:gd name="T75" fmla="*/ 500 h 596"/>
                <a:gd name="T76" fmla="*/ 11 w 474"/>
                <a:gd name="T77" fmla="*/ 459 h 596"/>
                <a:gd name="T78" fmla="*/ 22 w 474"/>
                <a:gd name="T79" fmla="*/ 420 h 596"/>
                <a:gd name="T80" fmla="*/ 36 w 474"/>
                <a:gd name="T81" fmla="*/ 382 h 596"/>
                <a:gd name="T82" fmla="*/ 54 w 474"/>
                <a:gd name="T83" fmla="*/ 347 h 596"/>
                <a:gd name="T84" fmla="*/ 72 w 474"/>
                <a:gd name="T85" fmla="*/ 314 h 596"/>
                <a:gd name="T86" fmla="*/ 104 w 474"/>
                <a:gd name="T87" fmla="*/ 267 h 596"/>
                <a:gd name="T88" fmla="*/ 152 w 474"/>
                <a:gd name="T89" fmla="*/ 207 h 596"/>
                <a:gd name="T90" fmla="*/ 205 w 474"/>
                <a:gd name="T91" fmla="*/ 150 h 596"/>
                <a:gd name="T92" fmla="*/ 288 w 474"/>
                <a:gd name="T93" fmla="*/ 65 h 596"/>
                <a:gd name="T94" fmla="*/ 348 w 474"/>
                <a:gd name="T95" fmla="*/ 7 h 596"/>
                <a:gd name="T96" fmla="*/ 356 w 474"/>
                <a:gd name="T97" fmla="*/ 7 h 596"/>
                <a:gd name="T98" fmla="*/ 369 w 474"/>
                <a:gd name="T99" fmla="*/ 4 h 596"/>
                <a:gd name="T100" fmla="*/ 381 w 474"/>
                <a:gd name="T101" fmla="*/ 0 h 596"/>
                <a:gd name="T102" fmla="*/ 387 w 474"/>
                <a:gd name="T103" fmla="*/ 0 h 596"/>
                <a:gd name="T104" fmla="*/ 393 w 474"/>
                <a:gd name="T105" fmla="*/ 3 h 596"/>
                <a:gd name="T106" fmla="*/ 397 w 474"/>
                <a:gd name="T107" fmla="*/ 12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4" h="596">
                  <a:moveTo>
                    <a:pt x="398" y="18"/>
                  </a:moveTo>
                  <a:lnTo>
                    <a:pt x="400" y="24"/>
                  </a:lnTo>
                  <a:lnTo>
                    <a:pt x="400" y="30"/>
                  </a:lnTo>
                  <a:lnTo>
                    <a:pt x="399" y="36"/>
                  </a:lnTo>
                  <a:lnTo>
                    <a:pt x="396" y="41"/>
                  </a:lnTo>
                  <a:lnTo>
                    <a:pt x="393" y="46"/>
                  </a:lnTo>
                  <a:lnTo>
                    <a:pt x="390" y="50"/>
                  </a:lnTo>
                  <a:lnTo>
                    <a:pt x="386" y="54"/>
                  </a:lnTo>
                  <a:lnTo>
                    <a:pt x="382" y="56"/>
                  </a:lnTo>
                  <a:lnTo>
                    <a:pt x="371" y="68"/>
                  </a:lnTo>
                  <a:lnTo>
                    <a:pt x="387" y="92"/>
                  </a:lnTo>
                  <a:lnTo>
                    <a:pt x="404" y="113"/>
                  </a:lnTo>
                  <a:lnTo>
                    <a:pt x="419" y="133"/>
                  </a:lnTo>
                  <a:lnTo>
                    <a:pt x="434" y="153"/>
                  </a:lnTo>
                  <a:lnTo>
                    <a:pt x="440" y="163"/>
                  </a:lnTo>
                  <a:lnTo>
                    <a:pt x="445" y="173"/>
                  </a:lnTo>
                  <a:lnTo>
                    <a:pt x="450" y="184"/>
                  </a:lnTo>
                  <a:lnTo>
                    <a:pt x="453" y="195"/>
                  </a:lnTo>
                  <a:lnTo>
                    <a:pt x="456" y="207"/>
                  </a:lnTo>
                  <a:lnTo>
                    <a:pt x="457" y="220"/>
                  </a:lnTo>
                  <a:lnTo>
                    <a:pt x="458" y="234"/>
                  </a:lnTo>
                  <a:lnTo>
                    <a:pt x="457" y="250"/>
                  </a:lnTo>
                  <a:lnTo>
                    <a:pt x="473" y="267"/>
                  </a:lnTo>
                  <a:lnTo>
                    <a:pt x="468" y="269"/>
                  </a:lnTo>
                  <a:lnTo>
                    <a:pt x="466" y="272"/>
                  </a:lnTo>
                  <a:lnTo>
                    <a:pt x="465" y="275"/>
                  </a:lnTo>
                  <a:lnTo>
                    <a:pt x="465" y="279"/>
                  </a:lnTo>
                  <a:lnTo>
                    <a:pt x="468" y="286"/>
                  </a:lnTo>
                  <a:lnTo>
                    <a:pt x="473" y="294"/>
                  </a:lnTo>
                  <a:lnTo>
                    <a:pt x="474" y="310"/>
                  </a:lnTo>
                  <a:lnTo>
                    <a:pt x="474" y="325"/>
                  </a:lnTo>
                  <a:lnTo>
                    <a:pt x="474" y="340"/>
                  </a:lnTo>
                  <a:lnTo>
                    <a:pt x="473" y="356"/>
                  </a:lnTo>
                  <a:lnTo>
                    <a:pt x="472" y="371"/>
                  </a:lnTo>
                  <a:lnTo>
                    <a:pt x="471" y="386"/>
                  </a:lnTo>
                  <a:lnTo>
                    <a:pt x="468" y="402"/>
                  </a:lnTo>
                  <a:lnTo>
                    <a:pt x="466" y="417"/>
                  </a:lnTo>
                  <a:lnTo>
                    <a:pt x="462" y="432"/>
                  </a:lnTo>
                  <a:lnTo>
                    <a:pt x="458" y="446"/>
                  </a:lnTo>
                  <a:lnTo>
                    <a:pt x="454" y="461"/>
                  </a:lnTo>
                  <a:lnTo>
                    <a:pt x="449" y="475"/>
                  </a:lnTo>
                  <a:lnTo>
                    <a:pt x="443" y="489"/>
                  </a:lnTo>
                  <a:lnTo>
                    <a:pt x="437" y="502"/>
                  </a:lnTo>
                  <a:lnTo>
                    <a:pt x="429" y="517"/>
                  </a:lnTo>
                  <a:lnTo>
                    <a:pt x="421" y="530"/>
                  </a:lnTo>
                  <a:lnTo>
                    <a:pt x="339" y="584"/>
                  </a:lnTo>
                  <a:lnTo>
                    <a:pt x="339" y="595"/>
                  </a:lnTo>
                  <a:lnTo>
                    <a:pt x="339" y="590"/>
                  </a:lnTo>
                  <a:lnTo>
                    <a:pt x="339" y="585"/>
                  </a:lnTo>
                  <a:lnTo>
                    <a:pt x="337" y="580"/>
                  </a:lnTo>
                  <a:lnTo>
                    <a:pt x="335" y="578"/>
                  </a:lnTo>
                  <a:lnTo>
                    <a:pt x="333" y="577"/>
                  </a:lnTo>
                  <a:lnTo>
                    <a:pt x="331" y="577"/>
                  </a:lnTo>
                  <a:lnTo>
                    <a:pt x="328" y="578"/>
                  </a:lnTo>
                  <a:lnTo>
                    <a:pt x="320" y="582"/>
                  </a:lnTo>
                  <a:lnTo>
                    <a:pt x="313" y="586"/>
                  </a:lnTo>
                  <a:lnTo>
                    <a:pt x="306" y="590"/>
                  </a:lnTo>
                  <a:lnTo>
                    <a:pt x="298" y="592"/>
                  </a:lnTo>
                  <a:lnTo>
                    <a:pt x="291" y="594"/>
                  </a:lnTo>
                  <a:lnTo>
                    <a:pt x="284" y="595"/>
                  </a:lnTo>
                  <a:lnTo>
                    <a:pt x="277" y="596"/>
                  </a:lnTo>
                  <a:lnTo>
                    <a:pt x="269" y="596"/>
                  </a:lnTo>
                  <a:lnTo>
                    <a:pt x="255" y="595"/>
                  </a:lnTo>
                  <a:lnTo>
                    <a:pt x="240" y="593"/>
                  </a:lnTo>
                  <a:lnTo>
                    <a:pt x="226" y="589"/>
                  </a:lnTo>
                  <a:lnTo>
                    <a:pt x="211" y="585"/>
                  </a:lnTo>
                  <a:lnTo>
                    <a:pt x="182" y="575"/>
                  </a:lnTo>
                  <a:lnTo>
                    <a:pt x="151" y="567"/>
                  </a:lnTo>
                  <a:lnTo>
                    <a:pt x="136" y="564"/>
                  </a:lnTo>
                  <a:lnTo>
                    <a:pt x="120" y="563"/>
                  </a:lnTo>
                  <a:lnTo>
                    <a:pt x="113" y="563"/>
                  </a:lnTo>
                  <a:lnTo>
                    <a:pt x="105" y="563"/>
                  </a:lnTo>
                  <a:lnTo>
                    <a:pt x="98" y="565"/>
                  </a:lnTo>
                  <a:lnTo>
                    <a:pt x="90" y="566"/>
                  </a:lnTo>
                  <a:lnTo>
                    <a:pt x="0" y="523"/>
                  </a:lnTo>
                  <a:lnTo>
                    <a:pt x="3" y="500"/>
                  </a:lnTo>
                  <a:lnTo>
                    <a:pt x="6" y="479"/>
                  </a:lnTo>
                  <a:lnTo>
                    <a:pt x="11" y="459"/>
                  </a:lnTo>
                  <a:lnTo>
                    <a:pt x="16" y="439"/>
                  </a:lnTo>
                  <a:lnTo>
                    <a:pt x="22" y="420"/>
                  </a:lnTo>
                  <a:lnTo>
                    <a:pt x="29" y="401"/>
                  </a:lnTo>
                  <a:lnTo>
                    <a:pt x="36" y="382"/>
                  </a:lnTo>
                  <a:lnTo>
                    <a:pt x="44" y="365"/>
                  </a:lnTo>
                  <a:lnTo>
                    <a:pt x="54" y="347"/>
                  </a:lnTo>
                  <a:lnTo>
                    <a:pt x="63" y="331"/>
                  </a:lnTo>
                  <a:lnTo>
                    <a:pt x="72" y="314"/>
                  </a:lnTo>
                  <a:lnTo>
                    <a:pt x="82" y="298"/>
                  </a:lnTo>
                  <a:lnTo>
                    <a:pt x="104" y="267"/>
                  </a:lnTo>
                  <a:lnTo>
                    <a:pt x="127" y="236"/>
                  </a:lnTo>
                  <a:lnTo>
                    <a:pt x="152" y="207"/>
                  </a:lnTo>
                  <a:lnTo>
                    <a:pt x="179" y="178"/>
                  </a:lnTo>
                  <a:lnTo>
                    <a:pt x="205" y="150"/>
                  </a:lnTo>
                  <a:lnTo>
                    <a:pt x="232" y="121"/>
                  </a:lnTo>
                  <a:lnTo>
                    <a:pt x="288" y="65"/>
                  </a:lnTo>
                  <a:lnTo>
                    <a:pt x="344" y="5"/>
                  </a:lnTo>
                  <a:lnTo>
                    <a:pt x="348" y="7"/>
                  </a:lnTo>
                  <a:lnTo>
                    <a:pt x="352" y="7"/>
                  </a:lnTo>
                  <a:lnTo>
                    <a:pt x="356" y="7"/>
                  </a:lnTo>
                  <a:lnTo>
                    <a:pt x="361" y="7"/>
                  </a:lnTo>
                  <a:lnTo>
                    <a:pt x="369" y="4"/>
                  </a:lnTo>
                  <a:lnTo>
                    <a:pt x="377" y="1"/>
                  </a:lnTo>
                  <a:lnTo>
                    <a:pt x="381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1"/>
                  </a:lnTo>
                  <a:lnTo>
                    <a:pt x="393" y="3"/>
                  </a:lnTo>
                  <a:lnTo>
                    <a:pt x="395" y="6"/>
                  </a:lnTo>
                  <a:lnTo>
                    <a:pt x="397" y="12"/>
                  </a:lnTo>
                  <a:lnTo>
                    <a:pt x="39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1" name="Freeform 87"/>
            <p:cNvSpPr>
              <a:spLocks/>
            </p:cNvSpPr>
            <p:nvPr/>
          </p:nvSpPr>
          <p:spPr bwMode="auto">
            <a:xfrm>
              <a:off x="1378" y="1453"/>
              <a:ext cx="52" cy="72"/>
            </a:xfrm>
            <a:custGeom>
              <a:avLst/>
              <a:gdLst>
                <a:gd name="T0" fmla="*/ 355 w 355"/>
                <a:gd name="T1" fmla="*/ 297 h 438"/>
                <a:gd name="T2" fmla="*/ 355 w 355"/>
                <a:gd name="T3" fmla="*/ 292 h 438"/>
                <a:gd name="T4" fmla="*/ 351 w 355"/>
                <a:gd name="T5" fmla="*/ 286 h 438"/>
                <a:gd name="T6" fmla="*/ 337 w 355"/>
                <a:gd name="T7" fmla="*/ 278 h 438"/>
                <a:gd name="T8" fmla="*/ 291 w 355"/>
                <a:gd name="T9" fmla="*/ 291 h 438"/>
                <a:gd name="T10" fmla="*/ 259 w 355"/>
                <a:gd name="T11" fmla="*/ 303 h 438"/>
                <a:gd name="T12" fmla="*/ 250 w 355"/>
                <a:gd name="T13" fmla="*/ 312 h 438"/>
                <a:gd name="T14" fmla="*/ 245 w 355"/>
                <a:gd name="T15" fmla="*/ 325 h 438"/>
                <a:gd name="T16" fmla="*/ 244 w 355"/>
                <a:gd name="T17" fmla="*/ 343 h 438"/>
                <a:gd name="T18" fmla="*/ 240 w 355"/>
                <a:gd name="T19" fmla="*/ 360 h 438"/>
                <a:gd name="T20" fmla="*/ 231 w 355"/>
                <a:gd name="T21" fmla="*/ 375 h 438"/>
                <a:gd name="T22" fmla="*/ 223 w 355"/>
                <a:gd name="T23" fmla="*/ 395 h 438"/>
                <a:gd name="T24" fmla="*/ 218 w 355"/>
                <a:gd name="T25" fmla="*/ 415 h 438"/>
                <a:gd name="T26" fmla="*/ 226 w 355"/>
                <a:gd name="T27" fmla="*/ 423 h 438"/>
                <a:gd name="T28" fmla="*/ 225 w 355"/>
                <a:gd name="T29" fmla="*/ 426 h 438"/>
                <a:gd name="T30" fmla="*/ 227 w 355"/>
                <a:gd name="T31" fmla="*/ 428 h 438"/>
                <a:gd name="T32" fmla="*/ 232 w 355"/>
                <a:gd name="T33" fmla="*/ 432 h 438"/>
                <a:gd name="T34" fmla="*/ 212 w 355"/>
                <a:gd name="T35" fmla="*/ 437 h 438"/>
                <a:gd name="T36" fmla="*/ 193 w 355"/>
                <a:gd name="T37" fmla="*/ 437 h 438"/>
                <a:gd name="T38" fmla="*/ 174 w 355"/>
                <a:gd name="T39" fmla="*/ 435 h 438"/>
                <a:gd name="T40" fmla="*/ 156 w 355"/>
                <a:gd name="T41" fmla="*/ 430 h 438"/>
                <a:gd name="T42" fmla="*/ 119 w 355"/>
                <a:gd name="T43" fmla="*/ 418 h 438"/>
                <a:gd name="T44" fmla="*/ 98 w 355"/>
                <a:gd name="T45" fmla="*/ 413 h 438"/>
                <a:gd name="T46" fmla="*/ 76 w 355"/>
                <a:gd name="T47" fmla="*/ 411 h 438"/>
                <a:gd name="T48" fmla="*/ 52 w 355"/>
                <a:gd name="T49" fmla="*/ 391 h 438"/>
                <a:gd name="T50" fmla="*/ 46 w 355"/>
                <a:gd name="T51" fmla="*/ 397 h 438"/>
                <a:gd name="T52" fmla="*/ 39 w 355"/>
                <a:gd name="T53" fmla="*/ 398 h 438"/>
                <a:gd name="T54" fmla="*/ 32 w 355"/>
                <a:gd name="T55" fmla="*/ 398 h 438"/>
                <a:gd name="T56" fmla="*/ 22 w 355"/>
                <a:gd name="T57" fmla="*/ 394 h 438"/>
                <a:gd name="T58" fmla="*/ 7 w 355"/>
                <a:gd name="T59" fmla="*/ 388 h 438"/>
                <a:gd name="T60" fmla="*/ 3 w 355"/>
                <a:gd name="T61" fmla="*/ 373 h 438"/>
                <a:gd name="T62" fmla="*/ 9 w 355"/>
                <a:gd name="T63" fmla="*/ 344 h 438"/>
                <a:gd name="T64" fmla="*/ 17 w 355"/>
                <a:gd name="T65" fmla="*/ 316 h 438"/>
                <a:gd name="T66" fmla="*/ 28 w 355"/>
                <a:gd name="T67" fmla="*/ 289 h 438"/>
                <a:gd name="T68" fmla="*/ 47 w 355"/>
                <a:gd name="T69" fmla="*/ 248 h 438"/>
                <a:gd name="T70" fmla="*/ 78 w 355"/>
                <a:gd name="T71" fmla="*/ 198 h 438"/>
                <a:gd name="T72" fmla="*/ 114 w 355"/>
                <a:gd name="T73" fmla="*/ 150 h 438"/>
                <a:gd name="T74" fmla="*/ 153 w 355"/>
                <a:gd name="T75" fmla="*/ 105 h 438"/>
                <a:gd name="T76" fmla="*/ 214 w 355"/>
                <a:gd name="T77" fmla="*/ 41 h 438"/>
                <a:gd name="T78" fmla="*/ 263 w 355"/>
                <a:gd name="T79" fmla="*/ 6 h 438"/>
                <a:gd name="T80" fmla="*/ 280 w 355"/>
                <a:gd name="T81" fmla="*/ 19 h 438"/>
                <a:gd name="T82" fmla="*/ 295 w 355"/>
                <a:gd name="T83" fmla="*/ 34 h 438"/>
                <a:gd name="T84" fmla="*/ 307 w 355"/>
                <a:gd name="T85" fmla="*/ 49 h 438"/>
                <a:gd name="T86" fmla="*/ 322 w 355"/>
                <a:gd name="T87" fmla="*/ 75 h 438"/>
                <a:gd name="T88" fmla="*/ 336 w 355"/>
                <a:gd name="T89" fmla="*/ 111 h 438"/>
                <a:gd name="T90" fmla="*/ 344 w 355"/>
                <a:gd name="T91" fmla="*/ 151 h 438"/>
                <a:gd name="T92" fmla="*/ 349 w 355"/>
                <a:gd name="T93" fmla="*/ 193 h 438"/>
                <a:gd name="T94" fmla="*/ 353 w 355"/>
                <a:gd name="T95" fmla="*/ 25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438">
                  <a:moveTo>
                    <a:pt x="355" y="300"/>
                  </a:moveTo>
                  <a:lnTo>
                    <a:pt x="355" y="297"/>
                  </a:lnTo>
                  <a:lnTo>
                    <a:pt x="355" y="294"/>
                  </a:lnTo>
                  <a:lnTo>
                    <a:pt x="355" y="292"/>
                  </a:lnTo>
                  <a:lnTo>
                    <a:pt x="354" y="289"/>
                  </a:lnTo>
                  <a:lnTo>
                    <a:pt x="351" y="286"/>
                  </a:lnTo>
                  <a:lnTo>
                    <a:pt x="347" y="283"/>
                  </a:lnTo>
                  <a:lnTo>
                    <a:pt x="337" y="278"/>
                  </a:lnTo>
                  <a:lnTo>
                    <a:pt x="327" y="276"/>
                  </a:lnTo>
                  <a:lnTo>
                    <a:pt x="291" y="291"/>
                  </a:lnTo>
                  <a:lnTo>
                    <a:pt x="264" y="300"/>
                  </a:lnTo>
                  <a:lnTo>
                    <a:pt x="259" y="303"/>
                  </a:lnTo>
                  <a:lnTo>
                    <a:pt x="254" y="307"/>
                  </a:lnTo>
                  <a:lnTo>
                    <a:pt x="250" y="312"/>
                  </a:lnTo>
                  <a:lnTo>
                    <a:pt x="247" y="318"/>
                  </a:lnTo>
                  <a:lnTo>
                    <a:pt x="245" y="325"/>
                  </a:lnTo>
                  <a:lnTo>
                    <a:pt x="244" y="333"/>
                  </a:lnTo>
                  <a:lnTo>
                    <a:pt x="244" y="343"/>
                  </a:lnTo>
                  <a:lnTo>
                    <a:pt x="245" y="355"/>
                  </a:lnTo>
                  <a:lnTo>
                    <a:pt x="240" y="360"/>
                  </a:lnTo>
                  <a:lnTo>
                    <a:pt x="235" y="367"/>
                  </a:lnTo>
                  <a:lnTo>
                    <a:pt x="231" y="375"/>
                  </a:lnTo>
                  <a:lnTo>
                    <a:pt x="227" y="385"/>
                  </a:lnTo>
                  <a:lnTo>
                    <a:pt x="223" y="395"/>
                  </a:lnTo>
                  <a:lnTo>
                    <a:pt x="220" y="405"/>
                  </a:lnTo>
                  <a:lnTo>
                    <a:pt x="218" y="415"/>
                  </a:lnTo>
                  <a:lnTo>
                    <a:pt x="216" y="423"/>
                  </a:lnTo>
                  <a:lnTo>
                    <a:pt x="226" y="423"/>
                  </a:lnTo>
                  <a:lnTo>
                    <a:pt x="225" y="424"/>
                  </a:lnTo>
                  <a:lnTo>
                    <a:pt x="225" y="426"/>
                  </a:lnTo>
                  <a:lnTo>
                    <a:pt x="226" y="427"/>
                  </a:lnTo>
                  <a:lnTo>
                    <a:pt x="227" y="428"/>
                  </a:lnTo>
                  <a:lnTo>
                    <a:pt x="230" y="430"/>
                  </a:lnTo>
                  <a:lnTo>
                    <a:pt x="232" y="432"/>
                  </a:lnTo>
                  <a:lnTo>
                    <a:pt x="222" y="435"/>
                  </a:lnTo>
                  <a:lnTo>
                    <a:pt x="212" y="437"/>
                  </a:lnTo>
                  <a:lnTo>
                    <a:pt x="202" y="438"/>
                  </a:lnTo>
                  <a:lnTo>
                    <a:pt x="193" y="437"/>
                  </a:lnTo>
                  <a:lnTo>
                    <a:pt x="183" y="437"/>
                  </a:lnTo>
                  <a:lnTo>
                    <a:pt x="174" y="435"/>
                  </a:lnTo>
                  <a:lnTo>
                    <a:pt x="165" y="433"/>
                  </a:lnTo>
                  <a:lnTo>
                    <a:pt x="156" y="430"/>
                  </a:lnTo>
                  <a:lnTo>
                    <a:pt x="138" y="424"/>
                  </a:lnTo>
                  <a:lnTo>
                    <a:pt x="119" y="418"/>
                  </a:lnTo>
                  <a:lnTo>
                    <a:pt x="108" y="416"/>
                  </a:lnTo>
                  <a:lnTo>
                    <a:pt x="98" y="413"/>
                  </a:lnTo>
                  <a:lnTo>
                    <a:pt x="87" y="412"/>
                  </a:lnTo>
                  <a:lnTo>
                    <a:pt x="76" y="411"/>
                  </a:lnTo>
                  <a:lnTo>
                    <a:pt x="55" y="387"/>
                  </a:lnTo>
                  <a:lnTo>
                    <a:pt x="52" y="391"/>
                  </a:lnTo>
                  <a:lnTo>
                    <a:pt x="49" y="394"/>
                  </a:lnTo>
                  <a:lnTo>
                    <a:pt x="46" y="397"/>
                  </a:lnTo>
                  <a:lnTo>
                    <a:pt x="43" y="398"/>
                  </a:lnTo>
                  <a:lnTo>
                    <a:pt x="39" y="398"/>
                  </a:lnTo>
                  <a:lnTo>
                    <a:pt x="36" y="398"/>
                  </a:lnTo>
                  <a:lnTo>
                    <a:pt x="32" y="398"/>
                  </a:lnTo>
                  <a:lnTo>
                    <a:pt x="29" y="397"/>
                  </a:lnTo>
                  <a:lnTo>
                    <a:pt x="22" y="394"/>
                  </a:lnTo>
                  <a:lnTo>
                    <a:pt x="14" y="391"/>
                  </a:lnTo>
                  <a:lnTo>
                    <a:pt x="7" y="388"/>
                  </a:lnTo>
                  <a:lnTo>
                    <a:pt x="0" y="387"/>
                  </a:lnTo>
                  <a:lnTo>
                    <a:pt x="3" y="373"/>
                  </a:lnTo>
                  <a:lnTo>
                    <a:pt x="5" y="358"/>
                  </a:lnTo>
                  <a:lnTo>
                    <a:pt x="9" y="344"/>
                  </a:lnTo>
                  <a:lnTo>
                    <a:pt x="13" y="330"/>
                  </a:lnTo>
                  <a:lnTo>
                    <a:pt x="17" y="316"/>
                  </a:lnTo>
                  <a:lnTo>
                    <a:pt x="22" y="302"/>
                  </a:lnTo>
                  <a:lnTo>
                    <a:pt x="28" y="289"/>
                  </a:lnTo>
                  <a:lnTo>
                    <a:pt x="34" y="274"/>
                  </a:lnTo>
                  <a:lnTo>
                    <a:pt x="47" y="248"/>
                  </a:lnTo>
                  <a:lnTo>
                    <a:pt x="62" y="223"/>
                  </a:lnTo>
                  <a:lnTo>
                    <a:pt x="78" y="198"/>
                  </a:lnTo>
                  <a:lnTo>
                    <a:pt x="95" y="174"/>
                  </a:lnTo>
                  <a:lnTo>
                    <a:pt x="114" y="150"/>
                  </a:lnTo>
                  <a:lnTo>
                    <a:pt x="134" y="127"/>
                  </a:lnTo>
                  <a:lnTo>
                    <a:pt x="153" y="105"/>
                  </a:lnTo>
                  <a:lnTo>
                    <a:pt x="173" y="83"/>
                  </a:lnTo>
                  <a:lnTo>
                    <a:pt x="214" y="41"/>
                  </a:lnTo>
                  <a:lnTo>
                    <a:pt x="254" y="0"/>
                  </a:lnTo>
                  <a:lnTo>
                    <a:pt x="263" y="6"/>
                  </a:lnTo>
                  <a:lnTo>
                    <a:pt x="272" y="12"/>
                  </a:lnTo>
                  <a:lnTo>
                    <a:pt x="280" y="19"/>
                  </a:lnTo>
                  <a:lnTo>
                    <a:pt x="288" y="26"/>
                  </a:lnTo>
                  <a:lnTo>
                    <a:pt x="295" y="34"/>
                  </a:lnTo>
                  <a:lnTo>
                    <a:pt x="301" y="42"/>
                  </a:lnTo>
                  <a:lnTo>
                    <a:pt x="307" y="49"/>
                  </a:lnTo>
                  <a:lnTo>
                    <a:pt x="312" y="58"/>
                  </a:lnTo>
                  <a:lnTo>
                    <a:pt x="322" y="75"/>
                  </a:lnTo>
                  <a:lnTo>
                    <a:pt x="329" y="93"/>
                  </a:lnTo>
                  <a:lnTo>
                    <a:pt x="336" y="111"/>
                  </a:lnTo>
                  <a:lnTo>
                    <a:pt x="340" y="131"/>
                  </a:lnTo>
                  <a:lnTo>
                    <a:pt x="344" y="151"/>
                  </a:lnTo>
                  <a:lnTo>
                    <a:pt x="347" y="172"/>
                  </a:lnTo>
                  <a:lnTo>
                    <a:pt x="349" y="193"/>
                  </a:lnTo>
                  <a:lnTo>
                    <a:pt x="351" y="214"/>
                  </a:lnTo>
                  <a:lnTo>
                    <a:pt x="353" y="257"/>
                  </a:lnTo>
                  <a:lnTo>
                    <a:pt x="355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2" name="Freeform 88"/>
            <p:cNvSpPr>
              <a:spLocks/>
            </p:cNvSpPr>
            <p:nvPr/>
          </p:nvSpPr>
          <p:spPr bwMode="auto">
            <a:xfrm>
              <a:off x="1195" y="1558"/>
              <a:ext cx="42" cy="66"/>
            </a:xfrm>
            <a:custGeom>
              <a:avLst/>
              <a:gdLst>
                <a:gd name="T0" fmla="*/ 281 w 281"/>
                <a:gd name="T1" fmla="*/ 103 h 404"/>
                <a:gd name="T2" fmla="*/ 275 w 281"/>
                <a:gd name="T3" fmla="*/ 119 h 404"/>
                <a:gd name="T4" fmla="*/ 262 w 281"/>
                <a:gd name="T5" fmla="*/ 129 h 404"/>
                <a:gd name="T6" fmla="*/ 243 w 281"/>
                <a:gd name="T7" fmla="*/ 123 h 404"/>
                <a:gd name="T8" fmla="*/ 234 w 281"/>
                <a:gd name="T9" fmla="*/ 107 h 404"/>
                <a:gd name="T10" fmla="*/ 228 w 281"/>
                <a:gd name="T11" fmla="*/ 86 h 404"/>
                <a:gd name="T12" fmla="*/ 220 w 281"/>
                <a:gd name="T13" fmla="*/ 67 h 404"/>
                <a:gd name="T14" fmla="*/ 205 w 281"/>
                <a:gd name="T15" fmla="*/ 54 h 404"/>
                <a:gd name="T16" fmla="*/ 170 w 281"/>
                <a:gd name="T17" fmla="*/ 54 h 404"/>
                <a:gd name="T18" fmla="*/ 137 w 281"/>
                <a:gd name="T19" fmla="*/ 68 h 404"/>
                <a:gd name="T20" fmla="*/ 110 w 281"/>
                <a:gd name="T21" fmla="*/ 92 h 404"/>
                <a:gd name="T22" fmla="*/ 89 w 281"/>
                <a:gd name="T23" fmla="*/ 121 h 404"/>
                <a:gd name="T24" fmla="*/ 64 w 281"/>
                <a:gd name="T25" fmla="*/ 174 h 404"/>
                <a:gd name="T26" fmla="*/ 81 w 281"/>
                <a:gd name="T27" fmla="*/ 170 h 404"/>
                <a:gd name="T28" fmla="*/ 114 w 281"/>
                <a:gd name="T29" fmla="*/ 156 h 404"/>
                <a:gd name="T30" fmla="*/ 134 w 281"/>
                <a:gd name="T31" fmla="*/ 150 h 404"/>
                <a:gd name="T32" fmla="*/ 154 w 281"/>
                <a:gd name="T33" fmla="*/ 151 h 404"/>
                <a:gd name="T34" fmla="*/ 169 w 281"/>
                <a:gd name="T35" fmla="*/ 165 h 404"/>
                <a:gd name="T36" fmla="*/ 179 w 281"/>
                <a:gd name="T37" fmla="*/ 183 h 404"/>
                <a:gd name="T38" fmla="*/ 201 w 281"/>
                <a:gd name="T39" fmla="*/ 209 h 404"/>
                <a:gd name="T40" fmla="*/ 208 w 281"/>
                <a:gd name="T41" fmla="*/ 226 h 404"/>
                <a:gd name="T42" fmla="*/ 203 w 281"/>
                <a:gd name="T43" fmla="*/ 245 h 404"/>
                <a:gd name="T44" fmla="*/ 187 w 281"/>
                <a:gd name="T45" fmla="*/ 244 h 404"/>
                <a:gd name="T46" fmla="*/ 164 w 281"/>
                <a:gd name="T47" fmla="*/ 219 h 404"/>
                <a:gd name="T48" fmla="*/ 140 w 281"/>
                <a:gd name="T49" fmla="*/ 199 h 404"/>
                <a:gd name="T50" fmla="*/ 125 w 281"/>
                <a:gd name="T51" fmla="*/ 196 h 404"/>
                <a:gd name="T52" fmla="*/ 115 w 281"/>
                <a:gd name="T53" fmla="*/ 201 h 404"/>
                <a:gd name="T54" fmla="*/ 84 w 281"/>
                <a:gd name="T55" fmla="*/ 240 h 404"/>
                <a:gd name="T56" fmla="*/ 77 w 281"/>
                <a:gd name="T57" fmla="*/ 267 h 404"/>
                <a:gd name="T58" fmla="*/ 43 w 281"/>
                <a:gd name="T59" fmla="*/ 274 h 404"/>
                <a:gd name="T60" fmla="*/ 40 w 281"/>
                <a:gd name="T61" fmla="*/ 292 h 404"/>
                <a:gd name="T62" fmla="*/ 55 w 281"/>
                <a:gd name="T63" fmla="*/ 336 h 404"/>
                <a:gd name="T64" fmla="*/ 90 w 281"/>
                <a:gd name="T65" fmla="*/ 375 h 404"/>
                <a:gd name="T66" fmla="*/ 105 w 281"/>
                <a:gd name="T67" fmla="*/ 389 h 404"/>
                <a:gd name="T68" fmla="*/ 108 w 281"/>
                <a:gd name="T69" fmla="*/ 402 h 404"/>
                <a:gd name="T70" fmla="*/ 85 w 281"/>
                <a:gd name="T71" fmla="*/ 404 h 404"/>
                <a:gd name="T72" fmla="*/ 62 w 281"/>
                <a:gd name="T73" fmla="*/ 399 h 404"/>
                <a:gd name="T74" fmla="*/ 42 w 281"/>
                <a:gd name="T75" fmla="*/ 389 h 404"/>
                <a:gd name="T76" fmla="*/ 24 w 281"/>
                <a:gd name="T77" fmla="*/ 374 h 404"/>
                <a:gd name="T78" fmla="*/ 12 w 281"/>
                <a:gd name="T79" fmla="*/ 354 h 404"/>
                <a:gd name="T80" fmla="*/ 2 w 281"/>
                <a:gd name="T81" fmla="*/ 310 h 404"/>
                <a:gd name="T82" fmla="*/ 1 w 281"/>
                <a:gd name="T83" fmla="*/ 251 h 404"/>
                <a:gd name="T84" fmla="*/ 13 w 281"/>
                <a:gd name="T85" fmla="*/ 191 h 404"/>
                <a:gd name="T86" fmla="*/ 35 w 281"/>
                <a:gd name="T87" fmla="*/ 132 h 404"/>
                <a:gd name="T88" fmla="*/ 68 w 281"/>
                <a:gd name="T89" fmla="*/ 78 h 404"/>
                <a:gd name="T90" fmla="*/ 107 w 281"/>
                <a:gd name="T91" fmla="*/ 39 h 404"/>
                <a:gd name="T92" fmla="*/ 135 w 281"/>
                <a:gd name="T93" fmla="*/ 19 h 404"/>
                <a:gd name="T94" fmla="*/ 167 w 281"/>
                <a:gd name="T95" fmla="*/ 5 h 404"/>
                <a:gd name="T96" fmla="*/ 238 w 281"/>
                <a:gd name="T97" fmla="*/ 36 h 404"/>
                <a:gd name="T98" fmla="*/ 259 w 281"/>
                <a:gd name="T99" fmla="*/ 52 h 404"/>
                <a:gd name="T100" fmla="*/ 274 w 281"/>
                <a:gd name="T101" fmla="*/ 7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404">
                  <a:moveTo>
                    <a:pt x="281" y="91"/>
                  </a:moveTo>
                  <a:lnTo>
                    <a:pt x="281" y="97"/>
                  </a:lnTo>
                  <a:lnTo>
                    <a:pt x="281" y="103"/>
                  </a:lnTo>
                  <a:lnTo>
                    <a:pt x="279" y="109"/>
                  </a:lnTo>
                  <a:lnTo>
                    <a:pt x="277" y="114"/>
                  </a:lnTo>
                  <a:lnTo>
                    <a:pt x="275" y="119"/>
                  </a:lnTo>
                  <a:lnTo>
                    <a:pt x="271" y="124"/>
                  </a:lnTo>
                  <a:lnTo>
                    <a:pt x="267" y="127"/>
                  </a:lnTo>
                  <a:lnTo>
                    <a:pt x="262" y="129"/>
                  </a:lnTo>
                  <a:lnTo>
                    <a:pt x="255" y="129"/>
                  </a:lnTo>
                  <a:lnTo>
                    <a:pt x="248" y="126"/>
                  </a:lnTo>
                  <a:lnTo>
                    <a:pt x="243" y="123"/>
                  </a:lnTo>
                  <a:lnTo>
                    <a:pt x="239" y="118"/>
                  </a:lnTo>
                  <a:lnTo>
                    <a:pt x="236" y="113"/>
                  </a:lnTo>
                  <a:lnTo>
                    <a:pt x="234" y="107"/>
                  </a:lnTo>
                  <a:lnTo>
                    <a:pt x="232" y="100"/>
                  </a:lnTo>
                  <a:lnTo>
                    <a:pt x="230" y="93"/>
                  </a:lnTo>
                  <a:lnTo>
                    <a:pt x="228" y="86"/>
                  </a:lnTo>
                  <a:lnTo>
                    <a:pt x="227" y="79"/>
                  </a:lnTo>
                  <a:lnTo>
                    <a:pt x="224" y="73"/>
                  </a:lnTo>
                  <a:lnTo>
                    <a:pt x="220" y="67"/>
                  </a:lnTo>
                  <a:lnTo>
                    <a:pt x="216" y="61"/>
                  </a:lnTo>
                  <a:lnTo>
                    <a:pt x="211" y="57"/>
                  </a:lnTo>
                  <a:lnTo>
                    <a:pt x="205" y="54"/>
                  </a:lnTo>
                  <a:lnTo>
                    <a:pt x="197" y="52"/>
                  </a:lnTo>
                  <a:lnTo>
                    <a:pt x="183" y="52"/>
                  </a:lnTo>
                  <a:lnTo>
                    <a:pt x="170" y="54"/>
                  </a:lnTo>
                  <a:lnTo>
                    <a:pt x="158" y="58"/>
                  </a:lnTo>
                  <a:lnTo>
                    <a:pt x="147" y="62"/>
                  </a:lnTo>
                  <a:lnTo>
                    <a:pt x="137" y="68"/>
                  </a:lnTo>
                  <a:lnTo>
                    <a:pt x="127" y="75"/>
                  </a:lnTo>
                  <a:lnTo>
                    <a:pt x="118" y="83"/>
                  </a:lnTo>
                  <a:lnTo>
                    <a:pt x="110" y="92"/>
                  </a:lnTo>
                  <a:lnTo>
                    <a:pt x="103" y="101"/>
                  </a:lnTo>
                  <a:lnTo>
                    <a:pt x="95" y="111"/>
                  </a:lnTo>
                  <a:lnTo>
                    <a:pt x="89" y="121"/>
                  </a:lnTo>
                  <a:lnTo>
                    <a:pt x="83" y="131"/>
                  </a:lnTo>
                  <a:lnTo>
                    <a:pt x="73" y="154"/>
                  </a:lnTo>
                  <a:lnTo>
                    <a:pt x="64" y="174"/>
                  </a:lnTo>
                  <a:lnTo>
                    <a:pt x="69" y="173"/>
                  </a:lnTo>
                  <a:lnTo>
                    <a:pt x="75" y="172"/>
                  </a:lnTo>
                  <a:lnTo>
                    <a:pt x="81" y="170"/>
                  </a:lnTo>
                  <a:lnTo>
                    <a:pt x="87" y="168"/>
                  </a:lnTo>
                  <a:lnTo>
                    <a:pt x="101" y="162"/>
                  </a:lnTo>
                  <a:lnTo>
                    <a:pt x="114" y="156"/>
                  </a:lnTo>
                  <a:lnTo>
                    <a:pt x="121" y="153"/>
                  </a:lnTo>
                  <a:lnTo>
                    <a:pt x="128" y="151"/>
                  </a:lnTo>
                  <a:lnTo>
                    <a:pt x="134" y="150"/>
                  </a:lnTo>
                  <a:lnTo>
                    <a:pt x="141" y="148"/>
                  </a:lnTo>
                  <a:lnTo>
                    <a:pt x="148" y="148"/>
                  </a:lnTo>
                  <a:lnTo>
                    <a:pt x="154" y="151"/>
                  </a:lnTo>
                  <a:lnTo>
                    <a:pt x="161" y="154"/>
                  </a:lnTo>
                  <a:lnTo>
                    <a:pt x="167" y="158"/>
                  </a:lnTo>
                  <a:lnTo>
                    <a:pt x="169" y="165"/>
                  </a:lnTo>
                  <a:lnTo>
                    <a:pt x="171" y="171"/>
                  </a:lnTo>
                  <a:lnTo>
                    <a:pt x="175" y="177"/>
                  </a:lnTo>
                  <a:lnTo>
                    <a:pt x="179" y="183"/>
                  </a:lnTo>
                  <a:lnTo>
                    <a:pt x="188" y="193"/>
                  </a:lnTo>
                  <a:lnTo>
                    <a:pt x="197" y="204"/>
                  </a:lnTo>
                  <a:lnTo>
                    <a:pt x="201" y="209"/>
                  </a:lnTo>
                  <a:lnTo>
                    <a:pt x="204" y="215"/>
                  </a:lnTo>
                  <a:lnTo>
                    <a:pt x="206" y="220"/>
                  </a:lnTo>
                  <a:lnTo>
                    <a:pt x="208" y="226"/>
                  </a:lnTo>
                  <a:lnTo>
                    <a:pt x="208" y="232"/>
                  </a:lnTo>
                  <a:lnTo>
                    <a:pt x="206" y="238"/>
                  </a:lnTo>
                  <a:lnTo>
                    <a:pt x="203" y="245"/>
                  </a:lnTo>
                  <a:lnTo>
                    <a:pt x="197" y="252"/>
                  </a:lnTo>
                  <a:lnTo>
                    <a:pt x="192" y="248"/>
                  </a:lnTo>
                  <a:lnTo>
                    <a:pt x="187" y="244"/>
                  </a:lnTo>
                  <a:lnTo>
                    <a:pt x="181" y="238"/>
                  </a:lnTo>
                  <a:lnTo>
                    <a:pt x="175" y="232"/>
                  </a:lnTo>
                  <a:lnTo>
                    <a:pt x="164" y="219"/>
                  </a:lnTo>
                  <a:lnTo>
                    <a:pt x="152" y="207"/>
                  </a:lnTo>
                  <a:lnTo>
                    <a:pt x="146" y="202"/>
                  </a:lnTo>
                  <a:lnTo>
                    <a:pt x="140" y="199"/>
                  </a:lnTo>
                  <a:lnTo>
                    <a:pt x="134" y="196"/>
                  </a:lnTo>
                  <a:lnTo>
                    <a:pt x="128" y="196"/>
                  </a:lnTo>
                  <a:lnTo>
                    <a:pt x="125" y="196"/>
                  </a:lnTo>
                  <a:lnTo>
                    <a:pt x="122" y="197"/>
                  </a:lnTo>
                  <a:lnTo>
                    <a:pt x="119" y="199"/>
                  </a:lnTo>
                  <a:lnTo>
                    <a:pt x="115" y="201"/>
                  </a:lnTo>
                  <a:lnTo>
                    <a:pt x="109" y="208"/>
                  </a:lnTo>
                  <a:lnTo>
                    <a:pt x="103" y="217"/>
                  </a:lnTo>
                  <a:lnTo>
                    <a:pt x="84" y="240"/>
                  </a:lnTo>
                  <a:lnTo>
                    <a:pt x="108" y="263"/>
                  </a:lnTo>
                  <a:lnTo>
                    <a:pt x="92" y="265"/>
                  </a:lnTo>
                  <a:lnTo>
                    <a:pt x="77" y="267"/>
                  </a:lnTo>
                  <a:lnTo>
                    <a:pt x="62" y="268"/>
                  </a:lnTo>
                  <a:lnTo>
                    <a:pt x="45" y="268"/>
                  </a:lnTo>
                  <a:lnTo>
                    <a:pt x="43" y="274"/>
                  </a:lnTo>
                  <a:lnTo>
                    <a:pt x="41" y="281"/>
                  </a:lnTo>
                  <a:lnTo>
                    <a:pt x="40" y="286"/>
                  </a:lnTo>
                  <a:lnTo>
                    <a:pt x="40" y="292"/>
                  </a:lnTo>
                  <a:lnTo>
                    <a:pt x="42" y="303"/>
                  </a:lnTo>
                  <a:lnTo>
                    <a:pt x="45" y="314"/>
                  </a:lnTo>
                  <a:lnTo>
                    <a:pt x="55" y="336"/>
                  </a:lnTo>
                  <a:lnTo>
                    <a:pt x="64" y="358"/>
                  </a:lnTo>
                  <a:lnTo>
                    <a:pt x="76" y="367"/>
                  </a:lnTo>
                  <a:lnTo>
                    <a:pt x="90" y="375"/>
                  </a:lnTo>
                  <a:lnTo>
                    <a:pt x="98" y="380"/>
                  </a:lnTo>
                  <a:lnTo>
                    <a:pt x="103" y="386"/>
                  </a:lnTo>
                  <a:lnTo>
                    <a:pt x="105" y="389"/>
                  </a:lnTo>
                  <a:lnTo>
                    <a:pt x="107" y="393"/>
                  </a:lnTo>
                  <a:lnTo>
                    <a:pt x="108" y="397"/>
                  </a:lnTo>
                  <a:lnTo>
                    <a:pt x="108" y="402"/>
                  </a:lnTo>
                  <a:lnTo>
                    <a:pt x="101" y="404"/>
                  </a:lnTo>
                  <a:lnTo>
                    <a:pt x="92" y="404"/>
                  </a:lnTo>
                  <a:lnTo>
                    <a:pt x="85" y="404"/>
                  </a:lnTo>
                  <a:lnTo>
                    <a:pt x="77" y="404"/>
                  </a:lnTo>
                  <a:lnTo>
                    <a:pt x="70" y="402"/>
                  </a:lnTo>
                  <a:lnTo>
                    <a:pt x="62" y="399"/>
                  </a:lnTo>
                  <a:lnTo>
                    <a:pt x="55" y="396"/>
                  </a:lnTo>
                  <a:lnTo>
                    <a:pt x="48" y="393"/>
                  </a:lnTo>
                  <a:lnTo>
                    <a:pt x="42" y="389"/>
                  </a:lnTo>
                  <a:lnTo>
                    <a:pt x="35" y="384"/>
                  </a:lnTo>
                  <a:lnTo>
                    <a:pt x="30" y="379"/>
                  </a:lnTo>
                  <a:lnTo>
                    <a:pt x="24" y="374"/>
                  </a:lnTo>
                  <a:lnTo>
                    <a:pt x="19" y="368"/>
                  </a:lnTo>
                  <a:lnTo>
                    <a:pt x="15" y="361"/>
                  </a:lnTo>
                  <a:lnTo>
                    <a:pt x="12" y="354"/>
                  </a:lnTo>
                  <a:lnTo>
                    <a:pt x="9" y="347"/>
                  </a:lnTo>
                  <a:lnTo>
                    <a:pt x="5" y="329"/>
                  </a:lnTo>
                  <a:lnTo>
                    <a:pt x="2" y="310"/>
                  </a:lnTo>
                  <a:lnTo>
                    <a:pt x="0" y="291"/>
                  </a:lnTo>
                  <a:lnTo>
                    <a:pt x="0" y="270"/>
                  </a:lnTo>
                  <a:lnTo>
                    <a:pt x="1" y="251"/>
                  </a:lnTo>
                  <a:lnTo>
                    <a:pt x="4" y="231"/>
                  </a:lnTo>
                  <a:lnTo>
                    <a:pt x="8" y="211"/>
                  </a:lnTo>
                  <a:lnTo>
                    <a:pt x="13" y="191"/>
                  </a:lnTo>
                  <a:lnTo>
                    <a:pt x="19" y="171"/>
                  </a:lnTo>
                  <a:lnTo>
                    <a:pt x="26" y="152"/>
                  </a:lnTo>
                  <a:lnTo>
                    <a:pt x="35" y="132"/>
                  </a:lnTo>
                  <a:lnTo>
                    <a:pt x="45" y="113"/>
                  </a:lnTo>
                  <a:lnTo>
                    <a:pt x="56" y="95"/>
                  </a:lnTo>
                  <a:lnTo>
                    <a:pt x="68" y="78"/>
                  </a:lnTo>
                  <a:lnTo>
                    <a:pt x="81" y="62"/>
                  </a:lnTo>
                  <a:lnTo>
                    <a:pt x="97" y="47"/>
                  </a:lnTo>
                  <a:lnTo>
                    <a:pt x="107" y="39"/>
                  </a:lnTo>
                  <a:lnTo>
                    <a:pt x="116" y="32"/>
                  </a:lnTo>
                  <a:lnTo>
                    <a:pt x="126" y="26"/>
                  </a:lnTo>
                  <a:lnTo>
                    <a:pt x="135" y="19"/>
                  </a:lnTo>
                  <a:lnTo>
                    <a:pt x="145" y="14"/>
                  </a:lnTo>
                  <a:lnTo>
                    <a:pt x="155" y="9"/>
                  </a:lnTo>
                  <a:lnTo>
                    <a:pt x="167" y="5"/>
                  </a:lnTo>
                  <a:lnTo>
                    <a:pt x="179" y="0"/>
                  </a:lnTo>
                  <a:lnTo>
                    <a:pt x="207" y="17"/>
                  </a:lnTo>
                  <a:lnTo>
                    <a:pt x="238" y="36"/>
                  </a:lnTo>
                  <a:lnTo>
                    <a:pt x="245" y="41"/>
                  </a:lnTo>
                  <a:lnTo>
                    <a:pt x="252" y="46"/>
                  </a:lnTo>
                  <a:lnTo>
                    <a:pt x="259" y="52"/>
                  </a:lnTo>
                  <a:lnTo>
                    <a:pt x="265" y="59"/>
                  </a:lnTo>
                  <a:lnTo>
                    <a:pt x="270" y="66"/>
                  </a:lnTo>
                  <a:lnTo>
                    <a:pt x="274" y="73"/>
                  </a:lnTo>
                  <a:lnTo>
                    <a:pt x="278" y="82"/>
                  </a:lnTo>
                  <a:lnTo>
                    <a:pt x="281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3" name="Freeform 89"/>
            <p:cNvSpPr>
              <a:spLocks/>
            </p:cNvSpPr>
            <p:nvPr/>
          </p:nvSpPr>
          <p:spPr bwMode="auto">
            <a:xfrm>
              <a:off x="1401" y="1564"/>
              <a:ext cx="77" cy="48"/>
            </a:xfrm>
            <a:custGeom>
              <a:avLst/>
              <a:gdLst>
                <a:gd name="T0" fmla="*/ 445 w 527"/>
                <a:gd name="T1" fmla="*/ 40 h 296"/>
                <a:gd name="T2" fmla="*/ 463 w 527"/>
                <a:gd name="T3" fmla="*/ 64 h 296"/>
                <a:gd name="T4" fmla="*/ 491 w 527"/>
                <a:gd name="T5" fmla="*/ 101 h 296"/>
                <a:gd name="T6" fmla="*/ 509 w 527"/>
                <a:gd name="T7" fmla="*/ 112 h 296"/>
                <a:gd name="T8" fmla="*/ 524 w 527"/>
                <a:gd name="T9" fmla="*/ 135 h 296"/>
                <a:gd name="T10" fmla="*/ 527 w 527"/>
                <a:gd name="T11" fmla="*/ 167 h 296"/>
                <a:gd name="T12" fmla="*/ 524 w 527"/>
                <a:gd name="T13" fmla="*/ 198 h 296"/>
                <a:gd name="T14" fmla="*/ 515 w 527"/>
                <a:gd name="T15" fmla="*/ 227 h 296"/>
                <a:gd name="T16" fmla="*/ 503 w 527"/>
                <a:gd name="T17" fmla="*/ 254 h 296"/>
                <a:gd name="T18" fmla="*/ 486 w 527"/>
                <a:gd name="T19" fmla="*/ 260 h 296"/>
                <a:gd name="T20" fmla="*/ 463 w 527"/>
                <a:gd name="T21" fmla="*/ 232 h 296"/>
                <a:gd name="T22" fmla="*/ 433 w 527"/>
                <a:gd name="T23" fmla="*/ 175 h 296"/>
                <a:gd name="T24" fmla="*/ 412 w 527"/>
                <a:gd name="T25" fmla="*/ 142 h 296"/>
                <a:gd name="T26" fmla="*/ 384 w 527"/>
                <a:gd name="T27" fmla="*/ 116 h 296"/>
                <a:gd name="T28" fmla="*/ 366 w 527"/>
                <a:gd name="T29" fmla="*/ 116 h 296"/>
                <a:gd name="T30" fmla="*/ 363 w 527"/>
                <a:gd name="T31" fmla="*/ 127 h 296"/>
                <a:gd name="T32" fmla="*/ 367 w 527"/>
                <a:gd name="T33" fmla="*/ 138 h 296"/>
                <a:gd name="T34" fmla="*/ 389 w 527"/>
                <a:gd name="T35" fmla="*/ 191 h 296"/>
                <a:gd name="T36" fmla="*/ 415 w 527"/>
                <a:gd name="T37" fmla="*/ 251 h 296"/>
                <a:gd name="T38" fmla="*/ 421 w 527"/>
                <a:gd name="T39" fmla="*/ 293 h 296"/>
                <a:gd name="T40" fmla="*/ 406 w 527"/>
                <a:gd name="T41" fmla="*/ 296 h 296"/>
                <a:gd name="T42" fmla="*/ 393 w 527"/>
                <a:gd name="T43" fmla="*/ 287 h 296"/>
                <a:gd name="T44" fmla="*/ 373 w 527"/>
                <a:gd name="T45" fmla="*/ 268 h 296"/>
                <a:gd name="T46" fmla="*/ 358 w 527"/>
                <a:gd name="T47" fmla="*/ 265 h 296"/>
                <a:gd name="T48" fmla="*/ 318 w 527"/>
                <a:gd name="T49" fmla="*/ 209 h 296"/>
                <a:gd name="T50" fmla="*/ 303 w 527"/>
                <a:gd name="T51" fmla="*/ 190 h 296"/>
                <a:gd name="T52" fmla="*/ 284 w 527"/>
                <a:gd name="T53" fmla="*/ 177 h 296"/>
                <a:gd name="T54" fmla="*/ 258 w 527"/>
                <a:gd name="T55" fmla="*/ 172 h 296"/>
                <a:gd name="T56" fmla="*/ 232 w 527"/>
                <a:gd name="T57" fmla="*/ 177 h 296"/>
                <a:gd name="T58" fmla="*/ 211 w 527"/>
                <a:gd name="T59" fmla="*/ 194 h 296"/>
                <a:gd name="T60" fmla="*/ 211 w 527"/>
                <a:gd name="T61" fmla="*/ 214 h 296"/>
                <a:gd name="T62" fmla="*/ 231 w 527"/>
                <a:gd name="T63" fmla="*/ 221 h 296"/>
                <a:gd name="T64" fmla="*/ 252 w 527"/>
                <a:gd name="T65" fmla="*/ 223 h 296"/>
                <a:gd name="T66" fmla="*/ 265 w 527"/>
                <a:gd name="T67" fmla="*/ 230 h 296"/>
                <a:gd name="T68" fmla="*/ 273 w 527"/>
                <a:gd name="T69" fmla="*/ 249 h 296"/>
                <a:gd name="T70" fmla="*/ 237 w 527"/>
                <a:gd name="T71" fmla="*/ 241 h 296"/>
                <a:gd name="T72" fmla="*/ 204 w 527"/>
                <a:gd name="T73" fmla="*/ 246 h 296"/>
                <a:gd name="T74" fmla="*/ 163 w 527"/>
                <a:gd name="T75" fmla="*/ 263 h 296"/>
                <a:gd name="T76" fmla="*/ 119 w 527"/>
                <a:gd name="T77" fmla="*/ 280 h 296"/>
                <a:gd name="T78" fmla="*/ 90 w 527"/>
                <a:gd name="T79" fmla="*/ 287 h 296"/>
                <a:gd name="T80" fmla="*/ 72 w 527"/>
                <a:gd name="T81" fmla="*/ 293 h 296"/>
                <a:gd name="T82" fmla="*/ 35 w 527"/>
                <a:gd name="T83" fmla="*/ 289 h 296"/>
                <a:gd name="T84" fmla="*/ 11 w 527"/>
                <a:gd name="T85" fmla="*/ 286 h 296"/>
                <a:gd name="T86" fmla="*/ 0 w 527"/>
                <a:gd name="T87" fmla="*/ 272 h 296"/>
                <a:gd name="T88" fmla="*/ 8 w 527"/>
                <a:gd name="T89" fmla="*/ 223 h 296"/>
                <a:gd name="T90" fmla="*/ 26 w 527"/>
                <a:gd name="T91" fmla="*/ 175 h 296"/>
                <a:gd name="T92" fmla="*/ 54 w 527"/>
                <a:gd name="T93" fmla="*/ 130 h 296"/>
                <a:gd name="T94" fmla="*/ 91 w 527"/>
                <a:gd name="T95" fmla="*/ 88 h 296"/>
                <a:gd name="T96" fmla="*/ 134 w 527"/>
                <a:gd name="T97" fmla="*/ 55 h 296"/>
                <a:gd name="T98" fmla="*/ 351 w 527"/>
                <a:gd name="T99" fmla="*/ 2 h 296"/>
                <a:gd name="T100" fmla="*/ 375 w 527"/>
                <a:gd name="T101" fmla="*/ 18 h 296"/>
                <a:gd name="T102" fmla="*/ 396 w 527"/>
                <a:gd name="T103" fmla="*/ 36 h 296"/>
                <a:gd name="T104" fmla="*/ 413 w 527"/>
                <a:gd name="T105" fmla="*/ 41 h 296"/>
                <a:gd name="T106" fmla="*/ 434 w 527"/>
                <a:gd name="T107" fmla="*/ 3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7" h="296">
                  <a:moveTo>
                    <a:pt x="434" y="32"/>
                  </a:moveTo>
                  <a:lnTo>
                    <a:pt x="440" y="36"/>
                  </a:lnTo>
                  <a:lnTo>
                    <a:pt x="445" y="40"/>
                  </a:lnTo>
                  <a:lnTo>
                    <a:pt x="450" y="46"/>
                  </a:lnTo>
                  <a:lnTo>
                    <a:pt x="454" y="51"/>
                  </a:lnTo>
                  <a:lnTo>
                    <a:pt x="463" y="64"/>
                  </a:lnTo>
                  <a:lnTo>
                    <a:pt x="472" y="77"/>
                  </a:lnTo>
                  <a:lnTo>
                    <a:pt x="481" y="90"/>
                  </a:lnTo>
                  <a:lnTo>
                    <a:pt x="491" y="101"/>
                  </a:lnTo>
                  <a:lnTo>
                    <a:pt x="496" y="106"/>
                  </a:lnTo>
                  <a:lnTo>
                    <a:pt x="503" y="109"/>
                  </a:lnTo>
                  <a:lnTo>
                    <a:pt x="509" y="112"/>
                  </a:lnTo>
                  <a:lnTo>
                    <a:pt x="517" y="115"/>
                  </a:lnTo>
                  <a:lnTo>
                    <a:pt x="521" y="125"/>
                  </a:lnTo>
                  <a:lnTo>
                    <a:pt x="524" y="135"/>
                  </a:lnTo>
                  <a:lnTo>
                    <a:pt x="526" y="146"/>
                  </a:lnTo>
                  <a:lnTo>
                    <a:pt x="527" y="156"/>
                  </a:lnTo>
                  <a:lnTo>
                    <a:pt x="527" y="167"/>
                  </a:lnTo>
                  <a:lnTo>
                    <a:pt x="527" y="178"/>
                  </a:lnTo>
                  <a:lnTo>
                    <a:pt x="526" y="188"/>
                  </a:lnTo>
                  <a:lnTo>
                    <a:pt x="524" y="198"/>
                  </a:lnTo>
                  <a:lnTo>
                    <a:pt x="521" y="208"/>
                  </a:lnTo>
                  <a:lnTo>
                    <a:pt x="519" y="218"/>
                  </a:lnTo>
                  <a:lnTo>
                    <a:pt x="515" y="227"/>
                  </a:lnTo>
                  <a:lnTo>
                    <a:pt x="512" y="236"/>
                  </a:lnTo>
                  <a:lnTo>
                    <a:pt x="508" y="246"/>
                  </a:lnTo>
                  <a:lnTo>
                    <a:pt x="503" y="254"/>
                  </a:lnTo>
                  <a:lnTo>
                    <a:pt x="499" y="261"/>
                  </a:lnTo>
                  <a:lnTo>
                    <a:pt x="494" y="267"/>
                  </a:lnTo>
                  <a:lnTo>
                    <a:pt x="486" y="260"/>
                  </a:lnTo>
                  <a:lnTo>
                    <a:pt x="478" y="252"/>
                  </a:lnTo>
                  <a:lnTo>
                    <a:pt x="471" y="243"/>
                  </a:lnTo>
                  <a:lnTo>
                    <a:pt x="463" y="232"/>
                  </a:lnTo>
                  <a:lnTo>
                    <a:pt x="451" y="210"/>
                  </a:lnTo>
                  <a:lnTo>
                    <a:pt x="440" y="187"/>
                  </a:lnTo>
                  <a:lnTo>
                    <a:pt x="433" y="175"/>
                  </a:lnTo>
                  <a:lnTo>
                    <a:pt x="427" y="163"/>
                  </a:lnTo>
                  <a:lnTo>
                    <a:pt x="420" y="152"/>
                  </a:lnTo>
                  <a:lnTo>
                    <a:pt x="412" y="142"/>
                  </a:lnTo>
                  <a:lnTo>
                    <a:pt x="404" y="132"/>
                  </a:lnTo>
                  <a:lnTo>
                    <a:pt x="394" y="124"/>
                  </a:lnTo>
                  <a:lnTo>
                    <a:pt x="384" y="116"/>
                  </a:lnTo>
                  <a:lnTo>
                    <a:pt x="372" y="110"/>
                  </a:lnTo>
                  <a:lnTo>
                    <a:pt x="368" y="112"/>
                  </a:lnTo>
                  <a:lnTo>
                    <a:pt x="366" y="116"/>
                  </a:lnTo>
                  <a:lnTo>
                    <a:pt x="364" y="120"/>
                  </a:lnTo>
                  <a:lnTo>
                    <a:pt x="363" y="123"/>
                  </a:lnTo>
                  <a:lnTo>
                    <a:pt x="363" y="127"/>
                  </a:lnTo>
                  <a:lnTo>
                    <a:pt x="364" y="131"/>
                  </a:lnTo>
                  <a:lnTo>
                    <a:pt x="365" y="134"/>
                  </a:lnTo>
                  <a:lnTo>
                    <a:pt x="367" y="138"/>
                  </a:lnTo>
                  <a:lnTo>
                    <a:pt x="373" y="154"/>
                  </a:lnTo>
                  <a:lnTo>
                    <a:pt x="380" y="172"/>
                  </a:lnTo>
                  <a:lnTo>
                    <a:pt x="389" y="191"/>
                  </a:lnTo>
                  <a:lnTo>
                    <a:pt x="398" y="211"/>
                  </a:lnTo>
                  <a:lnTo>
                    <a:pt x="407" y="230"/>
                  </a:lnTo>
                  <a:lnTo>
                    <a:pt x="415" y="251"/>
                  </a:lnTo>
                  <a:lnTo>
                    <a:pt x="422" y="270"/>
                  </a:lnTo>
                  <a:lnTo>
                    <a:pt x="427" y="288"/>
                  </a:lnTo>
                  <a:lnTo>
                    <a:pt x="421" y="293"/>
                  </a:lnTo>
                  <a:lnTo>
                    <a:pt x="415" y="295"/>
                  </a:lnTo>
                  <a:lnTo>
                    <a:pt x="410" y="296"/>
                  </a:lnTo>
                  <a:lnTo>
                    <a:pt x="406" y="296"/>
                  </a:lnTo>
                  <a:lnTo>
                    <a:pt x="401" y="294"/>
                  </a:lnTo>
                  <a:lnTo>
                    <a:pt x="397" y="291"/>
                  </a:lnTo>
                  <a:lnTo>
                    <a:pt x="393" y="287"/>
                  </a:lnTo>
                  <a:lnTo>
                    <a:pt x="389" y="283"/>
                  </a:lnTo>
                  <a:lnTo>
                    <a:pt x="381" y="275"/>
                  </a:lnTo>
                  <a:lnTo>
                    <a:pt x="373" y="268"/>
                  </a:lnTo>
                  <a:lnTo>
                    <a:pt x="368" y="266"/>
                  </a:lnTo>
                  <a:lnTo>
                    <a:pt x="363" y="265"/>
                  </a:lnTo>
                  <a:lnTo>
                    <a:pt x="358" y="265"/>
                  </a:lnTo>
                  <a:lnTo>
                    <a:pt x="351" y="267"/>
                  </a:lnTo>
                  <a:lnTo>
                    <a:pt x="334" y="238"/>
                  </a:lnTo>
                  <a:lnTo>
                    <a:pt x="318" y="209"/>
                  </a:lnTo>
                  <a:lnTo>
                    <a:pt x="313" y="202"/>
                  </a:lnTo>
                  <a:lnTo>
                    <a:pt x="308" y="196"/>
                  </a:lnTo>
                  <a:lnTo>
                    <a:pt x="303" y="190"/>
                  </a:lnTo>
                  <a:lnTo>
                    <a:pt x="297" y="185"/>
                  </a:lnTo>
                  <a:lnTo>
                    <a:pt x="291" y="181"/>
                  </a:lnTo>
                  <a:lnTo>
                    <a:pt x="284" y="177"/>
                  </a:lnTo>
                  <a:lnTo>
                    <a:pt x="276" y="174"/>
                  </a:lnTo>
                  <a:lnTo>
                    <a:pt x="268" y="172"/>
                  </a:lnTo>
                  <a:lnTo>
                    <a:pt x="258" y="172"/>
                  </a:lnTo>
                  <a:lnTo>
                    <a:pt x="248" y="173"/>
                  </a:lnTo>
                  <a:lnTo>
                    <a:pt x="240" y="175"/>
                  </a:lnTo>
                  <a:lnTo>
                    <a:pt x="232" y="177"/>
                  </a:lnTo>
                  <a:lnTo>
                    <a:pt x="225" y="181"/>
                  </a:lnTo>
                  <a:lnTo>
                    <a:pt x="219" y="187"/>
                  </a:lnTo>
                  <a:lnTo>
                    <a:pt x="211" y="194"/>
                  </a:lnTo>
                  <a:lnTo>
                    <a:pt x="205" y="204"/>
                  </a:lnTo>
                  <a:lnTo>
                    <a:pt x="208" y="210"/>
                  </a:lnTo>
                  <a:lnTo>
                    <a:pt x="211" y="214"/>
                  </a:lnTo>
                  <a:lnTo>
                    <a:pt x="216" y="217"/>
                  </a:lnTo>
                  <a:lnTo>
                    <a:pt x="221" y="219"/>
                  </a:lnTo>
                  <a:lnTo>
                    <a:pt x="231" y="221"/>
                  </a:lnTo>
                  <a:lnTo>
                    <a:pt x="241" y="222"/>
                  </a:lnTo>
                  <a:lnTo>
                    <a:pt x="247" y="222"/>
                  </a:lnTo>
                  <a:lnTo>
                    <a:pt x="252" y="223"/>
                  </a:lnTo>
                  <a:lnTo>
                    <a:pt x="257" y="225"/>
                  </a:lnTo>
                  <a:lnTo>
                    <a:pt x="261" y="227"/>
                  </a:lnTo>
                  <a:lnTo>
                    <a:pt x="265" y="230"/>
                  </a:lnTo>
                  <a:lnTo>
                    <a:pt x="268" y="235"/>
                  </a:lnTo>
                  <a:lnTo>
                    <a:pt x="271" y="242"/>
                  </a:lnTo>
                  <a:lnTo>
                    <a:pt x="273" y="249"/>
                  </a:lnTo>
                  <a:lnTo>
                    <a:pt x="260" y="244"/>
                  </a:lnTo>
                  <a:lnTo>
                    <a:pt x="249" y="242"/>
                  </a:lnTo>
                  <a:lnTo>
                    <a:pt x="237" y="241"/>
                  </a:lnTo>
                  <a:lnTo>
                    <a:pt x="226" y="241"/>
                  </a:lnTo>
                  <a:lnTo>
                    <a:pt x="216" y="243"/>
                  </a:lnTo>
                  <a:lnTo>
                    <a:pt x="204" y="246"/>
                  </a:lnTo>
                  <a:lnTo>
                    <a:pt x="194" y="250"/>
                  </a:lnTo>
                  <a:lnTo>
                    <a:pt x="184" y="254"/>
                  </a:lnTo>
                  <a:lnTo>
                    <a:pt x="163" y="263"/>
                  </a:lnTo>
                  <a:lnTo>
                    <a:pt x="142" y="273"/>
                  </a:lnTo>
                  <a:lnTo>
                    <a:pt x="131" y="277"/>
                  </a:lnTo>
                  <a:lnTo>
                    <a:pt x="119" y="280"/>
                  </a:lnTo>
                  <a:lnTo>
                    <a:pt x="108" y="282"/>
                  </a:lnTo>
                  <a:lnTo>
                    <a:pt x="95" y="283"/>
                  </a:lnTo>
                  <a:lnTo>
                    <a:pt x="90" y="287"/>
                  </a:lnTo>
                  <a:lnTo>
                    <a:pt x="84" y="290"/>
                  </a:lnTo>
                  <a:lnTo>
                    <a:pt x="78" y="292"/>
                  </a:lnTo>
                  <a:lnTo>
                    <a:pt x="72" y="293"/>
                  </a:lnTo>
                  <a:lnTo>
                    <a:pt x="60" y="293"/>
                  </a:lnTo>
                  <a:lnTo>
                    <a:pt x="48" y="291"/>
                  </a:lnTo>
                  <a:lnTo>
                    <a:pt x="35" y="289"/>
                  </a:lnTo>
                  <a:lnTo>
                    <a:pt x="23" y="287"/>
                  </a:lnTo>
                  <a:lnTo>
                    <a:pt x="17" y="286"/>
                  </a:lnTo>
                  <a:lnTo>
                    <a:pt x="11" y="286"/>
                  </a:lnTo>
                  <a:lnTo>
                    <a:pt x="6" y="286"/>
                  </a:lnTo>
                  <a:lnTo>
                    <a:pt x="1" y="288"/>
                  </a:lnTo>
                  <a:lnTo>
                    <a:pt x="0" y="272"/>
                  </a:lnTo>
                  <a:lnTo>
                    <a:pt x="2" y="256"/>
                  </a:lnTo>
                  <a:lnTo>
                    <a:pt x="4" y="240"/>
                  </a:lnTo>
                  <a:lnTo>
                    <a:pt x="8" y="223"/>
                  </a:lnTo>
                  <a:lnTo>
                    <a:pt x="13" y="207"/>
                  </a:lnTo>
                  <a:lnTo>
                    <a:pt x="19" y="191"/>
                  </a:lnTo>
                  <a:lnTo>
                    <a:pt x="26" y="175"/>
                  </a:lnTo>
                  <a:lnTo>
                    <a:pt x="34" y="160"/>
                  </a:lnTo>
                  <a:lnTo>
                    <a:pt x="44" y="145"/>
                  </a:lnTo>
                  <a:lnTo>
                    <a:pt x="54" y="130"/>
                  </a:lnTo>
                  <a:lnTo>
                    <a:pt x="65" y="116"/>
                  </a:lnTo>
                  <a:lnTo>
                    <a:pt x="77" y="101"/>
                  </a:lnTo>
                  <a:lnTo>
                    <a:pt x="91" y="88"/>
                  </a:lnTo>
                  <a:lnTo>
                    <a:pt x="105" y="76"/>
                  </a:lnTo>
                  <a:lnTo>
                    <a:pt x="119" y="65"/>
                  </a:lnTo>
                  <a:lnTo>
                    <a:pt x="134" y="55"/>
                  </a:lnTo>
                  <a:lnTo>
                    <a:pt x="334" y="0"/>
                  </a:lnTo>
                  <a:lnTo>
                    <a:pt x="344" y="0"/>
                  </a:lnTo>
                  <a:lnTo>
                    <a:pt x="351" y="2"/>
                  </a:lnTo>
                  <a:lnTo>
                    <a:pt x="358" y="5"/>
                  </a:lnTo>
                  <a:lnTo>
                    <a:pt x="364" y="9"/>
                  </a:lnTo>
                  <a:lnTo>
                    <a:pt x="375" y="18"/>
                  </a:lnTo>
                  <a:lnTo>
                    <a:pt x="386" y="28"/>
                  </a:lnTo>
                  <a:lnTo>
                    <a:pt x="391" y="32"/>
                  </a:lnTo>
                  <a:lnTo>
                    <a:pt x="396" y="36"/>
                  </a:lnTo>
                  <a:lnTo>
                    <a:pt x="401" y="38"/>
                  </a:lnTo>
                  <a:lnTo>
                    <a:pt x="407" y="40"/>
                  </a:lnTo>
                  <a:lnTo>
                    <a:pt x="413" y="41"/>
                  </a:lnTo>
                  <a:lnTo>
                    <a:pt x="419" y="40"/>
                  </a:lnTo>
                  <a:lnTo>
                    <a:pt x="426" y="37"/>
                  </a:lnTo>
                  <a:lnTo>
                    <a:pt x="434" y="32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4" name="Freeform 90"/>
            <p:cNvSpPr>
              <a:spLocks/>
            </p:cNvSpPr>
            <p:nvPr/>
          </p:nvSpPr>
          <p:spPr bwMode="auto">
            <a:xfrm>
              <a:off x="1178" y="1707"/>
              <a:ext cx="218" cy="723"/>
            </a:xfrm>
            <a:custGeom>
              <a:avLst/>
              <a:gdLst>
                <a:gd name="T0" fmla="*/ 513 w 1486"/>
                <a:gd name="T1" fmla="*/ 354 h 4374"/>
                <a:gd name="T2" fmla="*/ 684 w 1486"/>
                <a:gd name="T3" fmla="*/ 465 h 4374"/>
                <a:gd name="T4" fmla="*/ 777 w 1486"/>
                <a:gd name="T5" fmla="*/ 544 h 4374"/>
                <a:gd name="T6" fmla="*/ 843 w 1486"/>
                <a:gd name="T7" fmla="*/ 622 h 4374"/>
                <a:gd name="T8" fmla="*/ 924 w 1486"/>
                <a:gd name="T9" fmla="*/ 754 h 4374"/>
                <a:gd name="T10" fmla="*/ 1023 w 1486"/>
                <a:gd name="T11" fmla="*/ 950 h 4374"/>
                <a:gd name="T12" fmla="*/ 1185 w 1486"/>
                <a:gd name="T13" fmla="*/ 1309 h 4374"/>
                <a:gd name="T14" fmla="*/ 1235 w 1486"/>
                <a:gd name="T15" fmla="*/ 1475 h 4374"/>
                <a:gd name="T16" fmla="*/ 1288 w 1486"/>
                <a:gd name="T17" fmla="*/ 1696 h 4374"/>
                <a:gd name="T18" fmla="*/ 1353 w 1486"/>
                <a:gd name="T19" fmla="*/ 1897 h 4374"/>
                <a:gd name="T20" fmla="*/ 1405 w 1486"/>
                <a:gd name="T21" fmla="*/ 2160 h 4374"/>
                <a:gd name="T22" fmla="*/ 1435 w 1486"/>
                <a:gd name="T23" fmla="*/ 2428 h 4374"/>
                <a:gd name="T24" fmla="*/ 1454 w 1486"/>
                <a:gd name="T25" fmla="*/ 2809 h 4374"/>
                <a:gd name="T26" fmla="*/ 1473 w 1486"/>
                <a:gd name="T27" fmla="*/ 3303 h 4374"/>
                <a:gd name="T28" fmla="*/ 1480 w 1486"/>
                <a:gd name="T29" fmla="*/ 3576 h 4374"/>
                <a:gd name="T30" fmla="*/ 1470 w 1486"/>
                <a:gd name="T31" fmla="*/ 3865 h 4374"/>
                <a:gd name="T32" fmla="*/ 1457 w 1486"/>
                <a:gd name="T33" fmla="*/ 4156 h 4374"/>
                <a:gd name="T34" fmla="*/ 1434 w 1486"/>
                <a:gd name="T35" fmla="*/ 4328 h 4374"/>
                <a:gd name="T36" fmla="*/ 1427 w 1486"/>
                <a:gd name="T37" fmla="*/ 4089 h 4374"/>
                <a:gd name="T38" fmla="*/ 1411 w 1486"/>
                <a:gd name="T39" fmla="*/ 3852 h 4374"/>
                <a:gd name="T40" fmla="*/ 1379 w 1486"/>
                <a:gd name="T41" fmla="*/ 3620 h 4374"/>
                <a:gd name="T42" fmla="*/ 1392 w 1486"/>
                <a:gd name="T43" fmla="*/ 3571 h 4374"/>
                <a:gd name="T44" fmla="*/ 1378 w 1486"/>
                <a:gd name="T45" fmla="*/ 3492 h 4374"/>
                <a:gd name="T46" fmla="*/ 1341 w 1486"/>
                <a:gd name="T47" fmla="*/ 3381 h 4374"/>
                <a:gd name="T48" fmla="*/ 1253 w 1486"/>
                <a:gd name="T49" fmla="*/ 3015 h 4374"/>
                <a:gd name="T50" fmla="*/ 1132 w 1486"/>
                <a:gd name="T51" fmla="*/ 2584 h 4374"/>
                <a:gd name="T52" fmla="*/ 1042 w 1486"/>
                <a:gd name="T53" fmla="*/ 2330 h 4374"/>
                <a:gd name="T54" fmla="*/ 952 w 1486"/>
                <a:gd name="T55" fmla="*/ 2124 h 4374"/>
                <a:gd name="T56" fmla="*/ 884 w 1486"/>
                <a:gd name="T57" fmla="*/ 1974 h 4374"/>
                <a:gd name="T58" fmla="*/ 836 w 1486"/>
                <a:gd name="T59" fmla="*/ 1877 h 4374"/>
                <a:gd name="T60" fmla="*/ 827 w 1486"/>
                <a:gd name="T61" fmla="*/ 1836 h 4374"/>
                <a:gd name="T62" fmla="*/ 835 w 1486"/>
                <a:gd name="T63" fmla="*/ 1800 h 4374"/>
                <a:gd name="T64" fmla="*/ 882 w 1486"/>
                <a:gd name="T65" fmla="*/ 1712 h 4374"/>
                <a:gd name="T66" fmla="*/ 957 w 1486"/>
                <a:gd name="T67" fmla="*/ 1549 h 4374"/>
                <a:gd name="T68" fmla="*/ 943 w 1486"/>
                <a:gd name="T69" fmla="*/ 1479 h 4374"/>
                <a:gd name="T70" fmla="*/ 901 w 1486"/>
                <a:gd name="T71" fmla="*/ 1456 h 4374"/>
                <a:gd name="T72" fmla="*/ 877 w 1486"/>
                <a:gd name="T73" fmla="*/ 1470 h 4374"/>
                <a:gd name="T74" fmla="*/ 732 w 1486"/>
                <a:gd name="T75" fmla="*/ 1437 h 4374"/>
                <a:gd name="T76" fmla="*/ 675 w 1486"/>
                <a:gd name="T77" fmla="*/ 1254 h 4374"/>
                <a:gd name="T78" fmla="*/ 585 w 1486"/>
                <a:gd name="T79" fmla="*/ 1077 h 4374"/>
                <a:gd name="T80" fmla="*/ 470 w 1486"/>
                <a:gd name="T81" fmla="*/ 914 h 4374"/>
                <a:gd name="T82" fmla="*/ 330 w 1486"/>
                <a:gd name="T83" fmla="*/ 768 h 4374"/>
                <a:gd name="T84" fmla="*/ 173 w 1486"/>
                <a:gd name="T85" fmla="*/ 648 h 4374"/>
                <a:gd name="T86" fmla="*/ 2 w 1486"/>
                <a:gd name="T87" fmla="*/ 560 h 4374"/>
                <a:gd name="T88" fmla="*/ 6 w 1486"/>
                <a:gd name="T89" fmla="*/ 492 h 4374"/>
                <a:gd name="T90" fmla="*/ 37 w 1486"/>
                <a:gd name="T91" fmla="*/ 410 h 4374"/>
                <a:gd name="T92" fmla="*/ 51 w 1486"/>
                <a:gd name="T93" fmla="*/ 310 h 4374"/>
                <a:gd name="T94" fmla="*/ 68 w 1486"/>
                <a:gd name="T95" fmla="*/ 163 h 4374"/>
                <a:gd name="T96" fmla="*/ 112 w 1486"/>
                <a:gd name="T97" fmla="*/ 63 h 4374"/>
                <a:gd name="T98" fmla="*/ 152 w 1486"/>
                <a:gd name="T99" fmla="*/ 16 h 4374"/>
                <a:gd name="T100" fmla="*/ 194 w 1486"/>
                <a:gd name="T101" fmla="*/ 56 h 4374"/>
                <a:gd name="T102" fmla="*/ 257 w 1486"/>
                <a:gd name="T103" fmla="*/ 141 h 4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4374">
                  <a:moveTo>
                    <a:pt x="374" y="267"/>
                  </a:moveTo>
                  <a:lnTo>
                    <a:pt x="408" y="290"/>
                  </a:lnTo>
                  <a:lnTo>
                    <a:pt x="442" y="312"/>
                  </a:lnTo>
                  <a:lnTo>
                    <a:pt x="478" y="333"/>
                  </a:lnTo>
                  <a:lnTo>
                    <a:pt x="513" y="354"/>
                  </a:lnTo>
                  <a:lnTo>
                    <a:pt x="548" y="376"/>
                  </a:lnTo>
                  <a:lnTo>
                    <a:pt x="583" y="398"/>
                  </a:lnTo>
                  <a:lnTo>
                    <a:pt x="618" y="419"/>
                  </a:lnTo>
                  <a:lnTo>
                    <a:pt x="651" y="442"/>
                  </a:lnTo>
                  <a:lnTo>
                    <a:pt x="684" y="465"/>
                  </a:lnTo>
                  <a:lnTo>
                    <a:pt x="716" y="490"/>
                  </a:lnTo>
                  <a:lnTo>
                    <a:pt x="732" y="503"/>
                  </a:lnTo>
                  <a:lnTo>
                    <a:pt x="747" y="517"/>
                  </a:lnTo>
                  <a:lnTo>
                    <a:pt x="762" y="530"/>
                  </a:lnTo>
                  <a:lnTo>
                    <a:pt x="777" y="544"/>
                  </a:lnTo>
                  <a:lnTo>
                    <a:pt x="791" y="559"/>
                  </a:lnTo>
                  <a:lnTo>
                    <a:pt x="805" y="574"/>
                  </a:lnTo>
                  <a:lnTo>
                    <a:pt x="818" y="589"/>
                  </a:lnTo>
                  <a:lnTo>
                    <a:pt x="831" y="605"/>
                  </a:lnTo>
                  <a:lnTo>
                    <a:pt x="843" y="622"/>
                  </a:lnTo>
                  <a:lnTo>
                    <a:pt x="856" y="641"/>
                  </a:lnTo>
                  <a:lnTo>
                    <a:pt x="868" y="659"/>
                  </a:lnTo>
                  <a:lnTo>
                    <a:pt x="879" y="677"/>
                  </a:lnTo>
                  <a:lnTo>
                    <a:pt x="902" y="715"/>
                  </a:lnTo>
                  <a:lnTo>
                    <a:pt x="924" y="754"/>
                  </a:lnTo>
                  <a:lnTo>
                    <a:pt x="945" y="792"/>
                  </a:lnTo>
                  <a:lnTo>
                    <a:pt x="965" y="831"/>
                  </a:lnTo>
                  <a:lnTo>
                    <a:pt x="985" y="870"/>
                  </a:lnTo>
                  <a:lnTo>
                    <a:pt x="1004" y="910"/>
                  </a:lnTo>
                  <a:lnTo>
                    <a:pt x="1023" y="950"/>
                  </a:lnTo>
                  <a:lnTo>
                    <a:pt x="1041" y="989"/>
                  </a:lnTo>
                  <a:lnTo>
                    <a:pt x="1076" y="1070"/>
                  </a:lnTo>
                  <a:lnTo>
                    <a:pt x="1112" y="1151"/>
                  </a:lnTo>
                  <a:lnTo>
                    <a:pt x="1148" y="1230"/>
                  </a:lnTo>
                  <a:lnTo>
                    <a:pt x="1185" y="1309"/>
                  </a:lnTo>
                  <a:lnTo>
                    <a:pt x="1195" y="1336"/>
                  </a:lnTo>
                  <a:lnTo>
                    <a:pt x="1204" y="1362"/>
                  </a:lnTo>
                  <a:lnTo>
                    <a:pt x="1213" y="1391"/>
                  </a:lnTo>
                  <a:lnTo>
                    <a:pt x="1220" y="1419"/>
                  </a:lnTo>
                  <a:lnTo>
                    <a:pt x="1235" y="1475"/>
                  </a:lnTo>
                  <a:lnTo>
                    <a:pt x="1247" y="1533"/>
                  </a:lnTo>
                  <a:lnTo>
                    <a:pt x="1259" y="1589"/>
                  </a:lnTo>
                  <a:lnTo>
                    <a:pt x="1272" y="1644"/>
                  </a:lnTo>
                  <a:lnTo>
                    <a:pt x="1280" y="1670"/>
                  </a:lnTo>
                  <a:lnTo>
                    <a:pt x="1288" y="1696"/>
                  </a:lnTo>
                  <a:lnTo>
                    <a:pt x="1297" y="1720"/>
                  </a:lnTo>
                  <a:lnTo>
                    <a:pt x="1307" y="1743"/>
                  </a:lnTo>
                  <a:lnTo>
                    <a:pt x="1324" y="1794"/>
                  </a:lnTo>
                  <a:lnTo>
                    <a:pt x="1339" y="1845"/>
                  </a:lnTo>
                  <a:lnTo>
                    <a:pt x="1353" y="1897"/>
                  </a:lnTo>
                  <a:lnTo>
                    <a:pt x="1366" y="1949"/>
                  </a:lnTo>
                  <a:lnTo>
                    <a:pt x="1377" y="2001"/>
                  </a:lnTo>
                  <a:lnTo>
                    <a:pt x="1388" y="2054"/>
                  </a:lnTo>
                  <a:lnTo>
                    <a:pt x="1397" y="2106"/>
                  </a:lnTo>
                  <a:lnTo>
                    <a:pt x="1405" y="2160"/>
                  </a:lnTo>
                  <a:lnTo>
                    <a:pt x="1413" y="2213"/>
                  </a:lnTo>
                  <a:lnTo>
                    <a:pt x="1419" y="2267"/>
                  </a:lnTo>
                  <a:lnTo>
                    <a:pt x="1425" y="2320"/>
                  </a:lnTo>
                  <a:lnTo>
                    <a:pt x="1430" y="2373"/>
                  </a:lnTo>
                  <a:lnTo>
                    <a:pt x="1435" y="2428"/>
                  </a:lnTo>
                  <a:lnTo>
                    <a:pt x="1439" y="2482"/>
                  </a:lnTo>
                  <a:lnTo>
                    <a:pt x="1442" y="2536"/>
                  </a:lnTo>
                  <a:lnTo>
                    <a:pt x="1445" y="2590"/>
                  </a:lnTo>
                  <a:lnTo>
                    <a:pt x="1450" y="2700"/>
                  </a:lnTo>
                  <a:lnTo>
                    <a:pt x="1454" y="2809"/>
                  </a:lnTo>
                  <a:lnTo>
                    <a:pt x="1458" y="2919"/>
                  </a:lnTo>
                  <a:lnTo>
                    <a:pt x="1461" y="3029"/>
                  </a:lnTo>
                  <a:lnTo>
                    <a:pt x="1465" y="3138"/>
                  </a:lnTo>
                  <a:lnTo>
                    <a:pt x="1470" y="3248"/>
                  </a:lnTo>
                  <a:lnTo>
                    <a:pt x="1473" y="3303"/>
                  </a:lnTo>
                  <a:lnTo>
                    <a:pt x="1476" y="3357"/>
                  </a:lnTo>
                  <a:lnTo>
                    <a:pt x="1481" y="3412"/>
                  </a:lnTo>
                  <a:lnTo>
                    <a:pt x="1486" y="3466"/>
                  </a:lnTo>
                  <a:lnTo>
                    <a:pt x="1482" y="3520"/>
                  </a:lnTo>
                  <a:lnTo>
                    <a:pt x="1480" y="3576"/>
                  </a:lnTo>
                  <a:lnTo>
                    <a:pt x="1477" y="3633"/>
                  </a:lnTo>
                  <a:lnTo>
                    <a:pt x="1475" y="3690"/>
                  </a:lnTo>
                  <a:lnTo>
                    <a:pt x="1473" y="3748"/>
                  </a:lnTo>
                  <a:lnTo>
                    <a:pt x="1472" y="3807"/>
                  </a:lnTo>
                  <a:lnTo>
                    <a:pt x="1470" y="3865"/>
                  </a:lnTo>
                  <a:lnTo>
                    <a:pt x="1468" y="3924"/>
                  </a:lnTo>
                  <a:lnTo>
                    <a:pt x="1466" y="3982"/>
                  </a:lnTo>
                  <a:lnTo>
                    <a:pt x="1463" y="4041"/>
                  </a:lnTo>
                  <a:lnTo>
                    <a:pt x="1461" y="4098"/>
                  </a:lnTo>
                  <a:lnTo>
                    <a:pt x="1457" y="4156"/>
                  </a:lnTo>
                  <a:lnTo>
                    <a:pt x="1453" y="4212"/>
                  </a:lnTo>
                  <a:lnTo>
                    <a:pt x="1448" y="4267"/>
                  </a:lnTo>
                  <a:lnTo>
                    <a:pt x="1441" y="4322"/>
                  </a:lnTo>
                  <a:lnTo>
                    <a:pt x="1434" y="4374"/>
                  </a:lnTo>
                  <a:lnTo>
                    <a:pt x="1434" y="4328"/>
                  </a:lnTo>
                  <a:lnTo>
                    <a:pt x="1433" y="4280"/>
                  </a:lnTo>
                  <a:lnTo>
                    <a:pt x="1432" y="4232"/>
                  </a:lnTo>
                  <a:lnTo>
                    <a:pt x="1431" y="4185"/>
                  </a:lnTo>
                  <a:lnTo>
                    <a:pt x="1429" y="4137"/>
                  </a:lnTo>
                  <a:lnTo>
                    <a:pt x="1427" y="4089"/>
                  </a:lnTo>
                  <a:lnTo>
                    <a:pt x="1425" y="4042"/>
                  </a:lnTo>
                  <a:lnTo>
                    <a:pt x="1422" y="3994"/>
                  </a:lnTo>
                  <a:lnTo>
                    <a:pt x="1419" y="3947"/>
                  </a:lnTo>
                  <a:lnTo>
                    <a:pt x="1415" y="3899"/>
                  </a:lnTo>
                  <a:lnTo>
                    <a:pt x="1411" y="3852"/>
                  </a:lnTo>
                  <a:lnTo>
                    <a:pt x="1406" y="3805"/>
                  </a:lnTo>
                  <a:lnTo>
                    <a:pt x="1400" y="3758"/>
                  </a:lnTo>
                  <a:lnTo>
                    <a:pt x="1394" y="3712"/>
                  </a:lnTo>
                  <a:lnTo>
                    <a:pt x="1387" y="3666"/>
                  </a:lnTo>
                  <a:lnTo>
                    <a:pt x="1379" y="3620"/>
                  </a:lnTo>
                  <a:lnTo>
                    <a:pt x="1383" y="3612"/>
                  </a:lnTo>
                  <a:lnTo>
                    <a:pt x="1386" y="3604"/>
                  </a:lnTo>
                  <a:lnTo>
                    <a:pt x="1389" y="3595"/>
                  </a:lnTo>
                  <a:lnTo>
                    <a:pt x="1390" y="3587"/>
                  </a:lnTo>
                  <a:lnTo>
                    <a:pt x="1392" y="3571"/>
                  </a:lnTo>
                  <a:lnTo>
                    <a:pt x="1392" y="3555"/>
                  </a:lnTo>
                  <a:lnTo>
                    <a:pt x="1391" y="3540"/>
                  </a:lnTo>
                  <a:lnTo>
                    <a:pt x="1387" y="3523"/>
                  </a:lnTo>
                  <a:lnTo>
                    <a:pt x="1383" y="3508"/>
                  </a:lnTo>
                  <a:lnTo>
                    <a:pt x="1378" y="3492"/>
                  </a:lnTo>
                  <a:lnTo>
                    <a:pt x="1366" y="3461"/>
                  </a:lnTo>
                  <a:lnTo>
                    <a:pt x="1355" y="3430"/>
                  </a:lnTo>
                  <a:lnTo>
                    <a:pt x="1348" y="3414"/>
                  </a:lnTo>
                  <a:lnTo>
                    <a:pt x="1344" y="3397"/>
                  </a:lnTo>
                  <a:lnTo>
                    <a:pt x="1341" y="3381"/>
                  </a:lnTo>
                  <a:lnTo>
                    <a:pt x="1339" y="3364"/>
                  </a:lnTo>
                  <a:lnTo>
                    <a:pt x="1318" y="3278"/>
                  </a:lnTo>
                  <a:lnTo>
                    <a:pt x="1296" y="3190"/>
                  </a:lnTo>
                  <a:lnTo>
                    <a:pt x="1275" y="3103"/>
                  </a:lnTo>
                  <a:lnTo>
                    <a:pt x="1253" y="3015"/>
                  </a:lnTo>
                  <a:lnTo>
                    <a:pt x="1231" y="2929"/>
                  </a:lnTo>
                  <a:lnTo>
                    <a:pt x="1207" y="2842"/>
                  </a:lnTo>
                  <a:lnTo>
                    <a:pt x="1183" y="2755"/>
                  </a:lnTo>
                  <a:lnTo>
                    <a:pt x="1158" y="2670"/>
                  </a:lnTo>
                  <a:lnTo>
                    <a:pt x="1132" y="2584"/>
                  </a:lnTo>
                  <a:lnTo>
                    <a:pt x="1104" y="2498"/>
                  </a:lnTo>
                  <a:lnTo>
                    <a:pt x="1089" y="2456"/>
                  </a:lnTo>
                  <a:lnTo>
                    <a:pt x="1074" y="2414"/>
                  </a:lnTo>
                  <a:lnTo>
                    <a:pt x="1058" y="2372"/>
                  </a:lnTo>
                  <a:lnTo>
                    <a:pt x="1042" y="2330"/>
                  </a:lnTo>
                  <a:lnTo>
                    <a:pt x="1025" y="2289"/>
                  </a:lnTo>
                  <a:lnTo>
                    <a:pt x="1008" y="2247"/>
                  </a:lnTo>
                  <a:lnTo>
                    <a:pt x="990" y="2206"/>
                  </a:lnTo>
                  <a:lnTo>
                    <a:pt x="972" y="2165"/>
                  </a:lnTo>
                  <a:lnTo>
                    <a:pt x="952" y="2124"/>
                  </a:lnTo>
                  <a:lnTo>
                    <a:pt x="932" y="2084"/>
                  </a:lnTo>
                  <a:lnTo>
                    <a:pt x="912" y="2044"/>
                  </a:lnTo>
                  <a:lnTo>
                    <a:pt x="890" y="2003"/>
                  </a:lnTo>
                  <a:lnTo>
                    <a:pt x="888" y="1989"/>
                  </a:lnTo>
                  <a:lnTo>
                    <a:pt x="884" y="1974"/>
                  </a:lnTo>
                  <a:lnTo>
                    <a:pt x="879" y="1960"/>
                  </a:lnTo>
                  <a:lnTo>
                    <a:pt x="873" y="1947"/>
                  </a:lnTo>
                  <a:lnTo>
                    <a:pt x="858" y="1919"/>
                  </a:lnTo>
                  <a:lnTo>
                    <a:pt x="842" y="1892"/>
                  </a:lnTo>
                  <a:lnTo>
                    <a:pt x="836" y="1877"/>
                  </a:lnTo>
                  <a:lnTo>
                    <a:pt x="831" y="1864"/>
                  </a:lnTo>
                  <a:lnTo>
                    <a:pt x="829" y="1857"/>
                  </a:lnTo>
                  <a:lnTo>
                    <a:pt x="828" y="1850"/>
                  </a:lnTo>
                  <a:lnTo>
                    <a:pt x="827" y="1843"/>
                  </a:lnTo>
                  <a:lnTo>
                    <a:pt x="827" y="1836"/>
                  </a:lnTo>
                  <a:lnTo>
                    <a:pt x="827" y="1829"/>
                  </a:lnTo>
                  <a:lnTo>
                    <a:pt x="828" y="1822"/>
                  </a:lnTo>
                  <a:lnTo>
                    <a:pt x="830" y="1815"/>
                  </a:lnTo>
                  <a:lnTo>
                    <a:pt x="832" y="1807"/>
                  </a:lnTo>
                  <a:lnTo>
                    <a:pt x="835" y="1800"/>
                  </a:lnTo>
                  <a:lnTo>
                    <a:pt x="839" y="1793"/>
                  </a:lnTo>
                  <a:lnTo>
                    <a:pt x="844" y="1785"/>
                  </a:lnTo>
                  <a:lnTo>
                    <a:pt x="851" y="1778"/>
                  </a:lnTo>
                  <a:lnTo>
                    <a:pt x="866" y="1744"/>
                  </a:lnTo>
                  <a:lnTo>
                    <a:pt x="882" y="1712"/>
                  </a:lnTo>
                  <a:lnTo>
                    <a:pt x="898" y="1680"/>
                  </a:lnTo>
                  <a:lnTo>
                    <a:pt x="914" y="1648"/>
                  </a:lnTo>
                  <a:lnTo>
                    <a:pt x="929" y="1615"/>
                  </a:lnTo>
                  <a:lnTo>
                    <a:pt x="944" y="1582"/>
                  </a:lnTo>
                  <a:lnTo>
                    <a:pt x="957" y="1549"/>
                  </a:lnTo>
                  <a:lnTo>
                    <a:pt x="968" y="1515"/>
                  </a:lnTo>
                  <a:lnTo>
                    <a:pt x="963" y="1504"/>
                  </a:lnTo>
                  <a:lnTo>
                    <a:pt x="957" y="1494"/>
                  </a:lnTo>
                  <a:lnTo>
                    <a:pt x="951" y="1486"/>
                  </a:lnTo>
                  <a:lnTo>
                    <a:pt x="943" y="1479"/>
                  </a:lnTo>
                  <a:lnTo>
                    <a:pt x="935" y="1473"/>
                  </a:lnTo>
                  <a:lnTo>
                    <a:pt x="926" y="1466"/>
                  </a:lnTo>
                  <a:lnTo>
                    <a:pt x="916" y="1460"/>
                  </a:lnTo>
                  <a:lnTo>
                    <a:pt x="906" y="1455"/>
                  </a:lnTo>
                  <a:lnTo>
                    <a:pt x="901" y="1456"/>
                  </a:lnTo>
                  <a:lnTo>
                    <a:pt x="895" y="1457"/>
                  </a:lnTo>
                  <a:lnTo>
                    <a:pt x="890" y="1459"/>
                  </a:lnTo>
                  <a:lnTo>
                    <a:pt x="885" y="1462"/>
                  </a:lnTo>
                  <a:lnTo>
                    <a:pt x="881" y="1466"/>
                  </a:lnTo>
                  <a:lnTo>
                    <a:pt x="877" y="1470"/>
                  </a:lnTo>
                  <a:lnTo>
                    <a:pt x="875" y="1476"/>
                  </a:lnTo>
                  <a:lnTo>
                    <a:pt x="874" y="1482"/>
                  </a:lnTo>
                  <a:lnTo>
                    <a:pt x="745" y="1510"/>
                  </a:lnTo>
                  <a:lnTo>
                    <a:pt x="739" y="1473"/>
                  </a:lnTo>
                  <a:lnTo>
                    <a:pt x="732" y="1437"/>
                  </a:lnTo>
                  <a:lnTo>
                    <a:pt x="724" y="1400"/>
                  </a:lnTo>
                  <a:lnTo>
                    <a:pt x="713" y="1363"/>
                  </a:lnTo>
                  <a:lnTo>
                    <a:pt x="701" y="1327"/>
                  </a:lnTo>
                  <a:lnTo>
                    <a:pt x="689" y="1291"/>
                  </a:lnTo>
                  <a:lnTo>
                    <a:pt x="675" y="1254"/>
                  </a:lnTo>
                  <a:lnTo>
                    <a:pt x="659" y="1218"/>
                  </a:lnTo>
                  <a:lnTo>
                    <a:pt x="643" y="1182"/>
                  </a:lnTo>
                  <a:lnTo>
                    <a:pt x="625" y="1147"/>
                  </a:lnTo>
                  <a:lnTo>
                    <a:pt x="606" y="1112"/>
                  </a:lnTo>
                  <a:lnTo>
                    <a:pt x="585" y="1077"/>
                  </a:lnTo>
                  <a:lnTo>
                    <a:pt x="564" y="1044"/>
                  </a:lnTo>
                  <a:lnTo>
                    <a:pt x="542" y="1010"/>
                  </a:lnTo>
                  <a:lnTo>
                    <a:pt x="519" y="977"/>
                  </a:lnTo>
                  <a:lnTo>
                    <a:pt x="495" y="945"/>
                  </a:lnTo>
                  <a:lnTo>
                    <a:pt x="470" y="914"/>
                  </a:lnTo>
                  <a:lnTo>
                    <a:pt x="443" y="883"/>
                  </a:lnTo>
                  <a:lnTo>
                    <a:pt x="416" y="852"/>
                  </a:lnTo>
                  <a:lnTo>
                    <a:pt x="388" y="823"/>
                  </a:lnTo>
                  <a:lnTo>
                    <a:pt x="360" y="795"/>
                  </a:lnTo>
                  <a:lnTo>
                    <a:pt x="330" y="768"/>
                  </a:lnTo>
                  <a:lnTo>
                    <a:pt x="300" y="741"/>
                  </a:lnTo>
                  <a:lnTo>
                    <a:pt x="269" y="716"/>
                  </a:lnTo>
                  <a:lnTo>
                    <a:pt x="238" y="692"/>
                  </a:lnTo>
                  <a:lnTo>
                    <a:pt x="205" y="670"/>
                  </a:lnTo>
                  <a:lnTo>
                    <a:pt x="173" y="648"/>
                  </a:lnTo>
                  <a:lnTo>
                    <a:pt x="140" y="628"/>
                  </a:lnTo>
                  <a:lnTo>
                    <a:pt x="106" y="608"/>
                  </a:lnTo>
                  <a:lnTo>
                    <a:pt x="71" y="591"/>
                  </a:lnTo>
                  <a:lnTo>
                    <a:pt x="37" y="574"/>
                  </a:lnTo>
                  <a:lnTo>
                    <a:pt x="2" y="560"/>
                  </a:lnTo>
                  <a:lnTo>
                    <a:pt x="0" y="545"/>
                  </a:lnTo>
                  <a:lnTo>
                    <a:pt x="0" y="532"/>
                  </a:lnTo>
                  <a:lnTo>
                    <a:pt x="1" y="518"/>
                  </a:lnTo>
                  <a:lnTo>
                    <a:pt x="3" y="506"/>
                  </a:lnTo>
                  <a:lnTo>
                    <a:pt x="6" y="492"/>
                  </a:lnTo>
                  <a:lnTo>
                    <a:pt x="9" y="480"/>
                  </a:lnTo>
                  <a:lnTo>
                    <a:pt x="13" y="468"/>
                  </a:lnTo>
                  <a:lnTo>
                    <a:pt x="18" y="457"/>
                  </a:lnTo>
                  <a:lnTo>
                    <a:pt x="28" y="433"/>
                  </a:lnTo>
                  <a:lnTo>
                    <a:pt x="37" y="410"/>
                  </a:lnTo>
                  <a:lnTo>
                    <a:pt x="41" y="398"/>
                  </a:lnTo>
                  <a:lnTo>
                    <a:pt x="45" y="385"/>
                  </a:lnTo>
                  <a:lnTo>
                    <a:pt x="48" y="372"/>
                  </a:lnTo>
                  <a:lnTo>
                    <a:pt x="50" y="359"/>
                  </a:lnTo>
                  <a:lnTo>
                    <a:pt x="51" y="310"/>
                  </a:lnTo>
                  <a:lnTo>
                    <a:pt x="53" y="261"/>
                  </a:lnTo>
                  <a:lnTo>
                    <a:pt x="55" y="235"/>
                  </a:lnTo>
                  <a:lnTo>
                    <a:pt x="59" y="211"/>
                  </a:lnTo>
                  <a:lnTo>
                    <a:pt x="63" y="187"/>
                  </a:lnTo>
                  <a:lnTo>
                    <a:pt x="68" y="163"/>
                  </a:lnTo>
                  <a:lnTo>
                    <a:pt x="75" y="140"/>
                  </a:lnTo>
                  <a:lnTo>
                    <a:pt x="83" y="116"/>
                  </a:lnTo>
                  <a:lnTo>
                    <a:pt x="94" y="94"/>
                  </a:lnTo>
                  <a:lnTo>
                    <a:pt x="105" y="73"/>
                  </a:lnTo>
                  <a:lnTo>
                    <a:pt x="112" y="63"/>
                  </a:lnTo>
                  <a:lnTo>
                    <a:pt x="119" y="53"/>
                  </a:lnTo>
                  <a:lnTo>
                    <a:pt x="126" y="43"/>
                  </a:lnTo>
                  <a:lnTo>
                    <a:pt x="135" y="34"/>
                  </a:lnTo>
                  <a:lnTo>
                    <a:pt x="143" y="25"/>
                  </a:lnTo>
                  <a:lnTo>
                    <a:pt x="152" y="16"/>
                  </a:lnTo>
                  <a:lnTo>
                    <a:pt x="162" y="8"/>
                  </a:lnTo>
                  <a:lnTo>
                    <a:pt x="173" y="0"/>
                  </a:lnTo>
                  <a:lnTo>
                    <a:pt x="178" y="19"/>
                  </a:lnTo>
                  <a:lnTo>
                    <a:pt x="186" y="38"/>
                  </a:lnTo>
                  <a:lnTo>
                    <a:pt x="194" y="56"/>
                  </a:lnTo>
                  <a:lnTo>
                    <a:pt x="205" y="74"/>
                  </a:lnTo>
                  <a:lnTo>
                    <a:pt x="217" y="91"/>
                  </a:lnTo>
                  <a:lnTo>
                    <a:pt x="230" y="108"/>
                  </a:lnTo>
                  <a:lnTo>
                    <a:pt x="243" y="125"/>
                  </a:lnTo>
                  <a:lnTo>
                    <a:pt x="257" y="141"/>
                  </a:lnTo>
                  <a:lnTo>
                    <a:pt x="286" y="173"/>
                  </a:lnTo>
                  <a:lnTo>
                    <a:pt x="316" y="204"/>
                  </a:lnTo>
                  <a:lnTo>
                    <a:pt x="346" y="235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5" name="Freeform 91"/>
            <p:cNvSpPr>
              <a:spLocks/>
            </p:cNvSpPr>
            <p:nvPr/>
          </p:nvSpPr>
          <p:spPr bwMode="auto">
            <a:xfrm>
              <a:off x="971" y="1822"/>
              <a:ext cx="409" cy="862"/>
            </a:xfrm>
            <a:custGeom>
              <a:avLst/>
              <a:gdLst>
                <a:gd name="T0" fmla="*/ 1865 w 2789"/>
                <a:gd name="T1" fmla="*/ 314 h 5212"/>
                <a:gd name="T2" fmla="*/ 2036 w 2789"/>
                <a:gd name="T3" fmla="*/ 736 h 5212"/>
                <a:gd name="T4" fmla="*/ 2028 w 2789"/>
                <a:gd name="T5" fmla="*/ 901 h 5212"/>
                <a:gd name="T6" fmla="*/ 2189 w 2789"/>
                <a:gd name="T7" fmla="*/ 881 h 5212"/>
                <a:gd name="T8" fmla="*/ 2115 w 2789"/>
                <a:gd name="T9" fmla="*/ 1179 h 5212"/>
                <a:gd name="T10" fmla="*/ 2207 w 2789"/>
                <a:gd name="T11" fmla="*/ 1331 h 5212"/>
                <a:gd name="T12" fmla="*/ 2238 w 2789"/>
                <a:gd name="T13" fmla="*/ 1423 h 5212"/>
                <a:gd name="T14" fmla="*/ 2431 w 2789"/>
                <a:gd name="T15" fmla="*/ 1883 h 5212"/>
                <a:gd name="T16" fmla="*/ 2706 w 2789"/>
                <a:gd name="T17" fmla="*/ 2818 h 5212"/>
                <a:gd name="T18" fmla="*/ 2786 w 2789"/>
                <a:gd name="T19" fmla="*/ 3803 h 5212"/>
                <a:gd name="T20" fmla="*/ 2676 w 2789"/>
                <a:gd name="T21" fmla="*/ 4299 h 5212"/>
                <a:gd name="T22" fmla="*/ 2645 w 2789"/>
                <a:gd name="T23" fmla="*/ 4125 h 5212"/>
                <a:gd name="T24" fmla="*/ 2272 w 2789"/>
                <a:gd name="T25" fmla="*/ 3932 h 5212"/>
                <a:gd name="T26" fmla="*/ 1873 w 2789"/>
                <a:gd name="T27" fmla="*/ 3729 h 5212"/>
                <a:gd name="T28" fmla="*/ 1296 w 2789"/>
                <a:gd name="T29" fmla="*/ 3247 h 5212"/>
                <a:gd name="T30" fmla="*/ 1305 w 2789"/>
                <a:gd name="T31" fmla="*/ 3100 h 5212"/>
                <a:gd name="T32" fmla="*/ 1231 w 2789"/>
                <a:gd name="T33" fmla="*/ 2935 h 5212"/>
                <a:gd name="T34" fmla="*/ 1311 w 2789"/>
                <a:gd name="T35" fmla="*/ 2843 h 5212"/>
                <a:gd name="T36" fmla="*/ 1243 w 2789"/>
                <a:gd name="T37" fmla="*/ 2234 h 5212"/>
                <a:gd name="T38" fmla="*/ 1299 w 2789"/>
                <a:gd name="T39" fmla="*/ 1220 h 5212"/>
                <a:gd name="T40" fmla="*/ 1263 w 2789"/>
                <a:gd name="T41" fmla="*/ 816 h 5212"/>
                <a:gd name="T42" fmla="*/ 1221 w 2789"/>
                <a:gd name="T43" fmla="*/ 758 h 5212"/>
                <a:gd name="T44" fmla="*/ 1208 w 2789"/>
                <a:gd name="T45" fmla="*/ 834 h 5212"/>
                <a:gd name="T46" fmla="*/ 1217 w 2789"/>
                <a:gd name="T47" fmla="*/ 1016 h 5212"/>
                <a:gd name="T48" fmla="*/ 1197 w 2789"/>
                <a:gd name="T49" fmla="*/ 1679 h 5212"/>
                <a:gd name="T50" fmla="*/ 1178 w 2789"/>
                <a:gd name="T51" fmla="*/ 2649 h 5212"/>
                <a:gd name="T52" fmla="*/ 1189 w 2789"/>
                <a:gd name="T53" fmla="*/ 2825 h 5212"/>
                <a:gd name="T54" fmla="*/ 1134 w 2789"/>
                <a:gd name="T55" fmla="*/ 2905 h 5212"/>
                <a:gd name="T56" fmla="*/ 972 w 2789"/>
                <a:gd name="T57" fmla="*/ 2880 h 5212"/>
                <a:gd name="T58" fmla="*/ 785 w 2789"/>
                <a:gd name="T59" fmla="*/ 2769 h 5212"/>
                <a:gd name="T60" fmla="*/ 1044 w 2789"/>
                <a:gd name="T61" fmla="*/ 2951 h 5212"/>
                <a:gd name="T62" fmla="*/ 1217 w 2789"/>
                <a:gd name="T63" fmla="*/ 3039 h 5212"/>
                <a:gd name="T64" fmla="*/ 1207 w 2789"/>
                <a:gd name="T65" fmla="*/ 3131 h 5212"/>
                <a:gd name="T66" fmla="*/ 1111 w 2789"/>
                <a:gd name="T67" fmla="*/ 3151 h 5212"/>
                <a:gd name="T68" fmla="*/ 1004 w 2789"/>
                <a:gd name="T69" fmla="*/ 3191 h 5212"/>
                <a:gd name="T70" fmla="*/ 840 w 2789"/>
                <a:gd name="T71" fmla="*/ 3284 h 5212"/>
                <a:gd name="T72" fmla="*/ 716 w 2789"/>
                <a:gd name="T73" fmla="*/ 3594 h 5212"/>
                <a:gd name="T74" fmla="*/ 887 w 2789"/>
                <a:gd name="T75" fmla="*/ 3291 h 5212"/>
                <a:gd name="T76" fmla="*/ 1091 w 2789"/>
                <a:gd name="T77" fmla="*/ 3234 h 5212"/>
                <a:gd name="T78" fmla="*/ 1329 w 2789"/>
                <a:gd name="T79" fmla="*/ 3379 h 5212"/>
                <a:gd name="T80" fmla="*/ 1993 w 2789"/>
                <a:gd name="T81" fmla="*/ 3886 h 5212"/>
                <a:gd name="T82" fmla="*/ 2616 w 2789"/>
                <a:gd name="T83" fmla="*/ 4233 h 5212"/>
                <a:gd name="T84" fmla="*/ 2415 w 2789"/>
                <a:gd name="T85" fmla="*/ 4867 h 5212"/>
                <a:gd name="T86" fmla="*/ 2336 w 2789"/>
                <a:gd name="T87" fmla="*/ 5145 h 5212"/>
                <a:gd name="T88" fmla="*/ 2215 w 2789"/>
                <a:gd name="T89" fmla="*/ 5188 h 5212"/>
                <a:gd name="T90" fmla="*/ 1977 w 2789"/>
                <a:gd name="T91" fmla="*/ 5074 h 5212"/>
                <a:gd name="T92" fmla="*/ 1517 w 2789"/>
                <a:gd name="T93" fmla="*/ 4724 h 5212"/>
                <a:gd name="T94" fmla="*/ 765 w 2789"/>
                <a:gd name="T95" fmla="*/ 4133 h 5212"/>
                <a:gd name="T96" fmla="*/ 414 w 2789"/>
                <a:gd name="T97" fmla="*/ 3775 h 5212"/>
                <a:gd name="T98" fmla="*/ 206 w 2789"/>
                <a:gd name="T99" fmla="*/ 3496 h 5212"/>
                <a:gd name="T100" fmla="*/ 121 w 2789"/>
                <a:gd name="T101" fmla="*/ 3375 h 5212"/>
                <a:gd name="T102" fmla="*/ 21 w 2789"/>
                <a:gd name="T103" fmla="*/ 3239 h 5212"/>
                <a:gd name="T104" fmla="*/ 38 w 2789"/>
                <a:gd name="T105" fmla="*/ 2555 h 5212"/>
                <a:gd name="T106" fmla="*/ 229 w 2789"/>
                <a:gd name="T107" fmla="*/ 1416 h 5212"/>
                <a:gd name="T108" fmla="*/ 475 w 2789"/>
                <a:gd name="T109" fmla="*/ 610 h 5212"/>
                <a:gd name="T110" fmla="*/ 636 w 2789"/>
                <a:gd name="T111" fmla="*/ 354 h 5212"/>
                <a:gd name="T112" fmla="*/ 872 w 2789"/>
                <a:gd name="T113" fmla="*/ 369 h 5212"/>
                <a:gd name="T114" fmla="*/ 1118 w 2789"/>
                <a:gd name="T115" fmla="*/ 273 h 5212"/>
                <a:gd name="T116" fmla="*/ 1314 w 2789"/>
                <a:gd name="T117" fmla="*/ 90 h 5212"/>
                <a:gd name="T118" fmla="*/ 1466 w 2789"/>
                <a:gd name="T119" fmla="*/ 12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" h="5212">
                  <a:moveTo>
                    <a:pt x="1682" y="106"/>
                  </a:moveTo>
                  <a:lnTo>
                    <a:pt x="1699" y="119"/>
                  </a:lnTo>
                  <a:lnTo>
                    <a:pt x="1715" y="132"/>
                  </a:lnTo>
                  <a:lnTo>
                    <a:pt x="1730" y="146"/>
                  </a:lnTo>
                  <a:lnTo>
                    <a:pt x="1744" y="160"/>
                  </a:lnTo>
                  <a:lnTo>
                    <a:pt x="1760" y="174"/>
                  </a:lnTo>
                  <a:lnTo>
                    <a:pt x="1773" y="189"/>
                  </a:lnTo>
                  <a:lnTo>
                    <a:pt x="1786" y="204"/>
                  </a:lnTo>
                  <a:lnTo>
                    <a:pt x="1799" y="219"/>
                  </a:lnTo>
                  <a:lnTo>
                    <a:pt x="1822" y="249"/>
                  </a:lnTo>
                  <a:lnTo>
                    <a:pt x="1845" y="281"/>
                  </a:lnTo>
                  <a:lnTo>
                    <a:pt x="1865" y="314"/>
                  </a:lnTo>
                  <a:lnTo>
                    <a:pt x="1886" y="347"/>
                  </a:lnTo>
                  <a:lnTo>
                    <a:pt x="1904" y="381"/>
                  </a:lnTo>
                  <a:lnTo>
                    <a:pt x="1921" y="415"/>
                  </a:lnTo>
                  <a:lnTo>
                    <a:pt x="1938" y="450"/>
                  </a:lnTo>
                  <a:lnTo>
                    <a:pt x="1954" y="485"/>
                  </a:lnTo>
                  <a:lnTo>
                    <a:pt x="1985" y="556"/>
                  </a:lnTo>
                  <a:lnTo>
                    <a:pt x="2017" y="627"/>
                  </a:lnTo>
                  <a:lnTo>
                    <a:pt x="2024" y="657"/>
                  </a:lnTo>
                  <a:lnTo>
                    <a:pt x="2030" y="689"/>
                  </a:lnTo>
                  <a:lnTo>
                    <a:pt x="2033" y="705"/>
                  </a:lnTo>
                  <a:lnTo>
                    <a:pt x="2034" y="721"/>
                  </a:lnTo>
                  <a:lnTo>
                    <a:pt x="2036" y="736"/>
                  </a:lnTo>
                  <a:lnTo>
                    <a:pt x="2036" y="752"/>
                  </a:lnTo>
                  <a:lnTo>
                    <a:pt x="2036" y="768"/>
                  </a:lnTo>
                  <a:lnTo>
                    <a:pt x="2035" y="784"/>
                  </a:lnTo>
                  <a:lnTo>
                    <a:pt x="2033" y="799"/>
                  </a:lnTo>
                  <a:lnTo>
                    <a:pt x="2031" y="815"/>
                  </a:lnTo>
                  <a:lnTo>
                    <a:pt x="2027" y="830"/>
                  </a:lnTo>
                  <a:lnTo>
                    <a:pt x="2023" y="844"/>
                  </a:lnTo>
                  <a:lnTo>
                    <a:pt x="2017" y="858"/>
                  </a:lnTo>
                  <a:lnTo>
                    <a:pt x="2010" y="872"/>
                  </a:lnTo>
                  <a:lnTo>
                    <a:pt x="2017" y="884"/>
                  </a:lnTo>
                  <a:lnTo>
                    <a:pt x="2022" y="894"/>
                  </a:lnTo>
                  <a:lnTo>
                    <a:pt x="2028" y="901"/>
                  </a:lnTo>
                  <a:lnTo>
                    <a:pt x="2034" y="908"/>
                  </a:lnTo>
                  <a:lnTo>
                    <a:pt x="2037" y="910"/>
                  </a:lnTo>
                  <a:lnTo>
                    <a:pt x="2040" y="912"/>
                  </a:lnTo>
                  <a:lnTo>
                    <a:pt x="2044" y="914"/>
                  </a:lnTo>
                  <a:lnTo>
                    <a:pt x="2049" y="915"/>
                  </a:lnTo>
                  <a:lnTo>
                    <a:pt x="2059" y="917"/>
                  </a:lnTo>
                  <a:lnTo>
                    <a:pt x="2072" y="918"/>
                  </a:lnTo>
                  <a:lnTo>
                    <a:pt x="2093" y="909"/>
                  </a:lnTo>
                  <a:lnTo>
                    <a:pt x="2115" y="900"/>
                  </a:lnTo>
                  <a:lnTo>
                    <a:pt x="2140" y="893"/>
                  </a:lnTo>
                  <a:lnTo>
                    <a:pt x="2164" y="887"/>
                  </a:lnTo>
                  <a:lnTo>
                    <a:pt x="2189" y="881"/>
                  </a:lnTo>
                  <a:lnTo>
                    <a:pt x="2215" y="876"/>
                  </a:lnTo>
                  <a:lnTo>
                    <a:pt x="2240" y="871"/>
                  </a:lnTo>
                  <a:lnTo>
                    <a:pt x="2266" y="867"/>
                  </a:lnTo>
                  <a:lnTo>
                    <a:pt x="2104" y="1112"/>
                  </a:lnTo>
                  <a:lnTo>
                    <a:pt x="2103" y="1121"/>
                  </a:lnTo>
                  <a:lnTo>
                    <a:pt x="2103" y="1130"/>
                  </a:lnTo>
                  <a:lnTo>
                    <a:pt x="2103" y="1138"/>
                  </a:lnTo>
                  <a:lnTo>
                    <a:pt x="2104" y="1147"/>
                  </a:lnTo>
                  <a:lnTo>
                    <a:pt x="2106" y="1155"/>
                  </a:lnTo>
                  <a:lnTo>
                    <a:pt x="2109" y="1163"/>
                  </a:lnTo>
                  <a:lnTo>
                    <a:pt x="2111" y="1171"/>
                  </a:lnTo>
                  <a:lnTo>
                    <a:pt x="2115" y="1179"/>
                  </a:lnTo>
                  <a:lnTo>
                    <a:pt x="2123" y="1195"/>
                  </a:lnTo>
                  <a:lnTo>
                    <a:pt x="2132" y="1209"/>
                  </a:lnTo>
                  <a:lnTo>
                    <a:pt x="2144" y="1224"/>
                  </a:lnTo>
                  <a:lnTo>
                    <a:pt x="2154" y="1238"/>
                  </a:lnTo>
                  <a:lnTo>
                    <a:pt x="2165" y="1253"/>
                  </a:lnTo>
                  <a:lnTo>
                    <a:pt x="2176" y="1267"/>
                  </a:lnTo>
                  <a:lnTo>
                    <a:pt x="2186" y="1282"/>
                  </a:lnTo>
                  <a:lnTo>
                    <a:pt x="2195" y="1298"/>
                  </a:lnTo>
                  <a:lnTo>
                    <a:pt x="2198" y="1306"/>
                  </a:lnTo>
                  <a:lnTo>
                    <a:pt x="2202" y="1314"/>
                  </a:lnTo>
                  <a:lnTo>
                    <a:pt x="2205" y="1323"/>
                  </a:lnTo>
                  <a:lnTo>
                    <a:pt x="2207" y="1331"/>
                  </a:lnTo>
                  <a:lnTo>
                    <a:pt x="2209" y="1340"/>
                  </a:lnTo>
                  <a:lnTo>
                    <a:pt x="2210" y="1349"/>
                  </a:lnTo>
                  <a:lnTo>
                    <a:pt x="2211" y="1358"/>
                  </a:lnTo>
                  <a:lnTo>
                    <a:pt x="2210" y="1368"/>
                  </a:lnTo>
                  <a:lnTo>
                    <a:pt x="2209" y="1372"/>
                  </a:lnTo>
                  <a:lnTo>
                    <a:pt x="2208" y="1377"/>
                  </a:lnTo>
                  <a:lnTo>
                    <a:pt x="2208" y="1381"/>
                  </a:lnTo>
                  <a:lnTo>
                    <a:pt x="2209" y="1385"/>
                  </a:lnTo>
                  <a:lnTo>
                    <a:pt x="2211" y="1392"/>
                  </a:lnTo>
                  <a:lnTo>
                    <a:pt x="2215" y="1399"/>
                  </a:lnTo>
                  <a:lnTo>
                    <a:pt x="2226" y="1411"/>
                  </a:lnTo>
                  <a:lnTo>
                    <a:pt x="2238" y="1423"/>
                  </a:lnTo>
                  <a:lnTo>
                    <a:pt x="2250" y="1464"/>
                  </a:lnTo>
                  <a:lnTo>
                    <a:pt x="2264" y="1504"/>
                  </a:lnTo>
                  <a:lnTo>
                    <a:pt x="2278" y="1543"/>
                  </a:lnTo>
                  <a:lnTo>
                    <a:pt x="2293" y="1584"/>
                  </a:lnTo>
                  <a:lnTo>
                    <a:pt x="2310" y="1622"/>
                  </a:lnTo>
                  <a:lnTo>
                    <a:pt x="2328" y="1660"/>
                  </a:lnTo>
                  <a:lnTo>
                    <a:pt x="2338" y="1679"/>
                  </a:lnTo>
                  <a:lnTo>
                    <a:pt x="2349" y="1698"/>
                  </a:lnTo>
                  <a:lnTo>
                    <a:pt x="2360" y="1717"/>
                  </a:lnTo>
                  <a:lnTo>
                    <a:pt x="2372" y="1735"/>
                  </a:lnTo>
                  <a:lnTo>
                    <a:pt x="2402" y="1808"/>
                  </a:lnTo>
                  <a:lnTo>
                    <a:pt x="2431" y="1883"/>
                  </a:lnTo>
                  <a:lnTo>
                    <a:pt x="2459" y="1958"/>
                  </a:lnTo>
                  <a:lnTo>
                    <a:pt x="2487" y="2033"/>
                  </a:lnTo>
                  <a:lnTo>
                    <a:pt x="2514" y="2110"/>
                  </a:lnTo>
                  <a:lnTo>
                    <a:pt x="2540" y="2186"/>
                  </a:lnTo>
                  <a:lnTo>
                    <a:pt x="2564" y="2264"/>
                  </a:lnTo>
                  <a:lnTo>
                    <a:pt x="2588" y="2342"/>
                  </a:lnTo>
                  <a:lnTo>
                    <a:pt x="2610" y="2420"/>
                  </a:lnTo>
                  <a:lnTo>
                    <a:pt x="2631" y="2499"/>
                  </a:lnTo>
                  <a:lnTo>
                    <a:pt x="2653" y="2579"/>
                  </a:lnTo>
                  <a:lnTo>
                    <a:pt x="2672" y="2658"/>
                  </a:lnTo>
                  <a:lnTo>
                    <a:pt x="2689" y="2738"/>
                  </a:lnTo>
                  <a:lnTo>
                    <a:pt x="2706" y="2818"/>
                  </a:lnTo>
                  <a:lnTo>
                    <a:pt x="2721" y="2899"/>
                  </a:lnTo>
                  <a:lnTo>
                    <a:pt x="2734" y="2981"/>
                  </a:lnTo>
                  <a:lnTo>
                    <a:pt x="2747" y="3062"/>
                  </a:lnTo>
                  <a:lnTo>
                    <a:pt x="2757" y="3144"/>
                  </a:lnTo>
                  <a:lnTo>
                    <a:pt x="2768" y="3226"/>
                  </a:lnTo>
                  <a:lnTo>
                    <a:pt x="2775" y="3308"/>
                  </a:lnTo>
                  <a:lnTo>
                    <a:pt x="2781" y="3390"/>
                  </a:lnTo>
                  <a:lnTo>
                    <a:pt x="2786" y="3473"/>
                  </a:lnTo>
                  <a:lnTo>
                    <a:pt x="2789" y="3555"/>
                  </a:lnTo>
                  <a:lnTo>
                    <a:pt x="2789" y="3638"/>
                  </a:lnTo>
                  <a:lnTo>
                    <a:pt x="2789" y="3721"/>
                  </a:lnTo>
                  <a:lnTo>
                    <a:pt x="2786" y="3803"/>
                  </a:lnTo>
                  <a:lnTo>
                    <a:pt x="2781" y="3886"/>
                  </a:lnTo>
                  <a:lnTo>
                    <a:pt x="2775" y="3969"/>
                  </a:lnTo>
                  <a:lnTo>
                    <a:pt x="2765" y="4052"/>
                  </a:lnTo>
                  <a:lnTo>
                    <a:pt x="2754" y="4135"/>
                  </a:lnTo>
                  <a:lnTo>
                    <a:pt x="2742" y="4217"/>
                  </a:lnTo>
                  <a:lnTo>
                    <a:pt x="2727" y="4299"/>
                  </a:lnTo>
                  <a:lnTo>
                    <a:pt x="2656" y="4362"/>
                  </a:lnTo>
                  <a:lnTo>
                    <a:pt x="2656" y="4351"/>
                  </a:lnTo>
                  <a:lnTo>
                    <a:pt x="2658" y="4340"/>
                  </a:lnTo>
                  <a:lnTo>
                    <a:pt x="2661" y="4329"/>
                  </a:lnTo>
                  <a:lnTo>
                    <a:pt x="2665" y="4319"/>
                  </a:lnTo>
                  <a:lnTo>
                    <a:pt x="2676" y="4299"/>
                  </a:lnTo>
                  <a:lnTo>
                    <a:pt x="2688" y="4280"/>
                  </a:lnTo>
                  <a:lnTo>
                    <a:pt x="2694" y="4269"/>
                  </a:lnTo>
                  <a:lnTo>
                    <a:pt x="2699" y="4259"/>
                  </a:lnTo>
                  <a:lnTo>
                    <a:pt x="2704" y="4249"/>
                  </a:lnTo>
                  <a:lnTo>
                    <a:pt x="2709" y="4238"/>
                  </a:lnTo>
                  <a:lnTo>
                    <a:pt x="2711" y="4226"/>
                  </a:lnTo>
                  <a:lnTo>
                    <a:pt x="2713" y="4215"/>
                  </a:lnTo>
                  <a:lnTo>
                    <a:pt x="2713" y="4201"/>
                  </a:lnTo>
                  <a:lnTo>
                    <a:pt x="2711" y="4188"/>
                  </a:lnTo>
                  <a:lnTo>
                    <a:pt x="2689" y="4166"/>
                  </a:lnTo>
                  <a:lnTo>
                    <a:pt x="2667" y="4145"/>
                  </a:lnTo>
                  <a:lnTo>
                    <a:pt x="2645" y="4125"/>
                  </a:lnTo>
                  <a:lnTo>
                    <a:pt x="2621" y="4107"/>
                  </a:lnTo>
                  <a:lnTo>
                    <a:pt x="2598" y="4090"/>
                  </a:lnTo>
                  <a:lnTo>
                    <a:pt x="2574" y="4073"/>
                  </a:lnTo>
                  <a:lnTo>
                    <a:pt x="2550" y="4058"/>
                  </a:lnTo>
                  <a:lnTo>
                    <a:pt x="2526" y="4043"/>
                  </a:lnTo>
                  <a:lnTo>
                    <a:pt x="2501" y="4030"/>
                  </a:lnTo>
                  <a:lnTo>
                    <a:pt x="2476" y="4017"/>
                  </a:lnTo>
                  <a:lnTo>
                    <a:pt x="2451" y="4005"/>
                  </a:lnTo>
                  <a:lnTo>
                    <a:pt x="2426" y="3994"/>
                  </a:lnTo>
                  <a:lnTo>
                    <a:pt x="2375" y="3973"/>
                  </a:lnTo>
                  <a:lnTo>
                    <a:pt x="2324" y="3952"/>
                  </a:lnTo>
                  <a:lnTo>
                    <a:pt x="2272" y="3932"/>
                  </a:lnTo>
                  <a:lnTo>
                    <a:pt x="2220" y="3913"/>
                  </a:lnTo>
                  <a:lnTo>
                    <a:pt x="2168" y="3892"/>
                  </a:lnTo>
                  <a:lnTo>
                    <a:pt x="2116" y="3871"/>
                  </a:lnTo>
                  <a:lnTo>
                    <a:pt x="2090" y="3859"/>
                  </a:lnTo>
                  <a:lnTo>
                    <a:pt x="2065" y="3847"/>
                  </a:lnTo>
                  <a:lnTo>
                    <a:pt x="2040" y="3833"/>
                  </a:lnTo>
                  <a:lnTo>
                    <a:pt x="2015" y="3819"/>
                  </a:lnTo>
                  <a:lnTo>
                    <a:pt x="1989" y="3805"/>
                  </a:lnTo>
                  <a:lnTo>
                    <a:pt x="1964" y="3789"/>
                  </a:lnTo>
                  <a:lnTo>
                    <a:pt x="1940" y="3773"/>
                  </a:lnTo>
                  <a:lnTo>
                    <a:pt x="1916" y="3755"/>
                  </a:lnTo>
                  <a:lnTo>
                    <a:pt x="1873" y="3729"/>
                  </a:lnTo>
                  <a:lnTo>
                    <a:pt x="1832" y="3700"/>
                  </a:lnTo>
                  <a:lnTo>
                    <a:pt x="1791" y="3672"/>
                  </a:lnTo>
                  <a:lnTo>
                    <a:pt x="1750" y="3643"/>
                  </a:lnTo>
                  <a:lnTo>
                    <a:pt x="1710" y="3613"/>
                  </a:lnTo>
                  <a:lnTo>
                    <a:pt x="1670" y="3582"/>
                  </a:lnTo>
                  <a:lnTo>
                    <a:pt x="1631" y="3551"/>
                  </a:lnTo>
                  <a:lnTo>
                    <a:pt x="1591" y="3520"/>
                  </a:lnTo>
                  <a:lnTo>
                    <a:pt x="1514" y="3454"/>
                  </a:lnTo>
                  <a:lnTo>
                    <a:pt x="1437" y="3389"/>
                  </a:lnTo>
                  <a:lnTo>
                    <a:pt x="1360" y="3322"/>
                  </a:lnTo>
                  <a:lnTo>
                    <a:pt x="1284" y="3255"/>
                  </a:lnTo>
                  <a:lnTo>
                    <a:pt x="1296" y="3247"/>
                  </a:lnTo>
                  <a:lnTo>
                    <a:pt x="1305" y="3238"/>
                  </a:lnTo>
                  <a:lnTo>
                    <a:pt x="1312" y="3229"/>
                  </a:lnTo>
                  <a:lnTo>
                    <a:pt x="1317" y="3220"/>
                  </a:lnTo>
                  <a:lnTo>
                    <a:pt x="1320" y="3210"/>
                  </a:lnTo>
                  <a:lnTo>
                    <a:pt x="1322" y="3199"/>
                  </a:lnTo>
                  <a:lnTo>
                    <a:pt x="1322" y="3189"/>
                  </a:lnTo>
                  <a:lnTo>
                    <a:pt x="1321" y="3178"/>
                  </a:lnTo>
                  <a:lnTo>
                    <a:pt x="1317" y="3156"/>
                  </a:lnTo>
                  <a:lnTo>
                    <a:pt x="1312" y="3134"/>
                  </a:lnTo>
                  <a:lnTo>
                    <a:pt x="1309" y="3123"/>
                  </a:lnTo>
                  <a:lnTo>
                    <a:pt x="1307" y="3111"/>
                  </a:lnTo>
                  <a:lnTo>
                    <a:pt x="1305" y="3100"/>
                  </a:lnTo>
                  <a:lnTo>
                    <a:pt x="1304" y="3089"/>
                  </a:lnTo>
                  <a:lnTo>
                    <a:pt x="1295" y="3069"/>
                  </a:lnTo>
                  <a:lnTo>
                    <a:pt x="1285" y="3050"/>
                  </a:lnTo>
                  <a:lnTo>
                    <a:pt x="1273" y="3032"/>
                  </a:lnTo>
                  <a:lnTo>
                    <a:pt x="1261" y="3014"/>
                  </a:lnTo>
                  <a:lnTo>
                    <a:pt x="1249" y="2997"/>
                  </a:lnTo>
                  <a:lnTo>
                    <a:pt x="1238" y="2978"/>
                  </a:lnTo>
                  <a:lnTo>
                    <a:pt x="1233" y="2969"/>
                  </a:lnTo>
                  <a:lnTo>
                    <a:pt x="1228" y="2959"/>
                  </a:lnTo>
                  <a:lnTo>
                    <a:pt x="1224" y="2948"/>
                  </a:lnTo>
                  <a:lnTo>
                    <a:pt x="1221" y="2938"/>
                  </a:lnTo>
                  <a:lnTo>
                    <a:pt x="1231" y="2935"/>
                  </a:lnTo>
                  <a:lnTo>
                    <a:pt x="1241" y="2931"/>
                  </a:lnTo>
                  <a:lnTo>
                    <a:pt x="1251" y="2927"/>
                  </a:lnTo>
                  <a:lnTo>
                    <a:pt x="1259" y="2922"/>
                  </a:lnTo>
                  <a:lnTo>
                    <a:pt x="1267" y="2916"/>
                  </a:lnTo>
                  <a:lnTo>
                    <a:pt x="1274" y="2909"/>
                  </a:lnTo>
                  <a:lnTo>
                    <a:pt x="1280" y="2902"/>
                  </a:lnTo>
                  <a:lnTo>
                    <a:pt x="1286" y="2895"/>
                  </a:lnTo>
                  <a:lnTo>
                    <a:pt x="1291" y="2887"/>
                  </a:lnTo>
                  <a:lnTo>
                    <a:pt x="1296" y="2878"/>
                  </a:lnTo>
                  <a:lnTo>
                    <a:pt x="1300" y="2870"/>
                  </a:lnTo>
                  <a:lnTo>
                    <a:pt x="1304" y="2861"/>
                  </a:lnTo>
                  <a:lnTo>
                    <a:pt x="1311" y="2843"/>
                  </a:lnTo>
                  <a:lnTo>
                    <a:pt x="1316" y="2823"/>
                  </a:lnTo>
                  <a:lnTo>
                    <a:pt x="1303" y="2769"/>
                  </a:lnTo>
                  <a:lnTo>
                    <a:pt x="1292" y="2716"/>
                  </a:lnTo>
                  <a:lnTo>
                    <a:pt x="1282" y="2662"/>
                  </a:lnTo>
                  <a:lnTo>
                    <a:pt x="1273" y="2609"/>
                  </a:lnTo>
                  <a:lnTo>
                    <a:pt x="1265" y="2554"/>
                  </a:lnTo>
                  <a:lnTo>
                    <a:pt x="1259" y="2501"/>
                  </a:lnTo>
                  <a:lnTo>
                    <a:pt x="1254" y="2447"/>
                  </a:lnTo>
                  <a:lnTo>
                    <a:pt x="1250" y="2394"/>
                  </a:lnTo>
                  <a:lnTo>
                    <a:pt x="1246" y="2341"/>
                  </a:lnTo>
                  <a:lnTo>
                    <a:pt x="1244" y="2287"/>
                  </a:lnTo>
                  <a:lnTo>
                    <a:pt x="1243" y="2234"/>
                  </a:lnTo>
                  <a:lnTo>
                    <a:pt x="1242" y="2180"/>
                  </a:lnTo>
                  <a:lnTo>
                    <a:pt x="1242" y="2128"/>
                  </a:lnTo>
                  <a:lnTo>
                    <a:pt x="1243" y="2075"/>
                  </a:lnTo>
                  <a:lnTo>
                    <a:pt x="1245" y="2021"/>
                  </a:lnTo>
                  <a:lnTo>
                    <a:pt x="1248" y="1968"/>
                  </a:lnTo>
                  <a:lnTo>
                    <a:pt x="1254" y="1861"/>
                  </a:lnTo>
                  <a:lnTo>
                    <a:pt x="1261" y="1754"/>
                  </a:lnTo>
                  <a:lnTo>
                    <a:pt x="1269" y="1647"/>
                  </a:lnTo>
                  <a:lnTo>
                    <a:pt x="1277" y="1540"/>
                  </a:lnTo>
                  <a:lnTo>
                    <a:pt x="1285" y="1433"/>
                  </a:lnTo>
                  <a:lnTo>
                    <a:pt x="1293" y="1327"/>
                  </a:lnTo>
                  <a:lnTo>
                    <a:pt x="1299" y="1220"/>
                  </a:lnTo>
                  <a:lnTo>
                    <a:pt x="1304" y="1112"/>
                  </a:lnTo>
                  <a:lnTo>
                    <a:pt x="1305" y="1092"/>
                  </a:lnTo>
                  <a:lnTo>
                    <a:pt x="1305" y="1072"/>
                  </a:lnTo>
                  <a:lnTo>
                    <a:pt x="1304" y="1051"/>
                  </a:lnTo>
                  <a:lnTo>
                    <a:pt x="1303" y="1032"/>
                  </a:lnTo>
                  <a:lnTo>
                    <a:pt x="1297" y="993"/>
                  </a:lnTo>
                  <a:lnTo>
                    <a:pt x="1289" y="954"/>
                  </a:lnTo>
                  <a:lnTo>
                    <a:pt x="1281" y="915"/>
                  </a:lnTo>
                  <a:lnTo>
                    <a:pt x="1273" y="876"/>
                  </a:lnTo>
                  <a:lnTo>
                    <a:pt x="1269" y="856"/>
                  </a:lnTo>
                  <a:lnTo>
                    <a:pt x="1266" y="836"/>
                  </a:lnTo>
                  <a:lnTo>
                    <a:pt x="1263" y="816"/>
                  </a:lnTo>
                  <a:lnTo>
                    <a:pt x="1261" y="795"/>
                  </a:lnTo>
                  <a:lnTo>
                    <a:pt x="1256" y="790"/>
                  </a:lnTo>
                  <a:lnTo>
                    <a:pt x="1252" y="783"/>
                  </a:lnTo>
                  <a:lnTo>
                    <a:pt x="1248" y="775"/>
                  </a:lnTo>
                  <a:lnTo>
                    <a:pt x="1242" y="767"/>
                  </a:lnTo>
                  <a:lnTo>
                    <a:pt x="1240" y="764"/>
                  </a:lnTo>
                  <a:lnTo>
                    <a:pt x="1237" y="761"/>
                  </a:lnTo>
                  <a:lnTo>
                    <a:pt x="1235" y="759"/>
                  </a:lnTo>
                  <a:lnTo>
                    <a:pt x="1232" y="757"/>
                  </a:lnTo>
                  <a:lnTo>
                    <a:pt x="1228" y="756"/>
                  </a:lnTo>
                  <a:lnTo>
                    <a:pt x="1225" y="757"/>
                  </a:lnTo>
                  <a:lnTo>
                    <a:pt x="1221" y="758"/>
                  </a:lnTo>
                  <a:lnTo>
                    <a:pt x="1216" y="761"/>
                  </a:lnTo>
                  <a:lnTo>
                    <a:pt x="1210" y="765"/>
                  </a:lnTo>
                  <a:lnTo>
                    <a:pt x="1207" y="769"/>
                  </a:lnTo>
                  <a:lnTo>
                    <a:pt x="1205" y="775"/>
                  </a:lnTo>
                  <a:lnTo>
                    <a:pt x="1204" y="780"/>
                  </a:lnTo>
                  <a:lnTo>
                    <a:pt x="1205" y="792"/>
                  </a:lnTo>
                  <a:lnTo>
                    <a:pt x="1209" y="805"/>
                  </a:lnTo>
                  <a:lnTo>
                    <a:pt x="1210" y="812"/>
                  </a:lnTo>
                  <a:lnTo>
                    <a:pt x="1211" y="818"/>
                  </a:lnTo>
                  <a:lnTo>
                    <a:pt x="1211" y="824"/>
                  </a:lnTo>
                  <a:lnTo>
                    <a:pt x="1210" y="829"/>
                  </a:lnTo>
                  <a:lnTo>
                    <a:pt x="1208" y="834"/>
                  </a:lnTo>
                  <a:lnTo>
                    <a:pt x="1204" y="838"/>
                  </a:lnTo>
                  <a:lnTo>
                    <a:pt x="1197" y="842"/>
                  </a:lnTo>
                  <a:lnTo>
                    <a:pt x="1189" y="844"/>
                  </a:lnTo>
                  <a:lnTo>
                    <a:pt x="1194" y="860"/>
                  </a:lnTo>
                  <a:lnTo>
                    <a:pt x="1199" y="876"/>
                  </a:lnTo>
                  <a:lnTo>
                    <a:pt x="1203" y="892"/>
                  </a:lnTo>
                  <a:lnTo>
                    <a:pt x="1207" y="909"/>
                  </a:lnTo>
                  <a:lnTo>
                    <a:pt x="1210" y="926"/>
                  </a:lnTo>
                  <a:lnTo>
                    <a:pt x="1212" y="944"/>
                  </a:lnTo>
                  <a:lnTo>
                    <a:pt x="1214" y="962"/>
                  </a:lnTo>
                  <a:lnTo>
                    <a:pt x="1215" y="980"/>
                  </a:lnTo>
                  <a:lnTo>
                    <a:pt x="1217" y="1016"/>
                  </a:lnTo>
                  <a:lnTo>
                    <a:pt x="1217" y="1054"/>
                  </a:lnTo>
                  <a:lnTo>
                    <a:pt x="1215" y="1094"/>
                  </a:lnTo>
                  <a:lnTo>
                    <a:pt x="1213" y="1133"/>
                  </a:lnTo>
                  <a:lnTo>
                    <a:pt x="1208" y="1213"/>
                  </a:lnTo>
                  <a:lnTo>
                    <a:pt x="1203" y="1293"/>
                  </a:lnTo>
                  <a:lnTo>
                    <a:pt x="1201" y="1334"/>
                  </a:lnTo>
                  <a:lnTo>
                    <a:pt x="1201" y="1373"/>
                  </a:lnTo>
                  <a:lnTo>
                    <a:pt x="1202" y="1412"/>
                  </a:lnTo>
                  <a:lnTo>
                    <a:pt x="1205" y="1451"/>
                  </a:lnTo>
                  <a:lnTo>
                    <a:pt x="1202" y="1525"/>
                  </a:lnTo>
                  <a:lnTo>
                    <a:pt x="1199" y="1602"/>
                  </a:lnTo>
                  <a:lnTo>
                    <a:pt x="1197" y="1679"/>
                  </a:lnTo>
                  <a:lnTo>
                    <a:pt x="1194" y="1758"/>
                  </a:lnTo>
                  <a:lnTo>
                    <a:pt x="1192" y="1837"/>
                  </a:lnTo>
                  <a:lnTo>
                    <a:pt x="1190" y="1917"/>
                  </a:lnTo>
                  <a:lnTo>
                    <a:pt x="1188" y="1998"/>
                  </a:lnTo>
                  <a:lnTo>
                    <a:pt x="1187" y="2080"/>
                  </a:lnTo>
                  <a:lnTo>
                    <a:pt x="1185" y="2161"/>
                  </a:lnTo>
                  <a:lnTo>
                    <a:pt x="1184" y="2243"/>
                  </a:lnTo>
                  <a:lnTo>
                    <a:pt x="1182" y="2325"/>
                  </a:lnTo>
                  <a:lnTo>
                    <a:pt x="1181" y="2406"/>
                  </a:lnTo>
                  <a:lnTo>
                    <a:pt x="1180" y="2488"/>
                  </a:lnTo>
                  <a:lnTo>
                    <a:pt x="1179" y="2568"/>
                  </a:lnTo>
                  <a:lnTo>
                    <a:pt x="1178" y="2649"/>
                  </a:lnTo>
                  <a:lnTo>
                    <a:pt x="1177" y="2729"/>
                  </a:lnTo>
                  <a:lnTo>
                    <a:pt x="1182" y="2735"/>
                  </a:lnTo>
                  <a:lnTo>
                    <a:pt x="1186" y="2741"/>
                  </a:lnTo>
                  <a:lnTo>
                    <a:pt x="1189" y="2748"/>
                  </a:lnTo>
                  <a:lnTo>
                    <a:pt x="1192" y="2754"/>
                  </a:lnTo>
                  <a:lnTo>
                    <a:pt x="1194" y="2761"/>
                  </a:lnTo>
                  <a:lnTo>
                    <a:pt x="1195" y="2768"/>
                  </a:lnTo>
                  <a:lnTo>
                    <a:pt x="1196" y="2775"/>
                  </a:lnTo>
                  <a:lnTo>
                    <a:pt x="1196" y="2782"/>
                  </a:lnTo>
                  <a:lnTo>
                    <a:pt x="1195" y="2796"/>
                  </a:lnTo>
                  <a:lnTo>
                    <a:pt x="1193" y="2811"/>
                  </a:lnTo>
                  <a:lnTo>
                    <a:pt x="1189" y="2825"/>
                  </a:lnTo>
                  <a:lnTo>
                    <a:pt x="1184" y="2840"/>
                  </a:lnTo>
                  <a:lnTo>
                    <a:pt x="1183" y="2847"/>
                  </a:lnTo>
                  <a:lnTo>
                    <a:pt x="1181" y="2854"/>
                  </a:lnTo>
                  <a:lnTo>
                    <a:pt x="1179" y="2861"/>
                  </a:lnTo>
                  <a:lnTo>
                    <a:pt x="1176" y="2867"/>
                  </a:lnTo>
                  <a:lnTo>
                    <a:pt x="1174" y="2872"/>
                  </a:lnTo>
                  <a:lnTo>
                    <a:pt x="1170" y="2878"/>
                  </a:lnTo>
                  <a:lnTo>
                    <a:pt x="1167" y="2882"/>
                  </a:lnTo>
                  <a:lnTo>
                    <a:pt x="1163" y="2887"/>
                  </a:lnTo>
                  <a:lnTo>
                    <a:pt x="1154" y="2894"/>
                  </a:lnTo>
                  <a:lnTo>
                    <a:pt x="1144" y="2900"/>
                  </a:lnTo>
                  <a:lnTo>
                    <a:pt x="1134" y="2905"/>
                  </a:lnTo>
                  <a:lnTo>
                    <a:pt x="1122" y="2908"/>
                  </a:lnTo>
                  <a:lnTo>
                    <a:pt x="1109" y="2910"/>
                  </a:lnTo>
                  <a:lnTo>
                    <a:pt x="1097" y="2911"/>
                  </a:lnTo>
                  <a:lnTo>
                    <a:pt x="1084" y="2911"/>
                  </a:lnTo>
                  <a:lnTo>
                    <a:pt x="1072" y="2910"/>
                  </a:lnTo>
                  <a:lnTo>
                    <a:pt x="1059" y="2909"/>
                  </a:lnTo>
                  <a:lnTo>
                    <a:pt x="1047" y="2906"/>
                  </a:lnTo>
                  <a:lnTo>
                    <a:pt x="1034" y="2903"/>
                  </a:lnTo>
                  <a:lnTo>
                    <a:pt x="1023" y="2899"/>
                  </a:lnTo>
                  <a:lnTo>
                    <a:pt x="1006" y="2894"/>
                  </a:lnTo>
                  <a:lnTo>
                    <a:pt x="988" y="2887"/>
                  </a:lnTo>
                  <a:lnTo>
                    <a:pt x="972" y="2880"/>
                  </a:lnTo>
                  <a:lnTo>
                    <a:pt x="956" y="2871"/>
                  </a:lnTo>
                  <a:lnTo>
                    <a:pt x="941" y="2861"/>
                  </a:lnTo>
                  <a:lnTo>
                    <a:pt x="925" y="2851"/>
                  </a:lnTo>
                  <a:lnTo>
                    <a:pt x="910" y="2841"/>
                  </a:lnTo>
                  <a:lnTo>
                    <a:pt x="896" y="2830"/>
                  </a:lnTo>
                  <a:lnTo>
                    <a:pt x="865" y="2807"/>
                  </a:lnTo>
                  <a:lnTo>
                    <a:pt x="835" y="2786"/>
                  </a:lnTo>
                  <a:lnTo>
                    <a:pt x="820" y="2776"/>
                  </a:lnTo>
                  <a:lnTo>
                    <a:pt x="804" y="2766"/>
                  </a:lnTo>
                  <a:lnTo>
                    <a:pt x="788" y="2757"/>
                  </a:lnTo>
                  <a:lnTo>
                    <a:pt x="772" y="2750"/>
                  </a:lnTo>
                  <a:lnTo>
                    <a:pt x="785" y="2769"/>
                  </a:lnTo>
                  <a:lnTo>
                    <a:pt x="799" y="2788"/>
                  </a:lnTo>
                  <a:lnTo>
                    <a:pt x="816" y="2807"/>
                  </a:lnTo>
                  <a:lnTo>
                    <a:pt x="834" y="2825"/>
                  </a:lnTo>
                  <a:lnTo>
                    <a:pt x="853" y="2844"/>
                  </a:lnTo>
                  <a:lnTo>
                    <a:pt x="875" y="2861"/>
                  </a:lnTo>
                  <a:lnTo>
                    <a:pt x="896" y="2878"/>
                  </a:lnTo>
                  <a:lnTo>
                    <a:pt x="919" y="2893"/>
                  </a:lnTo>
                  <a:lnTo>
                    <a:pt x="943" y="2908"/>
                  </a:lnTo>
                  <a:lnTo>
                    <a:pt x="967" y="2921"/>
                  </a:lnTo>
                  <a:lnTo>
                    <a:pt x="992" y="2932"/>
                  </a:lnTo>
                  <a:lnTo>
                    <a:pt x="1018" y="2943"/>
                  </a:lnTo>
                  <a:lnTo>
                    <a:pt x="1044" y="2951"/>
                  </a:lnTo>
                  <a:lnTo>
                    <a:pt x="1070" y="2959"/>
                  </a:lnTo>
                  <a:lnTo>
                    <a:pt x="1083" y="2962"/>
                  </a:lnTo>
                  <a:lnTo>
                    <a:pt x="1096" y="2964"/>
                  </a:lnTo>
                  <a:lnTo>
                    <a:pt x="1109" y="2966"/>
                  </a:lnTo>
                  <a:lnTo>
                    <a:pt x="1122" y="2967"/>
                  </a:lnTo>
                  <a:lnTo>
                    <a:pt x="1140" y="2975"/>
                  </a:lnTo>
                  <a:lnTo>
                    <a:pt x="1155" y="2983"/>
                  </a:lnTo>
                  <a:lnTo>
                    <a:pt x="1170" y="2992"/>
                  </a:lnTo>
                  <a:lnTo>
                    <a:pt x="1183" y="3001"/>
                  </a:lnTo>
                  <a:lnTo>
                    <a:pt x="1195" y="3012"/>
                  </a:lnTo>
                  <a:lnTo>
                    <a:pt x="1206" y="3024"/>
                  </a:lnTo>
                  <a:lnTo>
                    <a:pt x="1217" y="3039"/>
                  </a:lnTo>
                  <a:lnTo>
                    <a:pt x="1228" y="3056"/>
                  </a:lnTo>
                  <a:lnTo>
                    <a:pt x="1229" y="3064"/>
                  </a:lnTo>
                  <a:lnTo>
                    <a:pt x="1230" y="3071"/>
                  </a:lnTo>
                  <a:lnTo>
                    <a:pt x="1230" y="3080"/>
                  </a:lnTo>
                  <a:lnTo>
                    <a:pt x="1229" y="3087"/>
                  </a:lnTo>
                  <a:lnTo>
                    <a:pt x="1227" y="3094"/>
                  </a:lnTo>
                  <a:lnTo>
                    <a:pt x="1225" y="3101"/>
                  </a:lnTo>
                  <a:lnTo>
                    <a:pt x="1223" y="3108"/>
                  </a:lnTo>
                  <a:lnTo>
                    <a:pt x="1220" y="3114"/>
                  </a:lnTo>
                  <a:lnTo>
                    <a:pt x="1216" y="3120"/>
                  </a:lnTo>
                  <a:lnTo>
                    <a:pt x="1212" y="3126"/>
                  </a:lnTo>
                  <a:lnTo>
                    <a:pt x="1207" y="3131"/>
                  </a:lnTo>
                  <a:lnTo>
                    <a:pt x="1202" y="3136"/>
                  </a:lnTo>
                  <a:lnTo>
                    <a:pt x="1196" y="3140"/>
                  </a:lnTo>
                  <a:lnTo>
                    <a:pt x="1190" y="3144"/>
                  </a:lnTo>
                  <a:lnTo>
                    <a:pt x="1184" y="3148"/>
                  </a:lnTo>
                  <a:lnTo>
                    <a:pt x="1177" y="3151"/>
                  </a:lnTo>
                  <a:lnTo>
                    <a:pt x="1169" y="3148"/>
                  </a:lnTo>
                  <a:lnTo>
                    <a:pt x="1161" y="3146"/>
                  </a:lnTo>
                  <a:lnTo>
                    <a:pt x="1153" y="3145"/>
                  </a:lnTo>
                  <a:lnTo>
                    <a:pt x="1146" y="3145"/>
                  </a:lnTo>
                  <a:lnTo>
                    <a:pt x="1134" y="3145"/>
                  </a:lnTo>
                  <a:lnTo>
                    <a:pt x="1122" y="3147"/>
                  </a:lnTo>
                  <a:lnTo>
                    <a:pt x="1111" y="3151"/>
                  </a:lnTo>
                  <a:lnTo>
                    <a:pt x="1102" y="3156"/>
                  </a:lnTo>
                  <a:lnTo>
                    <a:pt x="1093" y="3162"/>
                  </a:lnTo>
                  <a:lnTo>
                    <a:pt x="1085" y="3168"/>
                  </a:lnTo>
                  <a:lnTo>
                    <a:pt x="1077" y="3174"/>
                  </a:lnTo>
                  <a:lnTo>
                    <a:pt x="1068" y="3180"/>
                  </a:lnTo>
                  <a:lnTo>
                    <a:pt x="1059" y="3185"/>
                  </a:lnTo>
                  <a:lnTo>
                    <a:pt x="1049" y="3189"/>
                  </a:lnTo>
                  <a:lnTo>
                    <a:pt x="1038" y="3192"/>
                  </a:lnTo>
                  <a:lnTo>
                    <a:pt x="1026" y="3193"/>
                  </a:lnTo>
                  <a:lnTo>
                    <a:pt x="1019" y="3193"/>
                  </a:lnTo>
                  <a:lnTo>
                    <a:pt x="1012" y="3193"/>
                  </a:lnTo>
                  <a:lnTo>
                    <a:pt x="1004" y="3191"/>
                  </a:lnTo>
                  <a:lnTo>
                    <a:pt x="996" y="3190"/>
                  </a:lnTo>
                  <a:lnTo>
                    <a:pt x="977" y="3193"/>
                  </a:lnTo>
                  <a:lnTo>
                    <a:pt x="960" y="3198"/>
                  </a:lnTo>
                  <a:lnTo>
                    <a:pt x="944" y="3204"/>
                  </a:lnTo>
                  <a:lnTo>
                    <a:pt x="929" y="3212"/>
                  </a:lnTo>
                  <a:lnTo>
                    <a:pt x="914" y="3220"/>
                  </a:lnTo>
                  <a:lnTo>
                    <a:pt x="900" y="3229"/>
                  </a:lnTo>
                  <a:lnTo>
                    <a:pt x="887" y="3238"/>
                  </a:lnTo>
                  <a:lnTo>
                    <a:pt x="875" y="3249"/>
                  </a:lnTo>
                  <a:lnTo>
                    <a:pt x="862" y="3260"/>
                  </a:lnTo>
                  <a:lnTo>
                    <a:pt x="850" y="3271"/>
                  </a:lnTo>
                  <a:lnTo>
                    <a:pt x="840" y="3284"/>
                  </a:lnTo>
                  <a:lnTo>
                    <a:pt x="829" y="3297"/>
                  </a:lnTo>
                  <a:lnTo>
                    <a:pt x="820" y="3310"/>
                  </a:lnTo>
                  <a:lnTo>
                    <a:pt x="811" y="3324"/>
                  </a:lnTo>
                  <a:lnTo>
                    <a:pt x="802" y="3339"/>
                  </a:lnTo>
                  <a:lnTo>
                    <a:pt x="794" y="3353"/>
                  </a:lnTo>
                  <a:lnTo>
                    <a:pt x="778" y="3382"/>
                  </a:lnTo>
                  <a:lnTo>
                    <a:pt x="765" y="3412"/>
                  </a:lnTo>
                  <a:lnTo>
                    <a:pt x="753" y="3442"/>
                  </a:lnTo>
                  <a:lnTo>
                    <a:pt x="742" y="3473"/>
                  </a:lnTo>
                  <a:lnTo>
                    <a:pt x="721" y="3528"/>
                  </a:lnTo>
                  <a:lnTo>
                    <a:pt x="704" y="3577"/>
                  </a:lnTo>
                  <a:lnTo>
                    <a:pt x="716" y="3594"/>
                  </a:lnTo>
                  <a:lnTo>
                    <a:pt x="737" y="3542"/>
                  </a:lnTo>
                  <a:lnTo>
                    <a:pt x="760" y="3488"/>
                  </a:lnTo>
                  <a:lnTo>
                    <a:pt x="772" y="3461"/>
                  </a:lnTo>
                  <a:lnTo>
                    <a:pt x="785" y="3433"/>
                  </a:lnTo>
                  <a:lnTo>
                    <a:pt x="798" y="3406"/>
                  </a:lnTo>
                  <a:lnTo>
                    <a:pt x="813" y="3381"/>
                  </a:lnTo>
                  <a:lnTo>
                    <a:pt x="829" y="3356"/>
                  </a:lnTo>
                  <a:lnTo>
                    <a:pt x="846" y="3333"/>
                  </a:lnTo>
                  <a:lnTo>
                    <a:pt x="856" y="3321"/>
                  </a:lnTo>
                  <a:lnTo>
                    <a:pt x="865" y="3310"/>
                  </a:lnTo>
                  <a:lnTo>
                    <a:pt x="876" y="3300"/>
                  </a:lnTo>
                  <a:lnTo>
                    <a:pt x="887" y="3291"/>
                  </a:lnTo>
                  <a:lnTo>
                    <a:pt x="897" y="3282"/>
                  </a:lnTo>
                  <a:lnTo>
                    <a:pt x="909" y="3274"/>
                  </a:lnTo>
                  <a:lnTo>
                    <a:pt x="921" y="3266"/>
                  </a:lnTo>
                  <a:lnTo>
                    <a:pt x="933" y="3259"/>
                  </a:lnTo>
                  <a:lnTo>
                    <a:pt x="946" y="3253"/>
                  </a:lnTo>
                  <a:lnTo>
                    <a:pt x="959" y="3247"/>
                  </a:lnTo>
                  <a:lnTo>
                    <a:pt x="973" y="3243"/>
                  </a:lnTo>
                  <a:lnTo>
                    <a:pt x="988" y="3239"/>
                  </a:lnTo>
                  <a:lnTo>
                    <a:pt x="1024" y="3236"/>
                  </a:lnTo>
                  <a:lnTo>
                    <a:pt x="1059" y="3234"/>
                  </a:lnTo>
                  <a:lnTo>
                    <a:pt x="1075" y="3234"/>
                  </a:lnTo>
                  <a:lnTo>
                    <a:pt x="1091" y="3234"/>
                  </a:lnTo>
                  <a:lnTo>
                    <a:pt x="1107" y="3235"/>
                  </a:lnTo>
                  <a:lnTo>
                    <a:pt x="1123" y="3237"/>
                  </a:lnTo>
                  <a:lnTo>
                    <a:pt x="1138" y="3240"/>
                  </a:lnTo>
                  <a:lnTo>
                    <a:pt x="1152" y="3244"/>
                  </a:lnTo>
                  <a:lnTo>
                    <a:pt x="1165" y="3249"/>
                  </a:lnTo>
                  <a:lnTo>
                    <a:pt x="1178" y="3256"/>
                  </a:lnTo>
                  <a:lnTo>
                    <a:pt x="1190" y="3264"/>
                  </a:lnTo>
                  <a:lnTo>
                    <a:pt x="1201" y="3275"/>
                  </a:lnTo>
                  <a:lnTo>
                    <a:pt x="1211" y="3286"/>
                  </a:lnTo>
                  <a:lnTo>
                    <a:pt x="1221" y="3300"/>
                  </a:lnTo>
                  <a:lnTo>
                    <a:pt x="1275" y="3340"/>
                  </a:lnTo>
                  <a:lnTo>
                    <a:pt x="1329" y="3379"/>
                  </a:lnTo>
                  <a:lnTo>
                    <a:pt x="1383" y="3420"/>
                  </a:lnTo>
                  <a:lnTo>
                    <a:pt x="1437" y="3464"/>
                  </a:lnTo>
                  <a:lnTo>
                    <a:pt x="1490" y="3506"/>
                  </a:lnTo>
                  <a:lnTo>
                    <a:pt x="1545" y="3550"/>
                  </a:lnTo>
                  <a:lnTo>
                    <a:pt x="1599" y="3594"/>
                  </a:lnTo>
                  <a:lnTo>
                    <a:pt x="1654" y="3638"/>
                  </a:lnTo>
                  <a:lnTo>
                    <a:pt x="1709" y="3681"/>
                  </a:lnTo>
                  <a:lnTo>
                    <a:pt x="1765" y="3725"/>
                  </a:lnTo>
                  <a:lnTo>
                    <a:pt x="1821" y="3767"/>
                  </a:lnTo>
                  <a:lnTo>
                    <a:pt x="1877" y="3807"/>
                  </a:lnTo>
                  <a:lnTo>
                    <a:pt x="1935" y="3848"/>
                  </a:lnTo>
                  <a:lnTo>
                    <a:pt x="1993" y="3886"/>
                  </a:lnTo>
                  <a:lnTo>
                    <a:pt x="2023" y="3904"/>
                  </a:lnTo>
                  <a:lnTo>
                    <a:pt x="2052" y="3922"/>
                  </a:lnTo>
                  <a:lnTo>
                    <a:pt x="2081" y="3939"/>
                  </a:lnTo>
                  <a:lnTo>
                    <a:pt x="2111" y="3955"/>
                  </a:lnTo>
                  <a:lnTo>
                    <a:pt x="2175" y="3992"/>
                  </a:lnTo>
                  <a:lnTo>
                    <a:pt x="2237" y="4027"/>
                  </a:lnTo>
                  <a:lnTo>
                    <a:pt x="2300" y="4063"/>
                  </a:lnTo>
                  <a:lnTo>
                    <a:pt x="2361" y="4099"/>
                  </a:lnTo>
                  <a:lnTo>
                    <a:pt x="2424" y="4134"/>
                  </a:lnTo>
                  <a:lnTo>
                    <a:pt x="2486" y="4167"/>
                  </a:lnTo>
                  <a:lnTo>
                    <a:pt x="2551" y="4200"/>
                  </a:lnTo>
                  <a:lnTo>
                    <a:pt x="2616" y="4233"/>
                  </a:lnTo>
                  <a:lnTo>
                    <a:pt x="2602" y="4285"/>
                  </a:lnTo>
                  <a:lnTo>
                    <a:pt x="2587" y="4338"/>
                  </a:lnTo>
                  <a:lnTo>
                    <a:pt x="2571" y="4391"/>
                  </a:lnTo>
                  <a:lnTo>
                    <a:pt x="2555" y="4444"/>
                  </a:lnTo>
                  <a:lnTo>
                    <a:pt x="2538" y="4497"/>
                  </a:lnTo>
                  <a:lnTo>
                    <a:pt x="2521" y="4550"/>
                  </a:lnTo>
                  <a:lnTo>
                    <a:pt x="2503" y="4603"/>
                  </a:lnTo>
                  <a:lnTo>
                    <a:pt x="2485" y="4655"/>
                  </a:lnTo>
                  <a:lnTo>
                    <a:pt x="2467" y="4708"/>
                  </a:lnTo>
                  <a:lnTo>
                    <a:pt x="2450" y="4761"/>
                  </a:lnTo>
                  <a:lnTo>
                    <a:pt x="2432" y="4814"/>
                  </a:lnTo>
                  <a:lnTo>
                    <a:pt x="2415" y="4867"/>
                  </a:lnTo>
                  <a:lnTo>
                    <a:pt x="2398" y="4919"/>
                  </a:lnTo>
                  <a:lnTo>
                    <a:pt x="2380" y="4972"/>
                  </a:lnTo>
                  <a:lnTo>
                    <a:pt x="2364" y="5024"/>
                  </a:lnTo>
                  <a:lnTo>
                    <a:pt x="2349" y="5076"/>
                  </a:lnTo>
                  <a:lnTo>
                    <a:pt x="2321" y="5105"/>
                  </a:lnTo>
                  <a:lnTo>
                    <a:pt x="2328" y="5109"/>
                  </a:lnTo>
                  <a:lnTo>
                    <a:pt x="2332" y="5114"/>
                  </a:lnTo>
                  <a:lnTo>
                    <a:pt x="2336" y="5119"/>
                  </a:lnTo>
                  <a:lnTo>
                    <a:pt x="2337" y="5125"/>
                  </a:lnTo>
                  <a:lnTo>
                    <a:pt x="2338" y="5131"/>
                  </a:lnTo>
                  <a:lnTo>
                    <a:pt x="2338" y="5138"/>
                  </a:lnTo>
                  <a:lnTo>
                    <a:pt x="2336" y="5145"/>
                  </a:lnTo>
                  <a:lnTo>
                    <a:pt x="2334" y="5152"/>
                  </a:lnTo>
                  <a:lnTo>
                    <a:pt x="2329" y="5167"/>
                  </a:lnTo>
                  <a:lnTo>
                    <a:pt x="2324" y="5182"/>
                  </a:lnTo>
                  <a:lnTo>
                    <a:pt x="2319" y="5197"/>
                  </a:lnTo>
                  <a:lnTo>
                    <a:pt x="2317" y="5210"/>
                  </a:lnTo>
                  <a:lnTo>
                    <a:pt x="2302" y="5212"/>
                  </a:lnTo>
                  <a:lnTo>
                    <a:pt x="2287" y="5211"/>
                  </a:lnTo>
                  <a:lnTo>
                    <a:pt x="2273" y="5209"/>
                  </a:lnTo>
                  <a:lnTo>
                    <a:pt x="2257" y="5206"/>
                  </a:lnTo>
                  <a:lnTo>
                    <a:pt x="2243" y="5201"/>
                  </a:lnTo>
                  <a:lnTo>
                    <a:pt x="2229" y="5195"/>
                  </a:lnTo>
                  <a:lnTo>
                    <a:pt x="2215" y="5188"/>
                  </a:lnTo>
                  <a:lnTo>
                    <a:pt x="2202" y="5181"/>
                  </a:lnTo>
                  <a:lnTo>
                    <a:pt x="2174" y="5165"/>
                  </a:lnTo>
                  <a:lnTo>
                    <a:pt x="2146" y="5150"/>
                  </a:lnTo>
                  <a:lnTo>
                    <a:pt x="2131" y="5143"/>
                  </a:lnTo>
                  <a:lnTo>
                    <a:pt x="2117" y="5137"/>
                  </a:lnTo>
                  <a:lnTo>
                    <a:pt x="2103" y="5132"/>
                  </a:lnTo>
                  <a:lnTo>
                    <a:pt x="2088" y="5128"/>
                  </a:lnTo>
                  <a:lnTo>
                    <a:pt x="2066" y="5119"/>
                  </a:lnTo>
                  <a:lnTo>
                    <a:pt x="2044" y="5109"/>
                  </a:lnTo>
                  <a:lnTo>
                    <a:pt x="2022" y="5099"/>
                  </a:lnTo>
                  <a:lnTo>
                    <a:pt x="1999" y="5086"/>
                  </a:lnTo>
                  <a:lnTo>
                    <a:pt x="1977" y="5074"/>
                  </a:lnTo>
                  <a:lnTo>
                    <a:pt x="1955" y="5061"/>
                  </a:lnTo>
                  <a:lnTo>
                    <a:pt x="1933" y="5047"/>
                  </a:lnTo>
                  <a:lnTo>
                    <a:pt x="1912" y="5033"/>
                  </a:lnTo>
                  <a:lnTo>
                    <a:pt x="1868" y="5003"/>
                  </a:lnTo>
                  <a:lnTo>
                    <a:pt x="1826" y="4973"/>
                  </a:lnTo>
                  <a:lnTo>
                    <a:pt x="1785" y="4941"/>
                  </a:lnTo>
                  <a:lnTo>
                    <a:pt x="1744" y="4911"/>
                  </a:lnTo>
                  <a:lnTo>
                    <a:pt x="1708" y="4879"/>
                  </a:lnTo>
                  <a:lnTo>
                    <a:pt x="1671" y="4847"/>
                  </a:lnTo>
                  <a:lnTo>
                    <a:pt x="1633" y="4815"/>
                  </a:lnTo>
                  <a:lnTo>
                    <a:pt x="1594" y="4784"/>
                  </a:lnTo>
                  <a:lnTo>
                    <a:pt x="1517" y="4724"/>
                  </a:lnTo>
                  <a:lnTo>
                    <a:pt x="1437" y="4663"/>
                  </a:lnTo>
                  <a:lnTo>
                    <a:pt x="1356" y="4603"/>
                  </a:lnTo>
                  <a:lnTo>
                    <a:pt x="1276" y="4543"/>
                  </a:lnTo>
                  <a:lnTo>
                    <a:pt x="1195" y="4484"/>
                  </a:lnTo>
                  <a:lnTo>
                    <a:pt x="1114" y="4423"/>
                  </a:lnTo>
                  <a:lnTo>
                    <a:pt x="1035" y="4362"/>
                  </a:lnTo>
                  <a:lnTo>
                    <a:pt x="955" y="4298"/>
                  </a:lnTo>
                  <a:lnTo>
                    <a:pt x="916" y="4266"/>
                  </a:lnTo>
                  <a:lnTo>
                    <a:pt x="878" y="4234"/>
                  </a:lnTo>
                  <a:lnTo>
                    <a:pt x="839" y="4200"/>
                  </a:lnTo>
                  <a:lnTo>
                    <a:pt x="801" y="4167"/>
                  </a:lnTo>
                  <a:lnTo>
                    <a:pt x="765" y="4133"/>
                  </a:lnTo>
                  <a:lnTo>
                    <a:pt x="727" y="4099"/>
                  </a:lnTo>
                  <a:lnTo>
                    <a:pt x="691" y="4062"/>
                  </a:lnTo>
                  <a:lnTo>
                    <a:pt x="656" y="4026"/>
                  </a:lnTo>
                  <a:lnTo>
                    <a:pt x="622" y="3989"/>
                  </a:lnTo>
                  <a:lnTo>
                    <a:pt x="587" y="3951"/>
                  </a:lnTo>
                  <a:lnTo>
                    <a:pt x="554" y="3912"/>
                  </a:lnTo>
                  <a:lnTo>
                    <a:pt x="522" y="3873"/>
                  </a:lnTo>
                  <a:lnTo>
                    <a:pt x="504" y="3858"/>
                  </a:lnTo>
                  <a:lnTo>
                    <a:pt x="484" y="3843"/>
                  </a:lnTo>
                  <a:lnTo>
                    <a:pt x="466" y="3826"/>
                  </a:lnTo>
                  <a:lnTo>
                    <a:pt x="449" y="3810"/>
                  </a:lnTo>
                  <a:lnTo>
                    <a:pt x="414" y="3775"/>
                  </a:lnTo>
                  <a:lnTo>
                    <a:pt x="381" y="3739"/>
                  </a:lnTo>
                  <a:lnTo>
                    <a:pt x="348" y="3701"/>
                  </a:lnTo>
                  <a:lnTo>
                    <a:pt x="316" y="3662"/>
                  </a:lnTo>
                  <a:lnTo>
                    <a:pt x="285" y="3624"/>
                  </a:lnTo>
                  <a:lnTo>
                    <a:pt x="255" y="3585"/>
                  </a:lnTo>
                  <a:lnTo>
                    <a:pt x="249" y="3578"/>
                  </a:lnTo>
                  <a:lnTo>
                    <a:pt x="244" y="3571"/>
                  </a:lnTo>
                  <a:lnTo>
                    <a:pt x="239" y="3565"/>
                  </a:lnTo>
                  <a:lnTo>
                    <a:pt x="233" y="3557"/>
                  </a:lnTo>
                  <a:lnTo>
                    <a:pt x="225" y="3543"/>
                  </a:lnTo>
                  <a:lnTo>
                    <a:pt x="218" y="3528"/>
                  </a:lnTo>
                  <a:lnTo>
                    <a:pt x="206" y="3496"/>
                  </a:lnTo>
                  <a:lnTo>
                    <a:pt x="195" y="3464"/>
                  </a:lnTo>
                  <a:lnTo>
                    <a:pt x="189" y="3448"/>
                  </a:lnTo>
                  <a:lnTo>
                    <a:pt x="182" y="3433"/>
                  </a:lnTo>
                  <a:lnTo>
                    <a:pt x="175" y="3419"/>
                  </a:lnTo>
                  <a:lnTo>
                    <a:pt x="166" y="3407"/>
                  </a:lnTo>
                  <a:lnTo>
                    <a:pt x="161" y="3401"/>
                  </a:lnTo>
                  <a:lnTo>
                    <a:pt x="155" y="3396"/>
                  </a:lnTo>
                  <a:lnTo>
                    <a:pt x="150" y="3391"/>
                  </a:lnTo>
                  <a:lnTo>
                    <a:pt x="143" y="3386"/>
                  </a:lnTo>
                  <a:lnTo>
                    <a:pt x="136" y="3382"/>
                  </a:lnTo>
                  <a:lnTo>
                    <a:pt x="129" y="3378"/>
                  </a:lnTo>
                  <a:lnTo>
                    <a:pt x="121" y="3375"/>
                  </a:lnTo>
                  <a:lnTo>
                    <a:pt x="112" y="3372"/>
                  </a:lnTo>
                  <a:lnTo>
                    <a:pt x="99" y="3363"/>
                  </a:lnTo>
                  <a:lnTo>
                    <a:pt x="87" y="3353"/>
                  </a:lnTo>
                  <a:lnTo>
                    <a:pt x="77" y="3342"/>
                  </a:lnTo>
                  <a:lnTo>
                    <a:pt x="67" y="3330"/>
                  </a:lnTo>
                  <a:lnTo>
                    <a:pt x="58" y="3318"/>
                  </a:lnTo>
                  <a:lnTo>
                    <a:pt x="50" y="3306"/>
                  </a:lnTo>
                  <a:lnTo>
                    <a:pt x="43" y="3293"/>
                  </a:lnTo>
                  <a:lnTo>
                    <a:pt x="36" y="3280"/>
                  </a:lnTo>
                  <a:lnTo>
                    <a:pt x="31" y="3267"/>
                  </a:lnTo>
                  <a:lnTo>
                    <a:pt x="25" y="3253"/>
                  </a:lnTo>
                  <a:lnTo>
                    <a:pt x="21" y="3239"/>
                  </a:lnTo>
                  <a:lnTo>
                    <a:pt x="17" y="3224"/>
                  </a:lnTo>
                  <a:lnTo>
                    <a:pt x="10" y="3194"/>
                  </a:lnTo>
                  <a:lnTo>
                    <a:pt x="6" y="3164"/>
                  </a:lnTo>
                  <a:lnTo>
                    <a:pt x="3" y="3133"/>
                  </a:lnTo>
                  <a:lnTo>
                    <a:pt x="1" y="3102"/>
                  </a:lnTo>
                  <a:lnTo>
                    <a:pt x="0" y="3070"/>
                  </a:lnTo>
                  <a:lnTo>
                    <a:pt x="0" y="3039"/>
                  </a:lnTo>
                  <a:lnTo>
                    <a:pt x="1" y="2979"/>
                  </a:lnTo>
                  <a:lnTo>
                    <a:pt x="1" y="2922"/>
                  </a:lnTo>
                  <a:lnTo>
                    <a:pt x="13" y="2800"/>
                  </a:lnTo>
                  <a:lnTo>
                    <a:pt x="25" y="2678"/>
                  </a:lnTo>
                  <a:lnTo>
                    <a:pt x="38" y="2555"/>
                  </a:lnTo>
                  <a:lnTo>
                    <a:pt x="52" y="2434"/>
                  </a:lnTo>
                  <a:lnTo>
                    <a:pt x="67" y="2312"/>
                  </a:lnTo>
                  <a:lnTo>
                    <a:pt x="83" y="2191"/>
                  </a:lnTo>
                  <a:lnTo>
                    <a:pt x="100" y="2070"/>
                  </a:lnTo>
                  <a:lnTo>
                    <a:pt x="120" y="1951"/>
                  </a:lnTo>
                  <a:lnTo>
                    <a:pt x="141" y="1831"/>
                  </a:lnTo>
                  <a:lnTo>
                    <a:pt x="163" y="1712"/>
                  </a:lnTo>
                  <a:lnTo>
                    <a:pt x="175" y="1652"/>
                  </a:lnTo>
                  <a:lnTo>
                    <a:pt x="188" y="1593"/>
                  </a:lnTo>
                  <a:lnTo>
                    <a:pt x="201" y="1534"/>
                  </a:lnTo>
                  <a:lnTo>
                    <a:pt x="215" y="1475"/>
                  </a:lnTo>
                  <a:lnTo>
                    <a:pt x="229" y="1416"/>
                  </a:lnTo>
                  <a:lnTo>
                    <a:pt x="245" y="1358"/>
                  </a:lnTo>
                  <a:lnTo>
                    <a:pt x="261" y="1300"/>
                  </a:lnTo>
                  <a:lnTo>
                    <a:pt x="277" y="1242"/>
                  </a:lnTo>
                  <a:lnTo>
                    <a:pt x="294" y="1184"/>
                  </a:lnTo>
                  <a:lnTo>
                    <a:pt x="311" y="1127"/>
                  </a:lnTo>
                  <a:lnTo>
                    <a:pt x="330" y="1070"/>
                  </a:lnTo>
                  <a:lnTo>
                    <a:pt x="349" y="1013"/>
                  </a:lnTo>
                  <a:lnTo>
                    <a:pt x="375" y="932"/>
                  </a:lnTo>
                  <a:lnTo>
                    <a:pt x="400" y="853"/>
                  </a:lnTo>
                  <a:lnTo>
                    <a:pt x="425" y="771"/>
                  </a:lnTo>
                  <a:lnTo>
                    <a:pt x="450" y="691"/>
                  </a:lnTo>
                  <a:lnTo>
                    <a:pt x="475" y="610"/>
                  </a:lnTo>
                  <a:lnTo>
                    <a:pt x="502" y="528"/>
                  </a:lnTo>
                  <a:lnTo>
                    <a:pt x="528" y="448"/>
                  </a:lnTo>
                  <a:lnTo>
                    <a:pt x="555" y="367"/>
                  </a:lnTo>
                  <a:lnTo>
                    <a:pt x="559" y="363"/>
                  </a:lnTo>
                  <a:lnTo>
                    <a:pt x="564" y="360"/>
                  </a:lnTo>
                  <a:lnTo>
                    <a:pt x="569" y="357"/>
                  </a:lnTo>
                  <a:lnTo>
                    <a:pt x="574" y="355"/>
                  </a:lnTo>
                  <a:lnTo>
                    <a:pt x="585" y="352"/>
                  </a:lnTo>
                  <a:lnTo>
                    <a:pt x="597" y="350"/>
                  </a:lnTo>
                  <a:lnTo>
                    <a:pt x="609" y="351"/>
                  </a:lnTo>
                  <a:lnTo>
                    <a:pt x="622" y="352"/>
                  </a:lnTo>
                  <a:lnTo>
                    <a:pt x="636" y="354"/>
                  </a:lnTo>
                  <a:lnTo>
                    <a:pt x="649" y="356"/>
                  </a:lnTo>
                  <a:lnTo>
                    <a:pt x="677" y="363"/>
                  </a:lnTo>
                  <a:lnTo>
                    <a:pt x="705" y="369"/>
                  </a:lnTo>
                  <a:lnTo>
                    <a:pt x="719" y="372"/>
                  </a:lnTo>
                  <a:lnTo>
                    <a:pt x="734" y="374"/>
                  </a:lnTo>
                  <a:lnTo>
                    <a:pt x="749" y="374"/>
                  </a:lnTo>
                  <a:lnTo>
                    <a:pt x="762" y="374"/>
                  </a:lnTo>
                  <a:lnTo>
                    <a:pt x="784" y="374"/>
                  </a:lnTo>
                  <a:lnTo>
                    <a:pt x="806" y="374"/>
                  </a:lnTo>
                  <a:lnTo>
                    <a:pt x="828" y="373"/>
                  </a:lnTo>
                  <a:lnTo>
                    <a:pt x="850" y="371"/>
                  </a:lnTo>
                  <a:lnTo>
                    <a:pt x="872" y="369"/>
                  </a:lnTo>
                  <a:lnTo>
                    <a:pt x="894" y="365"/>
                  </a:lnTo>
                  <a:lnTo>
                    <a:pt x="915" y="361"/>
                  </a:lnTo>
                  <a:lnTo>
                    <a:pt x="936" y="355"/>
                  </a:lnTo>
                  <a:lnTo>
                    <a:pt x="957" y="349"/>
                  </a:lnTo>
                  <a:lnTo>
                    <a:pt x="978" y="342"/>
                  </a:lnTo>
                  <a:lnTo>
                    <a:pt x="1000" y="335"/>
                  </a:lnTo>
                  <a:lnTo>
                    <a:pt x="1020" y="326"/>
                  </a:lnTo>
                  <a:lnTo>
                    <a:pt x="1040" y="317"/>
                  </a:lnTo>
                  <a:lnTo>
                    <a:pt x="1060" y="308"/>
                  </a:lnTo>
                  <a:lnTo>
                    <a:pt x="1080" y="296"/>
                  </a:lnTo>
                  <a:lnTo>
                    <a:pt x="1099" y="285"/>
                  </a:lnTo>
                  <a:lnTo>
                    <a:pt x="1118" y="273"/>
                  </a:lnTo>
                  <a:lnTo>
                    <a:pt x="1138" y="261"/>
                  </a:lnTo>
                  <a:lnTo>
                    <a:pt x="1156" y="248"/>
                  </a:lnTo>
                  <a:lnTo>
                    <a:pt x="1174" y="235"/>
                  </a:lnTo>
                  <a:lnTo>
                    <a:pt x="1191" y="221"/>
                  </a:lnTo>
                  <a:lnTo>
                    <a:pt x="1208" y="206"/>
                  </a:lnTo>
                  <a:lnTo>
                    <a:pt x="1224" y="191"/>
                  </a:lnTo>
                  <a:lnTo>
                    <a:pt x="1240" y="175"/>
                  </a:lnTo>
                  <a:lnTo>
                    <a:pt x="1257" y="159"/>
                  </a:lnTo>
                  <a:lnTo>
                    <a:pt x="1272" y="142"/>
                  </a:lnTo>
                  <a:lnTo>
                    <a:pt x="1286" y="125"/>
                  </a:lnTo>
                  <a:lnTo>
                    <a:pt x="1300" y="108"/>
                  </a:lnTo>
                  <a:lnTo>
                    <a:pt x="1314" y="90"/>
                  </a:lnTo>
                  <a:lnTo>
                    <a:pt x="1326" y="72"/>
                  </a:lnTo>
                  <a:lnTo>
                    <a:pt x="1338" y="53"/>
                  </a:lnTo>
                  <a:lnTo>
                    <a:pt x="1350" y="34"/>
                  </a:lnTo>
                  <a:lnTo>
                    <a:pt x="1355" y="27"/>
                  </a:lnTo>
                  <a:lnTo>
                    <a:pt x="1361" y="21"/>
                  </a:lnTo>
                  <a:lnTo>
                    <a:pt x="1368" y="16"/>
                  </a:lnTo>
                  <a:lnTo>
                    <a:pt x="1377" y="12"/>
                  </a:lnTo>
                  <a:lnTo>
                    <a:pt x="1394" y="5"/>
                  </a:lnTo>
                  <a:lnTo>
                    <a:pt x="1410" y="0"/>
                  </a:lnTo>
                  <a:lnTo>
                    <a:pt x="1429" y="2"/>
                  </a:lnTo>
                  <a:lnTo>
                    <a:pt x="1448" y="6"/>
                  </a:lnTo>
                  <a:lnTo>
                    <a:pt x="1466" y="12"/>
                  </a:lnTo>
                  <a:lnTo>
                    <a:pt x="1483" y="18"/>
                  </a:lnTo>
                  <a:lnTo>
                    <a:pt x="1501" y="26"/>
                  </a:lnTo>
                  <a:lnTo>
                    <a:pt x="1517" y="34"/>
                  </a:lnTo>
                  <a:lnTo>
                    <a:pt x="1534" y="43"/>
                  </a:lnTo>
                  <a:lnTo>
                    <a:pt x="1550" y="53"/>
                  </a:lnTo>
                  <a:lnTo>
                    <a:pt x="1582" y="72"/>
                  </a:lnTo>
                  <a:lnTo>
                    <a:pt x="1614" y="88"/>
                  </a:lnTo>
                  <a:lnTo>
                    <a:pt x="1632" y="95"/>
                  </a:lnTo>
                  <a:lnTo>
                    <a:pt x="1648" y="100"/>
                  </a:lnTo>
                  <a:lnTo>
                    <a:pt x="1665" y="104"/>
                  </a:lnTo>
                  <a:lnTo>
                    <a:pt x="1682" y="10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6" name="Freeform 92"/>
            <p:cNvSpPr>
              <a:spLocks/>
            </p:cNvSpPr>
            <p:nvPr/>
          </p:nvSpPr>
          <p:spPr bwMode="auto">
            <a:xfrm>
              <a:off x="1327" y="1827"/>
              <a:ext cx="10" cy="19"/>
            </a:xfrm>
            <a:custGeom>
              <a:avLst/>
              <a:gdLst>
                <a:gd name="T0" fmla="*/ 66 w 66"/>
                <a:gd name="T1" fmla="*/ 28 h 113"/>
                <a:gd name="T2" fmla="*/ 62 w 66"/>
                <a:gd name="T3" fmla="*/ 39 h 113"/>
                <a:gd name="T4" fmla="*/ 60 w 66"/>
                <a:gd name="T5" fmla="*/ 50 h 113"/>
                <a:gd name="T6" fmla="*/ 59 w 66"/>
                <a:gd name="T7" fmla="*/ 60 h 113"/>
                <a:gd name="T8" fmla="*/ 59 w 66"/>
                <a:gd name="T9" fmla="*/ 69 h 113"/>
                <a:gd name="T10" fmla="*/ 59 w 66"/>
                <a:gd name="T11" fmla="*/ 89 h 113"/>
                <a:gd name="T12" fmla="*/ 59 w 66"/>
                <a:gd name="T13" fmla="*/ 113 h 113"/>
                <a:gd name="T14" fmla="*/ 51 w 66"/>
                <a:gd name="T15" fmla="*/ 105 h 113"/>
                <a:gd name="T16" fmla="*/ 41 w 66"/>
                <a:gd name="T17" fmla="*/ 94 h 113"/>
                <a:gd name="T18" fmla="*/ 31 w 66"/>
                <a:gd name="T19" fmla="*/ 83 h 113"/>
                <a:gd name="T20" fmla="*/ 22 w 66"/>
                <a:gd name="T21" fmla="*/ 69 h 113"/>
                <a:gd name="T22" fmla="*/ 13 w 66"/>
                <a:gd name="T23" fmla="*/ 55 h 113"/>
                <a:gd name="T24" fmla="*/ 6 w 66"/>
                <a:gd name="T25" fmla="*/ 40 h 113"/>
                <a:gd name="T26" fmla="*/ 3 w 66"/>
                <a:gd name="T27" fmla="*/ 32 h 113"/>
                <a:gd name="T28" fmla="*/ 1 w 66"/>
                <a:gd name="T29" fmla="*/ 23 h 113"/>
                <a:gd name="T30" fmla="*/ 0 w 66"/>
                <a:gd name="T31" fmla="*/ 14 h 113"/>
                <a:gd name="T32" fmla="*/ 0 w 66"/>
                <a:gd name="T33" fmla="*/ 6 h 113"/>
                <a:gd name="T34" fmla="*/ 9 w 66"/>
                <a:gd name="T35" fmla="*/ 3 h 113"/>
                <a:gd name="T36" fmla="*/ 20 w 66"/>
                <a:gd name="T37" fmla="*/ 1 h 113"/>
                <a:gd name="T38" fmla="*/ 31 w 66"/>
                <a:gd name="T39" fmla="*/ 0 h 113"/>
                <a:gd name="T40" fmla="*/ 42 w 66"/>
                <a:gd name="T41" fmla="*/ 1 h 113"/>
                <a:gd name="T42" fmla="*/ 47 w 66"/>
                <a:gd name="T43" fmla="*/ 2 h 113"/>
                <a:gd name="T44" fmla="*/ 52 w 66"/>
                <a:gd name="T45" fmla="*/ 4 h 113"/>
                <a:gd name="T46" fmla="*/ 56 w 66"/>
                <a:gd name="T47" fmla="*/ 6 h 113"/>
                <a:gd name="T48" fmla="*/ 60 w 66"/>
                <a:gd name="T49" fmla="*/ 9 h 113"/>
                <a:gd name="T50" fmla="*/ 63 w 66"/>
                <a:gd name="T51" fmla="*/ 12 h 113"/>
                <a:gd name="T52" fmla="*/ 65 w 66"/>
                <a:gd name="T53" fmla="*/ 16 h 113"/>
                <a:gd name="T54" fmla="*/ 66 w 66"/>
                <a:gd name="T55" fmla="*/ 21 h 113"/>
                <a:gd name="T56" fmla="*/ 66 w 66"/>
                <a:gd name="T57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113">
                  <a:moveTo>
                    <a:pt x="66" y="28"/>
                  </a:moveTo>
                  <a:lnTo>
                    <a:pt x="62" y="39"/>
                  </a:lnTo>
                  <a:lnTo>
                    <a:pt x="60" y="50"/>
                  </a:lnTo>
                  <a:lnTo>
                    <a:pt x="59" y="60"/>
                  </a:lnTo>
                  <a:lnTo>
                    <a:pt x="59" y="69"/>
                  </a:lnTo>
                  <a:lnTo>
                    <a:pt x="59" y="89"/>
                  </a:lnTo>
                  <a:lnTo>
                    <a:pt x="59" y="113"/>
                  </a:lnTo>
                  <a:lnTo>
                    <a:pt x="51" y="105"/>
                  </a:lnTo>
                  <a:lnTo>
                    <a:pt x="41" y="94"/>
                  </a:lnTo>
                  <a:lnTo>
                    <a:pt x="31" y="83"/>
                  </a:lnTo>
                  <a:lnTo>
                    <a:pt x="22" y="69"/>
                  </a:lnTo>
                  <a:lnTo>
                    <a:pt x="13" y="55"/>
                  </a:lnTo>
                  <a:lnTo>
                    <a:pt x="6" y="40"/>
                  </a:lnTo>
                  <a:lnTo>
                    <a:pt x="3" y="32"/>
                  </a:lnTo>
                  <a:lnTo>
                    <a:pt x="1" y="23"/>
                  </a:lnTo>
                  <a:lnTo>
                    <a:pt x="0" y="14"/>
                  </a:lnTo>
                  <a:lnTo>
                    <a:pt x="0" y="6"/>
                  </a:lnTo>
                  <a:lnTo>
                    <a:pt x="9" y="3"/>
                  </a:lnTo>
                  <a:lnTo>
                    <a:pt x="20" y="1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47" y="2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60" y="9"/>
                  </a:lnTo>
                  <a:lnTo>
                    <a:pt x="63" y="12"/>
                  </a:lnTo>
                  <a:lnTo>
                    <a:pt x="65" y="16"/>
                  </a:lnTo>
                  <a:lnTo>
                    <a:pt x="66" y="21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407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7" name="Freeform 93"/>
            <p:cNvSpPr>
              <a:spLocks/>
            </p:cNvSpPr>
            <p:nvPr/>
          </p:nvSpPr>
          <p:spPr bwMode="auto">
            <a:xfrm>
              <a:off x="1342" y="1833"/>
              <a:ext cx="101" cy="579"/>
            </a:xfrm>
            <a:custGeom>
              <a:avLst/>
              <a:gdLst>
                <a:gd name="T0" fmla="*/ 569 w 682"/>
                <a:gd name="T1" fmla="*/ 1049 h 3503"/>
                <a:gd name="T2" fmla="*/ 581 w 682"/>
                <a:gd name="T3" fmla="*/ 1093 h 3503"/>
                <a:gd name="T4" fmla="*/ 602 w 682"/>
                <a:gd name="T5" fmla="*/ 1156 h 3503"/>
                <a:gd name="T6" fmla="*/ 634 w 682"/>
                <a:gd name="T7" fmla="*/ 1237 h 3503"/>
                <a:gd name="T8" fmla="*/ 656 w 682"/>
                <a:gd name="T9" fmla="*/ 1300 h 3503"/>
                <a:gd name="T10" fmla="*/ 669 w 682"/>
                <a:gd name="T11" fmla="*/ 1342 h 3503"/>
                <a:gd name="T12" fmla="*/ 670 w 682"/>
                <a:gd name="T13" fmla="*/ 1371 h 3503"/>
                <a:gd name="T14" fmla="*/ 663 w 682"/>
                <a:gd name="T15" fmla="*/ 1386 h 3503"/>
                <a:gd name="T16" fmla="*/ 660 w 682"/>
                <a:gd name="T17" fmla="*/ 1398 h 3503"/>
                <a:gd name="T18" fmla="*/ 660 w 682"/>
                <a:gd name="T19" fmla="*/ 1409 h 3503"/>
                <a:gd name="T20" fmla="*/ 668 w 682"/>
                <a:gd name="T21" fmla="*/ 1438 h 3503"/>
                <a:gd name="T22" fmla="*/ 678 w 682"/>
                <a:gd name="T23" fmla="*/ 1532 h 3503"/>
                <a:gd name="T24" fmla="*/ 681 w 682"/>
                <a:gd name="T25" fmla="*/ 1662 h 3503"/>
                <a:gd name="T26" fmla="*/ 681 w 682"/>
                <a:gd name="T27" fmla="*/ 1793 h 3503"/>
                <a:gd name="T28" fmla="*/ 678 w 682"/>
                <a:gd name="T29" fmla="*/ 1923 h 3503"/>
                <a:gd name="T30" fmla="*/ 672 w 682"/>
                <a:gd name="T31" fmla="*/ 2053 h 3503"/>
                <a:gd name="T32" fmla="*/ 663 w 682"/>
                <a:gd name="T33" fmla="*/ 2183 h 3503"/>
                <a:gd name="T34" fmla="*/ 651 w 682"/>
                <a:gd name="T35" fmla="*/ 2312 h 3503"/>
                <a:gd name="T36" fmla="*/ 636 w 682"/>
                <a:gd name="T37" fmla="*/ 2441 h 3503"/>
                <a:gd name="T38" fmla="*/ 619 w 682"/>
                <a:gd name="T39" fmla="*/ 2569 h 3503"/>
                <a:gd name="T40" fmla="*/ 597 w 682"/>
                <a:gd name="T41" fmla="*/ 2697 h 3503"/>
                <a:gd name="T42" fmla="*/ 574 w 682"/>
                <a:gd name="T43" fmla="*/ 2824 h 3503"/>
                <a:gd name="T44" fmla="*/ 549 w 682"/>
                <a:gd name="T45" fmla="*/ 2950 h 3503"/>
                <a:gd name="T46" fmla="*/ 521 w 682"/>
                <a:gd name="T47" fmla="*/ 3075 h 3503"/>
                <a:gd name="T48" fmla="*/ 491 w 682"/>
                <a:gd name="T49" fmla="*/ 3198 h 3503"/>
                <a:gd name="T50" fmla="*/ 457 w 682"/>
                <a:gd name="T51" fmla="*/ 3321 h 3503"/>
                <a:gd name="T52" fmla="*/ 422 w 682"/>
                <a:gd name="T53" fmla="*/ 3443 h 3503"/>
                <a:gd name="T54" fmla="*/ 413 w 682"/>
                <a:gd name="T55" fmla="*/ 3417 h 3503"/>
                <a:gd name="T56" fmla="*/ 430 w 682"/>
                <a:gd name="T57" fmla="*/ 3247 h 3503"/>
                <a:gd name="T58" fmla="*/ 440 w 682"/>
                <a:gd name="T59" fmla="*/ 3081 h 3503"/>
                <a:gd name="T60" fmla="*/ 446 w 682"/>
                <a:gd name="T61" fmla="*/ 2918 h 3503"/>
                <a:gd name="T62" fmla="*/ 447 w 682"/>
                <a:gd name="T63" fmla="*/ 2756 h 3503"/>
                <a:gd name="T64" fmla="*/ 445 w 682"/>
                <a:gd name="T65" fmla="*/ 2597 h 3503"/>
                <a:gd name="T66" fmla="*/ 438 w 682"/>
                <a:gd name="T67" fmla="*/ 2439 h 3503"/>
                <a:gd name="T68" fmla="*/ 429 w 682"/>
                <a:gd name="T69" fmla="*/ 2282 h 3503"/>
                <a:gd name="T70" fmla="*/ 416 w 682"/>
                <a:gd name="T71" fmla="*/ 2124 h 3503"/>
                <a:gd name="T72" fmla="*/ 401 w 682"/>
                <a:gd name="T73" fmla="*/ 1967 h 3503"/>
                <a:gd name="T74" fmla="*/ 376 w 682"/>
                <a:gd name="T75" fmla="*/ 1730 h 3503"/>
                <a:gd name="T76" fmla="*/ 336 w 682"/>
                <a:gd name="T77" fmla="*/ 1410 h 3503"/>
                <a:gd name="T78" fmla="*/ 296 w 682"/>
                <a:gd name="T79" fmla="*/ 1080 h 3503"/>
                <a:gd name="T80" fmla="*/ 265 w 682"/>
                <a:gd name="T81" fmla="*/ 861 h 3503"/>
                <a:gd name="T82" fmla="*/ 243 w 682"/>
                <a:gd name="T83" fmla="*/ 763 h 3503"/>
                <a:gd name="T84" fmla="*/ 219 w 682"/>
                <a:gd name="T85" fmla="*/ 663 h 3503"/>
                <a:gd name="T86" fmla="*/ 192 w 682"/>
                <a:gd name="T87" fmla="*/ 564 h 3503"/>
                <a:gd name="T88" fmla="*/ 162 w 682"/>
                <a:gd name="T89" fmla="*/ 467 h 3503"/>
                <a:gd name="T90" fmla="*/ 126 w 682"/>
                <a:gd name="T91" fmla="*/ 373 h 3503"/>
                <a:gd name="T92" fmla="*/ 93 w 682"/>
                <a:gd name="T93" fmla="*/ 304 h 3503"/>
                <a:gd name="T94" fmla="*/ 69 w 682"/>
                <a:gd name="T95" fmla="*/ 260 h 3503"/>
                <a:gd name="T96" fmla="*/ 43 w 682"/>
                <a:gd name="T97" fmla="*/ 216 h 3503"/>
                <a:gd name="T98" fmla="*/ 15 w 682"/>
                <a:gd name="T99" fmla="*/ 174 h 3503"/>
                <a:gd name="T100" fmla="*/ 27 w 682"/>
                <a:gd name="T101" fmla="*/ 0 h 3503"/>
                <a:gd name="T102" fmla="*/ 80 w 682"/>
                <a:gd name="T103" fmla="*/ 53 h 3503"/>
                <a:gd name="T104" fmla="*/ 130 w 682"/>
                <a:gd name="T105" fmla="*/ 109 h 3503"/>
                <a:gd name="T106" fmla="*/ 175 w 682"/>
                <a:gd name="T107" fmla="*/ 168 h 3503"/>
                <a:gd name="T108" fmla="*/ 216 w 682"/>
                <a:gd name="T109" fmla="*/ 228 h 3503"/>
                <a:gd name="T110" fmla="*/ 255 w 682"/>
                <a:gd name="T111" fmla="*/ 291 h 3503"/>
                <a:gd name="T112" fmla="*/ 290 w 682"/>
                <a:gd name="T113" fmla="*/ 354 h 3503"/>
                <a:gd name="T114" fmla="*/ 322 w 682"/>
                <a:gd name="T115" fmla="*/ 420 h 3503"/>
                <a:gd name="T116" fmla="*/ 352 w 682"/>
                <a:gd name="T117" fmla="*/ 485 h 3503"/>
                <a:gd name="T118" fmla="*/ 409 w 682"/>
                <a:gd name="T119" fmla="*/ 620 h 3503"/>
                <a:gd name="T120" fmla="*/ 461 w 682"/>
                <a:gd name="T121" fmla="*/ 757 h 3503"/>
                <a:gd name="T122" fmla="*/ 512 w 682"/>
                <a:gd name="T123" fmla="*/ 893 h 3503"/>
                <a:gd name="T124" fmla="*/ 564 w 682"/>
                <a:gd name="T125" fmla="*/ 1026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2" h="3503">
                  <a:moveTo>
                    <a:pt x="564" y="1026"/>
                  </a:moveTo>
                  <a:lnTo>
                    <a:pt x="569" y="1049"/>
                  </a:lnTo>
                  <a:lnTo>
                    <a:pt x="575" y="1071"/>
                  </a:lnTo>
                  <a:lnTo>
                    <a:pt x="581" y="1093"/>
                  </a:lnTo>
                  <a:lnTo>
                    <a:pt x="588" y="1114"/>
                  </a:lnTo>
                  <a:lnTo>
                    <a:pt x="602" y="1156"/>
                  </a:lnTo>
                  <a:lnTo>
                    <a:pt x="619" y="1197"/>
                  </a:lnTo>
                  <a:lnTo>
                    <a:pt x="634" y="1237"/>
                  </a:lnTo>
                  <a:lnTo>
                    <a:pt x="649" y="1279"/>
                  </a:lnTo>
                  <a:lnTo>
                    <a:pt x="656" y="1300"/>
                  </a:lnTo>
                  <a:lnTo>
                    <a:pt x="663" y="1321"/>
                  </a:lnTo>
                  <a:lnTo>
                    <a:pt x="669" y="1342"/>
                  </a:lnTo>
                  <a:lnTo>
                    <a:pt x="675" y="1364"/>
                  </a:lnTo>
                  <a:lnTo>
                    <a:pt x="670" y="1371"/>
                  </a:lnTo>
                  <a:lnTo>
                    <a:pt x="666" y="1379"/>
                  </a:lnTo>
                  <a:lnTo>
                    <a:pt x="663" y="1386"/>
                  </a:lnTo>
                  <a:lnTo>
                    <a:pt x="661" y="1392"/>
                  </a:lnTo>
                  <a:lnTo>
                    <a:pt x="660" y="1398"/>
                  </a:lnTo>
                  <a:lnTo>
                    <a:pt x="659" y="1403"/>
                  </a:lnTo>
                  <a:lnTo>
                    <a:pt x="660" y="1409"/>
                  </a:lnTo>
                  <a:lnTo>
                    <a:pt x="661" y="1415"/>
                  </a:lnTo>
                  <a:lnTo>
                    <a:pt x="668" y="1438"/>
                  </a:lnTo>
                  <a:lnTo>
                    <a:pt x="675" y="1466"/>
                  </a:lnTo>
                  <a:lnTo>
                    <a:pt x="678" y="1532"/>
                  </a:lnTo>
                  <a:lnTo>
                    <a:pt x="680" y="1597"/>
                  </a:lnTo>
                  <a:lnTo>
                    <a:pt x="681" y="1662"/>
                  </a:lnTo>
                  <a:lnTo>
                    <a:pt x="682" y="1727"/>
                  </a:lnTo>
                  <a:lnTo>
                    <a:pt x="681" y="1793"/>
                  </a:lnTo>
                  <a:lnTo>
                    <a:pt x="680" y="1858"/>
                  </a:lnTo>
                  <a:lnTo>
                    <a:pt x="678" y="1923"/>
                  </a:lnTo>
                  <a:lnTo>
                    <a:pt x="676" y="1988"/>
                  </a:lnTo>
                  <a:lnTo>
                    <a:pt x="672" y="2053"/>
                  </a:lnTo>
                  <a:lnTo>
                    <a:pt x="668" y="2118"/>
                  </a:lnTo>
                  <a:lnTo>
                    <a:pt x="663" y="2183"/>
                  </a:lnTo>
                  <a:lnTo>
                    <a:pt x="657" y="2247"/>
                  </a:lnTo>
                  <a:lnTo>
                    <a:pt x="651" y="2312"/>
                  </a:lnTo>
                  <a:lnTo>
                    <a:pt x="644" y="2376"/>
                  </a:lnTo>
                  <a:lnTo>
                    <a:pt x="636" y="2441"/>
                  </a:lnTo>
                  <a:lnTo>
                    <a:pt x="628" y="2505"/>
                  </a:lnTo>
                  <a:lnTo>
                    <a:pt x="619" y="2569"/>
                  </a:lnTo>
                  <a:lnTo>
                    <a:pt x="608" y="2633"/>
                  </a:lnTo>
                  <a:lnTo>
                    <a:pt x="597" y="2697"/>
                  </a:lnTo>
                  <a:lnTo>
                    <a:pt x="586" y="2760"/>
                  </a:lnTo>
                  <a:lnTo>
                    <a:pt x="574" y="2824"/>
                  </a:lnTo>
                  <a:lnTo>
                    <a:pt x="562" y="2886"/>
                  </a:lnTo>
                  <a:lnTo>
                    <a:pt x="549" y="2950"/>
                  </a:lnTo>
                  <a:lnTo>
                    <a:pt x="535" y="3012"/>
                  </a:lnTo>
                  <a:lnTo>
                    <a:pt x="521" y="3075"/>
                  </a:lnTo>
                  <a:lnTo>
                    <a:pt x="506" y="3136"/>
                  </a:lnTo>
                  <a:lnTo>
                    <a:pt x="491" y="3198"/>
                  </a:lnTo>
                  <a:lnTo>
                    <a:pt x="473" y="3259"/>
                  </a:lnTo>
                  <a:lnTo>
                    <a:pt x="457" y="3321"/>
                  </a:lnTo>
                  <a:lnTo>
                    <a:pt x="439" y="3382"/>
                  </a:lnTo>
                  <a:lnTo>
                    <a:pt x="422" y="3443"/>
                  </a:lnTo>
                  <a:lnTo>
                    <a:pt x="403" y="3503"/>
                  </a:lnTo>
                  <a:lnTo>
                    <a:pt x="413" y="3417"/>
                  </a:lnTo>
                  <a:lnTo>
                    <a:pt x="422" y="3332"/>
                  </a:lnTo>
                  <a:lnTo>
                    <a:pt x="430" y="3247"/>
                  </a:lnTo>
                  <a:lnTo>
                    <a:pt x="436" y="3164"/>
                  </a:lnTo>
                  <a:lnTo>
                    <a:pt x="440" y="3081"/>
                  </a:lnTo>
                  <a:lnTo>
                    <a:pt x="444" y="2999"/>
                  </a:lnTo>
                  <a:lnTo>
                    <a:pt x="446" y="2918"/>
                  </a:lnTo>
                  <a:lnTo>
                    <a:pt x="447" y="2837"/>
                  </a:lnTo>
                  <a:lnTo>
                    <a:pt x="447" y="2756"/>
                  </a:lnTo>
                  <a:lnTo>
                    <a:pt x="446" y="2677"/>
                  </a:lnTo>
                  <a:lnTo>
                    <a:pt x="445" y="2597"/>
                  </a:lnTo>
                  <a:lnTo>
                    <a:pt x="442" y="2518"/>
                  </a:lnTo>
                  <a:lnTo>
                    <a:pt x="438" y="2439"/>
                  </a:lnTo>
                  <a:lnTo>
                    <a:pt x="434" y="2360"/>
                  </a:lnTo>
                  <a:lnTo>
                    <a:pt x="429" y="2282"/>
                  </a:lnTo>
                  <a:lnTo>
                    <a:pt x="423" y="2203"/>
                  </a:lnTo>
                  <a:lnTo>
                    <a:pt x="416" y="2124"/>
                  </a:lnTo>
                  <a:lnTo>
                    <a:pt x="409" y="2046"/>
                  </a:lnTo>
                  <a:lnTo>
                    <a:pt x="401" y="1967"/>
                  </a:lnTo>
                  <a:lnTo>
                    <a:pt x="393" y="1889"/>
                  </a:lnTo>
                  <a:lnTo>
                    <a:pt x="376" y="1730"/>
                  </a:lnTo>
                  <a:lnTo>
                    <a:pt x="356" y="1571"/>
                  </a:lnTo>
                  <a:lnTo>
                    <a:pt x="336" y="1410"/>
                  </a:lnTo>
                  <a:lnTo>
                    <a:pt x="316" y="1246"/>
                  </a:lnTo>
                  <a:lnTo>
                    <a:pt x="296" y="1080"/>
                  </a:lnTo>
                  <a:lnTo>
                    <a:pt x="276" y="911"/>
                  </a:lnTo>
                  <a:lnTo>
                    <a:pt x="265" y="861"/>
                  </a:lnTo>
                  <a:lnTo>
                    <a:pt x="254" y="812"/>
                  </a:lnTo>
                  <a:lnTo>
                    <a:pt x="243" y="763"/>
                  </a:lnTo>
                  <a:lnTo>
                    <a:pt x="231" y="712"/>
                  </a:lnTo>
                  <a:lnTo>
                    <a:pt x="219" y="663"/>
                  </a:lnTo>
                  <a:lnTo>
                    <a:pt x="206" y="613"/>
                  </a:lnTo>
                  <a:lnTo>
                    <a:pt x="192" y="564"/>
                  </a:lnTo>
                  <a:lnTo>
                    <a:pt x="178" y="516"/>
                  </a:lnTo>
                  <a:lnTo>
                    <a:pt x="162" y="467"/>
                  </a:lnTo>
                  <a:lnTo>
                    <a:pt x="144" y="420"/>
                  </a:lnTo>
                  <a:lnTo>
                    <a:pt x="126" y="373"/>
                  </a:lnTo>
                  <a:lnTo>
                    <a:pt x="104" y="327"/>
                  </a:lnTo>
                  <a:lnTo>
                    <a:pt x="93" y="304"/>
                  </a:lnTo>
                  <a:lnTo>
                    <a:pt x="81" y="282"/>
                  </a:lnTo>
                  <a:lnTo>
                    <a:pt x="69" y="260"/>
                  </a:lnTo>
                  <a:lnTo>
                    <a:pt x="56" y="237"/>
                  </a:lnTo>
                  <a:lnTo>
                    <a:pt x="43" y="216"/>
                  </a:lnTo>
                  <a:lnTo>
                    <a:pt x="29" y="195"/>
                  </a:lnTo>
                  <a:lnTo>
                    <a:pt x="15" y="174"/>
                  </a:lnTo>
                  <a:lnTo>
                    <a:pt x="0" y="154"/>
                  </a:lnTo>
                  <a:lnTo>
                    <a:pt x="27" y="0"/>
                  </a:lnTo>
                  <a:lnTo>
                    <a:pt x="54" y="26"/>
                  </a:lnTo>
                  <a:lnTo>
                    <a:pt x="80" y="53"/>
                  </a:lnTo>
                  <a:lnTo>
                    <a:pt x="106" y="81"/>
                  </a:lnTo>
                  <a:lnTo>
                    <a:pt x="130" y="109"/>
                  </a:lnTo>
                  <a:lnTo>
                    <a:pt x="153" y="138"/>
                  </a:lnTo>
                  <a:lnTo>
                    <a:pt x="175" y="168"/>
                  </a:lnTo>
                  <a:lnTo>
                    <a:pt x="196" y="198"/>
                  </a:lnTo>
                  <a:lnTo>
                    <a:pt x="216" y="228"/>
                  </a:lnTo>
                  <a:lnTo>
                    <a:pt x="236" y="259"/>
                  </a:lnTo>
                  <a:lnTo>
                    <a:pt x="255" y="291"/>
                  </a:lnTo>
                  <a:lnTo>
                    <a:pt x="272" y="322"/>
                  </a:lnTo>
                  <a:lnTo>
                    <a:pt x="290" y="354"/>
                  </a:lnTo>
                  <a:lnTo>
                    <a:pt x="306" y="387"/>
                  </a:lnTo>
                  <a:lnTo>
                    <a:pt x="322" y="420"/>
                  </a:lnTo>
                  <a:lnTo>
                    <a:pt x="338" y="452"/>
                  </a:lnTo>
                  <a:lnTo>
                    <a:pt x="352" y="485"/>
                  </a:lnTo>
                  <a:lnTo>
                    <a:pt x="382" y="553"/>
                  </a:lnTo>
                  <a:lnTo>
                    <a:pt x="409" y="620"/>
                  </a:lnTo>
                  <a:lnTo>
                    <a:pt x="435" y="688"/>
                  </a:lnTo>
                  <a:lnTo>
                    <a:pt x="461" y="757"/>
                  </a:lnTo>
                  <a:lnTo>
                    <a:pt x="487" y="825"/>
                  </a:lnTo>
                  <a:lnTo>
                    <a:pt x="512" y="893"/>
                  </a:lnTo>
                  <a:lnTo>
                    <a:pt x="538" y="959"/>
                  </a:lnTo>
                  <a:lnTo>
                    <a:pt x="564" y="102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8" name="Freeform 94"/>
            <p:cNvSpPr>
              <a:spLocks/>
            </p:cNvSpPr>
            <p:nvPr/>
          </p:nvSpPr>
          <p:spPr bwMode="auto">
            <a:xfrm>
              <a:off x="1393" y="1876"/>
              <a:ext cx="43" cy="121"/>
            </a:xfrm>
            <a:custGeom>
              <a:avLst/>
              <a:gdLst>
                <a:gd name="T0" fmla="*/ 278 w 298"/>
                <a:gd name="T1" fmla="*/ 327 h 733"/>
                <a:gd name="T2" fmla="*/ 276 w 298"/>
                <a:gd name="T3" fmla="*/ 346 h 733"/>
                <a:gd name="T4" fmla="*/ 276 w 298"/>
                <a:gd name="T5" fmla="*/ 365 h 733"/>
                <a:gd name="T6" fmla="*/ 278 w 298"/>
                <a:gd name="T7" fmla="*/ 383 h 733"/>
                <a:gd name="T8" fmla="*/ 280 w 298"/>
                <a:gd name="T9" fmla="*/ 400 h 733"/>
                <a:gd name="T10" fmla="*/ 286 w 298"/>
                <a:gd name="T11" fmla="*/ 435 h 733"/>
                <a:gd name="T12" fmla="*/ 292 w 298"/>
                <a:gd name="T13" fmla="*/ 469 h 733"/>
                <a:gd name="T14" fmla="*/ 295 w 298"/>
                <a:gd name="T15" fmla="*/ 486 h 733"/>
                <a:gd name="T16" fmla="*/ 297 w 298"/>
                <a:gd name="T17" fmla="*/ 504 h 733"/>
                <a:gd name="T18" fmla="*/ 298 w 298"/>
                <a:gd name="T19" fmla="*/ 521 h 733"/>
                <a:gd name="T20" fmla="*/ 298 w 298"/>
                <a:gd name="T21" fmla="*/ 538 h 733"/>
                <a:gd name="T22" fmla="*/ 297 w 298"/>
                <a:gd name="T23" fmla="*/ 555 h 733"/>
                <a:gd name="T24" fmla="*/ 294 w 298"/>
                <a:gd name="T25" fmla="*/ 572 h 733"/>
                <a:gd name="T26" fmla="*/ 292 w 298"/>
                <a:gd name="T27" fmla="*/ 581 h 733"/>
                <a:gd name="T28" fmla="*/ 289 w 298"/>
                <a:gd name="T29" fmla="*/ 589 h 733"/>
                <a:gd name="T30" fmla="*/ 286 w 298"/>
                <a:gd name="T31" fmla="*/ 598 h 733"/>
                <a:gd name="T32" fmla="*/ 282 w 298"/>
                <a:gd name="T33" fmla="*/ 606 h 733"/>
                <a:gd name="T34" fmla="*/ 272 w 298"/>
                <a:gd name="T35" fmla="*/ 733 h 733"/>
                <a:gd name="T36" fmla="*/ 247 w 298"/>
                <a:gd name="T37" fmla="*/ 661 h 733"/>
                <a:gd name="T38" fmla="*/ 219 w 298"/>
                <a:gd name="T39" fmla="*/ 588 h 733"/>
                <a:gd name="T40" fmla="*/ 190 w 298"/>
                <a:gd name="T41" fmla="*/ 514 h 733"/>
                <a:gd name="T42" fmla="*/ 160 w 298"/>
                <a:gd name="T43" fmla="*/ 439 h 733"/>
                <a:gd name="T44" fmla="*/ 130 w 298"/>
                <a:gd name="T45" fmla="*/ 364 h 733"/>
                <a:gd name="T46" fmla="*/ 101 w 298"/>
                <a:gd name="T47" fmla="*/ 287 h 733"/>
                <a:gd name="T48" fmla="*/ 87 w 298"/>
                <a:gd name="T49" fmla="*/ 249 h 733"/>
                <a:gd name="T50" fmla="*/ 74 w 298"/>
                <a:gd name="T51" fmla="*/ 210 h 733"/>
                <a:gd name="T52" fmla="*/ 61 w 298"/>
                <a:gd name="T53" fmla="*/ 172 h 733"/>
                <a:gd name="T54" fmla="*/ 49 w 298"/>
                <a:gd name="T55" fmla="*/ 134 h 733"/>
                <a:gd name="T56" fmla="*/ 0 w 298"/>
                <a:gd name="T57" fmla="*/ 0 h 733"/>
                <a:gd name="T58" fmla="*/ 17 w 298"/>
                <a:gd name="T59" fmla="*/ 22 h 733"/>
                <a:gd name="T60" fmla="*/ 35 w 298"/>
                <a:gd name="T61" fmla="*/ 43 h 733"/>
                <a:gd name="T62" fmla="*/ 54 w 298"/>
                <a:gd name="T63" fmla="*/ 63 h 733"/>
                <a:gd name="T64" fmla="*/ 73 w 298"/>
                <a:gd name="T65" fmla="*/ 82 h 733"/>
                <a:gd name="T66" fmla="*/ 113 w 298"/>
                <a:gd name="T67" fmla="*/ 119 h 733"/>
                <a:gd name="T68" fmla="*/ 154 w 298"/>
                <a:gd name="T69" fmla="*/ 154 h 733"/>
                <a:gd name="T70" fmla="*/ 173 w 298"/>
                <a:gd name="T71" fmla="*/ 172 h 733"/>
                <a:gd name="T72" fmla="*/ 192 w 298"/>
                <a:gd name="T73" fmla="*/ 191 h 733"/>
                <a:gd name="T74" fmla="*/ 210 w 298"/>
                <a:gd name="T75" fmla="*/ 210 h 733"/>
                <a:gd name="T76" fmla="*/ 226 w 298"/>
                <a:gd name="T77" fmla="*/ 231 h 733"/>
                <a:gd name="T78" fmla="*/ 234 w 298"/>
                <a:gd name="T79" fmla="*/ 242 h 733"/>
                <a:gd name="T80" fmla="*/ 242 w 298"/>
                <a:gd name="T81" fmla="*/ 253 h 733"/>
                <a:gd name="T82" fmla="*/ 249 w 298"/>
                <a:gd name="T83" fmla="*/ 265 h 733"/>
                <a:gd name="T84" fmla="*/ 255 w 298"/>
                <a:gd name="T85" fmla="*/ 276 h 733"/>
                <a:gd name="T86" fmla="*/ 261 w 298"/>
                <a:gd name="T87" fmla="*/ 288 h 733"/>
                <a:gd name="T88" fmla="*/ 267 w 298"/>
                <a:gd name="T89" fmla="*/ 301 h 733"/>
                <a:gd name="T90" fmla="*/ 272 w 298"/>
                <a:gd name="T91" fmla="*/ 314 h 733"/>
                <a:gd name="T92" fmla="*/ 278 w 298"/>
                <a:gd name="T93" fmla="*/ 327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8" h="733">
                  <a:moveTo>
                    <a:pt x="278" y="327"/>
                  </a:moveTo>
                  <a:lnTo>
                    <a:pt x="276" y="346"/>
                  </a:lnTo>
                  <a:lnTo>
                    <a:pt x="276" y="365"/>
                  </a:lnTo>
                  <a:lnTo>
                    <a:pt x="278" y="383"/>
                  </a:lnTo>
                  <a:lnTo>
                    <a:pt x="280" y="400"/>
                  </a:lnTo>
                  <a:lnTo>
                    <a:pt x="286" y="435"/>
                  </a:lnTo>
                  <a:lnTo>
                    <a:pt x="292" y="469"/>
                  </a:lnTo>
                  <a:lnTo>
                    <a:pt x="295" y="486"/>
                  </a:lnTo>
                  <a:lnTo>
                    <a:pt x="297" y="504"/>
                  </a:lnTo>
                  <a:lnTo>
                    <a:pt x="298" y="521"/>
                  </a:lnTo>
                  <a:lnTo>
                    <a:pt x="298" y="538"/>
                  </a:lnTo>
                  <a:lnTo>
                    <a:pt x="297" y="555"/>
                  </a:lnTo>
                  <a:lnTo>
                    <a:pt x="294" y="572"/>
                  </a:lnTo>
                  <a:lnTo>
                    <a:pt x="292" y="581"/>
                  </a:lnTo>
                  <a:lnTo>
                    <a:pt x="289" y="589"/>
                  </a:lnTo>
                  <a:lnTo>
                    <a:pt x="286" y="598"/>
                  </a:lnTo>
                  <a:lnTo>
                    <a:pt x="282" y="606"/>
                  </a:lnTo>
                  <a:lnTo>
                    <a:pt x="272" y="733"/>
                  </a:lnTo>
                  <a:lnTo>
                    <a:pt x="247" y="661"/>
                  </a:lnTo>
                  <a:lnTo>
                    <a:pt x="219" y="588"/>
                  </a:lnTo>
                  <a:lnTo>
                    <a:pt x="190" y="514"/>
                  </a:lnTo>
                  <a:lnTo>
                    <a:pt x="160" y="439"/>
                  </a:lnTo>
                  <a:lnTo>
                    <a:pt x="130" y="364"/>
                  </a:lnTo>
                  <a:lnTo>
                    <a:pt x="101" y="287"/>
                  </a:lnTo>
                  <a:lnTo>
                    <a:pt x="87" y="249"/>
                  </a:lnTo>
                  <a:lnTo>
                    <a:pt x="74" y="210"/>
                  </a:lnTo>
                  <a:lnTo>
                    <a:pt x="61" y="172"/>
                  </a:lnTo>
                  <a:lnTo>
                    <a:pt x="49" y="134"/>
                  </a:lnTo>
                  <a:lnTo>
                    <a:pt x="0" y="0"/>
                  </a:lnTo>
                  <a:lnTo>
                    <a:pt x="17" y="22"/>
                  </a:lnTo>
                  <a:lnTo>
                    <a:pt x="35" y="43"/>
                  </a:lnTo>
                  <a:lnTo>
                    <a:pt x="54" y="63"/>
                  </a:lnTo>
                  <a:lnTo>
                    <a:pt x="73" y="82"/>
                  </a:lnTo>
                  <a:lnTo>
                    <a:pt x="113" y="119"/>
                  </a:lnTo>
                  <a:lnTo>
                    <a:pt x="154" y="154"/>
                  </a:lnTo>
                  <a:lnTo>
                    <a:pt x="173" y="172"/>
                  </a:lnTo>
                  <a:lnTo>
                    <a:pt x="192" y="191"/>
                  </a:lnTo>
                  <a:lnTo>
                    <a:pt x="210" y="210"/>
                  </a:lnTo>
                  <a:lnTo>
                    <a:pt x="226" y="231"/>
                  </a:lnTo>
                  <a:lnTo>
                    <a:pt x="234" y="242"/>
                  </a:lnTo>
                  <a:lnTo>
                    <a:pt x="242" y="253"/>
                  </a:lnTo>
                  <a:lnTo>
                    <a:pt x="249" y="265"/>
                  </a:lnTo>
                  <a:lnTo>
                    <a:pt x="255" y="276"/>
                  </a:lnTo>
                  <a:lnTo>
                    <a:pt x="261" y="288"/>
                  </a:lnTo>
                  <a:lnTo>
                    <a:pt x="267" y="301"/>
                  </a:lnTo>
                  <a:lnTo>
                    <a:pt x="272" y="314"/>
                  </a:lnTo>
                  <a:lnTo>
                    <a:pt x="278" y="3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99" name="Freeform 95"/>
            <p:cNvSpPr>
              <a:spLocks/>
            </p:cNvSpPr>
            <p:nvPr/>
          </p:nvSpPr>
          <p:spPr bwMode="auto">
            <a:xfrm>
              <a:off x="1394" y="2106"/>
              <a:ext cx="72" cy="417"/>
            </a:xfrm>
            <a:custGeom>
              <a:avLst/>
              <a:gdLst>
                <a:gd name="T0" fmla="*/ 403 w 487"/>
                <a:gd name="T1" fmla="*/ 1566 h 2527"/>
                <a:gd name="T2" fmla="*/ 395 w 487"/>
                <a:gd name="T3" fmla="*/ 1647 h 2527"/>
                <a:gd name="T4" fmla="*/ 378 w 487"/>
                <a:gd name="T5" fmla="*/ 1770 h 2527"/>
                <a:gd name="T6" fmla="*/ 352 w 487"/>
                <a:gd name="T7" fmla="*/ 1937 h 2527"/>
                <a:gd name="T8" fmla="*/ 336 w 487"/>
                <a:gd name="T9" fmla="*/ 2065 h 2527"/>
                <a:gd name="T10" fmla="*/ 329 w 487"/>
                <a:gd name="T11" fmla="*/ 2150 h 2527"/>
                <a:gd name="T12" fmla="*/ 324 w 487"/>
                <a:gd name="T13" fmla="*/ 2211 h 2527"/>
                <a:gd name="T14" fmla="*/ 322 w 487"/>
                <a:gd name="T15" fmla="*/ 2251 h 2527"/>
                <a:gd name="T16" fmla="*/ 324 w 487"/>
                <a:gd name="T17" fmla="*/ 2311 h 2527"/>
                <a:gd name="T18" fmla="*/ 332 w 487"/>
                <a:gd name="T19" fmla="*/ 2394 h 2527"/>
                <a:gd name="T20" fmla="*/ 341 w 487"/>
                <a:gd name="T21" fmla="*/ 2473 h 2527"/>
                <a:gd name="T22" fmla="*/ 334 w 487"/>
                <a:gd name="T23" fmla="*/ 2513 h 2527"/>
                <a:gd name="T24" fmla="*/ 312 w 487"/>
                <a:gd name="T25" fmla="*/ 2520 h 2527"/>
                <a:gd name="T26" fmla="*/ 280 w 487"/>
                <a:gd name="T27" fmla="*/ 2525 h 2527"/>
                <a:gd name="T28" fmla="*/ 237 w 487"/>
                <a:gd name="T29" fmla="*/ 2527 h 2527"/>
                <a:gd name="T30" fmla="*/ 196 w 487"/>
                <a:gd name="T31" fmla="*/ 2524 h 2527"/>
                <a:gd name="T32" fmla="*/ 133 w 487"/>
                <a:gd name="T33" fmla="*/ 2515 h 2527"/>
                <a:gd name="T34" fmla="*/ 71 w 487"/>
                <a:gd name="T35" fmla="*/ 2508 h 2527"/>
                <a:gd name="T36" fmla="*/ 28 w 487"/>
                <a:gd name="T37" fmla="*/ 2508 h 2527"/>
                <a:gd name="T38" fmla="*/ 2 w 487"/>
                <a:gd name="T39" fmla="*/ 2471 h 2527"/>
                <a:gd name="T40" fmla="*/ 0 w 487"/>
                <a:gd name="T41" fmla="*/ 2397 h 2527"/>
                <a:gd name="T42" fmla="*/ 5 w 487"/>
                <a:gd name="T43" fmla="*/ 2325 h 2527"/>
                <a:gd name="T44" fmla="*/ 15 w 487"/>
                <a:gd name="T45" fmla="*/ 2255 h 2527"/>
                <a:gd name="T46" fmla="*/ 28 w 487"/>
                <a:gd name="T47" fmla="*/ 2185 h 2527"/>
                <a:gd name="T48" fmla="*/ 45 w 487"/>
                <a:gd name="T49" fmla="*/ 2117 h 2527"/>
                <a:gd name="T50" fmla="*/ 76 w 487"/>
                <a:gd name="T51" fmla="*/ 2018 h 2527"/>
                <a:gd name="T52" fmla="*/ 122 w 487"/>
                <a:gd name="T53" fmla="*/ 1887 h 2527"/>
                <a:gd name="T54" fmla="*/ 168 w 487"/>
                <a:gd name="T55" fmla="*/ 1756 h 2527"/>
                <a:gd name="T56" fmla="*/ 199 w 487"/>
                <a:gd name="T57" fmla="*/ 1655 h 2527"/>
                <a:gd name="T58" fmla="*/ 216 w 487"/>
                <a:gd name="T59" fmla="*/ 1587 h 2527"/>
                <a:gd name="T60" fmla="*/ 230 w 487"/>
                <a:gd name="T61" fmla="*/ 1518 h 2527"/>
                <a:gd name="T62" fmla="*/ 240 w 487"/>
                <a:gd name="T63" fmla="*/ 1447 h 2527"/>
                <a:gd name="T64" fmla="*/ 255 w 487"/>
                <a:gd name="T65" fmla="*/ 1370 h 2527"/>
                <a:gd name="T66" fmla="*/ 277 w 487"/>
                <a:gd name="T67" fmla="*/ 1286 h 2527"/>
                <a:gd name="T68" fmla="*/ 297 w 487"/>
                <a:gd name="T69" fmla="*/ 1201 h 2527"/>
                <a:gd name="T70" fmla="*/ 313 w 487"/>
                <a:gd name="T71" fmla="*/ 1114 h 2527"/>
                <a:gd name="T72" fmla="*/ 328 w 487"/>
                <a:gd name="T73" fmla="*/ 1028 h 2527"/>
                <a:gd name="T74" fmla="*/ 340 w 487"/>
                <a:gd name="T75" fmla="*/ 939 h 2527"/>
                <a:gd name="T76" fmla="*/ 356 w 487"/>
                <a:gd name="T77" fmla="*/ 805 h 2527"/>
                <a:gd name="T78" fmla="*/ 370 w 487"/>
                <a:gd name="T79" fmla="*/ 626 h 2527"/>
                <a:gd name="T80" fmla="*/ 380 w 487"/>
                <a:gd name="T81" fmla="*/ 445 h 2527"/>
                <a:gd name="T82" fmla="*/ 387 w 487"/>
                <a:gd name="T83" fmla="*/ 265 h 2527"/>
                <a:gd name="T84" fmla="*/ 392 w 487"/>
                <a:gd name="T85" fmla="*/ 87 h 2527"/>
                <a:gd name="T86" fmla="*/ 412 w 487"/>
                <a:gd name="T87" fmla="*/ 90 h 2527"/>
                <a:gd name="T88" fmla="*/ 443 w 487"/>
                <a:gd name="T89" fmla="*/ 276 h 2527"/>
                <a:gd name="T90" fmla="*/ 462 w 487"/>
                <a:gd name="T91" fmla="*/ 418 h 2527"/>
                <a:gd name="T92" fmla="*/ 472 w 487"/>
                <a:gd name="T93" fmla="*/ 514 h 2527"/>
                <a:gd name="T94" fmla="*/ 479 w 487"/>
                <a:gd name="T95" fmla="*/ 610 h 2527"/>
                <a:gd name="T96" fmla="*/ 484 w 487"/>
                <a:gd name="T97" fmla="*/ 706 h 2527"/>
                <a:gd name="T98" fmla="*/ 487 w 487"/>
                <a:gd name="T99" fmla="*/ 804 h 2527"/>
                <a:gd name="T100" fmla="*/ 487 w 487"/>
                <a:gd name="T101" fmla="*/ 901 h 2527"/>
                <a:gd name="T102" fmla="*/ 483 w 487"/>
                <a:gd name="T103" fmla="*/ 998 h 2527"/>
                <a:gd name="T104" fmla="*/ 477 w 487"/>
                <a:gd name="T105" fmla="*/ 1095 h 2527"/>
                <a:gd name="T106" fmla="*/ 467 w 487"/>
                <a:gd name="T107" fmla="*/ 1192 h 2527"/>
                <a:gd name="T108" fmla="*/ 454 w 487"/>
                <a:gd name="T109" fmla="*/ 1288 h 2527"/>
                <a:gd name="T110" fmla="*/ 437 w 487"/>
                <a:gd name="T111" fmla="*/ 1384 h 2527"/>
                <a:gd name="T112" fmla="*/ 417 w 487"/>
                <a:gd name="T113" fmla="*/ 147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7" h="2527">
                  <a:moveTo>
                    <a:pt x="405" y="1527"/>
                  </a:moveTo>
                  <a:lnTo>
                    <a:pt x="403" y="1566"/>
                  </a:lnTo>
                  <a:lnTo>
                    <a:pt x="399" y="1606"/>
                  </a:lnTo>
                  <a:lnTo>
                    <a:pt x="395" y="1647"/>
                  </a:lnTo>
                  <a:lnTo>
                    <a:pt x="390" y="1687"/>
                  </a:lnTo>
                  <a:lnTo>
                    <a:pt x="378" y="1770"/>
                  </a:lnTo>
                  <a:lnTo>
                    <a:pt x="365" y="1852"/>
                  </a:lnTo>
                  <a:lnTo>
                    <a:pt x="352" y="1937"/>
                  </a:lnTo>
                  <a:lnTo>
                    <a:pt x="341" y="2022"/>
                  </a:lnTo>
                  <a:lnTo>
                    <a:pt x="336" y="2065"/>
                  </a:lnTo>
                  <a:lnTo>
                    <a:pt x="332" y="2107"/>
                  </a:lnTo>
                  <a:lnTo>
                    <a:pt x="329" y="2150"/>
                  </a:lnTo>
                  <a:lnTo>
                    <a:pt x="326" y="2193"/>
                  </a:lnTo>
                  <a:lnTo>
                    <a:pt x="324" y="2211"/>
                  </a:lnTo>
                  <a:lnTo>
                    <a:pt x="323" y="2230"/>
                  </a:lnTo>
                  <a:lnTo>
                    <a:pt x="322" y="2251"/>
                  </a:lnTo>
                  <a:lnTo>
                    <a:pt x="322" y="2271"/>
                  </a:lnTo>
                  <a:lnTo>
                    <a:pt x="324" y="2311"/>
                  </a:lnTo>
                  <a:lnTo>
                    <a:pt x="328" y="2352"/>
                  </a:lnTo>
                  <a:lnTo>
                    <a:pt x="332" y="2394"/>
                  </a:lnTo>
                  <a:lnTo>
                    <a:pt x="337" y="2434"/>
                  </a:lnTo>
                  <a:lnTo>
                    <a:pt x="341" y="2473"/>
                  </a:lnTo>
                  <a:lnTo>
                    <a:pt x="345" y="2509"/>
                  </a:lnTo>
                  <a:lnTo>
                    <a:pt x="334" y="2513"/>
                  </a:lnTo>
                  <a:lnTo>
                    <a:pt x="323" y="2517"/>
                  </a:lnTo>
                  <a:lnTo>
                    <a:pt x="312" y="2520"/>
                  </a:lnTo>
                  <a:lnTo>
                    <a:pt x="301" y="2522"/>
                  </a:lnTo>
                  <a:lnTo>
                    <a:pt x="280" y="2525"/>
                  </a:lnTo>
                  <a:lnTo>
                    <a:pt x="258" y="2527"/>
                  </a:lnTo>
                  <a:lnTo>
                    <a:pt x="237" y="2527"/>
                  </a:lnTo>
                  <a:lnTo>
                    <a:pt x="217" y="2526"/>
                  </a:lnTo>
                  <a:lnTo>
                    <a:pt x="196" y="2524"/>
                  </a:lnTo>
                  <a:lnTo>
                    <a:pt x="175" y="2521"/>
                  </a:lnTo>
                  <a:lnTo>
                    <a:pt x="133" y="2515"/>
                  </a:lnTo>
                  <a:lnTo>
                    <a:pt x="92" y="2510"/>
                  </a:lnTo>
                  <a:lnTo>
                    <a:pt x="71" y="2508"/>
                  </a:lnTo>
                  <a:lnTo>
                    <a:pt x="49" y="2507"/>
                  </a:lnTo>
                  <a:lnTo>
                    <a:pt x="28" y="2508"/>
                  </a:lnTo>
                  <a:lnTo>
                    <a:pt x="5" y="2509"/>
                  </a:lnTo>
                  <a:lnTo>
                    <a:pt x="2" y="2471"/>
                  </a:lnTo>
                  <a:lnTo>
                    <a:pt x="0" y="2434"/>
                  </a:lnTo>
                  <a:lnTo>
                    <a:pt x="0" y="2397"/>
                  </a:lnTo>
                  <a:lnTo>
                    <a:pt x="2" y="2360"/>
                  </a:lnTo>
                  <a:lnTo>
                    <a:pt x="5" y="2325"/>
                  </a:lnTo>
                  <a:lnTo>
                    <a:pt x="9" y="2289"/>
                  </a:lnTo>
                  <a:lnTo>
                    <a:pt x="15" y="2255"/>
                  </a:lnTo>
                  <a:lnTo>
                    <a:pt x="21" y="2219"/>
                  </a:lnTo>
                  <a:lnTo>
                    <a:pt x="28" y="2185"/>
                  </a:lnTo>
                  <a:lnTo>
                    <a:pt x="37" y="2152"/>
                  </a:lnTo>
                  <a:lnTo>
                    <a:pt x="45" y="2117"/>
                  </a:lnTo>
                  <a:lnTo>
                    <a:pt x="55" y="2084"/>
                  </a:lnTo>
                  <a:lnTo>
                    <a:pt x="76" y="2018"/>
                  </a:lnTo>
                  <a:lnTo>
                    <a:pt x="98" y="1952"/>
                  </a:lnTo>
                  <a:lnTo>
                    <a:pt x="122" y="1887"/>
                  </a:lnTo>
                  <a:lnTo>
                    <a:pt x="146" y="1821"/>
                  </a:lnTo>
                  <a:lnTo>
                    <a:pt x="168" y="1756"/>
                  </a:lnTo>
                  <a:lnTo>
                    <a:pt x="189" y="1689"/>
                  </a:lnTo>
                  <a:lnTo>
                    <a:pt x="199" y="1655"/>
                  </a:lnTo>
                  <a:lnTo>
                    <a:pt x="208" y="1622"/>
                  </a:lnTo>
                  <a:lnTo>
                    <a:pt x="216" y="1587"/>
                  </a:lnTo>
                  <a:lnTo>
                    <a:pt x="224" y="1553"/>
                  </a:lnTo>
                  <a:lnTo>
                    <a:pt x="230" y="1518"/>
                  </a:lnTo>
                  <a:lnTo>
                    <a:pt x="236" y="1482"/>
                  </a:lnTo>
                  <a:lnTo>
                    <a:pt x="240" y="1447"/>
                  </a:lnTo>
                  <a:lnTo>
                    <a:pt x="243" y="1411"/>
                  </a:lnTo>
                  <a:lnTo>
                    <a:pt x="255" y="1370"/>
                  </a:lnTo>
                  <a:lnTo>
                    <a:pt x="267" y="1328"/>
                  </a:lnTo>
                  <a:lnTo>
                    <a:pt x="277" y="1286"/>
                  </a:lnTo>
                  <a:lnTo>
                    <a:pt x="287" y="1244"/>
                  </a:lnTo>
                  <a:lnTo>
                    <a:pt x="297" y="1201"/>
                  </a:lnTo>
                  <a:lnTo>
                    <a:pt x="305" y="1158"/>
                  </a:lnTo>
                  <a:lnTo>
                    <a:pt x="313" y="1114"/>
                  </a:lnTo>
                  <a:lnTo>
                    <a:pt x="321" y="1071"/>
                  </a:lnTo>
                  <a:lnTo>
                    <a:pt x="328" y="1028"/>
                  </a:lnTo>
                  <a:lnTo>
                    <a:pt x="334" y="983"/>
                  </a:lnTo>
                  <a:lnTo>
                    <a:pt x="340" y="939"/>
                  </a:lnTo>
                  <a:lnTo>
                    <a:pt x="346" y="895"/>
                  </a:lnTo>
                  <a:lnTo>
                    <a:pt x="356" y="805"/>
                  </a:lnTo>
                  <a:lnTo>
                    <a:pt x="364" y="715"/>
                  </a:lnTo>
                  <a:lnTo>
                    <a:pt x="370" y="626"/>
                  </a:lnTo>
                  <a:lnTo>
                    <a:pt x="376" y="535"/>
                  </a:lnTo>
                  <a:lnTo>
                    <a:pt x="380" y="445"/>
                  </a:lnTo>
                  <a:lnTo>
                    <a:pt x="384" y="355"/>
                  </a:lnTo>
                  <a:lnTo>
                    <a:pt x="387" y="265"/>
                  </a:lnTo>
                  <a:lnTo>
                    <a:pt x="390" y="176"/>
                  </a:lnTo>
                  <a:lnTo>
                    <a:pt x="392" y="87"/>
                  </a:lnTo>
                  <a:lnTo>
                    <a:pt x="394" y="0"/>
                  </a:lnTo>
                  <a:lnTo>
                    <a:pt x="412" y="90"/>
                  </a:lnTo>
                  <a:lnTo>
                    <a:pt x="428" y="183"/>
                  </a:lnTo>
                  <a:lnTo>
                    <a:pt x="443" y="276"/>
                  </a:lnTo>
                  <a:lnTo>
                    <a:pt x="456" y="371"/>
                  </a:lnTo>
                  <a:lnTo>
                    <a:pt x="462" y="418"/>
                  </a:lnTo>
                  <a:lnTo>
                    <a:pt x="467" y="466"/>
                  </a:lnTo>
                  <a:lnTo>
                    <a:pt x="472" y="514"/>
                  </a:lnTo>
                  <a:lnTo>
                    <a:pt x="476" y="562"/>
                  </a:lnTo>
                  <a:lnTo>
                    <a:pt x="479" y="610"/>
                  </a:lnTo>
                  <a:lnTo>
                    <a:pt x="482" y="658"/>
                  </a:lnTo>
                  <a:lnTo>
                    <a:pt x="484" y="706"/>
                  </a:lnTo>
                  <a:lnTo>
                    <a:pt x="486" y="756"/>
                  </a:lnTo>
                  <a:lnTo>
                    <a:pt x="487" y="804"/>
                  </a:lnTo>
                  <a:lnTo>
                    <a:pt x="487" y="852"/>
                  </a:lnTo>
                  <a:lnTo>
                    <a:pt x="487" y="901"/>
                  </a:lnTo>
                  <a:lnTo>
                    <a:pt x="485" y="949"/>
                  </a:lnTo>
                  <a:lnTo>
                    <a:pt x="483" y="998"/>
                  </a:lnTo>
                  <a:lnTo>
                    <a:pt x="480" y="1047"/>
                  </a:lnTo>
                  <a:lnTo>
                    <a:pt x="477" y="1095"/>
                  </a:lnTo>
                  <a:lnTo>
                    <a:pt x="472" y="1144"/>
                  </a:lnTo>
                  <a:lnTo>
                    <a:pt x="467" y="1192"/>
                  </a:lnTo>
                  <a:lnTo>
                    <a:pt x="461" y="1240"/>
                  </a:lnTo>
                  <a:lnTo>
                    <a:pt x="454" y="1288"/>
                  </a:lnTo>
                  <a:lnTo>
                    <a:pt x="446" y="1336"/>
                  </a:lnTo>
                  <a:lnTo>
                    <a:pt x="437" y="1384"/>
                  </a:lnTo>
                  <a:lnTo>
                    <a:pt x="428" y="1432"/>
                  </a:lnTo>
                  <a:lnTo>
                    <a:pt x="417" y="1479"/>
                  </a:lnTo>
                  <a:lnTo>
                    <a:pt x="405" y="15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0" name="Freeform 96"/>
            <p:cNvSpPr>
              <a:spLocks/>
            </p:cNvSpPr>
            <p:nvPr/>
          </p:nvSpPr>
          <p:spPr bwMode="auto">
            <a:xfrm>
              <a:off x="1452" y="2377"/>
              <a:ext cx="28" cy="140"/>
            </a:xfrm>
            <a:custGeom>
              <a:avLst/>
              <a:gdLst>
                <a:gd name="T0" fmla="*/ 189 w 189"/>
                <a:gd name="T1" fmla="*/ 750 h 848"/>
                <a:gd name="T2" fmla="*/ 182 w 189"/>
                <a:gd name="T3" fmla="*/ 760 h 848"/>
                <a:gd name="T4" fmla="*/ 175 w 189"/>
                <a:gd name="T5" fmla="*/ 769 h 848"/>
                <a:gd name="T6" fmla="*/ 166 w 189"/>
                <a:gd name="T7" fmla="*/ 778 h 848"/>
                <a:gd name="T8" fmla="*/ 157 w 189"/>
                <a:gd name="T9" fmla="*/ 786 h 848"/>
                <a:gd name="T10" fmla="*/ 147 w 189"/>
                <a:gd name="T11" fmla="*/ 794 h 848"/>
                <a:gd name="T12" fmla="*/ 136 w 189"/>
                <a:gd name="T13" fmla="*/ 800 h 848"/>
                <a:gd name="T14" fmla="*/ 125 w 189"/>
                <a:gd name="T15" fmla="*/ 807 h 848"/>
                <a:gd name="T16" fmla="*/ 113 w 189"/>
                <a:gd name="T17" fmla="*/ 813 h 848"/>
                <a:gd name="T18" fmla="*/ 90 w 189"/>
                <a:gd name="T19" fmla="*/ 824 h 848"/>
                <a:gd name="T20" fmla="*/ 66 w 189"/>
                <a:gd name="T21" fmla="*/ 833 h 848"/>
                <a:gd name="T22" fmla="*/ 42 w 189"/>
                <a:gd name="T23" fmla="*/ 841 h 848"/>
                <a:gd name="T24" fmla="*/ 19 w 189"/>
                <a:gd name="T25" fmla="*/ 848 h 848"/>
                <a:gd name="T26" fmla="*/ 21 w 189"/>
                <a:gd name="T27" fmla="*/ 842 h 848"/>
                <a:gd name="T28" fmla="*/ 23 w 189"/>
                <a:gd name="T29" fmla="*/ 836 h 848"/>
                <a:gd name="T30" fmla="*/ 23 w 189"/>
                <a:gd name="T31" fmla="*/ 830 h 848"/>
                <a:gd name="T32" fmla="*/ 22 w 189"/>
                <a:gd name="T33" fmla="*/ 825 h 848"/>
                <a:gd name="T34" fmla="*/ 19 w 189"/>
                <a:gd name="T35" fmla="*/ 815 h 848"/>
                <a:gd name="T36" fmla="*/ 14 w 189"/>
                <a:gd name="T37" fmla="*/ 806 h 848"/>
                <a:gd name="T38" fmla="*/ 9 w 189"/>
                <a:gd name="T39" fmla="*/ 796 h 848"/>
                <a:gd name="T40" fmla="*/ 4 w 189"/>
                <a:gd name="T41" fmla="*/ 786 h 848"/>
                <a:gd name="T42" fmla="*/ 2 w 189"/>
                <a:gd name="T43" fmla="*/ 781 h 848"/>
                <a:gd name="T44" fmla="*/ 1 w 189"/>
                <a:gd name="T45" fmla="*/ 775 h 848"/>
                <a:gd name="T46" fmla="*/ 0 w 189"/>
                <a:gd name="T47" fmla="*/ 768 h 848"/>
                <a:gd name="T48" fmla="*/ 1 w 189"/>
                <a:gd name="T49" fmla="*/ 761 h 848"/>
                <a:gd name="T50" fmla="*/ 1 w 189"/>
                <a:gd name="T51" fmla="*/ 712 h 848"/>
                <a:gd name="T52" fmla="*/ 0 w 189"/>
                <a:gd name="T53" fmla="*/ 664 h 848"/>
                <a:gd name="T54" fmla="*/ 0 w 189"/>
                <a:gd name="T55" fmla="*/ 615 h 848"/>
                <a:gd name="T56" fmla="*/ 0 w 189"/>
                <a:gd name="T57" fmla="*/ 565 h 848"/>
                <a:gd name="T58" fmla="*/ 1 w 189"/>
                <a:gd name="T59" fmla="*/ 516 h 848"/>
                <a:gd name="T60" fmla="*/ 2 w 189"/>
                <a:gd name="T61" fmla="*/ 467 h 848"/>
                <a:gd name="T62" fmla="*/ 4 w 189"/>
                <a:gd name="T63" fmla="*/ 418 h 848"/>
                <a:gd name="T64" fmla="*/ 6 w 189"/>
                <a:gd name="T65" fmla="*/ 370 h 848"/>
                <a:gd name="T66" fmla="*/ 10 w 189"/>
                <a:gd name="T67" fmla="*/ 321 h 848"/>
                <a:gd name="T68" fmla="*/ 14 w 189"/>
                <a:gd name="T69" fmla="*/ 273 h 848"/>
                <a:gd name="T70" fmla="*/ 20 w 189"/>
                <a:gd name="T71" fmla="*/ 225 h 848"/>
                <a:gd name="T72" fmla="*/ 28 w 189"/>
                <a:gd name="T73" fmla="*/ 179 h 848"/>
                <a:gd name="T74" fmla="*/ 36 w 189"/>
                <a:gd name="T75" fmla="*/ 133 h 848"/>
                <a:gd name="T76" fmla="*/ 47 w 189"/>
                <a:gd name="T77" fmla="*/ 87 h 848"/>
                <a:gd name="T78" fmla="*/ 53 w 189"/>
                <a:gd name="T79" fmla="*/ 65 h 848"/>
                <a:gd name="T80" fmla="*/ 59 w 189"/>
                <a:gd name="T81" fmla="*/ 43 h 848"/>
                <a:gd name="T82" fmla="*/ 66 w 189"/>
                <a:gd name="T83" fmla="*/ 22 h 848"/>
                <a:gd name="T84" fmla="*/ 74 w 189"/>
                <a:gd name="T85" fmla="*/ 0 h 848"/>
                <a:gd name="T86" fmla="*/ 86 w 189"/>
                <a:gd name="T87" fmla="*/ 43 h 848"/>
                <a:gd name="T88" fmla="*/ 97 w 189"/>
                <a:gd name="T89" fmla="*/ 87 h 848"/>
                <a:gd name="T90" fmla="*/ 107 w 189"/>
                <a:gd name="T91" fmla="*/ 133 h 848"/>
                <a:gd name="T92" fmla="*/ 116 w 189"/>
                <a:gd name="T93" fmla="*/ 180 h 848"/>
                <a:gd name="T94" fmla="*/ 125 w 189"/>
                <a:gd name="T95" fmla="*/ 228 h 848"/>
                <a:gd name="T96" fmla="*/ 133 w 189"/>
                <a:gd name="T97" fmla="*/ 275 h 848"/>
                <a:gd name="T98" fmla="*/ 140 w 189"/>
                <a:gd name="T99" fmla="*/ 323 h 848"/>
                <a:gd name="T100" fmla="*/ 147 w 189"/>
                <a:gd name="T101" fmla="*/ 373 h 848"/>
                <a:gd name="T102" fmla="*/ 153 w 189"/>
                <a:gd name="T103" fmla="*/ 421 h 848"/>
                <a:gd name="T104" fmla="*/ 158 w 189"/>
                <a:gd name="T105" fmla="*/ 469 h 848"/>
                <a:gd name="T106" fmla="*/ 164 w 189"/>
                <a:gd name="T107" fmla="*/ 518 h 848"/>
                <a:gd name="T108" fmla="*/ 169 w 189"/>
                <a:gd name="T109" fmla="*/ 566 h 848"/>
                <a:gd name="T110" fmla="*/ 174 w 189"/>
                <a:gd name="T111" fmla="*/ 614 h 848"/>
                <a:gd name="T112" fmla="*/ 179 w 189"/>
                <a:gd name="T113" fmla="*/ 660 h 848"/>
                <a:gd name="T114" fmla="*/ 184 w 189"/>
                <a:gd name="T115" fmla="*/ 705 h 848"/>
                <a:gd name="T116" fmla="*/ 189 w 189"/>
                <a:gd name="T117" fmla="*/ 75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9" h="848">
                  <a:moveTo>
                    <a:pt x="189" y="750"/>
                  </a:moveTo>
                  <a:lnTo>
                    <a:pt x="182" y="760"/>
                  </a:lnTo>
                  <a:lnTo>
                    <a:pt x="175" y="769"/>
                  </a:lnTo>
                  <a:lnTo>
                    <a:pt x="166" y="778"/>
                  </a:lnTo>
                  <a:lnTo>
                    <a:pt x="157" y="786"/>
                  </a:lnTo>
                  <a:lnTo>
                    <a:pt x="147" y="794"/>
                  </a:lnTo>
                  <a:lnTo>
                    <a:pt x="136" y="800"/>
                  </a:lnTo>
                  <a:lnTo>
                    <a:pt x="125" y="807"/>
                  </a:lnTo>
                  <a:lnTo>
                    <a:pt x="113" y="813"/>
                  </a:lnTo>
                  <a:lnTo>
                    <a:pt x="90" y="824"/>
                  </a:lnTo>
                  <a:lnTo>
                    <a:pt x="66" y="833"/>
                  </a:lnTo>
                  <a:lnTo>
                    <a:pt x="42" y="841"/>
                  </a:lnTo>
                  <a:lnTo>
                    <a:pt x="19" y="848"/>
                  </a:lnTo>
                  <a:lnTo>
                    <a:pt x="21" y="842"/>
                  </a:lnTo>
                  <a:lnTo>
                    <a:pt x="23" y="836"/>
                  </a:lnTo>
                  <a:lnTo>
                    <a:pt x="23" y="830"/>
                  </a:lnTo>
                  <a:lnTo>
                    <a:pt x="22" y="825"/>
                  </a:lnTo>
                  <a:lnTo>
                    <a:pt x="19" y="815"/>
                  </a:lnTo>
                  <a:lnTo>
                    <a:pt x="14" y="806"/>
                  </a:lnTo>
                  <a:lnTo>
                    <a:pt x="9" y="796"/>
                  </a:lnTo>
                  <a:lnTo>
                    <a:pt x="4" y="786"/>
                  </a:lnTo>
                  <a:lnTo>
                    <a:pt x="2" y="781"/>
                  </a:lnTo>
                  <a:lnTo>
                    <a:pt x="1" y="775"/>
                  </a:lnTo>
                  <a:lnTo>
                    <a:pt x="0" y="768"/>
                  </a:lnTo>
                  <a:lnTo>
                    <a:pt x="1" y="761"/>
                  </a:lnTo>
                  <a:lnTo>
                    <a:pt x="1" y="712"/>
                  </a:lnTo>
                  <a:lnTo>
                    <a:pt x="0" y="664"/>
                  </a:lnTo>
                  <a:lnTo>
                    <a:pt x="0" y="615"/>
                  </a:lnTo>
                  <a:lnTo>
                    <a:pt x="0" y="565"/>
                  </a:lnTo>
                  <a:lnTo>
                    <a:pt x="1" y="516"/>
                  </a:lnTo>
                  <a:lnTo>
                    <a:pt x="2" y="467"/>
                  </a:lnTo>
                  <a:lnTo>
                    <a:pt x="4" y="418"/>
                  </a:lnTo>
                  <a:lnTo>
                    <a:pt x="6" y="370"/>
                  </a:lnTo>
                  <a:lnTo>
                    <a:pt x="10" y="321"/>
                  </a:lnTo>
                  <a:lnTo>
                    <a:pt x="14" y="273"/>
                  </a:lnTo>
                  <a:lnTo>
                    <a:pt x="20" y="225"/>
                  </a:lnTo>
                  <a:lnTo>
                    <a:pt x="28" y="179"/>
                  </a:lnTo>
                  <a:lnTo>
                    <a:pt x="36" y="133"/>
                  </a:lnTo>
                  <a:lnTo>
                    <a:pt x="47" y="87"/>
                  </a:lnTo>
                  <a:lnTo>
                    <a:pt x="53" y="65"/>
                  </a:lnTo>
                  <a:lnTo>
                    <a:pt x="59" y="43"/>
                  </a:lnTo>
                  <a:lnTo>
                    <a:pt x="66" y="22"/>
                  </a:lnTo>
                  <a:lnTo>
                    <a:pt x="74" y="0"/>
                  </a:lnTo>
                  <a:lnTo>
                    <a:pt x="86" y="43"/>
                  </a:lnTo>
                  <a:lnTo>
                    <a:pt x="97" y="87"/>
                  </a:lnTo>
                  <a:lnTo>
                    <a:pt x="107" y="133"/>
                  </a:lnTo>
                  <a:lnTo>
                    <a:pt x="116" y="180"/>
                  </a:lnTo>
                  <a:lnTo>
                    <a:pt x="125" y="228"/>
                  </a:lnTo>
                  <a:lnTo>
                    <a:pt x="133" y="275"/>
                  </a:lnTo>
                  <a:lnTo>
                    <a:pt x="140" y="323"/>
                  </a:lnTo>
                  <a:lnTo>
                    <a:pt x="147" y="373"/>
                  </a:lnTo>
                  <a:lnTo>
                    <a:pt x="153" y="421"/>
                  </a:lnTo>
                  <a:lnTo>
                    <a:pt x="158" y="469"/>
                  </a:lnTo>
                  <a:lnTo>
                    <a:pt x="164" y="518"/>
                  </a:lnTo>
                  <a:lnTo>
                    <a:pt x="169" y="566"/>
                  </a:lnTo>
                  <a:lnTo>
                    <a:pt x="174" y="614"/>
                  </a:lnTo>
                  <a:lnTo>
                    <a:pt x="179" y="660"/>
                  </a:lnTo>
                  <a:lnTo>
                    <a:pt x="184" y="705"/>
                  </a:lnTo>
                  <a:lnTo>
                    <a:pt x="189" y="7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1" name="Freeform 97"/>
            <p:cNvSpPr>
              <a:spLocks/>
            </p:cNvSpPr>
            <p:nvPr/>
          </p:nvSpPr>
          <p:spPr bwMode="auto">
            <a:xfrm>
              <a:off x="1017" y="2478"/>
              <a:ext cx="307" cy="365"/>
            </a:xfrm>
            <a:custGeom>
              <a:avLst/>
              <a:gdLst>
                <a:gd name="T0" fmla="*/ 954 w 2086"/>
                <a:gd name="T1" fmla="*/ 713 h 2205"/>
                <a:gd name="T2" fmla="*/ 794 w 2086"/>
                <a:gd name="T3" fmla="*/ 690 h 2205"/>
                <a:gd name="T4" fmla="*/ 629 w 2086"/>
                <a:gd name="T5" fmla="*/ 686 h 2205"/>
                <a:gd name="T6" fmla="*/ 487 w 2086"/>
                <a:gd name="T7" fmla="*/ 703 h 2205"/>
                <a:gd name="T8" fmla="*/ 409 w 2086"/>
                <a:gd name="T9" fmla="*/ 724 h 2205"/>
                <a:gd name="T10" fmla="*/ 350 w 2086"/>
                <a:gd name="T11" fmla="*/ 751 h 2205"/>
                <a:gd name="T12" fmla="*/ 353 w 2086"/>
                <a:gd name="T13" fmla="*/ 777 h 2205"/>
                <a:gd name="T14" fmla="*/ 391 w 2086"/>
                <a:gd name="T15" fmla="*/ 779 h 2205"/>
                <a:gd name="T16" fmla="*/ 481 w 2086"/>
                <a:gd name="T17" fmla="*/ 751 h 2205"/>
                <a:gd name="T18" fmla="*/ 574 w 2086"/>
                <a:gd name="T19" fmla="*/ 736 h 2205"/>
                <a:gd name="T20" fmla="*/ 693 w 2086"/>
                <a:gd name="T21" fmla="*/ 733 h 2205"/>
                <a:gd name="T22" fmla="*/ 883 w 2086"/>
                <a:gd name="T23" fmla="*/ 753 h 2205"/>
                <a:gd name="T24" fmla="*/ 1065 w 2086"/>
                <a:gd name="T25" fmla="*/ 782 h 2205"/>
                <a:gd name="T26" fmla="*/ 1238 w 2086"/>
                <a:gd name="T27" fmla="*/ 897 h 2205"/>
                <a:gd name="T28" fmla="*/ 1416 w 2086"/>
                <a:gd name="T29" fmla="*/ 1024 h 2205"/>
                <a:gd name="T30" fmla="*/ 1599 w 2086"/>
                <a:gd name="T31" fmla="*/ 1141 h 2205"/>
                <a:gd name="T32" fmla="*/ 1784 w 2086"/>
                <a:gd name="T33" fmla="*/ 1254 h 2205"/>
                <a:gd name="T34" fmla="*/ 1874 w 2086"/>
                <a:gd name="T35" fmla="*/ 1291 h 2205"/>
                <a:gd name="T36" fmla="*/ 1958 w 2086"/>
                <a:gd name="T37" fmla="*/ 1311 h 2205"/>
                <a:gd name="T38" fmla="*/ 2004 w 2086"/>
                <a:gd name="T39" fmla="*/ 1307 h 2205"/>
                <a:gd name="T40" fmla="*/ 2029 w 2086"/>
                <a:gd name="T41" fmla="*/ 1294 h 2205"/>
                <a:gd name="T42" fmla="*/ 2086 w 2086"/>
                <a:gd name="T43" fmla="*/ 1267 h 2205"/>
                <a:gd name="T44" fmla="*/ 2058 w 2086"/>
                <a:gd name="T45" fmla="*/ 1451 h 2205"/>
                <a:gd name="T46" fmla="*/ 2020 w 2086"/>
                <a:gd name="T47" fmla="*/ 1641 h 2205"/>
                <a:gd name="T48" fmla="*/ 1968 w 2086"/>
                <a:gd name="T49" fmla="*/ 1827 h 2205"/>
                <a:gd name="T50" fmla="*/ 1896 w 2086"/>
                <a:gd name="T51" fmla="*/ 2004 h 2205"/>
                <a:gd name="T52" fmla="*/ 1657 w 2086"/>
                <a:gd name="T53" fmla="*/ 2081 h 2205"/>
                <a:gd name="T54" fmla="*/ 1409 w 2086"/>
                <a:gd name="T55" fmla="*/ 2146 h 2205"/>
                <a:gd name="T56" fmla="*/ 1158 w 2086"/>
                <a:gd name="T57" fmla="*/ 2189 h 2205"/>
                <a:gd name="T58" fmla="*/ 971 w 2086"/>
                <a:gd name="T59" fmla="*/ 2204 h 2205"/>
                <a:gd name="T60" fmla="*/ 793 w 2086"/>
                <a:gd name="T61" fmla="*/ 2198 h 2205"/>
                <a:gd name="T62" fmla="*/ 566 w 2086"/>
                <a:gd name="T63" fmla="*/ 2171 h 2205"/>
                <a:gd name="T64" fmla="*/ 344 w 2086"/>
                <a:gd name="T65" fmla="*/ 2124 h 2205"/>
                <a:gd name="T66" fmla="*/ 130 w 2086"/>
                <a:gd name="T67" fmla="*/ 2057 h 2205"/>
                <a:gd name="T68" fmla="*/ 1 w 2086"/>
                <a:gd name="T69" fmla="*/ 1900 h 2205"/>
                <a:gd name="T70" fmla="*/ 2 w 2086"/>
                <a:gd name="T71" fmla="*/ 1565 h 2205"/>
                <a:gd name="T72" fmla="*/ 15 w 2086"/>
                <a:gd name="T73" fmla="*/ 1236 h 2205"/>
                <a:gd name="T74" fmla="*/ 41 w 2086"/>
                <a:gd name="T75" fmla="*/ 914 h 2205"/>
                <a:gd name="T76" fmla="*/ 83 w 2086"/>
                <a:gd name="T77" fmla="*/ 613 h 2205"/>
                <a:gd name="T78" fmla="*/ 128 w 2086"/>
                <a:gd name="T79" fmla="*/ 399 h 2205"/>
                <a:gd name="T80" fmla="*/ 164 w 2086"/>
                <a:gd name="T81" fmla="*/ 281 h 2205"/>
                <a:gd name="T82" fmla="*/ 191 w 2086"/>
                <a:gd name="T83" fmla="*/ 189 h 2205"/>
                <a:gd name="T84" fmla="*/ 150 w 2086"/>
                <a:gd name="T85" fmla="*/ 159 h 2205"/>
                <a:gd name="T86" fmla="*/ 123 w 2086"/>
                <a:gd name="T87" fmla="*/ 116 h 2205"/>
                <a:gd name="T88" fmla="*/ 102 w 2086"/>
                <a:gd name="T89" fmla="*/ 52 h 2205"/>
                <a:gd name="T90" fmla="*/ 110 w 2086"/>
                <a:gd name="T91" fmla="*/ 32 h 2205"/>
                <a:gd name="T92" fmla="*/ 123 w 2086"/>
                <a:gd name="T93" fmla="*/ 26 h 2205"/>
                <a:gd name="T94" fmla="*/ 161 w 2086"/>
                <a:gd name="T95" fmla="*/ 19 h 2205"/>
                <a:gd name="T96" fmla="*/ 233 w 2086"/>
                <a:gd name="T97" fmla="*/ 107 h 2205"/>
                <a:gd name="T98" fmla="*/ 365 w 2086"/>
                <a:gd name="T99" fmla="*/ 233 h 2205"/>
                <a:gd name="T100" fmla="*/ 580 w 2086"/>
                <a:gd name="T101" fmla="*/ 40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6" h="2205">
                  <a:moveTo>
                    <a:pt x="686" y="488"/>
                  </a:moveTo>
                  <a:lnTo>
                    <a:pt x="1003" y="710"/>
                  </a:lnTo>
                  <a:lnTo>
                    <a:pt x="992" y="722"/>
                  </a:lnTo>
                  <a:lnTo>
                    <a:pt x="954" y="713"/>
                  </a:lnTo>
                  <a:lnTo>
                    <a:pt x="915" y="706"/>
                  </a:lnTo>
                  <a:lnTo>
                    <a:pt x="875" y="700"/>
                  </a:lnTo>
                  <a:lnTo>
                    <a:pt x="835" y="694"/>
                  </a:lnTo>
                  <a:lnTo>
                    <a:pt x="794" y="690"/>
                  </a:lnTo>
                  <a:lnTo>
                    <a:pt x="753" y="687"/>
                  </a:lnTo>
                  <a:lnTo>
                    <a:pt x="712" y="685"/>
                  </a:lnTo>
                  <a:lnTo>
                    <a:pt x="670" y="685"/>
                  </a:lnTo>
                  <a:lnTo>
                    <a:pt x="629" y="686"/>
                  </a:lnTo>
                  <a:lnTo>
                    <a:pt x="589" y="689"/>
                  </a:lnTo>
                  <a:lnTo>
                    <a:pt x="547" y="693"/>
                  </a:lnTo>
                  <a:lnTo>
                    <a:pt x="507" y="700"/>
                  </a:lnTo>
                  <a:lnTo>
                    <a:pt x="487" y="703"/>
                  </a:lnTo>
                  <a:lnTo>
                    <a:pt x="468" y="708"/>
                  </a:lnTo>
                  <a:lnTo>
                    <a:pt x="448" y="713"/>
                  </a:lnTo>
                  <a:lnTo>
                    <a:pt x="429" y="718"/>
                  </a:lnTo>
                  <a:lnTo>
                    <a:pt x="409" y="724"/>
                  </a:lnTo>
                  <a:lnTo>
                    <a:pt x="390" y="730"/>
                  </a:lnTo>
                  <a:lnTo>
                    <a:pt x="372" y="737"/>
                  </a:lnTo>
                  <a:lnTo>
                    <a:pt x="353" y="744"/>
                  </a:lnTo>
                  <a:lnTo>
                    <a:pt x="350" y="751"/>
                  </a:lnTo>
                  <a:lnTo>
                    <a:pt x="348" y="757"/>
                  </a:lnTo>
                  <a:lnTo>
                    <a:pt x="348" y="764"/>
                  </a:lnTo>
                  <a:lnTo>
                    <a:pt x="350" y="771"/>
                  </a:lnTo>
                  <a:lnTo>
                    <a:pt x="353" y="777"/>
                  </a:lnTo>
                  <a:lnTo>
                    <a:pt x="357" y="782"/>
                  </a:lnTo>
                  <a:lnTo>
                    <a:pt x="363" y="786"/>
                  </a:lnTo>
                  <a:lnTo>
                    <a:pt x="369" y="789"/>
                  </a:lnTo>
                  <a:lnTo>
                    <a:pt x="391" y="779"/>
                  </a:lnTo>
                  <a:lnTo>
                    <a:pt x="413" y="771"/>
                  </a:lnTo>
                  <a:lnTo>
                    <a:pt x="436" y="763"/>
                  </a:lnTo>
                  <a:lnTo>
                    <a:pt x="458" y="757"/>
                  </a:lnTo>
                  <a:lnTo>
                    <a:pt x="481" y="751"/>
                  </a:lnTo>
                  <a:lnTo>
                    <a:pt x="504" y="746"/>
                  </a:lnTo>
                  <a:lnTo>
                    <a:pt x="527" y="741"/>
                  </a:lnTo>
                  <a:lnTo>
                    <a:pt x="551" y="738"/>
                  </a:lnTo>
                  <a:lnTo>
                    <a:pt x="574" y="736"/>
                  </a:lnTo>
                  <a:lnTo>
                    <a:pt x="598" y="734"/>
                  </a:lnTo>
                  <a:lnTo>
                    <a:pt x="621" y="733"/>
                  </a:lnTo>
                  <a:lnTo>
                    <a:pt x="645" y="732"/>
                  </a:lnTo>
                  <a:lnTo>
                    <a:pt x="693" y="733"/>
                  </a:lnTo>
                  <a:lnTo>
                    <a:pt x="741" y="736"/>
                  </a:lnTo>
                  <a:lnTo>
                    <a:pt x="788" y="740"/>
                  </a:lnTo>
                  <a:lnTo>
                    <a:pt x="837" y="746"/>
                  </a:lnTo>
                  <a:lnTo>
                    <a:pt x="883" y="753"/>
                  </a:lnTo>
                  <a:lnTo>
                    <a:pt x="931" y="760"/>
                  </a:lnTo>
                  <a:lnTo>
                    <a:pt x="976" y="768"/>
                  </a:lnTo>
                  <a:lnTo>
                    <a:pt x="1021" y="775"/>
                  </a:lnTo>
                  <a:lnTo>
                    <a:pt x="1065" y="782"/>
                  </a:lnTo>
                  <a:lnTo>
                    <a:pt x="1107" y="789"/>
                  </a:lnTo>
                  <a:lnTo>
                    <a:pt x="1150" y="826"/>
                  </a:lnTo>
                  <a:lnTo>
                    <a:pt x="1195" y="861"/>
                  </a:lnTo>
                  <a:lnTo>
                    <a:pt x="1238" y="897"/>
                  </a:lnTo>
                  <a:lnTo>
                    <a:pt x="1282" y="930"/>
                  </a:lnTo>
                  <a:lnTo>
                    <a:pt x="1327" y="962"/>
                  </a:lnTo>
                  <a:lnTo>
                    <a:pt x="1372" y="993"/>
                  </a:lnTo>
                  <a:lnTo>
                    <a:pt x="1416" y="1024"/>
                  </a:lnTo>
                  <a:lnTo>
                    <a:pt x="1462" y="1054"/>
                  </a:lnTo>
                  <a:lnTo>
                    <a:pt x="1507" y="1083"/>
                  </a:lnTo>
                  <a:lnTo>
                    <a:pt x="1552" y="1111"/>
                  </a:lnTo>
                  <a:lnTo>
                    <a:pt x="1599" y="1141"/>
                  </a:lnTo>
                  <a:lnTo>
                    <a:pt x="1645" y="1169"/>
                  </a:lnTo>
                  <a:lnTo>
                    <a:pt x="1692" y="1197"/>
                  </a:lnTo>
                  <a:lnTo>
                    <a:pt x="1738" y="1225"/>
                  </a:lnTo>
                  <a:lnTo>
                    <a:pt x="1784" y="1254"/>
                  </a:lnTo>
                  <a:lnTo>
                    <a:pt x="1832" y="1283"/>
                  </a:lnTo>
                  <a:lnTo>
                    <a:pt x="1846" y="1284"/>
                  </a:lnTo>
                  <a:lnTo>
                    <a:pt x="1860" y="1287"/>
                  </a:lnTo>
                  <a:lnTo>
                    <a:pt x="1874" y="1291"/>
                  </a:lnTo>
                  <a:lnTo>
                    <a:pt x="1888" y="1294"/>
                  </a:lnTo>
                  <a:lnTo>
                    <a:pt x="1916" y="1302"/>
                  </a:lnTo>
                  <a:lnTo>
                    <a:pt x="1945" y="1309"/>
                  </a:lnTo>
                  <a:lnTo>
                    <a:pt x="1958" y="1311"/>
                  </a:lnTo>
                  <a:lnTo>
                    <a:pt x="1972" y="1311"/>
                  </a:lnTo>
                  <a:lnTo>
                    <a:pt x="1985" y="1311"/>
                  </a:lnTo>
                  <a:lnTo>
                    <a:pt x="1998" y="1309"/>
                  </a:lnTo>
                  <a:lnTo>
                    <a:pt x="2004" y="1307"/>
                  </a:lnTo>
                  <a:lnTo>
                    <a:pt x="2010" y="1305"/>
                  </a:lnTo>
                  <a:lnTo>
                    <a:pt x="2016" y="1302"/>
                  </a:lnTo>
                  <a:lnTo>
                    <a:pt x="2023" y="1298"/>
                  </a:lnTo>
                  <a:lnTo>
                    <a:pt x="2029" y="1294"/>
                  </a:lnTo>
                  <a:lnTo>
                    <a:pt x="2034" y="1289"/>
                  </a:lnTo>
                  <a:lnTo>
                    <a:pt x="2040" y="1284"/>
                  </a:lnTo>
                  <a:lnTo>
                    <a:pt x="2046" y="1278"/>
                  </a:lnTo>
                  <a:lnTo>
                    <a:pt x="2086" y="1267"/>
                  </a:lnTo>
                  <a:lnTo>
                    <a:pt x="2080" y="1312"/>
                  </a:lnTo>
                  <a:lnTo>
                    <a:pt x="2073" y="1357"/>
                  </a:lnTo>
                  <a:lnTo>
                    <a:pt x="2066" y="1404"/>
                  </a:lnTo>
                  <a:lnTo>
                    <a:pt x="2058" y="1451"/>
                  </a:lnTo>
                  <a:lnTo>
                    <a:pt x="2050" y="1498"/>
                  </a:lnTo>
                  <a:lnTo>
                    <a:pt x="2041" y="1546"/>
                  </a:lnTo>
                  <a:lnTo>
                    <a:pt x="2031" y="1593"/>
                  </a:lnTo>
                  <a:lnTo>
                    <a:pt x="2020" y="1641"/>
                  </a:lnTo>
                  <a:lnTo>
                    <a:pt x="2008" y="1688"/>
                  </a:lnTo>
                  <a:lnTo>
                    <a:pt x="1996" y="1734"/>
                  </a:lnTo>
                  <a:lnTo>
                    <a:pt x="1982" y="1782"/>
                  </a:lnTo>
                  <a:lnTo>
                    <a:pt x="1968" y="1827"/>
                  </a:lnTo>
                  <a:lnTo>
                    <a:pt x="1952" y="1872"/>
                  </a:lnTo>
                  <a:lnTo>
                    <a:pt x="1934" y="1918"/>
                  </a:lnTo>
                  <a:lnTo>
                    <a:pt x="1916" y="1961"/>
                  </a:lnTo>
                  <a:lnTo>
                    <a:pt x="1896" y="2004"/>
                  </a:lnTo>
                  <a:lnTo>
                    <a:pt x="1838" y="2025"/>
                  </a:lnTo>
                  <a:lnTo>
                    <a:pt x="1778" y="2044"/>
                  </a:lnTo>
                  <a:lnTo>
                    <a:pt x="1718" y="2063"/>
                  </a:lnTo>
                  <a:lnTo>
                    <a:pt x="1657" y="2081"/>
                  </a:lnTo>
                  <a:lnTo>
                    <a:pt x="1596" y="2099"/>
                  </a:lnTo>
                  <a:lnTo>
                    <a:pt x="1534" y="2115"/>
                  </a:lnTo>
                  <a:lnTo>
                    <a:pt x="1472" y="2130"/>
                  </a:lnTo>
                  <a:lnTo>
                    <a:pt x="1409" y="2146"/>
                  </a:lnTo>
                  <a:lnTo>
                    <a:pt x="1347" y="2159"/>
                  </a:lnTo>
                  <a:lnTo>
                    <a:pt x="1284" y="2170"/>
                  </a:lnTo>
                  <a:lnTo>
                    <a:pt x="1222" y="2180"/>
                  </a:lnTo>
                  <a:lnTo>
                    <a:pt x="1158" y="2189"/>
                  </a:lnTo>
                  <a:lnTo>
                    <a:pt x="1096" y="2196"/>
                  </a:lnTo>
                  <a:lnTo>
                    <a:pt x="1033" y="2201"/>
                  </a:lnTo>
                  <a:lnTo>
                    <a:pt x="1002" y="2203"/>
                  </a:lnTo>
                  <a:lnTo>
                    <a:pt x="971" y="2204"/>
                  </a:lnTo>
                  <a:lnTo>
                    <a:pt x="940" y="2205"/>
                  </a:lnTo>
                  <a:lnTo>
                    <a:pt x="909" y="2205"/>
                  </a:lnTo>
                  <a:lnTo>
                    <a:pt x="851" y="2202"/>
                  </a:lnTo>
                  <a:lnTo>
                    <a:pt x="793" y="2198"/>
                  </a:lnTo>
                  <a:lnTo>
                    <a:pt x="736" y="2193"/>
                  </a:lnTo>
                  <a:lnTo>
                    <a:pt x="680" y="2187"/>
                  </a:lnTo>
                  <a:lnTo>
                    <a:pt x="622" y="2180"/>
                  </a:lnTo>
                  <a:lnTo>
                    <a:pt x="566" y="2171"/>
                  </a:lnTo>
                  <a:lnTo>
                    <a:pt x="510" y="2161"/>
                  </a:lnTo>
                  <a:lnTo>
                    <a:pt x="455" y="2151"/>
                  </a:lnTo>
                  <a:lnTo>
                    <a:pt x="399" y="2138"/>
                  </a:lnTo>
                  <a:lnTo>
                    <a:pt x="344" y="2124"/>
                  </a:lnTo>
                  <a:lnTo>
                    <a:pt x="289" y="2109"/>
                  </a:lnTo>
                  <a:lnTo>
                    <a:pt x="236" y="2093"/>
                  </a:lnTo>
                  <a:lnTo>
                    <a:pt x="183" y="2076"/>
                  </a:lnTo>
                  <a:lnTo>
                    <a:pt x="130" y="2057"/>
                  </a:lnTo>
                  <a:lnTo>
                    <a:pt x="78" y="2037"/>
                  </a:lnTo>
                  <a:lnTo>
                    <a:pt x="25" y="2016"/>
                  </a:lnTo>
                  <a:lnTo>
                    <a:pt x="2" y="1983"/>
                  </a:lnTo>
                  <a:lnTo>
                    <a:pt x="1" y="1900"/>
                  </a:lnTo>
                  <a:lnTo>
                    <a:pt x="0" y="1815"/>
                  </a:lnTo>
                  <a:lnTo>
                    <a:pt x="0" y="1731"/>
                  </a:lnTo>
                  <a:lnTo>
                    <a:pt x="0" y="1649"/>
                  </a:lnTo>
                  <a:lnTo>
                    <a:pt x="2" y="1565"/>
                  </a:lnTo>
                  <a:lnTo>
                    <a:pt x="4" y="1482"/>
                  </a:lnTo>
                  <a:lnTo>
                    <a:pt x="7" y="1400"/>
                  </a:lnTo>
                  <a:lnTo>
                    <a:pt x="11" y="1318"/>
                  </a:lnTo>
                  <a:lnTo>
                    <a:pt x="15" y="1236"/>
                  </a:lnTo>
                  <a:lnTo>
                    <a:pt x="21" y="1155"/>
                  </a:lnTo>
                  <a:lnTo>
                    <a:pt x="27" y="1074"/>
                  </a:lnTo>
                  <a:lnTo>
                    <a:pt x="34" y="993"/>
                  </a:lnTo>
                  <a:lnTo>
                    <a:pt x="41" y="914"/>
                  </a:lnTo>
                  <a:lnTo>
                    <a:pt x="51" y="835"/>
                  </a:lnTo>
                  <a:lnTo>
                    <a:pt x="60" y="757"/>
                  </a:lnTo>
                  <a:lnTo>
                    <a:pt x="70" y="678"/>
                  </a:lnTo>
                  <a:lnTo>
                    <a:pt x="83" y="613"/>
                  </a:lnTo>
                  <a:lnTo>
                    <a:pt x="95" y="551"/>
                  </a:lnTo>
                  <a:lnTo>
                    <a:pt x="107" y="489"/>
                  </a:lnTo>
                  <a:lnTo>
                    <a:pt x="121" y="429"/>
                  </a:lnTo>
                  <a:lnTo>
                    <a:pt x="128" y="399"/>
                  </a:lnTo>
                  <a:lnTo>
                    <a:pt x="136" y="370"/>
                  </a:lnTo>
                  <a:lnTo>
                    <a:pt x="145" y="339"/>
                  </a:lnTo>
                  <a:lnTo>
                    <a:pt x="154" y="310"/>
                  </a:lnTo>
                  <a:lnTo>
                    <a:pt x="164" y="281"/>
                  </a:lnTo>
                  <a:lnTo>
                    <a:pt x="177" y="252"/>
                  </a:lnTo>
                  <a:lnTo>
                    <a:pt x="190" y="222"/>
                  </a:lnTo>
                  <a:lnTo>
                    <a:pt x="203" y="194"/>
                  </a:lnTo>
                  <a:lnTo>
                    <a:pt x="191" y="189"/>
                  </a:lnTo>
                  <a:lnTo>
                    <a:pt x="180" y="183"/>
                  </a:lnTo>
                  <a:lnTo>
                    <a:pt x="169" y="176"/>
                  </a:lnTo>
                  <a:lnTo>
                    <a:pt x="159" y="168"/>
                  </a:lnTo>
                  <a:lnTo>
                    <a:pt x="150" y="159"/>
                  </a:lnTo>
                  <a:lnTo>
                    <a:pt x="142" y="149"/>
                  </a:lnTo>
                  <a:lnTo>
                    <a:pt x="135" y="139"/>
                  </a:lnTo>
                  <a:lnTo>
                    <a:pt x="128" y="127"/>
                  </a:lnTo>
                  <a:lnTo>
                    <a:pt x="123" y="116"/>
                  </a:lnTo>
                  <a:lnTo>
                    <a:pt x="117" y="103"/>
                  </a:lnTo>
                  <a:lnTo>
                    <a:pt x="113" y="90"/>
                  </a:lnTo>
                  <a:lnTo>
                    <a:pt x="109" y="78"/>
                  </a:lnTo>
                  <a:lnTo>
                    <a:pt x="102" y="52"/>
                  </a:lnTo>
                  <a:lnTo>
                    <a:pt x="97" y="28"/>
                  </a:lnTo>
                  <a:lnTo>
                    <a:pt x="102" y="30"/>
                  </a:lnTo>
                  <a:lnTo>
                    <a:pt x="106" y="32"/>
                  </a:lnTo>
                  <a:lnTo>
                    <a:pt x="110" y="32"/>
                  </a:lnTo>
                  <a:lnTo>
                    <a:pt x="113" y="32"/>
                  </a:lnTo>
                  <a:lnTo>
                    <a:pt x="117" y="30"/>
                  </a:lnTo>
                  <a:lnTo>
                    <a:pt x="120" y="29"/>
                  </a:lnTo>
                  <a:lnTo>
                    <a:pt x="123" y="26"/>
                  </a:lnTo>
                  <a:lnTo>
                    <a:pt x="126" y="23"/>
                  </a:lnTo>
                  <a:lnTo>
                    <a:pt x="136" y="11"/>
                  </a:lnTo>
                  <a:lnTo>
                    <a:pt x="148" y="0"/>
                  </a:lnTo>
                  <a:lnTo>
                    <a:pt x="161" y="19"/>
                  </a:lnTo>
                  <a:lnTo>
                    <a:pt x="175" y="38"/>
                  </a:lnTo>
                  <a:lnTo>
                    <a:pt x="189" y="56"/>
                  </a:lnTo>
                  <a:lnTo>
                    <a:pt x="203" y="73"/>
                  </a:lnTo>
                  <a:lnTo>
                    <a:pt x="233" y="107"/>
                  </a:lnTo>
                  <a:lnTo>
                    <a:pt x="264" y="141"/>
                  </a:lnTo>
                  <a:lnTo>
                    <a:pt x="298" y="173"/>
                  </a:lnTo>
                  <a:lnTo>
                    <a:pt x="331" y="203"/>
                  </a:lnTo>
                  <a:lnTo>
                    <a:pt x="365" y="233"/>
                  </a:lnTo>
                  <a:lnTo>
                    <a:pt x="400" y="263"/>
                  </a:lnTo>
                  <a:lnTo>
                    <a:pt x="472" y="319"/>
                  </a:lnTo>
                  <a:lnTo>
                    <a:pt x="543" y="376"/>
                  </a:lnTo>
                  <a:lnTo>
                    <a:pt x="580" y="403"/>
                  </a:lnTo>
                  <a:lnTo>
                    <a:pt x="616" y="431"/>
                  </a:lnTo>
                  <a:lnTo>
                    <a:pt x="650" y="460"/>
                  </a:lnTo>
                  <a:lnTo>
                    <a:pt x="686" y="4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2" name="Freeform 98"/>
            <p:cNvSpPr>
              <a:spLocks/>
            </p:cNvSpPr>
            <p:nvPr/>
          </p:nvSpPr>
          <p:spPr bwMode="auto">
            <a:xfrm>
              <a:off x="1380" y="2494"/>
              <a:ext cx="4" cy="32"/>
            </a:xfrm>
            <a:custGeom>
              <a:avLst/>
              <a:gdLst>
                <a:gd name="T0" fmla="*/ 0 w 29"/>
                <a:gd name="T1" fmla="*/ 194 h 194"/>
                <a:gd name="T2" fmla="*/ 0 w 29"/>
                <a:gd name="T3" fmla="*/ 185 h 194"/>
                <a:gd name="T4" fmla="*/ 1 w 29"/>
                <a:gd name="T5" fmla="*/ 175 h 194"/>
                <a:gd name="T6" fmla="*/ 3 w 29"/>
                <a:gd name="T7" fmla="*/ 164 h 194"/>
                <a:gd name="T8" fmla="*/ 5 w 29"/>
                <a:gd name="T9" fmla="*/ 153 h 194"/>
                <a:gd name="T10" fmla="*/ 10 w 29"/>
                <a:gd name="T11" fmla="*/ 129 h 194"/>
                <a:gd name="T12" fmla="*/ 16 w 29"/>
                <a:gd name="T13" fmla="*/ 105 h 194"/>
                <a:gd name="T14" fmla="*/ 21 w 29"/>
                <a:gd name="T15" fmla="*/ 80 h 194"/>
                <a:gd name="T16" fmla="*/ 26 w 29"/>
                <a:gd name="T17" fmla="*/ 54 h 194"/>
                <a:gd name="T18" fmla="*/ 27 w 29"/>
                <a:gd name="T19" fmla="*/ 41 h 194"/>
                <a:gd name="T20" fmla="*/ 28 w 29"/>
                <a:gd name="T21" fmla="*/ 28 h 194"/>
                <a:gd name="T22" fmla="*/ 28 w 29"/>
                <a:gd name="T23" fmla="*/ 13 h 194"/>
                <a:gd name="T24" fmla="*/ 27 w 29"/>
                <a:gd name="T25" fmla="*/ 0 h 194"/>
                <a:gd name="T26" fmla="*/ 28 w 29"/>
                <a:gd name="T27" fmla="*/ 12 h 194"/>
                <a:gd name="T28" fmla="*/ 29 w 29"/>
                <a:gd name="T29" fmla="*/ 25 h 194"/>
                <a:gd name="T30" fmla="*/ 29 w 29"/>
                <a:gd name="T31" fmla="*/ 38 h 194"/>
                <a:gd name="T32" fmla="*/ 29 w 29"/>
                <a:gd name="T33" fmla="*/ 50 h 194"/>
                <a:gd name="T34" fmla="*/ 27 w 29"/>
                <a:gd name="T35" fmla="*/ 74 h 194"/>
                <a:gd name="T36" fmla="*/ 24 w 29"/>
                <a:gd name="T37" fmla="*/ 99 h 194"/>
                <a:gd name="T38" fmla="*/ 19 w 29"/>
                <a:gd name="T39" fmla="*/ 123 h 194"/>
                <a:gd name="T40" fmla="*/ 13 w 29"/>
                <a:gd name="T41" fmla="*/ 148 h 194"/>
                <a:gd name="T42" fmla="*/ 6 w 29"/>
                <a:gd name="T43" fmla="*/ 172 h 194"/>
                <a:gd name="T44" fmla="*/ 0 w 29"/>
                <a:gd name="T4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194">
                  <a:moveTo>
                    <a:pt x="0" y="194"/>
                  </a:moveTo>
                  <a:lnTo>
                    <a:pt x="0" y="185"/>
                  </a:lnTo>
                  <a:lnTo>
                    <a:pt x="1" y="175"/>
                  </a:lnTo>
                  <a:lnTo>
                    <a:pt x="3" y="164"/>
                  </a:lnTo>
                  <a:lnTo>
                    <a:pt x="5" y="153"/>
                  </a:lnTo>
                  <a:lnTo>
                    <a:pt x="10" y="129"/>
                  </a:lnTo>
                  <a:lnTo>
                    <a:pt x="16" y="105"/>
                  </a:lnTo>
                  <a:lnTo>
                    <a:pt x="21" y="80"/>
                  </a:lnTo>
                  <a:lnTo>
                    <a:pt x="26" y="54"/>
                  </a:lnTo>
                  <a:lnTo>
                    <a:pt x="27" y="41"/>
                  </a:lnTo>
                  <a:lnTo>
                    <a:pt x="28" y="28"/>
                  </a:lnTo>
                  <a:lnTo>
                    <a:pt x="28" y="13"/>
                  </a:lnTo>
                  <a:lnTo>
                    <a:pt x="27" y="0"/>
                  </a:lnTo>
                  <a:lnTo>
                    <a:pt x="28" y="12"/>
                  </a:lnTo>
                  <a:lnTo>
                    <a:pt x="29" y="25"/>
                  </a:lnTo>
                  <a:lnTo>
                    <a:pt x="29" y="38"/>
                  </a:lnTo>
                  <a:lnTo>
                    <a:pt x="29" y="50"/>
                  </a:lnTo>
                  <a:lnTo>
                    <a:pt x="27" y="74"/>
                  </a:lnTo>
                  <a:lnTo>
                    <a:pt x="24" y="99"/>
                  </a:lnTo>
                  <a:lnTo>
                    <a:pt x="19" y="123"/>
                  </a:lnTo>
                  <a:lnTo>
                    <a:pt x="13" y="148"/>
                  </a:lnTo>
                  <a:lnTo>
                    <a:pt x="6" y="172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3" name="Freeform 99"/>
            <p:cNvSpPr>
              <a:spLocks/>
            </p:cNvSpPr>
            <p:nvPr/>
          </p:nvSpPr>
          <p:spPr bwMode="auto">
            <a:xfrm>
              <a:off x="1334" y="2515"/>
              <a:ext cx="203" cy="222"/>
            </a:xfrm>
            <a:custGeom>
              <a:avLst/>
              <a:gdLst>
                <a:gd name="T0" fmla="*/ 1072 w 1384"/>
                <a:gd name="T1" fmla="*/ 158 h 1342"/>
                <a:gd name="T2" fmla="*/ 1057 w 1384"/>
                <a:gd name="T3" fmla="*/ 202 h 1342"/>
                <a:gd name="T4" fmla="*/ 1021 w 1384"/>
                <a:gd name="T5" fmla="*/ 238 h 1342"/>
                <a:gd name="T6" fmla="*/ 996 w 1384"/>
                <a:gd name="T7" fmla="*/ 277 h 1342"/>
                <a:gd name="T8" fmla="*/ 994 w 1384"/>
                <a:gd name="T9" fmla="*/ 295 h 1342"/>
                <a:gd name="T10" fmla="*/ 907 w 1384"/>
                <a:gd name="T11" fmla="*/ 348 h 1342"/>
                <a:gd name="T12" fmla="*/ 738 w 1384"/>
                <a:gd name="T13" fmla="*/ 405 h 1342"/>
                <a:gd name="T14" fmla="*/ 634 w 1384"/>
                <a:gd name="T15" fmla="*/ 448 h 1342"/>
                <a:gd name="T16" fmla="*/ 631 w 1384"/>
                <a:gd name="T17" fmla="*/ 492 h 1342"/>
                <a:gd name="T18" fmla="*/ 710 w 1384"/>
                <a:gd name="T19" fmla="*/ 596 h 1342"/>
                <a:gd name="T20" fmla="*/ 835 w 1384"/>
                <a:gd name="T21" fmla="*/ 702 h 1342"/>
                <a:gd name="T22" fmla="*/ 1075 w 1384"/>
                <a:gd name="T23" fmla="*/ 842 h 1342"/>
                <a:gd name="T24" fmla="*/ 1321 w 1384"/>
                <a:gd name="T25" fmla="*/ 980 h 1342"/>
                <a:gd name="T26" fmla="*/ 1382 w 1384"/>
                <a:gd name="T27" fmla="*/ 1051 h 1342"/>
                <a:gd name="T28" fmla="*/ 1379 w 1384"/>
                <a:gd name="T29" fmla="*/ 1081 h 1342"/>
                <a:gd name="T30" fmla="*/ 1335 w 1384"/>
                <a:gd name="T31" fmla="*/ 1124 h 1342"/>
                <a:gd name="T32" fmla="*/ 1275 w 1384"/>
                <a:gd name="T33" fmla="*/ 1149 h 1342"/>
                <a:gd name="T34" fmla="*/ 1168 w 1384"/>
                <a:gd name="T35" fmla="*/ 1143 h 1342"/>
                <a:gd name="T36" fmla="*/ 1033 w 1384"/>
                <a:gd name="T37" fmla="*/ 1116 h 1342"/>
                <a:gd name="T38" fmla="*/ 961 w 1384"/>
                <a:gd name="T39" fmla="*/ 1059 h 1342"/>
                <a:gd name="T40" fmla="*/ 790 w 1384"/>
                <a:gd name="T41" fmla="*/ 989 h 1342"/>
                <a:gd name="T42" fmla="*/ 697 w 1384"/>
                <a:gd name="T43" fmla="*/ 939 h 1342"/>
                <a:gd name="T44" fmla="*/ 666 w 1384"/>
                <a:gd name="T45" fmla="*/ 962 h 1342"/>
                <a:gd name="T46" fmla="*/ 776 w 1384"/>
                <a:gd name="T47" fmla="*/ 1053 h 1342"/>
                <a:gd name="T48" fmla="*/ 891 w 1384"/>
                <a:gd name="T49" fmla="*/ 1113 h 1342"/>
                <a:gd name="T50" fmla="*/ 977 w 1384"/>
                <a:gd name="T51" fmla="*/ 1155 h 1342"/>
                <a:gd name="T52" fmla="*/ 1059 w 1384"/>
                <a:gd name="T53" fmla="*/ 1178 h 1342"/>
                <a:gd name="T54" fmla="*/ 1067 w 1384"/>
                <a:gd name="T55" fmla="*/ 1250 h 1342"/>
                <a:gd name="T56" fmla="*/ 970 w 1384"/>
                <a:gd name="T57" fmla="*/ 1307 h 1342"/>
                <a:gd name="T58" fmla="*/ 828 w 1384"/>
                <a:gd name="T59" fmla="*/ 1246 h 1342"/>
                <a:gd name="T60" fmla="*/ 710 w 1384"/>
                <a:gd name="T61" fmla="*/ 1177 h 1342"/>
                <a:gd name="T62" fmla="*/ 651 w 1384"/>
                <a:gd name="T63" fmla="*/ 1174 h 1342"/>
                <a:gd name="T64" fmla="*/ 655 w 1384"/>
                <a:gd name="T65" fmla="*/ 1211 h 1342"/>
                <a:gd name="T66" fmla="*/ 736 w 1384"/>
                <a:gd name="T67" fmla="*/ 1286 h 1342"/>
                <a:gd name="T68" fmla="*/ 722 w 1384"/>
                <a:gd name="T69" fmla="*/ 1342 h 1342"/>
                <a:gd name="T70" fmla="*/ 609 w 1384"/>
                <a:gd name="T71" fmla="*/ 1323 h 1342"/>
                <a:gd name="T72" fmla="*/ 479 w 1384"/>
                <a:gd name="T73" fmla="*/ 1274 h 1342"/>
                <a:gd name="T74" fmla="*/ 438 w 1384"/>
                <a:gd name="T75" fmla="*/ 1278 h 1342"/>
                <a:gd name="T76" fmla="*/ 373 w 1384"/>
                <a:gd name="T77" fmla="*/ 1220 h 1342"/>
                <a:gd name="T78" fmla="*/ 312 w 1384"/>
                <a:gd name="T79" fmla="*/ 1144 h 1342"/>
                <a:gd name="T80" fmla="*/ 165 w 1384"/>
                <a:gd name="T81" fmla="*/ 1052 h 1342"/>
                <a:gd name="T82" fmla="*/ 2 w 1384"/>
                <a:gd name="T83" fmla="*/ 890 h 1342"/>
                <a:gd name="T84" fmla="*/ 36 w 1384"/>
                <a:gd name="T85" fmla="*/ 672 h 1342"/>
                <a:gd name="T86" fmla="*/ 102 w 1384"/>
                <a:gd name="T87" fmla="*/ 464 h 1342"/>
                <a:gd name="T88" fmla="*/ 170 w 1384"/>
                <a:gd name="T89" fmla="*/ 314 h 1342"/>
                <a:gd name="T90" fmla="*/ 200 w 1384"/>
                <a:gd name="T91" fmla="*/ 247 h 1342"/>
                <a:gd name="T92" fmla="*/ 233 w 1384"/>
                <a:gd name="T93" fmla="*/ 229 h 1342"/>
                <a:gd name="T94" fmla="*/ 290 w 1384"/>
                <a:gd name="T95" fmla="*/ 152 h 1342"/>
                <a:gd name="T96" fmla="*/ 359 w 1384"/>
                <a:gd name="T97" fmla="*/ 124 h 1342"/>
                <a:gd name="T98" fmla="*/ 480 w 1384"/>
                <a:gd name="T99" fmla="*/ 130 h 1342"/>
                <a:gd name="T100" fmla="*/ 724 w 1384"/>
                <a:gd name="T101" fmla="*/ 117 h 1342"/>
                <a:gd name="T102" fmla="*/ 901 w 1384"/>
                <a:gd name="T103" fmla="*/ 67 h 1342"/>
                <a:gd name="T104" fmla="*/ 1006 w 1384"/>
                <a:gd name="T105" fmla="*/ 0 h 1342"/>
                <a:gd name="T106" fmla="*/ 1047 w 1384"/>
                <a:gd name="T107" fmla="*/ 28 h 1342"/>
                <a:gd name="T108" fmla="*/ 1078 w 1384"/>
                <a:gd name="T109" fmla="*/ 118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4" h="1342">
                  <a:moveTo>
                    <a:pt x="1078" y="118"/>
                  </a:moveTo>
                  <a:lnTo>
                    <a:pt x="1075" y="123"/>
                  </a:lnTo>
                  <a:lnTo>
                    <a:pt x="1074" y="128"/>
                  </a:lnTo>
                  <a:lnTo>
                    <a:pt x="1073" y="135"/>
                  </a:lnTo>
                  <a:lnTo>
                    <a:pt x="1073" y="142"/>
                  </a:lnTo>
                  <a:lnTo>
                    <a:pt x="1072" y="158"/>
                  </a:lnTo>
                  <a:lnTo>
                    <a:pt x="1071" y="173"/>
                  </a:lnTo>
                  <a:lnTo>
                    <a:pt x="1070" y="181"/>
                  </a:lnTo>
                  <a:lnTo>
                    <a:pt x="1068" y="187"/>
                  </a:lnTo>
                  <a:lnTo>
                    <a:pt x="1066" y="193"/>
                  </a:lnTo>
                  <a:lnTo>
                    <a:pt x="1062" y="198"/>
                  </a:lnTo>
                  <a:lnTo>
                    <a:pt x="1057" y="202"/>
                  </a:lnTo>
                  <a:lnTo>
                    <a:pt x="1050" y="205"/>
                  </a:lnTo>
                  <a:lnTo>
                    <a:pt x="1043" y="206"/>
                  </a:lnTo>
                  <a:lnTo>
                    <a:pt x="1033" y="206"/>
                  </a:lnTo>
                  <a:lnTo>
                    <a:pt x="1028" y="217"/>
                  </a:lnTo>
                  <a:lnTo>
                    <a:pt x="1024" y="227"/>
                  </a:lnTo>
                  <a:lnTo>
                    <a:pt x="1021" y="238"/>
                  </a:lnTo>
                  <a:lnTo>
                    <a:pt x="1018" y="247"/>
                  </a:lnTo>
                  <a:lnTo>
                    <a:pt x="1015" y="256"/>
                  </a:lnTo>
                  <a:lnTo>
                    <a:pt x="1009" y="265"/>
                  </a:lnTo>
                  <a:lnTo>
                    <a:pt x="1006" y="269"/>
                  </a:lnTo>
                  <a:lnTo>
                    <a:pt x="1001" y="273"/>
                  </a:lnTo>
                  <a:lnTo>
                    <a:pt x="996" y="277"/>
                  </a:lnTo>
                  <a:lnTo>
                    <a:pt x="990" y="280"/>
                  </a:lnTo>
                  <a:lnTo>
                    <a:pt x="992" y="282"/>
                  </a:lnTo>
                  <a:lnTo>
                    <a:pt x="994" y="284"/>
                  </a:lnTo>
                  <a:lnTo>
                    <a:pt x="995" y="287"/>
                  </a:lnTo>
                  <a:lnTo>
                    <a:pt x="995" y="289"/>
                  </a:lnTo>
                  <a:lnTo>
                    <a:pt x="994" y="295"/>
                  </a:lnTo>
                  <a:lnTo>
                    <a:pt x="994" y="300"/>
                  </a:lnTo>
                  <a:lnTo>
                    <a:pt x="978" y="312"/>
                  </a:lnTo>
                  <a:lnTo>
                    <a:pt x="961" y="322"/>
                  </a:lnTo>
                  <a:lnTo>
                    <a:pt x="943" y="332"/>
                  </a:lnTo>
                  <a:lnTo>
                    <a:pt x="925" y="340"/>
                  </a:lnTo>
                  <a:lnTo>
                    <a:pt x="907" y="348"/>
                  </a:lnTo>
                  <a:lnTo>
                    <a:pt x="888" y="355"/>
                  </a:lnTo>
                  <a:lnTo>
                    <a:pt x="870" y="362"/>
                  </a:lnTo>
                  <a:lnTo>
                    <a:pt x="851" y="368"/>
                  </a:lnTo>
                  <a:lnTo>
                    <a:pt x="814" y="380"/>
                  </a:lnTo>
                  <a:lnTo>
                    <a:pt x="775" y="392"/>
                  </a:lnTo>
                  <a:lnTo>
                    <a:pt x="738" y="405"/>
                  </a:lnTo>
                  <a:lnTo>
                    <a:pt x="702" y="418"/>
                  </a:lnTo>
                  <a:lnTo>
                    <a:pt x="666" y="394"/>
                  </a:lnTo>
                  <a:lnTo>
                    <a:pt x="658" y="408"/>
                  </a:lnTo>
                  <a:lnTo>
                    <a:pt x="649" y="421"/>
                  </a:lnTo>
                  <a:lnTo>
                    <a:pt x="641" y="434"/>
                  </a:lnTo>
                  <a:lnTo>
                    <a:pt x="634" y="448"/>
                  </a:lnTo>
                  <a:lnTo>
                    <a:pt x="631" y="455"/>
                  </a:lnTo>
                  <a:lnTo>
                    <a:pt x="629" y="462"/>
                  </a:lnTo>
                  <a:lnTo>
                    <a:pt x="628" y="470"/>
                  </a:lnTo>
                  <a:lnTo>
                    <a:pt x="628" y="477"/>
                  </a:lnTo>
                  <a:lnTo>
                    <a:pt x="629" y="485"/>
                  </a:lnTo>
                  <a:lnTo>
                    <a:pt x="631" y="492"/>
                  </a:lnTo>
                  <a:lnTo>
                    <a:pt x="634" y="500"/>
                  </a:lnTo>
                  <a:lnTo>
                    <a:pt x="639" y="507"/>
                  </a:lnTo>
                  <a:lnTo>
                    <a:pt x="655" y="532"/>
                  </a:lnTo>
                  <a:lnTo>
                    <a:pt x="673" y="554"/>
                  </a:lnTo>
                  <a:lnTo>
                    <a:pt x="692" y="575"/>
                  </a:lnTo>
                  <a:lnTo>
                    <a:pt x="710" y="596"/>
                  </a:lnTo>
                  <a:lnTo>
                    <a:pt x="729" y="615"/>
                  </a:lnTo>
                  <a:lnTo>
                    <a:pt x="749" y="634"/>
                  </a:lnTo>
                  <a:lnTo>
                    <a:pt x="770" y="653"/>
                  </a:lnTo>
                  <a:lnTo>
                    <a:pt x="791" y="670"/>
                  </a:lnTo>
                  <a:lnTo>
                    <a:pt x="813" y="686"/>
                  </a:lnTo>
                  <a:lnTo>
                    <a:pt x="835" y="702"/>
                  </a:lnTo>
                  <a:lnTo>
                    <a:pt x="858" y="718"/>
                  </a:lnTo>
                  <a:lnTo>
                    <a:pt x="880" y="733"/>
                  </a:lnTo>
                  <a:lnTo>
                    <a:pt x="927" y="761"/>
                  </a:lnTo>
                  <a:lnTo>
                    <a:pt x="976" y="789"/>
                  </a:lnTo>
                  <a:lnTo>
                    <a:pt x="1025" y="816"/>
                  </a:lnTo>
                  <a:lnTo>
                    <a:pt x="1075" y="842"/>
                  </a:lnTo>
                  <a:lnTo>
                    <a:pt x="1124" y="867"/>
                  </a:lnTo>
                  <a:lnTo>
                    <a:pt x="1174" y="894"/>
                  </a:lnTo>
                  <a:lnTo>
                    <a:pt x="1224" y="922"/>
                  </a:lnTo>
                  <a:lnTo>
                    <a:pt x="1273" y="950"/>
                  </a:lnTo>
                  <a:lnTo>
                    <a:pt x="1297" y="965"/>
                  </a:lnTo>
                  <a:lnTo>
                    <a:pt x="1321" y="980"/>
                  </a:lnTo>
                  <a:lnTo>
                    <a:pt x="1345" y="996"/>
                  </a:lnTo>
                  <a:lnTo>
                    <a:pt x="1368" y="1013"/>
                  </a:lnTo>
                  <a:lnTo>
                    <a:pt x="1372" y="1021"/>
                  </a:lnTo>
                  <a:lnTo>
                    <a:pt x="1376" y="1031"/>
                  </a:lnTo>
                  <a:lnTo>
                    <a:pt x="1379" y="1041"/>
                  </a:lnTo>
                  <a:lnTo>
                    <a:pt x="1382" y="1051"/>
                  </a:lnTo>
                  <a:lnTo>
                    <a:pt x="1383" y="1056"/>
                  </a:lnTo>
                  <a:lnTo>
                    <a:pt x="1384" y="1062"/>
                  </a:lnTo>
                  <a:lnTo>
                    <a:pt x="1383" y="1067"/>
                  </a:lnTo>
                  <a:lnTo>
                    <a:pt x="1383" y="1071"/>
                  </a:lnTo>
                  <a:lnTo>
                    <a:pt x="1381" y="1076"/>
                  </a:lnTo>
                  <a:lnTo>
                    <a:pt x="1379" y="1081"/>
                  </a:lnTo>
                  <a:lnTo>
                    <a:pt x="1376" y="1085"/>
                  </a:lnTo>
                  <a:lnTo>
                    <a:pt x="1373" y="1089"/>
                  </a:lnTo>
                  <a:lnTo>
                    <a:pt x="1363" y="1099"/>
                  </a:lnTo>
                  <a:lnTo>
                    <a:pt x="1354" y="1109"/>
                  </a:lnTo>
                  <a:lnTo>
                    <a:pt x="1345" y="1117"/>
                  </a:lnTo>
                  <a:lnTo>
                    <a:pt x="1335" y="1124"/>
                  </a:lnTo>
                  <a:lnTo>
                    <a:pt x="1326" y="1130"/>
                  </a:lnTo>
                  <a:lnTo>
                    <a:pt x="1316" y="1136"/>
                  </a:lnTo>
                  <a:lnTo>
                    <a:pt x="1305" y="1140"/>
                  </a:lnTo>
                  <a:lnTo>
                    <a:pt x="1295" y="1144"/>
                  </a:lnTo>
                  <a:lnTo>
                    <a:pt x="1285" y="1147"/>
                  </a:lnTo>
                  <a:lnTo>
                    <a:pt x="1275" y="1149"/>
                  </a:lnTo>
                  <a:lnTo>
                    <a:pt x="1265" y="1151"/>
                  </a:lnTo>
                  <a:lnTo>
                    <a:pt x="1254" y="1151"/>
                  </a:lnTo>
                  <a:lnTo>
                    <a:pt x="1233" y="1152"/>
                  </a:lnTo>
                  <a:lnTo>
                    <a:pt x="1212" y="1150"/>
                  </a:lnTo>
                  <a:lnTo>
                    <a:pt x="1190" y="1147"/>
                  </a:lnTo>
                  <a:lnTo>
                    <a:pt x="1168" y="1143"/>
                  </a:lnTo>
                  <a:lnTo>
                    <a:pt x="1146" y="1138"/>
                  </a:lnTo>
                  <a:lnTo>
                    <a:pt x="1123" y="1132"/>
                  </a:lnTo>
                  <a:lnTo>
                    <a:pt x="1101" y="1127"/>
                  </a:lnTo>
                  <a:lnTo>
                    <a:pt x="1079" y="1123"/>
                  </a:lnTo>
                  <a:lnTo>
                    <a:pt x="1056" y="1119"/>
                  </a:lnTo>
                  <a:lnTo>
                    <a:pt x="1033" y="1116"/>
                  </a:lnTo>
                  <a:lnTo>
                    <a:pt x="1025" y="1108"/>
                  </a:lnTo>
                  <a:lnTo>
                    <a:pt x="1017" y="1099"/>
                  </a:lnTo>
                  <a:lnTo>
                    <a:pt x="1008" y="1091"/>
                  </a:lnTo>
                  <a:lnTo>
                    <a:pt x="999" y="1084"/>
                  </a:lnTo>
                  <a:lnTo>
                    <a:pt x="981" y="1071"/>
                  </a:lnTo>
                  <a:lnTo>
                    <a:pt x="961" y="1059"/>
                  </a:lnTo>
                  <a:lnTo>
                    <a:pt x="941" y="1049"/>
                  </a:lnTo>
                  <a:lnTo>
                    <a:pt x="920" y="1040"/>
                  </a:lnTo>
                  <a:lnTo>
                    <a:pt x="898" y="1031"/>
                  </a:lnTo>
                  <a:lnTo>
                    <a:pt x="877" y="1022"/>
                  </a:lnTo>
                  <a:lnTo>
                    <a:pt x="834" y="1006"/>
                  </a:lnTo>
                  <a:lnTo>
                    <a:pt x="790" y="989"/>
                  </a:lnTo>
                  <a:lnTo>
                    <a:pt x="770" y="979"/>
                  </a:lnTo>
                  <a:lnTo>
                    <a:pt x="749" y="967"/>
                  </a:lnTo>
                  <a:lnTo>
                    <a:pt x="730" y="954"/>
                  </a:lnTo>
                  <a:lnTo>
                    <a:pt x="711" y="939"/>
                  </a:lnTo>
                  <a:lnTo>
                    <a:pt x="704" y="939"/>
                  </a:lnTo>
                  <a:lnTo>
                    <a:pt x="697" y="939"/>
                  </a:lnTo>
                  <a:lnTo>
                    <a:pt x="690" y="941"/>
                  </a:lnTo>
                  <a:lnTo>
                    <a:pt x="684" y="943"/>
                  </a:lnTo>
                  <a:lnTo>
                    <a:pt x="678" y="946"/>
                  </a:lnTo>
                  <a:lnTo>
                    <a:pt x="672" y="951"/>
                  </a:lnTo>
                  <a:lnTo>
                    <a:pt x="669" y="956"/>
                  </a:lnTo>
                  <a:lnTo>
                    <a:pt x="666" y="962"/>
                  </a:lnTo>
                  <a:lnTo>
                    <a:pt x="679" y="1001"/>
                  </a:lnTo>
                  <a:lnTo>
                    <a:pt x="696" y="1008"/>
                  </a:lnTo>
                  <a:lnTo>
                    <a:pt x="712" y="1016"/>
                  </a:lnTo>
                  <a:lnTo>
                    <a:pt x="729" y="1024"/>
                  </a:lnTo>
                  <a:lnTo>
                    <a:pt x="745" y="1034"/>
                  </a:lnTo>
                  <a:lnTo>
                    <a:pt x="776" y="1053"/>
                  </a:lnTo>
                  <a:lnTo>
                    <a:pt x="809" y="1072"/>
                  </a:lnTo>
                  <a:lnTo>
                    <a:pt x="825" y="1081"/>
                  </a:lnTo>
                  <a:lnTo>
                    <a:pt x="841" y="1090"/>
                  </a:lnTo>
                  <a:lnTo>
                    <a:pt x="857" y="1099"/>
                  </a:lnTo>
                  <a:lnTo>
                    <a:pt x="874" y="1106"/>
                  </a:lnTo>
                  <a:lnTo>
                    <a:pt x="891" y="1113"/>
                  </a:lnTo>
                  <a:lnTo>
                    <a:pt x="909" y="1119"/>
                  </a:lnTo>
                  <a:lnTo>
                    <a:pt x="927" y="1124"/>
                  </a:lnTo>
                  <a:lnTo>
                    <a:pt x="946" y="1128"/>
                  </a:lnTo>
                  <a:lnTo>
                    <a:pt x="956" y="1138"/>
                  </a:lnTo>
                  <a:lnTo>
                    <a:pt x="966" y="1147"/>
                  </a:lnTo>
                  <a:lnTo>
                    <a:pt x="977" y="1155"/>
                  </a:lnTo>
                  <a:lnTo>
                    <a:pt x="988" y="1161"/>
                  </a:lnTo>
                  <a:lnTo>
                    <a:pt x="999" y="1166"/>
                  </a:lnTo>
                  <a:lnTo>
                    <a:pt x="1010" y="1170"/>
                  </a:lnTo>
                  <a:lnTo>
                    <a:pt x="1022" y="1173"/>
                  </a:lnTo>
                  <a:lnTo>
                    <a:pt x="1034" y="1175"/>
                  </a:lnTo>
                  <a:lnTo>
                    <a:pt x="1059" y="1178"/>
                  </a:lnTo>
                  <a:lnTo>
                    <a:pt x="1085" y="1180"/>
                  </a:lnTo>
                  <a:lnTo>
                    <a:pt x="1112" y="1181"/>
                  </a:lnTo>
                  <a:lnTo>
                    <a:pt x="1139" y="1184"/>
                  </a:lnTo>
                  <a:lnTo>
                    <a:pt x="1116" y="1206"/>
                  </a:lnTo>
                  <a:lnTo>
                    <a:pt x="1092" y="1228"/>
                  </a:lnTo>
                  <a:lnTo>
                    <a:pt x="1067" y="1250"/>
                  </a:lnTo>
                  <a:lnTo>
                    <a:pt x="1040" y="1269"/>
                  </a:lnTo>
                  <a:lnTo>
                    <a:pt x="1027" y="1278"/>
                  </a:lnTo>
                  <a:lnTo>
                    <a:pt x="1013" y="1287"/>
                  </a:lnTo>
                  <a:lnTo>
                    <a:pt x="999" y="1295"/>
                  </a:lnTo>
                  <a:lnTo>
                    <a:pt x="985" y="1301"/>
                  </a:lnTo>
                  <a:lnTo>
                    <a:pt x="970" y="1307"/>
                  </a:lnTo>
                  <a:lnTo>
                    <a:pt x="955" y="1312"/>
                  </a:lnTo>
                  <a:lnTo>
                    <a:pt x="939" y="1315"/>
                  </a:lnTo>
                  <a:lnTo>
                    <a:pt x="922" y="1318"/>
                  </a:lnTo>
                  <a:lnTo>
                    <a:pt x="891" y="1296"/>
                  </a:lnTo>
                  <a:lnTo>
                    <a:pt x="860" y="1271"/>
                  </a:lnTo>
                  <a:lnTo>
                    <a:pt x="828" y="1246"/>
                  </a:lnTo>
                  <a:lnTo>
                    <a:pt x="795" y="1222"/>
                  </a:lnTo>
                  <a:lnTo>
                    <a:pt x="778" y="1211"/>
                  </a:lnTo>
                  <a:lnTo>
                    <a:pt x="761" y="1201"/>
                  </a:lnTo>
                  <a:lnTo>
                    <a:pt x="744" y="1192"/>
                  </a:lnTo>
                  <a:lnTo>
                    <a:pt x="727" y="1184"/>
                  </a:lnTo>
                  <a:lnTo>
                    <a:pt x="710" y="1177"/>
                  </a:lnTo>
                  <a:lnTo>
                    <a:pt x="692" y="1172"/>
                  </a:lnTo>
                  <a:lnTo>
                    <a:pt x="683" y="1170"/>
                  </a:lnTo>
                  <a:lnTo>
                    <a:pt x="673" y="1169"/>
                  </a:lnTo>
                  <a:lnTo>
                    <a:pt x="664" y="1168"/>
                  </a:lnTo>
                  <a:lnTo>
                    <a:pt x="655" y="1168"/>
                  </a:lnTo>
                  <a:lnTo>
                    <a:pt x="651" y="1174"/>
                  </a:lnTo>
                  <a:lnTo>
                    <a:pt x="648" y="1180"/>
                  </a:lnTo>
                  <a:lnTo>
                    <a:pt x="647" y="1186"/>
                  </a:lnTo>
                  <a:lnTo>
                    <a:pt x="647" y="1192"/>
                  </a:lnTo>
                  <a:lnTo>
                    <a:pt x="649" y="1199"/>
                  </a:lnTo>
                  <a:lnTo>
                    <a:pt x="651" y="1205"/>
                  </a:lnTo>
                  <a:lnTo>
                    <a:pt x="655" y="1211"/>
                  </a:lnTo>
                  <a:lnTo>
                    <a:pt x="659" y="1217"/>
                  </a:lnTo>
                  <a:lnTo>
                    <a:pt x="679" y="1241"/>
                  </a:lnTo>
                  <a:lnTo>
                    <a:pt x="695" y="1262"/>
                  </a:lnTo>
                  <a:lnTo>
                    <a:pt x="710" y="1268"/>
                  </a:lnTo>
                  <a:lnTo>
                    <a:pt x="724" y="1276"/>
                  </a:lnTo>
                  <a:lnTo>
                    <a:pt x="736" y="1286"/>
                  </a:lnTo>
                  <a:lnTo>
                    <a:pt x="748" y="1296"/>
                  </a:lnTo>
                  <a:lnTo>
                    <a:pt x="768" y="1316"/>
                  </a:lnTo>
                  <a:lnTo>
                    <a:pt x="784" y="1334"/>
                  </a:lnTo>
                  <a:lnTo>
                    <a:pt x="763" y="1338"/>
                  </a:lnTo>
                  <a:lnTo>
                    <a:pt x="742" y="1341"/>
                  </a:lnTo>
                  <a:lnTo>
                    <a:pt x="722" y="1342"/>
                  </a:lnTo>
                  <a:lnTo>
                    <a:pt x="702" y="1342"/>
                  </a:lnTo>
                  <a:lnTo>
                    <a:pt x="683" y="1340"/>
                  </a:lnTo>
                  <a:lnTo>
                    <a:pt x="663" y="1337"/>
                  </a:lnTo>
                  <a:lnTo>
                    <a:pt x="645" y="1334"/>
                  </a:lnTo>
                  <a:lnTo>
                    <a:pt x="627" y="1329"/>
                  </a:lnTo>
                  <a:lnTo>
                    <a:pt x="609" y="1323"/>
                  </a:lnTo>
                  <a:lnTo>
                    <a:pt x="591" y="1317"/>
                  </a:lnTo>
                  <a:lnTo>
                    <a:pt x="573" y="1309"/>
                  </a:lnTo>
                  <a:lnTo>
                    <a:pt x="556" y="1302"/>
                  </a:lnTo>
                  <a:lnTo>
                    <a:pt x="520" y="1285"/>
                  </a:lnTo>
                  <a:lnTo>
                    <a:pt x="485" y="1266"/>
                  </a:lnTo>
                  <a:lnTo>
                    <a:pt x="479" y="1274"/>
                  </a:lnTo>
                  <a:lnTo>
                    <a:pt x="473" y="1279"/>
                  </a:lnTo>
                  <a:lnTo>
                    <a:pt x="467" y="1283"/>
                  </a:lnTo>
                  <a:lnTo>
                    <a:pt x="460" y="1284"/>
                  </a:lnTo>
                  <a:lnTo>
                    <a:pt x="453" y="1284"/>
                  </a:lnTo>
                  <a:lnTo>
                    <a:pt x="445" y="1282"/>
                  </a:lnTo>
                  <a:lnTo>
                    <a:pt x="438" y="1278"/>
                  </a:lnTo>
                  <a:lnTo>
                    <a:pt x="430" y="1275"/>
                  </a:lnTo>
                  <a:lnTo>
                    <a:pt x="414" y="1264"/>
                  </a:lnTo>
                  <a:lnTo>
                    <a:pt x="401" y="1252"/>
                  </a:lnTo>
                  <a:lnTo>
                    <a:pt x="388" y="1240"/>
                  </a:lnTo>
                  <a:lnTo>
                    <a:pt x="378" y="1230"/>
                  </a:lnTo>
                  <a:lnTo>
                    <a:pt x="373" y="1220"/>
                  </a:lnTo>
                  <a:lnTo>
                    <a:pt x="368" y="1210"/>
                  </a:lnTo>
                  <a:lnTo>
                    <a:pt x="362" y="1201"/>
                  </a:lnTo>
                  <a:lnTo>
                    <a:pt x="356" y="1192"/>
                  </a:lnTo>
                  <a:lnTo>
                    <a:pt x="342" y="1175"/>
                  </a:lnTo>
                  <a:lnTo>
                    <a:pt x="327" y="1159"/>
                  </a:lnTo>
                  <a:lnTo>
                    <a:pt x="312" y="1144"/>
                  </a:lnTo>
                  <a:lnTo>
                    <a:pt x="294" y="1131"/>
                  </a:lnTo>
                  <a:lnTo>
                    <a:pt x="277" y="1118"/>
                  </a:lnTo>
                  <a:lnTo>
                    <a:pt x="259" y="1106"/>
                  </a:lnTo>
                  <a:lnTo>
                    <a:pt x="222" y="1084"/>
                  </a:lnTo>
                  <a:lnTo>
                    <a:pt x="185" y="1063"/>
                  </a:lnTo>
                  <a:lnTo>
                    <a:pt x="165" y="1052"/>
                  </a:lnTo>
                  <a:lnTo>
                    <a:pt x="146" y="1041"/>
                  </a:lnTo>
                  <a:lnTo>
                    <a:pt x="128" y="1030"/>
                  </a:lnTo>
                  <a:lnTo>
                    <a:pt x="111" y="1017"/>
                  </a:lnTo>
                  <a:lnTo>
                    <a:pt x="0" y="967"/>
                  </a:lnTo>
                  <a:lnTo>
                    <a:pt x="1" y="928"/>
                  </a:lnTo>
                  <a:lnTo>
                    <a:pt x="2" y="890"/>
                  </a:lnTo>
                  <a:lnTo>
                    <a:pt x="5" y="853"/>
                  </a:lnTo>
                  <a:lnTo>
                    <a:pt x="9" y="816"/>
                  </a:lnTo>
                  <a:lnTo>
                    <a:pt x="15" y="780"/>
                  </a:lnTo>
                  <a:lnTo>
                    <a:pt x="21" y="743"/>
                  </a:lnTo>
                  <a:lnTo>
                    <a:pt x="28" y="708"/>
                  </a:lnTo>
                  <a:lnTo>
                    <a:pt x="36" y="672"/>
                  </a:lnTo>
                  <a:lnTo>
                    <a:pt x="46" y="637"/>
                  </a:lnTo>
                  <a:lnTo>
                    <a:pt x="55" y="602"/>
                  </a:lnTo>
                  <a:lnTo>
                    <a:pt x="66" y="568"/>
                  </a:lnTo>
                  <a:lnTo>
                    <a:pt x="77" y="533"/>
                  </a:lnTo>
                  <a:lnTo>
                    <a:pt x="89" y="498"/>
                  </a:lnTo>
                  <a:lnTo>
                    <a:pt x="102" y="464"/>
                  </a:lnTo>
                  <a:lnTo>
                    <a:pt x="115" y="430"/>
                  </a:lnTo>
                  <a:lnTo>
                    <a:pt x="129" y="394"/>
                  </a:lnTo>
                  <a:lnTo>
                    <a:pt x="139" y="375"/>
                  </a:lnTo>
                  <a:lnTo>
                    <a:pt x="149" y="355"/>
                  </a:lnTo>
                  <a:lnTo>
                    <a:pt x="159" y="335"/>
                  </a:lnTo>
                  <a:lnTo>
                    <a:pt x="170" y="314"/>
                  </a:lnTo>
                  <a:lnTo>
                    <a:pt x="179" y="294"/>
                  </a:lnTo>
                  <a:lnTo>
                    <a:pt x="188" y="273"/>
                  </a:lnTo>
                  <a:lnTo>
                    <a:pt x="195" y="251"/>
                  </a:lnTo>
                  <a:lnTo>
                    <a:pt x="201" y="229"/>
                  </a:lnTo>
                  <a:lnTo>
                    <a:pt x="200" y="239"/>
                  </a:lnTo>
                  <a:lnTo>
                    <a:pt x="200" y="247"/>
                  </a:lnTo>
                  <a:lnTo>
                    <a:pt x="202" y="254"/>
                  </a:lnTo>
                  <a:lnTo>
                    <a:pt x="206" y="263"/>
                  </a:lnTo>
                  <a:lnTo>
                    <a:pt x="213" y="255"/>
                  </a:lnTo>
                  <a:lnTo>
                    <a:pt x="220" y="247"/>
                  </a:lnTo>
                  <a:lnTo>
                    <a:pt x="227" y="238"/>
                  </a:lnTo>
                  <a:lnTo>
                    <a:pt x="233" y="229"/>
                  </a:lnTo>
                  <a:lnTo>
                    <a:pt x="246" y="208"/>
                  </a:lnTo>
                  <a:lnTo>
                    <a:pt x="259" y="188"/>
                  </a:lnTo>
                  <a:lnTo>
                    <a:pt x="266" y="178"/>
                  </a:lnTo>
                  <a:lnTo>
                    <a:pt x="273" y="169"/>
                  </a:lnTo>
                  <a:lnTo>
                    <a:pt x="281" y="160"/>
                  </a:lnTo>
                  <a:lnTo>
                    <a:pt x="290" y="152"/>
                  </a:lnTo>
                  <a:lnTo>
                    <a:pt x="300" y="143"/>
                  </a:lnTo>
                  <a:lnTo>
                    <a:pt x="311" y="137"/>
                  </a:lnTo>
                  <a:lnTo>
                    <a:pt x="322" y="132"/>
                  </a:lnTo>
                  <a:lnTo>
                    <a:pt x="335" y="129"/>
                  </a:lnTo>
                  <a:lnTo>
                    <a:pt x="347" y="126"/>
                  </a:lnTo>
                  <a:lnTo>
                    <a:pt x="359" y="124"/>
                  </a:lnTo>
                  <a:lnTo>
                    <a:pt x="371" y="123"/>
                  </a:lnTo>
                  <a:lnTo>
                    <a:pt x="383" y="122"/>
                  </a:lnTo>
                  <a:lnTo>
                    <a:pt x="407" y="123"/>
                  </a:lnTo>
                  <a:lnTo>
                    <a:pt x="432" y="125"/>
                  </a:lnTo>
                  <a:lnTo>
                    <a:pt x="456" y="127"/>
                  </a:lnTo>
                  <a:lnTo>
                    <a:pt x="480" y="130"/>
                  </a:lnTo>
                  <a:lnTo>
                    <a:pt x="506" y="133"/>
                  </a:lnTo>
                  <a:lnTo>
                    <a:pt x="533" y="134"/>
                  </a:lnTo>
                  <a:lnTo>
                    <a:pt x="598" y="130"/>
                  </a:lnTo>
                  <a:lnTo>
                    <a:pt x="661" y="125"/>
                  </a:lnTo>
                  <a:lnTo>
                    <a:pt x="693" y="121"/>
                  </a:lnTo>
                  <a:lnTo>
                    <a:pt x="724" y="117"/>
                  </a:lnTo>
                  <a:lnTo>
                    <a:pt x="755" y="111"/>
                  </a:lnTo>
                  <a:lnTo>
                    <a:pt x="785" y="105"/>
                  </a:lnTo>
                  <a:lnTo>
                    <a:pt x="815" y="98"/>
                  </a:lnTo>
                  <a:lnTo>
                    <a:pt x="844" y="89"/>
                  </a:lnTo>
                  <a:lnTo>
                    <a:pt x="873" y="79"/>
                  </a:lnTo>
                  <a:lnTo>
                    <a:pt x="901" y="67"/>
                  </a:lnTo>
                  <a:lnTo>
                    <a:pt x="929" y="53"/>
                  </a:lnTo>
                  <a:lnTo>
                    <a:pt x="955" y="38"/>
                  </a:lnTo>
                  <a:lnTo>
                    <a:pt x="968" y="29"/>
                  </a:lnTo>
                  <a:lnTo>
                    <a:pt x="981" y="19"/>
                  </a:lnTo>
                  <a:lnTo>
                    <a:pt x="993" y="10"/>
                  </a:lnTo>
                  <a:lnTo>
                    <a:pt x="1006" y="0"/>
                  </a:lnTo>
                  <a:lnTo>
                    <a:pt x="1014" y="2"/>
                  </a:lnTo>
                  <a:lnTo>
                    <a:pt x="1022" y="4"/>
                  </a:lnTo>
                  <a:lnTo>
                    <a:pt x="1029" y="9"/>
                  </a:lnTo>
                  <a:lnTo>
                    <a:pt x="1036" y="14"/>
                  </a:lnTo>
                  <a:lnTo>
                    <a:pt x="1042" y="21"/>
                  </a:lnTo>
                  <a:lnTo>
                    <a:pt x="1047" y="28"/>
                  </a:lnTo>
                  <a:lnTo>
                    <a:pt x="1052" y="36"/>
                  </a:lnTo>
                  <a:lnTo>
                    <a:pt x="1058" y="44"/>
                  </a:lnTo>
                  <a:lnTo>
                    <a:pt x="1065" y="62"/>
                  </a:lnTo>
                  <a:lnTo>
                    <a:pt x="1070" y="81"/>
                  </a:lnTo>
                  <a:lnTo>
                    <a:pt x="1075" y="100"/>
                  </a:lnTo>
                  <a:lnTo>
                    <a:pt x="1078" y="11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4" name="Freeform 100"/>
            <p:cNvSpPr>
              <a:spLocks/>
            </p:cNvSpPr>
            <p:nvPr/>
          </p:nvSpPr>
          <p:spPr bwMode="auto">
            <a:xfrm>
              <a:off x="1459" y="2575"/>
              <a:ext cx="23" cy="39"/>
            </a:xfrm>
            <a:custGeom>
              <a:avLst/>
              <a:gdLst>
                <a:gd name="T0" fmla="*/ 18 w 152"/>
                <a:gd name="T1" fmla="*/ 233 h 233"/>
                <a:gd name="T2" fmla="*/ 16 w 152"/>
                <a:gd name="T3" fmla="*/ 215 h 233"/>
                <a:gd name="T4" fmla="*/ 13 w 152"/>
                <a:gd name="T5" fmla="*/ 196 h 233"/>
                <a:gd name="T6" fmla="*/ 9 w 152"/>
                <a:gd name="T7" fmla="*/ 176 h 233"/>
                <a:gd name="T8" fmla="*/ 6 w 152"/>
                <a:gd name="T9" fmla="*/ 155 h 233"/>
                <a:gd name="T10" fmla="*/ 2 w 152"/>
                <a:gd name="T11" fmla="*/ 134 h 233"/>
                <a:gd name="T12" fmla="*/ 0 w 152"/>
                <a:gd name="T13" fmla="*/ 112 h 233"/>
                <a:gd name="T14" fmla="*/ 0 w 152"/>
                <a:gd name="T15" fmla="*/ 101 h 233"/>
                <a:gd name="T16" fmla="*/ 0 w 152"/>
                <a:gd name="T17" fmla="*/ 90 h 233"/>
                <a:gd name="T18" fmla="*/ 1 w 152"/>
                <a:gd name="T19" fmla="*/ 79 h 233"/>
                <a:gd name="T20" fmla="*/ 2 w 152"/>
                <a:gd name="T21" fmla="*/ 67 h 233"/>
                <a:gd name="T22" fmla="*/ 152 w 152"/>
                <a:gd name="T23" fmla="*/ 0 h 233"/>
                <a:gd name="T24" fmla="*/ 147 w 152"/>
                <a:gd name="T25" fmla="*/ 156 h 233"/>
                <a:gd name="T26" fmla="*/ 18 w 152"/>
                <a:gd name="T2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233">
                  <a:moveTo>
                    <a:pt x="18" y="233"/>
                  </a:moveTo>
                  <a:lnTo>
                    <a:pt x="16" y="215"/>
                  </a:lnTo>
                  <a:lnTo>
                    <a:pt x="13" y="196"/>
                  </a:lnTo>
                  <a:lnTo>
                    <a:pt x="9" y="176"/>
                  </a:lnTo>
                  <a:lnTo>
                    <a:pt x="6" y="155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1" y="79"/>
                  </a:lnTo>
                  <a:lnTo>
                    <a:pt x="2" y="67"/>
                  </a:lnTo>
                  <a:lnTo>
                    <a:pt x="152" y="0"/>
                  </a:lnTo>
                  <a:lnTo>
                    <a:pt x="147" y="156"/>
                  </a:lnTo>
                  <a:lnTo>
                    <a:pt x="18" y="23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5" name="Freeform 101"/>
            <p:cNvSpPr>
              <a:spLocks/>
            </p:cNvSpPr>
            <p:nvPr/>
          </p:nvSpPr>
          <p:spPr bwMode="auto">
            <a:xfrm>
              <a:off x="1437" y="2589"/>
              <a:ext cx="16" cy="20"/>
            </a:xfrm>
            <a:custGeom>
              <a:avLst/>
              <a:gdLst>
                <a:gd name="T0" fmla="*/ 115 w 115"/>
                <a:gd name="T1" fmla="*/ 122 h 122"/>
                <a:gd name="T2" fmla="*/ 100 w 115"/>
                <a:gd name="T3" fmla="*/ 111 h 122"/>
                <a:gd name="T4" fmla="*/ 82 w 115"/>
                <a:gd name="T5" fmla="*/ 102 h 122"/>
                <a:gd name="T6" fmla="*/ 64 w 115"/>
                <a:gd name="T7" fmla="*/ 92 h 122"/>
                <a:gd name="T8" fmla="*/ 47 w 115"/>
                <a:gd name="T9" fmla="*/ 83 h 122"/>
                <a:gd name="T10" fmla="*/ 39 w 115"/>
                <a:gd name="T11" fmla="*/ 78 h 122"/>
                <a:gd name="T12" fmla="*/ 32 w 115"/>
                <a:gd name="T13" fmla="*/ 71 h 122"/>
                <a:gd name="T14" fmla="*/ 24 w 115"/>
                <a:gd name="T15" fmla="*/ 65 h 122"/>
                <a:gd name="T16" fmla="*/ 18 w 115"/>
                <a:gd name="T17" fmla="*/ 58 h 122"/>
                <a:gd name="T18" fmla="*/ 12 w 115"/>
                <a:gd name="T19" fmla="*/ 51 h 122"/>
                <a:gd name="T20" fmla="*/ 7 w 115"/>
                <a:gd name="T21" fmla="*/ 42 h 122"/>
                <a:gd name="T22" fmla="*/ 3 w 115"/>
                <a:gd name="T23" fmla="*/ 33 h 122"/>
                <a:gd name="T24" fmla="*/ 0 w 115"/>
                <a:gd name="T25" fmla="*/ 23 h 122"/>
                <a:gd name="T26" fmla="*/ 98 w 115"/>
                <a:gd name="T27" fmla="*/ 0 h 122"/>
                <a:gd name="T28" fmla="*/ 115 w 115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22">
                  <a:moveTo>
                    <a:pt x="115" y="122"/>
                  </a:moveTo>
                  <a:lnTo>
                    <a:pt x="100" y="111"/>
                  </a:lnTo>
                  <a:lnTo>
                    <a:pt x="82" y="102"/>
                  </a:lnTo>
                  <a:lnTo>
                    <a:pt x="64" y="92"/>
                  </a:lnTo>
                  <a:lnTo>
                    <a:pt x="47" y="83"/>
                  </a:lnTo>
                  <a:lnTo>
                    <a:pt x="39" y="78"/>
                  </a:lnTo>
                  <a:lnTo>
                    <a:pt x="32" y="71"/>
                  </a:lnTo>
                  <a:lnTo>
                    <a:pt x="24" y="65"/>
                  </a:lnTo>
                  <a:lnTo>
                    <a:pt x="18" y="58"/>
                  </a:lnTo>
                  <a:lnTo>
                    <a:pt x="12" y="51"/>
                  </a:lnTo>
                  <a:lnTo>
                    <a:pt x="7" y="42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98" y="0"/>
                  </a:lnTo>
                  <a:lnTo>
                    <a:pt x="115" y="12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6" name="Freeform 102"/>
            <p:cNvSpPr>
              <a:spLocks/>
            </p:cNvSpPr>
            <p:nvPr/>
          </p:nvSpPr>
          <p:spPr bwMode="auto">
            <a:xfrm>
              <a:off x="1471" y="2611"/>
              <a:ext cx="9" cy="16"/>
            </a:xfrm>
            <a:custGeom>
              <a:avLst/>
              <a:gdLst>
                <a:gd name="T0" fmla="*/ 59 w 59"/>
                <a:gd name="T1" fmla="*/ 95 h 95"/>
                <a:gd name="T2" fmla="*/ 51 w 59"/>
                <a:gd name="T3" fmla="*/ 92 h 95"/>
                <a:gd name="T4" fmla="*/ 43 w 59"/>
                <a:gd name="T5" fmla="*/ 87 h 95"/>
                <a:gd name="T6" fmla="*/ 35 w 59"/>
                <a:gd name="T7" fmla="*/ 82 h 95"/>
                <a:gd name="T8" fmla="*/ 27 w 59"/>
                <a:gd name="T9" fmla="*/ 77 h 95"/>
                <a:gd name="T10" fmla="*/ 13 w 59"/>
                <a:gd name="T11" fmla="*/ 65 h 95"/>
                <a:gd name="T12" fmla="*/ 0 w 59"/>
                <a:gd name="T13" fmla="*/ 55 h 95"/>
                <a:gd name="T14" fmla="*/ 1 w 59"/>
                <a:gd name="T15" fmla="*/ 49 h 95"/>
                <a:gd name="T16" fmla="*/ 2 w 59"/>
                <a:gd name="T17" fmla="*/ 44 h 95"/>
                <a:gd name="T18" fmla="*/ 5 w 59"/>
                <a:gd name="T19" fmla="*/ 39 h 95"/>
                <a:gd name="T20" fmla="*/ 7 w 59"/>
                <a:gd name="T21" fmla="*/ 35 h 95"/>
                <a:gd name="T22" fmla="*/ 15 w 59"/>
                <a:gd name="T23" fmla="*/ 29 h 95"/>
                <a:gd name="T24" fmla="*/ 23 w 59"/>
                <a:gd name="T25" fmla="*/ 24 h 95"/>
                <a:gd name="T26" fmla="*/ 33 w 59"/>
                <a:gd name="T27" fmla="*/ 19 h 95"/>
                <a:gd name="T28" fmla="*/ 43 w 59"/>
                <a:gd name="T29" fmla="*/ 14 h 95"/>
                <a:gd name="T30" fmla="*/ 47 w 59"/>
                <a:gd name="T31" fmla="*/ 11 h 95"/>
                <a:gd name="T32" fmla="*/ 52 w 59"/>
                <a:gd name="T33" fmla="*/ 8 h 95"/>
                <a:gd name="T34" fmla="*/ 56 w 59"/>
                <a:gd name="T35" fmla="*/ 4 h 95"/>
                <a:gd name="T36" fmla="*/ 59 w 59"/>
                <a:gd name="T37" fmla="*/ 0 h 95"/>
                <a:gd name="T38" fmla="*/ 59 w 59"/>
                <a:gd name="T3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95">
                  <a:moveTo>
                    <a:pt x="59" y="95"/>
                  </a:moveTo>
                  <a:lnTo>
                    <a:pt x="51" y="92"/>
                  </a:lnTo>
                  <a:lnTo>
                    <a:pt x="43" y="87"/>
                  </a:lnTo>
                  <a:lnTo>
                    <a:pt x="35" y="82"/>
                  </a:lnTo>
                  <a:lnTo>
                    <a:pt x="27" y="77"/>
                  </a:lnTo>
                  <a:lnTo>
                    <a:pt x="13" y="65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5" y="29"/>
                  </a:lnTo>
                  <a:lnTo>
                    <a:pt x="23" y="24"/>
                  </a:lnTo>
                  <a:lnTo>
                    <a:pt x="33" y="19"/>
                  </a:lnTo>
                  <a:lnTo>
                    <a:pt x="43" y="14"/>
                  </a:lnTo>
                  <a:lnTo>
                    <a:pt x="47" y="11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9" y="0"/>
                  </a:lnTo>
                  <a:lnTo>
                    <a:pt x="59" y="9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7" name="Freeform 103"/>
            <p:cNvSpPr>
              <a:spLocks/>
            </p:cNvSpPr>
            <p:nvPr/>
          </p:nvSpPr>
          <p:spPr bwMode="auto">
            <a:xfrm>
              <a:off x="1331" y="2687"/>
              <a:ext cx="55" cy="51"/>
            </a:xfrm>
            <a:custGeom>
              <a:avLst/>
              <a:gdLst>
                <a:gd name="T0" fmla="*/ 339 w 378"/>
                <a:gd name="T1" fmla="*/ 225 h 305"/>
                <a:gd name="T2" fmla="*/ 350 w 378"/>
                <a:gd name="T3" fmla="*/ 232 h 305"/>
                <a:gd name="T4" fmla="*/ 360 w 378"/>
                <a:gd name="T5" fmla="*/ 238 h 305"/>
                <a:gd name="T6" fmla="*/ 369 w 378"/>
                <a:gd name="T7" fmla="*/ 246 h 305"/>
                <a:gd name="T8" fmla="*/ 378 w 378"/>
                <a:gd name="T9" fmla="*/ 254 h 305"/>
                <a:gd name="T10" fmla="*/ 332 w 378"/>
                <a:gd name="T11" fmla="*/ 263 h 305"/>
                <a:gd name="T12" fmla="*/ 285 w 378"/>
                <a:gd name="T13" fmla="*/ 274 h 305"/>
                <a:gd name="T14" fmla="*/ 238 w 378"/>
                <a:gd name="T15" fmla="*/ 286 h 305"/>
                <a:gd name="T16" fmla="*/ 191 w 378"/>
                <a:gd name="T17" fmla="*/ 296 h 305"/>
                <a:gd name="T18" fmla="*/ 167 w 378"/>
                <a:gd name="T19" fmla="*/ 300 h 305"/>
                <a:gd name="T20" fmla="*/ 143 w 378"/>
                <a:gd name="T21" fmla="*/ 303 h 305"/>
                <a:gd name="T22" fmla="*/ 120 w 378"/>
                <a:gd name="T23" fmla="*/ 304 h 305"/>
                <a:gd name="T24" fmla="*/ 96 w 378"/>
                <a:gd name="T25" fmla="*/ 305 h 305"/>
                <a:gd name="T26" fmla="*/ 73 w 378"/>
                <a:gd name="T27" fmla="*/ 304 h 305"/>
                <a:gd name="T28" fmla="*/ 48 w 378"/>
                <a:gd name="T29" fmla="*/ 301 h 305"/>
                <a:gd name="T30" fmla="*/ 36 w 378"/>
                <a:gd name="T31" fmla="*/ 298 h 305"/>
                <a:gd name="T32" fmla="*/ 24 w 378"/>
                <a:gd name="T33" fmla="*/ 295 h 305"/>
                <a:gd name="T34" fmla="*/ 12 w 378"/>
                <a:gd name="T35" fmla="*/ 292 h 305"/>
                <a:gd name="T36" fmla="*/ 0 w 378"/>
                <a:gd name="T37" fmla="*/ 288 h 305"/>
                <a:gd name="T38" fmla="*/ 9 w 378"/>
                <a:gd name="T39" fmla="*/ 253 h 305"/>
                <a:gd name="T40" fmla="*/ 17 w 378"/>
                <a:gd name="T41" fmla="*/ 216 h 305"/>
                <a:gd name="T42" fmla="*/ 25 w 378"/>
                <a:gd name="T43" fmla="*/ 181 h 305"/>
                <a:gd name="T44" fmla="*/ 31 w 378"/>
                <a:gd name="T45" fmla="*/ 145 h 305"/>
                <a:gd name="T46" fmla="*/ 33 w 378"/>
                <a:gd name="T47" fmla="*/ 127 h 305"/>
                <a:gd name="T48" fmla="*/ 35 w 378"/>
                <a:gd name="T49" fmla="*/ 108 h 305"/>
                <a:gd name="T50" fmla="*/ 36 w 378"/>
                <a:gd name="T51" fmla="*/ 90 h 305"/>
                <a:gd name="T52" fmla="*/ 36 w 378"/>
                <a:gd name="T53" fmla="*/ 72 h 305"/>
                <a:gd name="T54" fmla="*/ 35 w 378"/>
                <a:gd name="T55" fmla="*/ 54 h 305"/>
                <a:gd name="T56" fmla="*/ 34 w 378"/>
                <a:gd name="T57" fmla="*/ 36 h 305"/>
                <a:gd name="T58" fmla="*/ 31 w 378"/>
                <a:gd name="T59" fmla="*/ 18 h 305"/>
                <a:gd name="T60" fmla="*/ 27 w 378"/>
                <a:gd name="T61" fmla="*/ 0 h 305"/>
                <a:gd name="T62" fmla="*/ 51 w 378"/>
                <a:gd name="T63" fmla="*/ 6 h 305"/>
                <a:gd name="T64" fmla="*/ 75 w 378"/>
                <a:gd name="T65" fmla="*/ 14 h 305"/>
                <a:gd name="T66" fmla="*/ 98 w 378"/>
                <a:gd name="T67" fmla="*/ 23 h 305"/>
                <a:gd name="T68" fmla="*/ 120 w 378"/>
                <a:gd name="T69" fmla="*/ 33 h 305"/>
                <a:gd name="T70" fmla="*/ 142 w 378"/>
                <a:gd name="T71" fmla="*/ 44 h 305"/>
                <a:gd name="T72" fmla="*/ 163 w 378"/>
                <a:gd name="T73" fmla="*/ 56 h 305"/>
                <a:gd name="T74" fmla="*/ 183 w 378"/>
                <a:gd name="T75" fmla="*/ 70 h 305"/>
                <a:gd name="T76" fmla="*/ 205 w 378"/>
                <a:gd name="T77" fmla="*/ 84 h 305"/>
                <a:gd name="T78" fmla="*/ 224 w 378"/>
                <a:gd name="T79" fmla="*/ 99 h 305"/>
                <a:gd name="T80" fmla="*/ 243 w 378"/>
                <a:gd name="T81" fmla="*/ 116 h 305"/>
                <a:gd name="T82" fmla="*/ 261 w 378"/>
                <a:gd name="T83" fmla="*/ 133 h 305"/>
                <a:gd name="T84" fmla="*/ 278 w 378"/>
                <a:gd name="T85" fmla="*/ 150 h 305"/>
                <a:gd name="T86" fmla="*/ 294 w 378"/>
                <a:gd name="T87" fmla="*/ 168 h 305"/>
                <a:gd name="T88" fmla="*/ 310 w 378"/>
                <a:gd name="T89" fmla="*/ 187 h 305"/>
                <a:gd name="T90" fmla="*/ 326 w 378"/>
                <a:gd name="T91" fmla="*/ 206 h 305"/>
                <a:gd name="T92" fmla="*/ 339 w 378"/>
                <a:gd name="T93" fmla="*/ 2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8" h="305">
                  <a:moveTo>
                    <a:pt x="339" y="225"/>
                  </a:moveTo>
                  <a:lnTo>
                    <a:pt x="350" y="232"/>
                  </a:lnTo>
                  <a:lnTo>
                    <a:pt x="360" y="238"/>
                  </a:lnTo>
                  <a:lnTo>
                    <a:pt x="369" y="246"/>
                  </a:lnTo>
                  <a:lnTo>
                    <a:pt x="378" y="254"/>
                  </a:lnTo>
                  <a:lnTo>
                    <a:pt x="332" y="263"/>
                  </a:lnTo>
                  <a:lnTo>
                    <a:pt x="285" y="274"/>
                  </a:lnTo>
                  <a:lnTo>
                    <a:pt x="238" y="286"/>
                  </a:lnTo>
                  <a:lnTo>
                    <a:pt x="191" y="296"/>
                  </a:lnTo>
                  <a:lnTo>
                    <a:pt x="167" y="300"/>
                  </a:lnTo>
                  <a:lnTo>
                    <a:pt x="143" y="303"/>
                  </a:lnTo>
                  <a:lnTo>
                    <a:pt x="120" y="304"/>
                  </a:lnTo>
                  <a:lnTo>
                    <a:pt x="96" y="305"/>
                  </a:lnTo>
                  <a:lnTo>
                    <a:pt x="73" y="304"/>
                  </a:lnTo>
                  <a:lnTo>
                    <a:pt x="48" y="301"/>
                  </a:lnTo>
                  <a:lnTo>
                    <a:pt x="36" y="298"/>
                  </a:lnTo>
                  <a:lnTo>
                    <a:pt x="24" y="295"/>
                  </a:lnTo>
                  <a:lnTo>
                    <a:pt x="12" y="292"/>
                  </a:lnTo>
                  <a:lnTo>
                    <a:pt x="0" y="288"/>
                  </a:lnTo>
                  <a:lnTo>
                    <a:pt x="9" y="253"/>
                  </a:lnTo>
                  <a:lnTo>
                    <a:pt x="17" y="216"/>
                  </a:lnTo>
                  <a:lnTo>
                    <a:pt x="25" y="181"/>
                  </a:lnTo>
                  <a:lnTo>
                    <a:pt x="31" y="145"/>
                  </a:lnTo>
                  <a:lnTo>
                    <a:pt x="33" y="127"/>
                  </a:lnTo>
                  <a:lnTo>
                    <a:pt x="35" y="108"/>
                  </a:lnTo>
                  <a:lnTo>
                    <a:pt x="36" y="90"/>
                  </a:lnTo>
                  <a:lnTo>
                    <a:pt x="36" y="72"/>
                  </a:lnTo>
                  <a:lnTo>
                    <a:pt x="35" y="54"/>
                  </a:lnTo>
                  <a:lnTo>
                    <a:pt x="34" y="36"/>
                  </a:lnTo>
                  <a:lnTo>
                    <a:pt x="31" y="18"/>
                  </a:lnTo>
                  <a:lnTo>
                    <a:pt x="27" y="0"/>
                  </a:lnTo>
                  <a:lnTo>
                    <a:pt x="51" y="6"/>
                  </a:lnTo>
                  <a:lnTo>
                    <a:pt x="75" y="14"/>
                  </a:lnTo>
                  <a:lnTo>
                    <a:pt x="98" y="23"/>
                  </a:lnTo>
                  <a:lnTo>
                    <a:pt x="120" y="33"/>
                  </a:lnTo>
                  <a:lnTo>
                    <a:pt x="142" y="44"/>
                  </a:lnTo>
                  <a:lnTo>
                    <a:pt x="163" y="56"/>
                  </a:lnTo>
                  <a:lnTo>
                    <a:pt x="183" y="70"/>
                  </a:lnTo>
                  <a:lnTo>
                    <a:pt x="205" y="84"/>
                  </a:lnTo>
                  <a:lnTo>
                    <a:pt x="224" y="99"/>
                  </a:lnTo>
                  <a:lnTo>
                    <a:pt x="243" y="116"/>
                  </a:lnTo>
                  <a:lnTo>
                    <a:pt x="261" y="133"/>
                  </a:lnTo>
                  <a:lnTo>
                    <a:pt x="278" y="150"/>
                  </a:lnTo>
                  <a:lnTo>
                    <a:pt x="294" y="168"/>
                  </a:lnTo>
                  <a:lnTo>
                    <a:pt x="310" y="187"/>
                  </a:lnTo>
                  <a:lnTo>
                    <a:pt x="326" y="206"/>
                  </a:lnTo>
                  <a:lnTo>
                    <a:pt x="339" y="22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8" name="Freeform 104"/>
            <p:cNvSpPr>
              <a:spLocks/>
            </p:cNvSpPr>
            <p:nvPr/>
          </p:nvSpPr>
          <p:spPr bwMode="auto">
            <a:xfrm>
              <a:off x="1101" y="2737"/>
              <a:ext cx="422" cy="893"/>
            </a:xfrm>
            <a:custGeom>
              <a:avLst/>
              <a:gdLst>
                <a:gd name="T0" fmla="*/ 2097 w 2875"/>
                <a:gd name="T1" fmla="*/ 38 h 5406"/>
                <a:gd name="T2" fmla="*/ 2377 w 2875"/>
                <a:gd name="T3" fmla="*/ 63 h 5406"/>
                <a:gd name="T4" fmla="*/ 2549 w 2875"/>
                <a:gd name="T5" fmla="*/ 784 h 5406"/>
                <a:gd name="T6" fmla="*/ 2696 w 2875"/>
                <a:gd name="T7" fmla="*/ 1314 h 5406"/>
                <a:gd name="T8" fmla="*/ 2824 w 2875"/>
                <a:gd name="T9" fmla="*/ 1641 h 5406"/>
                <a:gd name="T10" fmla="*/ 2873 w 2875"/>
                <a:gd name="T11" fmla="*/ 1923 h 5406"/>
                <a:gd name="T12" fmla="*/ 2858 w 2875"/>
                <a:gd name="T13" fmla="*/ 2208 h 5406"/>
                <a:gd name="T14" fmla="*/ 2745 w 2875"/>
                <a:gd name="T15" fmla="*/ 2594 h 5406"/>
                <a:gd name="T16" fmla="*/ 2496 w 2875"/>
                <a:gd name="T17" fmla="*/ 3753 h 5406"/>
                <a:gd name="T18" fmla="*/ 2446 w 2875"/>
                <a:gd name="T19" fmla="*/ 4502 h 5406"/>
                <a:gd name="T20" fmla="*/ 2477 w 2875"/>
                <a:gd name="T21" fmla="*/ 4959 h 5406"/>
                <a:gd name="T22" fmla="*/ 2242 w 2875"/>
                <a:gd name="T23" fmla="*/ 5121 h 5406"/>
                <a:gd name="T24" fmla="*/ 1954 w 2875"/>
                <a:gd name="T25" fmla="*/ 5165 h 5406"/>
                <a:gd name="T26" fmla="*/ 1609 w 2875"/>
                <a:gd name="T27" fmla="*/ 5121 h 5406"/>
                <a:gd name="T28" fmla="*/ 1647 w 2875"/>
                <a:gd name="T29" fmla="*/ 4375 h 5406"/>
                <a:gd name="T30" fmla="*/ 1774 w 2875"/>
                <a:gd name="T31" fmla="*/ 3246 h 5406"/>
                <a:gd name="T32" fmla="*/ 1799 w 2875"/>
                <a:gd name="T33" fmla="*/ 2911 h 5406"/>
                <a:gd name="T34" fmla="*/ 1846 w 2875"/>
                <a:gd name="T35" fmla="*/ 2785 h 5406"/>
                <a:gd name="T36" fmla="*/ 1953 w 2875"/>
                <a:gd name="T37" fmla="*/ 2668 h 5406"/>
                <a:gd name="T38" fmla="*/ 2011 w 2875"/>
                <a:gd name="T39" fmla="*/ 2468 h 5406"/>
                <a:gd name="T40" fmla="*/ 1976 w 2875"/>
                <a:gd name="T41" fmla="*/ 1925 h 5406"/>
                <a:gd name="T42" fmla="*/ 1960 w 2875"/>
                <a:gd name="T43" fmla="*/ 1338 h 5406"/>
                <a:gd name="T44" fmla="*/ 1811 w 2875"/>
                <a:gd name="T45" fmla="*/ 295 h 5406"/>
                <a:gd name="T46" fmla="*/ 1813 w 2875"/>
                <a:gd name="T47" fmla="*/ 134 h 5406"/>
                <a:gd name="T48" fmla="*/ 1784 w 2875"/>
                <a:gd name="T49" fmla="*/ 133 h 5406"/>
                <a:gd name="T50" fmla="*/ 1744 w 2875"/>
                <a:gd name="T51" fmla="*/ 284 h 5406"/>
                <a:gd name="T52" fmla="*/ 1859 w 2875"/>
                <a:gd name="T53" fmla="*/ 1145 h 5406"/>
                <a:gd name="T54" fmla="*/ 1905 w 2875"/>
                <a:gd name="T55" fmla="*/ 1754 h 5406"/>
                <a:gd name="T56" fmla="*/ 1891 w 2875"/>
                <a:gd name="T57" fmla="*/ 2211 h 5406"/>
                <a:gd name="T58" fmla="*/ 1899 w 2875"/>
                <a:gd name="T59" fmla="*/ 2425 h 5406"/>
                <a:gd name="T60" fmla="*/ 1829 w 2875"/>
                <a:gd name="T61" fmla="*/ 2631 h 5406"/>
                <a:gd name="T62" fmla="*/ 1722 w 2875"/>
                <a:gd name="T63" fmla="*/ 2839 h 5406"/>
                <a:gd name="T64" fmla="*/ 1655 w 2875"/>
                <a:gd name="T65" fmla="*/ 3534 h 5406"/>
                <a:gd name="T66" fmla="*/ 1523 w 2875"/>
                <a:gd name="T67" fmla="*/ 4683 h 5406"/>
                <a:gd name="T68" fmla="*/ 1493 w 2875"/>
                <a:gd name="T69" fmla="*/ 5224 h 5406"/>
                <a:gd name="T70" fmla="*/ 1407 w 2875"/>
                <a:gd name="T71" fmla="*/ 5291 h 5406"/>
                <a:gd name="T72" fmla="*/ 1195 w 2875"/>
                <a:gd name="T73" fmla="*/ 5337 h 5406"/>
                <a:gd name="T74" fmla="*/ 897 w 2875"/>
                <a:gd name="T75" fmla="*/ 5391 h 5406"/>
                <a:gd name="T76" fmla="*/ 402 w 2875"/>
                <a:gd name="T77" fmla="*/ 5405 h 5406"/>
                <a:gd name="T78" fmla="*/ 73 w 2875"/>
                <a:gd name="T79" fmla="*/ 5364 h 5406"/>
                <a:gd name="T80" fmla="*/ 79 w 2875"/>
                <a:gd name="T81" fmla="*/ 4740 h 5406"/>
                <a:gd name="T82" fmla="*/ 284 w 2875"/>
                <a:gd name="T83" fmla="*/ 3940 h 5406"/>
                <a:gd name="T84" fmla="*/ 693 w 2875"/>
                <a:gd name="T85" fmla="*/ 2766 h 5406"/>
                <a:gd name="T86" fmla="*/ 752 w 2875"/>
                <a:gd name="T87" fmla="*/ 2768 h 5406"/>
                <a:gd name="T88" fmla="*/ 836 w 2875"/>
                <a:gd name="T89" fmla="*/ 2884 h 5406"/>
                <a:gd name="T90" fmla="*/ 862 w 2875"/>
                <a:gd name="T91" fmla="*/ 2847 h 5406"/>
                <a:gd name="T92" fmla="*/ 772 w 2875"/>
                <a:gd name="T93" fmla="*/ 2690 h 5406"/>
                <a:gd name="T94" fmla="*/ 709 w 2875"/>
                <a:gd name="T95" fmla="*/ 2649 h 5406"/>
                <a:gd name="T96" fmla="*/ 699 w 2875"/>
                <a:gd name="T97" fmla="*/ 2551 h 5406"/>
                <a:gd name="T98" fmla="*/ 771 w 2875"/>
                <a:gd name="T99" fmla="*/ 2554 h 5406"/>
                <a:gd name="T100" fmla="*/ 794 w 2875"/>
                <a:gd name="T101" fmla="*/ 2511 h 5406"/>
                <a:gd name="T102" fmla="*/ 782 w 2875"/>
                <a:gd name="T103" fmla="*/ 2461 h 5406"/>
                <a:gd name="T104" fmla="*/ 636 w 2875"/>
                <a:gd name="T105" fmla="*/ 2150 h 5406"/>
                <a:gd name="T106" fmla="*/ 443 w 2875"/>
                <a:gd name="T107" fmla="*/ 1658 h 5406"/>
                <a:gd name="T108" fmla="*/ 286 w 2875"/>
                <a:gd name="T109" fmla="*/ 1192 h 5406"/>
                <a:gd name="T110" fmla="*/ 219 w 2875"/>
                <a:gd name="T111" fmla="*/ 823 h 5406"/>
                <a:gd name="T112" fmla="*/ 392 w 2875"/>
                <a:gd name="T113" fmla="*/ 751 h 5406"/>
                <a:gd name="T114" fmla="*/ 784 w 2875"/>
                <a:gd name="T115" fmla="*/ 662 h 5406"/>
                <a:gd name="T116" fmla="*/ 1259 w 2875"/>
                <a:gd name="T117" fmla="*/ 539 h 5406"/>
                <a:gd name="T118" fmla="*/ 1460 w 2875"/>
                <a:gd name="T119" fmla="*/ 424 h 5406"/>
                <a:gd name="T120" fmla="*/ 1550 w 2875"/>
                <a:gd name="T121" fmla="*/ 88 h 5406"/>
                <a:gd name="T122" fmla="*/ 1741 w 2875"/>
                <a:gd name="T123" fmla="*/ 41 h 5406"/>
                <a:gd name="T124" fmla="*/ 1974 w 2875"/>
                <a:gd name="T125" fmla="*/ 8 h 5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5" h="5406">
                  <a:moveTo>
                    <a:pt x="1999" y="0"/>
                  </a:moveTo>
                  <a:lnTo>
                    <a:pt x="2009" y="6"/>
                  </a:lnTo>
                  <a:lnTo>
                    <a:pt x="2018" y="12"/>
                  </a:lnTo>
                  <a:lnTo>
                    <a:pt x="2027" y="17"/>
                  </a:lnTo>
                  <a:lnTo>
                    <a:pt x="2036" y="21"/>
                  </a:lnTo>
                  <a:lnTo>
                    <a:pt x="2046" y="25"/>
                  </a:lnTo>
                  <a:lnTo>
                    <a:pt x="2056" y="29"/>
                  </a:lnTo>
                  <a:lnTo>
                    <a:pt x="2066" y="31"/>
                  </a:lnTo>
                  <a:lnTo>
                    <a:pt x="2076" y="34"/>
                  </a:lnTo>
                  <a:lnTo>
                    <a:pt x="2097" y="38"/>
                  </a:lnTo>
                  <a:lnTo>
                    <a:pt x="2118" y="40"/>
                  </a:lnTo>
                  <a:lnTo>
                    <a:pt x="2141" y="42"/>
                  </a:lnTo>
                  <a:lnTo>
                    <a:pt x="2163" y="43"/>
                  </a:lnTo>
                  <a:lnTo>
                    <a:pt x="2207" y="44"/>
                  </a:lnTo>
                  <a:lnTo>
                    <a:pt x="2252" y="47"/>
                  </a:lnTo>
                  <a:lnTo>
                    <a:pt x="2275" y="49"/>
                  </a:lnTo>
                  <a:lnTo>
                    <a:pt x="2296" y="53"/>
                  </a:lnTo>
                  <a:lnTo>
                    <a:pt x="2318" y="59"/>
                  </a:lnTo>
                  <a:lnTo>
                    <a:pt x="2339" y="67"/>
                  </a:lnTo>
                  <a:lnTo>
                    <a:pt x="2377" y="63"/>
                  </a:lnTo>
                  <a:lnTo>
                    <a:pt x="2392" y="107"/>
                  </a:lnTo>
                  <a:lnTo>
                    <a:pt x="2404" y="151"/>
                  </a:lnTo>
                  <a:lnTo>
                    <a:pt x="2416" y="197"/>
                  </a:lnTo>
                  <a:lnTo>
                    <a:pt x="2428" y="241"/>
                  </a:lnTo>
                  <a:lnTo>
                    <a:pt x="2450" y="331"/>
                  </a:lnTo>
                  <a:lnTo>
                    <a:pt x="2471" y="421"/>
                  </a:lnTo>
                  <a:lnTo>
                    <a:pt x="2490" y="512"/>
                  </a:lnTo>
                  <a:lnTo>
                    <a:pt x="2511" y="603"/>
                  </a:lnTo>
                  <a:lnTo>
                    <a:pt x="2530" y="694"/>
                  </a:lnTo>
                  <a:lnTo>
                    <a:pt x="2549" y="784"/>
                  </a:lnTo>
                  <a:lnTo>
                    <a:pt x="2570" y="874"/>
                  </a:lnTo>
                  <a:lnTo>
                    <a:pt x="2591" y="964"/>
                  </a:lnTo>
                  <a:lnTo>
                    <a:pt x="2602" y="1008"/>
                  </a:lnTo>
                  <a:lnTo>
                    <a:pt x="2614" y="1052"/>
                  </a:lnTo>
                  <a:lnTo>
                    <a:pt x="2626" y="1097"/>
                  </a:lnTo>
                  <a:lnTo>
                    <a:pt x="2639" y="1141"/>
                  </a:lnTo>
                  <a:lnTo>
                    <a:pt x="2652" y="1184"/>
                  </a:lnTo>
                  <a:lnTo>
                    <a:pt x="2666" y="1228"/>
                  </a:lnTo>
                  <a:lnTo>
                    <a:pt x="2681" y="1271"/>
                  </a:lnTo>
                  <a:lnTo>
                    <a:pt x="2696" y="1314"/>
                  </a:lnTo>
                  <a:lnTo>
                    <a:pt x="2712" y="1357"/>
                  </a:lnTo>
                  <a:lnTo>
                    <a:pt x="2729" y="1399"/>
                  </a:lnTo>
                  <a:lnTo>
                    <a:pt x="2746" y="1441"/>
                  </a:lnTo>
                  <a:lnTo>
                    <a:pt x="2766" y="1483"/>
                  </a:lnTo>
                  <a:lnTo>
                    <a:pt x="2777" y="1509"/>
                  </a:lnTo>
                  <a:lnTo>
                    <a:pt x="2787" y="1534"/>
                  </a:lnTo>
                  <a:lnTo>
                    <a:pt x="2797" y="1560"/>
                  </a:lnTo>
                  <a:lnTo>
                    <a:pt x="2807" y="1588"/>
                  </a:lnTo>
                  <a:lnTo>
                    <a:pt x="2816" y="1614"/>
                  </a:lnTo>
                  <a:lnTo>
                    <a:pt x="2824" y="1641"/>
                  </a:lnTo>
                  <a:lnTo>
                    <a:pt x="2831" y="1668"/>
                  </a:lnTo>
                  <a:lnTo>
                    <a:pt x="2838" y="1696"/>
                  </a:lnTo>
                  <a:lnTo>
                    <a:pt x="2845" y="1724"/>
                  </a:lnTo>
                  <a:lnTo>
                    <a:pt x="2851" y="1752"/>
                  </a:lnTo>
                  <a:lnTo>
                    <a:pt x="2856" y="1780"/>
                  </a:lnTo>
                  <a:lnTo>
                    <a:pt x="2860" y="1808"/>
                  </a:lnTo>
                  <a:lnTo>
                    <a:pt x="2864" y="1837"/>
                  </a:lnTo>
                  <a:lnTo>
                    <a:pt x="2868" y="1866"/>
                  </a:lnTo>
                  <a:lnTo>
                    <a:pt x="2870" y="1894"/>
                  </a:lnTo>
                  <a:lnTo>
                    <a:pt x="2873" y="1923"/>
                  </a:lnTo>
                  <a:lnTo>
                    <a:pt x="2874" y="1952"/>
                  </a:lnTo>
                  <a:lnTo>
                    <a:pt x="2875" y="1981"/>
                  </a:lnTo>
                  <a:lnTo>
                    <a:pt x="2875" y="2009"/>
                  </a:lnTo>
                  <a:lnTo>
                    <a:pt x="2874" y="2038"/>
                  </a:lnTo>
                  <a:lnTo>
                    <a:pt x="2873" y="2066"/>
                  </a:lnTo>
                  <a:lnTo>
                    <a:pt x="2872" y="2095"/>
                  </a:lnTo>
                  <a:lnTo>
                    <a:pt x="2869" y="2123"/>
                  </a:lnTo>
                  <a:lnTo>
                    <a:pt x="2866" y="2152"/>
                  </a:lnTo>
                  <a:lnTo>
                    <a:pt x="2862" y="2180"/>
                  </a:lnTo>
                  <a:lnTo>
                    <a:pt x="2858" y="2208"/>
                  </a:lnTo>
                  <a:lnTo>
                    <a:pt x="2852" y="2236"/>
                  </a:lnTo>
                  <a:lnTo>
                    <a:pt x="2847" y="2263"/>
                  </a:lnTo>
                  <a:lnTo>
                    <a:pt x="2840" y="2290"/>
                  </a:lnTo>
                  <a:lnTo>
                    <a:pt x="2833" y="2317"/>
                  </a:lnTo>
                  <a:lnTo>
                    <a:pt x="2825" y="2345"/>
                  </a:lnTo>
                  <a:lnTo>
                    <a:pt x="2816" y="2371"/>
                  </a:lnTo>
                  <a:lnTo>
                    <a:pt x="2798" y="2426"/>
                  </a:lnTo>
                  <a:lnTo>
                    <a:pt x="2780" y="2482"/>
                  </a:lnTo>
                  <a:lnTo>
                    <a:pt x="2762" y="2538"/>
                  </a:lnTo>
                  <a:lnTo>
                    <a:pt x="2745" y="2594"/>
                  </a:lnTo>
                  <a:lnTo>
                    <a:pt x="2713" y="2706"/>
                  </a:lnTo>
                  <a:lnTo>
                    <a:pt x="2682" y="2820"/>
                  </a:lnTo>
                  <a:lnTo>
                    <a:pt x="2653" y="2934"/>
                  </a:lnTo>
                  <a:lnTo>
                    <a:pt x="2625" y="3050"/>
                  </a:lnTo>
                  <a:lnTo>
                    <a:pt x="2599" y="3166"/>
                  </a:lnTo>
                  <a:lnTo>
                    <a:pt x="2576" y="3282"/>
                  </a:lnTo>
                  <a:lnTo>
                    <a:pt x="2554" y="3399"/>
                  </a:lnTo>
                  <a:lnTo>
                    <a:pt x="2533" y="3517"/>
                  </a:lnTo>
                  <a:lnTo>
                    <a:pt x="2514" y="3635"/>
                  </a:lnTo>
                  <a:lnTo>
                    <a:pt x="2496" y="3753"/>
                  </a:lnTo>
                  <a:lnTo>
                    <a:pt x="2480" y="3872"/>
                  </a:lnTo>
                  <a:lnTo>
                    <a:pt x="2466" y="3990"/>
                  </a:lnTo>
                  <a:lnTo>
                    <a:pt x="2454" y="4109"/>
                  </a:lnTo>
                  <a:lnTo>
                    <a:pt x="2443" y="4228"/>
                  </a:lnTo>
                  <a:lnTo>
                    <a:pt x="2440" y="4272"/>
                  </a:lnTo>
                  <a:lnTo>
                    <a:pt x="2439" y="4317"/>
                  </a:lnTo>
                  <a:lnTo>
                    <a:pt x="2440" y="4363"/>
                  </a:lnTo>
                  <a:lnTo>
                    <a:pt x="2441" y="4409"/>
                  </a:lnTo>
                  <a:lnTo>
                    <a:pt x="2443" y="4454"/>
                  </a:lnTo>
                  <a:lnTo>
                    <a:pt x="2446" y="4502"/>
                  </a:lnTo>
                  <a:lnTo>
                    <a:pt x="2449" y="4548"/>
                  </a:lnTo>
                  <a:lnTo>
                    <a:pt x="2453" y="4594"/>
                  </a:lnTo>
                  <a:lnTo>
                    <a:pt x="2457" y="4641"/>
                  </a:lnTo>
                  <a:lnTo>
                    <a:pt x="2461" y="4687"/>
                  </a:lnTo>
                  <a:lnTo>
                    <a:pt x="2465" y="4734"/>
                  </a:lnTo>
                  <a:lnTo>
                    <a:pt x="2468" y="4780"/>
                  </a:lnTo>
                  <a:lnTo>
                    <a:pt x="2471" y="4825"/>
                  </a:lnTo>
                  <a:lnTo>
                    <a:pt x="2474" y="4871"/>
                  </a:lnTo>
                  <a:lnTo>
                    <a:pt x="2476" y="4915"/>
                  </a:lnTo>
                  <a:lnTo>
                    <a:pt x="2477" y="4959"/>
                  </a:lnTo>
                  <a:lnTo>
                    <a:pt x="2457" y="4982"/>
                  </a:lnTo>
                  <a:lnTo>
                    <a:pt x="2437" y="5003"/>
                  </a:lnTo>
                  <a:lnTo>
                    <a:pt x="2416" y="5022"/>
                  </a:lnTo>
                  <a:lnTo>
                    <a:pt x="2394" y="5040"/>
                  </a:lnTo>
                  <a:lnTo>
                    <a:pt x="2369" y="5057"/>
                  </a:lnTo>
                  <a:lnTo>
                    <a:pt x="2346" y="5072"/>
                  </a:lnTo>
                  <a:lnTo>
                    <a:pt x="2321" y="5086"/>
                  </a:lnTo>
                  <a:lnTo>
                    <a:pt x="2296" y="5098"/>
                  </a:lnTo>
                  <a:lnTo>
                    <a:pt x="2270" y="5111"/>
                  </a:lnTo>
                  <a:lnTo>
                    <a:pt x="2242" y="5121"/>
                  </a:lnTo>
                  <a:lnTo>
                    <a:pt x="2215" y="5130"/>
                  </a:lnTo>
                  <a:lnTo>
                    <a:pt x="2188" y="5138"/>
                  </a:lnTo>
                  <a:lnTo>
                    <a:pt x="2160" y="5144"/>
                  </a:lnTo>
                  <a:lnTo>
                    <a:pt x="2131" y="5150"/>
                  </a:lnTo>
                  <a:lnTo>
                    <a:pt x="2102" y="5155"/>
                  </a:lnTo>
                  <a:lnTo>
                    <a:pt x="2073" y="5158"/>
                  </a:lnTo>
                  <a:lnTo>
                    <a:pt x="2044" y="5161"/>
                  </a:lnTo>
                  <a:lnTo>
                    <a:pt x="2014" y="5163"/>
                  </a:lnTo>
                  <a:lnTo>
                    <a:pt x="1984" y="5164"/>
                  </a:lnTo>
                  <a:lnTo>
                    <a:pt x="1954" y="5165"/>
                  </a:lnTo>
                  <a:lnTo>
                    <a:pt x="1925" y="5164"/>
                  </a:lnTo>
                  <a:lnTo>
                    <a:pt x="1895" y="5163"/>
                  </a:lnTo>
                  <a:lnTo>
                    <a:pt x="1865" y="5161"/>
                  </a:lnTo>
                  <a:lnTo>
                    <a:pt x="1835" y="5159"/>
                  </a:lnTo>
                  <a:lnTo>
                    <a:pt x="1806" y="5156"/>
                  </a:lnTo>
                  <a:lnTo>
                    <a:pt x="1777" y="5152"/>
                  </a:lnTo>
                  <a:lnTo>
                    <a:pt x="1748" y="5148"/>
                  </a:lnTo>
                  <a:lnTo>
                    <a:pt x="1719" y="5143"/>
                  </a:lnTo>
                  <a:lnTo>
                    <a:pt x="1664" y="5133"/>
                  </a:lnTo>
                  <a:lnTo>
                    <a:pt x="1609" y="5121"/>
                  </a:lnTo>
                  <a:lnTo>
                    <a:pt x="1608" y="5059"/>
                  </a:lnTo>
                  <a:lnTo>
                    <a:pt x="1608" y="4997"/>
                  </a:lnTo>
                  <a:lnTo>
                    <a:pt x="1609" y="4935"/>
                  </a:lnTo>
                  <a:lnTo>
                    <a:pt x="1611" y="4874"/>
                  </a:lnTo>
                  <a:lnTo>
                    <a:pt x="1613" y="4811"/>
                  </a:lnTo>
                  <a:lnTo>
                    <a:pt x="1616" y="4749"/>
                  </a:lnTo>
                  <a:lnTo>
                    <a:pt x="1619" y="4687"/>
                  </a:lnTo>
                  <a:lnTo>
                    <a:pt x="1625" y="4625"/>
                  </a:lnTo>
                  <a:lnTo>
                    <a:pt x="1635" y="4500"/>
                  </a:lnTo>
                  <a:lnTo>
                    <a:pt x="1647" y="4375"/>
                  </a:lnTo>
                  <a:lnTo>
                    <a:pt x="1660" y="4250"/>
                  </a:lnTo>
                  <a:lnTo>
                    <a:pt x="1675" y="4124"/>
                  </a:lnTo>
                  <a:lnTo>
                    <a:pt x="1690" y="3999"/>
                  </a:lnTo>
                  <a:lnTo>
                    <a:pt x="1705" y="3873"/>
                  </a:lnTo>
                  <a:lnTo>
                    <a:pt x="1721" y="3748"/>
                  </a:lnTo>
                  <a:lnTo>
                    <a:pt x="1736" y="3622"/>
                  </a:lnTo>
                  <a:lnTo>
                    <a:pt x="1751" y="3497"/>
                  </a:lnTo>
                  <a:lnTo>
                    <a:pt x="1763" y="3371"/>
                  </a:lnTo>
                  <a:lnTo>
                    <a:pt x="1769" y="3308"/>
                  </a:lnTo>
                  <a:lnTo>
                    <a:pt x="1774" y="3246"/>
                  </a:lnTo>
                  <a:lnTo>
                    <a:pt x="1779" y="3183"/>
                  </a:lnTo>
                  <a:lnTo>
                    <a:pt x="1783" y="3121"/>
                  </a:lnTo>
                  <a:lnTo>
                    <a:pt x="1772" y="3112"/>
                  </a:lnTo>
                  <a:lnTo>
                    <a:pt x="1779" y="3092"/>
                  </a:lnTo>
                  <a:lnTo>
                    <a:pt x="1784" y="3070"/>
                  </a:lnTo>
                  <a:lnTo>
                    <a:pt x="1788" y="3048"/>
                  </a:lnTo>
                  <a:lnTo>
                    <a:pt x="1791" y="3026"/>
                  </a:lnTo>
                  <a:lnTo>
                    <a:pt x="1795" y="2980"/>
                  </a:lnTo>
                  <a:lnTo>
                    <a:pt x="1797" y="2934"/>
                  </a:lnTo>
                  <a:lnTo>
                    <a:pt x="1799" y="2911"/>
                  </a:lnTo>
                  <a:lnTo>
                    <a:pt x="1802" y="2889"/>
                  </a:lnTo>
                  <a:lnTo>
                    <a:pt x="1806" y="2868"/>
                  </a:lnTo>
                  <a:lnTo>
                    <a:pt x="1812" y="2848"/>
                  </a:lnTo>
                  <a:lnTo>
                    <a:pt x="1815" y="2838"/>
                  </a:lnTo>
                  <a:lnTo>
                    <a:pt x="1819" y="2828"/>
                  </a:lnTo>
                  <a:lnTo>
                    <a:pt x="1823" y="2818"/>
                  </a:lnTo>
                  <a:lnTo>
                    <a:pt x="1828" y="2809"/>
                  </a:lnTo>
                  <a:lnTo>
                    <a:pt x="1833" y="2801"/>
                  </a:lnTo>
                  <a:lnTo>
                    <a:pt x="1840" y="2792"/>
                  </a:lnTo>
                  <a:lnTo>
                    <a:pt x="1846" y="2785"/>
                  </a:lnTo>
                  <a:lnTo>
                    <a:pt x="1854" y="2777"/>
                  </a:lnTo>
                  <a:lnTo>
                    <a:pt x="1868" y="2767"/>
                  </a:lnTo>
                  <a:lnTo>
                    <a:pt x="1881" y="2756"/>
                  </a:lnTo>
                  <a:lnTo>
                    <a:pt x="1894" y="2745"/>
                  </a:lnTo>
                  <a:lnTo>
                    <a:pt x="1905" y="2734"/>
                  </a:lnTo>
                  <a:lnTo>
                    <a:pt x="1916" y="2722"/>
                  </a:lnTo>
                  <a:lnTo>
                    <a:pt x="1926" y="2709"/>
                  </a:lnTo>
                  <a:lnTo>
                    <a:pt x="1936" y="2695"/>
                  </a:lnTo>
                  <a:lnTo>
                    <a:pt x="1945" y="2682"/>
                  </a:lnTo>
                  <a:lnTo>
                    <a:pt x="1953" y="2668"/>
                  </a:lnTo>
                  <a:lnTo>
                    <a:pt x="1961" y="2654"/>
                  </a:lnTo>
                  <a:lnTo>
                    <a:pt x="1968" y="2640"/>
                  </a:lnTo>
                  <a:lnTo>
                    <a:pt x="1974" y="2625"/>
                  </a:lnTo>
                  <a:lnTo>
                    <a:pt x="1980" y="2611"/>
                  </a:lnTo>
                  <a:lnTo>
                    <a:pt x="1985" y="2596"/>
                  </a:lnTo>
                  <a:lnTo>
                    <a:pt x="1990" y="2579"/>
                  </a:lnTo>
                  <a:lnTo>
                    <a:pt x="1995" y="2564"/>
                  </a:lnTo>
                  <a:lnTo>
                    <a:pt x="2002" y="2532"/>
                  </a:lnTo>
                  <a:lnTo>
                    <a:pt x="2008" y="2500"/>
                  </a:lnTo>
                  <a:lnTo>
                    <a:pt x="2011" y="2468"/>
                  </a:lnTo>
                  <a:lnTo>
                    <a:pt x="2013" y="2434"/>
                  </a:lnTo>
                  <a:lnTo>
                    <a:pt x="2013" y="2401"/>
                  </a:lnTo>
                  <a:lnTo>
                    <a:pt x="2012" y="2369"/>
                  </a:lnTo>
                  <a:lnTo>
                    <a:pt x="2009" y="2337"/>
                  </a:lnTo>
                  <a:lnTo>
                    <a:pt x="2005" y="2304"/>
                  </a:lnTo>
                  <a:lnTo>
                    <a:pt x="1949" y="2161"/>
                  </a:lnTo>
                  <a:lnTo>
                    <a:pt x="1958" y="2103"/>
                  </a:lnTo>
                  <a:lnTo>
                    <a:pt x="1965" y="2043"/>
                  </a:lnTo>
                  <a:lnTo>
                    <a:pt x="1972" y="1984"/>
                  </a:lnTo>
                  <a:lnTo>
                    <a:pt x="1976" y="1925"/>
                  </a:lnTo>
                  <a:lnTo>
                    <a:pt x="1979" y="1867"/>
                  </a:lnTo>
                  <a:lnTo>
                    <a:pt x="1982" y="1807"/>
                  </a:lnTo>
                  <a:lnTo>
                    <a:pt x="1982" y="1749"/>
                  </a:lnTo>
                  <a:lnTo>
                    <a:pt x="1982" y="1689"/>
                  </a:lnTo>
                  <a:lnTo>
                    <a:pt x="1981" y="1631"/>
                  </a:lnTo>
                  <a:lnTo>
                    <a:pt x="1978" y="1572"/>
                  </a:lnTo>
                  <a:lnTo>
                    <a:pt x="1975" y="1513"/>
                  </a:lnTo>
                  <a:lnTo>
                    <a:pt x="1971" y="1455"/>
                  </a:lnTo>
                  <a:lnTo>
                    <a:pt x="1966" y="1396"/>
                  </a:lnTo>
                  <a:lnTo>
                    <a:pt x="1960" y="1338"/>
                  </a:lnTo>
                  <a:lnTo>
                    <a:pt x="1954" y="1279"/>
                  </a:lnTo>
                  <a:lnTo>
                    <a:pt x="1947" y="1221"/>
                  </a:lnTo>
                  <a:lnTo>
                    <a:pt x="1932" y="1104"/>
                  </a:lnTo>
                  <a:lnTo>
                    <a:pt x="1915" y="987"/>
                  </a:lnTo>
                  <a:lnTo>
                    <a:pt x="1897" y="871"/>
                  </a:lnTo>
                  <a:lnTo>
                    <a:pt x="1879" y="755"/>
                  </a:lnTo>
                  <a:lnTo>
                    <a:pt x="1859" y="640"/>
                  </a:lnTo>
                  <a:lnTo>
                    <a:pt x="1842" y="524"/>
                  </a:lnTo>
                  <a:lnTo>
                    <a:pt x="1825" y="409"/>
                  </a:lnTo>
                  <a:lnTo>
                    <a:pt x="1811" y="295"/>
                  </a:lnTo>
                  <a:lnTo>
                    <a:pt x="1813" y="274"/>
                  </a:lnTo>
                  <a:lnTo>
                    <a:pt x="1815" y="254"/>
                  </a:lnTo>
                  <a:lnTo>
                    <a:pt x="1816" y="234"/>
                  </a:lnTo>
                  <a:lnTo>
                    <a:pt x="1818" y="215"/>
                  </a:lnTo>
                  <a:lnTo>
                    <a:pt x="1820" y="197"/>
                  </a:lnTo>
                  <a:lnTo>
                    <a:pt x="1822" y="177"/>
                  </a:lnTo>
                  <a:lnTo>
                    <a:pt x="1827" y="158"/>
                  </a:lnTo>
                  <a:lnTo>
                    <a:pt x="1833" y="138"/>
                  </a:lnTo>
                  <a:lnTo>
                    <a:pt x="1822" y="127"/>
                  </a:lnTo>
                  <a:lnTo>
                    <a:pt x="1813" y="134"/>
                  </a:lnTo>
                  <a:lnTo>
                    <a:pt x="1806" y="141"/>
                  </a:lnTo>
                  <a:lnTo>
                    <a:pt x="1804" y="145"/>
                  </a:lnTo>
                  <a:lnTo>
                    <a:pt x="1802" y="149"/>
                  </a:lnTo>
                  <a:lnTo>
                    <a:pt x="1800" y="155"/>
                  </a:lnTo>
                  <a:lnTo>
                    <a:pt x="1799" y="161"/>
                  </a:lnTo>
                  <a:lnTo>
                    <a:pt x="1798" y="154"/>
                  </a:lnTo>
                  <a:lnTo>
                    <a:pt x="1796" y="146"/>
                  </a:lnTo>
                  <a:lnTo>
                    <a:pt x="1792" y="140"/>
                  </a:lnTo>
                  <a:lnTo>
                    <a:pt x="1787" y="135"/>
                  </a:lnTo>
                  <a:lnTo>
                    <a:pt x="1784" y="133"/>
                  </a:lnTo>
                  <a:lnTo>
                    <a:pt x="1781" y="131"/>
                  </a:lnTo>
                  <a:lnTo>
                    <a:pt x="1777" y="130"/>
                  </a:lnTo>
                  <a:lnTo>
                    <a:pt x="1774" y="129"/>
                  </a:lnTo>
                  <a:lnTo>
                    <a:pt x="1771" y="129"/>
                  </a:lnTo>
                  <a:lnTo>
                    <a:pt x="1767" y="130"/>
                  </a:lnTo>
                  <a:lnTo>
                    <a:pt x="1764" y="132"/>
                  </a:lnTo>
                  <a:lnTo>
                    <a:pt x="1760" y="134"/>
                  </a:lnTo>
                  <a:lnTo>
                    <a:pt x="1739" y="157"/>
                  </a:lnTo>
                  <a:lnTo>
                    <a:pt x="1741" y="221"/>
                  </a:lnTo>
                  <a:lnTo>
                    <a:pt x="1744" y="284"/>
                  </a:lnTo>
                  <a:lnTo>
                    <a:pt x="1748" y="347"/>
                  </a:lnTo>
                  <a:lnTo>
                    <a:pt x="1755" y="409"/>
                  </a:lnTo>
                  <a:lnTo>
                    <a:pt x="1761" y="472"/>
                  </a:lnTo>
                  <a:lnTo>
                    <a:pt x="1768" y="534"/>
                  </a:lnTo>
                  <a:lnTo>
                    <a:pt x="1776" y="596"/>
                  </a:lnTo>
                  <a:lnTo>
                    <a:pt x="1784" y="657"/>
                  </a:lnTo>
                  <a:lnTo>
                    <a:pt x="1802" y="780"/>
                  </a:lnTo>
                  <a:lnTo>
                    <a:pt x="1821" y="902"/>
                  </a:lnTo>
                  <a:lnTo>
                    <a:pt x="1840" y="1024"/>
                  </a:lnTo>
                  <a:lnTo>
                    <a:pt x="1859" y="1145"/>
                  </a:lnTo>
                  <a:lnTo>
                    <a:pt x="1867" y="1206"/>
                  </a:lnTo>
                  <a:lnTo>
                    <a:pt x="1875" y="1266"/>
                  </a:lnTo>
                  <a:lnTo>
                    <a:pt x="1883" y="1328"/>
                  </a:lnTo>
                  <a:lnTo>
                    <a:pt x="1889" y="1388"/>
                  </a:lnTo>
                  <a:lnTo>
                    <a:pt x="1895" y="1449"/>
                  </a:lnTo>
                  <a:lnTo>
                    <a:pt x="1899" y="1509"/>
                  </a:lnTo>
                  <a:lnTo>
                    <a:pt x="1903" y="1570"/>
                  </a:lnTo>
                  <a:lnTo>
                    <a:pt x="1905" y="1631"/>
                  </a:lnTo>
                  <a:lnTo>
                    <a:pt x="1905" y="1692"/>
                  </a:lnTo>
                  <a:lnTo>
                    <a:pt x="1905" y="1754"/>
                  </a:lnTo>
                  <a:lnTo>
                    <a:pt x="1902" y="1815"/>
                  </a:lnTo>
                  <a:lnTo>
                    <a:pt x="1898" y="1877"/>
                  </a:lnTo>
                  <a:lnTo>
                    <a:pt x="1892" y="1939"/>
                  </a:lnTo>
                  <a:lnTo>
                    <a:pt x="1884" y="2002"/>
                  </a:lnTo>
                  <a:lnTo>
                    <a:pt x="1873" y="2064"/>
                  </a:lnTo>
                  <a:lnTo>
                    <a:pt x="1861" y="2127"/>
                  </a:lnTo>
                  <a:lnTo>
                    <a:pt x="1870" y="2147"/>
                  </a:lnTo>
                  <a:lnTo>
                    <a:pt x="1878" y="2168"/>
                  </a:lnTo>
                  <a:lnTo>
                    <a:pt x="1885" y="2189"/>
                  </a:lnTo>
                  <a:lnTo>
                    <a:pt x="1891" y="2211"/>
                  </a:lnTo>
                  <a:lnTo>
                    <a:pt x="1896" y="2232"/>
                  </a:lnTo>
                  <a:lnTo>
                    <a:pt x="1899" y="2253"/>
                  </a:lnTo>
                  <a:lnTo>
                    <a:pt x="1902" y="2274"/>
                  </a:lnTo>
                  <a:lnTo>
                    <a:pt x="1904" y="2296"/>
                  </a:lnTo>
                  <a:lnTo>
                    <a:pt x="1905" y="2317"/>
                  </a:lnTo>
                  <a:lnTo>
                    <a:pt x="1906" y="2340"/>
                  </a:lnTo>
                  <a:lnTo>
                    <a:pt x="1905" y="2361"/>
                  </a:lnTo>
                  <a:lnTo>
                    <a:pt x="1904" y="2382"/>
                  </a:lnTo>
                  <a:lnTo>
                    <a:pt x="1902" y="2404"/>
                  </a:lnTo>
                  <a:lnTo>
                    <a:pt x="1899" y="2425"/>
                  </a:lnTo>
                  <a:lnTo>
                    <a:pt x="1895" y="2446"/>
                  </a:lnTo>
                  <a:lnTo>
                    <a:pt x="1891" y="2468"/>
                  </a:lnTo>
                  <a:lnTo>
                    <a:pt x="1885" y="2489"/>
                  </a:lnTo>
                  <a:lnTo>
                    <a:pt x="1879" y="2510"/>
                  </a:lnTo>
                  <a:lnTo>
                    <a:pt x="1872" y="2530"/>
                  </a:lnTo>
                  <a:lnTo>
                    <a:pt x="1865" y="2551"/>
                  </a:lnTo>
                  <a:lnTo>
                    <a:pt x="1857" y="2571"/>
                  </a:lnTo>
                  <a:lnTo>
                    <a:pt x="1848" y="2592"/>
                  </a:lnTo>
                  <a:lnTo>
                    <a:pt x="1839" y="2611"/>
                  </a:lnTo>
                  <a:lnTo>
                    <a:pt x="1829" y="2631"/>
                  </a:lnTo>
                  <a:lnTo>
                    <a:pt x="1819" y="2649"/>
                  </a:lnTo>
                  <a:lnTo>
                    <a:pt x="1808" y="2668"/>
                  </a:lnTo>
                  <a:lnTo>
                    <a:pt x="1797" y="2686"/>
                  </a:lnTo>
                  <a:lnTo>
                    <a:pt x="1785" y="2704"/>
                  </a:lnTo>
                  <a:lnTo>
                    <a:pt x="1773" y="2723"/>
                  </a:lnTo>
                  <a:lnTo>
                    <a:pt x="1760" y="2740"/>
                  </a:lnTo>
                  <a:lnTo>
                    <a:pt x="1745" y="2756"/>
                  </a:lnTo>
                  <a:lnTo>
                    <a:pt x="1732" y="2772"/>
                  </a:lnTo>
                  <a:lnTo>
                    <a:pt x="1727" y="2805"/>
                  </a:lnTo>
                  <a:lnTo>
                    <a:pt x="1722" y="2839"/>
                  </a:lnTo>
                  <a:lnTo>
                    <a:pt x="1718" y="2872"/>
                  </a:lnTo>
                  <a:lnTo>
                    <a:pt x="1714" y="2905"/>
                  </a:lnTo>
                  <a:lnTo>
                    <a:pt x="1709" y="2971"/>
                  </a:lnTo>
                  <a:lnTo>
                    <a:pt x="1704" y="3036"/>
                  </a:lnTo>
                  <a:lnTo>
                    <a:pt x="1700" y="3103"/>
                  </a:lnTo>
                  <a:lnTo>
                    <a:pt x="1697" y="3169"/>
                  </a:lnTo>
                  <a:lnTo>
                    <a:pt x="1693" y="3237"/>
                  </a:lnTo>
                  <a:lnTo>
                    <a:pt x="1688" y="3305"/>
                  </a:lnTo>
                  <a:lnTo>
                    <a:pt x="1671" y="3419"/>
                  </a:lnTo>
                  <a:lnTo>
                    <a:pt x="1655" y="3534"/>
                  </a:lnTo>
                  <a:lnTo>
                    <a:pt x="1639" y="3648"/>
                  </a:lnTo>
                  <a:lnTo>
                    <a:pt x="1623" y="3763"/>
                  </a:lnTo>
                  <a:lnTo>
                    <a:pt x="1609" y="3878"/>
                  </a:lnTo>
                  <a:lnTo>
                    <a:pt x="1596" y="3994"/>
                  </a:lnTo>
                  <a:lnTo>
                    <a:pt x="1583" y="4109"/>
                  </a:lnTo>
                  <a:lnTo>
                    <a:pt x="1570" y="4224"/>
                  </a:lnTo>
                  <a:lnTo>
                    <a:pt x="1558" y="4338"/>
                  </a:lnTo>
                  <a:lnTo>
                    <a:pt x="1546" y="4453"/>
                  </a:lnTo>
                  <a:lnTo>
                    <a:pt x="1534" y="4568"/>
                  </a:lnTo>
                  <a:lnTo>
                    <a:pt x="1523" y="4683"/>
                  </a:lnTo>
                  <a:lnTo>
                    <a:pt x="1511" y="4797"/>
                  </a:lnTo>
                  <a:lnTo>
                    <a:pt x="1500" y="4911"/>
                  </a:lnTo>
                  <a:lnTo>
                    <a:pt x="1487" y="5024"/>
                  </a:lnTo>
                  <a:lnTo>
                    <a:pt x="1476" y="5137"/>
                  </a:lnTo>
                  <a:lnTo>
                    <a:pt x="1483" y="5155"/>
                  </a:lnTo>
                  <a:lnTo>
                    <a:pt x="1489" y="5171"/>
                  </a:lnTo>
                  <a:lnTo>
                    <a:pt x="1493" y="5186"/>
                  </a:lnTo>
                  <a:lnTo>
                    <a:pt x="1495" y="5200"/>
                  </a:lnTo>
                  <a:lnTo>
                    <a:pt x="1495" y="5213"/>
                  </a:lnTo>
                  <a:lnTo>
                    <a:pt x="1493" y="5224"/>
                  </a:lnTo>
                  <a:lnTo>
                    <a:pt x="1490" y="5236"/>
                  </a:lnTo>
                  <a:lnTo>
                    <a:pt x="1485" y="5245"/>
                  </a:lnTo>
                  <a:lnTo>
                    <a:pt x="1479" y="5253"/>
                  </a:lnTo>
                  <a:lnTo>
                    <a:pt x="1472" y="5261"/>
                  </a:lnTo>
                  <a:lnTo>
                    <a:pt x="1463" y="5267"/>
                  </a:lnTo>
                  <a:lnTo>
                    <a:pt x="1454" y="5273"/>
                  </a:lnTo>
                  <a:lnTo>
                    <a:pt x="1444" y="5279"/>
                  </a:lnTo>
                  <a:lnTo>
                    <a:pt x="1432" y="5283"/>
                  </a:lnTo>
                  <a:lnTo>
                    <a:pt x="1420" y="5287"/>
                  </a:lnTo>
                  <a:lnTo>
                    <a:pt x="1407" y="5291"/>
                  </a:lnTo>
                  <a:lnTo>
                    <a:pt x="1380" y="5297"/>
                  </a:lnTo>
                  <a:lnTo>
                    <a:pt x="1351" y="5301"/>
                  </a:lnTo>
                  <a:lnTo>
                    <a:pt x="1322" y="5306"/>
                  </a:lnTo>
                  <a:lnTo>
                    <a:pt x="1293" y="5310"/>
                  </a:lnTo>
                  <a:lnTo>
                    <a:pt x="1265" y="5314"/>
                  </a:lnTo>
                  <a:lnTo>
                    <a:pt x="1238" y="5320"/>
                  </a:lnTo>
                  <a:lnTo>
                    <a:pt x="1226" y="5324"/>
                  </a:lnTo>
                  <a:lnTo>
                    <a:pt x="1215" y="5328"/>
                  </a:lnTo>
                  <a:lnTo>
                    <a:pt x="1204" y="5332"/>
                  </a:lnTo>
                  <a:lnTo>
                    <a:pt x="1195" y="5337"/>
                  </a:lnTo>
                  <a:lnTo>
                    <a:pt x="1170" y="5345"/>
                  </a:lnTo>
                  <a:lnTo>
                    <a:pt x="1146" y="5354"/>
                  </a:lnTo>
                  <a:lnTo>
                    <a:pt x="1121" y="5360"/>
                  </a:lnTo>
                  <a:lnTo>
                    <a:pt x="1096" y="5365"/>
                  </a:lnTo>
                  <a:lnTo>
                    <a:pt x="1072" y="5370"/>
                  </a:lnTo>
                  <a:lnTo>
                    <a:pt x="1047" y="5374"/>
                  </a:lnTo>
                  <a:lnTo>
                    <a:pt x="1023" y="5378"/>
                  </a:lnTo>
                  <a:lnTo>
                    <a:pt x="998" y="5381"/>
                  </a:lnTo>
                  <a:lnTo>
                    <a:pt x="947" y="5386"/>
                  </a:lnTo>
                  <a:lnTo>
                    <a:pt x="897" y="5391"/>
                  </a:lnTo>
                  <a:lnTo>
                    <a:pt x="845" y="5397"/>
                  </a:lnTo>
                  <a:lnTo>
                    <a:pt x="793" y="5404"/>
                  </a:lnTo>
                  <a:lnTo>
                    <a:pt x="744" y="5403"/>
                  </a:lnTo>
                  <a:lnTo>
                    <a:pt x="694" y="5403"/>
                  </a:lnTo>
                  <a:lnTo>
                    <a:pt x="645" y="5403"/>
                  </a:lnTo>
                  <a:lnTo>
                    <a:pt x="596" y="5404"/>
                  </a:lnTo>
                  <a:lnTo>
                    <a:pt x="547" y="5405"/>
                  </a:lnTo>
                  <a:lnTo>
                    <a:pt x="499" y="5405"/>
                  </a:lnTo>
                  <a:lnTo>
                    <a:pt x="450" y="5406"/>
                  </a:lnTo>
                  <a:lnTo>
                    <a:pt x="402" y="5405"/>
                  </a:lnTo>
                  <a:lnTo>
                    <a:pt x="354" y="5404"/>
                  </a:lnTo>
                  <a:lnTo>
                    <a:pt x="306" y="5402"/>
                  </a:lnTo>
                  <a:lnTo>
                    <a:pt x="259" y="5398"/>
                  </a:lnTo>
                  <a:lnTo>
                    <a:pt x="212" y="5392"/>
                  </a:lnTo>
                  <a:lnTo>
                    <a:pt x="189" y="5389"/>
                  </a:lnTo>
                  <a:lnTo>
                    <a:pt x="166" y="5385"/>
                  </a:lnTo>
                  <a:lnTo>
                    <a:pt x="143" y="5381"/>
                  </a:lnTo>
                  <a:lnTo>
                    <a:pt x="120" y="5376"/>
                  </a:lnTo>
                  <a:lnTo>
                    <a:pt x="96" y="5370"/>
                  </a:lnTo>
                  <a:lnTo>
                    <a:pt x="73" y="5364"/>
                  </a:lnTo>
                  <a:lnTo>
                    <a:pt x="50" y="5357"/>
                  </a:lnTo>
                  <a:lnTo>
                    <a:pt x="28" y="5348"/>
                  </a:lnTo>
                  <a:lnTo>
                    <a:pt x="0" y="5316"/>
                  </a:lnTo>
                  <a:lnTo>
                    <a:pt x="8" y="5234"/>
                  </a:lnTo>
                  <a:lnTo>
                    <a:pt x="16" y="5150"/>
                  </a:lnTo>
                  <a:lnTo>
                    <a:pt x="27" y="5067"/>
                  </a:lnTo>
                  <a:lnTo>
                    <a:pt x="38" y="4985"/>
                  </a:lnTo>
                  <a:lnTo>
                    <a:pt x="51" y="4903"/>
                  </a:lnTo>
                  <a:lnTo>
                    <a:pt x="64" y="4821"/>
                  </a:lnTo>
                  <a:lnTo>
                    <a:pt x="79" y="4740"/>
                  </a:lnTo>
                  <a:lnTo>
                    <a:pt x="96" y="4658"/>
                  </a:lnTo>
                  <a:lnTo>
                    <a:pt x="114" y="4577"/>
                  </a:lnTo>
                  <a:lnTo>
                    <a:pt x="132" y="4497"/>
                  </a:lnTo>
                  <a:lnTo>
                    <a:pt x="151" y="4417"/>
                  </a:lnTo>
                  <a:lnTo>
                    <a:pt x="171" y="4336"/>
                  </a:lnTo>
                  <a:lnTo>
                    <a:pt x="192" y="4257"/>
                  </a:lnTo>
                  <a:lnTo>
                    <a:pt x="214" y="4177"/>
                  </a:lnTo>
                  <a:lnTo>
                    <a:pt x="237" y="4099"/>
                  </a:lnTo>
                  <a:lnTo>
                    <a:pt x="260" y="4019"/>
                  </a:lnTo>
                  <a:lnTo>
                    <a:pt x="284" y="3940"/>
                  </a:lnTo>
                  <a:lnTo>
                    <a:pt x="308" y="3862"/>
                  </a:lnTo>
                  <a:lnTo>
                    <a:pt x="333" y="3783"/>
                  </a:lnTo>
                  <a:lnTo>
                    <a:pt x="359" y="3705"/>
                  </a:lnTo>
                  <a:lnTo>
                    <a:pt x="412" y="3549"/>
                  </a:lnTo>
                  <a:lnTo>
                    <a:pt x="465" y="3394"/>
                  </a:lnTo>
                  <a:lnTo>
                    <a:pt x="521" y="3239"/>
                  </a:lnTo>
                  <a:lnTo>
                    <a:pt x="576" y="3084"/>
                  </a:lnTo>
                  <a:lnTo>
                    <a:pt x="632" y="2931"/>
                  </a:lnTo>
                  <a:lnTo>
                    <a:pt x="687" y="2777"/>
                  </a:lnTo>
                  <a:lnTo>
                    <a:pt x="693" y="2766"/>
                  </a:lnTo>
                  <a:lnTo>
                    <a:pt x="699" y="2758"/>
                  </a:lnTo>
                  <a:lnTo>
                    <a:pt x="702" y="2755"/>
                  </a:lnTo>
                  <a:lnTo>
                    <a:pt x="705" y="2753"/>
                  </a:lnTo>
                  <a:lnTo>
                    <a:pt x="709" y="2752"/>
                  </a:lnTo>
                  <a:lnTo>
                    <a:pt x="712" y="2750"/>
                  </a:lnTo>
                  <a:lnTo>
                    <a:pt x="718" y="2750"/>
                  </a:lnTo>
                  <a:lnTo>
                    <a:pt x="725" y="2751"/>
                  </a:lnTo>
                  <a:lnTo>
                    <a:pt x="732" y="2754"/>
                  </a:lnTo>
                  <a:lnTo>
                    <a:pt x="739" y="2758"/>
                  </a:lnTo>
                  <a:lnTo>
                    <a:pt x="752" y="2768"/>
                  </a:lnTo>
                  <a:lnTo>
                    <a:pt x="764" y="2780"/>
                  </a:lnTo>
                  <a:lnTo>
                    <a:pt x="774" y="2792"/>
                  </a:lnTo>
                  <a:lnTo>
                    <a:pt x="782" y="2800"/>
                  </a:lnTo>
                  <a:lnTo>
                    <a:pt x="792" y="2806"/>
                  </a:lnTo>
                  <a:lnTo>
                    <a:pt x="800" y="2813"/>
                  </a:lnTo>
                  <a:lnTo>
                    <a:pt x="807" y="2821"/>
                  </a:lnTo>
                  <a:lnTo>
                    <a:pt x="812" y="2829"/>
                  </a:lnTo>
                  <a:lnTo>
                    <a:pt x="822" y="2848"/>
                  </a:lnTo>
                  <a:lnTo>
                    <a:pt x="829" y="2866"/>
                  </a:lnTo>
                  <a:lnTo>
                    <a:pt x="836" y="2884"/>
                  </a:lnTo>
                  <a:lnTo>
                    <a:pt x="845" y="2900"/>
                  </a:lnTo>
                  <a:lnTo>
                    <a:pt x="850" y="2907"/>
                  </a:lnTo>
                  <a:lnTo>
                    <a:pt x="856" y="2913"/>
                  </a:lnTo>
                  <a:lnTo>
                    <a:pt x="863" y="2918"/>
                  </a:lnTo>
                  <a:lnTo>
                    <a:pt x="872" y="2922"/>
                  </a:lnTo>
                  <a:lnTo>
                    <a:pt x="873" y="2906"/>
                  </a:lnTo>
                  <a:lnTo>
                    <a:pt x="873" y="2890"/>
                  </a:lnTo>
                  <a:lnTo>
                    <a:pt x="871" y="2875"/>
                  </a:lnTo>
                  <a:lnTo>
                    <a:pt x="867" y="2861"/>
                  </a:lnTo>
                  <a:lnTo>
                    <a:pt x="862" y="2847"/>
                  </a:lnTo>
                  <a:lnTo>
                    <a:pt x="856" y="2834"/>
                  </a:lnTo>
                  <a:lnTo>
                    <a:pt x="849" y="2820"/>
                  </a:lnTo>
                  <a:lnTo>
                    <a:pt x="841" y="2807"/>
                  </a:lnTo>
                  <a:lnTo>
                    <a:pt x="823" y="2782"/>
                  </a:lnTo>
                  <a:lnTo>
                    <a:pt x="804" y="2757"/>
                  </a:lnTo>
                  <a:lnTo>
                    <a:pt x="785" y="2732"/>
                  </a:lnTo>
                  <a:lnTo>
                    <a:pt x="766" y="2705"/>
                  </a:lnTo>
                  <a:lnTo>
                    <a:pt x="769" y="2700"/>
                  </a:lnTo>
                  <a:lnTo>
                    <a:pt x="772" y="2695"/>
                  </a:lnTo>
                  <a:lnTo>
                    <a:pt x="772" y="2690"/>
                  </a:lnTo>
                  <a:lnTo>
                    <a:pt x="772" y="2686"/>
                  </a:lnTo>
                  <a:lnTo>
                    <a:pt x="770" y="2683"/>
                  </a:lnTo>
                  <a:lnTo>
                    <a:pt x="768" y="2679"/>
                  </a:lnTo>
                  <a:lnTo>
                    <a:pt x="765" y="2676"/>
                  </a:lnTo>
                  <a:lnTo>
                    <a:pt x="761" y="2673"/>
                  </a:lnTo>
                  <a:lnTo>
                    <a:pt x="743" y="2663"/>
                  </a:lnTo>
                  <a:lnTo>
                    <a:pt x="726" y="2655"/>
                  </a:lnTo>
                  <a:lnTo>
                    <a:pt x="720" y="2654"/>
                  </a:lnTo>
                  <a:lnTo>
                    <a:pt x="714" y="2651"/>
                  </a:lnTo>
                  <a:lnTo>
                    <a:pt x="709" y="2649"/>
                  </a:lnTo>
                  <a:lnTo>
                    <a:pt x="705" y="2645"/>
                  </a:lnTo>
                  <a:lnTo>
                    <a:pt x="696" y="2637"/>
                  </a:lnTo>
                  <a:lnTo>
                    <a:pt x="687" y="2627"/>
                  </a:lnTo>
                  <a:lnTo>
                    <a:pt x="684" y="2619"/>
                  </a:lnTo>
                  <a:lnTo>
                    <a:pt x="682" y="2609"/>
                  </a:lnTo>
                  <a:lnTo>
                    <a:pt x="683" y="2600"/>
                  </a:lnTo>
                  <a:lnTo>
                    <a:pt x="684" y="2591"/>
                  </a:lnTo>
                  <a:lnTo>
                    <a:pt x="688" y="2572"/>
                  </a:lnTo>
                  <a:lnTo>
                    <a:pt x="694" y="2555"/>
                  </a:lnTo>
                  <a:lnTo>
                    <a:pt x="699" y="2551"/>
                  </a:lnTo>
                  <a:lnTo>
                    <a:pt x="704" y="2548"/>
                  </a:lnTo>
                  <a:lnTo>
                    <a:pt x="709" y="2546"/>
                  </a:lnTo>
                  <a:lnTo>
                    <a:pt x="714" y="2545"/>
                  </a:lnTo>
                  <a:lnTo>
                    <a:pt x="719" y="2544"/>
                  </a:lnTo>
                  <a:lnTo>
                    <a:pt x="725" y="2544"/>
                  </a:lnTo>
                  <a:lnTo>
                    <a:pt x="730" y="2545"/>
                  </a:lnTo>
                  <a:lnTo>
                    <a:pt x="736" y="2546"/>
                  </a:lnTo>
                  <a:lnTo>
                    <a:pt x="748" y="2549"/>
                  </a:lnTo>
                  <a:lnTo>
                    <a:pt x="759" y="2552"/>
                  </a:lnTo>
                  <a:lnTo>
                    <a:pt x="771" y="2554"/>
                  </a:lnTo>
                  <a:lnTo>
                    <a:pt x="782" y="2555"/>
                  </a:lnTo>
                  <a:lnTo>
                    <a:pt x="780" y="2551"/>
                  </a:lnTo>
                  <a:lnTo>
                    <a:pt x="779" y="2547"/>
                  </a:lnTo>
                  <a:lnTo>
                    <a:pt x="779" y="2543"/>
                  </a:lnTo>
                  <a:lnTo>
                    <a:pt x="780" y="2539"/>
                  </a:lnTo>
                  <a:lnTo>
                    <a:pt x="784" y="2531"/>
                  </a:lnTo>
                  <a:lnTo>
                    <a:pt x="789" y="2523"/>
                  </a:lnTo>
                  <a:lnTo>
                    <a:pt x="791" y="2519"/>
                  </a:lnTo>
                  <a:lnTo>
                    <a:pt x="793" y="2515"/>
                  </a:lnTo>
                  <a:lnTo>
                    <a:pt x="794" y="2511"/>
                  </a:lnTo>
                  <a:lnTo>
                    <a:pt x="793" y="2508"/>
                  </a:lnTo>
                  <a:lnTo>
                    <a:pt x="792" y="2504"/>
                  </a:lnTo>
                  <a:lnTo>
                    <a:pt x="789" y="2501"/>
                  </a:lnTo>
                  <a:lnTo>
                    <a:pt x="784" y="2497"/>
                  </a:lnTo>
                  <a:lnTo>
                    <a:pt x="777" y="2494"/>
                  </a:lnTo>
                  <a:lnTo>
                    <a:pt x="780" y="2490"/>
                  </a:lnTo>
                  <a:lnTo>
                    <a:pt x="782" y="2486"/>
                  </a:lnTo>
                  <a:lnTo>
                    <a:pt x="783" y="2480"/>
                  </a:lnTo>
                  <a:lnTo>
                    <a:pt x="784" y="2475"/>
                  </a:lnTo>
                  <a:lnTo>
                    <a:pt x="782" y="2461"/>
                  </a:lnTo>
                  <a:lnTo>
                    <a:pt x="779" y="2445"/>
                  </a:lnTo>
                  <a:lnTo>
                    <a:pt x="774" y="2428"/>
                  </a:lnTo>
                  <a:lnTo>
                    <a:pt x="767" y="2412"/>
                  </a:lnTo>
                  <a:lnTo>
                    <a:pt x="761" y="2397"/>
                  </a:lnTo>
                  <a:lnTo>
                    <a:pt x="755" y="2383"/>
                  </a:lnTo>
                  <a:lnTo>
                    <a:pt x="727" y="2338"/>
                  </a:lnTo>
                  <a:lnTo>
                    <a:pt x="702" y="2292"/>
                  </a:lnTo>
                  <a:lnTo>
                    <a:pt x="679" y="2245"/>
                  </a:lnTo>
                  <a:lnTo>
                    <a:pt x="657" y="2197"/>
                  </a:lnTo>
                  <a:lnTo>
                    <a:pt x="636" y="2150"/>
                  </a:lnTo>
                  <a:lnTo>
                    <a:pt x="616" y="2102"/>
                  </a:lnTo>
                  <a:lnTo>
                    <a:pt x="595" y="2052"/>
                  </a:lnTo>
                  <a:lnTo>
                    <a:pt x="577" y="2003"/>
                  </a:lnTo>
                  <a:lnTo>
                    <a:pt x="558" y="1954"/>
                  </a:lnTo>
                  <a:lnTo>
                    <a:pt x="540" y="1904"/>
                  </a:lnTo>
                  <a:lnTo>
                    <a:pt x="522" y="1855"/>
                  </a:lnTo>
                  <a:lnTo>
                    <a:pt x="503" y="1805"/>
                  </a:lnTo>
                  <a:lnTo>
                    <a:pt x="483" y="1756"/>
                  </a:lnTo>
                  <a:lnTo>
                    <a:pt x="464" y="1707"/>
                  </a:lnTo>
                  <a:lnTo>
                    <a:pt x="443" y="1658"/>
                  </a:lnTo>
                  <a:lnTo>
                    <a:pt x="422" y="1610"/>
                  </a:lnTo>
                  <a:lnTo>
                    <a:pt x="407" y="1564"/>
                  </a:lnTo>
                  <a:lnTo>
                    <a:pt x="393" y="1519"/>
                  </a:lnTo>
                  <a:lnTo>
                    <a:pt x="378" y="1473"/>
                  </a:lnTo>
                  <a:lnTo>
                    <a:pt x="363" y="1426"/>
                  </a:lnTo>
                  <a:lnTo>
                    <a:pt x="347" y="1380"/>
                  </a:lnTo>
                  <a:lnTo>
                    <a:pt x="331" y="1334"/>
                  </a:lnTo>
                  <a:lnTo>
                    <a:pt x="316" y="1286"/>
                  </a:lnTo>
                  <a:lnTo>
                    <a:pt x="301" y="1240"/>
                  </a:lnTo>
                  <a:lnTo>
                    <a:pt x="286" y="1192"/>
                  </a:lnTo>
                  <a:lnTo>
                    <a:pt x="271" y="1145"/>
                  </a:lnTo>
                  <a:lnTo>
                    <a:pt x="256" y="1098"/>
                  </a:lnTo>
                  <a:lnTo>
                    <a:pt x="241" y="1050"/>
                  </a:lnTo>
                  <a:lnTo>
                    <a:pt x="225" y="1003"/>
                  </a:lnTo>
                  <a:lnTo>
                    <a:pt x="211" y="956"/>
                  </a:lnTo>
                  <a:lnTo>
                    <a:pt x="196" y="908"/>
                  </a:lnTo>
                  <a:lnTo>
                    <a:pt x="182" y="861"/>
                  </a:lnTo>
                  <a:lnTo>
                    <a:pt x="194" y="847"/>
                  </a:lnTo>
                  <a:lnTo>
                    <a:pt x="206" y="835"/>
                  </a:lnTo>
                  <a:lnTo>
                    <a:pt x="219" y="823"/>
                  </a:lnTo>
                  <a:lnTo>
                    <a:pt x="233" y="812"/>
                  </a:lnTo>
                  <a:lnTo>
                    <a:pt x="247" y="803"/>
                  </a:lnTo>
                  <a:lnTo>
                    <a:pt x="262" y="794"/>
                  </a:lnTo>
                  <a:lnTo>
                    <a:pt x="277" y="786"/>
                  </a:lnTo>
                  <a:lnTo>
                    <a:pt x="292" y="779"/>
                  </a:lnTo>
                  <a:lnTo>
                    <a:pt x="308" y="773"/>
                  </a:lnTo>
                  <a:lnTo>
                    <a:pt x="324" y="768"/>
                  </a:lnTo>
                  <a:lnTo>
                    <a:pt x="340" y="763"/>
                  </a:lnTo>
                  <a:lnTo>
                    <a:pt x="357" y="758"/>
                  </a:lnTo>
                  <a:lnTo>
                    <a:pt x="392" y="751"/>
                  </a:lnTo>
                  <a:lnTo>
                    <a:pt x="426" y="744"/>
                  </a:lnTo>
                  <a:lnTo>
                    <a:pt x="497" y="733"/>
                  </a:lnTo>
                  <a:lnTo>
                    <a:pt x="566" y="722"/>
                  </a:lnTo>
                  <a:lnTo>
                    <a:pt x="600" y="714"/>
                  </a:lnTo>
                  <a:lnTo>
                    <a:pt x="633" y="705"/>
                  </a:lnTo>
                  <a:lnTo>
                    <a:pt x="649" y="699"/>
                  </a:lnTo>
                  <a:lnTo>
                    <a:pt x="664" y="693"/>
                  </a:lnTo>
                  <a:lnTo>
                    <a:pt x="679" y="685"/>
                  </a:lnTo>
                  <a:lnTo>
                    <a:pt x="694" y="678"/>
                  </a:lnTo>
                  <a:lnTo>
                    <a:pt x="784" y="662"/>
                  </a:lnTo>
                  <a:lnTo>
                    <a:pt x="873" y="646"/>
                  </a:lnTo>
                  <a:lnTo>
                    <a:pt x="917" y="636"/>
                  </a:lnTo>
                  <a:lnTo>
                    <a:pt x="960" y="627"/>
                  </a:lnTo>
                  <a:lnTo>
                    <a:pt x="1004" y="616"/>
                  </a:lnTo>
                  <a:lnTo>
                    <a:pt x="1047" y="605"/>
                  </a:lnTo>
                  <a:lnTo>
                    <a:pt x="1090" y="594"/>
                  </a:lnTo>
                  <a:lnTo>
                    <a:pt x="1133" y="581"/>
                  </a:lnTo>
                  <a:lnTo>
                    <a:pt x="1175" y="568"/>
                  </a:lnTo>
                  <a:lnTo>
                    <a:pt x="1217" y="554"/>
                  </a:lnTo>
                  <a:lnTo>
                    <a:pt x="1259" y="539"/>
                  </a:lnTo>
                  <a:lnTo>
                    <a:pt x="1300" y="523"/>
                  </a:lnTo>
                  <a:lnTo>
                    <a:pt x="1341" y="507"/>
                  </a:lnTo>
                  <a:lnTo>
                    <a:pt x="1382" y="489"/>
                  </a:lnTo>
                  <a:lnTo>
                    <a:pt x="1401" y="471"/>
                  </a:lnTo>
                  <a:lnTo>
                    <a:pt x="1421" y="452"/>
                  </a:lnTo>
                  <a:lnTo>
                    <a:pt x="1431" y="442"/>
                  </a:lnTo>
                  <a:lnTo>
                    <a:pt x="1442" y="433"/>
                  </a:lnTo>
                  <a:lnTo>
                    <a:pt x="1448" y="430"/>
                  </a:lnTo>
                  <a:lnTo>
                    <a:pt x="1454" y="426"/>
                  </a:lnTo>
                  <a:lnTo>
                    <a:pt x="1460" y="424"/>
                  </a:lnTo>
                  <a:lnTo>
                    <a:pt x="1467" y="422"/>
                  </a:lnTo>
                  <a:lnTo>
                    <a:pt x="1470" y="397"/>
                  </a:lnTo>
                  <a:lnTo>
                    <a:pt x="1473" y="373"/>
                  </a:lnTo>
                  <a:lnTo>
                    <a:pt x="1478" y="348"/>
                  </a:lnTo>
                  <a:lnTo>
                    <a:pt x="1483" y="324"/>
                  </a:lnTo>
                  <a:lnTo>
                    <a:pt x="1495" y="276"/>
                  </a:lnTo>
                  <a:lnTo>
                    <a:pt x="1509" y="229"/>
                  </a:lnTo>
                  <a:lnTo>
                    <a:pt x="1523" y="181"/>
                  </a:lnTo>
                  <a:lnTo>
                    <a:pt x="1537" y="135"/>
                  </a:lnTo>
                  <a:lnTo>
                    <a:pt x="1550" y="88"/>
                  </a:lnTo>
                  <a:lnTo>
                    <a:pt x="1561" y="39"/>
                  </a:lnTo>
                  <a:lnTo>
                    <a:pt x="1574" y="42"/>
                  </a:lnTo>
                  <a:lnTo>
                    <a:pt x="1586" y="44"/>
                  </a:lnTo>
                  <a:lnTo>
                    <a:pt x="1599" y="46"/>
                  </a:lnTo>
                  <a:lnTo>
                    <a:pt x="1611" y="48"/>
                  </a:lnTo>
                  <a:lnTo>
                    <a:pt x="1638" y="49"/>
                  </a:lnTo>
                  <a:lnTo>
                    <a:pt x="1664" y="49"/>
                  </a:lnTo>
                  <a:lnTo>
                    <a:pt x="1689" y="47"/>
                  </a:lnTo>
                  <a:lnTo>
                    <a:pt x="1715" y="45"/>
                  </a:lnTo>
                  <a:lnTo>
                    <a:pt x="1741" y="41"/>
                  </a:lnTo>
                  <a:lnTo>
                    <a:pt x="1768" y="37"/>
                  </a:lnTo>
                  <a:lnTo>
                    <a:pt x="1819" y="26"/>
                  </a:lnTo>
                  <a:lnTo>
                    <a:pt x="1868" y="16"/>
                  </a:lnTo>
                  <a:lnTo>
                    <a:pt x="1893" y="11"/>
                  </a:lnTo>
                  <a:lnTo>
                    <a:pt x="1916" y="6"/>
                  </a:lnTo>
                  <a:lnTo>
                    <a:pt x="1939" y="3"/>
                  </a:lnTo>
                  <a:lnTo>
                    <a:pt x="1960" y="0"/>
                  </a:lnTo>
                  <a:lnTo>
                    <a:pt x="1965" y="4"/>
                  </a:lnTo>
                  <a:lnTo>
                    <a:pt x="1970" y="7"/>
                  </a:lnTo>
                  <a:lnTo>
                    <a:pt x="1974" y="8"/>
                  </a:lnTo>
                  <a:lnTo>
                    <a:pt x="1979" y="8"/>
                  </a:lnTo>
                  <a:lnTo>
                    <a:pt x="1988" y="5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09" name="Freeform 105"/>
            <p:cNvSpPr>
              <a:spLocks/>
            </p:cNvSpPr>
            <p:nvPr/>
          </p:nvSpPr>
          <p:spPr bwMode="auto">
            <a:xfrm>
              <a:off x="1297" y="3577"/>
              <a:ext cx="291" cy="121"/>
            </a:xfrm>
            <a:custGeom>
              <a:avLst/>
              <a:gdLst>
                <a:gd name="T0" fmla="*/ 1812 w 1987"/>
                <a:gd name="T1" fmla="*/ 166 h 731"/>
                <a:gd name="T2" fmla="*/ 1831 w 1987"/>
                <a:gd name="T3" fmla="*/ 181 h 731"/>
                <a:gd name="T4" fmla="*/ 1855 w 1987"/>
                <a:gd name="T5" fmla="*/ 183 h 731"/>
                <a:gd name="T6" fmla="*/ 1923 w 1987"/>
                <a:gd name="T7" fmla="*/ 246 h 731"/>
                <a:gd name="T8" fmla="*/ 1959 w 1987"/>
                <a:gd name="T9" fmla="*/ 289 h 731"/>
                <a:gd name="T10" fmla="*/ 1979 w 1987"/>
                <a:gd name="T11" fmla="*/ 327 h 731"/>
                <a:gd name="T12" fmla="*/ 1986 w 1987"/>
                <a:gd name="T13" fmla="*/ 352 h 731"/>
                <a:gd name="T14" fmla="*/ 1987 w 1987"/>
                <a:gd name="T15" fmla="*/ 378 h 731"/>
                <a:gd name="T16" fmla="*/ 1983 w 1987"/>
                <a:gd name="T17" fmla="*/ 407 h 731"/>
                <a:gd name="T18" fmla="*/ 1964 w 1987"/>
                <a:gd name="T19" fmla="*/ 448 h 731"/>
                <a:gd name="T20" fmla="*/ 1919 w 1987"/>
                <a:gd name="T21" fmla="*/ 502 h 731"/>
                <a:gd name="T22" fmla="*/ 1868 w 1987"/>
                <a:gd name="T23" fmla="*/ 548 h 731"/>
                <a:gd name="T24" fmla="*/ 1809 w 1987"/>
                <a:gd name="T25" fmla="*/ 585 h 731"/>
                <a:gd name="T26" fmla="*/ 1746 w 1987"/>
                <a:gd name="T27" fmla="*/ 614 h 731"/>
                <a:gd name="T28" fmla="*/ 1677 w 1987"/>
                <a:gd name="T29" fmla="*/ 638 h 731"/>
                <a:gd name="T30" fmla="*/ 1534 w 1987"/>
                <a:gd name="T31" fmla="*/ 674 h 731"/>
                <a:gd name="T32" fmla="*/ 1294 w 1987"/>
                <a:gd name="T33" fmla="*/ 722 h 731"/>
                <a:gd name="T34" fmla="*/ 1225 w 1987"/>
                <a:gd name="T35" fmla="*/ 730 h 731"/>
                <a:gd name="T36" fmla="*/ 1158 w 1987"/>
                <a:gd name="T37" fmla="*/ 731 h 731"/>
                <a:gd name="T38" fmla="*/ 1070 w 1987"/>
                <a:gd name="T39" fmla="*/ 724 h 731"/>
                <a:gd name="T40" fmla="*/ 940 w 1987"/>
                <a:gd name="T41" fmla="*/ 705 h 731"/>
                <a:gd name="T42" fmla="*/ 811 w 1987"/>
                <a:gd name="T43" fmla="*/ 688 h 731"/>
                <a:gd name="T44" fmla="*/ 725 w 1987"/>
                <a:gd name="T45" fmla="*/ 686 h 731"/>
                <a:gd name="T46" fmla="*/ 659 w 1987"/>
                <a:gd name="T47" fmla="*/ 692 h 731"/>
                <a:gd name="T48" fmla="*/ 593 w 1987"/>
                <a:gd name="T49" fmla="*/ 706 h 731"/>
                <a:gd name="T50" fmla="*/ 483 w 1987"/>
                <a:gd name="T51" fmla="*/ 629 h 731"/>
                <a:gd name="T52" fmla="*/ 306 w 1987"/>
                <a:gd name="T53" fmla="*/ 498 h 731"/>
                <a:gd name="T54" fmla="*/ 198 w 1987"/>
                <a:gd name="T55" fmla="*/ 424 h 731"/>
                <a:gd name="T56" fmla="*/ 82 w 1987"/>
                <a:gd name="T57" fmla="*/ 356 h 731"/>
                <a:gd name="T58" fmla="*/ 20 w 1987"/>
                <a:gd name="T59" fmla="*/ 314 h 731"/>
                <a:gd name="T60" fmla="*/ 83 w 1987"/>
                <a:gd name="T61" fmla="*/ 302 h 731"/>
                <a:gd name="T62" fmla="*/ 143 w 1987"/>
                <a:gd name="T63" fmla="*/ 282 h 731"/>
                <a:gd name="T64" fmla="*/ 199 w 1987"/>
                <a:gd name="T65" fmla="*/ 253 h 731"/>
                <a:gd name="T66" fmla="*/ 237 w 1987"/>
                <a:gd name="T67" fmla="*/ 219 h 731"/>
                <a:gd name="T68" fmla="*/ 257 w 1987"/>
                <a:gd name="T69" fmla="*/ 194 h 731"/>
                <a:gd name="T70" fmla="*/ 272 w 1987"/>
                <a:gd name="T71" fmla="*/ 166 h 731"/>
                <a:gd name="T72" fmla="*/ 330 w 1987"/>
                <a:gd name="T73" fmla="*/ 160 h 731"/>
                <a:gd name="T74" fmla="*/ 445 w 1987"/>
                <a:gd name="T75" fmla="*/ 180 h 731"/>
                <a:gd name="T76" fmla="*/ 566 w 1987"/>
                <a:gd name="T77" fmla="*/ 198 h 731"/>
                <a:gd name="T78" fmla="*/ 642 w 1987"/>
                <a:gd name="T79" fmla="*/ 201 h 731"/>
                <a:gd name="T80" fmla="*/ 689 w 1987"/>
                <a:gd name="T81" fmla="*/ 197 h 731"/>
                <a:gd name="T82" fmla="*/ 735 w 1987"/>
                <a:gd name="T83" fmla="*/ 187 h 731"/>
                <a:gd name="T84" fmla="*/ 812 w 1987"/>
                <a:gd name="T85" fmla="*/ 174 h 731"/>
                <a:gd name="T86" fmla="*/ 900 w 1987"/>
                <a:gd name="T87" fmla="*/ 153 h 731"/>
                <a:gd name="T88" fmla="*/ 987 w 1987"/>
                <a:gd name="T89" fmla="*/ 122 h 731"/>
                <a:gd name="T90" fmla="*/ 1070 w 1987"/>
                <a:gd name="T91" fmla="*/ 84 h 731"/>
                <a:gd name="T92" fmla="*/ 1148 w 1987"/>
                <a:gd name="T93" fmla="*/ 37 h 731"/>
                <a:gd name="T94" fmla="*/ 1240 w 1987"/>
                <a:gd name="T95" fmla="*/ 2 h 731"/>
                <a:gd name="T96" fmla="*/ 1360 w 1987"/>
                <a:gd name="T97" fmla="*/ 15 h 731"/>
                <a:gd name="T98" fmla="*/ 1475 w 1987"/>
                <a:gd name="T99" fmla="*/ 36 h 731"/>
                <a:gd name="T100" fmla="*/ 1587 w 1987"/>
                <a:gd name="T101" fmla="*/ 65 h 731"/>
                <a:gd name="T102" fmla="*/ 1697 w 1987"/>
                <a:gd name="T103" fmla="*/ 103 h 731"/>
                <a:gd name="T104" fmla="*/ 1803 w 1987"/>
                <a:gd name="T105" fmla="*/ 15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7" h="731">
                  <a:moveTo>
                    <a:pt x="1803" y="151"/>
                  </a:moveTo>
                  <a:lnTo>
                    <a:pt x="1807" y="159"/>
                  </a:lnTo>
                  <a:lnTo>
                    <a:pt x="1812" y="166"/>
                  </a:lnTo>
                  <a:lnTo>
                    <a:pt x="1818" y="172"/>
                  </a:lnTo>
                  <a:lnTo>
                    <a:pt x="1824" y="177"/>
                  </a:lnTo>
                  <a:lnTo>
                    <a:pt x="1831" y="181"/>
                  </a:lnTo>
                  <a:lnTo>
                    <a:pt x="1839" y="183"/>
                  </a:lnTo>
                  <a:lnTo>
                    <a:pt x="1847" y="184"/>
                  </a:lnTo>
                  <a:lnTo>
                    <a:pt x="1855" y="183"/>
                  </a:lnTo>
                  <a:lnTo>
                    <a:pt x="1883" y="207"/>
                  </a:lnTo>
                  <a:lnTo>
                    <a:pt x="1910" y="232"/>
                  </a:lnTo>
                  <a:lnTo>
                    <a:pt x="1923" y="246"/>
                  </a:lnTo>
                  <a:lnTo>
                    <a:pt x="1937" y="259"/>
                  </a:lnTo>
                  <a:lnTo>
                    <a:pt x="1949" y="274"/>
                  </a:lnTo>
                  <a:lnTo>
                    <a:pt x="1959" y="289"/>
                  </a:lnTo>
                  <a:lnTo>
                    <a:pt x="1968" y="304"/>
                  </a:lnTo>
                  <a:lnTo>
                    <a:pt x="1976" y="319"/>
                  </a:lnTo>
                  <a:lnTo>
                    <a:pt x="1979" y="327"/>
                  </a:lnTo>
                  <a:lnTo>
                    <a:pt x="1982" y="335"/>
                  </a:lnTo>
                  <a:lnTo>
                    <a:pt x="1984" y="344"/>
                  </a:lnTo>
                  <a:lnTo>
                    <a:pt x="1986" y="352"/>
                  </a:lnTo>
                  <a:lnTo>
                    <a:pt x="1987" y="361"/>
                  </a:lnTo>
                  <a:lnTo>
                    <a:pt x="1987" y="369"/>
                  </a:lnTo>
                  <a:lnTo>
                    <a:pt x="1987" y="378"/>
                  </a:lnTo>
                  <a:lnTo>
                    <a:pt x="1987" y="388"/>
                  </a:lnTo>
                  <a:lnTo>
                    <a:pt x="1985" y="398"/>
                  </a:lnTo>
                  <a:lnTo>
                    <a:pt x="1983" y="407"/>
                  </a:lnTo>
                  <a:lnTo>
                    <a:pt x="1980" y="417"/>
                  </a:lnTo>
                  <a:lnTo>
                    <a:pt x="1977" y="427"/>
                  </a:lnTo>
                  <a:lnTo>
                    <a:pt x="1964" y="448"/>
                  </a:lnTo>
                  <a:lnTo>
                    <a:pt x="1950" y="467"/>
                  </a:lnTo>
                  <a:lnTo>
                    <a:pt x="1935" y="485"/>
                  </a:lnTo>
                  <a:lnTo>
                    <a:pt x="1919" y="502"/>
                  </a:lnTo>
                  <a:lnTo>
                    <a:pt x="1903" y="520"/>
                  </a:lnTo>
                  <a:lnTo>
                    <a:pt x="1886" y="534"/>
                  </a:lnTo>
                  <a:lnTo>
                    <a:pt x="1868" y="548"/>
                  </a:lnTo>
                  <a:lnTo>
                    <a:pt x="1849" y="562"/>
                  </a:lnTo>
                  <a:lnTo>
                    <a:pt x="1830" y="574"/>
                  </a:lnTo>
                  <a:lnTo>
                    <a:pt x="1809" y="585"/>
                  </a:lnTo>
                  <a:lnTo>
                    <a:pt x="1788" y="596"/>
                  </a:lnTo>
                  <a:lnTo>
                    <a:pt x="1767" y="605"/>
                  </a:lnTo>
                  <a:lnTo>
                    <a:pt x="1746" y="614"/>
                  </a:lnTo>
                  <a:lnTo>
                    <a:pt x="1724" y="623"/>
                  </a:lnTo>
                  <a:lnTo>
                    <a:pt x="1701" y="631"/>
                  </a:lnTo>
                  <a:lnTo>
                    <a:pt x="1677" y="638"/>
                  </a:lnTo>
                  <a:lnTo>
                    <a:pt x="1631" y="652"/>
                  </a:lnTo>
                  <a:lnTo>
                    <a:pt x="1583" y="664"/>
                  </a:lnTo>
                  <a:lnTo>
                    <a:pt x="1534" y="674"/>
                  </a:lnTo>
                  <a:lnTo>
                    <a:pt x="1485" y="684"/>
                  </a:lnTo>
                  <a:lnTo>
                    <a:pt x="1388" y="702"/>
                  </a:lnTo>
                  <a:lnTo>
                    <a:pt x="1294" y="722"/>
                  </a:lnTo>
                  <a:lnTo>
                    <a:pt x="1271" y="726"/>
                  </a:lnTo>
                  <a:lnTo>
                    <a:pt x="1248" y="728"/>
                  </a:lnTo>
                  <a:lnTo>
                    <a:pt x="1225" y="730"/>
                  </a:lnTo>
                  <a:lnTo>
                    <a:pt x="1203" y="731"/>
                  </a:lnTo>
                  <a:lnTo>
                    <a:pt x="1181" y="731"/>
                  </a:lnTo>
                  <a:lnTo>
                    <a:pt x="1158" y="731"/>
                  </a:lnTo>
                  <a:lnTo>
                    <a:pt x="1136" y="730"/>
                  </a:lnTo>
                  <a:lnTo>
                    <a:pt x="1114" y="728"/>
                  </a:lnTo>
                  <a:lnTo>
                    <a:pt x="1070" y="724"/>
                  </a:lnTo>
                  <a:lnTo>
                    <a:pt x="1026" y="718"/>
                  </a:lnTo>
                  <a:lnTo>
                    <a:pt x="983" y="711"/>
                  </a:lnTo>
                  <a:lnTo>
                    <a:pt x="940" y="705"/>
                  </a:lnTo>
                  <a:lnTo>
                    <a:pt x="897" y="698"/>
                  </a:lnTo>
                  <a:lnTo>
                    <a:pt x="854" y="692"/>
                  </a:lnTo>
                  <a:lnTo>
                    <a:pt x="811" y="688"/>
                  </a:lnTo>
                  <a:lnTo>
                    <a:pt x="768" y="686"/>
                  </a:lnTo>
                  <a:lnTo>
                    <a:pt x="746" y="685"/>
                  </a:lnTo>
                  <a:lnTo>
                    <a:pt x="725" y="686"/>
                  </a:lnTo>
                  <a:lnTo>
                    <a:pt x="703" y="687"/>
                  </a:lnTo>
                  <a:lnTo>
                    <a:pt x="681" y="689"/>
                  </a:lnTo>
                  <a:lnTo>
                    <a:pt x="659" y="692"/>
                  </a:lnTo>
                  <a:lnTo>
                    <a:pt x="637" y="695"/>
                  </a:lnTo>
                  <a:lnTo>
                    <a:pt x="615" y="700"/>
                  </a:lnTo>
                  <a:lnTo>
                    <a:pt x="593" y="706"/>
                  </a:lnTo>
                  <a:lnTo>
                    <a:pt x="556" y="681"/>
                  </a:lnTo>
                  <a:lnTo>
                    <a:pt x="519" y="655"/>
                  </a:lnTo>
                  <a:lnTo>
                    <a:pt x="483" y="629"/>
                  </a:lnTo>
                  <a:lnTo>
                    <a:pt x="448" y="603"/>
                  </a:lnTo>
                  <a:lnTo>
                    <a:pt x="377" y="550"/>
                  </a:lnTo>
                  <a:lnTo>
                    <a:pt x="306" y="498"/>
                  </a:lnTo>
                  <a:lnTo>
                    <a:pt x="270" y="473"/>
                  </a:lnTo>
                  <a:lnTo>
                    <a:pt x="234" y="448"/>
                  </a:lnTo>
                  <a:lnTo>
                    <a:pt x="198" y="424"/>
                  </a:lnTo>
                  <a:lnTo>
                    <a:pt x="159" y="401"/>
                  </a:lnTo>
                  <a:lnTo>
                    <a:pt x="121" y="377"/>
                  </a:lnTo>
                  <a:lnTo>
                    <a:pt x="82" y="356"/>
                  </a:lnTo>
                  <a:lnTo>
                    <a:pt x="42" y="335"/>
                  </a:lnTo>
                  <a:lnTo>
                    <a:pt x="0" y="316"/>
                  </a:lnTo>
                  <a:lnTo>
                    <a:pt x="20" y="314"/>
                  </a:lnTo>
                  <a:lnTo>
                    <a:pt x="42" y="310"/>
                  </a:lnTo>
                  <a:lnTo>
                    <a:pt x="62" y="306"/>
                  </a:lnTo>
                  <a:lnTo>
                    <a:pt x="83" y="302"/>
                  </a:lnTo>
                  <a:lnTo>
                    <a:pt x="103" y="296"/>
                  </a:lnTo>
                  <a:lnTo>
                    <a:pt x="124" y="290"/>
                  </a:lnTo>
                  <a:lnTo>
                    <a:pt x="143" y="282"/>
                  </a:lnTo>
                  <a:lnTo>
                    <a:pt x="162" y="274"/>
                  </a:lnTo>
                  <a:lnTo>
                    <a:pt x="181" y="263"/>
                  </a:lnTo>
                  <a:lnTo>
                    <a:pt x="199" y="253"/>
                  </a:lnTo>
                  <a:lnTo>
                    <a:pt x="215" y="240"/>
                  </a:lnTo>
                  <a:lnTo>
                    <a:pt x="230" y="227"/>
                  </a:lnTo>
                  <a:lnTo>
                    <a:pt x="237" y="219"/>
                  </a:lnTo>
                  <a:lnTo>
                    <a:pt x="244" y="211"/>
                  </a:lnTo>
                  <a:lnTo>
                    <a:pt x="251" y="203"/>
                  </a:lnTo>
                  <a:lnTo>
                    <a:pt x="257" y="194"/>
                  </a:lnTo>
                  <a:lnTo>
                    <a:pt x="262" y="185"/>
                  </a:lnTo>
                  <a:lnTo>
                    <a:pt x="267" y="176"/>
                  </a:lnTo>
                  <a:lnTo>
                    <a:pt x="272" y="166"/>
                  </a:lnTo>
                  <a:lnTo>
                    <a:pt x="276" y="155"/>
                  </a:lnTo>
                  <a:lnTo>
                    <a:pt x="304" y="157"/>
                  </a:lnTo>
                  <a:lnTo>
                    <a:pt x="330" y="160"/>
                  </a:lnTo>
                  <a:lnTo>
                    <a:pt x="358" y="164"/>
                  </a:lnTo>
                  <a:lnTo>
                    <a:pt x="386" y="169"/>
                  </a:lnTo>
                  <a:lnTo>
                    <a:pt x="445" y="180"/>
                  </a:lnTo>
                  <a:lnTo>
                    <a:pt x="504" y="190"/>
                  </a:lnTo>
                  <a:lnTo>
                    <a:pt x="535" y="195"/>
                  </a:lnTo>
                  <a:lnTo>
                    <a:pt x="566" y="198"/>
                  </a:lnTo>
                  <a:lnTo>
                    <a:pt x="596" y="201"/>
                  </a:lnTo>
                  <a:lnTo>
                    <a:pt x="627" y="201"/>
                  </a:lnTo>
                  <a:lnTo>
                    <a:pt x="642" y="201"/>
                  </a:lnTo>
                  <a:lnTo>
                    <a:pt x="658" y="200"/>
                  </a:lnTo>
                  <a:lnTo>
                    <a:pt x="674" y="199"/>
                  </a:lnTo>
                  <a:lnTo>
                    <a:pt x="689" y="197"/>
                  </a:lnTo>
                  <a:lnTo>
                    <a:pt x="704" y="194"/>
                  </a:lnTo>
                  <a:lnTo>
                    <a:pt x="719" y="191"/>
                  </a:lnTo>
                  <a:lnTo>
                    <a:pt x="735" y="187"/>
                  </a:lnTo>
                  <a:lnTo>
                    <a:pt x="750" y="183"/>
                  </a:lnTo>
                  <a:lnTo>
                    <a:pt x="780" y="179"/>
                  </a:lnTo>
                  <a:lnTo>
                    <a:pt x="812" y="174"/>
                  </a:lnTo>
                  <a:lnTo>
                    <a:pt x="842" y="168"/>
                  </a:lnTo>
                  <a:lnTo>
                    <a:pt x="871" y="161"/>
                  </a:lnTo>
                  <a:lnTo>
                    <a:pt x="900" y="153"/>
                  </a:lnTo>
                  <a:lnTo>
                    <a:pt x="930" y="144"/>
                  </a:lnTo>
                  <a:lnTo>
                    <a:pt x="959" y="133"/>
                  </a:lnTo>
                  <a:lnTo>
                    <a:pt x="987" y="122"/>
                  </a:lnTo>
                  <a:lnTo>
                    <a:pt x="1014" y="110"/>
                  </a:lnTo>
                  <a:lnTo>
                    <a:pt x="1042" y="98"/>
                  </a:lnTo>
                  <a:lnTo>
                    <a:pt x="1070" y="84"/>
                  </a:lnTo>
                  <a:lnTo>
                    <a:pt x="1096" y="69"/>
                  </a:lnTo>
                  <a:lnTo>
                    <a:pt x="1122" y="53"/>
                  </a:lnTo>
                  <a:lnTo>
                    <a:pt x="1148" y="37"/>
                  </a:lnTo>
                  <a:lnTo>
                    <a:pt x="1174" y="19"/>
                  </a:lnTo>
                  <a:lnTo>
                    <a:pt x="1200" y="0"/>
                  </a:lnTo>
                  <a:lnTo>
                    <a:pt x="1240" y="2"/>
                  </a:lnTo>
                  <a:lnTo>
                    <a:pt x="1280" y="5"/>
                  </a:lnTo>
                  <a:lnTo>
                    <a:pt x="1321" y="9"/>
                  </a:lnTo>
                  <a:lnTo>
                    <a:pt x="1360" y="15"/>
                  </a:lnTo>
                  <a:lnTo>
                    <a:pt x="1398" y="21"/>
                  </a:lnTo>
                  <a:lnTo>
                    <a:pt x="1438" y="28"/>
                  </a:lnTo>
                  <a:lnTo>
                    <a:pt x="1475" y="36"/>
                  </a:lnTo>
                  <a:lnTo>
                    <a:pt x="1513" y="44"/>
                  </a:lnTo>
                  <a:lnTo>
                    <a:pt x="1550" y="54"/>
                  </a:lnTo>
                  <a:lnTo>
                    <a:pt x="1587" y="65"/>
                  </a:lnTo>
                  <a:lnTo>
                    <a:pt x="1624" y="76"/>
                  </a:lnTo>
                  <a:lnTo>
                    <a:pt x="1660" y="89"/>
                  </a:lnTo>
                  <a:lnTo>
                    <a:pt x="1697" y="103"/>
                  </a:lnTo>
                  <a:lnTo>
                    <a:pt x="1733" y="117"/>
                  </a:lnTo>
                  <a:lnTo>
                    <a:pt x="1768" y="133"/>
                  </a:lnTo>
                  <a:lnTo>
                    <a:pt x="180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10" name="Freeform 106"/>
            <p:cNvSpPr>
              <a:spLocks/>
            </p:cNvSpPr>
            <p:nvPr/>
          </p:nvSpPr>
          <p:spPr bwMode="auto">
            <a:xfrm>
              <a:off x="1100" y="3641"/>
              <a:ext cx="323" cy="182"/>
            </a:xfrm>
            <a:custGeom>
              <a:avLst/>
              <a:gdLst>
                <a:gd name="T0" fmla="*/ 1356 w 2195"/>
                <a:gd name="T1" fmla="*/ 111 h 1100"/>
                <a:gd name="T2" fmla="*/ 1363 w 2195"/>
                <a:gd name="T3" fmla="*/ 117 h 1100"/>
                <a:gd name="T4" fmla="*/ 1383 w 2195"/>
                <a:gd name="T5" fmla="*/ 116 h 1100"/>
                <a:gd name="T6" fmla="*/ 1444 w 2195"/>
                <a:gd name="T7" fmla="*/ 167 h 1100"/>
                <a:gd name="T8" fmla="*/ 1500 w 2195"/>
                <a:gd name="T9" fmla="*/ 208 h 1100"/>
                <a:gd name="T10" fmla="*/ 1549 w 2195"/>
                <a:gd name="T11" fmla="*/ 227 h 1100"/>
                <a:gd name="T12" fmla="*/ 1664 w 2195"/>
                <a:gd name="T13" fmla="*/ 293 h 1100"/>
                <a:gd name="T14" fmla="*/ 1882 w 2195"/>
                <a:gd name="T15" fmla="*/ 415 h 1100"/>
                <a:gd name="T16" fmla="*/ 1964 w 2195"/>
                <a:gd name="T17" fmla="*/ 476 h 1100"/>
                <a:gd name="T18" fmla="*/ 2020 w 2195"/>
                <a:gd name="T19" fmla="*/ 536 h 1100"/>
                <a:gd name="T20" fmla="*/ 2064 w 2195"/>
                <a:gd name="T21" fmla="*/ 607 h 1100"/>
                <a:gd name="T22" fmla="*/ 2134 w 2195"/>
                <a:gd name="T23" fmla="*/ 716 h 1100"/>
                <a:gd name="T24" fmla="*/ 2180 w 2195"/>
                <a:gd name="T25" fmla="*/ 796 h 1100"/>
                <a:gd name="T26" fmla="*/ 2194 w 2195"/>
                <a:gd name="T27" fmla="*/ 847 h 1100"/>
                <a:gd name="T28" fmla="*/ 2193 w 2195"/>
                <a:gd name="T29" fmla="*/ 888 h 1100"/>
                <a:gd name="T30" fmla="*/ 2178 w 2195"/>
                <a:gd name="T31" fmla="*/ 929 h 1100"/>
                <a:gd name="T32" fmla="*/ 2112 w 2195"/>
                <a:gd name="T33" fmla="*/ 981 h 1100"/>
                <a:gd name="T34" fmla="*/ 2026 w 2195"/>
                <a:gd name="T35" fmla="*/ 1028 h 1100"/>
                <a:gd name="T36" fmla="*/ 1933 w 2195"/>
                <a:gd name="T37" fmla="*/ 1064 h 1100"/>
                <a:gd name="T38" fmla="*/ 1835 w 2195"/>
                <a:gd name="T39" fmla="*/ 1087 h 1100"/>
                <a:gd name="T40" fmla="*/ 1735 w 2195"/>
                <a:gd name="T41" fmla="*/ 1099 h 1100"/>
                <a:gd name="T42" fmla="*/ 1635 w 2195"/>
                <a:gd name="T43" fmla="*/ 1098 h 1100"/>
                <a:gd name="T44" fmla="*/ 1538 w 2195"/>
                <a:gd name="T45" fmla="*/ 1085 h 1100"/>
                <a:gd name="T46" fmla="*/ 1444 w 2195"/>
                <a:gd name="T47" fmla="*/ 1058 h 1100"/>
                <a:gd name="T48" fmla="*/ 1387 w 2195"/>
                <a:gd name="T49" fmla="*/ 1019 h 1100"/>
                <a:gd name="T50" fmla="*/ 1351 w 2195"/>
                <a:gd name="T51" fmla="*/ 1002 h 1100"/>
                <a:gd name="T52" fmla="*/ 1327 w 2195"/>
                <a:gd name="T53" fmla="*/ 1011 h 1100"/>
                <a:gd name="T54" fmla="*/ 1207 w 2195"/>
                <a:gd name="T55" fmla="*/ 962 h 1100"/>
                <a:gd name="T56" fmla="*/ 946 w 2195"/>
                <a:gd name="T57" fmla="*/ 814 h 1100"/>
                <a:gd name="T58" fmla="*/ 765 w 2195"/>
                <a:gd name="T59" fmla="*/ 716 h 1100"/>
                <a:gd name="T60" fmla="*/ 489 w 2195"/>
                <a:gd name="T61" fmla="*/ 624 h 1100"/>
                <a:gd name="T62" fmla="*/ 293 w 2195"/>
                <a:gd name="T63" fmla="*/ 556 h 1100"/>
                <a:gd name="T64" fmla="*/ 142 w 2195"/>
                <a:gd name="T65" fmla="*/ 486 h 1100"/>
                <a:gd name="T66" fmla="*/ 48 w 2195"/>
                <a:gd name="T67" fmla="*/ 367 h 1100"/>
                <a:gd name="T68" fmla="*/ 11 w 2195"/>
                <a:gd name="T69" fmla="*/ 280 h 1100"/>
                <a:gd name="T70" fmla="*/ 1 w 2195"/>
                <a:gd name="T71" fmla="*/ 223 h 1100"/>
                <a:gd name="T72" fmla="*/ 3 w 2195"/>
                <a:gd name="T73" fmla="*/ 177 h 1100"/>
                <a:gd name="T74" fmla="*/ 17 w 2195"/>
                <a:gd name="T75" fmla="*/ 129 h 1100"/>
                <a:gd name="T76" fmla="*/ 34 w 2195"/>
                <a:gd name="T77" fmla="*/ 133 h 1100"/>
                <a:gd name="T78" fmla="*/ 51 w 2195"/>
                <a:gd name="T79" fmla="*/ 144 h 1100"/>
                <a:gd name="T80" fmla="*/ 83 w 2195"/>
                <a:gd name="T81" fmla="*/ 139 h 1100"/>
                <a:gd name="T82" fmla="*/ 140 w 2195"/>
                <a:gd name="T83" fmla="*/ 100 h 1100"/>
                <a:gd name="T84" fmla="*/ 220 w 2195"/>
                <a:gd name="T85" fmla="*/ 75 h 1100"/>
                <a:gd name="T86" fmla="*/ 440 w 2195"/>
                <a:gd name="T87" fmla="*/ 40 h 1100"/>
                <a:gd name="T88" fmla="*/ 670 w 2195"/>
                <a:gd name="T89" fmla="*/ 22 h 1100"/>
                <a:gd name="T90" fmla="*/ 902 w 2195"/>
                <a:gd name="T91" fmla="*/ 10 h 1100"/>
                <a:gd name="T92" fmla="*/ 1109 w 2195"/>
                <a:gd name="T93" fmla="*/ 7 h 1100"/>
                <a:gd name="T94" fmla="*/ 1251 w 2195"/>
                <a:gd name="T95" fmla="*/ 5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5" h="1100">
                  <a:moveTo>
                    <a:pt x="1355" y="99"/>
                  </a:moveTo>
                  <a:lnTo>
                    <a:pt x="1355" y="104"/>
                  </a:lnTo>
                  <a:lnTo>
                    <a:pt x="1355" y="108"/>
                  </a:lnTo>
                  <a:lnTo>
                    <a:pt x="1356" y="111"/>
                  </a:lnTo>
                  <a:lnTo>
                    <a:pt x="1357" y="114"/>
                  </a:lnTo>
                  <a:lnTo>
                    <a:pt x="1359" y="115"/>
                  </a:lnTo>
                  <a:lnTo>
                    <a:pt x="1361" y="116"/>
                  </a:lnTo>
                  <a:lnTo>
                    <a:pt x="1363" y="117"/>
                  </a:lnTo>
                  <a:lnTo>
                    <a:pt x="1366" y="117"/>
                  </a:lnTo>
                  <a:lnTo>
                    <a:pt x="1371" y="116"/>
                  </a:lnTo>
                  <a:lnTo>
                    <a:pt x="1378" y="116"/>
                  </a:lnTo>
                  <a:lnTo>
                    <a:pt x="1383" y="116"/>
                  </a:lnTo>
                  <a:lnTo>
                    <a:pt x="1388" y="117"/>
                  </a:lnTo>
                  <a:lnTo>
                    <a:pt x="1405" y="132"/>
                  </a:lnTo>
                  <a:lnTo>
                    <a:pt x="1424" y="149"/>
                  </a:lnTo>
                  <a:lnTo>
                    <a:pt x="1444" y="167"/>
                  </a:lnTo>
                  <a:lnTo>
                    <a:pt x="1466" y="185"/>
                  </a:lnTo>
                  <a:lnTo>
                    <a:pt x="1477" y="193"/>
                  </a:lnTo>
                  <a:lnTo>
                    <a:pt x="1489" y="201"/>
                  </a:lnTo>
                  <a:lnTo>
                    <a:pt x="1500" y="208"/>
                  </a:lnTo>
                  <a:lnTo>
                    <a:pt x="1513" y="214"/>
                  </a:lnTo>
                  <a:lnTo>
                    <a:pt x="1525" y="219"/>
                  </a:lnTo>
                  <a:lnTo>
                    <a:pt x="1537" y="224"/>
                  </a:lnTo>
                  <a:lnTo>
                    <a:pt x="1549" y="227"/>
                  </a:lnTo>
                  <a:lnTo>
                    <a:pt x="1561" y="228"/>
                  </a:lnTo>
                  <a:lnTo>
                    <a:pt x="1593" y="251"/>
                  </a:lnTo>
                  <a:lnTo>
                    <a:pt x="1627" y="273"/>
                  </a:lnTo>
                  <a:lnTo>
                    <a:pt x="1664" y="293"/>
                  </a:lnTo>
                  <a:lnTo>
                    <a:pt x="1700" y="313"/>
                  </a:lnTo>
                  <a:lnTo>
                    <a:pt x="1774" y="352"/>
                  </a:lnTo>
                  <a:lnTo>
                    <a:pt x="1847" y="393"/>
                  </a:lnTo>
                  <a:lnTo>
                    <a:pt x="1882" y="415"/>
                  </a:lnTo>
                  <a:lnTo>
                    <a:pt x="1916" y="438"/>
                  </a:lnTo>
                  <a:lnTo>
                    <a:pt x="1932" y="450"/>
                  </a:lnTo>
                  <a:lnTo>
                    <a:pt x="1948" y="463"/>
                  </a:lnTo>
                  <a:lnTo>
                    <a:pt x="1964" y="476"/>
                  </a:lnTo>
                  <a:lnTo>
                    <a:pt x="1978" y="490"/>
                  </a:lnTo>
                  <a:lnTo>
                    <a:pt x="1992" y="504"/>
                  </a:lnTo>
                  <a:lnTo>
                    <a:pt x="2006" y="520"/>
                  </a:lnTo>
                  <a:lnTo>
                    <a:pt x="2020" y="536"/>
                  </a:lnTo>
                  <a:lnTo>
                    <a:pt x="2032" y="553"/>
                  </a:lnTo>
                  <a:lnTo>
                    <a:pt x="2043" y="570"/>
                  </a:lnTo>
                  <a:lnTo>
                    <a:pt x="2054" y="588"/>
                  </a:lnTo>
                  <a:lnTo>
                    <a:pt x="2064" y="607"/>
                  </a:lnTo>
                  <a:lnTo>
                    <a:pt x="2073" y="627"/>
                  </a:lnTo>
                  <a:lnTo>
                    <a:pt x="2096" y="661"/>
                  </a:lnTo>
                  <a:lnTo>
                    <a:pt x="2121" y="697"/>
                  </a:lnTo>
                  <a:lnTo>
                    <a:pt x="2134" y="716"/>
                  </a:lnTo>
                  <a:lnTo>
                    <a:pt x="2148" y="735"/>
                  </a:lnTo>
                  <a:lnTo>
                    <a:pt x="2160" y="755"/>
                  </a:lnTo>
                  <a:lnTo>
                    <a:pt x="2171" y="776"/>
                  </a:lnTo>
                  <a:lnTo>
                    <a:pt x="2180" y="796"/>
                  </a:lnTo>
                  <a:lnTo>
                    <a:pt x="2187" y="816"/>
                  </a:lnTo>
                  <a:lnTo>
                    <a:pt x="2190" y="827"/>
                  </a:lnTo>
                  <a:lnTo>
                    <a:pt x="2193" y="837"/>
                  </a:lnTo>
                  <a:lnTo>
                    <a:pt x="2194" y="847"/>
                  </a:lnTo>
                  <a:lnTo>
                    <a:pt x="2195" y="857"/>
                  </a:lnTo>
                  <a:lnTo>
                    <a:pt x="2195" y="868"/>
                  </a:lnTo>
                  <a:lnTo>
                    <a:pt x="2195" y="878"/>
                  </a:lnTo>
                  <a:lnTo>
                    <a:pt x="2193" y="888"/>
                  </a:lnTo>
                  <a:lnTo>
                    <a:pt x="2191" y="899"/>
                  </a:lnTo>
                  <a:lnTo>
                    <a:pt x="2188" y="909"/>
                  </a:lnTo>
                  <a:lnTo>
                    <a:pt x="2184" y="919"/>
                  </a:lnTo>
                  <a:lnTo>
                    <a:pt x="2178" y="929"/>
                  </a:lnTo>
                  <a:lnTo>
                    <a:pt x="2172" y="939"/>
                  </a:lnTo>
                  <a:lnTo>
                    <a:pt x="2153" y="954"/>
                  </a:lnTo>
                  <a:lnTo>
                    <a:pt x="2132" y="968"/>
                  </a:lnTo>
                  <a:lnTo>
                    <a:pt x="2112" y="981"/>
                  </a:lnTo>
                  <a:lnTo>
                    <a:pt x="2091" y="994"/>
                  </a:lnTo>
                  <a:lnTo>
                    <a:pt x="2070" y="1006"/>
                  </a:lnTo>
                  <a:lnTo>
                    <a:pt x="2048" y="1018"/>
                  </a:lnTo>
                  <a:lnTo>
                    <a:pt x="2026" y="1028"/>
                  </a:lnTo>
                  <a:lnTo>
                    <a:pt x="2003" y="1038"/>
                  </a:lnTo>
                  <a:lnTo>
                    <a:pt x="1980" y="1047"/>
                  </a:lnTo>
                  <a:lnTo>
                    <a:pt x="1956" y="1056"/>
                  </a:lnTo>
                  <a:lnTo>
                    <a:pt x="1933" y="1064"/>
                  </a:lnTo>
                  <a:lnTo>
                    <a:pt x="1909" y="1071"/>
                  </a:lnTo>
                  <a:lnTo>
                    <a:pt x="1885" y="1077"/>
                  </a:lnTo>
                  <a:lnTo>
                    <a:pt x="1859" y="1082"/>
                  </a:lnTo>
                  <a:lnTo>
                    <a:pt x="1835" y="1087"/>
                  </a:lnTo>
                  <a:lnTo>
                    <a:pt x="1810" y="1091"/>
                  </a:lnTo>
                  <a:lnTo>
                    <a:pt x="1785" y="1094"/>
                  </a:lnTo>
                  <a:lnTo>
                    <a:pt x="1760" y="1097"/>
                  </a:lnTo>
                  <a:lnTo>
                    <a:pt x="1735" y="1099"/>
                  </a:lnTo>
                  <a:lnTo>
                    <a:pt x="1710" y="1100"/>
                  </a:lnTo>
                  <a:lnTo>
                    <a:pt x="1685" y="1100"/>
                  </a:lnTo>
                  <a:lnTo>
                    <a:pt x="1660" y="1099"/>
                  </a:lnTo>
                  <a:lnTo>
                    <a:pt x="1635" y="1098"/>
                  </a:lnTo>
                  <a:lnTo>
                    <a:pt x="1610" y="1096"/>
                  </a:lnTo>
                  <a:lnTo>
                    <a:pt x="1586" y="1093"/>
                  </a:lnTo>
                  <a:lnTo>
                    <a:pt x="1561" y="1089"/>
                  </a:lnTo>
                  <a:lnTo>
                    <a:pt x="1538" y="1085"/>
                  </a:lnTo>
                  <a:lnTo>
                    <a:pt x="1514" y="1079"/>
                  </a:lnTo>
                  <a:lnTo>
                    <a:pt x="1490" y="1073"/>
                  </a:lnTo>
                  <a:lnTo>
                    <a:pt x="1467" y="1066"/>
                  </a:lnTo>
                  <a:lnTo>
                    <a:pt x="1444" y="1058"/>
                  </a:lnTo>
                  <a:lnTo>
                    <a:pt x="1422" y="1050"/>
                  </a:lnTo>
                  <a:lnTo>
                    <a:pt x="1412" y="1040"/>
                  </a:lnTo>
                  <a:lnTo>
                    <a:pt x="1400" y="1030"/>
                  </a:lnTo>
                  <a:lnTo>
                    <a:pt x="1387" y="1019"/>
                  </a:lnTo>
                  <a:lnTo>
                    <a:pt x="1372" y="1010"/>
                  </a:lnTo>
                  <a:lnTo>
                    <a:pt x="1365" y="1006"/>
                  </a:lnTo>
                  <a:lnTo>
                    <a:pt x="1358" y="1004"/>
                  </a:lnTo>
                  <a:lnTo>
                    <a:pt x="1351" y="1002"/>
                  </a:lnTo>
                  <a:lnTo>
                    <a:pt x="1345" y="1002"/>
                  </a:lnTo>
                  <a:lnTo>
                    <a:pt x="1338" y="1003"/>
                  </a:lnTo>
                  <a:lnTo>
                    <a:pt x="1333" y="1006"/>
                  </a:lnTo>
                  <a:lnTo>
                    <a:pt x="1327" y="1011"/>
                  </a:lnTo>
                  <a:lnTo>
                    <a:pt x="1323" y="1018"/>
                  </a:lnTo>
                  <a:lnTo>
                    <a:pt x="1284" y="1000"/>
                  </a:lnTo>
                  <a:lnTo>
                    <a:pt x="1245" y="981"/>
                  </a:lnTo>
                  <a:lnTo>
                    <a:pt x="1207" y="962"/>
                  </a:lnTo>
                  <a:lnTo>
                    <a:pt x="1170" y="942"/>
                  </a:lnTo>
                  <a:lnTo>
                    <a:pt x="1094" y="900"/>
                  </a:lnTo>
                  <a:lnTo>
                    <a:pt x="1021" y="856"/>
                  </a:lnTo>
                  <a:lnTo>
                    <a:pt x="946" y="814"/>
                  </a:lnTo>
                  <a:lnTo>
                    <a:pt x="874" y="773"/>
                  </a:lnTo>
                  <a:lnTo>
                    <a:pt x="837" y="752"/>
                  </a:lnTo>
                  <a:lnTo>
                    <a:pt x="801" y="733"/>
                  </a:lnTo>
                  <a:lnTo>
                    <a:pt x="765" y="716"/>
                  </a:lnTo>
                  <a:lnTo>
                    <a:pt x="728" y="699"/>
                  </a:lnTo>
                  <a:lnTo>
                    <a:pt x="649" y="674"/>
                  </a:lnTo>
                  <a:lnTo>
                    <a:pt x="569" y="650"/>
                  </a:lnTo>
                  <a:lnTo>
                    <a:pt x="489" y="624"/>
                  </a:lnTo>
                  <a:lnTo>
                    <a:pt x="411" y="599"/>
                  </a:lnTo>
                  <a:lnTo>
                    <a:pt x="372" y="585"/>
                  </a:lnTo>
                  <a:lnTo>
                    <a:pt x="332" y="571"/>
                  </a:lnTo>
                  <a:lnTo>
                    <a:pt x="293" y="556"/>
                  </a:lnTo>
                  <a:lnTo>
                    <a:pt x="255" y="541"/>
                  </a:lnTo>
                  <a:lnTo>
                    <a:pt x="216" y="524"/>
                  </a:lnTo>
                  <a:lnTo>
                    <a:pt x="179" y="505"/>
                  </a:lnTo>
                  <a:lnTo>
                    <a:pt x="142" y="486"/>
                  </a:lnTo>
                  <a:lnTo>
                    <a:pt x="105" y="466"/>
                  </a:lnTo>
                  <a:lnTo>
                    <a:pt x="83" y="428"/>
                  </a:lnTo>
                  <a:lnTo>
                    <a:pt x="60" y="388"/>
                  </a:lnTo>
                  <a:lnTo>
                    <a:pt x="48" y="367"/>
                  </a:lnTo>
                  <a:lnTo>
                    <a:pt x="38" y="346"/>
                  </a:lnTo>
                  <a:lnTo>
                    <a:pt x="28" y="324"/>
                  </a:lnTo>
                  <a:lnTo>
                    <a:pt x="19" y="302"/>
                  </a:lnTo>
                  <a:lnTo>
                    <a:pt x="11" y="280"/>
                  </a:lnTo>
                  <a:lnTo>
                    <a:pt x="6" y="257"/>
                  </a:lnTo>
                  <a:lnTo>
                    <a:pt x="4" y="246"/>
                  </a:lnTo>
                  <a:lnTo>
                    <a:pt x="2" y="235"/>
                  </a:lnTo>
                  <a:lnTo>
                    <a:pt x="1" y="223"/>
                  </a:lnTo>
                  <a:lnTo>
                    <a:pt x="0" y="212"/>
                  </a:lnTo>
                  <a:lnTo>
                    <a:pt x="1" y="200"/>
                  </a:lnTo>
                  <a:lnTo>
                    <a:pt x="1" y="189"/>
                  </a:lnTo>
                  <a:lnTo>
                    <a:pt x="3" y="177"/>
                  </a:lnTo>
                  <a:lnTo>
                    <a:pt x="5" y="165"/>
                  </a:lnTo>
                  <a:lnTo>
                    <a:pt x="8" y="154"/>
                  </a:lnTo>
                  <a:lnTo>
                    <a:pt x="12" y="142"/>
                  </a:lnTo>
                  <a:lnTo>
                    <a:pt x="17" y="129"/>
                  </a:lnTo>
                  <a:lnTo>
                    <a:pt x="22" y="117"/>
                  </a:lnTo>
                  <a:lnTo>
                    <a:pt x="26" y="124"/>
                  </a:lnTo>
                  <a:lnTo>
                    <a:pt x="30" y="129"/>
                  </a:lnTo>
                  <a:lnTo>
                    <a:pt x="34" y="133"/>
                  </a:lnTo>
                  <a:lnTo>
                    <a:pt x="38" y="138"/>
                  </a:lnTo>
                  <a:lnTo>
                    <a:pt x="43" y="141"/>
                  </a:lnTo>
                  <a:lnTo>
                    <a:pt x="47" y="143"/>
                  </a:lnTo>
                  <a:lnTo>
                    <a:pt x="51" y="144"/>
                  </a:lnTo>
                  <a:lnTo>
                    <a:pt x="55" y="145"/>
                  </a:lnTo>
                  <a:lnTo>
                    <a:pt x="64" y="145"/>
                  </a:lnTo>
                  <a:lnTo>
                    <a:pt x="73" y="143"/>
                  </a:lnTo>
                  <a:lnTo>
                    <a:pt x="83" y="139"/>
                  </a:lnTo>
                  <a:lnTo>
                    <a:pt x="92" y="133"/>
                  </a:lnTo>
                  <a:lnTo>
                    <a:pt x="112" y="120"/>
                  </a:lnTo>
                  <a:lnTo>
                    <a:pt x="130" y="106"/>
                  </a:lnTo>
                  <a:lnTo>
                    <a:pt x="140" y="100"/>
                  </a:lnTo>
                  <a:lnTo>
                    <a:pt x="149" y="95"/>
                  </a:lnTo>
                  <a:lnTo>
                    <a:pt x="158" y="90"/>
                  </a:lnTo>
                  <a:lnTo>
                    <a:pt x="167" y="88"/>
                  </a:lnTo>
                  <a:lnTo>
                    <a:pt x="220" y="75"/>
                  </a:lnTo>
                  <a:lnTo>
                    <a:pt x="274" y="64"/>
                  </a:lnTo>
                  <a:lnTo>
                    <a:pt x="328" y="55"/>
                  </a:lnTo>
                  <a:lnTo>
                    <a:pt x="384" y="47"/>
                  </a:lnTo>
                  <a:lnTo>
                    <a:pt x="440" y="40"/>
                  </a:lnTo>
                  <a:lnTo>
                    <a:pt x="497" y="34"/>
                  </a:lnTo>
                  <a:lnTo>
                    <a:pt x="554" y="30"/>
                  </a:lnTo>
                  <a:lnTo>
                    <a:pt x="611" y="25"/>
                  </a:lnTo>
                  <a:lnTo>
                    <a:pt x="670" y="22"/>
                  </a:lnTo>
                  <a:lnTo>
                    <a:pt x="727" y="19"/>
                  </a:lnTo>
                  <a:lnTo>
                    <a:pt x="786" y="16"/>
                  </a:lnTo>
                  <a:lnTo>
                    <a:pt x="843" y="13"/>
                  </a:lnTo>
                  <a:lnTo>
                    <a:pt x="902" y="10"/>
                  </a:lnTo>
                  <a:lnTo>
                    <a:pt x="958" y="6"/>
                  </a:lnTo>
                  <a:lnTo>
                    <a:pt x="1016" y="3"/>
                  </a:lnTo>
                  <a:lnTo>
                    <a:pt x="1071" y="0"/>
                  </a:lnTo>
                  <a:lnTo>
                    <a:pt x="1109" y="7"/>
                  </a:lnTo>
                  <a:lnTo>
                    <a:pt x="1146" y="16"/>
                  </a:lnTo>
                  <a:lnTo>
                    <a:pt x="1181" y="26"/>
                  </a:lnTo>
                  <a:lnTo>
                    <a:pt x="1216" y="38"/>
                  </a:lnTo>
                  <a:lnTo>
                    <a:pt x="1251" y="51"/>
                  </a:lnTo>
                  <a:lnTo>
                    <a:pt x="1286" y="66"/>
                  </a:lnTo>
                  <a:lnTo>
                    <a:pt x="1320" y="82"/>
                  </a:lnTo>
                  <a:lnTo>
                    <a:pt x="135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214" name="Group 110"/>
          <p:cNvGrpSpPr>
            <a:grpSpLocks/>
          </p:cNvGrpSpPr>
          <p:nvPr/>
        </p:nvGrpSpPr>
        <p:grpSpPr bwMode="auto">
          <a:xfrm>
            <a:off x="762000" y="3048000"/>
            <a:ext cx="1066800" cy="1066800"/>
            <a:chOff x="576" y="1920"/>
            <a:chExt cx="672" cy="672"/>
          </a:xfrm>
        </p:grpSpPr>
        <p:sp>
          <p:nvSpPr>
            <p:cNvPr id="175212" name="Line 108"/>
            <p:cNvSpPr>
              <a:spLocks noChangeShapeType="1"/>
            </p:cNvSpPr>
            <p:nvPr/>
          </p:nvSpPr>
          <p:spPr bwMode="auto">
            <a:xfrm flipH="1">
              <a:off x="576" y="1920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5213" name="Line 109"/>
            <p:cNvSpPr>
              <a:spLocks noChangeShapeType="1"/>
            </p:cNvSpPr>
            <p:nvPr/>
          </p:nvSpPr>
          <p:spPr bwMode="auto">
            <a:xfrm>
              <a:off x="720" y="1920"/>
              <a:ext cx="288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11" grpId="0" animBg="1"/>
      <p:bldP spid="175211" grpId="1" animBg="1"/>
      <p:bldP spid="1752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59" name="Picture 127" descr="198992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30400"/>
            <a:ext cx="24955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4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Practice 2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572000" y="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i="1">
                <a:solidFill>
                  <a:schemeClr val="tx1"/>
                </a:solidFill>
              </a:rPr>
              <a:t>A mother is meeting her son’s new girlfriend.  Use the non-action verbs in the box to describe their first impressions.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8534400" cy="1004888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118F8D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folHlink"/>
                </a:solidFill>
              </a:rPr>
              <a:t>     </a:t>
            </a:r>
            <a:r>
              <a:rPr lang="en-US" sz="2400">
                <a:solidFill>
                  <a:schemeClr val="tx1"/>
                </a:solidFill>
              </a:rPr>
              <a:t>have	     own		need		prefer	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     know	     think		agree		disagree</a:t>
            </a:r>
          </a:p>
        </p:txBody>
      </p:sp>
      <p:sp>
        <p:nvSpPr>
          <p:cNvPr id="197652" name="AutoShape 20"/>
          <p:cNvSpPr>
            <a:spLocks noChangeArrowheads="1"/>
          </p:cNvSpPr>
          <p:nvPr/>
        </p:nvSpPr>
        <p:spPr bwMode="auto">
          <a:xfrm>
            <a:off x="6477000" y="3162300"/>
            <a:ext cx="2514600" cy="1752600"/>
          </a:xfrm>
          <a:prstGeom prst="cloudCallout">
            <a:avLst>
              <a:gd name="adj1" fmla="val -53347"/>
              <a:gd name="adj2" fmla="val -74639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200" b="0">
              <a:solidFill>
                <a:schemeClr val="tx1"/>
              </a:solidFill>
            </a:endParaRPr>
          </a:p>
        </p:txBody>
      </p:sp>
      <p:sp>
        <p:nvSpPr>
          <p:cNvPr id="197756" name="Text Box 124"/>
          <p:cNvSpPr txBox="1">
            <a:spLocks noChangeArrowheads="1"/>
          </p:cNvSpPr>
          <p:nvPr/>
        </p:nvSpPr>
        <p:spPr bwMode="auto">
          <a:xfrm>
            <a:off x="7023100" y="3543300"/>
            <a:ext cx="800100" cy="39687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197755" name="Text Box 123"/>
          <p:cNvSpPr txBox="1">
            <a:spLocks noChangeArrowheads="1"/>
          </p:cNvSpPr>
          <p:nvPr/>
        </p:nvSpPr>
        <p:spPr bwMode="auto">
          <a:xfrm>
            <a:off x="6705600" y="3508375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think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 b="0">
                <a:solidFill>
                  <a:schemeClr val="tx1"/>
                </a:solidFill>
              </a:rPr>
              <a:t>her hair color is awful.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97747" name="Picture 115" descr="217913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16200"/>
            <a:ext cx="2052638" cy="284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51" name="AutoShape 19"/>
          <p:cNvSpPr>
            <a:spLocks noChangeArrowheads="1"/>
          </p:cNvSpPr>
          <p:nvPr/>
        </p:nvSpPr>
        <p:spPr bwMode="auto">
          <a:xfrm>
            <a:off x="266700" y="1447800"/>
            <a:ext cx="2667000" cy="1600200"/>
          </a:xfrm>
          <a:prstGeom prst="cloudCallout">
            <a:avLst>
              <a:gd name="adj1" fmla="val 40954"/>
              <a:gd name="adj2" fmla="val 4613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endParaRPr lang="en-US" sz="2200" b="0">
              <a:solidFill>
                <a:schemeClr val="tx1"/>
              </a:solidFill>
            </a:endParaRPr>
          </a:p>
        </p:txBody>
      </p:sp>
      <p:sp>
        <p:nvSpPr>
          <p:cNvPr id="197758" name="Text Box 126"/>
          <p:cNvSpPr txBox="1">
            <a:spLocks noChangeArrowheads="1"/>
          </p:cNvSpPr>
          <p:nvPr/>
        </p:nvSpPr>
        <p:spPr bwMode="auto">
          <a:xfrm>
            <a:off x="800100" y="1752600"/>
            <a:ext cx="914400" cy="39687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197757" name="Text Box 125"/>
          <p:cNvSpPr txBox="1">
            <a:spLocks noChangeArrowheads="1"/>
          </p:cNvSpPr>
          <p:nvPr/>
        </p:nvSpPr>
        <p:spPr bwMode="auto">
          <a:xfrm>
            <a:off x="571500" y="17526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prefer</a:t>
            </a:r>
            <a:r>
              <a:rPr lang="en-US" sz="2400" b="0">
                <a:solidFill>
                  <a:schemeClr val="tx1"/>
                </a:solidFill>
              </a:rPr>
              <a:t> his old girlfriend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1000"/>
                                        <p:tgtEl>
                                          <p:spTgt spid="19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2" grpId="0" animBg="1"/>
      <p:bldP spid="197756" grpId="0" animBg="1"/>
      <p:bldP spid="197755" grpId="0"/>
      <p:bldP spid="197651" grpId="0" animBg="1"/>
      <p:bldP spid="197758" grpId="0" animBg="1"/>
      <p:bldP spid="1977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Non-Action Verbs 3</a:t>
            </a:r>
          </a:p>
        </p:txBody>
      </p:sp>
      <p:pic>
        <p:nvPicPr>
          <p:cNvPr id="176243" name="Picture 115" descr="1055h3908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8350" y="2895600"/>
            <a:ext cx="2346325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</a:rPr>
              <a:t>Some </a:t>
            </a:r>
            <a:r>
              <a:rPr lang="en-US" sz="2400">
                <a:solidFill>
                  <a:schemeClr val="tx1"/>
                </a:solidFill>
              </a:rPr>
              <a:t>non-action verbs</a:t>
            </a:r>
            <a:r>
              <a:rPr lang="en-US" sz="2400" b="0">
                <a:solidFill>
                  <a:schemeClr val="tx1"/>
                </a:solidFill>
              </a:rPr>
              <a:t> can have different action and non-action meanings.</a:t>
            </a:r>
            <a:endParaRPr lang="en-US" sz="2400" b="0" u="sng">
              <a:solidFill>
                <a:schemeClr val="tx1"/>
              </a:solidFill>
            </a:endParaRP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4572000" y="25908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6277" name="Freeform 149"/>
          <p:cNvSpPr>
            <a:spLocks/>
          </p:cNvSpPr>
          <p:nvPr/>
        </p:nvSpPr>
        <p:spPr bwMode="auto">
          <a:xfrm>
            <a:off x="1717675" y="3641725"/>
            <a:ext cx="1588" cy="3175"/>
          </a:xfrm>
          <a:custGeom>
            <a:avLst/>
            <a:gdLst>
              <a:gd name="T0" fmla="*/ 2 w 2"/>
              <a:gd name="T1" fmla="*/ 5 h 5"/>
              <a:gd name="T2" fmla="*/ 0 w 2"/>
              <a:gd name="T3" fmla="*/ 5 h 5"/>
              <a:gd name="T4" fmla="*/ 0 w 2"/>
              <a:gd name="T5" fmla="*/ 4 h 5"/>
              <a:gd name="T6" fmla="*/ 0 w 2"/>
              <a:gd name="T7" fmla="*/ 2 h 5"/>
              <a:gd name="T8" fmla="*/ 0 w 2"/>
              <a:gd name="T9" fmla="*/ 2 h 5"/>
              <a:gd name="T10" fmla="*/ 0 w 2"/>
              <a:gd name="T11" fmla="*/ 1 h 5"/>
              <a:gd name="T12" fmla="*/ 1 w 2"/>
              <a:gd name="T13" fmla="*/ 1 h 5"/>
              <a:gd name="T14" fmla="*/ 1 w 2"/>
              <a:gd name="T15" fmla="*/ 0 h 5"/>
              <a:gd name="T16" fmla="*/ 2 w 2"/>
              <a:gd name="T17" fmla="*/ 0 h 5"/>
              <a:gd name="T18" fmla="*/ 2 w 2"/>
              <a:gd name="T19" fmla="*/ 0 h 5"/>
              <a:gd name="T20" fmla="*/ 2 w 2"/>
              <a:gd name="T2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" h="5">
                <a:moveTo>
                  <a:pt x="2" y="5"/>
                </a:moveTo>
                <a:lnTo>
                  <a:pt x="0" y="5"/>
                </a:lnTo>
                <a:lnTo>
                  <a:pt x="0" y="4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302" name="Freeform 174"/>
          <p:cNvSpPr>
            <a:spLocks/>
          </p:cNvSpPr>
          <p:nvPr/>
        </p:nvSpPr>
        <p:spPr bwMode="auto">
          <a:xfrm>
            <a:off x="1947863" y="3819525"/>
            <a:ext cx="4762" cy="4763"/>
          </a:xfrm>
          <a:custGeom>
            <a:avLst/>
            <a:gdLst>
              <a:gd name="T0" fmla="*/ 6 w 6"/>
              <a:gd name="T1" fmla="*/ 3 h 6"/>
              <a:gd name="T2" fmla="*/ 6 w 6"/>
              <a:gd name="T3" fmla="*/ 6 h 6"/>
              <a:gd name="T4" fmla="*/ 0 w 6"/>
              <a:gd name="T5" fmla="*/ 6 h 6"/>
              <a:gd name="T6" fmla="*/ 0 w 6"/>
              <a:gd name="T7" fmla="*/ 0 h 6"/>
              <a:gd name="T8" fmla="*/ 1 w 6"/>
              <a:gd name="T9" fmla="*/ 0 h 6"/>
              <a:gd name="T10" fmla="*/ 3 w 6"/>
              <a:gd name="T11" fmla="*/ 0 h 6"/>
              <a:gd name="T12" fmla="*/ 4 w 6"/>
              <a:gd name="T13" fmla="*/ 0 h 6"/>
              <a:gd name="T14" fmla="*/ 4 w 6"/>
              <a:gd name="T15" fmla="*/ 0 h 6"/>
              <a:gd name="T16" fmla="*/ 5 w 6"/>
              <a:gd name="T17" fmla="*/ 0 h 6"/>
              <a:gd name="T18" fmla="*/ 6 w 6"/>
              <a:gd name="T19" fmla="*/ 0 h 6"/>
              <a:gd name="T20" fmla="*/ 6 w 6"/>
              <a:gd name="T21" fmla="*/ 1 h 6"/>
              <a:gd name="T22" fmla="*/ 6 w 6"/>
              <a:gd name="T2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" h="6">
                <a:moveTo>
                  <a:pt x="6" y="3"/>
                </a:moveTo>
                <a:lnTo>
                  <a:pt x="6" y="6"/>
                </a:lnTo>
                <a:lnTo>
                  <a:pt x="0" y="6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478" name="Text Box 350"/>
          <p:cNvSpPr txBox="1">
            <a:spLocks noChangeArrowheads="1"/>
          </p:cNvSpPr>
          <p:nvPr/>
        </p:nvSpPr>
        <p:spPr bwMode="auto">
          <a:xfrm>
            <a:off x="1701800" y="6197600"/>
            <a:ext cx="838200" cy="39687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pic>
        <p:nvPicPr>
          <p:cNvPr id="176476" name="Picture 348" descr="20626136"/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6188" y="2667000"/>
            <a:ext cx="2141537" cy="3352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6245" name="Text Box 117"/>
          <p:cNvSpPr txBox="1">
            <a:spLocks noChangeArrowheads="1"/>
          </p:cNvSpPr>
          <p:nvPr/>
        </p:nvSpPr>
        <p:spPr bwMode="auto">
          <a:xfrm>
            <a:off x="762000" y="6172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He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looks</a:t>
            </a:r>
            <a:r>
              <a:rPr lang="en-US" sz="2400">
                <a:solidFill>
                  <a:schemeClr val="tx1"/>
                </a:solidFill>
              </a:rPr>
              <a:t> messy.</a:t>
            </a:r>
          </a:p>
        </p:txBody>
      </p:sp>
      <p:sp>
        <p:nvSpPr>
          <p:cNvPr id="176479" name="Text Box 351"/>
          <p:cNvSpPr txBox="1">
            <a:spLocks noChangeArrowheads="1"/>
          </p:cNvSpPr>
          <p:nvPr/>
        </p:nvSpPr>
        <p:spPr bwMode="auto">
          <a:xfrm>
            <a:off x="5886450" y="6235700"/>
            <a:ext cx="1447800" cy="39687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176246" name="Text Box 118"/>
          <p:cNvSpPr txBox="1">
            <a:spLocks noChangeArrowheads="1"/>
          </p:cNvSpPr>
          <p:nvPr/>
        </p:nvSpPr>
        <p:spPr bwMode="auto">
          <a:xfrm>
            <a:off x="5257800" y="618648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He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looking</a:t>
            </a:r>
            <a:r>
              <a:rPr lang="en-US" sz="2400">
                <a:solidFill>
                  <a:schemeClr val="tx1"/>
                </a:solidFill>
              </a:rPr>
              <a:t> at a tie.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6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6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6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78" grpId="0" animBg="1" autoUpdateAnimBg="0"/>
      <p:bldP spid="176245" grpId="0"/>
      <p:bldP spid="176479" grpId="0" animBg="1" autoUpdateAnimBg="0"/>
      <p:bldP spid="1762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7" descr="1079h5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7589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8" name="Picture 8" descr="1080h680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869" flipH="1">
            <a:off x="1970088" y="1681163"/>
            <a:ext cx="9652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2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Practice 3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876800" y="101600"/>
            <a:ext cx="403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i="1">
                <a:solidFill>
                  <a:schemeClr val="tx1"/>
                </a:solidFill>
              </a:rPr>
              <a:t>Explain the different meanings of the verbs in the pairs of sentences.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8763000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2400"/>
              <a:t>1.   a.   The cake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tastes</a:t>
            </a:r>
            <a:r>
              <a:rPr lang="en-US" sz="2400"/>
              <a:t> delicious.</a:t>
            </a:r>
          </a:p>
          <a:p>
            <a:pPr>
              <a:spcBef>
                <a:spcPct val="50000"/>
              </a:spcBef>
            </a:pPr>
            <a:r>
              <a:rPr lang="en-US" sz="2400"/>
              <a:t>		 b.   He’s</a:t>
            </a:r>
            <a:r>
              <a:rPr lang="en-US" sz="2400" i="1">
                <a:solidFill>
                  <a:srgbClr val="118F8D"/>
                </a:solidFill>
              </a:rPr>
              <a:t>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tasting</a:t>
            </a:r>
            <a:r>
              <a:rPr lang="en-US" sz="2400"/>
              <a:t> the cake right now.</a:t>
            </a:r>
          </a:p>
          <a:p>
            <a:pPr>
              <a:spcBef>
                <a:spcPct val="50000"/>
              </a:spcBef>
            </a:pPr>
            <a:endParaRPr lang="en-US" sz="800"/>
          </a:p>
          <a:p>
            <a:pPr>
              <a:spcBef>
                <a:spcPct val="50000"/>
              </a:spcBef>
            </a:pPr>
            <a:r>
              <a:rPr lang="en-US" sz="2400"/>
              <a:t>	 2.    a.    I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have</a:t>
            </a:r>
            <a:r>
              <a:rPr lang="en-US" sz="2400"/>
              <a:t> some food.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	   b.   I’m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having</a:t>
            </a:r>
            <a:r>
              <a:rPr lang="en-US" sz="2400"/>
              <a:t> breakfast.</a:t>
            </a:r>
          </a:p>
          <a:p>
            <a:pPr lvl="1">
              <a:spcBef>
                <a:spcPct val="50000"/>
              </a:spcBef>
            </a:pPr>
            <a:endParaRPr lang="en-US" sz="800"/>
          </a:p>
          <a:p>
            <a:pPr lvl="1">
              <a:spcBef>
                <a:spcPct val="50000"/>
              </a:spcBef>
              <a:buFontTx/>
              <a:buAutoNum type="arabicPeriod" startAt="3"/>
            </a:pPr>
            <a:r>
              <a:rPr lang="en-US" sz="2400"/>
              <a:t>   a.   He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thinks</a:t>
            </a:r>
            <a:r>
              <a:rPr lang="en-US" sz="2400"/>
              <a:t> the painting is ugly.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       b.   He’s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thinking</a:t>
            </a:r>
            <a:r>
              <a:rPr lang="en-US" sz="2400"/>
              <a:t> about buying a different painting.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1">
                <a:solidFill>
                  <a:schemeClr val="tx1"/>
                </a:solidFill>
              </a:rPr>
              <a:t>Example:</a:t>
            </a:r>
            <a:r>
              <a:rPr lang="en-US" sz="2400">
                <a:solidFill>
                  <a:schemeClr val="tx1"/>
                </a:solidFill>
              </a:rPr>
              <a:t>  		The perfume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smells</a:t>
            </a:r>
            <a:r>
              <a:rPr lang="en-US" sz="2400">
                <a:solidFill>
                  <a:schemeClr val="tx1"/>
                </a:solidFill>
              </a:rPr>
              <a:t> nice.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			She’s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smelling</a:t>
            </a:r>
            <a:r>
              <a:rPr lang="en-US" sz="2400">
                <a:solidFill>
                  <a:schemeClr val="tx1"/>
                </a:solidFill>
              </a:rPr>
              <a:t> the perfume.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/>
      <p:bldP spid="1792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2133600"/>
            <a:ext cx="8229600" cy="2438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 Copyright © 2006 Pearson Education and its licensors.  All rights reserved. </a:t>
            </a:r>
          </a:p>
          <a:p>
            <a:pPr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157699" name="AutoShape 3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57" name="AutoShape 321"/>
          <p:cNvSpPr>
            <a:spLocks noChangeArrowheads="1"/>
          </p:cNvSpPr>
          <p:nvPr/>
        </p:nvSpPr>
        <p:spPr bwMode="auto">
          <a:xfrm>
            <a:off x="4876800" y="1473200"/>
            <a:ext cx="3276600" cy="1066800"/>
          </a:xfrm>
          <a:prstGeom prst="wedgeRoundRectCallout">
            <a:avLst>
              <a:gd name="adj1" fmla="val -30912"/>
              <a:gd name="adj2" fmla="val 11339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Dad, this is my new boyfriend, Josh.</a:t>
            </a:r>
          </a:p>
        </p:txBody>
      </p:sp>
      <p:grpSp>
        <p:nvGrpSpPr>
          <p:cNvPr id="168047" name="Group 111"/>
          <p:cNvGrpSpPr>
            <a:grpSpLocks/>
          </p:cNvGrpSpPr>
          <p:nvPr/>
        </p:nvGrpSpPr>
        <p:grpSpPr bwMode="auto">
          <a:xfrm>
            <a:off x="5562600" y="2781300"/>
            <a:ext cx="1979613" cy="3719513"/>
            <a:chOff x="2816" y="1616"/>
            <a:chExt cx="1247" cy="2343"/>
          </a:xfrm>
        </p:grpSpPr>
        <p:sp>
          <p:nvSpPr>
            <p:cNvPr id="167939" name="Freeform 3"/>
            <p:cNvSpPr>
              <a:spLocks noEditPoints="1"/>
            </p:cNvSpPr>
            <p:nvPr/>
          </p:nvSpPr>
          <p:spPr bwMode="auto">
            <a:xfrm>
              <a:off x="2816" y="1616"/>
              <a:ext cx="1247" cy="2343"/>
            </a:xfrm>
            <a:custGeom>
              <a:avLst/>
              <a:gdLst>
                <a:gd name="T0" fmla="*/ 6704 w 8493"/>
                <a:gd name="T1" fmla="*/ 396 h 14188"/>
                <a:gd name="T2" fmla="*/ 7367 w 8493"/>
                <a:gd name="T3" fmla="*/ 734 h 14188"/>
                <a:gd name="T4" fmla="*/ 7995 w 8493"/>
                <a:gd name="T5" fmla="*/ 1624 h 14188"/>
                <a:gd name="T6" fmla="*/ 7592 w 8493"/>
                <a:gd name="T7" fmla="*/ 1535 h 14188"/>
                <a:gd name="T8" fmla="*/ 7475 w 8493"/>
                <a:gd name="T9" fmla="*/ 2428 h 14188"/>
                <a:gd name="T10" fmla="*/ 7077 w 8493"/>
                <a:gd name="T11" fmla="*/ 2688 h 14188"/>
                <a:gd name="T12" fmla="*/ 7737 w 8493"/>
                <a:gd name="T13" fmla="*/ 2899 h 14188"/>
                <a:gd name="T14" fmla="*/ 8049 w 8493"/>
                <a:gd name="T15" fmla="*/ 4430 h 14188"/>
                <a:gd name="T16" fmla="*/ 7757 w 8493"/>
                <a:gd name="T17" fmla="*/ 7335 h 14188"/>
                <a:gd name="T18" fmla="*/ 7321 w 8493"/>
                <a:gd name="T19" fmla="*/ 9389 h 14188"/>
                <a:gd name="T20" fmla="*/ 7410 w 8493"/>
                <a:gd name="T21" fmla="*/ 10364 h 14188"/>
                <a:gd name="T22" fmla="*/ 8176 w 8493"/>
                <a:gd name="T23" fmla="*/ 11957 h 14188"/>
                <a:gd name="T24" fmla="*/ 8418 w 8493"/>
                <a:gd name="T25" fmla="*/ 13219 h 14188"/>
                <a:gd name="T26" fmla="*/ 8217 w 8493"/>
                <a:gd name="T27" fmla="*/ 13819 h 14188"/>
                <a:gd name="T28" fmla="*/ 6800 w 8493"/>
                <a:gd name="T29" fmla="*/ 14131 h 14188"/>
                <a:gd name="T30" fmla="*/ 5835 w 8493"/>
                <a:gd name="T31" fmla="*/ 13784 h 14188"/>
                <a:gd name="T32" fmla="*/ 4492 w 8493"/>
                <a:gd name="T33" fmla="*/ 13930 h 14188"/>
                <a:gd name="T34" fmla="*/ 3989 w 8493"/>
                <a:gd name="T35" fmla="*/ 13094 h 14188"/>
                <a:gd name="T36" fmla="*/ 3231 w 8493"/>
                <a:gd name="T37" fmla="*/ 12262 h 14188"/>
                <a:gd name="T38" fmla="*/ 3451 w 8493"/>
                <a:gd name="T39" fmla="*/ 13589 h 14188"/>
                <a:gd name="T40" fmla="*/ 2885 w 8493"/>
                <a:gd name="T41" fmla="*/ 14129 h 14188"/>
                <a:gd name="T42" fmla="*/ 2323 w 8493"/>
                <a:gd name="T43" fmla="*/ 13579 h 14188"/>
                <a:gd name="T44" fmla="*/ 2216 w 8493"/>
                <a:gd name="T45" fmla="*/ 12563 h 14188"/>
                <a:gd name="T46" fmla="*/ 2152 w 8493"/>
                <a:gd name="T47" fmla="*/ 9962 h 14188"/>
                <a:gd name="T48" fmla="*/ 1769 w 8493"/>
                <a:gd name="T49" fmla="*/ 8241 h 14188"/>
                <a:gd name="T50" fmla="*/ 1619 w 8493"/>
                <a:gd name="T51" fmla="*/ 7339 h 14188"/>
                <a:gd name="T52" fmla="*/ 793 w 8493"/>
                <a:gd name="T53" fmla="*/ 6044 h 14188"/>
                <a:gd name="T54" fmla="*/ 101 w 8493"/>
                <a:gd name="T55" fmla="*/ 5575 h 14188"/>
                <a:gd name="T56" fmla="*/ 9 w 8493"/>
                <a:gd name="T57" fmla="*/ 4802 h 14188"/>
                <a:gd name="T58" fmla="*/ 627 w 8493"/>
                <a:gd name="T59" fmla="*/ 5138 h 14188"/>
                <a:gd name="T60" fmla="*/ 942 w 8493"/>
                <a:gd name="T61" fmla="*/ 5074 h 14188"/>
                <a:gd name="T62" fmla="*/ 1381 w 8493"/>
                <a:gd name="T63" fmla="*/ 5904 h 14188"/>
                <a:gd name="T64" fmla="*/ 1788 w 8493"/>
                <a:gd name="T65" fmla="*/ 5933 h 14188"/>
                <a:gd name="T66" fmla="*/ 2034 w 8493"/>
                <a:gd name="T67" fmla="*/ 5112 h 14188"/>
                <a:gd name="T68" fmla="*/ 2007 w 8493"/>
                <a:gd name="T69" fmla="*/ 3763 h 14188"/>
                <a:gd name="T70" fmla="*/ 2544 w 8493"/>
                <a:gd name="T71" fmla="*/ 2354 h 14188"/>
                <a:gd name="T72" fmla="*/ 3873 w 8493"/>
                <a:gd name="T73" fmla="*/ 2192 h 14188"/>
                <a:gd name="T74" fmla="*/ 4560 w 8493"/>
                <a:gd name="T75" fmla="*/ 2726 h 14188"/>
                <a:gd name="T76" fmla="*/ 4654 w 8493"/>
                <a:gd name="T77" fmla="*/ 2565 h 14188"/>
                <a:gd name="T78" fmla="*/ 4924 w 8493"/>
                <a:gd name="T79" fmla="*/ 2227 h 14188"/>
                <a:gd name="T80" fmla="*/ 4624 w 8493"/>
                <a:gd name="T81" fmla="*/ 1738 h 14188"/>
                <a:gd name="T82" fmla="*/ 4134 w 8493"/>
                <a:gd name="T83" fmla="*/ 1770 h 14188"/>
                <a:gd name="T84" fmla="*/ 4201 w 8493"/>
                <a:gd name="T85" fmla="*/ 1126 h 14188"/>
                <a:gd name="T86" fmla="*/ 5218 w 8493"/>
                <a:gd name="T87" fmla="*/ 317 h 14188"/>
                <a:gd name="T88" fmla="*/ 5820 w 8493"/>
                <a:gd name="T89" fmla="*/ 182 h 14188"/>
                <a:gd name="T90" fmla="*/ 6544 w 8493"/>
                <a:gd name="T91" fmla="*/ 15 h 14188"/>
                <a:gd name="T92" fmla="*/ 4675 w 8493"/>
                <a:gd name="T93" fmla="*/ 3328 h 14188"/>
                <a:gd name="T94" fmla="*/ 5127 w 8493"/>
                <a:gd name="T95" fmla="*/ 3685 h 14188"/>
                <a:gd name="T96" fmla="*/ 5588 w 8493"/>
                <a:gd name="T97" fmla="*/ 3478 h 14188"/>
                <a:gd name="T98" fmla="*/ 5246 w 8493"/>
                <a:gd name="T99" fmla="*/ 3641 h 14188"/>
                <a:gd name="T100" fmla="*/ 5084 w 8493"/>
                <a:gd name="T101" fmla="*/ 3600 h 14188"/>
                <a:gd name="T102" fmla="*/ 4927 w 8493"/>
                <a:gd name="T103" fmla="*/ 3431 h 14188"/>
                <a:gd name="T104" fmla="*/ 7211 w 8493"/>
                <a:gd name="T105" fmla="*/ 6708 h 14188"/>
                <a:gd name="T106" fmla="*/ 3623 w 8493"/>
                <a:gd name="T107" fmla="*/ 7703 h 14188"/>
                <a:gd name="T108" fmla="*/ 3894 w 8493"/>
                <a:gd name="T109" fmla="*/ 8624 h 14188"/>
                <a:gd name="T110" fmla="*/ 3899 w 8493"/>
                <a:gd name="T111" fmla="*/ 11061 h 14188"/>
                <a:gd name="T112" fmla="*/ 4247 w 8493"/>
                <a:gd name="T113" fmla="*/ 11853 h 14188"/>
                <a:gd name="T114" fmla="*/ 4858 w 8493"/>
                <a:gd name="T115" fmla="*/ 13157 h 14188"/>
                <a:gd name="T116" fmla="*/ 4795 w 8493"/>
                <a:gd name="T117" fmla="*/ 11649 h 14188"/>
                <a:gd name="T118" fmla="*/ 4292 w 8493"/>
                <a:gd name="T119" fmla="*/ 10460 h 14188"/>
                <a:gd name="T120" fmla="*/ 4088 w 8493"/>
                <a:gd name="T121" fmla="*/ 7939 h 14188"/>
                <a:gd name="T122" fmla="*/ 4054 w 8493"/>
                <a:gd name="T123" fmla="*/ 6818 h 14188"/>
                <a:gd name="T124" fmla="*/ 5295 w 8493"/>
                <a:gd name="T125" fmla="*/ 9764 h 1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3" h="14188">
                  <a:moveTo>
                    <a:pt x="6962" y="183"/>
                  </a:moveTo>
                  <a:lnTo>
                    <a:pt x="6965" y="193"/>
                  </a:lnTo>
                  <a:lnTo>
                    <a:pt x="6970" y="203"/>
                  </a:lnTo>
                  <a:lnTo>
                    <a:pt x="6972" y="209"/>
                  </a:lnTo>
                  <a:lnTo>
                    <a:pt x="6974" y="214"/>
                  </a:lnTo>
                  <a:lnTo>
                    <a:pt x="6974" y="220"/>
                  </a:lnTo>
                  <a:lnTo>
                    <a:pt x="6973" y="227"/>
                  </a:lnTo>
                  <a:lnTo>
                    <a:pt x="6955" y="238"/>
                  </a:lnTo>
                  <a:lnTo>
                    <a:pt x="6955" y="235"/>
                  </a:lnTo>
                  <a:lnTo>
                    <a:pt x="6954" y="232"/>
                  </a:lnTo>
                  <a:lnTo>
                    <a:pt x="6952" y="229"/>
                  </a:lnTo>
                  <a:lnTo>
                    <a:pt x="6950" y="227"/>
                  </a:lnTo>
                  <a:lnTo>
                    <a:pt x="6947" y="233"/>
                  </a:lnTo>
                  <a:lnTo>
                    <a:pt x="6944" y="238"/>
                  </a:lnTo>
                  <a:lnTo>
                    <a:pt x="6941" y="241"/>
                  </a:lnTo>
                  <a:lnTo>
                    <a:pt x="6937" y="243"/>
                  </a:lnTo>
                  <a:lnTo>
                    <a:pt x="6933" y="243"/>
                  </a:lnTo>
                  <a:lnTo>
                    <a:pt x="6929" y="243"/>
                  </a:lnTo>
                  <a:lnTo>
                    <a:pt x="6924" y="241"/>
                  </a:lnTo>
                  <a:lnTo>
                    <a:pt x="6920" y="239"/>
                  </a:lnTo>
                  <a:lnTo>
                    <a:pt x="6910" y="235"/>
                  </a:lnTo>
                  <a:lnTo>
                    <a:pt x="6901" y="231"/>
                  </a:lnTo>
                  <a:lnTo>
                    <a:pt x="6896" y="229"/>
                  </a:lnTo>
                  <a:lnTo>
                    <a:pt x="6892" y="229"/>
                  </a:lnTo>
                  <a:lnTo>
                    <a:pt x="6888" y="229"/>
                  </a:lnTo>
                  <a:lnTo>
                    <a:pt x="6884" y="231"/>
                  </a:lnTo>
                  <a:lnTo>
                    <a:pt x="6865" y="234"/>
                  </a:lnTo>
                  <a:lnTo>
                    <a:pt x="6846" y="237"/>
                  </a:lnTo>
                  <a:lnTo>
                    <a:pt x="6828" y="241"/>
                  </a:lnTo>
                  <a:lnTo>
                    <a:pt x="6811" y="247"/>
                  </a:lnTo>
                  <a:lnTo>
                    <a:pt x="6793" y="253"/>
                  </a:lnTo>
                  <a:lnTo>
                    <a:pt x="6776" y="260"/>
                  </a:lnTo>
                  <a:lnTo>
                    <a:pt x="6759" y="268"/>
                  </a:lnTo>
                  <a:lnTo>
                    <a:pt x="6741" y="277"/>
                  </a:lnTo>
                  <a:lnTo>
                    <a:pt x="6724" y="286"/>
                  </a:lnTo>
                  <a:lnTo>
                    <a:pt x="6708" y="297"/>
                  </a:lnTo>
                  <a:lnTo>
                    <a:pt x="6691" y="308"/>
                  </a:lnTo>
                  <a:lnTo>
                    <a:pt x="6675" y="319"/>
                  </a:lnTo>
                  <a:lnTo>
                    <a:pt x="6643" y="341"/>
                  </a:lnTo>
                  <a:lnTo>
                    <a:pt x="6611" y="365"/>
                  </a:lnTo>
                  <a:lnTo>
                    <a:pt x="6642" y="376"/>
                  </a:lnTo>
                  <a:lnTo>
                    <a:pt x="6672" y="387"/>
                  </a:lnTo>
                  <a:lnTo>
                    <a:pt x="6704" y="396"/>
                  </a:lnTo>
                  <a:lnTo>
                    <a:pt x="6735" y="404"/>
                  </a:lnTo>
                  <a:lnTo>
                    <a:pt x="6800" y="421"/>
                  </a:lnTo>
                  <a:lnTo>
                    <a:pt x="6863" y="437"/>
                  </a:lnTo>
                  <a:lnTo>
                    <a:pt x="6896" y="446"/>
                  </a:lnTo>
                  <a:lnTo>
                    <a:pt x="6927" y="455"/>
                  </a:lnTo>
                  <a:lnTo>
                    <a:pt x="6957" y="466"/>
                  </a:lnTo>
                  <a:lnTo>
                    <a:pt x="6986" y="477"/>
                  </a:lnTo>
                  <a:lnTo>
                    <a:pt x="7002" y="484"/>
                  </a:lnTo>
                  <a:lnTo>
                    <a:pt x="7016" y="491"/>
                  </a:lnTo>
                  <a:lnTo>
                    <a:pt x="7030" y="498"/>
                  </a:lnTo>
                  <a:lnTo>
                    <a:pt x="7044" y="506"/>
                  </a:lnTo>
                  <a:lnTo>
                    <a:pt x="7057" y="514"/>
                  </a:lnTo>
                  <a:lnTo>
                    <a:pt x="7070" y="523"/>
                  </a:lnTo>
                  <a:lnTo>
                    <a:pt x="7083" y="532"/>
                  </a:lnTo>
                  <a:lnTo>
                    <a:pt x="7095" y="543"/>
                  </a:lnTo>
                  <a:lnTo>
                    <a:pt x="7096" y="549"/>
                  </a:lnTo>
                  <a:lnTo>
                    <a:pt x="7096" y="555"/>
                  </a:lnTo>
                  <a:lnTo>
                    <a:pt x="7095" y="559"/>
                  </a:lnTo>
                  <a:lnTo>
                    <a:pt x="7093" y="562"/>
                  </a:lnTo>
                  <a:lnTo>
                    <a:pt x="7087" y="566"/>
                  </a:lnTo>
                  <a:lnTo>
                    <a:pt x="7080" y="569"/>
                  </a:lnTo>
                  <a:lnTo>
                    <a:pt x="7072" y="572"/>
                  </a:lnTo>
                  <a:lnTo>
                    <a:pt x="7066" y="576"/>
                  </a:lnTo>
                  <a:lnTo>
                    <a:pt x="7063" y="579"/>
                  </a:lnTo>
                  <a:lnTo>
                    <a:pt x="7062" y="583"/>
                  </a:lnTo>
                  <a:lnTo>
                    <a:pt x="7061" y="588"/>
                  </a:lnTo>
                  <a:lnTo>
                    <a:pt x="7061" y="594"/>
                  </a:lnTo>
                  <a:lnTo>
                    <a:pt x="7081" y="598"/>
                  </a:lnTo>
                  <a:lnTo>
                    <a:pt x="7100" y="603"/>
                  </a:lnTo>
                  <a:lnTo>
                    <a:pt x="7120" y="609"/>
                  </a:lnTo>
                  <a:lnTo>
                    <a:pt x="7141" y="615"/>
                  </a:lnTo>
                  <a:lnTo>
                    <a:pt x="7161" y="622"/>
                  </a:lnTo>
                  <a:lnTo>
                    <a:pt x="7180" y="629"/>
                  </a:lnTo>
                  <a:lnTo>
                    <a:pt x="7200" y="637"/>
                  </a:lnTo>
                  <a:lnTo>
                    <a:pt x="7220" y="645"/>
                  </a:lnTo>
                  <a:lnTo>
                    <a:pt x="7239" y="654"/>
                  </a:lnTo>
                  <a:lnTo>
                    <a:pt x="7259" y="664"/>
                  </a:lnTo>
                  <a:lnTo>
                    <a:pt x="7278" y="675"/>
                  </a:lnTo>
                  <a:lnTo>
                    <a:pt x="7297" y="686"/>
                  </a:lnTo>
                  <a:lnTo>
                    <a:pt x="7315" y="697"/>
                  </a:lnTo>
                  <a:lnTo>
                    <a:pt x="7333" y="709"/>
                  </a:lnTo>
                  <a:lnTo>
                    <a:pt x="7350" y="722"/>
                  </a:lnTo>
                  <a:lnTo>
                    <a:pt x="7367" y="734"/>
                  </a:lnTo>
                  <a:lnTo>
                    <a:pt x="7385" y="748"/>
                  </a:lnTo>
                  <a:lnTo>
                    <a:pt x="7401" y="762"/>
                  </a:lnTo>
                  <a:lnTo>
                    <a:pt x="7417" y="776"/>
                  </a:lnTo>
                  <a:lnTo>
                    <a:pt x="7431" y="791"/>
                  </a:lnTo>
                  <a:lnTo>
                    <a:pt x="7446" y="807"/>
                  </a:lnTo>
                  <a:lnTo>
                    <a:pt x="7459" y="823"/>
                  </a:lnTo>
                  <a:lnTo>
                    <a:pt x="7472" y="840"/>
                  </a:lnTo>
                  <a:lnTo>
                    <a:pt x="7484" y="857"/>
                  </a:lnTo>
                  <a:lnTo>
                    <a:pt x="7496" y="874"/>
                  </a:lnTo>
                  <a:lnTo>
                    <a:pt x="7507" y="892"/>
                  </a:lnTo>
                  <a:lnTo>
                    <a:pt x="7517" y="910"/>
                  </a:lnTo>
                  <a:lnTo>
                    <a:pt x="7525" y="929"/>
                  </a:lnTo>
                  <a:lnTo>
                    <a:pt x="7533" y="949"/>
                  </a:lnTo>
                  <a:lnTo>
                    <a:pt x="7540" y="968"/>
                  </a:lnTo>
                  <a:lnTo>
                    <a:pt x="7546" y="988"/>
                  </a:lnTo>
                  <a:lnTo>
                    <a:pt x="7550" y="1008"/>
                  </a:lnTo>
                  <a:lnTo>
                    <a:pt x="7573" y="1024"/>
                  </a:lnTo>
                  <a:lnTo>
                    <a:pt x="7597" y="1039"/>
                  </a:lnTo>
                  <a:lnTo>
                    <a:pt x="7619" y="1057"/>
                  </a:lnTo>
                  <a:lnTo>
                    <a:pt x="7643" y="1074"/>
                  </a:lnTo>
                  <a:lnTo>
                    <a:pt x="7665" y="1092"/>
                  </a:lnTo>
                  <a:lnTo>
                    <a:pt x="7687" y="1110"/>
                  </a:lnTo>
                  <a:lnTo>
                    <a:pt x="7708" y="1129"/>
                  </a:lnTo>
                  <a:lnTo>
                    <a:pt x="7729" y="1148"/>
                  </a:lnTo>
                  <a:lnTo>
                    <a:pt x="7750" y="1169"/>
                  </a:lnTo>
                  <a:lnTo>
                    <a:pt x="7770" y="1190"/>
                  </a:lnTo>
                  <a:lnTo>
                    <a:pt x="7790" y="1212"/>
                  </a:lnTo>
                  <a:lnTo>
                    <a:pt x="7809" y="1233"/>
                  </a:lnTo>
                  <a:lnTo>
                    <a:pt x="7827" y="1256"/>
                  </a:lnTo>
                  <a:lnTo>
                    <a:pt x="7844" y="1279"/>
                  </a:lnTo>
                  <a:lnTo>
                    <a:pt x="7861" y="1303"/>
                  </a:lnTo>
                  <a:lnTo>
                    <a:pt x="7877" y="1327"/>
                  </a:lnTo>
                  <a:lnTo>
                    <a:pt x="7893" y="1352"/>
                  </a:lnTo>
                  <a:lnTo>
                    <a:pt x="7908" y="1377"/>
                  </a:lnTo>
                  <a:lnTo>
                    <a:pt x="7921" y="1402"/>
                  </a:lnTo>
                  <a:lnTo>
                    <a:pt x="7934" y="1429"/>
                  </a:lnTo>
                  <a:lnTo>
                    <a:pt x="7946" y="1456"/>
                  </a:lnTo>
                  <a:lnTo>
                    <a:pt x="7957" y="1482"/>
                  </a:lnTo>
                  <a:lnTo>
                    <a:pt x="7967" y="1510"/>
                  </a:lnTo>
                  <a:lnTo>
                    <a:pt x="7975" y="1538"/>
                  </a:lnTo>
                  <a:lnTo>
                    <a:pt x="7983" y="1567"/>
                  </a:lnTo>
                  <a:lnTo>
                    <a:pt x="7990" y="1595"/>
                  </a:lnTo>
                  <a:lnTo>
                    <a:pt x="7995" y="1624"/>
                  </a:lnTo>
                  <a:lnTo>
                    <a:pt x="7999" y="1654"/>
                  </a:lnTo>
                  <a:lnTo>
                    <a:pt x="8002" y="1685"/>
                  </a:lnTo>
                  <a:lnTo>
                    <a:pt x="8004" y="1715"/>
                  </a:lnTo>
                  <a:lnTo>
                    <a:pt x="8005" y="1746"/>
                  </a:lnTo>
                  <a:lnTo>
                    <a:pt x="8004" y="1776"/>
                  </a:lnTo>
                  <a:lnTo>
                    <a:pt x="7997" y="1788"/>
                  </a:lnTo>
                  <a:lnTo>
                    <a:pt x="7991" y="1799"/>
                  </a:lnTo>
                  <a:lnTo>
                    <a:pt x="7985" y="1812"/>
                  </a:lnTo>
                  <a:lnTo>
                    <a:pt x="7979" y="1825"/>
                  </a:lnTo>
                  <a:lnTo>
                    <a:pt x="7970" y="1850"/>
                  </a:lnTo>
                  <a:lnTo>
                    <a:pt x="7961" y="1875"/>
                  </a:lnTo>
                  <a:lnTo>
                    <a:pt x="7952" y="1901"/>
                  </a:lnTo>
                  <a:lnTo>
                    <a:pt x="7943" y="1926"/>
                  </a:lnTo>
                  <a:lnTo>
                    <a:pt x="7933" y="1951"/>
                  </a:lnTo>
                  <a:lnTo>
                    <a:pt x="7922" y="1975"/>
                  </a:lnTo>
                  <a:lnTo>
                    <a:pt x="7912" y="1973"/>
                  </a:lnTo>
                  <a:lnTo>
                    <a:pt x="7904" y="1969"/>
                  </a:lnTo>
                  <a:lnTo>
                    <a:pt x="7898" y="1965"/>
                  </a:lnTo>
                  <a:lnTo>
                    <a:pt x="7893" y="1959"/>
                  </a:lnTo>
                  <a:lnTo>
                    <a:pt x="7890" y="1953"/>
                  </a:lnTo>
                  <a:lnTo>
                    <a:pt x="7888" y="1946"/>
                  </a:lnTo>
                  <a:lnTo>
                    <a:pt x="7885" y="1938"/>
                  </a:lnTo>
                  <a:lnTo>
                    <a:pt x="7885" y="1930"/>
                  </a:lnTo>
                  <a:lnTo>
                    <a:pt x="7884" y="1912"/>
                  </a:lnTo>
                  <a:lnTo>
                    <a:pt x="7883" y="1894"/>
                  </a:lnTo>
                  <a:lnTo>
                    <a:pt x="7881" y="1885"/>
                  </a:lnTo>
                  <a:lnTo>
                    <a:pt x="7879" y="1876"/>
                  </a:lnTo>
                  <a:lnTo>
                    <a:pt x="7877" y="1868"/>
                  </a:lnTo>
                  <a:lnTo>
                    <a:pt x="7873" y="1860"/>
                  </a:lnTo>
                  <a:lnTo>
                    <a:pt x="7858" y="1836"/>
                  </a:lnTo>
                  <a:lnTo>
                    <a:pt x="7843" y="1812"/>
                  </a:lnTo>
                  <a:lnTo>
                    <a:pt x="7827" y="1788"/>
                  </a:lnTo>
                  <a:lnTo>
                    <a:pt x="7811" y="1766"/>
                  </a:lnTo>
                  <a:lnTo>
                    <a:pt x="7794" y="1744"/>
                  </a:lnTo>
                  <a:lnTo>
                    <a:pt x="7777" y="1723"/>
                  </a:lnTo>
                  <a:lnTo>
                    <a:pt x="7758" y="1701"/>
                  </a:lnTo>
                  <a:lnTo>
                    <a:pt x="7740" y="1680"/>
                  </a:lnTo>
                  <a:lnTo>
                    <a:pt x="7703" y="1637"/>
                  </a:lnTo>
                  <a:lnTo>
                    <a:pt x="7664" y="1594"/>
                  </a:lnTo>
                  <a:lnTo>
                    <a:pt x="7623" y="1551"/>
                  </a:lnTo>
                  <a:lnTo>
                    <a:pt x="7582" y="1504"/>
                  </a:lnTo>
                  <a:lnTo>
                    <a:pt x="7578" y="1509"/>
                  </a:lnTo>
                  <a:lnTo>
                    <a:pt x="7592" y="1535"/>
                  </a:lnTo>
                  <a:lnTo>
                    <a:pt x="7606" y="1562"/>
                  </a:lnTo>
                  <a:lnTo>
                    <a:pt x="7618" y="1588"/>
                  </a:lnTo>
                  <a:lnTo>
                    <a:pt x="7628" y="1615"/>
                  </a:lnTo>
                  <a:lnTo>
                    <a:pt x="7639" y="1642"/>
                  </a:lnTo>
                  <a:lnTo>
                    <a:pt x="7647" y="1670"/>
                  </a:lnTo>
                  <a:lnTo>
                    <a:pt x="7655" y="1699"/>
                  </a:lnTo>
                  <a:lnTo>
                    <a:pt x="7661" y="1727"/>
                  </a:lnTo>
                  <a:lnTo>
                    <a:pt x="7666" y="1756"/>
                  </a:lnTo>
                  <a:lnTo>
                    <a:pt x="7670" y="1785"/>
                  </a:lnTo>
                  <a:lnTo>
                    <a:pt x="7672" y="1814"/>
                  </a:lnTo>
                  <a:lnTo>
                    <a:pt x="7674" y="1843"/>
                  </a:lnTo>
                  <a:lnTo>
                    <a:pt x="7675" y="1873"/>
                  </a:lnTo>
                  <a:lnTo>
                    <a:pt x="7675" y="1902"/>
                  </a:lnTo>
                  <a:lnTo>
                    <a:pt x="7674" y="1932"/>
                  </a:lnTo>
                  <a:lnTo>
                    <a:pt x="7671" y="1961"/>
                  </a:lnTo>
                  <a:lnTo>
                    <a:pt x="7668" y="1990"/>
                  </a:lnTo>
                  <a:lnTo>
                    <a:pt x="7664" y="2020"/>
                  </a:lnTo>
                  <a:lnTo>
                    <a:pt x="7659" y="2049"/>
                  </a:lnTo>
                  <a:lnTo>
                    <a:pt x="7653" y="2078"/>
                  </a:lnTo>
                  <a:lnTo>
                    <a:pt x="7647" y="2107"/>
                  </a:lnTo>
                  <a:lnTo>
                    <a:pt x="7639" y="2136"/>
                  </a:lnTo>
                  <a:lnTo>
                    <a:pt x="7630" y="2164"/>
                  </a:lnTo>
                  <a:lnTo>
                    <a:pt x="7621" y="2193"/>
                  </a:lnTo>
                  <a:lnTo>
                    <a:pt x="7611" y="2221"/>
                  </a:lnTo>
                  <a:lnTo>
                    <a:pt x="7600" y="2248"/>
                  </a:lnTo>
                  <a:lnTo>
                    <a:pt x="7589" y="2275"/>
                  </a:lnTo>
                  <a:lnTo>
                    <a:pt x="7577" y="2302"/>
                  </a:lnTo>
                  <a:lnTo>
                    <a:pt x="7564" y="2329"/>
                  </a:lnTo>
                  <a:lnTo>
                    <a:pt x="7551" y="2354"/>
                  </a:lnTo>
                  <a:lnTo>
                    <a:pt x="7537" y="2379"/>
                  </a:lnTo>
                  <a:lnTo>
                    <a:pt x="7523" y="2404"/>
                  </a:lnTo>
                  <a:lnTo>
                    <a:pt x="7525" y="2409"/>
                  </a:lnTo>
                  <a:lnTo>
                    <a:pt x="7526" y="2414"/>
                  </a:lnTo>
                  <a:lnTo>
                    <a:pt x="7526" y="2418"/>
                  </a:lnTo>
                  <a:lnTo>
                    <a:pt x="7525" y="2422"/>
                  </a:lnTo>
                  <a:lnTo>
                    <a:pt x="7523" y="2425"/>
                  </a:lnTo>
                  <a:lnTo>
                    <a:pt x="7521" y="2428"/>
                  </a:lnTo>
                  <a:lnTo>
                    <a:pt x="7518" y="2431"/>
                  </a:lnTo>
                  <a:lnTo>
                    <a:pt x="7514" y="2434"/>
                  </a:lnTo>
                  <a:lnTo>
                    <a:pt x="7498" y="2440"/>
                  </a:lnTo>
                  <a:lnTo>
                    <a:pt x="7483" y="2444"/>
                  </a:lnTo>
                  <a:lnTo>
                    <a:pt x="7478" y="2436"/>
                  </a:lnTo>
                  <a:lnTo>
                    <a:pt x="7475" y="2428"/>
                  </a:lnTo>
                  <a:lnTo>
                    <a:pt x="7473" y="2419"/>
                  </a:lnTo>
                  <a:lnTo>
                    <a:pt x="7472" y="2410"/>
                  </a:lnTo>
                  <a:lnTo>
                    <a:pt x="7473" y="2390"/>
                  </a:lnTo>
                  <a:lnTo>
                    <a:pt x="7475" y="2369"/>
                  </a:lnTo>
                  <a:lnTo>
                    <a:pt x="7477" y="2348"/>
                  </a:lnTo>
                  <a:lnTo>
                    <a:pt x="7478" y="2327"/>
                  </a:lnTo>
                  <a:lnTo>
                    <a:pt x="7477" y="2316"/>
                  </a:lnTo>
                  <a:lnTo>
                    <a:pt x="7475" y="2305"/>
                  </a:lnTo>
                  <a:lnTo>
                    <a:pt x="7472" y="2295"/>
                  </a:lnTo>
                  <a:lnTo>
                    <a:pt x="7467" y="2286"/>
                  </a:lnTo>
                  <a:lnTo>
                    <a:pt x="7451" y="2259"/>
                  </a:lnTo>
                  <a:lnTo>
                    <a:pt x="7448" y="2278"/>
                  </a:lnTo>
                  <a:lnTo>
                    <a:pt x="7444" y="2297"/>
                  </a:lnTo>
                  <a:lnTo>
                    <a:pt x="7439" y="2316"/>
                  </a:lnTo>
                  <a:lnTo>
                    <a:pt x="7434" y="2335"/>
                  </a:lnTo>
                  <a:lnTo>
                    <a:pt x="7428" y="2353"/>
                  </a:lnTo>
                  <a:lnTo>
                    <a:pt x="7422" y="2370"/>
                  </a:lnTo>
                  <a:lnTo>
                    <a:pt x="7415" y="2387"/>
                  </a:lnTo>
                  <a:lnTo>
                    <a:pt x="7407" y="2404"/>
                  </a:lnTo>
                  <a:lnTo>
                    <a:pt x="7399" y="2421"/>
                  </a:lnTo>
                  <a:lnTo>
                    <a:pt x="7390" y="2438"/>
                  </a:lnTo>
                  <a:lnTo>
                    <a:pt x="7379" y="2454"/>
                  </a:lnTo>
                  <a:lnTo>
                    <a:pt x="7369" y="2470"/>
                  </a:lnTo>
                  <a:lnTo>
                    <a:pt x="7359" y="2485"/>
                  </a:lnTo>
                  <a:lnTo>
                    <a:pt x="7348" y="2499"/>
                  </a:lnTo>
                  <a:lnTo>
                    <a:pt x="7336" y="2514"/>
                  </a:lnTo>
                  <a:lnTo>
                    <a:pt x="7324" y="2528"/>
                  </a:lnTo>
                  <a:lnTo>
                    <a:pt x="7312" y="2541"/>
                  </a:lnTo>
                  <a:lnTo>
                    <a:pt x="7299" y="2554"/>
                  </a:lnTo>
                  <a:lnTo>
                    <a:pt x="7286" y="2568"/>
                  </a:lnTo>
                  <a:lnTo>
                    <a:pt x="7272" y="2580"/>
                  </a:lnTo>
                  <a:lnTo>
                    <a:pt x="7258" y="2591"/>
                  </a:lnTo>
                  <a:lnTo>
                    <a:pt x="7242" y="2603"/>
                  </a:lnTo>
                  <a:lnTo>
                    <a:pt x="7227" y="2613"/>
                  </a:lnTo>
                  <a:lnTo>
                    <a:pt x="7212" y="2624"/>
                  </a:lnTo>
                  <a:lnTo>
                    <a:pt x="7196" y="2633"/>
                  </a:lnTo>
                  <a:lnTo>
                    <a:pt x="7180" y="2643"/>
                  </a:lnTo>
                  <a:lnTo>
                    <a:pt x="7164" y="2651"/>
                  </a:lnTo>
                  <a:lnTo>
                    <a:pt x="7147" y="2660"/>
                  </a:lnTo>
                  <a:lnTo>
                    <a:pt x="7130" y="2667"/>
                  </a:lnTo>
                  <a:lnTo>
                    <a:pt x="7112" y="2675"/>
                  </a:lnTo>
                  <a:lnTo>
                    <a:pt x="7095" y="2681"/>
                  </a:lnTo>
                  <a:lnTo>
                    <a:pt x="7077" y="2688"/>
                  </a:lnTo>
                  <a:lnTo>
                    <a:pt x="7072" y="2690"/>
                  </a:lnTo>
                  <a:lnTo>
                    <a:pt x="7066" y="2692"/>
                  </a:lnTo>
                  <a:lnTo>
                    <a:pt x="7060" y="2693"/>
                  </a:lnTo>
                  <a:lnTo>
                    <a:pt x="7054" y="2693"/>
                  </a:lnTo>
                  <a:lnTo>
                    <a:pt x="7042" y="2693"/>
                  </a:lnTo>
                  <a:lnTo>
                    <a:pt x="7029" y="2693"/>
                  </a:lnTo>
                  <a:lnTo>
                    <a:pt x="7017" y="2693"/>
                  </a:lnTo>
                  <a:lnTo>
                    <a:pt x="7005" y="2694"/>
                  </a:lnTo>
                  <a:lnTo>
                    <a:pt x="6998" y="2696"/>
                  </a:lnTo>
                  <a:lnTo>
                    <a:pt x="6992" y="2698"/>
                  </a:lnTo>
                  <a:lnTo>
                    <a:pt x="6987" y="2701"/>
                  </a:lnTo>
                  <a:lnTo>
                    <a:pt x="6982" y="2704"/>
                  </a:lnTo>
                  <a:lnTo>
                    <a:pt x="7029" y="2732"/>
                  </a:lnTo>
                  <a:lnTo>
                    <a:pt x="7054" y="2727"/>
                  </a:lnTo>
                  <a:lnTo>
                    <a:pt x="7079" y="2723"/>
                  </a:lnTo>
                  <a:lnTo>
                    <a:pt x="7104" y="2720"/>
                  </a:lnTo>
                  <a:lnTo>
                    <a:pt x="7131" y="2717"/>
                  </a:lnTo>
                  <a:lnTo>
                    <a:pt x="7156" y="2715"/>
                  </a:lnTo>
                  <a:lnTo>
                    <a:pt x="7182" y="2714"/>
                  </a:lnTo>
                  <a:lnTo>
                    <a:pt x="7207" y="2713"/>
                  </a:lnTo>
                  <a:lnTo>
                    <a:pt x="7233" y="2712"/>
                  </a:lnTo>
                  <a:lnTo>
                    <a:pt x="7260" y="2713"/>
                  </a:lnTo>
                  <a:lnTo>
                    <a:pt x="7285" y="2714"/>
                  </a:lnTo>
                  <a:lnTo>
                    <a:pt x="7310" y="2716"/>
                  </a:lnTo>
                  <a:lnTo>
                    <a:pt x="7336" y="2718"/>
                  </a:lnTo>
                  <a:lnTo>
                    <a:pt x="7361" y="2721"/>
                  </a:lnTo>
                  <a:lnTo>
                    <a:pt x="7387" y="2725"/>
                  </a:lnTo>
                  <a:lnTo>
                    <a:pt x="7411" y="2730"/>
                  </a:lnTo>
                  <a:lnTo>
                    <a:pt x="7436" y="2735"/>
                  </a:lnTo>
                  <a:lnTo>
                    <a:pt x="7460" y="2741"/>
                  </a:lnTo>
                  <a:lnTo>
                    <a:pt x="7484" y="2748"/>
                  </a:lnTo>
                  <a:lnTo>
                    <a:pt x="7508" y="2756"/>
                  </a:lnTo>
                  <a:lnTo>
                    <a:pt x="7531" y="2764"/>
                  </a:lnTo>
                  <a:lnTo>
                    <a:pt x="7554" y="2774"/>
                  </a:lnTo>
                  <a:lnTo>
                    <a:pt x="7576" y="2784"/>
                  </a:lnTo>
                  <a:lnTo>
                    <a:pt x="7598" y="2795"/>
                  </a:lnTo>
                  <a:lnTo>
                    <a:pt x="7620" y="2807"/>
                  </a:lnTo>
                  <a:lnTo>
                    <a:pt x="7642" y="2821"/>
                  </a:lnTo>
                  <a:lnTo>
                    <a:pt x="7662" y="2834"/>
                  </a:lnTo>
                  <a:lnTo>
                    <a:pt x="7682" y="2849"/>
                  </a:lnTo>
                  <a:lnTo>
                    <a:pt x="7701" y="2865"/>
                  </a:lnTo>
                  <a:lnTo>
                    <a:pt x="7719" y="2881"/>
                  </a:lnTo>
                  <a:lnTo>
                    <a:pt x="7737" y="2899"/>
                  </a:lnTo>
                  <a:lnTo>
                    <a:pt x="7754" y="2917"/>
                  </a:lnTo>
                  <a:lnTo>
                    <a:pt x="7772" y="2937"/>
                  </a:lnTo>
                  <a:lnTo>
                    <a:pt x="7786" y="2955"/>
                  </a:lnTo>
                  <a:lnTo>
                    <a:pt x="7800" y="2972"/>
                  </a:lnTo>
                  <a:lnTo>
                    <a:pt x="7813" y="2991"/>
                  </a:lnTo>
                  <a:lnTo>
                    <a:pt x="7825" y="3009"/>
                  </a:lnTo>
                  <a:lnTo>
                    <a:pt x="7837" y="3028"/>
                  </a:lnTo>
                  <a:lnTo>
                    <a:pt x="7847" y="3048"/>
                  </a:lnTo>
                  <a:lnTo>
                    <a:pt x="7857" y="3068"/>
                  </a:lnTo>
                  <a:lnTo>
                    <a:pt x="7866" y="3089"/>
                  </a:lnTo>
                  <a:lnTo>
                    <a:pt x="7875" y="3109"/>
                  </a:lnTo>
                  <a:lnTo>
                    <a:pt x="7883" y="3130"/>
                  </a:lnTo>
                  <a:lnTo>
                    <a:pt x="7891" y="3151"/>
                  </a:lnTo>
                  <a:lnTo>
                    <a:pt x="7898" y="3172"/>
                  </a:lnTo>
                  <a:lnTo>
                    <a:pt x="7903" y="3195"/>
                  </a:lnTo>
                  <a:lnTo>
                    <a:pt x="7909" y="3217"/>
                  </a:lnTo>
                  <a:lnTo>
                    <a:pt x="7914" y="3239"/>
                  </a:lnTo>
                  <a:lnTo>
                    <a:pt x="7918" y="3261"/>
                  </a:lnTo>
                  <a:lnTo>
                    <a:pt x="7925" y="3306"/>
                  </a:lnTo>
                  <a:lnTo>
                    <a:pt x="7931" y="3352"/>
                  </a:lnTo>
                  <a:lnTo>
                    <a:pt x="7934" y="3397"/>
                  </a:lnTo>
                  <a:lnTo>
                    <a:pt x="7936" y="3443"/>
                  </a:lnTo>
                  <a:lnTo>
                    <a:pt x="7937" y="3488"/>
                  </a:lnTo>
                  <a:lnTo>
                    <a:pt x="7937" y="3532"/>
                  </a:lnTo>
                  <a:lnTo>
                    <a:pt x="7935" y="3577"/>
                  </a:lnTo>
                  <a:lnTo>
                    <a:pt x="7933" y="3620"/>
                  </a:lnTo>
                  <a:lnTo>
                    <a:pt x="7936" y="3666"/>
                  </a:lnTo>
                  <a:lnTo>
                    <a:pt x="7941" y="3714"/>
                  </a:lnTo>
                  <a:lnTo>
                    <a:pt x="7948" y="3760"/>
                  </a:lnTo>
                  <a:lnTo>
                    <a:pt x="7955" y="3807"/>
                  </a:lnTo>
                  <a:lnTo>
                    <a:pt x="7963" y="3855"/>
                  </a:lnTo>
                  <a:lnTo>
                    <a:pt x="7972" y="3902"/>
                  </a:lnTo>
                  <a:lnTo>
                    <a:pt x="7981" y="3950"/>
                  </a:lnTo>
                  <a:lnTo>
                    <a:pt x="7991" y="3997"/>
                  </a:lnTo>
                  <a:lnTo>
                    <a:pt x="8000" y="4044"/>
                  </a:lnTo>
                  <a:lnTo>
                    <a:pt x="8009" y="4092"/>
                  </a:lnTo>
                  <a:lnTo>
                    <a:pt x="8018" y="4140"/>
                  </a:lnTo>
                  <a:lnTo>
                    <a:pt x="8026" y="4188"/>
                  </a:lnTo>
                  <a:lnTo>
                    <a:pt x="8032" y="4236"/>
                  </a:lnTo>
                  <a:lnTo>
                    <a:pt x="8038" y="4284"/>
                  </a:lnTo>
                  <a:lnTo>
                    <a:pt x="8042" y="4333"/>
                  </a:lnTo>
                  <a:lnTo>
                    <a:pt x="8044" y="4381"/>
                  </a:lnTo>
                  <a:lnTo>
                    <a:pt x="8049" y="4430"/>
                  </a:lnTo>
                  <a:lnTo>
                    <a:pt x="8054" y="4481"/>
                  </a:lnTo>
                  <a:lnTo>
                    <a:pt x="8060" y="4530"/>
                  </a:lnTo>
                  <a:lnTo>
                    <a:pt x="8066" y="4580"/>
                  </a:lnTo>
                  <a:lnTo>
                    <a:pt x="8081" y="4677"/>
                  </a:lnTo>
                  <a:lnTo>
                    <a:pt x="8097" y="4774"/>
                  </a:lnTo>
                  <a:lnTo>
                    <a:pt x="8114" y="4870"/>
                  </a:lnTo>
                  <a:lnTo>
                    <a:pt x="8132" y="4966"/>
                  </a:lnTo>
                  <a:lnTo>
                    <a:pt x="8152" y="5060"/>
                  </a:lnTo>
                  <a:lnTo>
                    <a:pt x="8171" y="5155"/>
                  </a:lnTo>
                  <a:lnTo>
                    <a:pt x="8190" y="5250"/>
                  </a:lnTo>
                  <a:lnTo>
                    <a:pt x="8209" y="5345"/>
                  </a:lnTo>
                  <a:lnTo>
                    <a:pt x="8227" y="5439"/>
                  </a:lnTo>
                  <a:lnTo>
                    <a:pt x="8245" y="5534"/>
                  </a:lnTo>
                  <a:lnTo>
                    <a:pt x="8261" y="5630"/>
                  </a:lnTo>
                  <a:lnTo>
                    <a:pt x="8276" y="5726"/>
                  </a:lnTo>
                  <a:lnTo>
                    <a:pt x="8283" y="5774"/>
                  </a:lnTo>
                  <a:lnTo>
                    <a:pt x="8289" y="5822"/>
                  </a:lnTo>
                  <a:lnTo>
                    <a:pt x="8295" y="5871"/>
                  </a:lnTo>
                  <a:lnTo>
                    <a:pt x="8300" y="5919"/>
                  </a:lnTo>
                  <a:lnTo>
                    <a:pt x="8294" y="5984"/>
                  </a:lnTo>
                  <a:lnTo>
                    <a:pt x="8286" y="6047"/>
                  </a:lnTo>
                  <a:lnTo>
                    <a:pt x="8276" y="6110"/>
                  </a:lnTo>
                  <a:lnTo>
                    <a:pt x="8264" y="6172"/>
                  </a:lnTo>
                  <a:lnTo>
                    <a:pt x="8251" y="6235"/>
                  </a:lnTo>
                  <a:lnTo>
                    <a:pt x="8237" y="6296"/>
                  </a:lnTo>
                  <a:lnTo>
                    <a:pt x="8221" y="6358"/>
                  </a:lnTo>
                  <a:lnTo>
                    <a:pt x="8204" y="6418"/>
                  </a:lnTo>
                  <a:lnTo>
                    <a:pt x="8185" y="6479"/>
                  </a:lnTo>
                  <a:lnTo>
                    <a:pt x="8165" y="6539"/>
                  </a:lnTo>
                  <a:lnTo>
                    <a:pt x="8143" y="6599"/>
                  </a:lnTo>
                  <a:lnTo>
                    <a:pt x="8119" y="6657"/>
                  </a:lnTo>
                  <a:lnTo>
                    <a:pt x="8095" y="6715"/>
                  </a:lnTo>
                  <a:lnTo>
                    <a:pt x="8070" y="6774"/>
                  </a:lnTo>
                  <a:lnTo>
                    <a:pt x="8043" y="6832"/>
                  </a:lnTo>
                  <a:lnTo>
                    <a:pt x="8016" y="6890"/>
                  </a:lnTo>
                  <a:lnTo>
                    <a:pt x="7986" y="6946"/>
                  </a:lnTo>
                  <a:lnTo>
                    <a:pt x="7956" y="7003"/>
                  </a:lnTo>
                  <a:lnTo>
                    <a:pt x="7925" y="7059"/>
                  </a:lnTo>
                  <a:lnTo>
                    <a:pt x="7894" y="7116"/>
                  </a:lnTo>
                  <a:lnTo>
                    <a:pt x="7860" y="7171"/>
                  </a:lnTo>
                  <a:lnTo>
                    <a:pt x="7827" y="7226"/>
                  </a:lnTo>
                  <a:lnTo>
                    <a:pt x="7793" y="7281"/>
                  </a:lnTo>
                  <a:lnTo>
                    <a:pt x="7757" y="7335"/>
                  </a:lnTo>
                  <a:lnTo>
                    <a:pt x="7722" y="7389"/>
                  </a:lnTo>
                  <a:lnTo>
                    <a:pt x="7685" y="7443"/>
                  </a:lnTo>
                  <a:lnTo>
                    <a:pt x="7649" y="7496"/>
                  </a:lnTo>
                  <a:lnTo>
                    <a:pt x="7610" y="7549"/>
                  </a:lnTo>
                  <a:lnTo>
                    <a:pt x="7572" y="7602"/>
                  </a:lnTo>
                  <a:lnTo>
                    <a:pt x="7534" y="7654"/>
                  </a:lnTo>
                  <a:lnTo>
                    <a:pt x="7494" y="7706"/>
                  </a:lnTo>
                  <a:lnTo>
                    <a:pt x="7455" y="7758"/>
                  </a:lnTo>
                  <a:lnTo>
                    <a:pt x="7471" y="7814"/>
                  </a:lnTo>
                  <a:lnTo>
                    <a:pt x="7486" y="7872"/>
                  </a:lnTo>
                  <a:lnTo>
                    <a:pt x="7498" y="7930"/>
                  </a:lnTo>
                  <a:lnTo>
                    <a:pt x="7510" y="7991"/>
                  </a:lnTo>
                  <a:lnTo>
                    <a:pt x="7520" y="8051"/>
                  </a:lnTo>
                  <a:lnTo>
                    <a:pt x="7527" y="8112"/>
                  </a:lnTo>
                  <a:lnTo>
                    <a:pt x="7533" y="8173"/>
                  </a:lnTo>
                  <a:lnTo>
                    <a:pt x="7537" y="8236"/>
                  </a:lnTo>
                  <a:lnTo>
                    <a:pt x="7539" y="8297"/>
                  </a:lnTo>
                  <a:lnTo>
                    <a:pt x="7540" y="8359"/>
                  </a:lnTo>
                  <a:lnTo>
                    <a:pt x="7538" y="8420"/>
                  </a:lnTo>
                  <a:lnTo>
                    <a:pt x="7535" y="8482"/>
                  </a:lnTo>
                  <a:lnTo>
                    <a:pt x="7532" y="8512"/>
                  </a:lnTo>
                  <a:lnTo>
                    <a:pt x="7529" y="8542"/>
                  </a:lnTo>
                  <a:lnTo>
                    <a:pt x="7525" y="8572"/>
                  </a:lnTo>
                  <a:lnTo>
                    <a:pt x="7521" y="8602"/>
                  </a:lnTo>
                  <a:lnTo>
                    <a:pt x="7517" y="8632"/>
                  </a:lnTo>
                  <a:lnTo>
                    <a:pt x="7512" y="8661"/>
                  </a:lnTo>
                  <a:lnTo>
                    <a:pt x="7505" y="8690"/>
                  </a:lnTo>
                  <a:lnTo>
                    <a:pt x="7499" y="8719"/>
                  </a:lnTo>
                  <a:lnTo>
                    <a:pt x="7491" y="8744"/>
                  </a:lnTo>
                  <a:lnTo>
                    <a:pt x="7483" y="8769"/>
                  </a:lnTo>
                  <a:lnTo>
                    <a:pt x="7473" y="8794"/>
                  </a:lnTo>
                  <a:lnTo>
                    <a:pt x="7463" y="8819"/>
                  </a:lnTo>
                  <a:lnTo>
                    <a:pt x="7442" y="8871"/>
                  </a:lnTo>
                  <a:lnTo>
                    <a:pt x="7420" y="8923"/>
                  </a:lnTo>
                  <a:lnTo>
                    <a:pt x="7397" y="8975"/>
                  </a:lnTo>
                  <a:lnTo>
                    <a:pt x="7374" y="9029"/>
                  </a:lnTo>
                  <a:lnTo>
                    <a:pt x="7352" y="9081"/>
                  </a:lnTo>
                  <a:lnTo>
                    <a:pt x="7333" y="9135"/>
                  </a:lnTo>
                  <a:lnTo>
                    <a:pt x="7333" y="9178"/>
                  </a:lnTo>
                  <a:lnTo>
                    <a:pt x="7331" y="9220"/>
                  </a:lnTo>
                  <a:lnTo>
                    <a:pt x="7330" y="9263"/>
                  </a:lnTo>
                  <a:lnTo>
                    <a:pt x="7327" y="9305"/>
                  </a:lnTo>
                  <a:lnTo>
                    <a:pt x="7321" y="9389"/>
                  </a:lnTo>
                  <a:lnTo>
                    <a:pt x="7314" y="9471"/>
                  </a:lnTo>
                  <a:lnTo>
                    <a:pt x="7307" y="9555"/>
                  </a:lnTo>
                  <a:lnTo>
                    <a:pt x="7301" y="9641"/>
                  </a:lnTo>
                  <a:lnTo>
                    <a:pt x="7299" y="9683"/>
                  </a:lnTo>
                  <a:lnTo>
                    <a:pt x="7297" y="9727"/>
                  </a:lnTo>
                  <a:lnTo>
                    <a:pt x="7295" y="9772"/>
                  </a:lnTo>
                  <a:lnTo>
                    <a:pt x="7294" y="9817"/>
                  </a:lnTo>
                  <a:lnTo>
                    <a:pt x="7315" y="9834"/>
                  </a:lnTo>
                  <a:lnTo>
                    <a:pt x="7334" y="9852"/>
                  </a:lnTo>
                  <a:lnTo>
                    <a:pt x="7351" y="9871"/>
                  </a:lnTo>
                  <a:lnTo>
                    <a:pt x="7367" y="9889"/>
                  </a:lnTo>
                  <a:lnTo>
                    <a:pt x="7374" y="9899"/>
                  </a:lnTo>
                  <a:lnTo>
                    <a:pt x="7382" y="9909"/>
                  </a:lnTo>
                  <a:lnTo>
                    <a:pt x="7388" y="9919"/>
                  </a:lnTo>
                  <a:lnTo>
                    <a:pt x="7394" y="9929"/>
                  </a:lnTo>
                  <a:lnTo>
                    <a:pt x="7399" y="9940"/>
                  </a:lnTo>
                  <a:lnTo>
                    <a:pt x="7404" y="9951"/>
                  </a:lnTo>
                  <a:lnTo>
                    <a:pt x="7408" y="9962"/>
                  </a:lnTo>
                  <a:lnTo>
                    <a:pt x="7412" y="9974"/>
                  </a:lnTo>
                  <a:lnTo>
                    <a:pt x="7415" y="9991"/>
                  </a:lnTo>
                  <a:lnTo>
                    <a:pt x="7418" y="10008"/>
                  </a:lnTo>
                  <a:lnTo>
                    <a:pt x="7418" y="10024"/>
                  </a:lnTo>
                  <a:lnTo>
                    <a:pt x="7418" y="10041"/>
                  </a:lnTo>
                  <a:lnTo>
                    <a:pt x="7417" y="10057"/>
                  </a:lnTo>
                  <a:lnTo>
                    <a:pt x="7415" y="10073"/>
                  </a:lnTo>
                  <a:lnTo>
                    <a:pt x="7412" y="10089"/>
                  </a:lnTo>
                  <a:lnTo>
                    <a:pt x="7408" y="10105"/>
                  </a:lnTo>
                  <a:lnTo>
                    <a:pt x="7400" y="10138"/>
                  </a:lnTo>
                  <a:lnTo>
                    <a:pt x="7392" y="10170"/>
                  </a:lnTo>
                  <a:lnTo>
                    <a:pt x="7384" y="10202"/>
                  </a:lnTo>
                  <a:lnTo>
                    <a:pt x="7377" y="10234"/>
                  </a:lnTo>
                  <a:lnTo>
                    <a:pt x="7372" y="10236"/>
                  </a:lnTo>
                  <a:lnTo>
                    <a:pt x="7369" y="10238"/>
                  </a:lnTo>
                  <a:lnTo>
                    <a:pt x="7365" y="10240"/>
                  </a:lnTo>
                  <a:lnTo>
                    <a:pt x="7362" y="10243"/>
                  </a:lnTo>
                  <a:lnTo>
                    <a:pt x="7356" y="10251"/>
                  </a:lnTo>
                  <a:lnTo>
                    <a:pt x="7349" y="10258"/>
                  </a:lnTo>
                  <a:lnTo>
                    <a:pt x="7355" y="10272"/>
                  </a:lnTo>
                  <a:lnTo>
                    <a:pt x="7361" y="10285"/>
                  </a:lnTo>
                  <a:lnTo>
                    <a:pt x="7368" y="10299"/>
                  </a:lnTo>
                  <a:lnTo>
                    <a:pt x="7376" y="10312"/>
                  </a:lnTo>
                  <a:lnTo>
                    <a:pt x="7393" y="10338"/>
                  </a:lnTo>
                  <a:lnTo>
                    <a:pt x="7410" y="10364"/>
                  </a:lnTo>
                  <a:lnTo>
                    <a:pt x="7448" y="10415"/>
                  </a:lnTo>
                  <a:lnTo>
                    <a:pt x="7487" y="10465"/>
                  </a:lnTo>
                  <a:lnTo>
                    <a:pt x="7508" y="10489"/>
                  </a:lnTo>
                  <a:lnTo>
                    <a:pt x="7526" y="10515"/>
                  </a:lnTo>
                  <a:lnTo>
                    <a:pt x="7544" y="10540"/>
                  </a:lnTo>
                  <a:lnTo>
                    <a:pt x="7561" y="10565"/>
                  </a:lnTo>
                  <a:lnTo>
                    <a:pt x="7576" y="10590"/>
                  </a:lnTo>
                  <a:lnTo>
                    <a:pt x="7590" y="10615"/>
                  </a:lnTo>
                  <a:lnTo>
                    <a:pt x="7596" y="10629"/>
                  </a:lnTo>
                  <a:lnTo>
                    <a:pt x="7601" y="10642"/>
                  </a:lnTo>
                  <a:lnTo>
                    <a:pt x="7606" y="10655"/>
                  </a:lnTo>
                  <a:lnTo>
                    <a:pt x="7610" y="10669"/>
                  </a:lnTo>
                  <a:lnTo>
                    <a:pt x="7636" y="10705"/>
                  </a:lnTo>
                  <a:lnTo>
                    <a:pt x="7661" y="10741"/>
                  </a:lnTo>
                  <a:lnTo>
                    <a:pt x="7685" y="10779"/>
                  </a:lnTo>
                  <a:lnTo>
                    <a:pt x="7709" y="10817"/>
                  </a:lnTo>
                  <a:lnTo>
                    <a:pt x="7731" y="10854"/>
                  </a:lnTo>
                  <a:lnTo>
                    <a:pt x="7753" y="10893"/>
                  </a:lnTo>
                  <a:lnTo>
                    <a:pt x="7775" y="10932"/>
                  </a:lnTo>
                  <a:lnTo>
                    <a:pt x="7796" y="10970"/>
                  </a:lnTo>
                  <a:lnTo>
                    <a:pt x="7816" y="11010"/>
                  </a:lnTo>
                  <a:lnTo>
                    <a:pt x="7835" y="11049"/>
                  </a:lnTo>
                  <a:lnTo>
                    <a:pt x="7854" y="11089"/>
                  </a:lnTo>
                  <a:lnTo>
                    <a:pt x="7872" y="11129"/>
                  </a:lnTo>
                  <a:lnTo>
                    <a:pt x="7890" y="11169"/>
                  </a:lnTo>
                  <a:lnTo>
                    <a:pt x="7907" y="11209"/>
                  </a:lnTo>
                  <a:lnTo>
                    <a:pt x="7924" y="11250"/>
                  </a:lnTo>
                  <a:lnTo>
                    <a:pt x="7940" y="11291"/>
                  </a:lnTo>
                  <a:lnTo>
                    <a:pt x="7963" y="11331"/>
                  </a:lnTo>
                  <a:lnTo>
                    <a:pt x="7985" y="11372"/>
                  </a:lnTo>
                  <a:lnTo>
                    <a:pt x="8006" y="11414"/>
                  </a:lnTo>
                  <a:lnTo>
                    <a:pt x="8026" y="11456"/>
                  </a:lnTo>
                  <a:lnTo>
                    <a:pt x="8045" y="11499"/>
                  </a:lnTo>
                  <a:lnTo>
                    <a:pt x="8062" y="11543"/>
                  </a:lnTo>
                  <a:lnTo>
                    <a:pt x="8079" y="11587"/>
                  </a:lnTo>
                  <a:lnTo>
                    <a:pt x="8094" y="11632"/>
                  </a:lnTo>
                  <a:lnTo>
                    <a:pt x="8108" y="11677"/>
                  </a:lnTo>
                  <a:lnTo>
                    <a:pt x="8121" y="11723"/>
                  </a:lnTo>
                  <a:lnTo>
                    <a:pt x="8134" y="11769"/>
                  </a:lnTo>
                  <a:lnTo>
                    <a:pt x="8146" y="11816"/>
                  </a:lnTo>
                  <a:lnTo>
                    <a:pt x="8157" y="11862"/>
                  </a:lnTo>
                  <a:lnTo>
                    <a:pt x="8167" y="11910"/>
                  </a:lnTo>
                  <a:lnTo>
                    <a:pt x="8176" y="11957"/>
                  </a:lnTo>
                  <a:lnTo>
                    <a:pt x="8184" y="12005"/>
                  </a:lnTo>
                  <a:lnTo>
                    <a:pt x="8192" y="12054"/>
                  </a:lnTo>
                  <a:lnTo>
                    <a:pt x="8198" y="12102"/>
                  </a:lnTo>
                  <a:lnTo>
                    <a:pt x="8205" y="12151"/>
                  </a:lnTo>
                  <a:lnTo>
                    <a:pt x="8210" y="12199"/>
                  </a:lnTo>
                  <a:lnTo>
                    <a:pt x="8215" y="12248"/>
                  </a:lnTo>
                  <a:lnTo>
                    <a:pt x="8219" y="12297"/>
                  </a:lnTo>
                  <a:lnTo>
                    <a:pt x="8223" y="12346"/>
                  </a:lnTo>
                  <a:lnTo>
                    <a:pt x="8227" y="12395"/>
                  </a:lnTo>
                  <a:lnTo>
                    <a:pt x="8232" y="12493"/>
                  </a:lnTo>
                  <a:lnTo>
                    <a:pt x="8236" y="12590"/>
                  </a:lnTo>
                  <a:lnTo>
                    <a:pt x="8238" y="12688"/>
                  </a:lnTo>
                  <a:lnTo>
                    <a:pt x="8239" y="12784"/>
                  </a:lnTo>
                  <a:lnTo>
                    <a:pt x="8247" y="12793"/>
                  </a:lnTo>
                  <a:lnTo>
                    <a:pt x="8255" y="12802"/>
                  </a:lnTo>
                  <a:lnTo>
                    <a:pt x="8261" y="12812"/>
                  </a:lnTo>
                  <a:lnTo>
                    <a:pt x="8267" y="12821"/>
                  </a:lnTo>
                  <a:lnTo>
                    <a:pt x="8277" y="12842"/>
                  </a:lnTo>
                  <a:lnTo>
                    <a:pt x="8286" y="12863"/>
                  </a:lnTo>
                  <a:lnTo>
                    <a:pt x="8294" y="12884"/>
                  </a:lnTo>
                  <a:lnTo>
                    <a:pt x="8303" y="12906"/>
                  </a:lnTo>
                  <a:lnTo>
                    <a:pt x="8308" y="12916"/>
                  </a:lnTo>
                  <a:lnTo>
                    <a:pt x="8314" y="12926"/>
                  </a:lnTo>
                  <a:lnTo>
                    <a:pt x="8320" y="12936"/>
                  </a:lnTo>
                  <a:lnTo>
                    <a:pt x="8327" y="12945"/>
                  </a:lnTo>
                  <a:lnTo>
                    <a:pt x="8331" y="12970"/>
                  </a:lnTo>
                  <a:lnTo>
                    <a:pt x="8336" y="12996"/>
                  </a:lnTo>
                  <a:lnTo>
                    <a:pt x="8341" y="13022"/>
                  </a:lnTo>
                  <a:lnTo>
                    <a:pt x="8346" y="13048"/>
                  </a:lnTo>
                  <a:lnTo>
                    <a:pt x="8348" y="13061"/>
                  </a:lnTo>
                  <a:lnTo>
                    <a:pt x="8349" y="13074"/>
                  </a:lnTo>
                  <a:lnTo>
                    <a:pt x="8350" y="13086"/>
                  </a:lnTo>
                  <a:lnTo>
                    <a:pt x="8349" y="13099"/>
                  </a:lnTo>
                  <a:lnTo>
                    <a:pt x="8348" y="13112"/>
                  </a:lnTo>
                  <a:lnTo>
                    <a:pt x="8346" y="13125"/>
                  </a:lnTo>
                  <a:lnTo>
                    <a:pt x="8343" y="13137"/>
                  </a:lnTo>
                  <a:lnTo>
                    <a:pt x="8339" y="13151"/>
                  </a:lnTo>
                  <a:lnTo>
                    <a:pt x="8355" y="13159"/>
                  </a:lnTo>
                  <a:lnTo>
                    <a:pt x="8369" y="13169"/>
                  </a:lnTo>
                  <a:lnTo>
                    <a:pt x="8383" y="13180"/>
                  </a:lnTo>
                  <a:lnTo>
                    <a:pt x="8396" y="13192"/>
                  </a:lnTo>
                  <a:lnTo>
                    <a:pt x="8407" y="13205"/>
                  </a:lnTo>
                  <a:lnTo>
                    <a:pt x="8418" y="13219"/>
                  </a:lnTo>
                  <a:lnTo>
                    <a:pt x="8427" y="13233"/>
                  </a:lnTo>
                  <a:lnTo>
                    <a:pt x="8436" y="13249"/>
                  </a:lnTo>
                  <a:lnTo>
                    <a:pt x="8452" y="13281"/>
                  </a:lnTo>
                  <a:lnTo>
                    <a:pt x="8466" y="13314"/>
                  </a:lnTo>
                  <a:lnTo>
                    <a:pt x="8480" y="13347"/>
                  </a:lnTo>
                  <a:lnTo>
                    <a:pt x="8493" y="13378"/>
                  </a:lnTo>
                  <a:lnTo>
                    <a:pt x="8489" y="13407"/>
                  </a:lnTo>
                  <a:lnTo>
                    <a:pt x="8485" y="13435"/>
                  </a:lnTo>
                  <a:lnTo>
                    <a:pt x="8481" y="13462"/>
                  </a:lnTo>
                  <a:lnTo>
                    <a:pt x="8475" y="13489"/>
                  </a:lnTo>
                  <a:lnTo>
                    <a:pt x="8472" y="13503"/>
                  </a:lnTo>
                  <a:lnTo>
                    <a:pt x="8468" y="13516"/>
                  </a:lnTo>
                  <a:lnTo>
                    <a:pt x="8464" y="13530"/>
                  </a:lnTo>
                  <a:lnTo>
                    <a:pt x="8460" y="13543"/>
                  </a:lnTo>
                  <a:lnTo>
                    <a:pt x="8454" y="13557"/>
                  </a:lnTo>
                  <a:lnTo>
                    <a:pt x="8448" y="13570"/>
                  </a:lnTo>
                  <a:lnTo>
                    <a:pt x="8441" y="13582"/>
                  </a:lnTo>
                  <a:lnTo>
                    <a:pt x="8434" y="13595"/>
                  </a:lnTo>
                  <a:lnTo>
                    <a:pt x="8425" y="13604"/>
                  </a:lnTo>
                  <a:lnTo>
                    <a:pt x="8415" y="13612"/>
                  </a:lnTo>
                  <a:lnTo>
                    <a:pt x="8404" y="13619"/>
                  </a:lnTo>
                  <a:lnTo>
                    <a:pt x="8392" y="13626"/>
                  </a:lnTo>
                  <a:lnTo>
                    <a:pt x="8368" y="13638"/>
                  </a:lnTo>
                  <a:lnTo>
                    <a:pt x="8344" y="13651"/>
                  </a:lnTo>
                  <a:lnTo>
                    <a:pt x="8334" y="13658"/>
                  </a:lnTo>
                  <a:lnTo>
                    <a:pt x="8324" y="13665"/>
                  </a:lnTo>
                  <a:lnTo>
                    <a:pt x="8320" y="13670"/>
                  </a:lnTo>
                  <a:lnTo>
                    <a:pt x="8316" y="13674"/>
                  </a:lnTo>
                  <a:lnTo>
                    <a:pt x="8312" y="13679"/>
                  </a:lnTo>
                  <a:lnTo>
                    <a:pt x="8309" y="13684"/>
                  </a:lnTo>
                  <a:lnTo>
                    <a:pt x="8306" y="13689"/>
                  </a:lnTo>
                  <a:lnTo>
                    <a:pt x="8304" y="13695"/>
                  </a:lnTo>
                  <a:lnTo>
                    <a:pt x="8303" y="13701"/>
                  </a:lnTo>
                  <a:lnTo>
                    <a:pt x="8302" y="13707"/>
                  </a:lnTo>
                  <a:lnTo>
                    <a:pt x="8301" y="13714"/>
                  </a:lnTo>
                  <a:lnTo>
                    <a:pt x="8302" y="13722"/>
                  </a:lnTo>
                  <a:lnTo>
                    <a:pt x="8303" y="13730"/>
                  </a:lnTo>
                  <a:lnTo>
                    <a:pt x="8304" y="13738"/>
                  </a:lnTo>
                  <a:lnTo>
                    <a:pt x="8289" y="13757"/>
                  </a:lnTo>
                  <a:lnTo>
                    <a:pt x="8272" y="13775"/>
                  </a:lnTo>
                  <a:lnTo>
                    <a:pt x="8253" y="13791"/>
                  </a:lnTo>
                  <a:lnTo>
                    <a:pt x="8235" y="13805"/>
                  </a:lnTo>
                  <a:lnTo>
                    <a:pt x="8217" y="13819"/>
                  </a:lnTo>
                  <a:lnTo>
                    <a:pt x="8198" y="13831"/>
                  </a:lnTo>
                  <a:lnTo>
                    <a:pt x="8178" y="13842"/>
                  </a:lnTo>
                  <a:lnTo>
                    <a:pt x="8158" y="13853"/>
                  </a:lnTo>
                  <a:lnTo>
                    <a:pt x="8136" y="13863"/>
                  </a:lnTo>
                  <a:lnTo>
                    <a:pt x="8116" y="13872"/>
                  </a:lnTo>
                  <a:lnTo>
                    <a:pt x="8095" y="13881"/>
                  </a:lnTo>
                  <a:lnTo>
                    <a:pt x="8074" y="13890"/>
                  </a:lnTo>
                  <a:lnTo>
                    <a:pt x="8031" y="13907"/>
                  </a:lnTo>
                  <a:lnTo>
                    <a:pt x="7988" y="13923"/>
                  </a:lnTo>
                  <a:lnTo>
                    <a:pt x="7960" y="13928"/>
                  </a:lnTo>
                  <a:lnTo>
                    <a:pt x="7931" y="13931"/>
                  </a:lnTo>
                  <a:lnTo>
                    <a:pt x="7901" y="13932"/>
                  </a:lnTo>
                  <a:lnTo>
                    <a:pt x="7870" y="13931"/>
                  </a:lnTo>
                  <a:lnTo>
                    <a:pt x="7840" y="13930"/>
                  </a:lnTo>
                  <a:lnTo>
                    <a:pt x="7809" y="13927"/>
                  </a:lnTo>
                  <a:lnTo>
                    <a:pt x="7779" y="13922"/>
                  </a:lnTo>
                  <a:lnTo>
                    <a:pt x="7747" y="13917"/>
                  </a:lnTo>
                  <a:lnTo>
                    <a:pt x="7717" y="13911"/>
                  </a:lnTo>
                  <a:lnTo>
                    <a:pt x="7687" y="13905"/>
                  </a:lnTo>
                  <a:lnTo>
                    <a:pt x="7657" y="13897"/>
                  </a:lnTo>
                  <a:lnTo>
                    <a:pt x="7627" y="13890"/>
                  </a:lnTo>
                  <a:lnTo>
                    <a:pt x="7571" y="13875"/>
                  </a:lnTo>
                  <a:lnTo>
                    <a:pt x="7518" y="13861"/>
                  </a:lnTo>
                  <a:lnTo>
                    <a:pt x="7498" y="13866"/>
                  </a:lnTo>
                  <a:lnTo>
                    <a:pt x="7480" y="13873"/>
                  </a:lnTo>
                  <a:lnTo>
                    <a:pt x="7462" y="13880"/>
                  </a:lnTo>
                  <a:lnTo>
                    <a:pt x="7445" y="13889"/>
                  </a:lnTo>
                  <a:lnTo>
                    <a:pt x="7428" y="13899"/>
                  </a:lnTo>
                  <a:lnTo>
                    <a:pt x="7411" y="13908"/>
                  </a:lnTo>
                  <a:lnTo>
                    <a:pt x="7394" y="13918"/>
                  </a:lnTo>
                  <a:lnTo>
                    <a:pt x="7377" y="13928"/>
                  </a:lnTo>
                  <a:lnTo>
                    <a:pt x="7344" y="13949"/>
                  </a:lnTo>
                  <a:lnTo>
                    <a:pt x="7312" y="13971"/>
                  </a:lnTo>
                  <a:lnTo>
                    <a:pt x="7279" y="13991"/>
                  </a:lnTo>
                  <a:lnTo>
                    <a:pt x="7245" y="14010"/>
                  </a:lnTo>
                  <a:lnTo>
                    <a:pt x="7192" y="14031"/>
                  </a:lnTo>
                  <a:lnTo>
                    <a:pt x="7138" y="14049"/>
                  </a:lnTo>
                  <a:lnTo>
                    <a:pt x="7082" y="14066"/>
                  </a:lnTo>
                  <a:lnTo>
                    <a:pt x="7027" y="14082"/>
                  </a:lnTo>
                  <a:lnTo>
                    <a:pt x="6971" y="14096"/>
                  </a:lnTo>
                  <a:lnTo>
                    <a:pt x="6914" y="14109"/>
                  </a:lnTo>
                  <a:lnTo>
                    <a:pt x="6857" y="14120"/>
                  </a:lnTo>
                  <a:lnTo>
                    <a:pt x="6800" y="14131"/>
                  </a:lnTo>
                  <a:lnTo>
                    <a:pt x="6741" y="14141"/>
                  </a:lnTo>
                  <a:lnTo>
                    <a:pt x="6684" y="14151"/>
                  </a:lnTo>
                  <a:lnTo>
                    <a:pt x="6626" y="14159"/>
                  </a:lnTo>
                  <a:lnTo>
                    <a:pt x="6567" y="14166"/>
                  </a:lnTo>
                  <a:lnTo>
                    <a:pt x="6509" y="14172"/>
                  </a:lnTo>
                  <a:lnTo>
                    <a:pt x="6451" y="14178"/>
                  </a:lnTo>
                  <a:lnTo>
                    <a:pt x="6393" y="14184"/>
                  </a:lnTo>
                  <a:lnTo>
                    <a:pt x="6334" y="14188"/>
                  </a:lnTo>
                  <a:lnTo>
                    <a:pt x="6302" y="14186"/>
                  </a:lnTo>
                  <a:lnTo>
                    <a:pt x="6269" y="14182"/>
                  </a:lnTo>
                  <a:lnTo>
                    <a:pt x="6236" y="14176"/>
                  </a:lnTo>
                  <a:lnTo>
                    <a:pt x="6204" y="14169"/>
                  </a:lnTo>
                  <a:lnTo>
                    <a:pt x="6172" y="14160"/>
                  </a:lnTo>
                  <a:lnTo>
                    <a:pt x="6141" y="14148"/>
                  </a:lnTo>
                  <a:lnTo>
                    <a:pt x="6110" y="14136"/>
                  </a:lnTo>
                  <a:lnTo>
                    <a:pt x="6080" y="14121"/>
                  </a:lnTo>
                  <a:lnTo>
                    <a:pt x="6066" y="14114"/>
                  </a:lnTo>
                  <a:lnTo>
                    <a:pt x="6052" y="14105"/>
                  </a:lnTo>
                  <a:lnTo>
                    <a:pt x="6038" y="14097"/>
                  </a:lnTo>
                  <a:lnTo>
                    <a:pt x="6025" y="14088"/>
                  </a:lnTo>
                  <a:lnTo>
                    <a:pt x="6012" y="14078"/>
                  </a:lnTo>
                  <a:lnTo>
                    <a:pt x="5999" y="14068"/>
                  </a:lnTo>
                  <a:lnTo>
                    <a:pt x="5986" y="14057"/>
                  </a:lnTo>
                  <a:lnTo>
                    <a:pt x="5974" y="14046"/>
                  </a:lnTo>
                  <a:lnTo>
                    <a:pt x="5962" y="14035"/>
                  </a:lnTo>
                  <a:lnTo>
                    <a:pt x="5951" y="14022"/>
                  </a:lnTo>
                  <a:lnTo>
                    <a:pt x="5940" y="14009"/>
                  </a:lnTo>
                  <a:lnTo>
                    <a:pt x="5930" y="13996"/>
                  </a:lnTo>
                  <a:lnTo>
                    <a:pt x="5920" y="13983"/>
                  </a:lnTo>
                  <a:lnTo>
                    <a:pt x="5911" y="13969"/>
                  </a:lnTo>
                  <a:lnTo>
                    <a:pt x="5902" y="13954"/>
                  </a:lnTo>
                  <a:lnTo>
                    <a:pt x="5894" y="13939"/>
                  </a:lnTo>
                  <a:lnTo>
                    <a:pt x="5893" y="13920"/>
                  </a:lnTo>
                  <a:lnTo>
                    <a:pt x="5891" y="13901"/>
                  </a:lnTo>
                  <a:lnTo>
                    <a:pt x="5888" y="13881"/>
                  </a:lnTo>
                  <a:lnTo>
                    <a:pt x="5886" y="13862"/>
                  </a:lnTo>
                  <a:lnTo>
                    <a:pt x="5884" y="13844"/>
                  </a:lnTo>
                  <a:lnTo>
                    <a:pt x="5885" y="13825"/>
                  </a:lnTo>
                  <a:lnTo>
                    <a:pt x="5886" y="13816"/>
                  </a:lnTo>
                  <a:lnTo>
                    <a:pt x="5888" y="13807"/>
                  </a:lnTo>
                  <a:lnTo>
                    <a:pt x="5890" y="13798"/>
                  </a:lnTo>
                  <a:lnTo>
                    <a:pt x="5894" y="13790"/>
                  </a:lnTo>
                  <a:lnTo>
                    <a:pt x="5835" y="13784"/>
                  </a:lnTo>
                  <a:lnTo>
                    <a:pt x="5778" y="13779"/>
                  </a:lnTo>
                  <a:lnTo>
                    <a:pt x="5719" y="13777"/>
                  </a:lnTo>
                  <a:lnTo>
                    <a:pt x="5662" y="13776"/>
                  </a:lnTo>
                  <a:lnTo>
                    <a:pt x="5605" y="13778"/>
                  </a:lnTo>
                  <a:lnTo>
                    <a:pt x="5549" y="13781"/>
                  </a:lnTo>
                  <a:lnTo>
                    <a:pt x="5521" y="13783"/>
                  </a:lnTo>
                  <a:lnTo>
                    <a:pt x="5493" y="13786"/>
                  </a:lnTo>
                  <a:lnTo>
                    <a:pt x="5464" y="13789"/>
                  </a:lnTo>
                  <a:lnTo>
                    <a:pt x="5437" y="13793"/>
                  </a:lnTo>
                  <a:lnTo>
                    <a:pt x="5409" y="13797"/>
                  </a:lnTo>
                  <a:lnTo>
                    <a:pt x="5382" y="13802"/>
                  </a:lnTo>
                  <a:lnTo>
                    <a:pt x="5355" y="13808"/>
                  </a:lnTo>
                  <a:lnTo>
                    <a:pt x="5327" y="13813"/>
                  </a:lnTo>
                  <a:lnTo>
                    <a:pt x="5300" y="13820"/>
                  </a:lnTo>
                  <a:lnTo>
                    <a:pt x="5274" y="13827"/>
                  </a:lnTo>
                  <a:lnTo>
                    <a:pt x="5247" y="13834"/>
                  </a:lnTo>
                  <a:lnTo>
                    <a:pt x="5220" y="13842"/>
                  </a:lnTo>
                  <a:lnTo>
                    <a:pt x="5194" y="13851"/>
                  </a:lnTo>
                  <a:lnTo>
                    <a:pt x="5168" y="13860"/>
                  </a:lnTo>
                  <a:lnTo>
                    <a:pt x="5143" y="13870"/>
                  </a:lnTo>
                  <a:lnTo>
                    <a:pt x="5118" y="13880"/>
                  </a:lnTo>
                  <a:lnTo>
                    <a:pt x="5092" y="13891"/>
                  </a:lnTo>
                  <a:lnTo>
                    <a:pt x="5067" y="13903"/>
                  </a:lnTo>
                  <a:lnTo>
                    <a:pt x="5042" y="13915"/>
                  </a:lnTo>
                  <a:lnTo>
                    <a:pt x="5018" y="13928"/>
                  </a:lnTo>
                  <a:lnTo>
                    <a:pt x="4971" y="13937"/>
                  </a:lnTo>
                  <a:lnTo>
                    <a:pt x="4925" y="13945"/>
                  </a:lnTo>
                  <a:lnTo>
                    <a:pt x="4878" y="13952"/>
                  </a:lnTo>
                  <a:lnTo>
                    <a:pt x="4829" y="13957"/>
                  </a:lnTo>
                  <a:lnTo>
                    <a:pt x="4804" y="13959"/>
                  </a:lnTo>
                  <a:lnTo>
                    <a:pt x="4780" y="13960"/>
                  </a:lnTo>
                  <a:lnTo>
                    <a:pt x="4756" y="13961"/>
                  </a:lnTo>
                  <a:lnTo>
                    <a:pt x="4732" y="13962"/>
                  </a:lnTo>
                  <a:lnTo>
                    <a:pt x="4706" y="13961"/>
                  </a:lnTo>
                  <a:lnTo>
                    <a:pt x="4682" y="13961"/>
                  </a:lnTo>
                  <a:lnTo>
                    <a:pt x="4658" y="13959"/>
                  </a:lnTo>
                  <a:lnTo>
                    <a:pt x="4634" y="13957"/>
                  </a:lnTo>
                  <a:lnTo>
                    <a:pt x="4610" y="13954"/>
                  </a:lnTo>
                  <a:lnTo>
                    <a:pt x="4585" y="13951"/>
                  </a:lnTo>
                  <a:lnTo>
                    <a:pt x="4561" y="13947"/>
                  </a:lnTo>
                  <a:lnTo>
                    <a:pt x="4538" y="13942"/>
                  </a:lnTo>
                  <a:lnTo>
                    <a:pt x="4515" y="13937"/>
                  </a:lnTo>
                  <a:lnTo>
                    <a:pt x="4492" y="13930"/>
                  </a:lnTo>
                  <a:lnTo>
                    <a:pt x="4470" y="13923"/>
                  </a:lnTo>
                  <a:lnTo>
                    <a:pt x="4446" y="13915"/>
                  </a:lnTo>
                  <a:lnTo>
                    <a:pt x="4425" y="13906"/>
                  </a:lnTo>
                  <a:lnTo>
                    <a:pt x="4403" y="13895"/>
                  </a:lnTo>
                  <a:lnTo>
                    <a:pt x="4382" y="13885"/>
                  </a:lnTo>
                  <a:lnTo>
                    <a:pt x="4362" y="13873"/>
                  </a:lnTo>
                  <a:lnTo>
                    <a:pt x="4341" y="13861"/>
                  </a:lnTo>
                  <a:lnTo>
                    <a:pt x="4321" y="13847"/>
                  </a:lnTo>
                  <a:lnTo>
                    <a:pt x="4302" y="13833"/>
                  </a:lnTo>
                  <a:lnTo>
                    <a:pt x="4284" y="13817"/>
                  </a:lnTo>
                  <a:lnTo>
                    <a:pt x="4255" y="13769"/>
                  </a:lnTo>
                  <a:lnTo>
                    <a:pt x="4227" y="13720"/>
                  </a:lnTo>
                  <a:lnTo>
                    <a:pt x="4213" y="13695"/>
                  </a:lnTo>
                  <a:lnTo>
                    <a:pt x="4201" y="13669"/>
                  </a:lnTo>
                  <a:lnTo>
                    <a:pt x="4190" y="13643"/>
                  </a:lnTo>
                  <a:lnTo>
                    <a:pt x="4182" y="13617"/>
                  </a:lnTo>
                  <a:lnTo>
                    <a:pt x="4178" y="13604"/>
                  </a:lnTo>
                  <a:lnTo>
                    <a:pt x="4175" y="13591"/>
                  </a:lnTo>
                  <a:lnTo>
                    <a:pt x="4172" y="13578"/>
                  </a:lnTo>
                  <a:lnTo>
                    <a:pt x="4170" y="13564"/>
                  </a:lnTo>
                  <a:lnTo>
                    <a:pt x="4169" y="13551"/>
                  </a:lnTo>
                  <a:lnTo>
                    <a:pt x="4168" y="13538"/>
                  </a:lnTo>
                  <a:lnTo>
                    <a:pt x="4168" y="13524"/>
                  </a:lnTo>
                  <a:lnTo>
                    <a:pt x="4169" y="13510"/>
                  </a:lnTo>
                  <a:lnTo>
                    <a:pt x="4170" y="13497"/>
                  </a:lnTo>
                  <a:lnTo>
                    <a:pt x="4173" y="13483"/>
                  </a:lnTo>
                  <a:lnTo>
                    <a:pt x="4176" y="13470"/>
                  </a:lnTo>
                  <a:lnTo>
                    <a:pt x="4180" y="13456"/>
                  </a:lnTo>
                  <a:lnTo>
                    <a:pt x="4185" y="13443"/>
                  </a:lnTo>
                  <a:lnTo>
                    <a:pt x="4191" y="13429"/>
                  </a:lnTo>
                  <a:lnTo>
                    <a:pt x="4197" y="13416"/>
                  </a:lnTo>
                  <a:lnTo>
                    <a:pt x="4205" y="13402"/>
                  </a:lnTo>
                  <a:lnTo>
                    <a:pt x="4185" y="13360"/>
                  </a:lnTo>
                  <a:lnTo>
                    <a:pt x="4163" y="13320"/>
                  </a:lnTo>
                  <a:lnTo>
                    <a:pt x="4140" y="13280"/>
                  </a:lnTo>
                  <a:lnTo>
                    <a:pt x="4115" y="13239"/>
                  </a:lnTo>
                  <a:lnTo>
                    <a:pt x="4090" y="13200"/>
                  </a:lnTo>
                  <a:lnTo>
                    <a:pt x="4063" y="13161"/>
                  </a:lnTo>
                  <a:lnTo>
                    <a:pt x="4037" y="13121"/>
                  </a:lnTo>
                  <a:lnTo>
                    <a:pt x="4012" y="13083"/>
                  </a:lnTo>
                  <a:lnTo>
                    <a:pt x="4004" y="13086"/>
                  </a:lnTo>
                  <a:lnTo>
                    <a:pt x="3996" y="13089"/>
                  </a:lnTo>
                  <a:lnTo>
                    <a:pt x="3989" y="13094"/>
                  </a:lnTo>
                  <a:lnTo>
                    <a:pt x="3982" y="13100"/>
                  </a:lnTo>
                  <a:lnTo>
                    <a:pt x="3967" y="13113"/>
                  </a:lnTo>
                  <a:lnTo>
                    <a:pt x="3952" y="13126"/>
                  </a:lnTo>
                  <a:lnTo>
                    <a:pt x="3944" y="13132"/>
                  </a:lnTo>
                  <a:lnTo>
                    <a:pt x="3936" y="13137"/>
                  </a:lnTo>
                  <a:lnTo>
                    <a:pt x="3928" y="13141"/>
                  </a:lnTo>
                  <a:lnTo>
                    <a:pt x="3919" y="13144"/>
                  </a:lnTo>
                  <a:lnTo>
                    <a:pt x="3910" y="13145"/>
                  </a:lnTo>
                  <a:lnTo>
                    <a:pt x="3900" y="13144"/>
                  </a:lnTo>
                  <a:lnTo>
                    <a:pt x="3895" y="13143"/>
                  </a:lnTo>
                  <a:lnTo>
                    <a:pt x="3890" y="13140"/>
                  </a:lnTo>
                  <a:lnTo>
                    <a:pt x="3884" y="13137"/>
                  </a:lnTo>
                  <a:lnTo>
                    <a:pt x="3878" y="13134"/>
                  </a:lnTo>
                  <a:lnTo>
                    <a:pt x="3854" y="13095"/>
                  </a:lnTo>
                  <a:lnTo>
                    <a:pt x="3830" y="13056"/>
                  </a:lnTo>
                  <a:lnTo>
                    <a:pt x="3806" y="13018"/>
                  </a:lnTo>
                  <a:lnTo>
                    <a:pt x="3784" y="12977"/>
                  </a:lnTo>
                  <a:lnTo>
                    <a:pt x="3740" y="12898"/>
                  </a:lnTo>
                  <a:lnTo>
                    <a:pt x="3697" y="12818"/>
                  </a:lnTo>
                  <a:lnTo>
                    <a:pt x="3656" y="12737"/>
                  </a:lnTo>
                  <a:lnTo>
                    <a:pt x="3617" y="12656"/>
                  </a:lnTo>
                  <a:lnTo>
                    <a:pt x="3578" y="12574"/>
                  </a:lnTo>
                  <a:lnTo>
                    <a:pt x="3540" y="12491"/>
                  </a:lnTo>
                  <a:lnTo>
                    <a:pt x="3503" y="12409"/>
                  </a:lnTo>
                  <a:lnTo>
                    <a:pt x="3466" y="12327"/>
                  </a:lnTo>
                  <a:lnTo>
                    <a:pt x="3428" y="12244"/>
                  </a:lnTo>
                  <a:lnTo>
                    <a:pt x="3391" y="12162"/>
                  </a:lnTo>
                  <a:lnTo>
                    <a:pt x="3353" y="12079"/>
                  </a:lnTo>
                  <a:lnTo>
                    <a:pt x="3314" y="11996"/>
                  </a:lnTo>
                  <a:lnTo>
                    <a:pt x="3275" y="11915"/>
                  </a:lnTo>
                  <a:lnTo>
                    <a:pt x="3235" y="11833"/>
                  </a:lnTo>
                  <a:lnTo>
                    <a:pt x="3223" y="11840"/>
                  </a:lnTo>
                  <a:lnTo>
                    <a:pt x="3219" y="12073"/>
                  </a:lnTo>
                  <a:lnTo>
                    <a:pt x="3222" y="12085"/>
                  </a:lnTo>
                  <a:lnTo>
                    <a:pt x="3225" y="12098"/>
                  </a:lnTo>
                  <a:lnTo>
                    <a:pt x="3227" y="12110"/>
                  </a:lnTo>
                  <a:lnTo>
                    <a:pt x="3228" y="12123"/>
                  </a:lnTo>
                  <a:lnTo>
                    <a:pt x="3229" y="12150"/>
                  </a:lnTo>
                  <a:lnTo>
                    <a:pt x="3229" y="12177"/>
                  </a:lnTo>
                  <a:lnTo>
                    <a:pt x="3229" y="12205"/>
                  </a:lnTo>
                  <a:lnTo>
                    <a:pt x="3230" y="12233"/>
                  </a:lnTo>
                  <a:lnTo>
                    <a:pt x="3230" y="12247"/>
                  </a:lnTo>
                  <a:lnTo>
                    <a:pt x="3231" y="12262"/>
                  </a:lnTo>
                  <a:lnTo>
                    <a:pt x="3233" y="12276"/>
                  </a:lnTo>
                  <a:lnTo>
                    <a:pt x="3235" y="12290"/>
                  </a:lnTo>
                  <a:lnTo>
                    <a:pt x="3239" y="12342"/>
                  </a:lnTo>
                  <a:lnTo>
                    <a:pt x="3245" y="12394"/>
                  </a:lnTo>
                  <a:lnTo>
                    <a:pt x="3250" y="12445"/>
                  </a:lnTo>
                  <a:lnTo>
                    <a:pt x="3256" y="12496"/>
                  </a:lnTo>
                  <a:lnTo>
                    <a:pt x="3262" y="12548"/>
                  </a:lnTo>
                  <a:lnTo>
                    <a:pt x="3269" y="12599"/>
                  </a:lnTo>
                  <a:lnTo>
                    <a:pt x="3276" y="12651"/>
                  </a:lnTo>
                  <a:lnTo>
                    <a:pt x="3282" y="12702"/>
                  </a:lnTo>
                  <a:lnTo>
                    <a:pt x="3289" y="12753"/>
                  </a:lnTo>
                  <a:lnTo>
                    <a:pt x="3296" y="12805"/>
                  </a:lnTo>
                  <a:lnTo>
                    <a:pt x="3303" y="12856"/>
                  </a:lnTo>
                  <a:lnTo>
                    <a:pt x="3310" y="12907"/>
                  </a:lnTo>
                  <a:lnTo>
                    <a:pt x="3316" y="12958"/>
                  </a:lnTo>
                  <a:lnTo>
                    <a:pt x="3322" y="13009"/>
                  </a:lnTo>
                  <a:lnTo>
                    <a:pt x="3328" y="13060"/>
                  </a:lnTo>
                  <a:lnTo>
                    <a:pt x="3334" y="13111"/>
                  </a:lnTo>
                  <a:lnTo>
                    <a:pt x="3385" y="13079"/>
                  </a:lnTo>
                  <a:lnTo>
                    <a:pt x="3385" y="13087"/>
                  </a:lnTo>
                  <a:lnTo>
                    <a:pt x="3384" y="13095"/>
                  </a:lnTo>
                  <a:lnTo>
                    <a:pt x="3382" y="13103"/>
                  </a:lnTo>
                  <a:lnTo>
                    <a:pt x="3379" y="13111"/>
                  </a:lnTo>
                  <a:lnTo>
                    <a:pt x="3371" y="13128"/>
                  </a:lnTo>
                  <a:lnTo>
                    <a:pt x="3361" y="13145"/>
                  </a:lnTo>
                  <a:lnTo>
                    <a:pt x="3350" y="13162"/>
                  </a:lnTo>
                  <a:lnTo>
                    <a:pt x="3340" y="13179"/>
                  </a:lnTo>
                  <a:lnTo>
                    <a:pt x="3336" y="13187"/>
                  </a:lnTo>
                  <a:lnTo>
                    <a:pt x="3333" y="13195"/>
                  </a:lnTo>
                  <a:lnTo>
                    <a:pt x="3331" y="13204"/>
                  </a:lnTo>
                  <a:lnTo>
                    <a:pt x="3330" y="13213"/>
                  </a:lnTo>
                  <a:lnTo>
                    <a:pt x="3335" y="13236"/>
                  </a:lnTo>
                  <a:lnTo>
                    <a:pt x="3342" y="13259"/>
                  </a:lnTo>
                  <a:lnTo>
                    <a:pt x="3350" y="13282"/>
                  </a:lnTo>
                  <a:lnTo>
                    <a:pt x="3358" y="13305"/>
                  </a:lnTo>
                  <a:lnTo>
                    <a:pt x="3375" y="13351"/>
                  </a:lnTo>
                  <a:lnTo>
                    <a:pt x="3394" y="13398"/>
                  </a:lnTo>
                  <a:lnTo>
                    <a:pt x="3412" y="13444"/>
                  </a:lnTo>
                  <a:lnTo>
                    <a:pt x="3428" y="13491"/>
                  </a:lnTo>
                  <a:lnTo>
                    <a:pt x="3435" y="13514"/>
                  </a:lnTo>
                  <a:lnTo>
                    <a:pt x="3442" y="13539"/>
                  </a:lnTo>
                  <a:lnTo>
                    <a:pt x="3447" y="13564"/>
                  </a:lnTo>
                  <a:lnTo>
                    <a:pt x="3451" y="13589"/>
                  </a:lnTo>
                  <a:lnTo>
                    <a:pt x="3450" y="13618"/>
                  </a:lnTo>
                  <a:lnTo>
                    <a:pt x="3450" y="13649"/>
                  </a:lnTo>
                  <a:lnTo>
                    <a:pt x="3451" y="13680"/>
                  </a:lnTo>
                  <a:lnTo>
                    <a:pt x="3453" y="13711"/>
                  </a:lnTo>
                  <a:lnTo>
                    <a:pt x="3455" y="13742"/>
                  </a:lnTo>
                  <a:lnTo>
                    <a:pt x="3458" y="13774"/>
                  </a:lnTo>
                  <a:lnTo>
                    <a:pt x="3458" y="13805"/>
                  </a:lnTo>
                  <a:lnTo>
                    <a:pt x="3458" y="13835"/>
                  </a:lnTo>
                  <a:lnTo>
                    <a:pt x="3457" y="13850"/>
                  </a:lnTo>
                  <a:lnTo>
                    <a:pt x="3454" y="13865"/>
                  </a:lnTo>
                  <a:lnTo>
                    <a:pt x="3452" y="13880"/>
                  </a:lnTo>
                  <a:lnTo>
                    <a:pt x="3449" y="13894"/>
                  </a:lnTo>
                  <a:lnTo>
                    <a:pt x="3446" y="13909"/>
                  </a:lnTo>
                  <a:lnTo>
                    <a:pt x="3442" y="13923"/>
                  </a:lnTo>
                  <a:lnTo>
                    <a:pt x="3437" y="13937"/>
                  </a:lnTo>
                  <a:lnTo>
                    <a:pt x="3431" y="13950"/>
                  </a:lnTo>
                  <a:lnTo>
                    <a:pt x="3424" y="13963"/>
                  </a:lnTo>
                  <a:lnTo>
                    <a:pt x="3416" y="13976"/>
                  </a:lnTo>
                  <a:lnTo>
                    <a:pt x="3408" y="13989"/>
                  </a:lnTo>
                  <a:lnTo>
                    <a:pt x="3398" y="14001"/>
                  </a:lnTo>
                  <a:lnTo>
                    <a:pt x="3387" y="14012"/>
                  </a:lnTo>
                  <a:lnTo>
                    <a:pt x="3374" y="14023"/>
                  </a:lnTo>
                  <a:lnTo>
                    <a:pt x="3361" y="14035"/>
                  </a:lnTo>
                  <a:lnTo>
                    <a:pt x="3346" y="14046"/>
                  </a:lnTo>
                  <a:lnTo>
                    <a:pt x="3321" y="14056"/>
                  </a:lnTo>
                  <a:lnTo>
                    <a:pt x="3298" y="14066"/>
                  </a:lnTo>
                  <a:lnTo>
                    <a:pt x="3274" y="14076"/>
                  </a:lnTo>
                  <a:lnTo>
                    <a:pt x="3250" y="14085"/>
                  </a:lnTo>
                  <a:lnTo>
                    <a:pt x="3227" y="14092"/>
                  </a:lnTo>
                  <a:lnTo>
                    <a:pt x="3203" y="14100"/>
                  </a:lnTo>
                  <a:lnTo>
                    <a:pt x="3178" y="14106"/>
                  </a:lnTo>
                  <a:lnTo>
                    <a:pt x="3154" y="14112"/>
                  </a:lnTo>
                  <a:lnTo>
                    <a:pt x="3130" y="14117"/>
                  </a:lnTo>
                  <a:lnTo>
                    <a:pt x="3106" y="14122"/>
                  </a:lnTo>
                  <a:lnTo>
                    <a:pt x="3081" y="14125"/>
                  </a:lnTo>
                  <a:lnTo>
                    <a:pt x="3056" y="14128"/>
                  </a:lnTo>
                  <a:lnTo>
                    <a:pt x="3032" y="14131"/>
                  </a:lnTo>
                  <a:lnTo>
                    <a:pt x="3008" y="14132"/>
                  </a:lnTo>
                  <a:lnTo>
                    <a:pt x="2983" y="14133"/>
                  </a:lnTo>
                  <a:lnTo>
                    <a:pt x="2959" y="14133"/>
                  </a:lnTo>
                  <a:lnTo>
                    <a:pt x="2934" y="14133"/>
                  </a:lnTo>
                  <a:lnTo>
                    <a:pt x="2909" y="14131"/>
                  </a:lnTo>
                  <a:lnTo>
                    <a:pt x="2885" y="14129"/>
                  </a:lnTo>
                  <a:lnTo>
                    <a:pt x="2860" y="14127"/>
                  </a:lnTo>
                  <a:lnTo>
                    <a:pt x="2836" y="14123"/>
                  </a:lnTo>
                  <a:lnTo>
                    <a:pt x="2811" y="14119"/>
                  </a:lnTo>
                  <a:lnTo>
                    <a:pt x="2786" y="14114"/>
                  </a:lnTo>
                  <a:lnTo>
                    <a:pt x="2762" y="14109"/>
                  </a:lnTo>
                  <a:lnTo>
                    <a:pt x="2738" y="14102"/>
                  </a:lnTo>
                  <a:lnTo>
                    <a:pt x="2714" y="14095"/>
                  </a:lnTo>
                  <a:lnTo>
                    <a:pt x="2689" y="14088"/>
                  </a:lnTo>
                  <a:lnTo>
                    <a:pt x="2664" y="14079"/>
                  </a:lnTo>
                  <a:lnTo>
                    <a:pt x="2640" y="14070"/>
                  </a:lnTo>
                  <a:lnTo>
                    <a:pt x="2616" y="14060"/>
                  </a:lnTo>
                  <a:lnTo>
                    <a:pt x="2592" y="14050"/>
                  </a:lnTo>
                  <a:lnTo>
                    <a:pt x="2568" y="14039"/>
                  </a:lnTo>
                  <a:lnTo>
                    <a:pt x="2563" y="14041"/>
                  </a:lnTo>
                  <a:lnTo>
                    <a:pt x="2557" y="14043"/>
                  </a:lnTo>
                  <a:lnTo>
                    <a:pt x="2551" y="14045"/>
                  </a:lnTo>
                  <a:lnTo>
                    <a:pt x="2545" y="14046"/>
                  </a:lnTo>
                  <a:lnTo>
                    <a:pt x="2533" y="14047"/>
                  </a:lnTo>
                  <a:lnTo>
                    <a:pt x="2520" y="14046"/>
                  </a:lnTo>
                  <a:lnTo>
                    <a:pt x="2508" y="14044"/>
                  </a:lnTo>
                  <a:lnTo>
                    <a:pt x="2496" y="14041"/>
                  </a:lnTo>
                  <a:lnTo>
                    <a:pt x="2492" y="14038"/>
                  </a:lnTo>
                  <a:lnTo>
                    <a:pt x="2487" y="14036"/>
                  </a:lnTo>
                  <a:lnTo>
                    <a:pt x="2484" y="14033"/>
                  </a:lnTo>
                  <a:lnTo>
                    <a:pt x="2481" y="14030"/>
                  </a:lnTo>
                  <a:lnTo>
                    <a:pt x="2453" y="14022"/>
                  </a:lnTo>
                  <a:lnTo>
                    <a:pt x="2436" y="14000"/>
                  </a:lnTo>
                  <a:lnTo>
                    <a:pt x="2421" y="13978"/>
                  </a:lnTo>
                  <a:lnTo>
                    <a:pt x="2407" y="13955"/>
                  </a:lnTo>
                  <a:lnTo>
                    <a:pt x="2394" y="13931"/>
                  </a:lnTo>
                  <a:lnTo>
                    <a:pt x="2382" y="13907"/>
                  </a:lnTo>
                  <a:lnTo>
                    <a:pt x="2371" y="13881"/>
                  </a:lnTo>
                  <a:lnTo>
                    <a:pt x="2362" y="13856"/>
                  </a:lnTo>
                  <a:lnTo>
                    <a:pt x="2353" y="13830"/>
                  </a:lnTo>
                  <a:lnTo>
                    <a:pt x="2346" y="13803"/>
                  </a:lnTo>
                  <a:lnTo>
                    <a:pt x="2339" y="13776"/>
                  </a:lnTo>
                  <a:lnTo>
                    <a:pt x="2334" y="13748"/>
                  </a:lnTo>
                  <a:lnTo>
                    <a:pt x="2330" y="13721"/>
                  </a:lnTo>
                  <a:lnTo>
                    <a:pt x="2326" y="13693"/>
                  </a:lnTo>
                  <a:lnTo>
                    <a:pt x="2324" y="13665"/>
                  </a:lnTo>
                  <a:lnTo>
                    <a:pt x="2322" y="13636"/>
                  </a:lnTo>
                  <a:lnTo>
                    <a:pt x="2322" y="13608"/>
                  </a:lnTo>
                  <a:lnTo>
                    <a:pt x="2323" y="13579"/>
                  </a:lnTo>
                  <a:lnTo>
                    <a:pt x="2324" y="13551"/>
                  </a:lnTo>
                  <a:lnTo>
                    <a:pt x="2326" y="13523"/>
                  </a:lnTo>
                  <a:lnTo>
                    <a:pt x="2330" y="13494"/>
                  </a:lnTo>
                  <a:lnTo>
                    <a:pt x="2334" y="13466"/>
                  </a:lnTo>
                  <a:lnTo>
                    <a:pt x="2339" y="13438"/>
                  </a:lnTo>
                  <a:lnTo>
                    <a:pt x="2345" y="13410"/>
                  </a:lnTo>
                  <a:lnTo>
                    <a:pt x="2351" y="13382"/>
                  </a:lnTo>
                  <a:lnTo>
                    <a:pt x="2359" y="13355"/>
                  </a:lnTo>
                  <a:lnTo>
                    <a:pt x="2367" y="13328"/>
                  </a:lnTo>
                  <a:lnTo>
                    <a:pt x="2377" y="13302"/>
                  </a:lnTo>
                  <a:lnTo>
                    <a:pt x="2387" y="13276"/>
                  </a:lnTo>
                  <a:lnTo>
                    <a:pt x="2397" y="13250"/>
                  </a:lnTo>
                  <a:lnTo>
                    <a:pt x="2409" y="13226"/>
                  </a:lnTo>
                  <a:lnTo>
                    <a:pt x="2421" y="13202"/>
                  </a:lnTo>
                  <a:lnTo>
                    <a:pt x="2434" y="13178"/>
                  </a:lnTo>
                  <a:lnTo>
                    <a:pt x="2430" y="13173"/>
                  </a:lnTo>
                  <a:lnTo>
                    <a:pt x="2427" y="13170"/>
                  </a:lnTo>
                  <a:lnTo>
                    <a:pt x="2423" y="13167"/>
                  </a:lnTo>
                  <a:lnTo>
                    <a:pt x="2420" y="13166"/>
                  </a:lnTo>
                  <a:lnTo>
                    <a:pt x="2412" y="13165"/>
                  </a:lnTo>
                  <a:lnTo>
                    <a:pt x="2405" y="13165"/>
                  </a:lnTo>
                  <a:lnTo>
                    <a:pt x="2397" y="13166"/>
                  </a:lnTo>
                  <a:lnTo>
                    <a:pt x="2390" y="13166"/>
                  </a:lnTo>
                  <a:lnTo>
                    <a:pt x="2386" y="13165"/>
                  </a:lnTo>
                  <a:lnTo>
                    <a:pt x="2382" y="13164"/>
                  </a:lnTo>
                  <a:lnTo>
                    <a:pt x="2378" y="13161"/>
                  </a:lnTo>
                  <a:lnTo>
                    <a:pt x="2374" y="13158"/>
                  </a:lnTo>
                  <a:lnTo>
                    <a:pt x="2368" y="13156"/>
                  </a:lnTo>
                  <a:lnTo>
                    <a:pt x="2361" y="13153"/>
                  </a:lnTo>
                  <a:lnTo>
                    <a:pt x="2356" y="13150"/>
                  </a:lnTo>
                  <a:lnTo>
                    <a:pt x="2350" y="13147"/>
                  </a:lnTo>
                  <a:lnTo>
                    <a:pt x="2340" y="13139"/>
                  </a:lnTo>
                  <a:lnTo>
                    <a:pt x="2330" y="13130"/>
                  </a:lnTo>
                  <a:lnTo>
                    <a:pt x="2312" y="13111"/>
                  </a:lnTo>
                  <a:lnTo>
                    <a:pt x="2296" y="13090"/>
                  </a:lnTo>
                  <a:lnTo>
                    <a:pt x="2283" y="13025"/>
                  </a:lnTo>
                  <a:lnTo>
                    <a:pt x="2271" y="12959"/>
                  </a:lnTo>
                  <a:lnTo>
                    <a:pt x="2260" y="12893"/>
                  </a:lnTo>
                  <a:lnTo>
                    <a:pt x="2250" y="12827"/>
                  </a:lnTo>
                  <a:lnTo>
                    <a:pt x="2240" y="12760"/>
                  </a:lnTo>
                  <a:lnTo>
                    <a:pt x="2231" y="12695"/>
                  </a:lnTo>
                  <a:lnTo>
                    <a:pt x="2223" y="12628"/>
                  </a:lnTo>
                  <a:lnTo>
                    <a:pt x="2216" y="12563"/>
                  </a:lnTo>
                  <a:lnTo>
                    <a:pt x="2210" y="12496"/>
                  </a:lnTo>
                  <a:lnTo>
                    <a:pt x="2205" y="12431"/>
                  </a:lnTo>
                  <a:lnTo>
                    <a:pt x="2201" y="12364"/>
                  </a:lnTo>
                  <a:lnTo>
                    <a:pt x="2198" y="12299"/>
                  </a:lnTo>
                  <a:lnTo>
                    <a:pt x="2196" y="12232"/>
                  </a:lnTo>
                  <a:lnTo>
                    <a:pt x="2195" y="12167"/>
                  </a:lnTo>
                  <a:lnTo>
                    <a:pt x="2195" y="12101"/>
                  </a:lnTo>
                  <a:lnTo>
                    <a:pt x="2196" y="12035"/>
                  </a:lnTo>
                  <a:lnTo>
                    <a:pt x="2199" y="11969"/>
                  </a:lnTo>
                  <a:lnTo>
                    <a:pt x="2202" y="11904"/>
                  </a:lnTo>
                  <a:lnTo>
                    <a:pt x="2207" y="11838"/>
                  </a:lnTo>
                  <a:lnTo>
                    <a:pt x="2214" y="11773"/>
                  </a:lnTo>
                  <a:lnTo>
                    <a:pt x="2222" y="11708"/>
                  </a:lnTo>
                  <a:lnTo>
                    <a:pt x="2231" y="11643"/>
                  </a:lnTo>
                  <a:lnTo>
                    <a:pt x="2241" y="11577"/>
                  </a:lnTo>
                  <a:lnTo>
                    <a:pt x="2253" y="11513"/>
                  </a:lnTo>
                  <a:lnTo>
                    <a:pt x="2267" y="11448"/>
                  </a:lnTo>
                  <a:lnTo>
                    <a:pt x="2282" y="11384"/>
                  </a:lnTo>
                  <a:lnTo>
                    <a:pt x="2298" y="11319"/>
                  </a:lnTo>
                  <a:lnTo>
                    <a:pt x="2317" y="11256"/>
                  </a:lnTo>
                  <a:lnTo>
                    <a:pt x="2337" y="11191"/>
                  </a:lnTo>
                  <a:lnTo>
                    <a:pt x="2358" y="11128"/>
                  </a:lnTo>
                  <a:lnTo>
                    <a:pt x="2382" y="11064"/>
                  </a:lnTo>
                  <a:lnTo>
                    <a:pt x="2406" y="11001"/>
                  </a:lnTo>
                  <a:lnTo>
                    <a:pt x="2524" y="10712"/>
                  </a:lnTo>
                  <a:lnTo>
                    <a:pt x="2516" y="10678"/>
                  </a:lnTo>
                  <a:lnTo>
                    <a:pt x="2507" y="10645"/>
                  </a:lnTo>
                  <a:lnTo>
                    <a:pt x="2497" y="10611"/>
                  </a:lnTo>
                  <a:lnTo>
                    <a:pt x="2486" y="10578"/>
                  </a:lnTo>
                  <a:lnTo>
                    <a:pt x="2474" y="10545"/>
                  </a:lnTo>
                  <a:lnTo>
                    <a:pt x="2461" y="10513"/>
                  </a:lnTo>
                  <a:lnTo>
                    <a:pt x="2448" y="10480"/>
                  </a:lnTo>
                  <a:lnTo>
                    <a:pt x="2433" y="10449"/>
                  </a:lnTo>
                  <a:lnTo>
                    <a:pt x="2418" y="10418"/>
                  </a:lnTo>
                  <a:lnTo>
                    <a:pt x="2403" y="10387"/>
                  </a:lnTo>
                  <a:lnTo>
                    <a:pt x="2387" y="10355"/>
                  </a:lnTo>
                  <a:lnTo>
                    <a:pt x="2371" y="10324"/>
                  </a:lnTo>
                  <a:lnTo>
                    <a:pt x="2337" y="10263"/>
                  </a:lnTo>
                  <a:lnTo>
                    <a:pt x="2301" y="10202"/>
                  </a:lnTo>
                  <a:lnTo>
                    <a:pt x="2264" y="10142"/>
                  </a:lnTo>
                  <a:lnTo>
                    <a:pt x="2228" y="10082"/>
                  </a:lnTo>
                  <a:lnTo>
                    <a:pt x="2189" y="10022"/>
                  </a:lnTo>
                  <a:lnTo>
                    <a:pt x="2152" y="9962"/>
                  </a:lnTo>
                  <a:lnTo>
                    <a:pt x="2116" y="9902"/>
                  </a:lnTo>
                  <a:lnTo>
                    <a:pt x="2080" y="9841"/>
                  </a:lnTo>
                  <a:lnTo>
                    <a:pt x="2045" y="9780"/>
                  </a:lnTo>
                  <a:lnTo>
                    <a:pt x="2012" y="9718"/>
                  </a:lnTo>
                  <a:lnTo>
                    <a:pt x="1990" y="9671"/>
                  </a:lnTo>
                  <a:lnTo>
                    <a:pt x="1967" y="9624"/>
                  </a:lnTo>
                  <a:lnTo>
                    <a:pt x="1944" y="9576"/>
                  </a:lnTo>
                  <a:lnTo>
                    <a:pt x="1918" y="9530"/>
                  </a:lnTo>
                  <a:lnTo>
                    <a:pt x="1893" y="9483"/>
                  </a:lnTo>
                  <a:lnTo>
                    <a:pt x="1869" y="9437"/>
                  </a:lnTo>
                  <a:lnTo>
                    <a:pt x="1844" y="9391"/>
                  </a:lnTo>
                  <a:lnTo>
                    <a:pt x="1821" y="9343"/>
                  </a:lnTo>
                  <a:lnTo>
                    <a:pt x="1797" y="9296"/>
                  </a:lnTo>
                  <a:lnTo>
                    <a:pt x="1776" y="9248"/>
                  </a:lnTo>
                  <a:lnTo>
                    <a:pt x="1766" y="9223"/>
                  </a:lnTo>
                  <a:lnTo>
                    <a:pt x="1757" y="9199"/>
                  </a:lnTo>
                  <a:lnTo>
                    <a:pt x="1748" y="9175"/>
                  </a:lnTo>
                  <a:lnTo>
                    <a:pt x="1740" y="9150"/>
                  </a:lnTo>
                  <a:lnTo>
                    <a:pt x="1732" y="9125"/>
                  </a:lnTo>
                  <a:lnTo>
                    <a:pt x="1724" y="9099"/>
                  </a:lnTo>
                  <a:lnTo>
                    <a:pt x="1718" y="9074"/>
                  </a:lnTo>
                  <a:lnTo>
                    <a:pt x="1712" y="9048"/>
                  </a:lnTo>
                  <a:lnTo>
                    <a:pt x="1707" y="9022"/>
                  </a:lnTo>
                  <a:lnTo>
                    <a:pt x="1703" y="8995"/>
                  </a:lnTo>
                  <a:lnTo>
                    <a:pt x="1699" y="8968"/>
                  </a:lnTo>
                  <a:lnTo>
                    <a:pt x="1697" y="8941"/>
                  </a:lnTo>
                  <a:lnTo>
                    <a:pt x="1687" y="8897"/>
                  </a:lnTo>
                  <a:lnTo>
                    <a:pt x="1679" y="8852"/>
                  </a:lnTo>
                  <a:lnTo>
                    <a:pt x="1673" y="8809"/>
                  </a:lnTo>
                  <a:lnTo>
                    <a:pt x="1670" y="8766"/>
                  </a:lnTo>
                  <a:lnTo>
                    <a:pt x="1668" y="8722"/>
                  </a:lnTo>
                  <a:lnTo>
                    <a:pt x="1668" y="8680"/>
                  </a:lnTo>
                  <a:lnTo>
                    <a:pt x="1670" y="8639"/>
                  </a:lnTo>
                  <a:lnTo>
                    <a:pt x="1674" y="8597"/>
                  </a:lnTo>
                  <a:lnTo>
                    <a:pt x="1679" y="8556"/>
                  </a:lnTo>
                  <a:lnTo>
                    <a:pt x="1686" y="8516"/>
                  </a:lnTo>
                  <a:lnTo>
                    <a:pt x="1694" y="8475"/>
                  </a:lnTo>
                  <a:lnTo>
                    <a:pt x="1704" y="8435"/>
                  </a:lnTo>
                  <a:lnTo>
                    <a:pt x="1714" y="8396"/>
                  </a:lnTo>
                  <a:lnTo>
                    <a:pt x="1726" y="8357"/>
                  </a:lnTo>
                  <a:lnTo>
                    <a:pt x="1739" y="8317"/>
                  </a:lnTo>
                  <a:lnTo>
                    <a:pt x="1754" y="8279"/>
                  </a:lnTo>
                  <a:lnTo>
                    <a:pt x="1769" y="8241"/>
                  </a:lnTo>
                  <a:lnTo>
                    <a:pt x="1785" y="8203"/>
                  </a:lnTo>
                  <a:lnTo>
                    <a:pt x="1802" y="8166"/>
                  </a:lnTo>
                  <a:lnTo>
                    <a:pt x="1821" y="8129"/>
                  </a:lnTo>
                  <a:lnTo>
                    <a:pt x="1840" y="8091"/>
                  </a:lnTo>
                  <a:lnTo>
                    <a:pt x="1859" y="8055"/>
                  </a:lnTo>
                  <a:lnTo>
                    <a:pt x="1879" y="8019"/>
                  </a:lnTo>
                  <a:lnTo>
                    <a:pt x="1900" y="7983"/>
                  </a:lnTo>
                  <a:lnTo>
                    <a:pt x="1944" y="7911"/>
                  </a:lnTo>
                  <a:lnTo>
                    <a:pt x="1988" y="7840"/>
                  </a:lnTo>
                  <a:lnTo>
                    <a:pt x="2033" y="7771"/>
                  </a:lnTo>
                  <a:lnTo>
                    <a:pt x="2080" y="7702"/>
                  </a:lnTo>
                  <a:lnTo>
                    <a:pt x="2079" y="7655"/>
                  </a:lnTo>
                  <a:lnTo>
                    <a:pt x="2079" y="7610"/>
                  </a:lnTo>
                  <a:lnTo>
                    <a:pt x="2080" y="7565"/>
                  </a:lnTo>
                  <a:lnTo>
                    <a:pt x="2081" y="7520"/>
                  </a:lnTo>
                  <a:lnTo>
                    <a:pt x="2080" y="7476"/>
                  </a:lnTo>
                  <a:lnTo>
                    <a:pt x="2078" y="7431"/>
                  </a:lnTo>
                  <a:lnTo>
                    <a:pt x="2076" y="7409"/>
                  </a:lnTo>
                  <a:lnTo>
                    <a:pt x="2073" y="7386"/>
                  </a:lnTo>
                  <a:lnTo>
                    <a:pt x="2069" y="7364"/>
                  </a:lnTo>
                  <a:lnTo>
                    <a:pt x="2064" y="7340"/>
                  </a:lnTo>
                  <a:lnTo>
                    <a:pt x="2023" y="7357"/>
                  </a:lnTo>
                  <a:lnTo>
                    <a:pt x="1983" y="7374"/>
                  </a:lnTo>
                  <a:lnTo>
                    <a:pt x="1963" y="7383"/>
                  </a:lnTo>
                  <a:lnTo>
                    <a:pt x="1942" y="7391"/>
                  </a:lnTo>
                  <a:lnTo>
                    <a:pt x="1921" y="7399"/>
                  </a:lnTo>
                  <a:lnTo>
                    <a:pt x="1900" y="7406"/>
                  </a:lnTo>
                  <a:lnTo>
                    <a:pt x="1879" y="7412"/>
                  </a:lnTo>
                  <a:lnTo>
                    <a:pt x="1858" y="7417"/>
                  </a:lnTo>
                  <a:lnTo>
                    <a:pt x="1837" y="7420"/>
                  </a:lnTo>
                  <a:lnTo>
                    <a:pt x="1815" y="7423"/>
                  </a:lnTo>
                  <a:lnTo>
                    <a:pt x="1792" y="7423"/>
                  </a:lnTo>
                  <a:lnTo>
                    <a:pt x="1770" y="7422"/>
                  </a:lnTo>
                  <a:lnTo>
                    <a:pt x="1758" y="7421"/>
                  </a:lnTo>
                  <a:lnTo>
                    <a:pt x="1747" y="7419"/>
                  </a:lnTo>
                  <a:lnTo>
                    <a:pt x="1736" y="7417"/>
                  </a:lnTo>
                  <a:lnTo>
                    <a:pt x="1724" y="7414"/>
                  </a:lnTo>
                  <a:lnTo>
                    <a:pt x="1706" y="7403"/>
                  </a:lnTo>
                  <a:lnTo>
                    <a:pt x="1688" y="7391"/>
                  </a:lnTo>
                  <a:lnTo>
                    <a:pt x="1669" y="7379"/>
                  </a:lnTo>
                  <a:lnTo>
                    <a:pt x="1652" y="7366"/>
                  </a:lnTo>
                  <a:lnTo>
                    <a:pt x="1636" y="7353"/>
                  </a:lnTo>
                  <a:lnTo>
                    <a:pt x="1619" y="7339"/>
                  </a:lnTo>
                  <a:lnTo>
                    <a:pt x="1604" y="7325"/>
                  </a:lnTo>
                  <a:lnTo>
                    <a:pt x="1588" y="7310"/>
                  </a:lnTo>
                  <a:lnTo>
                    <a:pt x="1558" y="7281"/>
                  </a:lnTo>
                  <a:lnTo>
                    <a:pt x="1529" y="7250"/>
                  </a:lnTo>
                  <a:lnTo>
                    <a:pt x="1501" y="7217"/>
                  </a:lnTo>
                  <a:lnTo>
                    <a:pt x="1475" y="7185"/>
                  </a:lnTo>
                  <a:lnTo>
                    <a:pt x="1449" y="7151"/>
                  </a:lnTo>
                  <a:lnTo>
                    <a:pt x="1423" y="7117"/>
                  </a:lnTo>
                  <a:lnTo>
                    <a:pt x="1399" y="7082"/>
                  </a:lnTo>
                  <a:lnTo>
                    <a:pt x="1375" y="7047"/>
                  </a:lnTo>
                  <a:lnTo>
                    <a:pt x="1327" y="6978"/>
                  </a:lnTo>
                  <a:lnTo>
                    <a:pt x="1279" y="6909"/>
                  </a:lnTo>
                  <a:lnTo>
                    <a:pt x="1264" y="6882"/>
                  </a:lnTo>
                  <a:lnTo>
                    <a:pt x="1250" y="6856"/>
                  </a:lnTo>
                  <a:lnTo>
                    <a:pt x="1236" y="6828"/>
                  </a:lnTo>
                  <a:lnTo>
                    <a:pt x="1223" y="6800"/>
                  </a:lnTo>
                  <a:lnTo>
                    <a:pt x="1198" y="6746"/>
                  </a:lnTo>
                  <a:lnTo>
                    <a:pt x="1173" y="6690"/>
                  </a:lnTo>
                  <a:lnTo>
                    <a:pt x="1150" y="6634"/>
                  </a:lnTo>
                  <a:lnTo>
                    <a:pt x="1127" y="6577"/>
                  </a:lnTo>
                  <a:lnTo>
                    <a:pt x="1105" y="6521"/>
                  </a:lnTo>
                  <a:lnTo>
                    <a:pt x="1083" y="6466"/>
                  </a:lnTo>
                  <a:lnTo>
                    <a:pt x="1060" y="6409"/>
                  </a:lnTo>
                  <a:lnTo>
                    <a:pt x="1035" y="6354"/>
                  </a:lnTo>
                  <a:lnTo>
                    <a:pt x="1010" y="6298"/>
                  </a:lnTo>
                  <a:lnTo>
                    <a:pt x="984" y="6244"/>
                  </a:lnTo>
                  <a:lnTo>
                    <a:pt x="970" y="6218"/>
                  </a:lnTo>
                  <a:lnTo>
                    <a:pt x="955" y="6190"/>
                  </a:lnTo>
                  <a:lnTo>
                    <a:pt x="940" y="6164"/>
                  </a:lnTo>
                  <a:lnTo>
                    <a:pt x="923" y="6138"/>
                  </a:lnTo>
                  <a:lnTo>
                    <a:pt x="906" y="6113"/>
                  </a:lnTo>
                  <a:lnTo>
                    <a:pt x="889" y="6087"/>
                  </a:lnTo>
                  <a:lnTo>
                    <a:pt x="871" y="6061"/>
                  </a:lnTo>
                  <a:lnTo>
                    <a:pt x="852" y="6037"/>
                  </a:lnTo>
                  <a:lnTo>
                    <a:pt x="849" y="6042"/>
                  </a:lnTo>
                  <a:lnTo>
                    <a:pt x="846" y="6046"/>
                  </a:lnTo>
                  <a:lnTo>
                    <a:pt x="842" y="6049"/>
                  </a:lnTo>
                  <a:lnTo>
                    <a:pt x="837" y="6051"/>
                  </a:lnTo>
                  <a:lnTo>
                    <a:pt x="833" y="6052"/>
                  </a:lnTo>
                  <a:lnTo>
                    <a:pt x="828" y="6053"/>
                  </a:lnTo>
                  <a:lnTo>
                    <a:pt x="822" y="6052"/>
                  </a:lnTo>
                  <a:lnTo>
                    <a:pt x="817" y="6051"/>
                  </a:lnTo>
                  <a:lnTo>
                    <a:pt x="793" y="6044"/>
                  </a:lnTo>
                  <a:lnTo>
                    <a:pt x="773" y="6037"/>
                  </a:lnTo>
                  <a:lnTo>
                    <a:pt x="737" y="6036"/>
                  </a:lnTo>
                  <a:lnTo>
                    <a:pt x="699" y="6035"/>
                  </a:lnTo>
                  <a:lnTo>
                    <a:pt x="661" y="6033"/>
                  </a:lnTo>
                  <a:lnTo>
                    <a:pt x="624" y="6030"/>
                  </a:lnTo>
                  <a:lnTo>
                    <a:pt x="586" y="6027"/>
                  </a:lnTo>
                  <a:lnTo>
                    <a:pt x="550" y="6021"/>
                  </a:lnTo>
                  <a:lnTo>
                    <a:pt x="531" y="6018"/>
                  </a:lnTo>
                  <a:lnTo>
                    <a:pt x="513" y="6014"/>
                  </a:lnTo>
                  <a:lnTo>
                    <a:pt x="495" y="6010"/>
                  </a:lnTo>
                  <a:lnTo>
                    <a:pt x="478" y="6005"/>
                  </a:lnTo>
                  <a:lnTo>
                    <a:pt x="461" y="6000"/>
                  </a:lnTo>
                  <a:lnTo>
                    <a:pt x="445" y="5994"/>
                  </a:lnTo>
                  <a:lnTo>
                    <a:pt x="428" y="5987"/>
                  </a:lnTo>
                  <a:lnTo>
                    <a:pt x="412" y="5980"/>
                  </a:lnTo>
                  <a:lnTo>
                    <a:pt x="396" y="5972"/>
                  </a:lnTo>
                  <a:lnTo>
                    <a:pt x="381" y="5963"/>
                  </a:lnTo>
                  <a:lnTo>
                    <a:pt x="367" y="5953"/>
                  </a:lnTo>
                  <a:lnTo>
                    <a:pt x="353" y="5943"/>
                  </a:lnTo>
                  <a:lnTo>
                    <a:pt x="340" y="5931"/>
                  </a:lnTo>
                  <a:lnTo>
                    <a:pt x="327" y="5919"/>
                  </a:lnTo>
                  <a:lnTo>
                    <a:pt x="315" y="5906"/>
                  </a:lnTo>
                  <a:lnTo>
                    <a:pt x="303" y="5892"/>
                  </a:lnTo>
                  <a:lnTo>
                    <a:pt x="293" y="5877"/>
                  </a:lnTo>
                  <a:lnTo>
                    <a:pt x="282" y="5861"/>
                  </a:lnTo>
                  <a:lnTo>
                    <a:pt x="272" y="5844"/>
                  </a:lnTo>
                  <a:lnTo>
                    <a:pt x="264" y="5824"/>
                  </a:lnTo>
                  <a:lnTo>
                    <a:pt x="259" y="5811"/>
                  </a:lnTo>
                  <a:lnTo>
                    <a:pt x="254" y="5799"/>
                  </a:lnTo>
                  <a:lnTo>
                    <a:pt x="249" y="5787"/>
                  </a:lnTo>
                  <a:lnTo>
                    <a:pt x="242" y="5776"/>
                  </a:lnTo>
                  <a:lnTo>
                    <a:pt x="228" y="5755"/>
                  </a:lnTo>
                  <a:lnTo>
                    <a:pt x="213" y="5734"/>
                  </a:lnTo>
                  <a:lnTo>
                    <a:pt x="198" y="5713"/>
                  </a:lnTo>
                  <a:lnTo>
                    <a:pt x="185" y="5691"/>
                  </a:lnTo>
                  <a:lnTo>
                    <a:pt x="178" y="5679"/>
                  </a:lnTo>
                  <a:lnTo>
                    <a:pt x="172" y="5668"/>
                  </a:lnTo>
                  <a:lnTo>
                    <a:pt x="167" y="5655"/>
                  </a:lnTo>
                  <a:lnTo>
                    <a:pt x="162" y="5643"/>
                  </a:lnTo>
                  <a:lnTo>
                    <a:pt x="145" y="5628"/>
                  </a:lnTo>
                  <a:lnTo>
                    <a:pt x="129" y="5612"/>
                  </a:lnTo>
                  <a:lnTo>
                    <a:pt x="114" y="5595"/>
                  </a:lnTo>
                  <a:lnTo>
                    <a:pt x="101" y="5575"/>
                  </a:lnTo>
                  <a:lnTo>
                    <a:pt x="89" y="5556"/>
                  </a:lnTo>
                  <a:lnTo>
                    <a:pt x="79" y="5536"/>
                  </a:lnTo>
                  <a:lnTo>
                    <a:pt x="70" y="5515"/>
                  </a:lnTo>
                  <a:lnTo>
                    <a:pt x="62" y="5493"/>
                  </a:lnTo>
                  <a:lnTo>
                    <a:pt x="55" y="5471"/>
                  </a:lnTo>
                  <a:lnTo>
                    <a:pt x="50" y="5446"/>
                  </a:lnTo>
                  <a:lnTo>
                    <a:pt x="47" y="5423"/>
                  </a:lnTo>
                  <a:lnTo>
                    <a:pt x="44" y="5398"/>
                  </a:lnTo>
                  <a:lnTo>
                    <a:pt x="43" y="5373"/>
                  </a:lnTo>
                  <a:lnTo>
                    <a:pt x="43" y="5348"/>
                  </a:lnTo>
                  <a:lnTo>
                    <a:pt x="45" y="5322"/>
                  </a:lnTo>
                  <a:lnTo>
                    <a:pt x="48" y="5296"/>
                  </a:lnTo>
                  <a:lnTo>
                    <a:pt x="40" y="5292"/>
                  </a:lnTo>
                  <a:lnTo>
                    <a:pt x="33" y="5287"/>
                  </a:lnTo>
                  <a:lnTo>
                    <a:pt x="27" y="5282"/>
                  </a:lnTo>
                  <a:lnTo>
                    <a:pt x="22" y="5277"/>
                  </a:lnTo>
                  <a:lnTo>
                    <a:pt x="18" y="5272"/>
                  </a:lnTo>
                  <a:lnTo>
                    <a:pt x="14" y="5266"/>
                  </a:lnTo>
                  <a:lnTo>
                    <a:pt x="11" y="5261"/>
                  </a:lnTo>
                  <a:lnTo>
                    <a:pt x="8" y="5255"/>
                  </a:lnTo>
                  <a:lnTo>
                    <a:pt x="4" y="5243"/>
                  </a:lnTo>
                  <a:lnTo>
                    <a:pt x="1" y="5231"/>
                  </a:lnTo>
                  <a:lnTo>
                    <a:pt x="0" y="5218"/>
                  </a:lnTo>
                  <a:lnTo>
                    <a:pt x="0" y="5205"/>
                  </a:lnTo>
                  <a:lnTo>
                    <a:pt x="2" y="5177"/>
                  </a:lnTo>
                  <a:lnTo>
                    <a:pt x="4" y="5149"/>
                  </a:lnTo>
                  <a:lnTo>
                    <a:pt x="5" y="5134"/>
                  </a:lnTo>
                  <a:lnTo>
                    <a:pt x="6" y="5120"/>
                  </a:lnTo>
                  <a:lnTo>
                    <a:pt x="5" y="5106"/>
                  </a:lnTo>
                  <a:lnTo>
                    <a:pt x="3" y="5092"/>
                  </a:lnTo>
                  <a:lnTo>
                    <a:pt x="64" y="4969"/>
                  </a:lnTo>
                  <a:lnTo>
                    <a:pt x="56" y="4958"/>
                  </a:lnTo>
                  <a:lnTo>
                    <a:pt x="48" y="4944"/>
                  </a:lnTo>
                  <a:lnTo>
                    <a:pt x="40" y="4931"/>
                  </a:lnTo>
                  <a:lnTo>
                    <a:pt x="33" y="4918"/>
                  </a:lnTo>
                  <a:lnTo>
                    <a:pt x="26" y="4905"/>
                  </a:lnTo>
                  <a:lnTo>
                    <a:pt x="21" y="4891"/>
                  </a:lnTo>
                  <a:lnTo>
                    <a:pt x="16" y="4877"/>
                  </a:lnTo>
                  <a:lnTo>
                    <a:pt x="12" y="4862"/>
                  </a:lnTo>
                  <a:lnTo>
                    <a:pt x="10" y="4848"/>
                  </a:lnTo>
                  <a:lnTo>
                    <a:pt x="8" y="4833"/>
                  </a:lnTo>
                  <a:lnTo>
                    <a:pt x="8" y="4817"/>
                  </a:lnTo>
                  <a:lnTo>
                    <a:pt x="9" y="4802"/>
                  </a:lnTo>
                  <a:lnTo>
                    <a:pt x="12" y="4787"/>
                  </a:lnTo>
                  <a:lnTo>
                    <a:pt x="16" y="4773"/>
                  </a:lnTo>
                  <a:lnTo>
                    <a:pt x="23" y="4758"/>
                  </a:lnTo>
                  <a:lnTo>
                    <a:pt x="31" y="4743"/>
                  </a:lnTo>
                  <a:lnTo>
                    <a:pt x="37" y="4732"/>
                  </a:lnTo>
                  <a:lnTo>
                    <a:pt x="45" y="4723"/>
                  </a:lnTo>
                  <a:lnTo>
                    <a:pt x="54" y="4716"/>
                  </a:lnTo>
                  <a:lnTo>
                    <a:pt x="62" y="4710"/>
                  </a:lnTo>
                  <a:lnTo>
                    <a:pt x="72" y="4705"/>
                  </a:lnTo>
                  <a:lnTo>
                    <a:pt x="82" y="4701"/>
                  </a:lnTo>
                  <a:lnTo>
                    <a:pt x="92" y="4698"/>
                  </a:lnTo>
                  <a:lnTo>
                    <a:pt x="103" y="4696"/>
                  </a:lnTo>
                  <a:lnTo>
                    <a:pt x="114" y="4696"/>
                  </a:lnTo>
                  <a:lnTo>
                    <a:pt x="125" y="4696"/>
                  </a:lnTo>
                  <a:lnTo>
                    <a:pt x="136" y="4698"/>
                  </a:lnTo>
                  <a:lnTo>
                    <a:pt x="147" y="4701"/>
                  </a:lnTo>
                  <a:lnTo>
                    <a:pt x="170" y="4706"/>
                  </a:lnTo>
                  <a:lnTo>
                    <a:pt x="190" y="4713"/>
                  </a:lnTo>
                  <a:lnTo>
                    <a:pt x="208" y="4723"/>
                  </a:lnTo>
                  <a:lnTo>
                    <a:pt x="225" y="4733"/>
                  </a:lnTo>
                  <a:lnTo>
                    <a:pt x="241" y="4744"/>
                  </a:lnTo>
                  <a:lnTo>
                    <a:pt x="257" y="4755"/>
                  </a:lnTo>
                  <a:lnTo>
                    <a:pt x="271" y="4768"/>
                  </a:lnTo>
                  <a:lnTo>
                    <a:pt x="286" y="4781"/>
                  </a:lnTo>
                  <a:lnTo>
                    <a:pt x="301" y="4794"/>
                  </a:lnTo>
                  <a:lnTo>
                    <a:pt x="314" y="4808"/>
                  </a:lnTo>
                  <a:lnTo>
                    <a:pt x="340" y="4839"/>
                  </a:lnTo>
                  <a:lnTo>
                    <a:pt x="364" y="4869"/>
                  </a:lnTo>
                  <a:lnTo>
                    <a:pt x="388" y="4901"/>
                  </a:lnTo>
                  <a:lnTo>
                    <a:pt x="412" y="4933"/>
                  </a:lnTo>
                  <a:lnTo>
                    <a:pt x="437" y="4966"/>
                  </a:lnTo>
                  <a:lnTo>
                    <a:pt x="461" y="4997"/>
                  </a:lnTo>
                  <a:lnTo>
                    <a:pt x="474" y="5012"/>
                  </a:lnTo>
                  <a:lnTo>
                    <a:pt x="487" y="5027"/>
                  </a:lnTo>
                  <a:lnTo>
                    <a:pt x="500" y="5042"/>
                  </a:lnTo>
                  <a:lnTo>
                    <a:pt x="514" y="5056"/>
                  </a:lnTo>
                  <a:lnTo>
                    <a:pt x="528" y="5069"/>
                  </a:lnTo>
                  <a:lnTo>
                    <a:pt x="543" y="5083"/>
                  </a:lnTo>
                  <a:lnTo>
                    <a:pt x="559" y="5096"/>
                  </a:lnTo>
                  <a:lnTo>
                    <a:pt x="575" y="5108"/>
                  </a:lnTo>
                  <a:lnTo>
                    <a:pt x="592" y="5119"/>
                  </a:lnTo>
                  <a:lnTo>
                    <a:pt x="609" y="5129"/>
                  </a:lnTo>
                  <a:lnTo>
                    <a:pt x="627" y="5138"/>
                  </a:lnTo>
                  <a:lnTo>
                    <a:pt x="647" y="5147"/>
                  </a:lnTo>
                  <a:lnTo>
                    <a:pt x="648" y="5119"/>
                  </a:lnTo>
                  <a:lnTo>
                    <a:pt x="648" y="5091"/>
                  </a:lnTo>
                  <a:lnTo>
                    <a:pt x="648" y="5064"/>
                  </a:lnTo>
                  <a:lnTo>
                    <a:pt x="647" y="5038"/>
                  </a:lnTo>
                  <a:lnTo>
                    <a:pt x="647" y="5013"/>
                  </a:lnTo>
                  <a:lnTo>
                    <a:pt x="647" y="4988"/>
                  </a:lnTo>
                  <a:lnTo>
                    <a:pt x="647" y="4964"/>
                  </a:lnTo>
                  <a:lnTo>
                    <a:pt x="649" y="4940"/>
                  </a:lnTo>
                  <a:lnTo>
                    <a:pt x="653" y="4917"/>
                  </a:lnTo>
                  <a:lnTo>
                    <a:pt x="658" y="4895"/>
                  </a:lnTo>
                  <a:lnTo>
                    <a:pt x="661" y="4884"/>
                  </a:lnTo>
                  <a:lnTo>
                    <a:pt x="665" y="4874"/>
                  </a:lnTo>
                  <a:lnTo>
                    <a:pt x="670" y="4863"/>
                  </a:lnTo>
                  <a:lnTo>
                    <a:pt x="676" y="4853"/>
                  </a:lnTo>
                  <a:lnTo>
                    <a:pt x="682" y="4843"/>
                  </a:lnTo>
                  <a:lnTo>
                    <a:pt x="688" y="4833"/>
                  </a:lnTo>
                  <a:lnTo>
                    <a:pt x="696" y="4822"/>
                  </a:lnTo>
                  <a:lnTo>
                    <a:pt x="704" y="4812"/>
                  </a:lnTo>
                  <a:lnTo>
                    <a:pt x="713" y="4803"/>
                  </a:lnTo>
                  <a:lnTo>
                    <a:pt x="723" y="4793"/>
                  </a:lnTo>
                  <a:lnTo>
                    <a:pt x="734" y="4784"/>
                  </a:lnTo>
                  <a:lnTo>
                    <a:pt x="746" y="4775"/>
                  </a:lnTo>
                  <a:lnTo>
                    <a:pt x="756" y="4773"/>
                  </a:lnTo>
                  <a:lnTo>
                    <a:pt x="765" y="4773"/>
                  </a:lnTo>
                  <a:lnTo>
                    <a:pt x="774" y="4774"/>
                  </a:lnTo>
                  <a:lnTo>
                    <a:pt x="783" y="4776"/>
                  </a:lnTo>
                  <a:lnTo>
                    <a:pt x="792" y="4779"/>
                  </a:lnTo>
                  <a:lnTo>
                    <a:pt x="801" y="4783"/>
                  </a:lnTo>
                  <a:lnTo>
                    <a:pt x="809" y="4788"/>
                  </a:lnTo>
                  <a:lnTo>
                    <a:pt x="818" y="4793"/>
                  </a:lnTo>
                  <a:lnTo>
                    <a:pt x="849" y="4820"/>
                  </a:lnTo>
                  <a:lnTo>
                    <a:pt x="880" y="4847"/>
                  </a:lnTo>
                  <a:lnTo>
                    <a:pt x="890" y="4864"/>
                  </a:lnTo>
                  <a:lnTo>
                    <a:pt x="899" y="4881"/>
                  </a:lnTo>
                  <a:lnTo>
                    <a:pt x="906" y="4899"/>
                  </a:lnTo>
                  <a:lnTo>
                    <a:pt x="912" y="4918"/>
                  </a:lnTo>
                  <a:lnTo>
                    <a:pt x="917" y="4937"/>
                  </a:lnTo>
                  <a:lnTo>
                    <a:pt x="921" y="4957"/>
                  </a:lnTo>
                  <a:lnTo>
                    <a:pt x="926" y="4976"/>
                  </a:lnTo>
                  <a:lnTo>
                    <a:pt x="929" y="4996"/>
                  </a:lnTo>
                  <a:lnTo>
                    <a:pt x="935" y="5035"/>
                  </a:lnTo>
                  <a:lnTo>
                    <a:pt x="942" y="5074"/>
                  </a:lnTo>
                  <a:lnTo>
                    <a:pt x="947" y="5093"/>
                  </a:lnTo>
                  <a:lnTo>
                    <a:pt x="953" y="5112"/>
                  </a:lnTo>
                  <a:lnTo>
                    <a:pt x="961" y="5129"/>
                  </a:lnTo>
                  <a:lnTo>
                    <a:pt x="970" y="5147"/>
                  </a:lnTo>
                  <a:lnTo>
                    <a:pt x="984" y="5165"/>
                  </a:lnTo>
                  <a:lnTo>
                    <a:pt x="999" y="5183"/>
                  </a:lnTo>
                  <a:lnTo>
                    <a:pt x="1015" y="5199"/>
                  </a:lnTo>
                  <a:lnTo>
                    <a:pt x="1033" y="5216"/>
                  </a:lnTo>
                  <a:lnTo>
                    <a:pt x="1071" y="5245"/>
                  </a:lnTo>
                  <a:lnTo>
                    <a:pt x="1108" y="5275"/>
                  </a:lnTo>
                  <a:lnTo>
                    <a:pt x="1126" y="5290"/>
                  </a:lnTo>
                  <a:lnTo>
                    <a:pt x="1144" y="5306"/>
                  </a:lnTo>
                  <a:lnTo>
                    <a:pt x="1160" y="5322"/>
                  </a:lnTo>
                  <a:lnTo>
                    <a:pt x="1176" y="5341"/>
                  </a:lnTo>
                  <a:lnTo>
                    <a:pt x="1184" y="5350"/>
                  </a:lnTo>
                  <a:lnTo>
                    <a:pt x="1190" y="5359"/>
                  </a:lnTo>
                  <a:lnTo>
                    <a:pt x="1196" y="5369"/>
                  </a:lnTo>
                  <a:lnTo>
                    <a:pt x="1202" y="5380"/>
                  </a:lnTo>
                  <a:lnTo>
                    <a:pt x="1207" y="5390"/>
                  </a:lnTo>
                  <a:lnTo>
                    <a:pt x="1212" y="5402"/>
                  </a:lnTo>
                  <a:lnTo>
                    <a:pt x="1216" y="5413"/>
                  </a:lnTo>
                  <a:lnTo>
                    <a:pt x="1219" y="5425"/>
                  </a:lnTo>
                  <a:lnTo>
                    <a:pt x="1222" y="5443"/>
                  </a:lnTo>
                  <a:lnTo>
                    <a:pt x="1224" y="5462"/>
                  </a:lnTo>
                  <a:lnTo>
                    <a:pt x="1225" y="5480"/>
                  </a:lnTo>
                  <a:lnTo>
                    <a:pt x="1225" y="5498"/>
                  </a:lnTo>
                  <a:lnTo>
                    <a:pt x="1225" y="5516"/>
                  </a:lnTo>
                  <a:lnTo>
                    <a:pt x="1224" y="5534"/>
                  </a:lnTo>
                  <a:lnTo>
                    <a:pt x="1223" y="5551"/>
                  </a:lnTo>
                  <a:lnTo>
                    <a:pt x="1221" y="5569"/>
                  </a:lnTo>
                  <a:lnTo>
                    <a:pt x="1218" y="5587"/>
                  </a:lnTo>
                  <a:lnTo>
                    <a:pt x="1215" y="5604"/>
                  </a:lnTo>
                  <a:lnTo>
                    <a:pt x="1211" y="5621"/>
                  </a:lnTo>
                  <a:lnTo>
                    <a:pt x="1207" y="5638"/>
                  </a:lnTo>
                  <a:lnTo>
                    <a:pt x="1202" y="5654"/>
                  </a:lnTo>
                  <a:lnTo>
                    <a:pt x="1197" y="5671"/>
                  </a:lnTo>
                  <a:lnTo>
                    <a:pt x="1191" y="5686"/>
                  </a:lnTo>
                  <a:lnTo>
                    <a:pt x="1185" y="5702"/>
                  </a:lnTo>
                  <a:lnTo>
                    <a:pt x="1215" y="5736"/>
                  </a:lnTo>
                  <a:lnTo>
                    <a:pt x="1246" y="5769"/>
                  </a:lnTo>
                  <a:lnTo>
                    <a:pt x="1279" y="5803"/>
                  </a:lnTo>
                  <a:lnTo>
                    <a:pt x="1313" y="5837"/>
                  </a:lnTo>
                  <a:lnTo>
                    <a:pt x="1381" y="5904"/>
                  </a:lnTo>
                  <a:lnTo>
                    <a:pt x="1450" y="5974"/>
                  </a:lnTo>
                  <a:lnTo>
                    <a:pt x="1484" y="6008"/>
                  </a:lnTo>
                  <a:lnTo>
                    <a:pt x="1517" y="6043"/>
                  </a:lnTo>
                  <a:lnTo>
                    <a:pt x="1549" y="6078"/>
                  </a:lnTo>
                  <a:lnTo>
                    <a:pt x="1582" y="6115"/>
                  </a:lnTo>
                  <a:lnTo>
                    <a:pt x="1611" y="6151"/>
                  </a:lnTo>
                  <a:lnTo>
                    <a:pt x="1640" y="6188"/>
                  </a:lnTo>
                  <a:lnTo>
                    <a:pt x="1666" y="6226"/>
                  </a:lnTo>
                  <a:lnTo>
                    <a:pt x="1692" y="6263"/>
                  </a:lnTo>
                  <a:lnTo>
                    <a:pt x="1680" y="6302"/>
                  </a:lnTo>
                  <a:lnTo>
                    <a:pt x="1686" y="6304"/>
                  </a:lnTo>
                  <a:lnTo>
                    <a:pt x="1692" y="6304"/>
                  </a:lnTo>
                  <a:lnTo>
                    <a:pt x="1697" y="6305"/>
                  </a:lnTo>
                  <a:lnTo>
                    <a:pt x="1702" y="6304"/>
                  </a:lnTo>
                  <a:lnTo>
                    <a:pt x="1712" y="6301"/>
                  </a:lnTo>
                  <a:lnTo>
                    <a:pt x="1720" y="6297"/>
                  </a:lnTo>
                  <a:lnTo>
                    <a:pt x="1729" y="6293"/>
                  </a:lnTo>
                  <a:lnTo>
                    <a:pt x="1738" y="6289"/>
                  </a:lnTo>
                  <a:lnTo>
                    <a:pt x="1743" y="6288"/>
                  </a:lnTo>
                  <a:lnTo>
                    <a:pt x="1748" y="6286"/>
                  </a:lnTo>
                  <a:lnTo>
                    <a:pt x="1753" y="6286"/>
                  </a:lnTo>
                  <a:lnTo>
                    <a:pt x="1758" y="6286"/>
                  </a:lnTo>
                  <a:lnTo>
                    <a:pt x="1740" y="6263"/>
                  </a:lnTo>
                  <a:lnTo>
                    <a:pt x="1744" y="6244"/>
                  </a:lnTo>
                  <a:lnTo>
                    <a:pt x="1748" y="6226"/>
                  </a:lnTo>
                  <a:lnTo>
                    <a:pt x="1753" y="6207"/>
                  </a:lnTo>
                  <a:lnTo>
                    <a:pt x="1759" y="6189"/>
                  </a:lnTo>
                  <a:lnTo>
                    <a:pt x="1772" y="6153"/>
                  </a:lnTo>
                  <a:lnTo>
                    <a:pt x="1785" y="6118"/>
                  </a:lnTo>
                  <a:lnTo>
                    <a:pt x="1792" y="6100"/>
                  </a:lnTo>
                  <a:lnTo>
                    <a:pt x="1797" y="6081"/>
                  </a:lnTo>
                  <a:lnTo>
                    <a:pt x="1803" y="6063"/>
                  </a:lnTo>
                  <a:lnTo>
                    <a:pt x="1807" y="6045"/>
                  </a:lnTo>
                  <a:lnTo>
                    <a:pt x="1812" y="6027"/>
                  </a:lnTo>
                  <a:lnTo>
                    <a:pt x="1814" y="6008"/>
                  </a:lnTo>
                  <a:lnTo>
                    <a:pt x="1815" y="5990"/>
                  </a:lnTo>
                  <a:lnTo>
                    <a:pt x="1814" y="5970"/>
                  </a:lnTo>
                  <a:lnTo>
                    <a:pt x="1807" y="5965"/>
                  </a:lnTo>
                  <a:lnTo>
                    <a:pt x="1802" y="5958"/>
                  </a:lnTo>
                  <a:lnTo>
                    <a:pt x="1797" y="5952"/>
                  </a:lnTo>
                  <a:lnTo>
                    <a:pt x="1794" y="5946"/>
                  </a:lnTo>
                  <a:lnTo>
                    <a:pt x="1791" y="5939"/>
                  </a:lnTo>
                  <a:lnTo>
                    <a:pt x="1788" y="5933"/>
                  </a:lnTo>
                  <a:lnTo>
                    <a:pt x="1787" y="5927"/>
                  </a:lnTo>
                  <a:lnTo>
                    <a:pt x="1786" y="5920"/>
                  </a:lnTo>
                  <a:lnTo>
                    <a:pt x="1785" y="5907"/>
                  </a:lnTo>
                  <a:lnTo>
                    <a:pt x="1786" y="5894"/>
                  </a:lnTo>
                  <a:lnTo>
                    <a:pt x="1789" y="5880"/>
                  </a:lnTo>
                  <a:lnTo>
                    <a:pt x="1793" y="5866"/>
                  </a:lnTo>
                  <a:lnTo>
                    <a:pt x="1802" y="5838"/>
                  </a:lnTo>
                  <a:lnTo>
                    <a:pt x="1811" y="5807"/>
                  </a:lnTo>
                  <a:lnTo>
                    <a:pt x="1814" y="5792"/>
                  </a:lnTo>
                  <a:lnTo>
                    <a:pt x="1816" y="5777"/>
                  </a:lnTo>
                  <a:lnTo>
                    <a:pt x="1816" y="5770"/>
                  </a:lnTo>
                  <a:lnTo>
                    <a:pt x="1816" y="5762"/>
                  </a:lnTo>
                  <a:lnTo>
                    <a:pt x="1816" y="5754"/>
                  </a:lnTo>
                  <a:lnTo>
                    <a:pt x="1814" y="5746"/>
                  </a:lnTo>
                  <a:lnTo>
                    <a:pt x="1808" y="5729"/>
                  </a:lnTo>
                  <a:lnTo>
                    <a:pt x="1804" y="5711"/>
                  </a:lnTo>
                  <a:lnTo>
                    <a:pt x="1801" y="5692"/>
                  </a:lnTo>
                  <a:lnTo>
                    <a:pt x="1798" y="5674"/>
                  </a:lnTo>
                  <a:lnTo>
                    <a:pt x="1796" y="5657"/>
                  </a:lnTo>
                  <a:lnTo>
                    <a:pt x="1795" y="5640"/>
                  </a:lnTo>
                  <a:lnTo>
                    <a:pt x="1795" y="5622"/>
                  </a:lnTo>
                  <a:lnTo>
                    <a:pt x="1795" y="5605"/>
                  </a:lnTo>
                  <a:lnTo>
                    <a:pt x="1795" y="5588"/>
                  </a:lnTo>
                  <a:lnTo>
                    <a:pt x="1797" y="5570"/>
                  </a:lnTo>
                  <a:lnTo>
                    <a:pt x="1798" y="5553"/>
                  </a:lnTo>
                  <a:lnTo>
                    <a:pt x="1801" y="5537"/>
                  </a:lnTo>
                  <a:lnTo>
                    <a:pt x="1807" y="5503"/>
                  </a:lnTo>
                  <a:lnTo>
                    <a:pt x="1816" y="5471"/>
                  </a:lnTo>
                  <a:lnTo>
                    <a:pt x="1825" y="5437"/>
                  </a:lnTo>
                  <a:lnTo>
                    <a:pt x="1835" y="5406"/>
                  </a:lnTo>
                  <a:lnTo>
                    <a:pt x="1847" y="5374"/>
                  </a:lnTo>
                  <a:lnTo>
                    <a:pt x="1859" y="5343"/>
                  </a:lnTo>
                  <a:lnTo>
                    <a:pt x="1886" y="5281"/>
                  </a:lnTo>
                  <a:lnTo>
                    <a:pt x="1913" y="5221"/>
                  </a:lnTo>
                  <a:lnTo>
                    <a:pt x="1923" y="5207"/>
                  </a:lnTo>
                  <a:lnTo>
                    <a:pt x="1934" y="5193"/>
                  </a:lnTo>
                  <a:lnTo>
                    <a:pt x="1946" y="5180"/>
                  </a:lnTo>
                  <a:lnTo>
                    <a:pt x="1958" y="5169"/>
                  </a:lnTo>
                  <a:lnTo>
                    <a:pt x="1970" y="5158"/>
                  </a:lnTo>
                  <a:lnTo>
                    <a:pt x="1982" y="5148"/>
                  </a:lnTo>
                  <a:lnTo>
                    <a:pt x="1994" y="5138"/>
                  </a:lnTo>
                  <a:lnTo>
                    <a:pt x="2007" y="5129"/>
                  </a:lnTo>
                  <a:lnTo>
                    <a:pt x="2034" y="5112"/>
                  </a:lnTo>
                  <a:lnTo>
                    <a:pt x="2061" y="5096"/>
                  </a:lnTo>
                  <a:lnTo>
                    <a:pt x="2090" y="5082"/>
                  </a:lnTo>
                  <a:lnTo>
                    <a:pt x="2118" y="5067"/>
                  </a:lnTo>
                  <a:lnTo>
                    <a:pt x="2146" y="5053"/>
                  </a:lnTo>
                  <a:lnTo>
                    <a:pt x="2173" y="5040"/>
                  </a:lnTo>
                  <a:lnTo>
                    <a:pt x="2202" y="5025"/>
                  </a:lnTo>
                  <a:lnTo>
                    <a:pt x="2228" y="5010"/>
                  </a:lnTo>
                  <a:lnTo>
                    <a:pt x="2241" y="5002"/>
                  </a:lnTo>
                  <a:lnTo>
                    <a:pt x="2254" y="4993"/>
                  </a:lnTo>
                  <a:lnTo>
                    <a:pt x="2266" y="4984"/>
                  </a:lnTo>
                  <a:lnTo>
                    <a:pt x="2278" y="4975"/>
                  </a:lnTo>
                  <a:lnTo>
                    <a:pt x="2290" y="4965"/>
                  </a:lnTo>
                  <a:lnTo>
                    <a:pt x="2302" y="4954"/>
                  </a:lnTo>
                  <a:lnTo>
                    <a:pt x="2313" y="4942"/>
                  </a:lnTo>
                  <a:lnTo>
                    <a:pt x="2324" y="4929"/>
                  </a:lnTo>
                  <a:lnTo>
                    <a:pt x="2333" y="4916"/>
                  </a:lnTo>
                  <a:lnTo>
                    <a:pt x="2341" y="4903"/>
                  </a:lnTo>
                  <a:lnTo>
                    <a:pt x="2349" y="4889"/>
                  </a:lnTo>
                  <a:lnTo>
                    <a:pt x="2356" y="4875"/>
                  </a:lnTo>
                  <a:lnTo>
                    <a:pt x="2370" y="4845"/>
                  </a:lnTo>
                  <a:lnTo>
                    <a:pt x="2382" y="4814"/>
                  </a:lnTo>
                  <a:lnTo>
                    <a:pt x="2393" y="4783"/>
                  </a:lnTo>
                  <a:lnTo>
                    <a:pt x="2402" y="4751"/>
                  </a:lnTo>
                  <a:lnTo>
                    <a:pt x="2411" y="4718"/>
                  </a:lnTo>
                  <a:lnTo>
                    <a:pt x="2418" y="4685"/>
                  </a:lnTo>
                  <a:lnTo>
                    <a:pt x="2380" y="4639"/>
                  </a:lnTo>
                  <a:lnTo>
                    <a:pt x="2345" y="4592"/>
                  </a:lnTo>
                  <a:lnTo>
                    <a:pt x="2309" y="4543"/>
                  </a:lnTo>
                  <a:lnTo>
                    <a:pt x="2276" y="4493"/>
                  </a:lnTo>
                  <a:lnTo>
                    <a:pt x="2245" y="4442"/>
                  </a:lnTo>
                  <a:lnTo>
                    <a:pt x="2216" y="4391"/>
                  </a:lnTo>
                  <a:lnTo>
                    <a:pt x="2187" y="4339"/>
                  </a:lnTo>
                  <a:lnTo>
                    <a:pt x="2160" y="4285"/>
                  </a:lnTo>
                  <a:lnTo>
                    <a:pt x="2136" y="4231"/>
                  </a:lnTo>
                  <a:lnTo>
                    <a:pt x="2113" y="4176"/>
                  </a:lnTo>
                  <a:lnTo>
                    <a:pt x="2092" y="4121"/>
                  </a:lnTo>
                  <a:lnTo>
                    <a:pt x="2073" y="4064"/>
                  </a:lnTo>
                  <a:lnTo>
                    <a:pt x="2054" y="4007"/>
                  </a:lnTo>
                  <a:lnTo>
                    <a:pt x="2038" y="3950"/>
                  </a:lnTo>
                  <a:lnTo>
                    <a:pt x="2024" y="3891"/>
                  </a:lnTo>
                  <a:lnTo>
                    <a:pt x="2012" y="3832"/>
                  </a:lnTo>
                  <a:lnTo>
                    <a:pt x="2009" y="3797"/>
                  </a:lnTo>
                  <a:lnTo>
                    <a:pt x="2007" y="3763"/>
                  </a:lnTo>
                  <a:lnTo>
                    <a:pt x="2006" y="3728"/>
                  </a:lnTo>
                  <a:lnTo>
                    <a:pt x="2005" y="3693"/>
                  </a:lnTo>
                  <a:lnTo>
                    <a:pt x="2004" y="3657"/>
                  </a:lnTo>
                  <a:lnTo>
                    <a:pt x="2005" y="3622"/>
                  </a:lnTo>
                  <a:lnTo>
                    <a:pt x="2005" y="3587"/>
                  </a:lnTo>
                  <a:lnTo>
                    <a:pt x="2007" y="3551"/>
                  </a:lnTo>
                  <a:lnTo>
                    <a:pt x="2008" y="3515"/>
                  </a:lnTo>
                  <a:lnTo>
                    <a:pt x="2011" y="3480"/>
                  </a:lnTo>
                  <a:lnTo>
                    <a:pt x="2014" y="3444"/>
                  </a:lnTo>
                  <a:lnTo>
                    <a:pt x="2018" y="3408"/>
                  </a:lnTo>
                  <a:lnTo>
                    <a:pt x="2022" y="3373"/>
                  </a:lnTo>
                  <a:lnTo>
                    <a:pt x="2027" y="3337"/>
                  </a:lnTo>
                  <a:lnTo>
                    <a:pt x="2032" y="3301"/>
                  </a:lnTo>
                  <a:lnTo>
                    <a:pt x="2038" y="3266"/>
                  </a:lnTo>
                  <a:lnTo>
                    <a:pt x="2044" y="3231"/>
                  </a:lnTo>
                  <a:lnTo>
                    <a:pt x="2051" y="3196"/>
                  </a:lnTo>
                  <a:lnTo>
                    <a:pt x="2059" y="3161"/>
                  </a:lnTo>
                  <a:lnTo>
                    <a:pt x="2068" y="3126"/>
                  </a:lnTo>
                  <a:lnTo>
                    <a:pt x="2077" y="3092"/>
                  </a:lnTo>
                  <a:lnTo>
                    <a:pt x="2087" y="3057"/>
                  </a:lnTo>
                  <a:lnTo>
                    <a:pt x="2097" y="3023"/>
                  </a:lnTo>
                  <a:lnTo>
                    <a:pt x="2107" y="2989"/>
                  </a:lnTo>
                  <a:lnTo>
                    <a:pt x="2118" y="2956"/>
                  </a:lnTo>
                  <a:lnTo>
                    <a:pt x="2130" y="2922"/>
                  </a:lnTo>
                  <a:lnTo>
                    <a:pt x="2142" y="2890"/>
                  </a:lnTo>
                  <a:lnTo>
                    <a:pt x="2155" y="2857"/>
                  </a:lnTo>
                  <a:lnTo>
                    <a:pt x="2168" y="2826"/>
                  </a:lnTo>
                  <a:lnTo>
                    <a:pt x="2182" y="2793"/>
                  </a:lnTo>
                  <a:lnTo>
                    <a:pt x="2198" y="2762"/>
                  </a:lnTo>
                  <a:lnTo>
                    <a:pt x="2213" y="2732"/>
                  </a:lnTo>
                  <a:lnTo>
                    <a:pt x="2244" y="2690"/>
                  </a:lnTo>
                  <a:lnTo>
                    <a:pt x="2275" y="2647"/>
                  </a:lnTo>
                  <a:lnTo>
                    <a:pt x="2307" y="2605"/>
                  </a:lnTo>
                  <a:lnTo>
                    <a:pt x="2341" y="2564"/>
                  </a:lnTo>
                  <a:lnTo>
                    <a:pt x="2375" y="2522"/>
                  </a:lnTo>
                  <a:lnTo>
                    <a:pt x="2410" y="2482"/>
                  </a:lnTo>
                  <a:lnTo>
                    <a:pt x="2428" y="2462"/>
                  </a:lnTo>
                  <a:lnTo>
                    <a:pt x="2447" y="2443"/>
                  </a:lnTo>
                  <a:lnTo>
                    <a:pt x="2466" y="2424"/>
                  </a:lnTo>
                  <a:lnTo>
                    <a:pt x="2485" y="2406"/>
                  </a:lnTo>
                  <a:lnTo>
                    <a:pt x="2504" y="2388"/>
                  </a:lnTo>
                  <a:lnTo>
                    <a:pt x="2524" y="2371"/>
                  </a:lnTo>
                  <a:lnTo>
                    <a:pt x="2544" y="2354"/>
                  </a:lnTo>
                  <a:lnTo>
                    <a:pt x="2565" y="2339"/>
                  </a:lnTo>
                  <a:lnTo>
                    <a:pt x="2587" y="2323"/>
                  </a:lnTo>
                  <a:lnTo>
                    <a:pt x="2608" y="2309"/>
                  </a:lnTo>
                  <a:lnTo>
                    <a:pt x="2630" y="2295"/>
                  </a:lnTo>
                  <a:lnTo>
                    <a:pt x="2652" y="2282"/>
                  </a:lnTo>
                  <a:lnTo>
                    <a:pt x="2675" y="2270"/>
                  </a:lnTo>
                  <a:lnTo>
                    <a:pt x="2699" y="2259"/>
                  </a:lnTo>
                  <a:lnTo>
                    <a:pt x="2723" y="2249"/>
                  </a:lnTo>
                  <a:lnTo>
                    <a:pt x="2748" y="2240"/>
                  </a:lnTo>
                  <a:lnTo>
                    <a:pt x="2773" y="2232"/>
                  </a:lnTo>
                  <a:lnTo>
                    <a:pt x="2798" y="2225"/>
                  </a:lnTo>
                  <a:lnTo>
                    <a:pt x="2825" y="2220"/>
                  </a:lnTo>
                  <a:lnTo>
                    <a:pt x="2852" y="2215"/>
                  </a:lnTo>
                  <a:lnTo>
                    <a:pt x="2902" y="2195"/>
                  </a:lnTo>
                  <a:lnTo>
                    <a:pt x="2954" y="2176"/>
                  </a:lnTo>
                  <a:lnTo>
                    <a:pt x="3006" y="2158"/>
                  </a:lnTo>
                  <a:lnTo>
                    <a:pt x="3059" y="2141"/>
                  </a:lnTo>
                  <a:lnTo>
                    <a:pt x="3113" y="2126"/>
                  </a:lnTo>
                  <a:lnTo>
                    <a:pt x="3167" y="2112"/>
                  </a:lnTo>
                  <a:lnTo>
                    <a:pt x="3222" y="2100"/>
                  </a:lnTo>
                  <a:lnTo>
                    <a:pt x="3278" y="2089"/>
                  </a:lnTo>
                  <a:lnTo>
                    <a:pt x="3305" y="2085"/>
                  </a:lnTo>
                  <a:lnTo>
                    <a:pt x="3334" y="2081"/>
                  </a:lnTo>
                  <a:lnTo>
                    <a:pt x="3362" y="2078"/>
                  </a:lnTo>
                  <a:lnTo>
                    <a:pt x="3391" y="2075"/>
                  </a:lnTo>
                  <a:lnTo>
                    <a:pt x="3419" y="2072"/>
                  </a:lnTo>
                  <a:lnTo>
                    <a:pt x="3447" y="2071"/>
                  </a:lnTo>
                  <a:lnTo>
                    <a:pt x="3477" y="2069"/>
                  </a:lnTo>
                  <a:lnTo>
                    <a:pt x="3505" y="2069"/>
                  </a:lnTo>
                  <a:lnTo>
                    <a:pt x="3534" y="2069"/>
                  </a:lnTo>
                  <a:lnTo>
                    <a:pt x="3563" y="2070"/>
                  </a:lnTo>
                  <a:lnTo>
                    <a:pt x="3593" y="2071"/>
                  </a:lnTo>
                  <a:lnTo>
                    <a:pt x="3622" y="2073"/>
                  </a:lnTo>
                  <a:lnTo>
                    <a:pt x="3651" y="2076"/>
                  </a:lnTo>
                  <a:lnTo>
                    <a:pt x="3680" y="2079"/>
                  </a:lnTo>
                  <a:lnTo>
                    <a:pt x="3711" y="2083"/>
                  </a:lnTo>
                  <a:lnTo>
                    <a:pt x="3740" y="2088"/>
                  </a:lnTo>
                  <a:lnTo>
                    <a:pt x="3767" y="2109"/>
                  </a:lnTo>
                  <a:lnTo>
                    <a:pt x="3793" y="2131"/>
                  </a:lnTo>
                  <a:lnTo>
                    <a:pt x="3818" y="2153"/>
                  </a:lnTo>
                  <a:lnTo>
                    <a:pt x="3845" y="2174"/>
                  </a:lnTo>
                  <a:lnTo>
                    <a:pt x="3859" y="2184"/>
                  </a:lnTo>
                  <a:lnTo>
                    <a:pt x="3873" y="2192"/>
                  </a:lnTo>
                  <a:lnTo>
                    <a:pt x="3888" y="2200"/>
                  </a:lnTo>
                  <a:lnTo>
                    <a:pt x="3903" y="2206"/>
                  </a:lnTo>
                  <a:lnTo>
                    <a:pt x="3919" y="2211"/>
                  </a:lnTo>
                  <a:lnTo>
                    <a:pt x="3936" y="2214"/>
                  </a:lnTo>
                  <a:lnTo>
                    <a:pt x="3953" y="2216"/>
                  </a:lnTo>
                  <a:lnTo>
                    <a:pt x="3973" y="2215"/>
                  </a:lnTo>
                  <a:lnTo>
                    <a:pt x="4030" y="2240"/>
                  </a:lnTo>
                  <a:lnTo>
                    <a:pt x="4088" y="2264"/>
                  </a:lnTo>
                  <a:lnTo>
                    <a:pt x="4147" y="2289"/>
                  </a:lnTo>
                  <a:lnTo>
                    <a:pt x="4205" y="2317"/>
                  </a:lnTo>
                  <a:lnTo>
                    <a:pt x="4235" y="2331"/>
                  </a:lnTo>
                  <a:lnTo>
                    <a:pt x="4263" y="2346"/>
                  </a:lnTo>
                  <a:lnTo>
                    <a:pt x="4291" y="2363"/>
                  </a:lnTo>
                  <a:lnTo>
                    <a:pt x="4318" y="2380"/>
                  </a:lnTo>
                  <a:lnTo>
                    <a:pt x="4346" y="2399"/>
                  </a:lnTo>
                  <a:lnTo>
                    <a:pt x="4372" y="2419"/>
                  </a:lnTo>
                  <a:lnTo>
                    <a:pt x="4398" y="2441"/>
                  </a:lnTo>
                  <a:lnTo>
                    <a:pt x="4422" y="2464"/>
                  </a:lnTo>
                  <a:lnTo>
                    <a:pt x="4428" y="2470"/>
                  </a:lnTo>
                  <a:lnTo>
                    <a:pt x="4433" y="2476"/>
                  </a:lnTo>
                  <a:lnTo>
                    <a:pt x="4438" y="2483"/>
                  </a:lnTo>
                  <a:lnTo>
                    <a:pt x="4442" y="2490"/>
                  </a:lnTo>
                  <a:lnTo>
                    <a:pt x="4448" y="2504"/>
                  </a:lnTo>
                  <a:lnTo>
                    <a:pt x="4452" y="2520"/>
                  </a:lnTo>
                  <a:lnTo>
                    <a:pt x="4457" y="2552"/>
                  </a:lnTo>
                  <a:lnTo>
                    <a:pt x="4460" y="2587"/>
                  </a:lnTo>
                  <a:lnTo>
                    <a:pt x="4462" y="2603"/>
                  </a:lnTo>
                  <a:lnTo>
                    <a:pt x="4464" y="2619"/>
                  </a:lnTo>
                  <a:lnTo>
                    <a:pt x="4469" y="2634"/>
                  </a:lnTo>
                  <a:lnTo>
                    <a:pt x="4475" y="2647"/>
                  </a:lnTo>
                  <a:lnTo>
                    <a:pt x="4479" y="2654"/>
                  </a:lnTo>
                  <a:lnTo>
                    <a:pt x="4483" y="2660"/>
                  </a:lnTo>
                  <a:lnTo>
                    <a:pt x="4488" y="2666"/>
                  </a:lnTo>
                  <a:lnTo>
                    <a:pt x="4494" y="2671"/>
                  </a:lnTo>
                  <a:lnTo>
                    <a:pt x="4500" y="2676"/>
                  </a:lnTo>
                  <a:lnTo>
                    <a:pt x="4507" y="2680"/>
                  </a:lnTo>
                  <a:lnTo>
                    <a:pt x="4515" y="2685"/>
                  </a:lnTo>
                  <a:lnTo>
                    <a:pt x="4524" y="2688"/>
                  </a:lnTo>
                  <a:lnTo>
                    <a:pt x="4532" y="2695"/>
                  </a:lnTo>
                  <a:lnTo>
                    <a:pt x="4540" y="2702"/>
                  </a:lnTo>
                  <a:lnTo>
                    <a:pt x="4547" y="2710"/>
                  </a:lnTo>
                  <a:lnTo>
                    <a:pt x="4554" y="2718"/>
                  </a:lnTo>
                  <a:lnTo>
                    <a:pt x="4560" y="2726"/>
                  </a:lnTo>
                  <a:lnTo>
                    <a:pt x="4565" y="2734"/>
                  </a:lnTo>
                  <a:lnTo>
                    <a:pt x="4570" y="2743"/>
                  </a:lnTo>
                  <a:lnTo>
                    <a:pt x="4575" y="2752"/>
                  </a:lnTo>
                  <a:lnTo>
                    <a:pt x="4582" y="2770"/>
                  </a:lnTo>
                  <a:lnTo>
                    <a:pt x="4588" y="2789"/>
                  </a:lnTo>
                  <a:lnTo>
                    <a:pt x="4593" y="2809"/>
                  </a:lnTo>
                  <a:lnTo>
                    <a:pt x="4597" y="2831"/>
                  </a:lnTo>
                  <a:lnTo>
                    <a:pt x="4599" y="2851"/>
                  </a:lnTo>
                  <a:lnTo>
                    <a:pt x="4601" y="2872"/>
                  </a:lnTo>
                  <a:lnTo>
                    <a:pt x="4602" y="2893"/>
                  </a:lnTo>
                  <a:lnTo>
                    <a:pt x="4603" y="2915"/>
                  </a:lnTo>
                  <a:lnTo>
                    <a:pt x="4604" y="2957"/>
                  </a:lnTo>
                  <a:lnTo>
                    <a:pt x="4607" y="2997"/>
                  </a:lnTo>
                  <a:lnTo>
                    <a:pt x="4590" y="3015"/>
                  </a:lnTo>
                  <a:lnTo>
                    <a:pt x="4594" y="3020"/>
                  </a:lnTo>
                  <a:lnTo>
                    <a:pt x="4599" y="3023"/>
                  </a:lnTo>
                  <a:lnTo>
                    <a:pt x="4604" y="3026"/>
                  </a:lnTo>
                  <a:lnTo>
                    <a:pt x="4609" y="3029"/>
                  </a:lnTo>
                  <a:lnTo>
                    <a:pt x="4621" y="3033"/>
                  </a:lnTo>
                  <a:lnTo>
                    <a:pt x="4633" y="3035"/>
                  </a:lnTo>
                  <a:lnTo>
                    <a:pt x="4660" y="3038"/>
                  </a:lnTo>
                  <a:lnTo>
                    <a:pt x="4685" y="3043"/>
                  </a:lnTo>
                  <a:lnTo>
                    <a:pt x="4700" y="3025"/>
                  </a:lnTo>
                  <a:lnTo>
                    <a:pt x="4713" y="3007"/>
                  </a:lnTo>
                  <a:lnTo>
                    <a:pt x="4726" y="2987"/>
                  </a:lnTo>
                  <a:lnTo>
                    <a:pt x="4735" y="2967"/>
                  </a:lnTo>
                  <a:lnTo>
                    <a:pt x="4744" y="2946"/>
                  </a:lnTo>
                  <a:lnTo>
                    <a:pt x="4751" y="2924"/>
                  </a:lnTo>
                  <a:lnTo>
                    <a:pt x="4757" y="2902"/>
                  </a:lnTo>
                  <a:lnTo>
                    <a:pt x="4763" y="2880"/>
                  </a:lnTo>
                  <a:lnTo>
                    <a:pt x="4767" y="2857"/>
                  </a:lnTo>
                  <a:lnTo>
                    <a:pt x="4771" y="2834"/>
                  </a:lnTo>
                  <a:lnTo>
                    <a:pt x="4774" y="2811"/>
                  </a:lnTo>
                  <a:lnTo>
                    <a:pt x="4777" y="2786"/>
                  </a:lnTo>
                  <a:lnTo>
                    <a:pt x="4783" y="2740"/>
                  </a:lnTo>
                  <a:lnTo>
                    <a:pt x="4789" y="2693"/>
                  </a:lnTo>
                  <a:lnTo>
                    <a:pt x="4759" y="2666"/>
                  </a:lnTo>
                  <a:lnTo>
                    <a:pt x="4728" y="2640"/>
                  </a:lnTo>
                  <a:lnTo>
                    <a:pt x="4711" y="2626"/>
                  </a:lnTo>
                  <a:lnTo>
                    <a:pt x="4696" y="2611"/>
                  </a:lnTo>
                  <a:lnTo>
                    <a:pt x="4681" y="2596"/>
                  </a:lnTo>
                  <a:lnTo>
                    <a:pt x="4667" y="2581"/>
                  </a:lnTo>
                  <a:lnTo>
                    <a:pt x="4654" y="2565"/>
                  </a:lnTo>
                  <a:lnTo>
                    <a:pt x="4641" y="2547"/>
                  </a:lnTo>
                  <a:lnTo>
                    <a:pt x="4630" y="2530"/>
                  </a:lnTo>
                  <a:lnTo>
                    <a:pt x="4621" y="2512"/>
                  </a:lnTo>
                  <a:lnTo>
                    <a:pt x="4613" y="2493"/>
                  </a:lnTo>
                  <a:lnTo>
                    <a:pt x="4607" y="2474"/>
                  </a:lnTo>
                  <a:lnTo>
                    <a:pt x="4604" y="2464"/>
                  </a:lnTo>
                  <a:lnTo>
                    <a:pt x="4603" y="2453"/>
                  </a:lnTo>
                  <a:lnTo>
                    <a:pt x="4601" y="2443"/>
                  </a:lnTo>
                  <a:lnTo>
                    <a:pt x="4601" y="2431"/>
                  </a:lnTo>
                  <a:lnTo>
                    <a:pt x="4601" y="2418"/>
                  </a:lnTo>
                  <a:lnTo>
                    <a:pt x="4603" y="2406"/>
                  </a:lnTo>
                  <a:lnTo>
                    <a:pt x="4607" y="2395"/>
                  </a:lnTo>
                  <a:lnTo>
                    <a:pt x="4611" y="2384"/>
                  </a:lnTo>
                  <a:lnTo>
                    <a:pt x="4617" y="2374"/>
                  </a:lnTo>
                  <a:lnTo>
                    <a:pt x="4623" y="2364"/>
                  </a:lnTo>
                  <a:lnTo>
                    <a:pt x="4630" y="2355"/>
                  </a:lnTo>
                  <a:lnTo>
                    <a:pt x="4638" y="2346"/>
                  </a:lnTo>
                  <a:lnTo>
                    <a:pt x="4647" y="2338"/>
                  </a:lnTo>
                  <a:lnTo>
                    <a:pt x="4656" y="2330"/>
                  </a:lnTo>
                  <a:lnTo>
                    <a:pt x="4666" y="2323"/>
                  </a:lnTo>
                  <a:lnTo>
                    <a:pt x="4676" y="2315"/>
                  </a:lnTo>
                  <a:lnTo>
                    <a:pt x="4696" y="2300"/>
                  </a:lnTo>
                  <a:lnTo>
                    <a:pt x="4717" y="2286"/>
                  </a:lnTo>
                  <a:lnTo>
                    <a:pt x="4730" y="2280"/>
                  </a:lnTo>
                  <a:lnTo>
                    <a:pt x="4743" y="2276"/>
                  </a:lnTo>
                  <a:lnTo>
                    <a:pt x="4756" y="2273"/>
                  </a:lnTo>
                  <a:lnTo>
                    <a:pt x="4768" y="2271"/>
                  </a:lnTo>
                  <a:lnTo>
                    <a:pt x="4782" y="2270"/>
                  </a:lnTo>
                  <a:lnTo>
                    <a:pt x="4795" y="2270"/>
                  </a:lnTo>
                  <a:lnTo>
                    <a:pt x="4808" y="2270"/>
                  </a:lnTo>
                  <a:lnTo>
                    <a:pt x="4821" y="2272"/>
                  </a:lnTo>
                  <a:lnTo>
                    <a:pt x="4849" y="2275"/>
                  </a:lnTo>
                  <a:lnTo>
                    <a:pt x="4876" y="2279"/>
                  </a:lnTo>
                  <a:lnTo>
                    <a:pt x="4902" y="2283"/>
                  </a:lnTo>
                  <a:lnTo>
                    <a:pt x="4927" y="2286"/>
                  </a:lnTo>
                  <a:lnTo>
                    <a:pt x="4932" y="2275"/>
                  </a:lnTo>
                  <a:lnTo>
                    <a:pt x="4935" y="2265"/>
                  </a:lnTo>
                  <a:lnTo>
                    <a:pt x="4936" y="2257"/>
                  </a:lnTo>
                  <a:lnTo>
                    <a:pt x="4936" y="2249"/>
                  </a:lnTo>
                  <a:lnTo>
                    <a:pt x="4934" y="2243"/>
                  </a:lnTo>
                  <a:lnTo>
                    <a:pt x="4932" y="2237"/>
                  </a:lnTo>
                  <a:lnTo>
                    <a:pt x="4928" y="2232"/>
                  </a:lnTo>
                  <a:lnTo>
                    <a:pt x="4924" y="2227"/>
                  </a:lnTo>
                  <a:lnTo>
                    <a:pt x="4914" y="2217"/>
                  </a:lnTo>
                  <a:lnTo>
                    <a:pt x="4903" y="2207"/>
                  </a:lnTo>
                  <a:lnTo>
                    <a:pt x="4897" y="2200"/>
                  </a:lnTo>
                  <a:lnTo>
                    <a:pt x="4892" y="2194"/>
                  </a:lnTo>
                  <a:lnTo>
                    <a:pt x="4888" y="2186"/>
                  </a:lnTo>
                  <a:lnTo>
                    <a:pt x="4884" y="2175"/>
                  </a:lnTo>
                  <a:lnTo>
                    <a:pt x="4878" y="2169"/>
                  </a:lnTo>
                  <a:lnTo>
                    <a:pt x="4873" y="2162"/>
                  </a:lnTo>
                  <a:lnTo>
                    <a:pt x="4868" y="2156"/>
                  </a:lnTo>
                  <a:lnTo>
                    <a:pt x="4864" y="2149"/>
                  </a:lnTo>
                  <a:lnTo>
                    <a:pt x="4856" y="2134"/>
                  </a:lnTo>
                  <a:lnTo>
                    <a:pt x="4851" y="2119"/>
                  </a:lnTo>
                  <a:lnTo>
                    <a:pt x="4846" y="2103"/>
                  </a:lnTo>
                  <a:lnTo>
                    <a:pt x="4842" y="2087"/>
                  </a:lnTo>
                  <a:lnTo>
                    <a:pt x="4840" y="2071"/>
                  </a:lnTo>
                  <a:lnTo>
                    <a:pt x="4838" y="2053"/>
                  </a:lnTo>
                  <a:lnTo>
                    <a:pt x="4834" y="2020"/>
                  </a:lnTo>
                  <a:lnTo>
                    <a:pt x="4829" y="1987"/>
                  </a:lnTo>
                  <a:lnTo>
                    <a:pt x="4825" y="1971"/>
                  </a:lnTo>
                  <a:lnTo>
                    <a:pt x="4820" y="1956"/>
                  </a:lnTo>
                  <a:lnTo>
                    <a:pt x="4814" y="1941"/>
                  </a:lnTo>
                  <a:lnTo>
                    <a:pt x="4805" y="1926"/>
                  </a:lnTo>
                  <a:lnTo>
                    <a:pt x="4795" y="1930"/>
                  </a:lnTo>
                  <a:lnTo>
                    <a:pt x="4784" y="1932"/>
                  </a:lnTo>
                  <a:lnTo>
                    <a:pt x="4775" y="1933"/>
                  </a:lnTo>
                  <a:lnTo>
                    <a:pt x="4766" y="1933"/>
                  </a:lnTo>
                  <a:lnTo>
                    <a:pt x="4757" y="1932"/>
                  </a:lnTo>
                  <a:lnTo>
                    <a:pt x="4749" y="1931"/>
                  </a:lnTo>
                  <a:lnTo>
                    <a:pt x="4742" y="1929"/>
                  </a:lnTo>
                  <a:lnTo>
                    <a:pt x="4735" y="1925"/>
                  </a:lnTo>
                  <a:lnTo>
                    <a:pt x="4728" y="1922"/>
                  </a:lnTo>
                  <a:lnTo>
                    <a:pt x="4722" y="1918"/>
                  </a:lnTo>
                  <a:lnTo>
                    <a:pt x="4715" y="1913"/>
                  </a:lnTo>
                  <a:lnTo>
                    <a:pt x="4709" y="1908"/>
                  </a:lnTo>
                  <a:lnTo>
                    <a:pt x="4699" y="1897"/>
                  </a:lnTo>
                  <a:lnTo>
                    <a:pt x="4689" y="1884"/>
                  </a:lnTo>
                  <a:lnTo>
                    <a:pt x="4681" y="1870"/>
                  </a:lnTo>
                  <a:lnTo>
                    <a:pt x="4674" y="1855"/>
                  </a:lnTo>
                  <a:lnTo>
                    <a:pt x="4667" y="1839"/>
                  </a:lnTo>
                  <a:lnTo>
                    <a:pt x="4660" y="1824"/>
                  </a:lnTo>
                  <a:lnTo>
                    <a:pt x="4648" y="1792"/>
                  </a:lnTo>
                  <a:lnTo>
                    <a:pt x="4635" y="1765"/>
                  </a:lnTo>
                  <a:lnTo>
                    <a:pt x="4624" y="1738"/>
                  </a:lnTo>
                  <a:lnTo>
                    <a:pt x="4614" y="1711"/>
                  </a:lnTo>
                  <a:lnTo>
                    <a:pt x="4604" y="1684"/>
                  </a:lnTo>
                  <a:lnTo>
                    <a:pt x="4596" y="1656"/>
                  </a:lnTo>
                  <a:lnTo>
                    <a:pt x="4587" y="1628"/>
                  </a:lnTo>
                  <a:lnTo>
                    <a:pt x="4579" y="1601"/>
                  </a:lnTo>
                  <a:lnTo>
                    <a:pt x="4573" y="1573"/>
                  </a:lnTo>
                  <a:lnTo>
                    <a:pt x="4568" y="1543"/>
                  </a:lnTo>
                  <a:lnTo>
                    <a:pt x="4557" y="1556"/>
                  </a:lnTo>
                  <a:lnTo>
                    <a:pt x="4546" y="1568"/>
                  </a:lnTo>
                  <a:lnTo>
                    <a:pt x="4536" y="1581"/>
                  </a:lnTo>
                  <a:lnTo>
                    <a:pt x="4526" y="1594"/>
                  </a:lnTo>
                  <a:lnTo>
                    <a:pt x="4507" y="1621"/>
                  </a:lnTo>
                  <a:lnTo>
                    <a:pt x="4490" y="1649"/>
                  </a:lnTo>
                  <a:lnTo>
                    <a:pt x="4473" y="1679"/>
                  </a:lnTo>
                  <a:lnTo>
                    <a:pt x="4456" y="1709"/>
                  </a:lnTo>
                  <a:lnTo>
                    <a:pt x="4441" y="1739"/>
                  </a:lnTo>
                  <a:lnTo>
                    <a:pt x="4427" y="1770"/>
                  </a:lnTo>
                  <a:lnTo>
                    <a:pt x="4399" y="1834"/>
                  </a:lnTo>
                  <a:lnTo>
                    <a:pt x="4371" y="1896"/>
                  </a:lnTo>
                  <a:lnTo>
                    <a:pt x="4357" y="1926"/>
                  </a:lnTo>
                  <a:lnTo>
                    <a:pt x="4343" y="1957"/>
                  </a:lnTo>
                  <a:lnTo>
                    <a:pt x="4327" y="1986"/>
                  </a:lnTo>
                  <a:lnTo>
                    <a:pt x="4312" y="2014"/>
                  </a:lnTo>
                  <a:lnTo>
                    <a:pt x="4305" y="2015"/>
                  </a:lnTo>
                  <a:lnTo>
                    <a:pt x="4298" y="2015"/>
                  </a:lnTo>
                  <a:lnTo>
                    <a:pt x="4292" y="2015"/>
                  </a:lnTo>
                  <a:lnTo>
                    <a:pt x="4287" y="2014"/>
                  </a:lnTo>
                  <a:lnTo>
                    <a:pt x="4282" y="2013"/>
                  </a:lnTo>
                  <a:lnTo>
                    <a:pt x="4277" y="2011"/>
                  </a:lnTo>
                  <a:lnTo>
                    <a:pt x="4273" y="2008"/>
                  </a:lnTo>
                  <a:lnTo>
                    <a:pt x="4268" y="2005"/>
                  </a:lnTo>
                  <a:lnTo>
                    <a:pt x="4261" y="1998"/>
                  </a:lnTo>
                  <a:lnTo>
                    <a:pt x="4255" y="1989"/>
                  </a:lnTo>
                  <a:lnTo>
                    <a:pt x="4250" y="1980"/>
                  </a:lnTo>
                  <a:lnTo>
                    <a:pt x="4245" y="1969"/>
                  </a:lnTo>
                  <a:lnTo>
                    <a:pt x="4237" y="1945"/>
                  </a:lnTo>
                  <a:lnTo>
                    <a:pt x="4230" y="1919"/>
                  </a:lnTo>
                  <a:lnTo>
                    <a:pt x="4227" y="1908"/>
                  </a:lnTo>
                  <a:lnTo>
                    <a:pt x="4223" y="1896"/>
                  </a:lnTo>
                  <a:lnTo>
                    <a:pt x="4218" y="1885"/>
                  </a:lnTo>
                  <a:lnTo>
                    <a:pt x="4212" y="1876"/>
                  </a:lnTo>
                  <a:lnTo>
                    <a:pt x="4218" y="1781"/>
                  </a:lnTo>
                  <a:lnTo>
                    <a:pt x="4134" y="1770"/>
                  </a:lnTo>
                  <a:lnTo>
                    <a:pt x="4127" y="1752"/>
                  </a:lnTo>
                  <a:lnTo>
                    <a:pt x="4122" y="1734"/>
                  </a:lnTo>
                  <a:lnTo>
                    <a:pt x="4117" y="1717"/>
                  </a:lnTo>
                  <a:lnTo>
                    <a:pt x="4114" y="1699"/>
                  </a:lnTo>
                  <a:lnTo>
                    <a:pt x="4112" y="1682"/>
                  </a:lnTo>
                  <a:lnTo>
                    <a:pt x="4111" y="1664"/>
                  </a:lnTo>
                  <a:lnTo>
                    <a:pt x="4111" y="1647"/>
                  </a:lnTo>
                  <a:lnTo>
                    <a:pt x="4111" y="1630"/>
                  </a:lnTo>
                  <a:lnTo>
                    <a:pt x="4113" y="1613"/>
                  </a:lnTo>
                  <a:lnTo>
                    <a:pt x="4115" y="1596"/>
                  </a:lnTo>
                  <a:lnTo>
                    <a:pt x="4118" y="1579"/>
                  </a:lnTo>
                  <a:lnTo>
                    <a:pt x="4122" y="1563"/>
                  </a:lnTo>
                  <a:lnTo>
                    <a:pt x="4127" y="1545"/>
                  </a:lnTo>
                  <a:lnTo>
                    <a:pt x="4132" y="1529"/>
                  </a:lnTo>
                  <a:lnTo>
                    <a:pt x="4138" y="1513"/>
                  </a:lnTo>
                  <a:lnTo>
                    <a:pt x="4144" y="1496"/>
                  </a:lnTo>
                  <a:lnTo>
                    <a:pt x="4158" y="1464"/>
                  </a:lnTo>
                  <a:lnTo>
                    <a:pt x="4173" y="1432"/>
                  </a:lnTo>
                  <a:lnTo>
                    <a:pt x="4189" y="1400"/>
                  </a:lnTo>
                  <a:lnTo>
                    <a:pt x="4205" y="1368"/>
                  </a:lnTo>
                  <a:lnTo>
                    <a:pt x="4223" y="1337"/>
                  </a:lnTo>
                  <a:lnTo>
                    <a:pt x="4239" y="1306"/>
                  </a:lnTo>
                  <a:lnTo>
                    <a:pt x="4254" y="1274"/>
                  </a:lnTo>
                  <a:lnTo>
                    <a:pt x="4268" y="1244"/>
                  </a:lnTo>
                  <a:lnTo>
                    <a:pt x="4241" y="1214"/>
                  </a:lnTo>
                  <a:lnTo>
                    <a:pt x="4230" y="1223"/>
                  </a:lnTo>
                  <a:lnTo>
                    <a:pt x="4220" y="1236"/>
                  </a:lnTo>
                  <a:lnTo>
                    <a:pt x="4213" y="1241"/>
                  </a:lnTo>
                  <a:lnTo>
                    <a:pt x="4206" y="1245"/>
                  </a:lnTo>
                  <a:lnTo>
                    <a:pt x="4202" y="1246"/>
                  </a:lnTo>
                  <a:lnTo>
                    <a:pt x="4198" y="1246"/>
                  </a:lnTo>
                  <a:lnTo>
                    <a:pt x="4194" y="1245"/>
                  </a:lnTo>
                  <a:lnTo>
                    <a:pt x="4189" y="1244"/>
                  </a:lnTo>
                  <a:lnTo>
                    <a:pt x="4185" y="1236"/>
                  </a:lnTo>
                  <a:lnTo>
                    <a:pt x="4182" y="1228"/>
                  </a:lnTo>
                  <a:lnTo>
                    <a:pt x="4180" y="1221"/>
                  </a:lnTo>
                  <a:lnTo>
                    <a:pt x="4179" y="1213"/>
                  </a:lnTo>
                  <a:lnTo>
                    <a:pt x="4179" y="1206"/>
                  </a:lnTo>
                  <a:lnTo>
                    <a:pt x="4179" y="1199"/>
                  </a:lnTo>
                  <a:lnTo>
                    <a:pt x="4180" y="1192"/>
                  </a:lnTo>
                  <a:lnTo>
                    <a:pt x="4182" y="1186"/>
                  </a:lnTo>
                  <a:lnTo>
                    <a:pt x="4191" y="1157"/>
                  </a:lnTo>
                  <a:lnTo>
                    <a:pt x="4201" y="1126"/>
                  </a:lnTo>
                  <a:lnTo>
                    <a:pt x="4209" y="1095"/>
                  </a:lnTo>
                  <a:lnTo>
                    <a:pt x="4220" y="1063"/>
                  </a:lnTo>
                  <a:lnTo>
                    <a:pt x="4231" y="1031"/>
                  </a:lnTo>
                  <a:lnTo>
                    <a:pt x="4243" y="1000"/>
                  </a:lnTo>
                  <a:lnTo>
                    <a:pt x="4256" y="970"/>
                  </a:lnTo>
                  <a:lnTo>
                    <a:pt x="4270" y="940"/>
                  </a:lnTo>
                  <a:lnTo>
                    <a:pt x="4285" y="909"/>
                  </a:lnTo>
                  <a:lnTo>
                    <a:pt x="4300" y="879"/>
                  </a:lnTo>
                  <a:lnTo>
                    <a:pt x="4317" y="850"/>
                  </a:lnTo>
                  <a:lnTo>
                    <a:pt x="4335" y="821"/>
                  </a:lnTo>
                  <a:lnTo>
                    <a:pt x="4354" y="792"/>
                  </a:lnTo>
                  <a:lnTo>
                    <a:pt x="4373" y="764"/>
                  </a:lnTo>
                  <a:lnTo>
                    <a:pt x="4393" y="737"/>
                  </a:lnTo>
                  <a:lnTo>
                    <a:pt x="4414" y="710"/>
                  </a:lnTo>
                  <a:lnTo>
                    <a:pt x="4435" y="684"/>
                  </a:lnTo>
                  <a:lnTo>
                    <a:pt x="4457" y="657"/>
                  </a:lnTo>
                  <a:lnTo>
                    <a:pt x="4481" y="632"/>
                  </a:lnTo>
                  <a:lnTo>
                    <a:pt x="4504" y="608"/>
                  </a:lnTo>
                  <a:lnTo>
                    <a:pt x="4528" y="584"/>
                  </a:lnTo>
                  <a:lnTo>
                    <a:pt x="4553" y="560"/>
                  </a:lnTo>
                  <a:lnTo>
                    <a:pt x="4578" y="536"/>
                  </a:lnTo>
                  <a:lnTo>
                    <a:pt x="4605" y="514"/>
                  </a:lnTo>
                  <a:lnTo>
                    <a:pt x="4631" y="493"/>
                  </a:lnTo>
                  <a:lnTo>
                    <a:pt x="4657" y="472"/>
                  </a:lnTo>
                  <a:lnTo>
                    <a:pt x="4684" y="452"/>
                  </a:lnTo>
                  <a:lnTo>
                    <a:pt x="4711" y="433"/>
                  </a:lnTo>
                  <a:lnTo>
                    <a:pt x="4740" y="413"/>
                  </a:lnTo>
                  <a:lnTo>
                    <a:pt x="4768" y="396"/>
                  </a:lnTo>
                  <a:lnTo>
                    <a:pt x="4796" y="379"/>
                  </a:lnTo>
                  <a:lnTo>
                    <a:pt x="4825" y="363"/>
                  </a:lnTo>
                  <a:lnTo>
                    <a:pt x="4855" y="347"/>
                  </a:lnTo>
                  <a:lnTo>
                    <a:pt x="4884" y="333"/>
                  </a:lnTo>
                  <a:lnTo>
                    <a:pt x="4907" y="327"/>
                  </a:lnTo>
                  <a:lnTo>
                    <a:pt x="4930" y="321"/>
                  </a:lnTo>
                  <a:lnTo>
                    <a:pt x="4953" y="317"/>
                  </a:lnTo>
                  <a:lnTo>
                    <a:pt x="4978" y="314"/>
                  </a:lnTo>
                  <a:lnTo>
                    <a:pt x="5001" y="311"/>
                  </a:lnTo>
                  <a:lnTo>
                    <a:pt x="5025" y="310"/>
                  </a:lnTo>
                  <a:lnTo>
                    <a:pt x="5049" y="309"/>
                  </a:lnTo>
                  <a:lnTo>
                    <a:pt x="5073" y="308"/>
                  </a:lnTo>
                  <a:lnTo>
                    <a:pt x="5122" y="309"/>
                  </a:lnTo>
                  <a:lnTo>
                    <a:pt x="5170" y="312"/>
                  </a:lnTo>
                  <a:lnTo>
                    <a:pt x="5218" y="317"/>
                  </a:lnTo>
                  <a:lnTo>
                    <a:pt x="5267" y="322"/>
                  </a:lnTo>
                  <a:lnTo>
                    <a:pt x="5279" y="313"/>
                  </a:lnTo>
                  <a:lnTo>
                    <a:pt x="5290" y="304"/>
                  </a:lnTo>
                  <a:lnTo>
                    <a:pt x="5301" y="294"/>
                  </a:lnTo>
                  <a:lnTo>
                    <a:pt x="5311" y="282"/>
                  </a:lnTo>
                  <a:lnTo>
                    <a:pt x="5331" y="261"/>
                  </a:lnTo>
                  <a:lnTo>
                    <a:pt x="5351" y="241"/>
                  </a:lnTo>
                  <a:lnTo>
                    <a:pt x="5363" y="232"/>
                  </a:lnTo>
                  <a:lnTo>
                    <a:pt x="5373" y="223"/>
                  </a:lnTo>
                  <a:lnTo>
                    <a:pt x="5385" y="216"/>
                  </a:lnTo>
                  <a:lnTo>
                    <a:pt x="5397" y="209"/>
                  </a:lnTo>
                  <a:lnTo>
                    <a:pt x="5410" y="204"/>
                  </a:lnTo>
                  <a:lnTo>
                    <a:pt x="5424" y="201"/>
                  </a:lnTo>
                  <a:lnTo>
                    <a:pt x="5439" y="199"/>
                  </a:lnTo>
                  <a:lnTo>
                    <a:pt x="5455" y="199"/>
                  </a:lnTo>
                  <a:lnTo>
                    <a:pt x="5473" y="201"/>
                  </a:lnTo>
                  <a:lnTo>
                    <a:pt x="5491" y="205"/>
                  </a:lnTo>
                  <a:lnTo>
                    <a:pt x="5507" y="210"/>
                  </a:lnTo>
                  <a:lnTo>
                    <a:pt x="5522" y="217"/>
                  </a:lnTo>
                  <a:lnTo>
                    <a:pt x="5537" y="224"/>
                  </a:lnTo>
                  <a:lnTo>
                    <a:pt x="5551" y="232"/>
                  </a:lnTo>
                  <a:lnTo>
                    <a:pt x="5565" y="241"/>
                  </a:lnTo>
                  <a:lnTo>
                    <a:pt x="5578" y="250"/>
                  </a:lnTo>
                  <a:lnTo>
                    <a:pt x="5605" y="270"/>
                  </a:lnTo>
                  <a:lnTo>
                    <a:pt x="5632" y="289"/>
                  </a:lnTo>
                  <a:lnTo>
                    <a:pt x="5646" y="299"/>
                  </a:lnTo>
                  <a:lnTo>
                    <a:pt x="5660" y="307"/>
                  </a:lnTo>
                  <a:lnTo>
                    <a:pt x="5674" y="315"/>
                  </a:lnTo>
                  <a:lnTo>
                    <a:pt x="5689" y="322"/>
                  </a:lnTo>
                  <a:lnTo>
                    <a:pt x="5704" y="302"/>
                  </a:lnTo>
                  <a:lnTo>
                    <a:pt x="5717" y="281"/>
                  </a:lnTo>
                  <a:lnTo>
                    <a:pt x="5729" y="260"/>
                  </a:lnTo>
                  <a:lnTo>
                    <a:pt x="5742" y="239"/>
                  </a:lnTo>
                  <a:lnTo>
                    <a:pt x="5755" y="219"/>
                  </a:lnTo>
                  <a:lnTo>
                    <a:pt x="5768" y="200"/>
                  </a:lnTo>
                  <a:lnTo>
                    <a:pt x="5776" y="190"/>
                  </a:lnTo>
                  <a:lnTo>
                    <a:pt x="5784" y="181"/>
                  </a:lnTo>
                  <a:lnTo>
                    <a:pt x="5792" y="173"/>
                  </a:lnTo>
                  <a:lnTo>
                    <a:pt x="5802" y="165"/>
                  </a:lnTo>
                  <a:lnTo>
                    <a:pt x="5807" y="169"/>
                  </a:lnTo>
                  <a:lnTo>
                    <a:pt x="5812" y="173"/>
                  </a:lnTo>
                  <a:lnTo>
                    <a:pt x="5816" y="178"/>
                  </a:lnTo>
                  <a:lnTo>
                    <a:pt x="5820" y="182"/>
                  </a:lnTo>
                  <a:lnTo>
                    <a:pt x="5827" y="193"/>
                  </a:lnTo>
                  <a:lnTo>
                    <a:pt x="5833" y="205"/>
                  </a:lnTo>
                  <a:lnTo>
                    <a:pt x="5843" y="229"/>
                  </a:lnTo>
                  <a:lnTo>
                    <a:pt x="5852" y="255"/>
                  </a:lnTo>
                  <a:lnTo>
                    <a:pt x="5857" y="268"/>
                  </a:lnTo>
                  <a:lnTo>
                    <a:pt x="5864" y="280"/>
                  </a:lnTo>
                  <a:lnTo>
                    <a:pt x="5870" y="293"/>
                  </a:lnTo>
                  <a:lnTo>
                    <a:pt x="5878" y="304"/>
                  </a:lnTo>
                  <a:lnTo>
                    <a:pt x="5883" y="309"/>
                  </a:lnTo>
                  <a:lnTo>
                    <a:pt x="5888" y="313"/>
                  </a:lnTo>
                  <a:lnTo>
                    <a:pt x="5893" y="318"/>
                  </a:lnTo>
                  <a:lnTo>
                    <a:pt x="5899" y="322"/>
                  </a:lnTo>
                  <a:lnTo>
                    <a:pt x="5906" y="325"/>
                  </a:lnTo>
                  <a:lnTo>
                    <a:pt x="5913" y="328"/>
                  </a:lnTo>
                  <a:lnTo>
                    <a:pt x="5920" y="331"/>
                  </a:lnTo>
                  <a:lnTo>
                    <a:pt x="5929" y="333"/>
                  </a:lnTo>
                  <a:lnTo>
                    <a:pt x="5958" y="300"/>
                  </a:lnTo>
                  <a:lnTo>
                    <a:pt x="5989" y="265"/>
                  </a:lnTo>
                  <a:lnTo>
                    <a:pt x="6019" y="231"/>
                  </a:lnTo>
                  <a:lnTo>
                    <a:pt x="6051" y="198"/>
                  </a:lnTo>
                  <a:lnTo>
                    <a:pt x="6083" y="166"/>
                  </a:lnTo>
                  <a:lnTo>
                    <a:pt x="6118" y="134"/>
                  </a:lnTo>
                  <a:lnTo>
                    <a:pt x="6135" y="120"/>
                  </a:lnTo>
                  <a:lnTo>
                    <a:pt x="6153" y="106"/>
                  </a:lnTo>
                  <a:lnTo>
                    <a:pt x="6170" y="92"/>
                  </a:lnTo>
                  <a:lnTo>
                    <a:pt x="6189" y="80"/>
                  </a:lnTo>
                  <a:lnTo>
                    <a:pt x="6207" y="68"/>
                  </a:lnTo>
                  <a:lnTo>
                    <a:pt x="6226" y="56"/>
                  </a:lnTo>
                  <a:lnTo>
                    <a:pt x="6246" y="46"/>
                  </a:lnTo>
                  <a:lnTo>
                    <a:pt x="6265" y="36"/>
                  </a:lnTo>
                  <a:lnTo>
                    <a:pt x="6285" y="27"/>
                  </a:lnTo>
                  <a:lnTo>
                    <a:pt x="6305" y="20"/>
                  </a:lnTo>
                  <a:lnTo>
                    <a:pt x="6325" y="13"/>
                  </a:lnTo>
                  <a:lnTo>
                    <a:pt x="6346" y="8"/>
                  </a:lnTo>
                  <a:lnTo>
                    <a:pt x="6368" y="4"/>
                  </a:lnTo>
                  <a:lnTo>
                    <a:pt x="6390" y="1"/>
                  </a:lnTo>
                  <a:lnTo>
                    <a:pt x="6412" y="0"/>
                  </a:lnTo>
                  <a:lnTo>
                    <a:pt x="6434" y="0"/>
                  </a:lnTo>
                  <a:lnTo>
                    <a:pt x="6457" y="1"/>
                  </a:lnTo>
                  <a:lnTo>
                    <a:pt x="6480" y="4"/>
                  </a:lnTo>
                  <a:lnTo>
                    <a:pt x="6504" y="8"/>
                  </a:lnTo>
                  <a:lnTo>
                    <a:pt x="6528" y="14"/>
                  </a:lnTo>
                  <a:lnTo>
                    <a:pt x="6544" y="15"/>
                  </a:lnTo>
                  <a:lnTo>
                    <a:pt x="6558" y="17"/>
                  </a:lnTo>
                  <a:lnTo>
                    <a:pt x="6573" y="20"/>
                  </a:lnTo>
                  <a:lnTo>
                    <a:pt x="6587" y="23"/>
                  </a:lnTo>
                  <a:lnTo>
                    <a:pt x="6616" y="31"/>
                  </a:lnTo>
                  <a:lnTo>
                    <a:pt x="6644" y="41"/>
                  </a:lnTo>
                  <a:lnTo>
                    <a:pt x="6671" y="52"/>
                  </a:lnTo>
                  <a:lnTo>
                    <a:pt x="6697" y="64"/>
                  </a:lnTo>
                  <a:lnTo>
                    <a:pt x="6723" y="77"/>
                  </a:lnTo>
                  <a:lnTo>
                    <a:pt x="6750" y="91"/>
                  </a:lnTo>
                  <a:lnTo>
                    <a:pt x="6801" y="119"/>
                  </a:lnTo>
                  <a:lnTo>
                    <a:pt x="6853" y="145"/>
                  </a:lnTo>
                  <a:lnTo>
                    <a:pt x="6880" y="157"/>
                  </a:lnTo>
                  <a:lnTo>
                    <a:pt x="6906" y="168"/>
                  </a:lnTo>
                  <a:lnTo>
                    <a:pt x="6920" y="172"/>
                  </a:lnTo>
                  <a:lnTo>
                    <a:pt x="6934" y="177"/>
                  </a:lnTo>
                  <a:lnTo>
                    <a:pt x="6948" y="180"/>
                  </a:lnTo>
                  <a:lnTo>
                    <a:pt x="6962" y="183"/>
                  </a:lnTo>
                  <a:close/>
                  <a:moveTo>
                    <a:pt x="6923" y="2709"/>
                  </a:moveTo>
                  <a:lnTo>
                    <a:pt x="6884" y="2815"/>
                  </a:lnTo>
                  <a:lnTo>
                    <a:pt x="6978" y="2775"/>
                  </a:lnTo>
                  <a:lnTo>
                    <a:pt x="6972" y="2774"/>
                  </a:lnTo>
                  <a:lnTo>
                    <a:pt x="6966" y="2773"/>
                  </a:lnTo>
                  <a:lnTo>
                    <a:pt x="6961" y="2771"/>
                  </a:lnTo>
                  <a:lnTo>
                    <a:pt x="6956" y="2768"/>
                  </a:lnTo>
                  <a:lnTo>
                    <a:pt x="6951" y="2765"/>
                  </a:lnTo>
                  <a:lnTo>
                    <a:pt x="6946" y="2761"/>
                  </a:lnTo>
                  <a:lnTo>
                    <a:pt x="6942" y="2757"/>
                  </a:lnTo>
                  <a:lnTo>
                    <a:pt x="6938" y="2752"/>
                  </a:lnTo>
                  <a:lnTo>
                    <a:pt x="6932" y="2742"/>
                  </a:lnTo>
                  <a:lnTo>
                    <a:pt x="6927" y="2731"/>
                  </a:lnTo>
                  <a:lnTo>
                    <a:pt x="6924" y="2720"/>
                  </a:lnTo>
                  <a:lnTo>
                    <a:pt x="6923" y="2709"/>
                  </a:lnTo>
                  <a:close/>
                  <a:moveTo>
                    <a:pt x="4879" y="3303"/>
                  </a:moveTo>
                  <a:lnTo>
                    <a:pt x="4852" y="3309"/>
                  </a:lnTo>
                  <a:lnTo>
                    <a:pt x="4822" y="3316"/>
                  </a:lnTo>
                  <a:lnTo>
                    <a:pt x="4793" y="3323"/>
                  </a:lnTo>
                  <a:lnTo>
                    <a:pt x="4764" y="3328"/>
                  </a:lnTo>
                  <a:lnTo>
                    <a:pt x="4749" y="3330"/>
                  </a:lnTo>
                  <a:lnTo>
                    <a:pt x="4734" y="3331"/>
                  </a:lnTo>
                  <a:lnTo>
                    <a:pt x="4719" y="3332"/>
                  </a:lnTo>
                  <a:lnTo>
                    <a:pt x="4704" y="3331"/>
                  </a:lnTo>
                  <a:lnTo>
                    <a:pt x="4689" y="3330"/>
                  </a:lnTo>
                  <a:lnTo>
                    <a:pt x="4675" y="3328"/>
                  </a:lnTo>
                  <a:lnTo>
                    <a:pt x="4661" y="3325"/>
                  </a:lnTo>
                  <a:lnTo>
                    <a:pt x="4646" y="3320"/>
                  </a:lnTo>
                  <a:lnTo>
                    <a:pt x="4649" y="3341"/>
                  </a:lnTo>
                  <a:lnTo>
                    <a:pt x="4651" y="3362"/>
                  </a:lnTo>
                  <a:lnTo>
                    <a:pt x="4652" y="3382"/>
                  </a:lnTo>
                  <a:lnTo>
                    <a:pt x="4653" y="3403"/>
                  </a:lnTo>
                  <a:lnTo>
                    <a:pt x="4653" y="3444"/>
                  </a:lnTo>
                  <a:lnTo>
                    <a:pt x="4651" y="3485"/>
                  </a:lnTo>
                  <a:lnTo>
                    <a:pt x="4647" y="3525"/>
                  </a:lnTo>
                  <a:lnTo>
                    <a:pt x="4642" y="3564"/>
                  </a:lnTo>
                  <a:lnTo>
                    <a:pt x="4636" y="3605"/>
                  </a:lnTo>
                  <a:lnTo>
                    <a:pt x="4628" y="3644"/>
                  </a:lnTo>
                  <a:lnTo>
                    <a:pt x="4611" y="3724"/>
                  </a:lnTo>
                  <a:lnTo>
                    <a:pt x="4593" y="3801"/>
                  </a:lnTo>
                  <a:lnTo>
                    <a:pt x="4584" y="3841"/>
                  </a:lnTo>
                  <a:lnTo>
                    <a:pt x="4576" y="3880"/>
                  </a:lnTo>
                  <a:lnTo>
                    <a:pt x="4569" y="3919"/>
                  </a:lnTo>
                  <a:lnTo>
                    <a:pt x="4563" y="3959"/>
                  </a:lnTo>
                  <a:lnTo>
                    <a:pt x="4579" y="3938"/>
                  </a:lnTo>
                  <a:lnTo>
                    <a:pt x="4596" y="3919"/>
                  </a:lnTo>
                  <a:lnTo>
                    <a:pt x="4613" y="3901"/>
                  </a:lnTo>
                  <a:lnTo>
                    <a:pt x="4631" y="3883"/>
                  </a:lnTo>
                  <a:lnTo>
                    <a:pt x="4650" y="3865"/>
                  </a:lnTo>
                  <a:lnTo>
                    <a:pt x="4669" y="3849"/>
                  </a:lnTo>
                  <a:lnTo>
                    <a:pt x="4689" y="3833"/>
                  </a:lnTo>
                  <a:lnTo>
                    <a:pt x="4709" y="3817"/>
                  </a:lnTo>
                  <a:lnTo>
                    <a:pt x="4731" y="3803"/>
                  </a:lnTo>
                  <a:lnTo>
                    <a:pt x="4753" y="3789"/>
                  </a:lnTo>
                  <a:lnTo>
                    <a:pt x="4775" y="3777"/>
                  </a:lnTo>
                  <a:lnTo>
                    <a:pt x="4798" y="3765"/>
                  </a:lnTo>
                  <a:lnTo>
                    <a:pt x="4821" y="3753"/>
                  </a:lnTo>
                  <a:lnTo>
                    <a:pt x="4845" y="3743"/>
                  </a:lnTo>
                  <a:lnTo>
                    <a:pt x="4870" y="3733"/>
                  </a:lnTo>
                  <a:lnTo>
                    <a:pt x="4894" y="3725"/>
                  </a:lnTo>
                  <a:lnTo>
                    <a:pt x="4919" y="3717"/>
                  </a:lnTo>
                  <a:lnTo>
                    <a:pt x="4944" y="3710"/>
                  </a:lnTo>
                  <a:lnTo>
                    <a:pt x="4969" y="3704"/>
                  </a:lnTo>
                  <a:lnTo>
                    <a:pt x="4995" y="3698"/>
                  </a:lnTo>
                  <a:lnTo>
                    <a:pt x="5021" y="3694"/>
                  </a:lnTo>
                  <a:lnTo>
                    <a:pt x="5047" y="3690"/>
                  </a:lnTo>
                  <a:lnTo>
                    <a:pt x="5073" y="3687"/>
                  </a:lnTo>
                  <a:lnTo>
                    <a:pt x="5099" y="3686"/>
                  </a:lnTo>
                  <a:lnTo>
                    <a:pt x="5127" y="3685"/>
                  </a:lnTo>
                  <a:lnTo>
                    <a:pt x="5153" y="3685"/>
                  </a:lnTo>
                  <a:lnTo>
                    <a:pt x="5180" y="3687"/>
                  </a:lnTo>
                  <a:lnTo>
                    <a:pt x="5206" y="3689"/>
                  </a:lnTo>
                  <a:lnTo>
                    <a:pt x="5234" y="3694"/>
                  </a:lnTo>
                  <a:lnTo>
                    <a:pt x="5260" y="3698"/>
                  </a:lnTo>
                  <a:lnTo>
                    <a:pt x="5286" y="3703"/>
                  </a:lnTo>
                  <a:lnTo>
                    <a:pt x="5313" y="3710"/>
                  </a:lnTo>
                  <a:lnTo>
                    <a:pt x="5389" y="3620"/>
                  </a:lnTo>
                  <a:lnTo>
                    <a:pt x="5398" y="3615"/>
                  </a:lnTo>
                  <a:lnTo>
                    <a:pt x="5407" y="3611"/>
                  </a:lnTo>
                  <a:lnTo>
                    <a:pt x="5416" y="3607"/>
                  </a:lnTo>
                  <a:lnTo>
                    <a:pt x="5425" y="3604"/>
                  </a:lnTo>
                  <a:lnTo>
                    <a:pt x="5444" y="3599"/>
                  </a:lnTo>
                  <a:lnTo>
                    <a:pt x="5463" y="3596"/>
                  </a:lnTo>
                  <a:lnTo>
                    <a:pt x="5502" y="3591"/>
                  </a:lnTo>
                  <a:lnTo>
                    <a:pt x="5540" y="3588"/>
                  </a:lnTo>
                  <a:lnTo>
                    <a:pt x="5559" y="3586"/>
                  </a:lnTo>
                  <a:lnTo>
                    <a:pt x="5578" y="3584"/>
                  </a:lnTo>
                  <a:lnTo>
                    <a:pt x="5596" y="3580"/>
                  </a:lnTo>
                  <a:lnTo>
                    <a:pt x="5615" y="3576"/>
                  </a:lnTo>
                  <a:lnTo>
                    <a:pt x="5623" y="3573"/>
                  </a:lnTo>
                  <a:lnTo>
                    <a:pt x="5632" y="3569"/>
                  </a:lnTo>
                  <a:lnTo>
                    <a:pt x="5640" y="3565"/>
                  </a:lnTo>
                  <a:lnTo>
                    <a:pt x="5649" y="3560"/>
                  </a:lnTo>
                  <a:lnTo>
                    <a:pt x="5657" y="3555"/>
                  </a:lnTo>
                  <a:lnTo>
                    <a:pt x="5664" y="3550"/>
                  </a:lnTo>
                  <a:lnTo>
                    <a:pt x="5672" y="3543"/>
                  </a:lnTo>
                  <a:lnTo>
                    <a:pt x="5679" y="3536"/>
                  </a:lnTo>
                  <a:lnTo>
                    <a:pt x="5675" y="3532"/>
                  </a:lnTo>
                  <a:lnTo>
                    <a:pt x="5670" y="3528"/>
                  </a:lnTo>
                  <a:lnTo>
                    <a:pt x="5666" y="3522"/>
                  </a:lnTo>
                  <a:lnTo>
                    <a:pt x="5662" y="3517"/>
                  </a:lnTo>
                  <a:lnTo>
                    <a:pt x="5655" y="3506"/>
                  </a:lnTo>
                  <a:lnTo>
                    <a:pt x="5647" y="3495"/>
                  </a:lnTo>
                  <a:lnTo>
                    <a:pt x="5643" y="3491"/>
                  </a:lnTo>
                  <a:lnTo>
                    <a:pt x="5639" y="3486"/>
                  </a:lnTo>
                  <a:lnTo>
                    <a:pt x="5634" y="3482"/>
                  </a:lnTo>
                  <a:lnTo>
                    <a:pt x="5629" y="3479"/>
                  </a:lnTo>
                  <a:lnTo>
                    <a:pt x="5623" y="3477"/>
                  </a:lnTo>
                  <a:lnTo>
                    <a:pt x="5617" y="3476"/>
                  </a:lnTo>
                  <a:lnTo>
                    <a:pt x="5610" y="3476"/>
                  </a:lnTo>
                  <a:lnTo>
                    <a:pt x="5601" y="3477"/>
                  </a:lnTo>
                  <a:lnTo>
                    <a:pt x="5588" y="3478"/>
                  </a:lnTo>
                  <a:lnTo>
                    <a:pt x="5575" y="3480"/>
                  </a:lnTo>
                  <a:lnTo>
                    <a:pt x="5563" y="3483"/>
                  </a:lnTo>
                  <a:lnTo>
                    <a:pt x="5552" y="3487"/>
                  </a:lnTo>
                  <a:lnTo>
                    <a:pt x="5529" y="3495"/>
                  </a:lnTo>
                  <a:lnTo>
                    <a:pt x="5508" y="3505"/>
                  </a:lnTo>
                  <a:lnTo>
                    <a:pt x="5486" y="3515"/>
                  </a:lnTo>
                  <a:lnTo>
                    <a:pt x="5462" y="3524"/>
                  </a:lnTo>
                  <a:lnTo>
                    <a:pt x="5450" y="3528"/>
                  </a:lnTo>
                  <a:lnTo>
                    <a:pt x="5438" y="3531"/>
                  </a:lnTo>
                  <a:lnTo>
                    <a:pt x="5425" y="3534"/>
                  </a:lnTo>
                  <a:lnTo>
                    <a:pt x="5412" y="3536"/>
                  </a:lnTo>
                  <a:lnTo>
                    <a:pt x="5407" y="3538"/>
                  </a:lnTo>
                  <a:lnTo>
                    <a:pt x="5402" y="3540"/>
                  </a:lnTo>
                  <a:lnTo>
                    <a:pt x="5397" y="3542"/>
                  </a:lnTo>
                  <a:lnTo>
                    <a:pt x="5393" y="3545"/>
                  </a:lnTo>
                  <a:lnTo>
                    <a:pt x="5385" y="3553"/>
                  </a:lnTo>
                  <a:lnTo>
                    <a:pt x="5377" y="3561"/>
                  </a:lnTo>
                  <a:lnTo>
                    <a:pt x="5371" y="3571"/>
                  </a:lnTo>
                  <a:lnTo>
                    <a:pt x="5367" y="3580"/>
                  </a:lnTo>
                  <a:lnTo>
                    <a:pt x="5363" y="3587"/>
                  </a:lnTo>
                  <a:lnTo>
                    <a:pt x="5362" y="3592"/>
                  </a:lnTo>
                  <a:lnTo>
                    <a:pt x="5356" y="3598"/>
                  </a:lnTo>
                  <a:lnTo>
                    <a:pt x="5348" y="3601"/>
                  </a:lnTo>
                  <a:lnTo>
                    <a:pt x="5342" y="3603"/>
                  </a:lnTo>
                  <a:lnTo>
                    <a:pt x="5335" y="3604"/>
                  </a:lnTo>
                  <a:lnTo>
                    <a:pt x="5328" y="3603"/>
                  </a:lnTo>
                  <a:lnTo>
                    <a:pt x="5321" y="3601"/>
                  </a:lnTo>
                  <a:lnTo>
                    <a:pt x="5314" y="3598"/>
                  </a:lnTo>
                  <a:lnTo>
                    <a:pt x="5307" y="3594"/>
                  </a:lnTo>
                  <a:lnTo>
                    <a:pt x="5281" y="3576"/>
                  </a:lnTo>
                  <a:lnTo>
                    <a:pt x="5258" y="3559"/>
                  </a:lnTo>
                  <a:lnTo>
                    <a:pt x="5267" y="3581"/>
                  </a:lnTo>
                  <a:lnTo>
                    <a:pt x="5258" y="3586"/>
                  </a:lnTo>
                  <a:lnTo>
                    <a:pt x="5251" y="3591"/>
                  </a:lnTo>
                  <a:lnTo>
                    <a:pt x="5247" y="3596"/>
                  </a:lnTo>
                  <a:lnTo>
                    <a:pt x="5244" y="3601"/>
                  </a:lnTo>
                  <a:lnTo>
                    <a:pt x="5243" y="3607"/>
                  </a:lnTo>
                  <a:lnTo>
                    <a:pt x="5243" y="3612"/>
                  </a:lnTo>
                  <a:lnTo>
                    <a:pt x="5243" y="3618"/>
                  </a:lnTo>
                  <a:lnTo>
                    <a:pt x="5244" y="3624"/>
                  </a:lnTo>
                  <a:lnTo>
                    <a:pt x="5245" y="3630"/>
                  </a:lnTo>
                  <a:lnTo>
                    <a:pt x="5246" y="3635"/>
                  </a:lnTo>
                  <a:lnTo>
                    <a:pt x="5246" y="3641"/>
                  </a:lnTo>
                  <a:lnTo>
                    <a:pt x="5245" y="3647"/>
                  </a:lnTo>
                  <a:lnTo>
                    <a:pt x="5242" y="3653"/>
                  </a:lnTo>
                  <a:lnTo>
                    <a:pt x="5238" y="3659"/>
                  </a:lnTo>
                  <a:lnTo>
                    <a:pt x="5232" y="3664"/>
                  </a:lnTo>
                  <a:lnTo>
                    <a:pt x="5222" y="3670"/>
                  </a:lnTo>
                  <a:lnTo>
                    <a:pt x="5214" y="3666"/>
                  </a:lnTo>
                  <a:lnTo>
                    <a:pt x="5207" y="3661"/>
                  </a:lnTo>
                  <a:lnTo>
                    <a:pt x="5200" y="3656"/>
                  </a:lnTo>
                  <a:lnTo>
                    <a:pt x="5195" y="3650"/>
                  </a:lnTo>
                  <a:lnTo>
                    <a:pt x="5191" y="3644"/>
                  </a:lnTo>
                  <a:lnTo>
                    <a:pt x="5187" y="3637"/>
                  </a:lnTo>
                  <a:lnTo>
                    <a:pt x="5184" y="3630"/>
                  </a:lnTo>
                  <a:lnTo>
                    <a:pt x="5182" y="3623"/>
                  </a:lnTo>
                  <a:lnTo>
                    <a:pt x="5176" y="3592"/>
                  </a:lnTo>
                  <a:lnTo>
                    <a:pt x="5172" y="3559"/>
                  </a:lnTo>
                  <a:lnTo>
                    <a:pt x="5162" y="3556"/>
                  </a:lnTo>
                  <a:lnTo>
                    <a:pt x="5151" y="3554"/>
                  </a:lnTo>
                  <a:lnTo>
                    <a:pt x="5146" y="3554"/>
                  </a:lnTo>
                  <a:lnTo>
                    <a:pt x="5141" y="3556"/>
                  </a:lnTo>
                  <a:lnTo>
                    <a:pt x="5139" y="3557"/>
                  </a:lnTo>
                  <a:lnTo>
                    <a:pt x="5138" y="3559"/>
                  </a:lnTo>
                  <a:lnTo>
                    <a:pt x="5136" y="3561"/>
                  </a:lnTo>
                  <a:lnTo>
                    <a:pt x="5135" y="3564"/>
                  </a:lnTo>
                  <a:lnTo>
                    <a:pt x="5143" y="3578"/>
                  </a:lnTo>
                  <a:lnTo>
                    <a:pt x="5153" y="3591"/>
                  </a:lnTo>
                  <a:lnTo>
                    <a:pt x="5156" y="3598"/>
                  </a:lnTo>
                  <a:lnTo>
                    <a:pt x="5158" y="3605"/>
                  </a:lnTo>
                  <a:lnTo>
                    <a:pt x="5157" y="3609"/>
                  </a:lnTo>
                  <a:lnTo>
                    <a:pt x="5156" y="3612"/>
                  </a:lnTo>
                  <a:lnTo>
                    <a:pt x="5154" y="3616"/>
                  </a:lnTo>
                  <a:lnTo>
                    <a:pt x="5151" y="3620"/>
                  </a:lnTo>
                  <a:lnTo>
                    <a:pt x="5143" y="3623"/>
                  </a:lnTo>
                  <a:lnTo>
                    <a:pt x="5135" y="3625"/>
                  </a:lnTo>
                  <a:lnTo>
                    <a:pt x="5128" y="3625"/>
                  </a:lnTo>
                  <a:lnTo>
                    <a:pt x="5121" y="3625"/>
                  </a:lnTo>
                  <a:lnTo>
                    <a:pt x="5115" y="3625"/>
                  </a:lnTo>
                  <a:lnTo>
                    <a:pt x="5109" y="3623"/>
                  </a:lnTo>
                  <a:lnTo>
                    <a:pt x="5104" y="3620"/>
                  </a:lnTo>
                  <a:lnTo>
                    <a:pt x="5098" y="3617"/>
                  </a:lnTo>
                  <a:lnTo>
                    <a:pt x="5094" y="3614"/>
                  </a:lnTo>
                  <a:lnTo>
                    <a:pt x="5090" y="3610"/>
                  </a:lnTo>
                  <a:lnTo>
                    <a:pt x="5087" y="3605"/>
                  </a:lnTo>
                  <a:lnTo>
                    <a:pt x="5084" y="3600"/>
                  </a:lnTo>
                  <a:lnTo>
                    <a:pt x="5078" y="3589"/>
                  </a:lnTo>
                  <a:lnTo>
                    <a:pt x="5073" y="3577"/>
                  </a:lnTo>
                  <a:lnTo>
                    <a:pt x="5068" y="3564"/>
                  </a:lnTo>
                  <a:lnTo>
                    <a:pt x="5064" y="3552"/>
                  </a:lnTo>
                  <a:lnTo>
                    <a:pt x="5059" y="3541"/>
                  </a:lnTo>
                  <a:lnTo>
                    <a:pt x="5053" y="3531"/>
                  </a:lnTo>
                  <a:lnTo>
                    <a:pt x="5050" y="3527"/>
                  </a:lnTo>
                  <a:lnTo>
                    <a:pt x="5046" y="3523"/>
                  </a:lnTo>
                  <a:lnTo>
                    <a:pt x="5043" y="3520"/>
                  </a:lnTo>
                  <a:lnTo>
                    <a:pt x="5039" y="3517"/>
                  </a:lnTo>
                  <a:lnTo>
                    <a:pt x="5034" y="3515"/>
                  </a:lnTo>
                  <a:lnTo>
                    <a:pt x="5029" y="3514"/>
                  </a:lnTo>
                  <a:lnTo>
                    <a:pt x="5024" y="3513"/>
                  </a:lnTo>
                  <a:lnTo>
                    <a:pt x="5018" y="3513"/>
                  </a:lnTo>
                  <a:lnTo>
                    <a:pt x="5016" y="3519"/>
                  </a:lnTo>
                  <a:lnTo>
                    <a:pt x="5015" y="3524"/>
                  </a:lnTo>
                  <a:lnTo>
                    <a:pt x="5014" y="3529"/>
                  </a:lnTo>
                  <a:lnTo>
                    <a:pt x="5014" y="3533"/>
                  </a:lnTo>
                  <a:lnTo>
                    <a:pt x="5015" y="3542"/>
                  </a:lnTo>
                  <a:lnTo>
                    <a:pt x="5018" y="3550"/>
                  </a:lnTo>
                  <a:lnTo>
                    <a:pt x="5026" y="3565"/>
                  </a:lnTo>
                  <a:lnTo>
                    <a:pt x="5035" y="3579"/>
                  </a:lnTo>
                  <a:lnTo>
                    <a:pt x="5040" y="3586"/>
                  </a:lnTo>
                  <a:lnTo>
                    <a:pt x="5043" y="3592"/>
                  </a:lnTo>
                  <a:lnTo>
                    <a:pt x="5045" y="3599"/>
                  </a:lnTo>
                  <a:lnTo>
                    <a:pt x="5045" y="3606"/>
                  </a:lnTo>
                  <a:lnTo>
                    <a:pt x="5045" y="3609"/>
                  </a:lnTo>
                  <a:lnTo>
                    <a:pt x="5044" y="3612"/>
                  </a:lnTo>
                  <a:lnTo>
                    <a:pt x="5042" y="3616"/>
                  </a:lnTo>
                  <a:lnTo>
                    <a:pt x="5040" y="3620"/>
                  </a:lnTo>
                  <a:lnTo>
                    <a:pt x="5033" y="3627"/>
                  </a:lnTo>
                  <a:lnTo>
                    <a:pt x="5022" y="3636"/>
                  </a:lnTo>
                  <a:lnTo>
                    <a:pt x="4946" y="3569"/>
                  </a:lnTo>
                  <a:lnTo>
                    <a:pt x="4944" y="3557"/>
                  </a:lnTo>
                  <a:lnTo>
                    <a:pt x="4942" y="3546"/>
                  </a:lnTo>
                  <a:lnTo>
                    <a:pt x="4941" y="3534"/>
                  </a:lnTo>
                  <a:lnTo>
                    <a:pt x="4941" y="3523"/>
                  </a:lnTo>
                  <a:lnTo>
                    <a:pt x="4940" y="3499"/>
                  </a:lnTo>
                  <a:lnTo>
                    <a:pt x="4939" y="3476"/>
                  </a:lnTo>
                  <a:lnTo>
                    <a:pt x="4937" y="3465"/>
                  </a:lnTo>
                  <a:lnTo>
                    <a:pt x="4935" y="3453"/>
                  </a:lnTo>
                  <a:lnTo>
                    <a:pt x="4932" y="3442"/>
                  </a:lnTo>
                  <a:lnTo>
                    <a:pt x="4927" y="3431"/>
                  </a:lnTo>
                  <a:lnTo>
                    <a:pt x="4922" y="3420"/>
                  </a:lnTo>
                  <a:lnTo>
                    <a:pt x="4915" y="3410"/>
                  </a:lnTo>
                  <a:lnTo>
                    <a:pt x="4906" y="3400"/>
                  </a:lnTo>
                  <a:lnTo>
                    <a:pt x="4895" y="3391"/>
                  </a:lnTo>
                  <a:lnTo>
                    <a:pt x="4879" y="3303"/>
                  </a:lnTo>
                  <a:close/>
                  <a:moveTo>
                    <a:pt x="7428" y="5624"/>
                  </a:moveTo>
                  <a:lnTo>
                    <a:pt x="7349" y="5781"/>
                  </a:lnTo>
                  <a:lnTo>
                    <a:pt x="7327" y="5807"/>
                  </a:lnTo>
                  <a:lnTo>
                    <a:pt x="7306" y="5835"/>
                  </a:lnTo>
                  <a:lnTo>
                    <a:pt x="7287" y="5862"/>
                  </a:lnTo>
                  <a:lnTo>
                    <a:pt x="7268" y="5890"/>
                  </a:lnTo>
                  <a:lnTo>
                    <a:pt x="7250" y="5919"/>
                  </a:lnTo>
                  <a:lnTo>
                    <a:pt x="7235" y="5948"/>
                  </a:lnTo>
                  <a:lnTo>
                    <a:pt x="7220" y="5979"/>
                  </a:lnTo>
                  <a:lnTo>
                    <a:pt x="7207" y="6009"/>
                  </a:lnTo>
                  <a:lnTo>
                    <a:pt x="7195" y="6040"/>
                  </a:lnTo>
                  <a:lnTo>
                    <a:pt x="7184" y="6071"/>
                  </a:lnTo>
                  <a:lnTo>
                    <a:pt x="7174" y="6104"/>
                  </a:lnTo>
                  <a:lnTo>
                    <a:pt x="7165" y="6136"/>
                  </a:lnTo>
                  <a:lnTo>
                    <a:pt x="7157" y="6168"/>
                  </a:lnTo>
                  <a:lnTo>
                    <a:pt x="7151" y="6200"/>
                  </a:lnTo>
                  <a:lnTo>
                    <a:pt x="7145" y="6234"/>
                  </a:lnTo>
                  <a:lnTo>
                    <a:pt x="7141" y="6267"/>
                  </a:lnTo>
                  <a:lnTo>
                    <a:pt x="7137" y="6301"/>
                  </a:lnTo>
                  <a:lnTo>
                    <a:pt x="7135" y="6334"/>
                  </a:lnTo>
                  <a:lnTo>
                    <a:pt x="7134" y="6369"/>
                  </a:lnTo>
                  <a:lnTo>
                    <a:pt x="7133" y="6402"/>
                  </a:lnTo>
                  <a:lnTo>
                    <a:pt x="7134" y="6436"/>
                  </a:lnTo>
                  <a:lnTo>
                    <a:pt x="7135" y="6471"/>
                  </a:lnTo>
                  <a:lnTo>
                    <a:pt x="7138" y="6505"/>
                  </a:lnTo>
                  <a:lnTo>
                    <a:pt x="7141" y="6539"/>
                  </a:lnTo>
                  <a:lnTo>
                    <a:pt x="7145" y="6573"/>
                  </a:lnTo>
                  <a:lnTo>
                    <a:pt x="7151" y="6607"/>
                  </a:lnTo>
                  <a:lnTo>
                    <a:pt x="7157" y="6641"/>
                  </a:lnTo>
                  <a:lnTo>
                    <a:pt x="7164" y="6674"/>
                  </a:lnTo>
                  <a:lnTo>
                    <a:pt x="7171" y="6708"/>
                  </a:lnTo>
                  <a:lnTo>
                    <a:pt x="7180" y="6742"/>
                  </a:lnTo>
                  <a:lnTo>
                    <a:pt x="7189" y="6775"/>
                  </a:lnTo>
                  <a:lnTo>
                    <a:pt x="7199" y="6807"/>
                  </a:lnTo>
                  <a:lnTo>
                    <a:pt x="7201" y="6782"/>
                  </a:lnTo>
                  <a:lnTo>
                    <a:pt x="7204" y="6758"/>
                  </a:lnTo>
                  <a:lnTo>
                    <a:pt x="7207" y="6733"/>
                  </a:lnTo>
                  <a:lnTo>
                    <a:pt x="7211" y="6708"/>
                  </a:lnTo>
                  <a:lnTo>
                    <a:pt x="7219" y="6660"/>
                  </a:lnTo>
                  <a:lnTo>
                    <a:pt x="7229" y="6613"/>
                  </a:lnTo>
                  <a:lnTo>
                    <a:pt x="7240" y="6565"/>
                  </a:lnTo>
                  <a:lnTo>
                    <a:pt x="7252" y="6518"/>
                  </a:lnTo>
                  <a:lnTo>
                    <a:pt x="7265" y="6472"/>
                  </a:lnTo>
                  <a:lnTo>
                    <a:pt x="7278" y="6424"/>
                  </a:lnTo>
                  <a:lnTo>
                    <a:pt x="7428" y="5624"/>
                  </a:lnTo>
                  <a:close/>
                  <a:moveTo>
                    <a:pt x="3890" y="6524"/>
                  </a:moveTo>
                  <a:lnTo>
                    <a:pt x="3885" y="6563"/>
                  </a:lnTo>
                  <a:lnTo>
                    <a:pt x="3879" y="6603"/>
                  </a:lnTo>
                  <a:lnTo>
                    <a:pt x="3872" y="6642"/>
                  </a:lnTo>
                  <a:lnTo>
                    <a:pt x="3863" y="6681"/>
                  </a:lnTo>
                  <a:lnTo>
                    <a:pt x="3858" y="6700"/>
                  </a:lnTo>
                  <a:lnTo>
                    <a:pt x="3853" y="6721"/>
                  </a:lnTo>
                  <a:lnTo>
                    <a:pt x="3846" y="6740"/>
                  </a:lnTo>
                  <a:lnTo>
                    <a:pt x="3840" y="6758"/>
                  </a:lnTo>
                  <a:lnTo>
                    <a:pt x="3832" y="6777"/>
                  </a:lnTo>
                  <a:lnTo>
                    <a:pt x="3824" y="6795"/>
                  </a:lnTo>
                  <a:lnTo>
                    <a:pt x="3815" y="6813"/>
                  </a:lnTo>
                  <a:lnTo>
                    <a:pt x="3806" y="6830"/>
                  </a:lnTo>
                  <a:lnTo>
                    <a:pt x="3802" y="6860"/>
                  </a:lnTo>
                  <a:lnTo>
                    <a:pt x="3797" y="6888"/>
                  </a:lnTo>
                  <a:lnTo>
                    <a:pt x="3792" y="6916"/>
                  </a:lnTo>
                  <a:lnTo>
                    <a:pt x="3786" y="6944"/>
                  </a:lnTo>
                  <a:lnTo>
                    <a:pt x="3772" y="7001"/>
                  </a:lnTo>
                  <a:lnTo>
                    <a:pt x="3757" y="7055"/>
                  </a:lnTo>
                  <a:lnTo>
                    <a:pt x="3741" y="7111"/>
                  </a:lnTo>
                  <a:lnTo>
                    <a:pt x="3724" y="7165"/>
                  </a:lnTo>
                  <a:lnTo>
                    <a:pt x="3707" y="7219"/>
                  </a:lnTo>
                  <a:lnTo>
                    <a:pt x="3690" y="7275"/>
                  </a:lnTo>
                  <a:lnTo>
                    <a:pt x="3674" y="7329"/>
                  </a:lnTo>
                  <a:lnTo>
                    <a:pt x="3660" y="7385"/>
                  </a:lnTo>
                  <a:lnTo>
                    <a:pt x="3653" y="7413"/>
                  </a:lnTo>
                  <a:lnTo>
                    <a:pt x="3647" y="7441"/>
                  </a:lnTo>
                  <a:lnTo>
                    <a:pt x="3641" y="7469"/>
                  </a:lnTo>
                  <a:lnTo>
                    <a:pt x="3636" y="7498"/>
                  </a:lnTo>
                  <a:lnTo>
                    <a:pt x="3632" y="7526"/>
                  </a:lnTo>
                  <a:lnTo>
                    <a:pt x="3628" y="7555"/>
                  </a:lnTo>
                  <a:lnTo>
                    <a:pt x="3626" y="7584"/>
                  </a:lnTo>
                  <a:lnTo>
                    <a:pt x="3623" y="7614"/>
                  </a:lnTo>
                  <a:lnTo>
                    <a:pt x="3622" y="7644"/>
                  </a:lnTo>
                  <a:lnTo>
                    <a:pt x="3622" y="7673"/>
                  </a:lnTo>
                  <a:lnTo>
                    <a:pt x="3623" y="7703"/>
                  </a:lnTo>
                  <a:lnTo>
                    <a:pt x="3625" y="7735"/>
                  </a:lnTo>
                  <a:lnTo>
                    <a:pt x="3631" y="7741"/>
                  </a:lnTo>
                  <a:lnTo>
                    <a:pt x="3636" y="7747"/>
                  </a:lnTo>
                  <a:lnTo>
                    <a:pt x="3641" y="7753"/>
                  </a:lnTo>
                  <a:lnTo>
                    <a:pt x="3645" y="7760"/>
                  </a:lnTo>
                  <a:lnTo>
                    <a:pt x="3652" y="7774"/>
                  </a:lnTo>
                  <a:lnTo>
                    <a:pt x="3656" y="7790"/>
                  </a:lnTo>
                  <a:lnTo>
                    <a:pt x="3660" y="7805"/>
                  </a:lnTo>
                  <a:lnTo>
                    <a:pt x="3662" y="7822"/>
                  </a:lnTo>
                  <a:lnTo>
                    <a:pt x="3664" y="7838"/>
                  </a:lnTo>
                  <a:lnTo>
                    <a:pt x="3666" y="7856"/>
                  </a:lnTo>
                  <a:lnTo>
                    <a:pt x="3668" y="7872"/>
                  </a:lnTo>
                  <a:lnTo>
                    <a:pt x="3671" y="7887"/>
                  </a:lnTo>
                  <a:lnTo>
                    <a:pt x="3674" y="7902"/>
                  </a:lnTo>
                  <a:lnTo>
                    <a:pt x="3680" y="7916"/>
                  </a:lnTo>
                  <a:lnTo>
                    <a:pt x="3683" y="7923"/>
                  </a:lnTo>
                  <a:lnTo>
                    <a:pt x="3687" y="7929"/>
                  </a:lnTo>
                  <a:lnTo>
                    <a:pt x="3691" y="7935"/>
                  </a:lnTo>
                  <a:lnTo>
                    <a:pt x="3696" y="7940"/>
                  </a:lnTo>
                  <a:lnTo>
                    <a:pt x="3702" y="7945"/>
                  </a:lnTo>
                  <a:lnTo>
                    <a:pt x="3708" y="7950"/>
                  </a:lnTo>
                  <a:lnTo>
                    <a:pt x="3716" y="7954"/>
                  </a:lnTo>
                  <a:lnTo>
                    <a:pt x="3724" y="7958"/>
                  </a:lnTo>
                  <a:lnTo>
                    <a:pt x="3738" y="7983"/>
                  </a:lnTo>
                  <a:lnTo>
                    <a:pt x="3751" y="8008"/>
                  </a:lnTo>
                  <a:lnTo>
                    <a:pt x="3764" y="8034"/>
                  </a:lnTo>
                  <a:lnTo>
                    <a:pt x="3776" y="8060"/>
                  </a:lnTo>
                  <a:lnTo>
                    <a:pt x="3787" y="8086"/>
                  </a:lnTo>
                  <a:lnTo>
                    <a:pt x="3798" y="8113"/>
                  </a:lnTo>
                  <a:lnTo>
                    <a:pt x="3808" y="8140"/>
                  </a:lnTo>
                  <a:lnTo>
                    <a:pt x="3817" y="8167"/>
                  </a:lnTo>
                  <a:lnTo>
                    <a:pt x="3826" y="8195"/>
                  </a:lnTo>
                  <a:lnTo>
                    <a:pt x="3834" y="8222"/>
                  </a:lnTo>
                  <a:lnTo>
                    <a:pt x="3843" y="8251"/>
                  </a:lnTo>
                  <a:lnTo>
                    <a:pt x="3850" y="8279"/>
                  </a:lnTo>
                  <a:lnTo>
                    <a:pt x="3856" y="8308"/>
                  </a:lnTo>
                  <a:lnTo>
                    <a:pt x="3862" y="8336"/>
                  </a:lnTo>
                  <a:lnTo>
                    <a:pt x="3868" y="8366"/>
                  </a:lnTo>
                  <a:lnTo>
                    <a:pt x="3873" y="8394"/>
                  </a:lnTo>
                  <a:lnTo>
                    <a:pt x="3881" y="8451"/>
                  </a:lnTo>
                  <a:lnTo>
                    <a:pt x="3887" y="8510"/>
                  </a:lnTo>
                  <a:lnTo>
                    <a:pt x="3892" y="8566"/>
                  </a:lnTo>
                  <a:lnTo>
                    <a:pt x="3894" y="8624"/>
                  </a:lnTo>
                  <a:lnTo>
                    <a:pt x="3895" y="8680"/>
                  </a:lnTo>
                  <a:lnTo>
                    <a:pt x="3895" y="8735"/>
                  </a:lnTo>
                  <a:lnTo>
                    <a:pt x="3893" y="8789"/>
                  </a:lnTo>
                  <a:lnTo>
                    <a:pt x="3890" y="8841"/>
                  </a:lnTo>
                  <a:lnTo>
                    <a:pt x="3889" y="8901"/>
                  </a:lnTo>
                  <a:lnTo>
                    <a:pt x="3887" y="8959"/>
                  </a:lnTo>
                  <a:lnTo>
                    <a:pt x="3884" y="9019"/>
                  </a:lnTo>
                  <a:lnTo>
                    <a:pt x="3879" y="9077"/>
                  </a:lnTo>
                  <a:lnTo>
                    <a:pt x="3874" y="9136"/>
                  </a:lnTo>
                  <a:lnTo>
                    <a:pt x="3868" y="9194"/>
                  </a:lnTo>
                  <a:lnTo>
                    <a:pt x="3861" y="9252"/>
                  </a:lnTo>
                  <a:lnTo>
                    <a:pt x="3853" y="9310"/>
                  </a:lnTo>
                  <a:lnTo>
                    <a:pt x="3844" y="9369"/>
                  </a:lnTo>
                  <a:lnTo>
                    <a:pt x="3834" y="9426"/>
                  </a:lnTo>
                  <a:lnTo>
                    <a:pt x="3824" y="9483"/>
                  </a:lnTo>
                  <a:lnTo>
                    <a:pt x="3814" y="9542"/>
                  </a:lnTo>
                  <a:lnTo>
                    <a:pt x="3792" y="9657"/>
                  </a:lnTo>
                  <a:lnTo>
                    <a:pt x="3769" y="9773"/>
                  </a:lnTo>
                  <a:lnTo>
                    <a:pt x="3746" y="9889"/>
                  </a:lnTo>
                  <a:lnTo>
                    <a:pt x="3723" y="10005"/>
                  </a:lnTo>
                  <a:lnTo>
                    <a:pt x="3699" y="10121"/>
                  </a:lnTo>
                  <a:lnTo>
                    <a:pt x="3678" y="10237"/>
                  </a:lnTo>
                  <a:lnTo>
                    <a:pt x="3668" y="10296"/>
                  </a:lnTo>
                  <a:lnTo>
                    <a:pt x="3659" y="10354"/>
                  </a:lnTo>
                  <a:lnTo>
                    <a:pt x="3650" y="10414"/>
                  </a:lnTo>
                  <a:lnTo>
                    <a:pt x="3642" y="10473"/>
                  </a:lnTo>
                  <a:lnTo>
                    <a:pt x="3634" y="10533"/>
                  </a:lnTo>
                  <a:lnTo>
                    <a:pt x="3628" y="10592"/>
                  </a:lnTo>
                  <a:lnTo>
                    <a:pt x="3622" y="10652"/>
                  </a:lnTo>
                  <a:lnTo>
                    <a:pt x="3618" y="10712"/>
                  </a:lnTo>
                  <a:lnTo>
                    <a:pt x="3645" y="10735"/>
                  </a:lnTo>
                  <a:lnTo>
                    <a:pt x="3672" y="10760"/>
                  </a:lnTo>
                  <a:lnTo>
                    <a:pt x="3697" y="10785"/>
                  </a:lnTo>
                  <a:lnTo>
                    <a:pt x="3722" y="10810"/>
                  </a:lnTo>
                  <a:lnTo>
                    <a:pt x="3745" y="10835"/>
                  </a:lnTo>
                  <a:lnTo>
                    <a:pt x="3767" y="10862"/>
                  </a:lnTo>
                  <a:lnTo>
                    <a:pt x="3788" y="10890"/>
                  </a:lnTo>
                  <a:lnTo>
                    <a:pt x="3809" y="10917"/>
                  </a:lnTo>
                  <a:lnTo>
                    <a:pt x="3828" y="10945"/>
                  </a:lnTo>
                  <a:lnTo>
                    <a:pt x="3847" y="10973"/>
                  </a:lnTo>
                  <a:lnTo>
                    <a:pt x="3865" y="11003"/>
                  </a:lnTo>
                  <a:lnTo>
                    <a:pt x="3882" y="11032"/>
                  </a:lnTo>
                  <a:lnTo>
                    <a:pt x="3899" y="11061"/>
                  </a:lnTo>
                  <a:lnTo>
                    <a:pt x="3915" y="11091"/>
                  </a:lnTo>
                  <a:lnTo>
                    <a:pt x="3930" y="11121"/>
                  </a:lnTo>
                  <a:lnTo>
                    <a:pt x="3945" y="11152"/>
                  </a:lnTo>
                  <a:lnTo>
                    <a:pt x="3975" y="11213"/>
                  </a:lnTo>
                  <a:lnTo>
                    <a:pt x="4003" y="11275"/>
                  </a:lnTo>
                  <a:lnTo>
                    <a:pt x="4030" y="11337"/>
                  </a:lnTo>
                  <a:lnTo>
                    <a:pt x="4057" y="11399"/>
                  </a:lnTo>
                  <a:lnTo>
                    <a:pt x="4084" y="11460"/>
                  </a:lnTo>
                  <a:lnTo>
                    <a:pt x="4113" y="11521"/>
                  </a:lnTo>
                  <a:lnTo>
                    <a:pt x="4128" y="11551"/>
                  </a:lnTo>
                  <a:lnTo>
                    <a:pt x="4142" y="11581"/>
                  </a:lnTo>
                  <a:lnTo>
                    <a:pt x="4158" y="11610"/>
                  </a:lnTo>
                  <a:lnTo>
                    <a:pt x="4173" y="11640"/>
                  </a:lnTo>
                  <a:lnTo>
                    <a:pt x="4175" y="11643"/>
                  </a:lnTo>
                  <a:lnTo>
                    <a:pt x="4177" y="11647"/>
                  </a:lnTo>
                  <a:lnTo>
                    <a:pt x="4177" y="11651"/>
                  </a:lnTo>
                  <a:lnTo>
                    <a:pt x="4178" y="11655"/>
                  </a:lnTo>
                  <a:lnTo>
                    <a:pt x="4177" y="11664"/>
                  </a:lnTo>
                  <a:lnTo>
                    <a:pt x="4177" y="11673"/>
                  </a:lnTo>
                  <a:lnTo>
                    <a:pt x="4177" y="11677"/>
                  </a:lnTo>
                  <a:lnTo>
                    <a:pt x="4178" y="11681"/>
                  </a:lnTo>
                  <a:lnTo>
                    <a:pt x="4179" y="11684"/>
                  </a:lnTo>
                  <a:lnTo>
                    <a:pt x="4181" y="11688"/>
                  </a:lnTo>
                  <a:lnTo>
                    <a:pt x="4184" y="11690"/>
                  </a:lnTo>
                  <a:lnTo>
                    <a:pt x="4188" y="11693"/>
                  </a:lnTo>
                  <a:lnTo>
                    <a:pt x="4194" y="11694"/>
                  </a:lnTo>
                  <a:lnTo>
                    <a:pt x="4201" y="11695"/>
                  </a:lnTo>
                  <a:lnTo>
                    <a:pt x="4197" y="11696"/>
                  </a:lnTo>
                  <a:lnTo>
                    <a:pt x="4194" y="11698"/>
                  </a:lnTo>
                  <a:lnTo>
                    <a:pt x="4192" y="11700"/>
                  </a:lnTo>
                  <a:lnTo>
                    <a:pt x="4190" y="11702"/>
                  </a:lnTo>
                  <a:lnTo>
                    <a:pt x="4190" y="11705"/>
                  </a:lnTo>
                  <a:lnTo>
                    <a:pt x="4190" y="11708"/>
                  </a:lnTo>
                  <a:lnTo>
                    <a:pt x="4190" y="11711"/>
                  </a:lnTo>
                  <a:lnTo>
                    <a:pt x="4191" y="11714"/>
                  </a:lnTo>
                  <a:lnTo>
                    <a:pt x="4194" y="11721"/>
                  </a:lnTo>
                  <a:lnTo>
                    <a:pt x="4197" y="11726"/>
                  </a:lnTo>
                  <a:lnTo>
                    <a:pt x="4201" y="11731"/>
                  </a:lnTo>
                  <a:lnTo>
                    <a:pt x="4205" y="11734"/>
                  </a:lnTo>
                  <a:lnTo>
                    <a:pt x="4217" y="11764"/>
                  </a:lnTo>
                  <a:lnTo>
                    <a:pt x="4228" y="11793"/>
                  </a:lnTo>
                  <a:lnTo>
                    <a:pt x="4238" y="11823"/>
                  </a:lnTo>
                  <a:lnTo>
                    <a:pt x="4247" y="11853"/>
                  </a:lnTo>
                  <a:lnTo>
                    <a:pt x="4263" y="11915"/>
                  </a:lnTo>
                  <a:lnTo>
                    <a:pt x="4279" y="11977"/>
                  </a:lnTo>
                  <a:lnTo>
                    <a:pt x="4294" y="12040"/>
                  </a:lnTo>
                  <a:lnTo>
                    <a:pt x="4308" y="12102"/>
                  </a:lnTo>
                  <a:lnTo>
                    <a:pt x="4323" y="12166"/>
                  </a:lnTo>
                  <a:lnTo>
                    <a:pt x="4340" y="12227"/>
                  </a:lnTo>
                  <a:lnTo>
                    <a:pt x="4349" y="12258"/>
                  </a:lnTo>
                  <a:lnTo>
                    <a:pt x="4359" y="12290"/>
                  </a:lnTo>
                  <a:lnTo>
                    <a:pt x="4369" y="12320"/>
                  </a:lnTo>
                  <a:lnTo>
                    <a:pt x="4379" y="12350"/>
                  </a:lnTo>
                  <a:lnTo>
                    <a:pt x="4391" y="12379"/>
                  </a:lnTo>
                  <a:lnTo>
                    <a:pt x="4403" y="12409"/>
                  </a:lnTo>
                  <a:lnTo>
                    <a:pt x="4417" y="12438"/>
                  </a:lnTo>
                  <a:lnTo>
                    <a:pt x="4431" y="12466"/>
                  </a:lnTo>
                  <a:lnTo>
                    <a:pt x="4447" y="12494"/>
                  </a:lnTo>
                  <a:lnTo>
                    <a:pt x="4463" y="12522"/>
                  </a:lnTo>
                  <a:lnTo>
                    <a:pt x="4483" y="12549"/>
                  </a:lnTo>
                  <a:lnTo>
                    <a:pt x="4502" y="12575"/>
                  </a:lnTo>
                  <a:lnTo>
                    <a:pt x="4523" y="12600"/>
                  </a:lnTo>
                  <a:lnTo>
                    <a:pt x="4545" y="12625"/>
                  </a:lnTo>
                  <a:lnTo>
                    <a:pt x="4569" y="12650"/>
                  </a:lnTo>
                  <a:lnTo>
                    <a:pt x="4596" y="12673"/>
                  </a:lnTo>
                  <a:lnTo>
                    <a:pt x="4596" y="12728"/>
                  </a:lnTo>
                  <a:lnTo>
                    <a:pt x="4773" y="12934"/>
                  </a:lnTo>
                  <a:lnTo>
                    <a:pt x="4778" y="12948"/>
                  </a:lnTo>
                  <a:lnTo>
                    <a:pt x="4785" y="12963"/>
                  </a:lnTo>
                  <a:lnTo>
                    <a:pt x="4793" y="12978"/>
                  </a:lnTo>
                  <a:lnTo>
                    <a:pt x="4802" y="12993"/>
                  </a:lnTo>
                  <a:lnTo>
                    <a:pt x="4820" y="13024"/>
                  </a:lnTo>
                  <a:lnTo>
                    <a:pt x="4838" y="13055"/>
                  </a:lnTo>
                  <a:lnTo>
                    <a:pt x="4846" y="13069"/>
                  </a:lnTo>
                  <a:lnTo>
                    <a:pt x="4853" y="13084"/>
                  </a:lnTo>
                  <a:lnTo>
                    <a:pt x="4857" y="13098"/>
                  </a:lnTo>
                  <a:lnTo>
                    <a:pt x="4859" y="13113"/>
                  </a:lnTo>
                  <a:lnTo>
                    <a:pt x="4860" y="13120"/>
                  </a:lnTo>
                  <a:lnTo>
                    <a:pt x="4859" y="13126"/>
                  </a:lnTo>
                  <a:lnTo>
                    <a:pt x="4858" y="13133"/>
                  </a:lnTo>
                  <a:lnTo>
                    <a:pt x="4856" y="13140"/>
                  </a:lnTo>
                  <a:lnTo>
                    <a:pt x="4854" y="13148"/>
                  </a:lnTo>
                  <a:lnTo>
                    <a:pt x="4850" y="13154"/>
                  </a:lnTo>
                  <a:lnTo>
                    <a:pt x="4845" y="13161"/>
                  </a:lnTo>
                  <a:lnTo>
                    <a:pt x="4840" y="13167"/>
                  </a:lnTo>
                  <a:lnTo>
                    <a:pt x="4858" y="13157"/>
                  </a:lnTo>
                  <a:lnTo>
                    <a:pt x="4875" y="13149"/>
                  </a:lnTo>
                  <a:lnTo>
                    <a:pt x="4893" y="13140"/>
                  </a:lnTo>
                  <a:lnTo>
                    <a:pt x="4912" y="13133"/>
                  </a:lnTo>
                  <a:lnTo>
                    <a:pt x="4949" y="13121"/>
                  </a:lnTo>
                  <a:lnTo>
                    <a:pt x="4989" y="13110"/>
                  </a:lnTo>
                  <a:lnTo>
                    <a:pt x="5027" y="13099"/>
                  </a:lnTo>
                  <a:lnTo>
                    <a:pt x="5065" y="13087"/>
                  </a:lnTo>
                  <a:lnTo>
                    <a:pt x="5083" y="13080"/>
                  </a:lnTo>
                  <a:lnTo>
                    <a:pt x="5102" y="13073"/>
                  </a:lnTo>
                  <a:lnTo>
                    <a:pt x="5119" y="13065"/>
                  </a:lnTo>
                  <a:lnTo>
                    <a:pt x="5135" y="13056"/>
                  </a:lnTo>
                  <a:lnTo>
                    <a:pt x="5114" y="13004"/>
                  </a:lnTo>
                  <a:lnTo>
                    <a:pt x="5094" y="12953"/>
                  </a:lnTo>
                  <a:lnTo>
                    <a:pt x="5076" y="12902"/>
                  </a:lnTo>
                  <a:lnTo>
                    <a:pt x="5061" y="12850"/>
                  </a:lnTo>
                  <a:lnTo>
                    <a:pt x="5047" y="12798"/>
                  </a:lnTo>
                  <a:lnTo>
                    <a:pt x="5035" y="12746"/>
                  </a:lnTo>
                  <a:lnTo>
                    <a:pt x="5024" y="12694"/>
                  </a:lnTo>
                  <a:lnTo>
                    <a:pt x="5015" y="12641"/>
                  </a:lnTo>
                  <a:lnTo>
                    <a:pt x="5007" y="12587"/>
                  </a:lnTo>
                  <a:lnTo>
                    <a:pt x="5000" y="12533"/>
                  </a:lnTo>
                  <a:lnTo>
                    <a:pt x="4994" y="12478"/>
                  </a:lnTo>
                  <a:lnTo>
                    <a:pt x="4989" y="12423"/>
                  </a:lnTo>
                  <a:lnTo>
                    <a:pt x="4986" y="12366"/>
                  </a:lnTo>
                  <a:lnTo>
                    <a:pt x="4983" y="12309"/>
                  </a:lnTo>
                  <a:lnTo>
                    <a:pt x="4980" y="12250"/>
                  </a:lnTo>
                  <a:lnTo>
                    <a:pt x="4979" y="12191"/>
                  </a:lnTo>
                  <a:lnTo>
                    <a:pt x="4966" y="12165"/>
                  </a:lnTo>
                  <a:lnTo>
                    <a:pt x="4955" y="12138"/>
                  </a:lnTo>
                  <a:lnTo>
                    <a:pt x="4945" y="12110"/>
                  </a:lnTo>
                  <a:lnTo>
                    <a:pt x="4937" y="12082"/>
                  </a:lnTo>
                  <a:lnTo>
                    <a:pt x="4929" y="12055"/>
                  </a:lnTo>
                  <a:lnTo>
                    <a:pt x="4923" y="12026"/>
                  </a:lnTo>
                  <a:lnTo>
                    <a:pt x="4916" y="11997"/>
                  </a:lnTo>
                  <a:lnTo>
                    <a:pt x="4910" y="11968"/>
                  </a:lnTo>
                  <a:lnTo>
                    <a:pt x="4899" y="11911"/>
                  </a:lnTo>
                  <a:lnTo>
                    <a:pt x="4887" y="11853"/>
                  </a:lnTo>
                  <a:lnTo>
                    <a:pt x="4881" y="11825"/>
                  </a:lnTo>
                  <a:lnTo>
                    <a:pt x="4873" y="11797"/>
                  </a:lnTo>
                  <a:lnTo>
                    <a:pt x="4865" y="11769"/>
                  </a:lnTo>
                  <a:lnTo>
                    <a:pt x="4857" y="11741"/>
                  </a:lnTo>
                  <a:lnTo>
                    <a:pt x="4825" y="11695"/>
                  </a:lnTo>
                  <a:lnTo>
                    <a:pt x="4795" y="11649"/>
                  </a:lnTo>
                  <a:lnTo>
                    <a:pt x="4764" y="11602"/>
                  </a:lnTo>
                  <a:lnTo>
                    <a:pt x="4734" y="11556"/>
                  </a:lnTo>
                  <a:lnTo>
                    <a:pt x="4703" y="11510"/>
                  </a:lnTo>
                  <a:lnTo>
                    <a:pt x="4673" y="11462"/>
                  </a:lnTo>
                  <a:lnTo>
                    <a:pt x="4645" y="11416"/>
                  </a:lnTo>
                  <a:lnTo>
                    <a:pt x="4618" y="11367"/>
                  </a:lnTo>
                  <a:lnTo>
                    <a:pt x="4591" y="11319"/>
                  </a:lnTo>
                  <a:lnTo>
                    <a:pt x="4567" y="11271"/>
                  </a:lnTo>
                  <a:lnTo>
                    <a:pt x="4555" y="11246"/>
                  </a:lnTo>
                  <a:lnTo>
                    <a:pt x="4544" y="11221"/>
                  </a:lnTo>
                  <a:lnTo>
                    <a:pt x="4534" y="11196"/>
                  </a:lnTo>
                  <a:lnTo>
                    <a:pt x="4524" y="11171"/>
                  </a:lnTo>
                  <a:lnTo>
                    <a:pt x="4515" y="11146"/>
                  </a:lnTo>
                  <a:lnTo>
                    <a:pt x="4506" y="11120"/>
                  </a:lnTo>
                  <a:lnTo>
                    <a:pt x="4498" y="11094"/>
                  </a:lnTo>
                  <a:lnTo>
                    <a:pt x="4491" y="11068"/>
                  </a:lnTo>
                  <a:lnTo>
                    <a:pt x="4484" y="11042"/>
                  </a:lnTo>
                  <a:lnTo>
                    <a:pt x="4478" y="11016"/>
                  </a:lnTo>
                  <a:lnTo>
                    <a:pt x="4473" y="10988"/>
                  </a:lnTo>
                  <a:lnTo>
                    <a:pt x="4469" y="10961"/>
                  </a:lnTo>
                  <a:lnTo>
                    <a:pt x="4466" y="10948"/>
                  </a:lnTo>
                  <a:lnTo>
                    <a:pt x="4464" y="10934"/>
                  </a:lnTo>
                  <a:lnTo>
                    <a:pt x="4460" y="10921"/>
                  </a:lnTo>
                  <a:lnTo>
                    <a:pt x="4457" y="10908"/>
                  </a:lnTo>
                  <a:lnTo>
                    <a:pt x="4449" y="10882"/>
                  </a:lnTo>
                  <a:lnTo>
                    <a:pt x="4439" y="10856"/>
                  </a:lnTo>
                  <a:lnTo>
                    <a:pt x="4428" y="10832"/>
                  </a:lnTo>
                  <a:lnTo>
                    <a:pt x="4416" y="10808"/>
                  </a:lnTo>
                  <a:lnTo>
                    <a:pt x="4403" y="10784"/>
                  </a:lnTo>
                  <a:lnTo>
                    <a:pt x="4390" y="10760"/>
                  </a:lnTo>
                  <a:lnTo>
                    <a:pt x="4377" y="10735"/>
                  </a:lnTo>
                  <a:lnTo>
                    <a:pt x="4365" y="10711"/>
                  </a:lnTo>
                  <a:lnTo>
                    <a:pt x="4353" y="10687"/>
                  </a:lnTo>
                  <a:lnTo>
                    <a:pt x="4341" y="10663"/>
                  </a:lnTo>
                  <a:lnTo>
                    <a:pt x="4331" y="10638"/>
                  </a:lnTo>
                  <a:lnTo>
                    <a:pt x="4323" y="10611"/>
                  </a:lnTo>
                  <a:lnTo>
                    <a:pt x="4319" y="10598"/>
                  </a:lnTo>
                  <a:lnTo>
                    <a:pt x="4316" y="10585"/>
                  </a:lnTo>
                  <a:lnTo>
                    <a:pt x="4314" y="10571"/>
                  </a:lnTo>
                  <a:lnTo>
                    <a:pt x="4312" y="10558"/>
                  </a:lnTo>
                  <a:lnTo>
                    <a:pt x="4306" y="10525"/>
                  </a:lnTo>
                  <a:lnTo>
                    <a:pt x="4299" y="10492"/>
                  </a:lnTo>
                  <a:lnTo>
                    <a:pt x="4292" y="10460"/>
                  </a:lnTo>
                  <a:lnTo>
                    <a:pt x="4285" y="10429"/>
                  </a:lnTo>
                  <a:lnTo>
                    <a:pt x="4268" y="10365"/>
                  </a:lnTo>
                  <a:lnTo>
                    <a:pt x="4250" y="10303"/>
                  </a:lnTo>
                  <a:lnTo>
                    <a:pt x="4231" y="10241"/>
                  </a:lnTo>
                  <a:lnTo>
                    <a:pt x="4210" y="10180"/>
                  </a:lnTo>
                  <a:lnTo>
                    <a:pt x="4189" y="10119"/>
                  </a:lnTo>
                  <a:lnTo>
                    <a:pt x="4169" y="10057"/>
                  </a:lnTo>
                  <a:lnTo>
                    <a:pt x="4153" y="9999"/>
                  </a:lnTo>
                  <a:lnTo>
                    <a:pt x="4138" y="9940"/>
                  </a:lnTo>
                  <a:lnTo>
                    <a:pt x="4124" y="9881"/>
                  </a:lnTo>
                  <a:lnTo>
                    <a:pt x="4110" y="9820"/>
                  </a:lnTo>
                  <a:lnTo>
                    <a:pt x="4097" y="9760"/>
                  </a:lnTo>
                  <a:lnTo>
                    <a:pt x="4084" y="9698"/>
                  </a:lnTo>
                  <a:lnTo>
                    <a:pt x="4072" y="9636"/>
                  </a:lnTo>
                  <a:lnTo>
                    <a:pt x="4061" y="9574"/>
                  </a:lnTo>
                  <a:lnTo>
                    <a:pt x="4050" y="9512"/>
                  </a:lnTo>
                  <a:lnTo>
                    <a:pt x="4040" y="9448"/>
                  </a:lnTo>
                  <a:lnTo>
                    <a:pt x="4031" y="9385"/>
                  </a:lnTo>
                  <a:lnTo>
                    <a:pt x="4023" y="9321"/>
                  </a:lnTo>
                  <a:lnTo>
                    <a:pt x="4016" y="9258"/>
                  </a:lnTo>
                  <a:lnTo>
                    <a:pt x="4009" y="9193"/>
                  </a:lnTo>
                  <a:lnTo>
                    <a:pt x="4004" y="9130"/>
                  </a:lnTo>
                  <a:lnTo>
                    <a:pt x="3999" y="9065"/>
                  </a:lnTo>
                  <a:lnTo>
                    <a:pt x="3995" y="9001"/>
                  </a:lnTo>
                  <a:lnTo>
                    <a:pt x="3992" y="8936"/>
                  </a:lnTo>
                  <a:lnTo>
                    <a:pt x="3990" y="8873"/>
                  </a:lnTo>
                  <a:lnTo>
                    <a:pt x="3989" y="8808"/>
                  </a:lnTo>
                  <a:lnTo>
                    <a:pt x="3990" y="8744"/>
                  </a:lnTo>
                  <a:lnTo>
                    <a:pt x="3991" y="8680"/>
                  </a:lnTo>
                  <a:lnTo>
                    <a:pt x="3993" y="8617"/>
                  </a:lnTo>
                  <a:lnTo>
                    <a:pt x="3996" y="8552"/>
                  </a:lnTo>
                  <a:lnTo>
                    <a:pt x="4001" y="8490"/>
                  </a:lnTo>
                  <a:lnTo>
                    <a:pt x="4007" y="8426"/>
                  </a:lnTo>
                  <a:lnTo>
                    <a:pt x="4014" y="8364"/>
                  </a:lnTo>
                  <a:lnTo>
                    <a:pt x="4022" y="8301"/>
                  </a:lnTo>
                  <a:lnTo>
                    <a:pt x="4031" y="8240"/>
                  </a:lnTo>
                  <a:lnTo>
                    <a:pt x="4042" y="8178"/>
                  </a:lnTo>
                  <a:lnTo>
                    <a:pt x="4054" y="8118"/>
                  </a:lnTo>
                  <a:lnTo>
                    <a:pt x="4067" y="8057"/>
                  </a:lnTo>
                  <a:lnTo>
                    <a:pt x="4074" y="8030"/>
                  </a:lnTo>
                  <a:lnTo>
                    <a:pt x="4080" y="8001"/>
                  </a:lnTo>
                  <a:lnTo>
                    <a:pt x="4085" y="7970"/>
                  </a:lnTo>
                  <a:lnTo>
                    <a:pt x="4088" y="7939"/>
                  </a:lnTo>
                  <a:lnTo>
                    <a:pt x="4090" y="7924"/>
                  </a:lnTo>
                  <a:lnTo>
                    <a:pt x="4091" y="7909"/>
                  </a:lnTo>
                  <a:lnTo>
                    <a:pt x="4091" y="7894"/>
                  </a:lnTo>
                  <a:lnTo>
                    <a:pt x="4090" y="7879"/>
                  </a:lnTo>
                  <a:lnTo>
                    <a:pt x="4087" y="7865"/>
                  </a:lnTo>
                  <a:lnTo>
                    <a:pt x="4085" y="7851"/>
                  </a:lnTo>
                  <a:lnTo>
                    <a:pt x="4082" y="7837"/>
                  </a:lnTo>
                  <a:lnTo>
                    <a:pt x="4078" y="7824"/>
                  </a:lnTo>
                  <a:lnTo>
                    <a:pt x="4087" y="7804"/>
                  </a:lnTo>
                  <a:lnTo>
                    <a:pt x="4096" y="7783"/>
                  </a:lnTo>
                  <a:lnTo>
                    <a:pt x="4104" y="7762"/>
                  </a:lnTo>
                  <a:lnTo>
                    <a:pt x="4110" y="7741"/>
                  </a:lnTo>
                  <a:lnTo>
                    <a:pt x="4122" y="7697"/>
                  </a:lnTo>
                  <a:lnTo>
                    <a:pt x="4132" y="7654"/>
                  </a:lnTo>
                  <a:lnTo>
                    <a:pt x="4142" y="7610"/>
                  </a:lnTo>
                  <a:lnTo>
                    <a:pt x="4152" y="7566"/>
                  </a:lnTo>
                  <a:lnTo>
                    <a:pt x="4158" y="7544"/>
                  </a:lnTo>
                  <a:lnTo>
                    <a:pt x="4164" y="7523"/>
                  </a:lnTo>
                  <a:lnTo>
                    <a:pt x="4170" y="7502"/>
                  </a:lnTo>
                  <a:lnTo>
                    <a:pt x="4178" y="7481"/>
                  </a:lnTo>
                  <a:lnTo>
                    <a:pt x="4162" y="7462"/>
                  </a:lnTo>
                  <a:lnTo>
                    <a:pt x="4151" y="7444"/>
                  </a:lnTo>
                  <a:lnTo>
                    <a:pt x="4141" y="7425"/>
                  </a:lnTo>
                  <a:lnTo>
                    <a:pt x="4132" y="7406"/>
                  </a:lnTo>
                  <a:lnTo>
                    <a:pt x="4123" y="7387"/>
                  </a:lnTo>
                  <a:lnTo>
                    <a:pt x="4114" y="7367"/>
                  </a:lnTo>
                  <a:lnTo>
                    <a:pt x="4106" y="7347"/>
                  </a:lnTo>
                  <a:lnTo>
                    <a:pt x="4098" y="7326"/>
                  </a:lnTo>
                  <a:lnTo>
                    <a:pt x="4091" y="7305"/>
                  </a:lnTo>
                  <a:lnTo>
                    <a:pt x="4083" y="7284"/>
                  </a:lnTo>
                  <a:lnTo>
                    <a:pt x="4077" y="7263"/>
                  </a:lnTo>
                  <a:lnTo>
                    <a:pt x="4071" y="7242"/>
                  </a:lnTo>
                  <a:lnTo>
                    <a:pt x="4066" y="7219"/>
                  </a:lnTo>
                  <a:lnTo>
                    <a:pt x="4057" y="7176"/>
                  </a:lnTo>
                  <a:lnTo>
                    <a:pt x="4050" y="7132"/>
                  </a:lnTo>
                  <a:lnTo>
                    <a:pt x="4045" y="7086"/>
                  </a:lnTo>
                  <a:lnTo>
                    <a:pt x="4041" y="7042"/>
                  </a:lnTo>
                  <a:lnTo>
                    <a:pt x="4040" y="6997"/>
                  </a:lnTo>
                  <a:lnTo>
                    <a:pt x="4040" y="6951"/>
                  </a:lnTo>
                  <a:lnTo>
                    <a:pt x="4043" y="6907"/>
                  </a:lnTo>
                  <a:lnTo>
                    <a:pt x="4047" y="6863"/>
                  </a:lnTo>
                  <a:lnTo>
                    <a:pt x="4050" y="6840"/>
                  </a:lnTo>
                  <a:lnTo>
                    <a:pt x="4054" y="6818"/>
                  </a:lnTo>
                  <a:lnTo>
                    <a:pt x="4058" y="6796"/>
                  </a:lnTo>
                  <a:lnTo>
                    <a:pt x="4062" y="6775"/>
                  </a:lnTo>
                  <a:lnTo>
                    <a:pt x="4047" y="6764"/>
                  </a:lnTo>
                  <a:lnTo>
                    <a:pt x="4033" y="6751"/>
                  </a:lnTo>
                  <a:lnTo>
                    <a:pt x="4020" y="6737"/>
                  </a:lnTo>
                  <a:lnTo>
                    <a:pt x="4008" y="6723"/>
                  </a:lnTo>
                  <a:lnTo>
                    <a:pt x="3997" y="6706"/>
                  </a:lnTo>
                  <a:lnTo>
                    <a:pt x="3987" y="6690"/>
                  </a:lnTo>
                  <a:lnTo>
                    <a:pt x="3978" y="6673"/>
                  </a:lnTo>
                  <a:lnTo>
                    <a:pt x="3969" y="6656"/>
                  </a:lnTo>
                  <a:lnTo>
                    <a:pt x="3950" y="6622"/>
                  </a:lnTo>
                  <a:lnTo>
                    <a:pt x="3932" y="6586"/>
                  </a:lnTo>
                  <a:lnTo>
                    <a:pt x="3923" y="6570"/>
                  </a:lnTo>
                  <a:lnTo>
                    <a:pt x="3913" y="6554"/>
                  </a:lnTo>
                  <a:lnTo>
                    <a:pt x="3902" y="6538"/>
                  </a:lnTo>
                  <a:lnTo>
                    <a:pt x="3890" y="6524"/>
                  </a:lnTo>
                  <a:close/>
                  <a:moveTo>
                    <a:pt x="5378" y="9241"/>
                  </a:moveTo>
                  <a:lnTo>
                    <a:pt x="5366" y="9249"/>
                  </a:lnTo>
                  <a:lnTo>
                    <a:pt x="5356" y="9258"/>
                  </a:lnTo>
                  <a:lnTo>
                    <a:pt x="5345" y="9267"/>
                  </a:lnTo>
                  <a:lnTo>
                    <a:pt x="5336" y="9277"/>
                  </a:lnTo>
                  <a:lnTo>
                    <a:pt x="5327" y="9287"/>
                  </a:lnTo>
                  <a:lnTo>
                    <a:pt x="5319" y="9297"/>
                  </a:lnTo>
                  <a:lnTo>
                    <a:pt x="5312" y="9308"/>
                  </a:lnTo>
                  <a:lnTo>
                    <a:pt x="5305" y="9319"/>
                  </a:lnTo>
                  <a:lnTo>
                    <a:pt x="5298" y="9331"/>
                  </a:lnTo>
                  <a:lnTo>
                    <a:pt x="5292" y="9343"/>
                  </a:lnTo>
                  <a:lnTo>
                    <a:pt x="5287" y="9355"/>
                  </a:lnTo>
                  <a:lnTo>
                    <a:pt x="5282" y="9368"/>
                  </a:lnTo>
                  <a:lnTo>
                    <a:pt x="5274" y="9393"/>
                  </a:lnTo>
                  <a:lnTo>
                    <a:pt x="5267" y="9419"/>
                  </a:lnTo>
                  <a:lnTo>
                    <a:pt x="5262" y="9446"/>
                  </a:lnTo>
                  <a:lnTo>
                    <a:pt x="5259" y="9473"/>
                  </a:lnTo>
                  <a:lnTo>
                    <a:pt x="5256" y="9500"/>
                  </a:lnTo>
                  <a:lnTo>
                    <a:pt x="5255" y="9527"/>
                  </a:lnTo>
                  <a:lnTo>
                    <a:pt x="5255" y="9554"/>
                  </a:lnTo>
                  <a:lnTo>
                    <a:pt x="5255" y="9580"/>
                  </a:lnTo>
                  <a:lnTo>
                    <a:pt x="5256" y="9605"/>
                  </a:lnTo>
                  <a:lnTo>
                    <a:pt x="5258" y="9631"/>
                  </a:lnTo>
                  <a:lnTo>
                    <a:pt x="5266" y="9666"/>
                  </a:lnTo>
                  <a:lnTo>
                    <a:pt x="5275" y="9699"/>
                  </a:lnTo>
                  <a:lnTo>
                    <a:pt x="5284" y="9731"/>
                  </a:lnTo>
                  <a:lnTo>
                    <a:pt x="5295" y="9764"/>
                  </a:lnTo>
                  <a:lnTo>
                    <a:pt x="5307" y="9795"/>
                  </a:lnTo>
                  <a:lnTo>
                    <a:pt x="5319" y="9826"/>
                  </a:lnTo>
                  <a:lnTo>
                    <a:pt x="5334" y="9858"/>
                  </a:lnTo>
                  <a:lnTo>
                    <a:pt x="5349" y="9891"/>
                  </a:lnTo>
                  <a:lnTo>
                    <a:pt x="5365" y="9931"/>
                  </a:lnTo>
                  <a:lnTo>
                    <a:pt x="5380" y="9968"/>
                  </a:lnTo>
                  <a:lnTo>
                    <a:pt x="5395" y="10004"/>
                  </a:lnTo>
                  <a:lnTo>
                    <a:pt x="5412" y="10037"/>
                  </a:lnTo>
                  <a:lnTo>
                    <a:pt x="5430" y="10071"/>
                  </a:lnTo>
                  <a:lnTo>
                    <a:pt x="5449" y="10104"/>
                  </a:lnTo>
                  <a:lnTo>
                    <a:pt x="5471" y="10139"/>
                  </a:lnTo>
                  <a:lnTo>
                    <a:pt x="5495" y="10175"/>
                  </a:lnTo>
                  <a:lnTo>
                    <a:pt x="5496" y="10123"/>
                  </a:lnTo>
                  <a:lnTo>
                    <a:pt x="5497" y="10070"/>
                  </a:lnTo>
                  <a:lnTo>
                    <a:pt x="5497" y="10018"/>
                  </a:lnTo>
                  <a:lnTo>
                    <a:pt x="5497" y="9964"/>
                  </a:lnTo>
                  <a:lnTo>
                    <a:pt x="5496" y="9911"/>
                  </a:lnTo>
                  <a:lnTo>
                    <a:pt x="5495" y="9856"/>
                  </a:lnTo>
                  <a:lnTo>
                    <a:pt x="5494" y="9803"/>
                  </a:lnTo>
                  <a:lnTo>
                    <a:pt x="5492" y="9749"/>
                  </a:lnTo>
                  <a:lnTo>
                    <a:pt x="5490" y="9695"/>
                  </a:lnTo>
                  <a:lnTo>
                    <a:pt x="5487" y="9641"/>
                  </a:lnTo>
                  <a:lnTo>
                    <a:pt x="5484" y="9586"/>
                  </a:lnTo>
                  <a:lnTo>
                    <a:pt x="5479" y="9533"/>
                  </a:lnTo>
                  <a:lnTo>
                    <a:pt x="5474" y="9478"/>
                  </a:lnTo>
                  <a:lnTo>
                    <a:pt x="5468" y="9425"/>
                  </a:lnTo>
                  <a:lnTo>
                    <a:pt x="5462" y="9373"/>
                  </a:lnTo>
                  <a:lnTo>
                    <a:pt x="5455" y="9319"/>
                  </a:lnTo>
                  <a:lnTo>
                    <a:pt x="5450" y="9305"/>
                  </a:lnTo>
                  <a:lnTo>
                    <a:pt x="5445" y="9290"/>
                  </a:lnTo>
                  <a:lnTo>
                    <a:pt x="5438" y="9276"/>
                  </a:lnTo>
                  <a:lnTo>
                    <a:pt x="5430" y="9263"/>
                  </a:lnTo>
                  <a:lnTo>
                    <a:pt x="5426" y="9257"/>
                  </a:lnTo>
                  <a:lnTo>
                    <a:pt x="5421" y="9252"/>
                  </a:lnTo>
                  <a:lnTo>
                    <a:pt x="5415" y="9248"/>
                  </a:lnTo>
                  <a:lnTo>
                    <a:pt x="5409" y="9244"/>
                  </a:lnTo>
                  <a:lnTo>
                    <a:pt x="5402" y="9242"/>
                  </a:lnTo>
                  <a:lnTo>
                    <a:pt x="5395" y="9240"/>
                  </a:lnTo>
                  <a:lnTo>
                    <a:pt x="5387" y="9240"/>
                  </a:lnTo>
                  <a:lnTo>
                    <a:pt x="5378" y="9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47" name="Freeform 11"/>
            <p:cNvSpPr>
              <a:spLocks/>
            </p:cNvSpPr>
            <p:nvPr/>
          </p:nvSpPr>
          <p:spPr bwMode="auto">
            <a:xfrm>
              <a:off x="3432" y="1632"/>
              <a:ext cx="550" cy="408"/>
            </a:xfrm>
            <a:custGeom>
              <a:avLst/>
              <a:gdLst>
                <a:gd name="T0" fmla="*/ 2184 w 3742"/>
                <a:gd name="T1" fmla="*/ 360 h 2467"/>
                <a:gd name="T2" fmla="*/ 2307 w 3742"/>
                <a:gd name="T3" fmla="*/ 385 h 2467"/>
                <a:gd name="T4" fmla="*/ 2752 w 3742"/>
                <a:gd name="T5" fmla="*/ 465 h 2467"/>
                <a:gd name="T6" fmla="*/ 2531 w 3742"/>
                <a:gd name="T7" fmla="*/ 541 h 2467"/>
                <a:gd name="T8" fmla="*/ 2557 w 3742"/>
                <a:gd name="T9" fmla="*/ 614 h 2467"/>
                <a:gd name="T10" fmla="*/ 2952 w 3742"/>
                <a:gd name="T11" fmla="*/ 622 h 2467"/>
                <a:gd name="T12" fmla="*/ 3235 w 3742"/>
                <a:gd name="T13" fmla="*/ 831 h 2467"/>
                <a:gd name="T14" fmla="*/ 3275 w 3742"/>
                <a:gd name="T15" fmla="*/ 930 h 2467"/>
                <a:gd name="T16" fmla="*/ 3405 w 3742"/>
                <a:gd name="T17" fmla="*/ 1035 h 2467"/>
                <a:gd name="T18" fmla="*/ 3723 w 3742"/>
                <a:gd name="T19" fmla="*/ 1542 h 2467"/>
                <a:gd name="T20" fmla="*/ 3576 w 3742"/>
                <a:gd name="T21" fmla="*/ 1512 h 2467"/>
                <a:gd name="T22" fmla="*/ 3236 w 3742"/>
                <a:gd name="T23" fmla="*/ 1208 h 2467"/>
                <a:gd name="T24" fmla="*/ 3163 w 3742"/>
                <a:gd name="T25" fmla="*/ 1221 h 2467"/>
                <a:gd name="T26" fmla="*/ 3222 w 3742"/>
                <a:gd name="T27" fmla="*/ 1296 h 2467"/>
                <a:gd name="T28" fmla="*/ 3373 w 3742"/>
                <a:gd name="T29" fmla="*/ 1660 h 2467"/>
                <a:gd name="T30" fmla="*/ 3338 w 3742"/>
                <a:gd name="T31" fmla="*/ 2076 h 2467"/>
                <a:gd name="T32" fmla="*/ 3254 w 3742"/>
                <a:gd name="T33" fmla="*/ 2033 h 2467"/>
                <a:gd name="T34" fmla="*/ 3119 w 3742"/>
                <a:gd name="T35" fmla="*/ 2261 h 2467"/>
                <a:gd name="T36" fmla="*/ 2938 w 3742"/>
                <a:gd name="T37" fmla="*/ 2455 h 2467"/>
                <a:gd name="T38" fmla="*/ 2743 w 3742"/>
                <a:gd name="T39" fmla="*/ 2372 h 2467"/>
                <a:gd name="T40" fmla="*/ 2820 w 3742"/>
                <a:gd name="T41" fmla="*/ 2127 h 2467"/>
                <a:gd name="T42" fmla="*/ 2911 w 3742"/>
                <a:gd name="T43" fmla="*/ 1847 h 2467"/>
                <a:gd name="T44" fmla="*/ 2908 w 3742"/>
                <a:gd name="T45" fmla="*/ 1464 h 2467"/>
                <a:gd name="T46" fmla="*/ 2532 w 3742"/>
                <a:gd name="T47" fmla="*/ 1142 h 2467"/>
                <a:gd name="T48" fmla="*/ 2348 w 3742"/>
                <a:gd name="T49" fmla="*/ 1016 h 2467"/>
                <a:gd name="T50" fmla="*/ 2212 w 3742"/>
                <a:gd name="T51" fmla="*/ 813 h 2467"/>
                <a:gd name="T52" fmla="*/ 1957 w 3742"/>
                <a:gd name="T53" fmla="*/ 712 h 2467"/>
                <a:gd name="T54" fmla="*/ 1954 w 3742"/>
                <a:gd name="T55" fmla="*/ 781 h 2467"/>
                <a:gd name="T56" fmla="*/ 2047 w 3742"/>
                <a:gd name="T57" fmla="*/ 967 h 2467"/>
                <a:gd name="T58" fmla="*/ 1862 w 3742"/>
                <a:gd name="T59" fmla="*/ 806 h 2467"/>
                <a:gd name="T60" fmla="*/ 1766 w 3742"/>
                <a:gd name="T61" fmla="*/ 875 h 2467"/>
                <a:gd name="T62" fmla="*/ 1534 w 3742"/>
                <a:gd name="T63" fmla="*/ 676 h 2467"/>
                <a:gd name="T64" fmla="*/ 1273 w 3742"/>
                <a:gd name="T65" fmla="*/ 650 h 2467"/>
                <a:gd name="T66" fmla="*/ 1022 w 3742"/>
                <a:gd name="T67" fmla="*/ 701 h 2467"/>
                <a:gd name="T68" fmla="*/ 793 w 3742"/>
                <a:gd name="T69" fmla="*/ 968 h 2467"/>
                <a:gd name="T70" fmla="*/ 668 w 3742"/>
                <a:gd name="T71" fmla="*/ 1281 h 2467"/>
                <a:gd name="T72" fmla="*/ 646 w 3742"/>
                <a:gd name="T73" fmla="*/ 1543 h 2467"/>
                <a:gd name="T74" fmla="*/ 576 w 3742"/>
                <a:gd name="T75" fmla="*/ 1768 h 2467"/>
                <a:gd name="T76" fmla="*/ 430 w 3742"/>
                <a:gd name="T77" fmla="*/ 1347 h 2467"/>
                <a:gd name="T78" fmla="*/ 409 w 3742"/>
                <a:gd name="T79" fmla="*/ 1220 h 2467"/>
                <a:gd name="T80" fmla="*/ 165 w 3742"/>
                <a:gd name="T81" fmla="*/ 1661 h 2467"/>
                <a:gd name="T82" fmla="*/ 69 w 3742"/>
                <a:gd name="T83" fmla="*/ 1642 h 2467"/>
                <a:gd name="T84" fmla="*/ 33 w 3742"/>
                <a:gd name="T85" fmla="*/ 1581 h 2467"/>
                <a:gd name="T86" fmla="*/ 4 w 3742"/>
                <a:gd name="T87" fmla="*/ 1516 h 2467"/>
                <a:gd name="T88" fmla="*/ 247 w 3742"/>
                <a:gd name="T89" fmla="*/ 1050 h 2467"/>
                <a:gd name="T90" fmla="*/ 553 w 3742"/>
                <a:gd name="T91" fmla="*/ 768 h 2467"/>
                <a:gd name="T92" fmla="*/ 367 w 3742"/>
                <a:gd name="T93" fmla="*/ 806 h 2467"/>
                <a:gd name="T94" fmla="*/ 130 w 3742"/>
                <a:gd name="T95" fmla="*/ 894 h 2467"/>
                <a:gd name="T96" fmla="*/ 232 w 3742"/>
                <a:gd name="T97" fmla="*/ 734 h 2467"/>
                <a:gd name="T98" fmla="*/ 475 w 3742"/>
                <a:gd name="T99" fmla="*/ 464 h 2467"/>
                <a:gd name="T100" fmla="*/ 822 w 3742"/>
                <a:gd name="T101" fmla="*/ 268 h 2467"/>
                <a:gd name="T102" fmla="*/ 1186 w 3742"/>
                <a:gd name="T103" fmla="*/ 370 h 2467"/>
                <a:gd name="T104" fmla="*/ 1170 w 3742"/>
                <a:gd name="T105" fmla="*/ 293 h 2467"/>
                <a:gd name="T106" fmla="*/ 1242 w 3742"/>
                <a:gd name="T107" fmla="*/ 200 h 2467"/>
                <a:gd name="T108" fmla="*/ 1518 w 3742"/>
                <a:gd name="T109" fmla="*/ 332 h 2467"/>
                <a:gd name="T110" fmla="*/ 1575 w 3742"/>
                <a:gd name="T111" fmla="*/ 259 h 2467"/>
                <a:gd name="T112" fmla="*/ 1716 w 3742"/>
                <a:gd name="T113" fmla="*/ 326 h 2467"/>
                <a:gd name="T114" fmla="*/ 1776 w 3742"/>
                <a:gd name="T115" fmla="*/ 338 h 2467"/>
                <a:gd name="T116" fmla="*/ 1857 w 3742"/>
                <a:gd name="T117" fmla="*/ 218 h 2467"/>
                <a:gd name="T118" fmla="*/ 2135 w 3742"/>
                <a:gd name="T119" fmla="*/ 31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42" h="2467">
                  <a:moveTo>
                    <a:pt x="2593" y="89"/>
                  </a:moveTo>
                  <a:lnTo>
                    <a:pt x="2569" y="98"/>
                  </a:lnTo>
                  <a:lnTo>
                    <a:pt x="2545" y="108"/>
                  </a:lnTo>
                  <a:lnTo>
                    <a:pt x="2520" y="120"/>
                  </a:lnTo>
                  <a:lnTo>
                    <a:pt x="2496" y="132"/>
                  </a:lnTo>
                  <a:lnTo>
                    <a:pt x="2447" y="158"/>
                  </a:lnTo>
                  <a:lnTo>
                    <a:pt x="2397" y="187"/>
                  </a:lnTo>
                  <a:lnTo>
                    <a:pt x="2348" y="218"/>
                  </a:lnTo>
                  <a:lnTo>
                    <a:pt x="2298" y="248"/>
                  </a:lnTo>
                  <a:lnTo>
                    <a:pt x="2248" y="277"/>
                  </a:lnTo>
                  <a:lnTo>
                    <a:pt x="2199" y="305"/>
                  </a:lnTo>
                  <a:lnTo>
                    <a:pt x="2197" y="319"/>
                  </a:lnTo>
                  <a:lnTo>
                    <a:pt x="2193" y="333"/>
                  </a:lnTo>
                  <a:lnTo>
                    <a:pt x="2188" y="346"/>
                  </a:lnTo>
                  <a:lnTo>
                    <a:pt x="2184" y="360"/>
                  </a:lnTo>
                  <a:lnTo>
                    <a:pt x="2182" y="367"/>
                  </a:lnTo>
                  <a:lnTo>
                    <a:pt x="2181" y="374"/>
                  </a:lnTo>
                  <a:lnTo>
                    <a:pt x="2181" y="381"/>
                  </a:lnTo>
                  <a:lnTo>
                    <a:pt x="2181" y="387"/>
                  </a:lnTo>
                  <a:lnTo>
                    <a:pt x="2182" y="393"/>
                  </a:lnTo>
                  <a:lnTo>
                    <a:pt x="2184" y="400"/>
                  </a:lnTo>
                  <a:lnTo>
                    <a:pt x="2187" y="405"/>
                  </a:lnTo>
                  <a:lnTo>
                    <a:pt x="2192" y="411"/>
                  </a:lnTo>
                  <a:lnTo>
                    <a:pt x="2208" y="405"/>
                  </a:lnTo>
                  <a:lnTo>
                    <a:pt x="2223" y="400"/>
                  </a:lnTo>
                  <a:lnTo>
                    <a:pt x="2240" y="396"/>
                  </a:lnTo>
                  <a:lnTo>
                    <a:pt x="2256" y="392"/>
                  </a:lnTo>
                  <a:lnTo>
                    <a:pt x="2272" y="389"/>
                  </a:lnTo>
                  <a:lnTo>
                    <a:pt x="2289" y="387"/>
                  </a:lnTo>
                  <a:lnTo>
                    <a:pt x="2307" y="385"/>
                  </a:lnTo>
                  <a:lnTo>
                    <a:pt x="2323" y="384"/>
                  </a:lnTo>
                  <a:lnTo>
                    <a:pt x="2357" y="384"/>
                  </a:lnTo>
                  <a:lnTo>
                    <a:pt x="2392" y="386"/>
                  </a:lnTo>
                  <a:lnTo>
                    <a:pt x="2427" y="389"/>
                  </a:lnTo>
                  <a:lnTo>
                    <a:pt x="2461" y="394"/>
                  </a:lnTo>
                  <a:lnTo>
                    <a:pt x="2496" y="400"/>
                  </a:lnTo>
                  <a:lnTo>
                    <a:pt x="2530" y="407"/>
                  </a:lnTo>
                  <a:lnTo>
                    <a:pt x="2566" y="414"/>
                  </a:lnTo>
                  <a:lnTo>
                    <a:pt x="2600" y="422"/>
                  </a:lnTo>
                  <a:lnTo>
                    <a:pt x="2666" y="437"/>
                  </a:lnTo>
                  <a:lnTo>
                    <a:pt x="2731" y="451"/>
                  </a:lnTo>
                  <a:lnTo>
                    <a:pt x="2735" y="456"/>
                  </a:lnTo>
                  <a:lnTo>
                    <a:pt x="2740" y="460"/>
                  </a:lnTo>
                  <a:lnTo>
                    <a:pt x="2746" y="463"/>
                  </a:lnTo>
                  <a:lnTo>
                    <a:pt x="2752" y="465"/>
                  </a:lnTo>
                  <a:lnTo>
                    <a:pt x="2757" y="467"/>
                  </a:lnTo>
                  <a:lnTo>
                    <a:pt x="2762" y="470"/>
                  </a:lnTo>
                  <a:lnTo>
                    <a:pt x="2767" y="473"/>
                  </a:lnTo>
                  <a:lnTo>
                    <a:pt x="2770" y="479"/>
                  </a:lnTo>
                  <a:lnTo>
                    <a:pt x="2739" y="490"/>
                  </a:lnTo>
                  <a:lnTo>
                    <a:pt x="2709" y="503"/>
                  </a:lnTo>
                  <a:lnTo>
                    <a:pt x="2678" y="515"/>
                  </a:lnTo>
                  <a:lnTo>
                    <a:pt x="2646" y="526"/>
                  </a:lnTo>
                  <a:lnTo>
                    <a:pt x="2630" y="531"/>
                  </a:lnTo>
                  <a:lnTo>
                    <a:pt x="2614" y="535"/>
                  </a:lnTo>
                  <a:lnTo>
                    <a:pt x="2598" y="538"/>
                  </a:lnTo>
                  <a:lnTo>
                    <a:pt x="2582" y="541"/>
                  </a:lnTo>
                  <a:lnTo>
                    <a:pt x="2565" y="542"/>
                  </a:lnTo>
                  <a:lnTo>
                    <a:pt x="2549" y="542"/>
                  </a:lnTo>
                  <a:lnTo>
                    <a:pt x="2531" y="541"/>
                  </a:lnTo>
                  <a:lnTo>
                    <a:pt x="2514" y="538"/>
                  </a:lnTo>
                  <a:lnTo>
                    <a:pt x="2509" y="542"/>
                  </a:lnTo>
                  <a:lnTo>
                    <a:pt x="2505" y="547"/>
                  </a:lnTo>
                  <a:lnTo>
                    <a:pt x="2501" y="552"/>
                  </a:lnTo>
                  <a:lnTo>
                    <a:pt x="2499" y="557"/>
                  </a:lnTo>
                  <a:lnTo>
                    <a:pt x="2498" y="563"/>
                  </a:lnTo>
                  <a:lnTo>
                    <a:pt x="2497" y="570"/>
                  </a:lnTo>
                  <a:lnTo>
                    <a:pt x="2497" y="576"/>
                  </a:lnTo>
                  <a:lnTo>
                    <a:pt x="2498" y="583"/>
                  </a:lnTo>
                  <a:lnTo>
                    <a:pt x="2507" y="590"/>
                  </a:lnTo>
                  <a:lnTo>
                    <a:pt x="2516" y="596"/>
                  </a:lnTo>
                  <a:lnTo>
                    <a:pt x="2526" y="602"/>
                  </a:lnTo>
                  <a:lnTo>
                    <a:pt x="2536" y="606"/>
                  </a:lnTo>
                  <a:lnTo>
                    <a:pt x="2547" y="611"/>
                  </a:lnTo>
                  <a:lnTo>
                    <a:pt x="2557" y="614"/>
                  </a:lnTo>
                  <a:lnTo>
                    <a:pt x="2568" y="617"/>
                  </a:lnTo>
                  <a:lnTo>
                    <a:pt x="2580" y="619"/>
                  </a:lnTo>
                  <a:lnTo>
                    <a:pt x="2603" y="621"/>
                  </a:lnTo>
                  <a:lnTo>
                    <a:pt x="2626" y="622"/>
                  </a:lnTo>
                  <a:lnTo>
                    <a:pt x="2651" y="621"/>
                  </a:lnTo>
                  <a:lnTo>
                    <a:pt x="2677" y="619"/>
                  </a:lnTo>
                  <a:lnTo>
                    <a:pt x="2727" y="613"/>
                  </a:lnTo>
                  <a:lnTo>
                    <a:pt x="2777" y="607"/>
                  </a:lnTo>
                  <a:lnTo>
                    <a:pt x="2802" y="604"/>
                  </a:lnTo>
                  <a:lnTo>
                    <a:pt x="2825" y="603"/>
                  </a:lnTo>
                  <a:lnTo>
                    <a:pt x="2848" y="603"/>
                  </a:lnTo>
                  <a:lnTo>
                    <a:pt x="2870" y="605"/>
                  </a:lnTo>
                  <a:lnTo>
                    <a:pt x="2897" y="610"/>
                  </a:lnTo>
                  <a:lnTo>
                    <a:pt x="2925" y="615"/>
                  </a:lnTo>
                  <a:lnTo>
                    <a:pt x="2952" y="622"/>
                  </a:lnTo>
                  <a:lnTo>
                    <a:pt x="2979" y="631"/>
                  </a:lnTo>
                  <a:lnTo>
                    <a:pt x="3005" y="640"/>
                  </a:lnTo>
                  <a:lnTo>
                    <a:pt x="3032" y="652"/>
                  </a:lnTo>
                  <a:lnTo>
                    <a:pt x="3059" y="664"/>
                  </a:lnTo>
                  <a:lnTo>
                    <a:pt x="3084" y="678"/>
                  </a:lnTo>
                  <a:lnTo>
                    <a:pt x="3108" y="693"/>
                  </a:lnTo>
                  <a:lnTo>
                    <a:pt x="3132" y="711"/>
                  </a:lnTo>
                  <a:lnTo>
                    <a:pt x="3155" y="729"/>
                  </a:lnTo>
                  <a:lnTo>
                    <a:pt x="3178" y="748"/>
                  </a:lnTo>
                  <a:lnTo>
                    <a:pt x="3198" y="768"/>
                  </a:lnTo>
                  <a:lnTo>
                    <a:pt x="3218" y="790"/>
                  </a:lnTo>
                  <a:lnTo>
                    <a:pt x="3236" y="813"/>
                  </a:lnTo>
                  <a:lnTo>
                    <a:pt x="3252" y="839"/>
                  </a:lnTo>
                  <a:lnTo>
                    <a:pt x="3244" y="835"/>
                  </a:lnTo>
                  <a:lnTo>
                    <a:pt x="3235" y="831"/>
                  </a:lnTo>
                  <a:lnTo>
                    <a:pt x="3226" y="827"/>
                  </a:lnTo>
                  <a:lnTo>
                    <a:pt x="3218" y="820"/>
                  </a:lnTo>
                  <a:lnTo>
                    <a:pt x="3200" y="809"/>
                  </a:lnTo>
                  <a:lnTo>
                    <a:pt x="3183" y="798"/>
                  </a:lnTo>
                  <a:lnTo>
                    <a:pt x="3173" y="794"/>
                  </a:lnTo>
                  <a:lnTo>
                    <a:pt x="3165" y="790"/>
                  </a:lnTo>
                  <a:lnTo>
                    <a:pt x="3156" y="788"/>
                  </a:lnTo>
                  <a:lnTo>
                    <a:pt x="3147" y="786"/>
                  </a:lnTo>
                  <a:lnTo>
                    <a:pt x="3139" y="787"/>
                  </a:lnTo>
                  <a:lnTo>
                    <a:pt x="3131" y="789"/>
                  </a:lnTo>
                  <a:lnTo>
                    <a:pt x="3122" y="793"/>
                  </a:lnTo>
                  <a:lnTo>
                    <a:pt x="3114" y="799"/>
                  </a:lnTo>
                  <a:lnTo>
                    <a:pt x="3114" y="822"/>
                  </a:lnTo>
                  <a:lnTo>
                    <a:pt x="3275" y="921"/>
                  </a:lnTo>
                  <a:lnTo>
                    <a:pt x="3275" y="930"/>
                  </a:lnTo>
                  <a:lnTo>
                    <a:pt x="3276" y="937"/>
                  </a:lnTo>
                  <a:lnTo>
                    <a:pt x="3278" y="942"/>
                  </a:lnTo>
                  <a:lnTo>
                    <a:pt x="3280" y="946"/>
                  </a:lnTo>
                  <a:lnTo>
                    <a:pt x="3284" y="949"/>
                  </a:lnTo>
                  <a:lnTo>
                    <a:pt x="3288" y="950"/>
                  </a:lnTo>
                  <a:lnTo>
                    <a:pt x="3292" y="951"/>
                  </a:lnTo>
                  <a:lnTo>
                    <a:pt x="3297" y="950"/>
                  </a:lnTo>
                  <a:lnTo>
                    <a:pt x="3309" y="950"/>
                  </a:lnTo>
                  <a:lnTo>
                    <a:pt x="3319" y="951"/>
                  </a:lnTo>
                  <a:lnTo>
                    <a:pt x="3324" y="952"/>
                  </a:lnTo>
                  <a:lnTo>
                    <a:pt x="3328" y="955"/>
                  </a:lnTo>
                  <a:lnTo>
                    <a:pt x="3332" y="959"/>
                  </a:lnTo>
                  <a:lnTo>
                    <a:pt x="3336" y="965"/>
                  </a:lnTo>
                  <a:lnTo>
                    <a:pt x="3371" y="1000"/>
                  </a:lnTo>
                  <a:lnTo>
                    <a:pt x="3405" y="1035"/>
                  </a:lnTo>
                  <a:lnTo>
                    <a:pt x="3440" y="1072"/>
                  </a:lnTo>
                  <a:lnTo>
                    <a:pt x="3472" y="1109"/>
                  </a:lnTo>
                  <a:lnTo>
                    <a:pt x="3503" y="1147"/>
                  </a:lnTo>
                  <a:lnTo>
                    <a:pt x="3533" y="1185"/>
                  </a:lnTo>
                  <a:lnTo>
                    <a:pt x="3562" y="1225"/>
                  </a:lnTo>
                  <a:lnTo>
                    <a:pt x="3589" y="1265"/>
                  </a:lnTo>
                  <a:lnTo>
                    <a:pt x="3614" y="1305"/>
                  </a:lnTo>
                  <a:lnTo>
                    <a:pt x="3638" y="1347"/>
                  </a:lnTo>
                  <a:lnTo>
                    <a:pt x="3660" y="1389"/>
                  </a:lnTo>
                  <a:lnTo>
                    <a:pt x="3680" y="1431"/>
                  </a:lnTo>
                  <a:lnTo>
                    <a:pt x="3690" y="1454"/>
                  </a:lnTo>
                  <a:lnTo>
                    <a:pt x="3699" y="1476"/>
                  </a:lnTo>
                  <a:lnTo>
                    <a:pt x="3708" y="1498"/>
                  </a:lnTo>
                  <a:lnTo>
                    <a:pt x="3716" y="1520"/>
                  </a:lnTo>
                  <a:lnTo>
                    <a:pt x="3723" y="1542"/>
                  </a:lnTo>
                  <a:lnTo>
                    <a:pt x="3730" y="1565"/>
                  </a:lnTo>
                  <a:lnTo>
                    <a:pt x="3736" y="1588"/>
                  </a:lnTo>
                  <a:lnTo>
                    <a:pt x="3741" y="1611"/>
                  </a:lnTo>
                  <a:lnTo>
                    <a:pt x="3742" y="1625"/>
                  </a:lnTo>
                  <a:lnTo>
                    <a:pt x="3740" y="1637"/>
                  </a:lnTo>
                  <a:lnTo>
                    <a:pt x="3738" y="1650"/>
                  </a:lnTo>
                  <a:lnTo>
                    <a:pt x="3735" y="1662"/>
                  </a:lnTo>
                  <a:lnTo>
                    <a:pt x="3727" y="1686"/>
                  </a:lnTo>
                  <a:lnTo>
                    <a:pt x="3719" y="1710"/>
                  </a:lnTo>
                  <a:lnTo>
                    <a:pt x="3697" y="1676"/>
                  </a:lnTo>
                  <a:lnTo>
                    <a:pt x="3674" y="1642"/>
                  </a:lnTo>
                  <a:lnTo>
                    <a:pt x="3651" y="1609"/>
                  </a:lnTo>
                  <a:lnTo>
                    <a:pt x="3627" y="1576"/>
                  </a:lnTo>
                  <a:lnTo>
                    <a:pt x="3602" y="1544"/>
                  </a:lnTo>
                  <a:lnTo>
                    <a:pt x="3576" y="1512"/>
                  </a:lnTo>
                  <a:lnTo>
                    <a:pt x="3548" y="1481"/>
                  </a:lnTo>
                  <a:lnTo>
                    <a:pt x="3520" y="1449"/>
                  </a:lnTo>
                  <a:lnTo>
                    <a:pt x="3491" y="1420"/>
                  </a:lnTo>
                  <a:lnTo>
                    <a:pt x="3462" y="1390"/>
                  </a:lnTo>
                  <a:lnTo>
                    <a:pt x="3432" y="1362"/>
                  </a:lnTo>
                  <a:lnTo>
                    <a:pt x="3400" y="1334"/>
                  </a:lnTo>
                  <a:lnTo>
                    <a:pt x="3368" y="1305"/>
                  </a:lnTo>
                  <a:lnTo>
                    <a:pt x="3336" y="1279"/>
                  </a:lnTo>
                  <a:lnTo>
                    <a:pt x="3302" y="1253"/>
                  </a:lnTo>
                  <a:lnTo>
                    <a:pt x="3268" y="1228"/>
                  </a:lnTo>
                  <a:lnTo>
                    <a:pt x="3262" y="1226"/>
                  </a:lnTo>
                  <a:lnTo>
                    <a:pt x="3256" y="1223"/>
                  </a:lnTo>
                  <a:lnTo>
                    <a:pt x="3251" y="1219"/>
                  </a:lnTo>
                  <a:lnTo>
                    <a:pt x="3246" y="1216"/>
                  </a:lnTo>
                  <a:lnTo>
                    <a:pt x="3236" y="1208"/>
                  </a:lnTo>
                  <a:lnTo>
                    <a:pt x="3227" y="1201"/>
                  </a:lnTo>
                  <a:lnTo>
                    <a:pt x="3222" y="1197"/>
                  </a:lnTo>
                  <a:lnTo>
                    <a:pt x="3217" y="1194"/>
                  </a:lnTo>
                  <a:lnTo>
                    <a:pt x="3212" y="1191"/>
                  </a:lnTo>
                  <a:lnTo>
                    <a:pt x="3207" y="1190"/>
                  </a:lnTo>
                  <a:lnTo>
                    <a:pt x="3201" y="1189"/>
                  </a:lnTo>
                  <a:lnTo>
                    <a:pt x="3195" y="1189"/>
                  </a:lnTo>
                  <a:lnTo>
                    <a:pt x="3188" y="1191"/>
                  </a:lnTo>
                  <a:lnTo>
                    <a:pt x="3181" y="1193"/>
                  </a:lnTo>
                  <a:lnTo>
                    <a:pt x="3176" y="1197"/>
                  </a:lnTo>
                  <a:lnTo>
                    <a:pt x="3171" y="1202"/>
                  </a:lnTo>
                  <a:lnTo>
                    <a:pt x="3168" y="1206"/>
                  </a:lnTo>
                  <a:lnTo>
                    <a:pt x="3166" y="1211"/>
                  </a:lnTo>
                  <a:lnTo>
                    <a:pt x="3164" y="1216"/>
                  </a:lnTo>
                  <a:lnTo>
                    <a:pt x="3163" y="1221"/>
                  </a:lnTo>
                  <a:lnTo>
                    <a:pt x="3163" y="1227"/>
                  </a:lnTo>
                  <a:lnTo>
                    <a:pt x="3164" y="1233"/>
                  </a:lnTo>
                  <a:lnTo>
                    <a:pt x="3167" y="1239"/>
                  </a:lnTo>
                  <a:lnTo>
                    <a:pt x="3171" y="1244"/>
                  </a:lnTo>
                  <a:lnTo>
                    <a:pt x="3176" y="1249"/>
                  </a:lnTo>
                  <a:lnTo>
                    <a:pt x="3182" y="1253"/>
                  </a:lnTo>
                  <a:lnTo>
                    <a:pt x="3193" y="1259"/>
                  </a:lnTo>
                  <a:lnTo>
                    <a:pt x="3204" y="1265"/>
                  </a:lnTo>
                  <a:lnTo>
                    <a:pt x="3209" y="1268"/>
                  </a:lnTo>
                  <a:lnTo>
                    <a:pt x="3214" y="1271"/>
                  </a:lnTo>
                  <a:lnTo>
                    <a:pt x="3217" y="1274"/>
                  </a:lnTo>
                  <a:lnTo>
                    <a:pt x="3220" y="1279"/>
                  </a:lnTo>
                  <a:lnTo>
                    <a:pt x="3222" y="1283"/>
                  </a:lnTo>
                  <a:lnTo>
                    <a:pt x="3223" y="1289"/>
                  </a:lnTo>
                  <a:lnTo>
                    <a:pt x="3222" y="1296"/>
                  </a:lnTo>
                  <a:lnTo>
                    <a:pt x="3220" y="1304"/>
                  </a:lnTo>
                  <a:lnTo>
                    <a:pt x="3237" y="1327"/>
                  </a:lnTo>
                  <a:lnTo>
                    <a:pt x="3252" y="1350"/>
                  </a:lnTo>
                  <a:lnTo>
                    <a:pt x="3267" y="1373"/>
                  </a:lnTo>
                  <a:lnTo>
                    <a:pt x="3281" y="1396"/>
                  </a:lnTo>
                  <a:lnTo>
                    <a:pt x="3294" y="1421"/>
                  </a:lnTo>
                  <a:lnTo>
                    <a:pt x="3307" y="1445"/>
                  </a:lnTo>
                  <a:lnTo>
                    <a:pt x="3319" y="1471"/>
                  </a:lnTo>
                  <a:lnTo>
                    <a:pt x="3329" y="1497"/>
                  </a:lnTo>
                  <a:lnTo>
                    <a:pt x="3339" y="1523"/>
                  </a:lnTo>
                  <a:lnTo>
                    <a:pt x="3348" y="1549"/>
                  </a:lnTo>
                  <a:lnTo>
                    <a:pt x="3355" y="1576"/>
                  </a:lnTo>
                  <a:lnTo>
                    <a:pt x="3362" y="1604"/>
                  </a:lnTo>
                  <a:lnTo>
                    <a:pt x="3368" y="1632"/>
                  </a:lnTo>
                  <a:lnTo>
                    <a:pt x="3373" y="1660"/>
                  </a:lnTo>
                  <a:lnTo>
                    <a:pt x="3377" y="1688"/>
                  </a:lnTo>
                  <a:lnTo>
                    <a:pt x="3379" y="1717"/>
                  </a:lnTo>
                  <a:lnTo>
                    <a:pt x="3384" y="1743"/>
                  </a:lnTo>
                  <a:lnTo>
                    <a:pt x="3386" y="1770"/>
                  </a:lnTo>
                  <a:lnTo>
                    <a:pt x="3388" y="1797"/>
                  </a:lnTo>
                  <a:lnTo>
                    <a:pt x="3388" y="1825"/>
                  </a:lnTo>
                  <a:lnTo>
                    <a:pt x="3386" y="1853"/>
                  </a:lnTo>
                  <a:lnTo>
                    <a:pt x="3384" y="1881"/>
                  </a:lnTo>
                  <a:lnTo>
                    <a:pt x="3380" y="1909"/>
                  </a:lnTo>
                  <a:lnTo>
                    <a:pt x="3375" y="1937"/>
                  </a:lnTo>
                  <a:lnTo>
                    <a:pt x="3370" y="1967"/>
                  </a:lnTo>
                  <a:lnTo>
                    <a:pt x="3363" y="1994"/>
                  </a:lnTo>
                  <a:lnTo>
                    <a:pt x="3356" y="2022"/>
                  </a:lnTo>
                  <a:lnTo>
                    <a:pt x="3347" y="2049"/>
                  </a:lnTo>
                  <a:lnTo>
                    <a:pt x="3338" y="2076"/>
                  </a:lnTo>
                  <a:lnTo>
                    <a:pt x="3329" y="2104"/>
                  </a:lnTo>
                  <a:lnTo>
                    <a:pt x="3319" y="2130"/>
                  </a:lnTo>
                  <a:lnTo>
                    <a:pt x="3308" y="2155"/>
                  </a:lnTo>
                  <a:lnTo>
                    <a:pt x="3302" y="2152"/>
                  </a:lnTo>
                  <a:lnTo>
                    <a:pt x="3298" y="2148"/>
                  </a:lnTo>
                  <a:lnTo>
                    <a:pt x="3294" y="2144"/>
                  </a:lnTo>
                  <a:lnTo>
                    <a:pt x="3290" y="2139"/>
                  </a:lnTo>
                  <a:lnTo>
                    <a:pt x="3284" y="2128"/>
                  </a:lnTo>
                  <a:lnTo>
                    <a:pt x="3279" y="2116"/>
                  </a:lnTo>
                  <a:lnTo>
                    <a:pt x="3273" y="2090"/>
                  </a:lnTo>
                  <a:lnTo>
                    <a:pt x="3267" y="2063"/>
                  </a:lnTo>
                  <a:lnTo>
                    <a:pt x="3264" y="2052"/>
                  </a:lnTo>
                  <a:lnTo>
                    <a:pt x="3259" y="2042"/>
                  </a:lnTo>
                  <a:lnTo>
                    <a:pt x="3257" y="2037"/>
                  </a:lnTo>
                  <a:lnTo>
                    <a:pt x="3254" y="2033"/>
                  </a:lnTo>
                  <a:lnTo>
                    <a:pt x="3251" y="2030"/>
                  </a:lnTo>
                  <a:lnTo>
                    <a:pt x="3247" y="2027"/>
                  </a:lnTo>
                  <a:lnTo>
                    <a:pt x="3243" y="2025"/>
                  </a:lnTo>
                  <a:lnTo>
                    <a:pt x="3238" y="2023"/>
                  </a:lnTo>
                  <a:lnTo>
                    <a:pt x="3233" y="2023"/>
                  </a:lnTo>
                  <a:lnTo>
                    <a:pt x="3227" y="2023"/>
                  </a:lnTo>
                  <a:lnTo>
                    <a:pt x="3221" y="2024"/>
                  </a:lnTo>
                  <a:lnTo>
                    <a:pt x="3214" y="2026"/>
                  </a:lnTo>
                  <a:lnTo>
                    <a:pt x="3206" y="2029"/>
                  </a:lnTo>
                  <a:lnTo>
                    <a:pt x="3197" y="2033"/>
                  </a:lnTo>
                  <a:lnTo>
                    <a:pt x="3176" y="2096"/>
                  </a:lnTo>
                  <a:lnTo>
                    <a:pt x="3155" y="2162"/>
                  </a:lnTo>
                  <a:lnTo>
                    <a:pt x="3144" y="2195"/>
                  </a:lnTo>
                  <a:lnTo>
                    <a:pt x="3132" y="2229"/>
                  </a:lnTo>
                  <a:lnTo>
                    <a:pt x="3119" y="2261"/>
                  </a:lnTo>
                  <a:lnTo>
                    <a:pt x="3104" y="2292"/>
                  </a:lnTo>
                  <a:lnTo>
                    <a:pt x="3096" y="2307"/>
                  </a:lnTo>
                  <a:lnTo>
                    <a:pt x="3088" y="2322"/>
                  </a:lnTo>
                  <a:lnTo>
                    <a:pt x="3079" y="2337"/>
                  </a:lnTo>
                  <a:lnTo>
                    <a:pt x="3070" y="2351"/>
                  </a:lnTo>
                  <a:lnTo>
                    <a:pt x="3060" y="2364"/>
                  </a:lnTo>
                  <a:lnTo>
                    <a:pt x="3048" y="2377"/>
                  </a:lnTo>
                  <a:lnTo>
                    <a:pt x="3037" y="2389"/>
                  </a:lnTo>
                  <a:lnTo>
                    <a:pt x="3025" y="2401"/>
                  </a:lnTo>
                  <a:lnTo>
                    <a:pt x="3013" y="2412"/>
                  </a:lnTo>
                  <a:lnTo>
                    <a:pt x="2999" y="2422"/>
                  </a:lnTo>
                  <a:lnTo>
                    <a:pt x="2985" y="2432"/>
                  </a:lnTo>
                  <a:lnTo>
                    <a:pt x="2971" y="2440"/>
                  </a:lnTo>
                  <a:lnTo>
                    <a:pt x="2955" y="2448"/>
                  </a:lnTo>
                  <a:lnTo>
                    <a:pt x="2938" y="2455"/>
                  </a:lnTo>
                  <a:lnTo>
                    <a:pt x="2920" y="2462"/>
                  </a:lnTo>
                  <a:lnTo>
                    <a:pt x="2902" y="2467"/>
                  </a:lnTo>
                  <a:lnTo>
                    <a:pt x="2743" y="2460"/>
                  </a:lnTo>
                  <a:lnTo>
                    <a:pt x="2745" y="2454"/>
                  </a:lnTo>
                  <a:lnTo>
                    <a:pt x="2746" y="2447"/>
                  </a:lnTo>
                  <a:lnTo>
                    <a:pt x="2745" y="2440"/>
                  </a:lnTo>
                  <a:lnTo>
                    <a:pt x="2744" y="2433"/>
                  </a:lnTo>
                  <a:lnTo>
                    <a:pt x="2740" y="2417"/>
                  </a:lnTo>
                  <a:lnTo>
                    <a:pt x="2737" y="2402"/>
                  </a:lnTo>
                  <a:lnTo>
                    <a:pt x="2736" y="2395"/>
                  </a:lnTo>
                  <a:lnTo>
                    <a:pt x="2735" y="2388"/>
                  </a:lnTo>
                  <a:lnTo>
                    <a:pt x="2737" y="2382"/>
                  </a:lnTo>
                  <a:lnTo>
                    <a:pt x="2739" y="2376"/>
                  </a:lnTo>
                  <a:lnTo>
                    <a:pt x="2741" y="2374"/>
                  </a:lnTo>
                  <a:lnTo>
                    <a:pt x="2743" y="2372"/>
                  </a:lnTo>
                  <a:lnTo>
                    <a:pt x="2746" y="2370"/>
                  </a:lnTo>
                  <a:lnTo>
                    <a:pt x="2750" y="2368"/>
                  </a:lnTo>
                  <a:lnTo>
                    <a:pt x="2759" y="2366"/>
                  </a:lnTo>
                  <a:lnTo>
                    <a:pt x="2770" y="2365"/>
                  </a:lnTo>
                  <a:lnTo>
                    <a:pt x="2780" y="2335"/>
                  </a:lnTo>
                  <a:lnTo>
                    <a:pt x="2790" y="2304"/>
                  </a:lnTo>
                  <a:lnTo>
                    <a:pt x="2801" y="2274"/>
                  </a:lnTo>
                  <a:lnTo>
                    <a:pt x="2809" y="2243"/>
                  </a:lnTo>
                  <a:lnTo>
                    <a:pt x="2812" y="2228"/>
                  </a:lnTo>
                  <a:lnTo>
                    <a:pt x="2815" y="2212"/>
                  </a:lnTo>
                  <a:lnTo>
                    <a:pt x="2818" y="2195"/>
                  </a:lnTo>
                  <a:lnTo>
                    <a:pt x="2819" y="2178"/>
                  </a:lnTo>
                  <a:lnTo>
                    <a:pt x="2820" y="2162"/>
                  </a:lnTo>
                  <a:lnTo>
                    <a:pt x="2821" y="2145"/>
                  </a:lnTo>
                  <a:lnTo>
                    <a:pt x="2820" y="2127"/>
                  </a:lnTo>
                  <a:lnTo>
                    <a:pt x="2819" y="2109"/>
                  </a:lnTo>
                  <a:lnTo>
                    <a:pt x="2842" y="2097"/>
                  </a:lnTo>
                  <a:lnTo>
                    <a:pt x="2865" y="2084"/>
                  </a:lnTo>
                  <a:lnTo>
                    <a:pt x="2875" y="2075"/>
                  </a:lnTo>
                  <a:lnTo>
                    <a:pt x="2884" y="2067"/>
                  </a:lnTo>
                  <a:lnTo>
                    <a:pt x="2888" y="2062"/>
                  </a:lnTo>
                  <a:lnTo>
                    <a:pt x="2892" y="2056"/>
                  </a:lnTo>
                  <a:lnTo>
                    <a:pt x="2895" y="2050"/>
                  </a:lnTo>
                  <a:lnTo>
                    <a:pt x="2897" y="2044"/>
                  </a:lnTo>
                  <a:lnTo>
                    <a:pt x="2874" y="1915"/>
                  </a:lnTo>
                  <a:lnTo>
                    <a:pt x="2882" y="1904"/>
                  </a:lnTo>
                  <a:lnTo>
                    <a:pt x="2888" y="1893"/>
                  </a:lnTo>
                  <a:lnTo>
                    <a:pt x="2895" y="1882"/>
                  </a:lnTo>
                  <a:lnTo>
                    <a:pt x="2901" y="1871"/>
                  </a:lnTo>
                  <a:lnTo>
                    <a:pt x="2911" y="1847"/>
                  </a:lnTo>
                  <a:lnTo>
                    <a:pt x="2920" y="1821"/>
                  </a:lnTo>
                  <a:lnTo>
                    <a:pt x="2928" y="1795"/>
                  </a:lnTo>
                  <a:lnTo>
                    <a:pt x="2934" y="1769"/>
                  </a:lnTo>
                  <a:lnTo>
                    <a:pt x="2938" y="1742"/>
                  </a:lnTo>
                  <a:lnTo>
                    <a:pt x="2941" y="1714"/>
                  </a:lnTo>
                  <a:lnTo>
                    <a:pt x="2942" y="1686"/>
                  </a:lnTo>
                  <a:lnTo>
                    <a:pt x="2942" y="1658"/>
                  </a:lnTo>
                  <a:lnTo>
                    <a:pt x="2941" y="1630"/>
                  </a:lnTo>
                  <a:lnTo>
                    <a:pt x="2940" y="1602"/>
                  </a:lnTo>
                  <a:lnTo>
                    <a:pt x="2937" y="1573"/>
                  </a:lnTo>
                  <a:lnTo>
                    <a:pt x="2934" y="1546"/>
                  </a:lnTo>
                  <a:lnTo>
                    <a:pt x="2930" y="1519"/>
                  </a:lnTo>
                  <a:lnTo>
                    <a:pt x="2925" y="1493"/>
                  </a:lnTo>
                  <a:lnTo>
                    <a:pt x="2917" y="1478"/>
                  </a:lnTo>
                  <a:lnTo>
                    <a:pt x="2908" y="1464"/>
                  </a:lnTo>
                  <a:lnTo>
                    <a:pt x="2899" y="1448"/>
                  </a:lnTo>
                  <a:lnTo>
                    <a:pt x="2890" y="1434"/>
                  </a:lnTo>
                  <a:lnTo>
                    <a:pt x="2869" y="1406"/>
                  </a:lnTo>
                  <a:lnTo>
                    <a:pt x="2847" y="1380"/>
                  </a:lnTo>
                  <a:lnTo>
                    <a:pt x="2823" y="1354"/>
                  </a:lnTo>
                  <a:lnTo>
                    <a:pt x="2798" y="1329"/>
                  </a:lnTo>
                  <a:lnTo>
                    <a:pt x="2770" y="1303"/>
                  </a:lnTo>
                  <a:lnTo>
                    <a:pt x="2742" y="1280"/>
                  </a:lnTo>
                  <a:lnTo>
                    <a:pt x="2714" y="1258"/>
                  </a:lnTo>
                  <a:lnTo>
                    <a:pt x="2684" y="1237"/>
                  </a:lnTo>
                  <a:lnTo>
                    <a:pt x="2654" y="1216"/>
                  </a:lnTo>
                  <a:lnTo>
                    <a:pt x="2623" y="1196"/>
                  </a:lnTo>
                  <a:lnTo>
                    <a:pt x="2593" y="1177"/>
                  </a:lnTo>
                  <a:lnTo>
                    <a:pt x="2563" y="1159"/>
                  </a:lnTo>
                  <a:lnTo>
                    <a:pt x="2532" y="1142"/>
                  </a:lnTo>
                  <a:lnTo>
                    <a:pt x="2503" y="1127"/>
                  </a:lnTo>
                  <a:lnTo>
                    <a:pt x="2488" y="1129"/>
                  </a:lnTo>
                  <a:lnTo>
                    <a:pt x="2474" y="1129"/>
                  </a:lnTo>
                  <a:lnTo>
                    <a:pt x="2461" y="1128"/>
                  </a:lnTo>
                  <a:lnTo>
                    <a:pt x="2449" y="1125"/>
                  </a:lnTo>
                  <a:lnTo>
                    <a:pt x="2437" y="1121"/>
                  </a:lnTo>
                  <a:lnTo>
                    <a:pt x="2426" y="1115"/>
                  </a:lnTo>
                  <a:lnTo>
                    <a:pt x="2415" y="1108"/>
                  </a:lnTo>
                  <a:lnTo>
                    <a:pt x="2405" y="1100"/>
                  </a:lnTo>
                  <a:lnTo>
                    <a:pt x="2396" y="1091"/>
                  </a:lnTo>
                  <a:lnTo>
                    <a:pt x="2388" y="1081"/>
                  </a:lnTo>
                  <a:lnTo>
                    <a:pt x="2380" y="1070"/>
                  </a:lnTo>
                  <a:lnTo>
                    <a:pt x="2373" y="1060"/>
                  </a:lnTo>
                  <a:lnTo>
                    <a:pt x="2360" y="1038"/>
                  </a:lnTo>
                  <a:lnTo>
                    <a:pt x="2348" y="1016"/>
                  </a:lnTo>
                  <a:lnTo>
                    <a:pt x="2346" y="1002"/>
                  </a:lnTo>
                  <a:lnTo>
                    <a:pt x="2343" y="988"/>
                  </a:lnTo>
                  <a:lnTo>
                    <a:pt x="2339" y="975"/>
                  </a:lnTo>
                  <a:lnTo>
                    <a:pt x="2334" y="963"/>
                  </a:lnTo>
                  <a:lnTo>
                    <a:pt x="2329" y="950"/>
                  </a:lnTo>
                  <a:lnTo>
                    <a:pt x="2323" y="937"/>
                  </a:lnTo>
                  <a:lnTo>
                    <a:pt x="2316" y="925"/>
                  </a:lnTo>
                  <a:lnTo>
                    <a:pt x="2309" y="913"/>
                  </a:lnTo>
                  <a:lnTo>
                    <a:pt x="2301" y="902"/>
                  </a:lnTo>
                  <a:lnTo>
                    <a:pt x="2293" y="891"/>
                  </a:lnTo>
                  <a:lnTo>
                    <a:pt x="2283" y="880"/>
                  </a:lnTo>
                  <a:lnTo>
                    <a:pt x="2274" y="870"/>
                  </a:lnTo>
                  <a:lnTo>
                    <a:pt x="2255" y="850"/>
                  </a:lnTo>
                  <a:lnTo>
                    <a:pt x="2234" y="832"/>
                  </a:lnTo>
                  <a:lnTo>
                    <a:pt x="2212" y="813"/>
                  </a:lnTo>
                  <a:lnTo>
                    <a:pt x="2189" y="797"/>
                  </a:lnTo>
                  <a:lnTo>
                    <a:pt x="2165" y="782"/>
                  </a:lnTo>
                  <a:lnTo>
                    <a:pt x="2139" y="768"/>
                  </a:lnTo>
                  <a:lnTo>
                    <a:pt x="2115" y="755"/>
                  </a:lnTo>
                  <a:lnTo>
                    <a:pt x="2090" y="743"/>
                  </a:lnTo>
                  <a:lnTo>
                    <a:pt x="2066" y="733"/>
                  </a:lnTo>
                  <a:lnTo>
                    <a:pt x="2042" y="723"/>
                  </a:lnTo>
                  <a:lnTo>
                    <a:pt x="2033" y="723"/>
                  </a:lnTo>
                  <a:lnTo>
                    <a:pt x="2025" y="723"/>
                  </a:lnTo>
                  <a:lnTo>
                    <a:pt x="2017" y="722"/>
                  </a:lnTo>
                  <a:lnTo>
                    <a:pt x="2008" y="720"/>
                  </a:lnTo>
                  <a:lnTo>
                    <a:pt x="1991" y="716"/>
                  </a:lnTo>
                  <a:lnTo>
                    <a:pt x="1974" y="713"/>
                  </a:lnTo>
                  <a:lnTo>
                    <a:pt x="1965" y="712"/>
                  </a:lnTo>
                  <a:lnTo>
                    <a:pt x="1957" y="712"/>
                  </a:lnTo>
                  <a:lnTo>
                    <a:pt x="1950" y="713"/>
                  </a:lnTo>
                  <a:lnTo>
                    <a:pt x="1943" y="715"/>
                  </a:lnTo>
                  <a:lnTo>
                    <a:pt x="1936" y="718"/>
                  </a:lnTo>
                  <a:lnTo>
                    <a:pt x="1930" y="724"/>
                  </a:lnTo>
                  <a:lnTo>
                    <a:pt x="1924" y="730"/>
                  </a:lnTo>
                  <a:lnTo>
                    <a:pt x="1920" y="739"/>
                  </a:lnTo>
                  <a:lnTo>
                    <a:pt x="1919" y="747"/>
                  </a:lnTo>
                  <a:lnTo>
                    <a:pt x="1920" y="754"/>
                  </a:lnTo>
                  <a:lnTo>
                    <a:pt x="1922" y="759"/>
                  </a:lnTo>
                  <a:lnTo>
                    <a:pt x="1924" y="764"/>
                  </a:lnTo>
                  <a:lnTo>
                    <a:pt x="1928" y="768"/>
                  </a:lnTo>
                  <a:lnTo>
                    <a:pt x="1932" y="771"/>
                  </a:lnTo>
                  <a:lnTo>
                    <a:pt x="1937" y="774"/>
                  </a:lnTo>
                  <a:lnTo>
                    <a:pt x="1943" y="777"/>
                  </a:lnTo>
                  <a:lnTo>
                    <a:pt x="1954" y="781"/>
                  </a:lnTo>
                  <a:lnTo>
                    <a:pt x="1966" y="785"/>
                  </a:lnTo>
                  <a:lnTo>
                    <a:pt x="1972" y="788"/>
                  </a:lnTo>
                  <a:lnTo>
                    <a:pt x="1977" y="791"/>
                  </a:lnTo>
                  <a:lnTo>
                    <a:pt x="1982" y="794"/>
                  </a:lnTo>
                  <a:lnTo>
                    <a:pt x="1986" y="799"/>
                  </a:lnTo>
                  <a:lnTo>
                    <a:pt x="1997" y="810"/>
                  </a:lnTo>
                  <a:lnTo>
                    <a:pt x="2006" y="823"/>
                  </a:lnTo>
                  <a:lnTo>
                    <a:pt x="2013" y="836"/>
                  </a:lnTo>
                  <a:lnTo>
                    <a:pt x="2019" y="850"/>
                  </a:lnTo>
                  <a:lnTo>
                    <a:pt x="2024" y="864"/>
                  </a:lnTo>
                  <a:lnTo>
                    <a:pt x="2028" y="878"/>
                  </a:lnTo>
                  <a:lnTo>
                    <a:pt x="2031" y="892"/>
                  </a:lnTo>
                  <a:lnTo>
                    <a:pt x="2034" y="907"/>
                  </a:lnTo>
                  <a:lnTo>
                    <a:pt x="2041" y="937"/>
                  </a:lnTo>
                  <a:lnTo>
                    <a:pt x="2047" y="967"/>
                  </a:lnTo>
                  <a:lnTo>
                    <a:pt x="2051" y="982"/>
                  </a:lnTo>
                  <a:lnTo>
                    <a:pt x="2056" y="996"/>
                  </a:lnTo>
                  <a:lnTo>
                    <a:pt x="2062" y="1009"/>
                  </a:lnTo>
                  <a:lnTo>
                    <a:pt x="2069" y="1023"/>
                  </a:lnTo>
                  <a:lnTo>
                    <a:pt x="2045" y="995"/>
                  </a:lnTo>
                  <a:lnTo>
                    <a:pt x="2019" y="966"/>
                  </a:lnTo>
                  <a:lnTo>
                    <a:pt x="1995" y="935"/>
                  </a:lnTo>
                  <a:lnTo>
                    <a:pt x="1971" y="905"/>
                  </a:lnTo>
                  <a:lnTo>
                    <a:pt x="1946" y="877"/>
                  </a:lnTo>
                  <a:lnTo>
                    <a:pt x="1921" y="850"/>
                  </a:lnTo>
                  <a:lnTo>
                    <a:pt x="1907" y="838"/>
                  </a:lnTo>
                  <a:lnTo>
                    <a:pt x="1895" y="827"/>
                  </a:lnTo>
                  <a:lnTo>
                    <a:pt x="1882" y="815"/>
                  </a:lnTo>
                  <a:lnTo>
                    <a:pt x="1868" y="805"/>
                  </a:lnTo>
                  <a:lnTo>
                    <a:pt x="1862" y="806"/>
                  </a:lnTo>
                  <a:lnTo>
                    <a:pt x="1856" y="807"/>
                  </a:lnTo>
                  <a:lnTo>
                    <a:pt x="1851" y="809"/>
                  </a:lnTo>
                  <a:lnTo>
                    <a:pt x="1846" y="811"/>
                  </a:lnTo>
                  <a:lnTo>
                    <a:pt x="1842" y="814"/>
                  </a:lnTo>
                  <a:lnTo>
                    <a:pt x="1838" y="818"/>
                  </a:lnTo>
                  <a:lnTo>
                    <a:pt x="1834" y="823"/>
                  </a:lnTo>
                  <a:lnTo>
                    <a:pt x="1831" y="828"/>
                  </a:lnTo>
                  <a:lnTo>
                    <a:pt x="1825" y="838"/>
                  </a:lnTo>
                  <a:lnTo>
                    <a:pt x="1820" y="849"/>
                  </a:lnTo>
                  <a:lnTo>
                    <a:pt x="1816" y="861"/>
                  </a:lnTo>
                  <a:lnTo>
                    <a:pt x="1814" y="873"/>
                  </a:lnTo>
                  <a:lnTo>
                    <a:pt x="1809" y="909"/>
                  </a:lnTo>
                  <a:lnTo>
                    <a:pt x="1796" y="898"/>
                  </a:lnTo>
                  <a:lnTo>
                    <a:pt x="1781" y="886"/>
                  </a:lnTo>
                  <a:lnTo>
                    <a:pt x="1766" y="875"/>
                  </a:lnTo>
                  <a:lnTo>
                    <a:pt x="1751" y="864"/>
                  </a:lnTo>
                  <a:lnTo>
                    <a:pt x="1721" y="842"/>
                  </a:lnTo>
                  <a:lnTo>
                    <a:pt x="1690" y="818"/>
                  </a:lnTo>
                  <a:lnTo>
                    <a:pt x="1675" y="806"/>
                  </a:lnTo>
                  <a:lnTo>
                    <a:pt x="1661" y="794"/>
                  </a:lnTo>
                  <a:lnTo>
                    <a:pt x="1646" y="781"/>
                  </a:lnTo>
                  <a:lnTo>
                    <a:pt x="1632" y="767"/>
                  </a:lnTo>
                  <a:lnTo>
                    <a:pt x="1619" y="753"/>
                  </a:lnTo>
                  <a:lnTo>
                    <a:pt x="1608" y="738"/>
                  </a:lnTo>
                  <a:lnTo>
                    <a:pt x="1597" y="722"/>
                  </a:lnTo>
                  <a:lnTo>
                    <a:pt x="1587" y="705"/>
                  </a:lnTo>
                  <a:lnTo>
                    <a:pt x="1574" y="694"/>
                  </a:lnTo>
                  <a:lnTo>
                    <a:pt x="1561" y="687"/>
                  </a:lnTo>
                  <a:lnTo>
                    <a:pt x="1547" y="681"/>
                  </a:lnTo>
                  <a:lnTo>
                    <a:pt x="1534" y="676"/>
                  </a:lnTo>
                  <a:lnTo>
                    <a:pt x="1519" y="673"/>
                  </a:lnTo>
                  <a:lnTo>
                    <a:pt x="1506" y="670"/>
                  </a:lnTo>
                  <a:lnTo>
                    <a:pt x="1492" y="668"/>
                  </a:lnTo>
                  <a:lnTo>
                    <a:pt x="1479" y="667"/>
                  </a:lnTo>
                  <a:lnTo>
                    <a:pt x="1451" y="667"/>
                  </a:lnTo>
                  <a:lnTo>
                    <a:pt x="1423" y="666"/>
                  </a:lnTo>
                  <a:lnTo>
                    <a:pt x="1408" y="666"/>
                  </a:lnTo>
                  <a:lnTo>
                    <a:pt x="1393" y="665"/>
                  </a:lnTo>
                  <a:lnTo>
                    <a:pt x="1378" y="663"/>
                  </a:lnTo>
                  <a:lnTo>
                    <a:pt x="1363" y="660"/>
                  </a:lnTo>
                  <a:lnTo>
                    <a:pt x="1345" y="657"/>
                  </a:lnTo>
                  <a:lnTo>
                    <a:pt x="1327" y="654"/>
                  </a:lnTo>
                  <a:lnTo>
                    <a:pt x="1310" y="652"/>
                  </a:lnTo>
                  <a:lnTo>
                    <a:pt x="1292" y="651"/>
                  </a:lnTo>
                  <a:lnTo>
                    <a:pt x="1273" y="650"/>
                  </a:lnTo>
                  <a:lnTo>
                    <a:pt x="1256" y="649"/>
                  </a:lnTo>
                  <a:lnTo>
                    <a:pt x="1238" y="649"/>
                  </a:lnTo>
                  <a:lnTo>
                    <a:pt x="1221" y="650"/>
                  </a:lnTo>
                  <a:lnTo>
                    <a:pt x="1204" y="651"/>
                  </a:lnTo>
                  <a:lnTo>
                    <a:pt x="1187" y="653"/>
                  </a:lnTo>
                  <a:lnTo>
                    <a:pt x="1170" y="655"/>
                  </a:lnTo>
                  <a:lnTo>
                    <a:pt x="1153" y="658"/>
                  </a:lnTo>
                  <a:lnTo>
                    <a:pt x="1135" y="662"/>
                  </a:lnTo>
                  <a:lnTo>
                    <a:pt x="1119" y="666"/>
                  </a:lnTo>
                  <a:lnTo>
                    <a:pt x="1102" y="670"/>
                  </a:lnTo>
                  <a:lnTo>
                    <a:pt x="1086" y="675"/>
                  </a:lnTo>
                  <a:lnTo>
                    <a:pt x="1070" y="681"/>
                  </a:lnTo>
                  <a:lnTo>
                    <a:pt x="1054" y="687"/>
                  </a:lnTo>
                  <a:lnTo>
                    <a:pt x="1039" y="693"/>
                  </a:lnTo>
                  <a:lnTo>
                    <a:pt x="1022" y="701"/>
                  </a:lnTo>
                  <a:lnTo>
                    <a:pt x="1007" y="709"/>
                  </a:lnTo>
                  <a:lnTo>
                    <a:pt x="992" y="717"/>
                  </a:lnTo>
                  <a:lnTo>
                    <a:pt x="977" y="725"/>
                  </a:lnTo>
                  <a:lnTo>
                    <a:pt x="963" y="734"/>
                  </a:lnTo>
                  <a:lnTo>
                    <a:pt x="948" y="743"/>
                  </a:lnTo>
                  <a:lnTo>
                    <a:pt x="934" y="753"/>
                  </a:lnTo>
                  <a:lnTo>
                    <a:pt x="920" y="764"/>
                  </a:lnTo>
                  <a:lnTo>
                    <a:pt x="907" y="774"/>
                  </a:lnTo>
                  <a:lnTo>
                    <a:pt x="879" y="797"/>
                  </a:lnTo>
                  <a:lnTo>
                    <a:pt x="854" y="822"/>
                  </a:lnTo>
                  <a:lnTo>
                    <a:pt x="841" y="845"/>
                  </a:lnTo>
                  <a:lnTo>
                    <a:pt x="830" y="869"/>
                  </a:lnTo>
                  <a:lnTo>
                    <a:pt x="820" y="893"/>
                  </a:lnTo>
                  <a:lnTo>
                    <a:pt x="811" y="917"/>
                  </a:lnTo>
                  <a:lnTo>
                    <a:pt x="793" y="968"/>
                  </a:lnTo>
                  <a:lnTo>
                    <a:pt x="775" y="1018"/>
                  </a:lnTo>
                  <a:lnTo>
                    <a:pt x="765" y="1042"/>
                  </a:lnTo>
                  <a:lnTo>
                    <a:pt x="755" y="1067"/>
                  </a:lnTo>
                  <a:lnTo>
                    <a:pt x="744" y="1091"/>
                  </a:lnTo>
                  <a:lnTo>
                    <a:pt x="732" y="1113"/>
                  </a:lnTo>
                  <a:lnTo>
                    <a:pt x="719" y="1135"/>
                  </a:lnTo>
                  <a:lnTo>
                    <a:pt x="704" y="1156"/>
                  </a:lnTo>
                  <a:lnTo>
                    <a:pt x="696" y="1166"/>
                  </a:lnTo>
                  <a:lnTo>
                    <a:pt x="688" y="1175"/>
                  </a:lnTo>
                  <a:lnTo>
                    <a:pt x="679" y="1184"/>
                  </a:lnTo>
                  <a:lnTo>
                    <a:pt x="670" y="1193"/>
                  </a:lnTo>
                  <a:lnTo>
                    <a:pt x="671" y="1214"/>
                  </a:lnTo>
                  <a:lnTo>
                    <a:pt x="671" y="1236"/>
                  </a:lnTo>
                  <a:lnTo>
                    <a:pt x="670" y="1258"/>
                  </a:lnTo>
                  <a:lnTo>
                    <a:pt x="668" y="1281"/>
                  </a:lnTo>
                  <a:lnTo>
                    <a:pt x="668" y="1304"/>
                  </a:lnTo>
                  <a:lnTo>
                    <a:pt x="670" y="1327"/>
                  </a:lnTo>
                  <a:lnTo>
                    <a:pt x="671" y="1338"/>
                  </a:lnTo>
                  <a:lnTo>
                    <a:pt x="674" y="1348"/>
                  </a:lnTo>
                  <a:lnTo>
                    <a:pt x="677" y="1358"/>
                  </a:lnTo>
                  <a:lnTo>
                    <a:pt x="681" y="1367"/>
                  </a:lnTo>
                  <a:lnTo>
                    <a:pt x="697" y="1367"/>
                  </a:lnTo>
                  <a:lnTo>
                    <a:pt x="689" y="1387"/>
                  </a:lnTo>
                  <a:lnTo>
                    <a:pt x="681" y="1409"/>
                  </a:lnTo>
                  <a:lnTo>
                    <a:pt x="674" y="1430"/>
                  </a:lnTo>
                  <a:lnTo>
                    <a:pt x="667" y="1453"/>
                  </a:lnTo>
                  <a:lnTo>
                    <a:pt x="661" y="1475"/>
                  </a:lnTo>
                  <a:lnTo>
                    <a:pt x="655" y="1498"/>
                  </a:lnTo>
                  <a:lnTo>
                    <a:pt x="650" y="1520"/>
                  </a:lnTo>
                  <a:lnTo>
                    <a:pt x="646" y="1543"/>
                  </a:lnTo>
                  <a:lnTo>
                    <a:pt x="641" y="1567"/>
                  </a:lnTo>
                  <a:lnTo>
                    <a:pt x="638" y="1591"/>
                  </a:lnTo>
                  <a:lnTo>
                    <a:pt x="636" y="1614"/>
                  </a:lnTo>
                  <a:lnTo>
                    <a:pt x="634" y="1638"/>
                  </a:lnTo>
                  <a:lnTo>
                    <a:pt x="632" y="1661"/>
                  </a:lnTo>
                  <a:lnTo>
                    <a:pt x="631" y="1685"/>
                  </a:lnTo>
                  <a:lnTo>
                    <a:pt x="631" y="1710"/>
                  </a:lnTo>
                  <a:lnTo>
                    <a:pt x="632" y="1733"/>
                  </a:lnTo>
                  <a:lnTo>
                    <a:pt x="622" y="1738"/>
                  </a:lnTo>
                  <a:lnTo>
                    <a:pt x="614" y="1743"/>
                  </a:lnTo>
                  <a:lnTo>
                    <a:pt x="607" y="1748"/>
                  </a:lnTo>
                  <a:lnTo>
                    <a:pt x="600" y="1754"/>
                  </a:lnTo>
                  <a:lnTo>
                    <a:pt x="592" y="1759"/>
                  </a:lnTo>
                  <a:lnTo>
                    <a:pt x="585" y="1764"/>
                  </a:lnTo>
                  <a:lnTo>
                    <a:pt x="576" y="1768"/>
                  </a:lnTo>
                  <a:lnTo>
                    <a:pt x="566" y="1772"/>
                  </a:lnTo>
                  <a:lnTo>
                    <a:pt x="549" y="1727"/>
                  </a:lnTo>
                  <a:lnTo>
                    <a:pt x="532" y="1680"/>
                  </a:lnTo>
                  <a:lnTo>
                    <a:pt x="514" y="1635"/>
                  </a:lnTo>
                  <a:lnTo>
                    <a:pt x="497" y="1589"/>
                  </a:lnTo>
                  <a:lnTo>
                    <a:pt x="481" y="1543"/>
                  </a:lnTo>
                  <a:lnTo>
                    <a:pt x="464" y="1497"/>
                  </a:lnTo>
                  <a:lnTo>
                    <a:pt x="448" y="1452"/>
                  </a:lnTo>
                  <a:lnTo>
                    <a:pt x="432" y="1405"/>
                  </a:lnTo>
                  <a:lnTo>
                    <a:pt x="429" y="1399"/>
                  </a:lnTo>
                  <a:lnTo>
                    <a:pt x="427" y="1393"/>
                  </a:lnTo>
                  <a:lnTo>
                    <a:pt x="426" y="1386"/>
                  </a:lnTo>
                  <a:lnTo>
                    <a:pt x="425" y="1378"/>
                  </a:lnTo>
                  <a:lnTo>
                    <a:pt x="427" y="1363"/>
                  </a:lnTo>
                  <a:lnTo>
                    <a:pt x="430" y="1347"/>
                  </a:lnTo>
                  <a:lnTo>
                    <a:pt x="441" y="1313"/>
                  </a:lnTo>
                  <a:lnTo>
                    <a:pt x="452" y="1281"/>
                  </a:lnTo>
                  <a:lnTo>
                    <a:pt x="456" y="1267"/>
                  </a:lnTo>
                  <a:lnTo>
                    <a:pt x="458" y="1253"/>
                  </a:lnTo>
                  <a:lnTo>
                    <a:pt x="458" y="1247"/>
                  </a:lnTo>
                  <a:lnTo>
                    <a:pt x="458" y="1242"/>
                  </a:lnTo>
                  <a:lnTo>
                    <a:pt x="457" y="1237"/>
                  </a:lnTo>
                  <a:lnTo>
                    <a:pt x="455" y="1232"/>
                  </a:lnTo>
                  <a:lnTo>
                    <a:pt x="452" y="1228"/>
                  </a:lnTo>
                  <a:lnTo>
                    <a:pt x="448" y="1225"/>
                  </a:lnTo>
                  <a:lnTo>
                    <a:pt x="443" y="1223"/>
                  </a:lnTo>
                  <a:lnTo>
                    <a:pt x="436" y="1221"/>
                  </a:lnTo>
                  <a:lnTo>
                    <a:pt x="429" y="1220"/>
                  </a:lnTo>
                  <a:lnTo>
                    <a:pt x="420" y="1219"/>
                  </a:lnTo>
                  <a:lnTo>
                    <a:pt x="409" y="1220"/>
                  </a:lnTo>
                  <a:lnTo>
                    <a:pt x="398" y="1221"/>
                  </a:lnTo>
                  <a:lnTo>
                    <a:pt x="383" y="1237"/>
                  </a:lnTo>
                  <a:lnTo>
                    <a:pt x="369" y="1254"/>
                  </a:lnTo>
                  <a:lnTo>
                    <a:pt x="357" y="1270"/>
                  </a:lnTo>
                  <a:lnTo>
                    <a:pt x="345" y="1287"/>
                  </a:lnTo>
                  <a:lnTo>
                    <a:pt x="333" y="1305"/>
                  </a:lnTo>
                  <a:lnTo>
                    <a:pt x="322" y="1322"/>
                  </a:lnTo>
                  <a:lnTo>
                    <a:pt x="312" y="1341"/>
                  </a:lnTo>
                  <a:lnTo>
                    <a:pt x="301" y="1359"/>
                  </a:lnTo>
                  <a:lnTo>
                    <a:pt x="282" y="1395"/>
                  </a:lnTo>
                  <a:lnTo>
                    <a:pt x="263" y="1432"/>
                  </a:lnTo>
                  <a:lnTo>
                    <a:pt x="246" y="1470"/>
                  </a:lnTo>
                  <a:lnTo>
                    <a:pt x="229" y="1508"/>
                  </a:lnTo>
                  <a:lnTo>
                    <a:pt x="197" y="1585"/>
                  </a:lnTo>
                  <a:lnTo>
                    <a:pt x="165" y="1661"/>
                  </a:lnTo>
                  <a:lnTo>
                    <a:pt x="148" y="1699"/>
                  </a:lnTo>
                  <a:lnTo>
                    <a:pt x="128" y="1737"/>
                  </a:lnTo>
                  <a:lnTo>
                    <a:pt x="109" y="1773"/>
                  </a:lnTo>
                  <a:lnTo>
                    <a:pt x="88" y="1809"/>
                  </a:lnTo>
                  <a:lnTo>
                    <a:pt x="80" y="1789"/>
                  </a:lnTo>
                  <a:lnTo>
                    <a:pt x="74" y="1765"/>
                  </a:lnTo>
                  <a:lnTo>
                    <a:pt x="71" y="1753"/>
                  </a:lnTo>
                  <a:lnTo>
                    <a:pt x="69" y="1740"/>
                  </a:lnTo>
                  <a:lnTo>
                    <a:pt x="67" y="1726"/>
                  </a:lnTo>
                  <a:lnTo>
                    <a:pt x="66" y="1712"/>
                  </a:lnTo>
                  <a:lnTo>
                    <a:pt x="65" y="1697"/>
                  </a:lnTo>
                  <a:lnTo>
                    <a:pt x="65" y="1683"/>
                  </a:lnTo>
                  <a:lnTo>
                    <a:pt x="65" y="1669"/>
                  </a:lnTo>
                  <a:lnTo>
                    <a:pt x="67" y="1655"/>
                  </a:lnTo>
                  <a:lnTo>
                    <a:pt x="69" y="1642"/>
                  </a:lnTo>
                  <a:lnTo>
                    <a:pt x="72" y="1629"/>
                  </a:lnTo>
                  <a:lnTo>
                    <a:pt x="76" y="1616"/>
                  </a:lnTo>
                  <a:lnTo>
                    <a:pt x="81" y="1604"/>
                  </a:lnTo>
                  <a:lnTo>
                    <a:pt x="81" y="1598"/>
                  </a:lnTo>
                  <a:lnTo>
                    <a:pt x="80" y="1593"/>
                  </a:lnTo>
                  <a:lnTo>
                    <a:pt x="78" y="1589"/>
                  </a:lnTo>
                  <a:lnTo>
                    <a:pt x="76" y="1587"/>
                  </a:lnTo>
                  <a:lnTo>
                    <a:pt x="73" y="1585"/>
                  </a:lnTo>
                  <a:lnTo>
                    <a:pt x="69" y="1584"/>
                  </a:lnTo>
                  <a:lnTo>
                    <a:pt x="65" y="1583"/>
                  </a:lnTo>
                  <a:lnTo>
                    <a:pt x="60" y="1583"/>
                  </a:lnTo>
                  <a:lnTo>
                    <a:pt x="51" y="1583"/>
                  </a:lnTo>
                  <a:lnTo>
                    <a:pt x="42" y="1583"/>
                  </a:lnTo>
                  <a:lnTo>
                    <a:pt x="37" y="1582"/>
                  </a:lnTo>
                  <a:lnTo>
                    <a:pt x="33" y="1581"/>
                  </a:lnTo>
                  <a:lnTo>
                    <a:pt x="29" y="1579"/>
                  </a:lnTo>
                  <a:lnTo>
                    <a:pt x="26" y="1576"/>
                  </a:lnTo>
                  <a:lnTo>
                    <a:pt x="25" y="1583"/>
                  </a:lnTo>
                  <a:lnTo>
                    <a:pt x="23" y="1587"/>
                  </a:lnTo>
                  <a:lnTo>
                    <a:pt x="20" y="1591"/>
                  </a:lnTo>
                  <a:lnTo>
                    <a:pt x="16" y="1594"/>
                  </a:lnTo>
                  <a:lnTo>
                    <a:pt x="11" y="1597"/>
                  </a:lnTo>
                  <a:lnTo>
                    <a:pt x="8" y="1601"/>
                  </a:lnTo>
                  <a:lnTo>
                    <a:pt x="5" y="1605"/>
                  </a:lnTo>
                  <a:lnTo>
                    <a:pt x="2" y="1611"/>
                  </a:lnTo>
                  <a:lnTo>
                    <a:pt x="1" y="1592"/>
                  </a:lnTo>
                  <a:lnTo>
                    <a:pt x="0" y="1572"/>
                  </a:lnTo>
                  <a:lnTo>
                    <a:pt x="0" y="1553"/>
                  </a:lnTo>
                  <a:lnTo>
                    <a:pt x="2" y="1535"/>
                  </a:lnTo>
                  <a:lnTo>
                    <a:pt x="4" y="1516"/>
                  </a:lnTo>
                  <a:lnTo>
                    <a:pt x="7" y="1497"/>
                  </a:lnTo>
                  <a:lnTo>
                    <a:pt x="10" y="1479"/>
                  </a:lnTo>
                  <a:lnTo>
                    <a:pt x="16" y="1461"/>
                  </a:lnTo>
                  <a:lnTo>
                    <a:pt x="21" y="1442"/>
                  </a:lnTo>
                  <a:lnTo>
                    <a:pt x="27" y="1424"/>
                  </a:lnTo>
                  <a:lnTo>
                    <a:pt x="33" y="1406"/>
                  </a:lnTo>
                  <a:lnTo>
                    <a:pt x="40" y="1388"/>
                  </a:lnTo>
                  <a:lnTo>
                    <a:pt x="56" y="1352"/>
                  </a:lnTo>
                  <a:lnTo>
                    <a:pt x="74" y="1316"/>
                  </a:lnTo>
                  <a:lnTo>
                    <a:pt x="93" y="1282"/>
                  </a:lnTo>
                  <a:lnTo>
                    <a:pt x="114" y="1248"/>
                  </a:lnTo>
                  <a:lnTo>
                    <a:pt x="135" y="1214"/>
                  </a:lnTo>
                  <a:lnTo>
                    <a:pt x="158" y="1180"/>
                  </a:lnTo>
                  <a:lnTo>
                    <a:pt x="203" y="1115"/>
                  </a:lnTo>
                  <a:lnTo>
                    <a:pt x="247" y="1050"/>
                  </a:lnTo>
                  <a:lnTo>
                    <a:pt x="281" y="1012"/>
                  </a:lnTo>
                  <a:lnTo>
                    <a:pt x="315" y="975"/>
                  </a:lnTo>
                  <a:lnTo>
                    <a:pt x="349" y="937"/>
                  </a:lnTo>
                  <a:lnTo>
                    <a:pt x="385" y="901"/>
                  </a:lnTo>
                  <a:lnTo>
                    <a:pt x="405" y="884"/>
                  </a:lnTo>
                  <a:lnTo>
                    <a:pt x="424" y="867"/>
                  </a:lnTo>
                  <a:lnTo>
                    <a:pt x="443" y="851"/>
                  </a:lnTo>
                  <a:lnTo>
                    <a:pt x="463" y="835"/>
                  </a:lnTo>
                  <a:lnTo>
                    <a:pt x="483" y="819"/>
                  </a:lnTo>
                  <a:lnTo>
                    <a:pt x="504" y="805"/>
                  </a:lnTo>
                  <a:lnTo>
                    <a:pt x="526" y="791"/>
                  </a:lnTo>
                  <a:lnTo>
                    <a:pt x="547" y="778"/>
                  </a:lnTo>
                  <a:lnTo>
                    <a:pt x="550" y="775"/>
                  </a:lnTo>
                  <a:lnTo>
                    <a:pt x="552" y="771"/>
                  </a:lnTo>
                  <a:lnTo>
                    <a:pt x="553" y="768"/>
                  </a:lnTo>
                  <a:lnTo>
                    <a:pt x="553" y="765"/>
                  </a:lnTo>
                  <a:lnTo>
                    <a:pt x="553" y="760"/>
                  </a:lnTo>
                  <a:lnTo>
                    <a:pt x="550" y="754"/>
                  </a:lnTo>
                  <a:lnTo>
                    <a:pt x="544" y="744"/>
                  </a:lnTo>
                  <a:lnTo>
                    <a:pt x="538" y="732"/>
                  </a:lnTo>
                  <a:lnTo>
                    <a:pt x="523" y="736"/>
                  </a:lnTo>
                  <a:lnTo>
                    <a:pt x="507" y="740"/>
                  </a:lnTo>
                  <a:lnTo>
                    <a:pt x="492" y="744"/>
                  </a:lnTo>
                  <a:lnTo>
                    <a:pt x="477" y="749"/>
                  </a:lnTo>
                  <a:lnTo>
                    <a:pt x="463" y="755"/>
                  </a:lnTo>
                  <a:lnTo>
                    <a:pt x="449" y="761"/>
                  </a:lnTo>
                  <a:lnTo>
                    <a:pt x="435" y="767"/>
                  </a:lnTo>
                  <a:lnTo>
                    <a:pt x="421" y="774"/>
                  </a:lnTo>
                  <a:lnTo>
                    <a:pt x="394" y="790"/>
                  </a:lnTo>
                  <a:lnTo>
                    <a:pt x="367" y="806"/>
                  </a:lnTo>
                  <a:lnTo>
                    <a:pt x="341" y="825"/>
                  </a:lnTo>
                  <a:lnTo>
                    <a:pt x="316" y="844"/>
                  </a:lnTo>
                  <a:lnTo>
                    <a:pt x="266" y="884"/>
                  </a:lnTo>
                  <a:lnTo>
                    <a:pt x="216" y="925"/>
                  </a:lnTo>
                  <a:lnTo>
                    <a:pt x="191" y="945"/>
                  </a:lnTo>
                  <a:lnTo>
                    <a:pt x="166" y="966"/>
                  </a:lnTo>
                  <a:lnTo>
                    <a:pt x="142" y="986"/>
                  </a:lnTo>
                  <a:lnTo>
                    <a:pt x="115" y="1004"/>
                  </a:lnTo>
                  <a:lnTo>
                    <a:pt x="104" y="1004"/>
                  </a:lnTo>
                  <a:lnTo>
                    <a:pt x="104" y="985"/>
                  </a:lnTo>
                  <a:lnTo>
                    <a:pt x="107" y="965"/>
                  </a:lnTo>
                  <a:lnTo>
                    <a:pt x="111" y="946"/>
                  </a:lnTo>
                  <a:lnTo>
                    <a:pt x="116" y="928"/>
                  </a:lnTo>
                  <a:lnTo>
                    <a:pt x="123" y="911"/>
                  </a:lnTo>
                  <a:lnTo>
                    <a:pt x="130" y="894"/>
                  </a:lnTo>
                  <a:lnTo>
                    <a:pt x="138" y="878"/>
                  </a:lnTo>
                  <a:lnTo>
                    <a:pt x="148" y="862"/>
                  </a:lnTo>
                  <a:lnTo>
                    <a:pt x="166" y="831"/>
                  </a:lnTo>
                  <a:lnTo>
                    <a:pt x="184" y="800"/>
                  </a:lnTo>
                  <a:lnTo>
                    <a:pt x="192" y="785"/>
                  </a:lnTo>
                  <a:lnTo>
                    <a:pt x="199" y="770"/>
                  </a:lnTo>
                  <a:lnTo>
                    <a:pt x="205" y="754"/>
                  </a:lnTo>
                  <a:lnTo>
                    <a:pt x="210" y="739"/>
                  </a:lnTo>
                  <a:lnTo>
                    <a:pt x="217" y="743"/>
                  </a:lnTo>
                  <a:lnTo>
                    <a:pt x="222" y="744"/>
                  </a:lnTo>
                  <a:lnTo>
                    <a:pt x="226" y="744"/>
                  </a:lnTo>
                  <a:lnTo>
                    <a:pt x="228" y="743"/>
                  </a:lnTo>
                  <a:lnTo>
                    <a:pt x="230" y="741"/>
                  </a:lnTo>
                  <a:lnTo>
                    <a:pt x="231" y="738"/>
                  </a:lnTo>
                  <a:lnTo>
                    <a:pt x="232" y="734"/>
                  </a:lnTo>
                  <a:lnTo>
                    <a:pt x="232" y="729"/>
                  </a:lnTo>
                  <a:lnTo>
                    <a:pt x="232" y="719"/>
                  </a:lnTo>
                  <a:lnTo>
                    <a:pt x="233" y="709"/>
                  </a:lnTo>
                  <a:lnTo>
                    <a:pt x="234" y="704"/>
                  </a:lnTo>
                  <a:lnTo>
                    <a:pt x="236" y="700"/>
                  </a:lnTo>
                  <a:lnTo>
                    <a:pt x="239" y="696"/>
                  </a:lnTo>
                  <a:lnTo>
                    <a:pt x="242" y="692"/>
                  </a:lnTo>
                  <a:lnTo>
                    <a:pt x="270" y="659"/>
                  </a:lnTo>
                  <a:lnTo>
                    <a:pt x="298" y="628"/>
                  </a:lnTo>
                  <a:lnTo>
                    <a:pt x="326" y="598"/>
                  </a:lnTo>
                  <a:lnTo>
                    <a:pt x="354" y="568"/>
                  </a:lnTo>
                  <a:lnTo>
                    <a:pt x="383" y="540"/>
                  </a:lnTo>
                  <a:lnTo>
                    <a:pt x="414" y="514"/>
                  </a:lnTo>
                  <a:lnTo>
                    <a:pt x="444" y="489"/>
                  </a:lnTo>
                  <a:lnTo>
                    <a:pt x="475" y="464"/>
                  </a:lnTo>
                  <a:lnTo>
                    <a:pt x="506" y="440"/>
                  </a:lnTo>
                  <a:lnTo>
                    <a:pt x="539" y="417"/>
                  </a:lnTo>
                  <a:lnTo>
                    <a:pt x="572" y="396"/>
                  </a:lnTo>
                  <a:lnTo>
                    <a:pt x="606" y="374"/>
                  </a:lnTo>
                  <a:lnTo>
                    <a:pt x="641" y="354"/>
                  </a:lnTo>
                  <a:lnTo>
                    <a:pt x="678" y="334"/>
                  </a:lnTo>
                  <a:lnTo>
                    <a:pt x="714" y="313"/>
                  </a:lnTo>
                  <a:lnTo>
                    <a:pt x="752" y="293"/>
                  </a:lnTo>
                  <a:lnTo>
                    <a:pt x="761" y="288"/>
                  </a:lnTo>
                  <a:lnTo>
                    <a:pt x="771" y="283"/>
                  </a:lnTo>
                  <a:lnTo>
                    <a:pt x="782" y="278"/>
                  </a:lnTo>
                  <a:lnTo>
                    <a:pt x="792" y="275"/>
                  </a:lnTo>
                  <a:lnTo>
                    <a:pt x="802" y="272"/>
                  </a:lnTo>
                  <a:lnTo>
                    <a:pt x="812" y="270"/>
                  </a:lnTo>
                  <a:lnTo>
                    <a:pt x="822" y="268"/>
                  </a:lnTo>
                  <a:lnTo>
                    <a:pt x="833" y="267"/>
                  </a:lnTo>
                  <a:lnTo>
                    <a:pt x="854" y="266"/>
                  </a:lnTo>
                  <a:lnTo>
                    <a:pt x="875" y="267"/>
                  </a:lnTo>
                  <a:lnTo>
                    <a:pt x="897" y="269"/>
                  </a:lnTo>
                  <a:lnTo>
                    <a:pt x="920" y="272"/>
                  </a:lnTo>
                  <a:lnTo>
                    <a:pt x="963" y="280"/>
                  </a:lnTo>
                  <a:lnTo>
                    <a:pt x="1007" y="288"/>
                  </a:lnTo>
                  <a:lnTo>
                    <a:pt x="1029" y="291"/>
                  </a:lnTo>
                  <a:lnTo>
                    <a:pt x="1050" y="293"/>
                  </a:lnTo>
                  <a:lnTo>
                    <a:pt x="1071" y="294"/>
                  </a:lnTo>
                  <a:lnTo>
                    <a:pt x="1091" y="293"/>
                  </a:lnTo>
                  <a:lnTo>
                    <a:pt x="1114" y="312"/>
                  </a:lnTo>
                  <a:lnTo>
                    <a:pt x="1137" y="332"/>
                  </a:lnTo>
                  <a:lnTo>
                    <a:pt x="1162" y="352"/>
                  </a:lnTo>
                  <a:lnTo>
                    <a:pt x="1186" y="370"/>
                  </a:lnTo>
                  <a:lnTo>
                    <a:pt x="1211" y="388"/>
                  </a:lnTo>
                  <a:lnTo>
                    <a:pt x="1236" y="404"/>
                  </a:lnTo>
                  <a:lnTo>
                    <a:pt x="1248" y="411"/>
                  </a:lnTo>
                  <a:lnTo>
                    <a:pt x="1261" y="417"/>
                  </a:lnTo>
                  <a:lnTo>
                    <a:pt x="1274" y="422"/>
                  </a:lnTo>
                  <a:lnTo>
                    <a:pt x="1288" y="427"/>
                  </a:lnTo>
                  <a:lnTo>
                    <a:pt x="1304" y="411"/>
                  </a:lnTo>
                  <a:lnTo>
                    <a:pt x="1298" y="402"/>
                  </a:lnTo>
                  <a:lnTo>
                    <a:pt x="1291" y="393"/>
                  </a:lnTo>
                  <a:lnTo>
                    <a:pt x="1284" y="385"/>
                  </a:lnTo>
                  <a:lnTo>
                    <a:pt x="1276" y="377"/>
                  </a:lnTo>
                  <a:lnTo>
                    <a:pt x="1259" y="362"/>
                  </a:lnTo>
                  <a:lnTo>
                    <a:pt x="1242" y="349"/>
                  </a:lnTo>
                  <a:lnTo>
                    <a:pt x="1205" y="322"/>
                  </a:lnTo>
                  <a:lnTo>
                    <a:pt x="1170" y="293"/>
                  </a:lnTo>
                  <a:lnTo>
                    <a:pt x="1174" y="291"/>
                  </a:lnTo>
                  <a:lnTo>
                    <a:pt x="1176" y="289"/>
                  </a:lnTo>
                  <a:lnTo>
                    <a:pt x="1177" y="285"/>
                  </a:lnTo>
                  <a:lnTo>
                    <a:pt x="1177" y="281"/>
                  </a:lnTo>
                  <a:lnTo>
                    <a:pt x="1176" y="274"/>
                  </a:lnTo>
                  <a:lnTo>
                    <a:pt x="1175" y="266"/>
                  </a:lnTo>
                  <a:lnTo>
                    <a:pt x="1146" y="243"/>
                  </a:lnTo>
                  <a:lnTo>
                    <a:pt x="1158" y="236"/>
                  </a:lnTo>
                  <a:lnTo>
                    <a:pt x="1169" y="229"/>
                  </a:lnTo>
                  <a:lnTo>
                    <a:pt x="1181" y="223"/>
                  </a:lnTo>
                  <a:lnTo>
                    <a:pt x="1192" y="217"/>
                  </a:lnTo>
                  <a:lnTo>
                    <a:pt x="1204" y="212"/>
                  </a:lnTo>
                  <a:lnTo>
                    <a:pt x="1217" y="207"/>
                  </a:lnTo>
                  <a:lnTo>
                    <a:pt x="1229" y="203"/>
                  </a:lnTo>
                  <a:lnTo>
                    <a:pt x="1242" y="200"/>
                  </a:lnTo>
                  <a:lnTo>
                    <a:pt x="1254" y="197"/>
                  </a:lnTo>
                  <a:lnTo>
                    <a:pt x="1267" y="195"/>
                  </a:lnTo>
                  <a:lnTo>
                    <a:pt x="1281" y="194"/>
                  </a:lnTo>
                  <a:lnTo>
                    <a:pt x="1294" y="193"/>
                  </a:lnTo>
                  <a:lnTo>
                    <a:pt x="1307" y="194"/>
                  </a:lnTo>
                  <a:lnTo>
                    <a:pt x="1321" y="195"/>
                  </a:lnTo>
                  <a:lnTo>
                    <a:pt x="1334" y="197"/>
                  </a:lnTo>
                  <a:lnTo>
                    <a:pt x="1347" y="200"/>
                  </a:lnTo>
                  <a:lnTo>
                    <a:pt x="1375" y="215"/>
                  </a:lnTo>
                  <a:lnTo>
                    <a:pt x="1401" y="232"/>
                  </a:lnTo>
                  <a:lnTo>
                    <a:pt x="1427" y="249"/>
                  </a:lnTo>
                  <a:lnTo>
                    <a:pt x="1450" y="267"/>
                  </a:lnTo>
                  <a:lnTo>
                    <a:pt x="1473" y="287"/>
                  </a:lnTo>
                  <a:lnTo>
                    <a:pt x="1495" y="308"/>
                  </a:lnTo>
                  <a:lnTo>
                    <a:pt x="1518" y="332"/>
                  </a:lnTo>
                  <a:lnTo>
                    <a:pt x="1541" y="356"/>
                  </a:lnTo>
                  <a:lnTo>
                    <a:pt x="1549" y="355"/>
                  </a:lnTo>
                  <a:lnTo>
                    <a:pt x="1556" y="352"/>
                  </a:lnTo>
                  <a:lnTo>
                    <a:pt x="1562" y="349"/>
                  </a:lnTo>
                  <a:lnTo>
                    <a:pt x="1567" y="346"/>
                  </a:lnTo>
                  <a:lnTo>
                    <a:pt x="1571" y="343"/>
                  </a:lnTo>
                  <a:lnTo>
                    <a:pt x="1574" y="339"/>
                  </a:lnTo>
                  <a:lnTo>
                    <a:pt x="1576" y="334"/>
                  </a:lnTo>
                  <a:lnTo>
                    <a:pt x="1578" y="330"/>
                  </a:lnTo>
                  <a:lnTo>
                    <a:pt x="1580" y="319"/>
                  </a:lnTo>
                  <a:lnTo>
                    <a:pt x="1581" y="307"/>
                  </a:lnTo>
                  <a:lnTo>
                    <a:pt x="1580" y="296"/>
                  </a:lnTo>
                  <a:lnTo>
                    <a:pt x="1578" y="283"/>
                  </a:lnTo>
                  <a:lnTo>
                    <a:pt x="1576" y="271"/>
                  </a:lnTo>
                  <a:lnTo>
                    <a:pt x="1575" y="259"/>
                  </a:lnTo>
                  <a:lnTo>
                    <a:pt x="1575" y="248"/>
                  </a:lnTo>
                  <a:lnTo>
                    <a:pt x="1576" y="237"/>
                  </a:lnTo>
                  <a:lnTo>
                    <a:pt x="1578" y="232"/>
                  </a:lnTo>
                  <a:lnTo>
                    <a:pt x="1580" y="227"/>
                  </a:lnTo>
                  <a:lnTo>
                    <a:pt x="1582" y="223"/>
                  </a:lnTo>
                  <a:lnTo>
                    <a:pt x="1586" y="219"/>
                  </a:lnTo>
                  <a:lnTo>
                    <a:pt x="1590" y="215"/>
                  </a:lnTo>
                  <a:lnTo>
                    <a:pt x="1595" y="212"/>
                  </a:lnTo>
                  <a:lnTo>
                    <a:pt x="1601" y="209"/>
                  </a:lnTo>
                  <a:lnTo>
                    <a:pt x="1608" y="207"/>
                  </a:lnTo>
                  <a:lnTo>
                    <a:pt x="1644" y="241"/>
                  </a:lnTo>
                  <a:lnTo>
                    <a:pt x="1680" y="277"/>
                  </a:lnTo>
                  <a:lnTo>
                    <a:pt x="1696" y="296"/>
                  </a:lnTo>
                  <a:lnTo>
                    <a:pt x="1710" y="315"/>
                  </a:lnTo>
                  <a:lnTo>
                    <a:pt x="1716" y="326"/>
                  </a:lnTo>
                  <a:lnTo>
                    <a:pt x="1722" y="336"/>
                  </a:lnTo>
                  <a:lnTo>
                    <a:pt x="1726" y="346"/>
                  </a:lnTo>
                  <a:lnTo>
                    <a:pt x="1730" y="356"/>
                  </a:lnTo>
                  <a:lnTo>
                    <a:pt x="1735" y="359"/>
                  </a:lnTo>
                  <a:lnTo>
                    <a:pt x="1739" y="361"/>
                  </a:lnTo>
                  <a:lnTo>
                    <a:pt x="1744" y="361"/>
                  </a:lnTo>
                  <a:lnTo>
                    <a:pt x="1749" y="361"/>
                  </a:lnTo>
                  <a:lnTo>
                    <a:pt x="1759" y="360"/>
                  </a:lnTo>
                  <a:lnTo>
                    <a:pt x="1769" y="361"/>
                  </a:lnTo>
                  <a:lnTo>
                    <a:pt x="1773" y="359"/>
                  </a:lnTo>
                  <a:lnTo>
                    <a:pt x="1775" y="357"/>
                  </a:lnTo>
                  <a:lnTo>
                    <a:pt x="1776" y="354"/>
                  </a:lnTo>
                  <a:lnTo>
                    <a:pt x="1776" y="351"/>
                  </a:lnTo>
                  <a:lnTo>
                    <a:pt x="1775" y="345"/>
                  </a:lnTo>
                  <a:lnTo>
                    <a:pt x="1776" y="338"/>
                  </a:lnTo>
                  <a:lnTo>
                    <a:pt x="1780" y="345"/>
                  </a:lnTo>
                  <a:lnTo>
                    <a:pt x="1785" y="343"/>
                  </a:lnTo>
                  <a:lnTo>
                    <a:pt x="1789" y="341"/>
                  </a:lnTo>
                  <a:lnTo>
                    <a:pt x="1791" y="339"/>
                  </a:lnTo>
                  <a:lnTo>
                    <a:pt x="1793" y="336"/>
                  </a:lnTo>
                  <a:lnTo>
                    <a:pt x="1796" y="329"/>
                  </a:lnTo>
                  <a:lnTo>
                    <a:pt x="1797" y="321"/>
                  </a:lnTo>
                  <a:lnTo>
                    <a:pt x="1798" y="312"/>
                  </a:lnTo>
                  <a:lnTo>
                    <a:pt x="1799" y="303"/>
                  </a:lnTo>
                  <a:lnTo>
                    <a:pt x="1801" y="296"/>
                  </a:lnTo>
                  <a:lnTo>
                    <a:pt x="1804" y="289"/>
                  </a:lnTo>
                  <a:lnTo>
                    <a:pt x="1817" y="270"/>
                  </a:lnTo>
                  <a:lnTo>
                    <a:pt x="1829" y="252"/>
                  </a:lnTo>
                  <a:lnTo>
                    <a:pt x="1843" y="235"/>
                  </a:lnTo>
                  <a:lnTo>
                    <a:pt x="1857" y="218"/>
                  </a:lnTo>
                  <a:lnTo>
                    <a:pt x="1872" y="201"/>
                  </a:lnTo>
                  <a:lnTo>
                    <a:pt x="1888" y="184"/>
                  </a:lnTo>
                  <a:lnTo>
                    <a:pt x="1904" y="169"/>
                  </a:lnTo>
                  <a:lnTo>
                    <a:pt x="1921" y="154"/>
                  </a:lnTo>
                  <a:lnTo>
                    <a:pt x="1939" y="140"/>
                  </a:lnTo>
                  <a:lnTo>
                    <a:pt x="1956" y="126"/>
                  </a:lnTo>
                  <a:lnTo>
                    <a:pt x="1975" y="113"/>
                  </a:lnTo>
                  <a:lnTo>
                    <a:pt x="1993" y="100"/>
                  </a:lnTo>
                  <a:lnTo>
                    <a:pt x="2012" y="88"/>
                  </a:lnTo>
                  <a:lnTo>
                    <a:pt x="2032" y="77"/>
                  </a:lnTo>
                  <a:lnTo>
                    <a:pt x="2053" y="67"/>
                  </a:lnTo>
                  <a:lnTo>
                    <a:pt x="2073" y="56"/>
                  </a:lnTo>
                  <a:lnTo>
                    <a:pt x="2093" y="47"/>
                  </a:lnTo>
                  <a:lnTo>
                    <a:pt x="2114" y="38"/>
                  </a:lnTo>
                  <a:lnTo>
                    <a:pt x="2135" y="31"/>
                  </a:lnTo>
                  <a:lnTo>
                    <a:pt x="2157" y="24"/>
                  </a:lnTo>
                  <a:lnTo>
                    <a:pt x="2179" y="18"/>
                  </a:lnTo>
                  <a:lnTo>
                    <a:pt x="2201" y="13"/>
                  </a:lnTo>
                  <a:lnTo>
                    <a:pt x="2223" y="9"/>
                  </a:lnTo>
                  <a:lnTo>
                    <a:pt x="2245" y="5"/>
                  </a:lnTo>
                  <a:lnTo>
                    <a:pt x="2267" y="2"/>
                  </a:lnTo>
                  <a:lnTo>
                    <a:pt x="2289" y="1"/>
                  </a:lnTo>
                  <a:lnTo>
                    <a:pt x="2313" y="0"/>
                  </a:lnTo>
                  <a:lnTo>
                    <a:pt x="2335" y="0"/>
                  </a:lnTo>
                  <a:lnTo>
                    <a:pt x="2357" y="1"/>
                  </a:lnTo>
                  <a:lnTo>
                    <a:pt x="2380" y="3"/>
                  </a:lnTo>
                  <a:lnTo>
                    <a:pt x="2402" y="6"/>
                  </a:lnTo>
                  <a:lnTo>
                    <a:pt x="2425" y="10"/>
                  </a:lnTo>
                  <a:lnTo>
                    <a:pt x="2593" y="89"/>
                  </a:lnTo>
                  <a:close/>
                </a:path>
              </a:pathLst>
            </a:custGeom>
            <a:solidFill>
              <a:srgbClr val="856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0" name="Freeform 14"/>
            <p:cNvSpPr>
              <a:spLocks/>
            </p:cNvSpPr>
            <p:nvPr/>
          </p:nvSpPr>
          <p:spPr bwMode="auto">
            <a:xfrm>
              <a:off x="3540" y="1750"/>
              <a:ext cx="316" cy="220"/>
            </a:xfrm>
            <a:custGeom>
              <a:avLst/>
              <a:gdLst>
                <a:gd name="T0" fmla="*/ 953 w 2152"/>
                <a:gd name="T1" fmla="*/ 200 h 1333"/>
                <a:gd name="T2" fmla="*/ 1002 w 2152"/>
                <a:gd name="T3" fmla="*/ 223 h 1333"/>
                <a:gd name="T4" fmla="*/ 1052 w 2152"/>
                <a:gd name="T5" fmla="*/ 289 h 1333"/>
                <a:gd name="T6" fmla="*/ 1083 w 2152"/>
                <a:gd name="T7" fmla="*/ 309 h 1333"/>
                <a:gd name="T8" fmla="*/ 1109 w 2152"/>
                <a:gd name="T9" fmla="*/ 268 h 1333"/>
                <a:gd name="T10" fmla="*/ 1149 w 2152"/>
                <a:gd name="T11" fmla="*/ 211 h 1333"/>
                <a:gd name="T12" fmla="*/ 1240 w 2152"/>
                <a:gd name="T13" fmla="*/ 295 h 1333"/>
                <a:gd name="T14" fmla="*/ 1363 w 2152"/>
                <a:gd name="T15" fmla="*/ 465 h 1333"/>
                <a:gd name="T16" fmla="*/ 1395 w 2152"/>
                <a:gd name="T17" fmla="*/ 453 h 1333"/>
                <a:gd name="T18" fmla="*/ 1409 w 2152"/>
                <a:gd name="T19" fmla="*/ 380 h 1333"/>
                <a:gd name="T20" fmla="*/ 1396 w 2152"/>
                <a:gd name="T21" fmla="*/ 252 h 1333"/>
                <a:gd name="T22" fmla="*/ 1347 w 2152"/>
                <a:gd name="T23" fmla="*/ 126 h 1333"/>
                <a:gd name="T24" fmla="*/ 1326 w 2152"/>
                <a:gd name="T25" fmla="*/ 88 h 1333"/>
                <a:gd name="T26" fmla="*/ 1400 w 2152"/>
                <a:gd name="T27" fmla="*/ 102 h 1333"/>
                <a:gd name="T28" fmla="*/ 1481 w 2152"/>
                <a:gd name="T29" fmla="*/ 174 h 1333"/>
                <a:gd name="T30" fmla="*/ 1586 w 2152"/>
                <a:gd name="T31" fmla="*/ 367 h 1333"/>
                <a:gd name="T32" fmla="*/ 1657 w 2152"/>
                <a:gd name="T33" fmla="*/ 456 h 1333"/>
                <a:gd name="T34" fmla="*/ 1789 w 2152"/>
                <a:gd name="T35" fmla="*/ 489 h 1333"/>
                <a:gd name="T36" fmla="*/ 1908 w 2152"/>
                <a:gd name="T37" fmla="*/ 554 h 1333"/>
                <a:gd name="T38" fmla="*/ 2024 w 2152"/>
                <a:gd name="T39" fmla="*/ 658 h 1333"/>
                <a:gd name="T40" fmla="*/ 2143 w 2152"/>
                <a:gd name="T41" fmla="*/ 848 h 1333"/>
                <a:gd name="T42" fmla="*/ 2150 w 2152"/>
                <a:gd name="T43" fmla="*/ 991 h 1333"/>
                <a:gd name="T44" fmla="*/ 2112 w 2152"/>
                <a:gd name="T45" fmla="*/ 1124 h 1333"/>
                <a:gd name="T46" fmla="*/ 2016 w 2152"/>
                <a:gd name="T47" fmla="*/ 967 h 1333"/>
                <a:gd name="T48" fmla="*/ 1880 w 2152"/>
                <a:gd name="T49" fmla="*/ 808 h 1333"/>
                <a:gd name="T50" fmla="*/ 1711 w 2152"/>
                <a:gd name="T51" fmla="*/ 683 h 1333"/>
                <a:gd name="T52" fmla="*/ 1520 w 2152"/>
                <a:gd name="T53" fmla="*/ 604 h 1333"/>
                <a:gd name="T54" fmla="*/ 1491 w 2152"/>
                <a:gd name="T55" fmla="*/ 622 h 1333"/>
                <a:gd name="T56" fmla="*/ 1688 w 2152"/>
                <a:gd name="T57" fmla="*/ 706 h 1333"/>
                <a:gd name="T58" fmla="*/ 1812 w 2152"/>
                <a:gd name="T59" fmla="*/ 819 h 1333"/>
                <a:gd name="T60" fmla="*/ 1922 w 2152"/>
                <a:gd name="T61" fmla="*/ 924 h 1333"/>
                <a:gd name="T62" fmla="*/ 2031 w 2152"/>
                <a:gd name="T63" fmla="*/ 1119 h 1333"/>
                <a:gd name="T64" fmla="*/ 2097 w 2152"/>
                <a:gd name="T65" fmla="*/ 1267 h 1333"/>
                <a:gd name="T66" fmla="*/ 2100 w 2152"/>
                <a:gd name="T67" fmla="*/ 1320 h 1333"/>
                <a:gd name="T68" fmla="*/ 2070 w 2152"/>
                <a:gd name="T69" fmla="*/ 1324 h 1333"/>
                <a:gd name="T70" fmla="*/ 1880 w 2152"/>
                <a:gd name="T71" fmla="*/ 1177 h 1333"/>
                <a:gd name="T72" fmla="*/ 1516 w 2152"/>
                <a:gd name="T73" fmla="*/ 891 h 1333"/>
                <a:gd name="T74" fmla="*/ 1116 w 2152"/>
                <a:gd name="T75" fmla="*/ 679 h 1333"/>
                <a:gd name="T76" fmla="*/ 686 w 2152"/>
                <a:gd name="T77" fmla="*/ 564 h 1333"/>
                <a:gd name="T78" fmla="*/ 230 w 2152"/>
                <a:gd name="T79" fmla="*/ 567 h 1333"/>
                <a:gd name="T80" fmla="*/ 61 w 2152"/>
                <a:gd name="T81" fmla="*/ 597 h 1333"/>
                <a:gd name="T82" fmla="*/ 8 w 2152"/>
                <a:gd name="T83" fmla="*/ 577 h 1333"/>
                <a:gd name="T84" fmla="*/ 8 w 2152"/>
                <a:gd name="T85" fmla="*/ 528 h 1333"/>
                <a:gd name="T86" fmla="*/ 45 w 2152"/>
                <a:gd name="T87" fmla="*/ 511 h 1333"/>
                <a:gd name="T88" fmla="*/ 66 w 2152"/>
                <a:gd name="T89" fmla="*/ 409 h 1333"/>
                <a:gd name="T90" fmla="*/ 107 w 2152"/>
                <a:gd name="T91" fmla="*/ 299 h 1333"/>
                <a:gd name="T92" fmla="*/ 187 w 2152"/>
                <a:gd name="T93" fmla="*/ 185 h 1333"/>
                <a:gd name="T94" fmla="*/ 277 w 2152"/>
                <a:gd name="T95" fmla="*/ 139 h 1333"/>
                <a:gd name="T96" fmla="*/ 309 w 2152"/>
                <a:gd name="T97" fmla="*/ 132 h 1333"/>
                <a:gd name="T98" fmla="*/ 360 w 2152"/>
                <a:gd name="T99" fmla="*/ 83 h 1333"/>
                <a:gd name="T100" fmla="*/ 442 w 2152"/>
                <a:gd name="T101" fmla="*/ 48 h 1333"/>
                <a:gd name="T102" fmla="*/ 574 w 2152"/>
                <a:gd name="T103" fmla="*/ 6 h 1333"/>
                <a:gd name="T104" fmla="*/ 654 w 2152"/>
                <a:gd name="T105" fmla="*/ 5 h 1333"/>
                <a:gd name="T106" fmla="*/ 741 w 2152"/>
                <a:gd name="T107" fmla="*/ 14 h 1333"/>
                <a:gd name="T108" fmla="*/ 829 w 2152"/>
                <a:gd name="T109" fmla="*/ 62 h 1333"/>
                <a:gd name="T110" fmla="*/ 940 w 2152"/>
                <a:gd name="T111" fmla="*/ 1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333">
                  <a:moveTo>
                    <a:pt x="940" y="166"/>
                  </a:moveTo>
                  <a:lnTo>
                    <a:pt x="940" y="174"/>
                  </a:lnTo>
                  <a:lnTo>
                    <a:pt x="940" y="181"/>
                  </a:lnTo>
                  <a:lnTo>
                    <a:pt x="942" y="187"/>
                  </a:lnTo>
                  <a:lnTo>
                    <a:pt x="945" y="192"/>
                  </a:lnTo>
                  <a:lnTo>
                    <a:pt x="948" y="197"/>
                  </a:lnTo>
                  <a:lnTo>
                    <a:pt x="953" y="200"/>
                  </a:lnTo>
                  <a:lnTo>
                    <a:pt x="958" y="203"/>
                  </a:lnTo>
                  <a:lnTo>
                    <a:pt x="963" y="205"/>
                  </a:lnTo>
                  <a:lnTo>
                    <a:pt x="975" y="210"/>
                  </a:lnTo>
                  <a:lnTo>
                    <a:pt x="987" y="214"/>
                  </a:lnTo>
                  <a:lnTo>
                    <a:pt x="992" y="217"/>
                  </a:lnTo>
                  <a:lnTo>
                    <a:pt x="998" y="220"/>
                  </a:lnTo>
                  <a:lnTo>
                    <a:pt x="1002" y="223"/>
                  </a:lnTo>
                  <a:lnTo>
                    <a:pt x="1007" y="228"/>
                  </a:lnTo>
                  <a:lnTo>
                    <a:pt x="1014" y="233"/>
                  </a:lnTo>
                  <a:lnTo>
                    <a:pt x="1021" y="239"/>
                  </a:lnTo>
                  <a:lnTo>
                    <a:pt x="1027" y="246"/>
                  </a:lnTo>
                  <a:lnTo>
                    <a:pt x="1032" y="254"/>
                  </a:lnTo>
                  <a:lnTo>
                    <a:pt x="1042" y="272"/>
                  </a:lnTo>
                  <a:lnTo>
                    <a:pt x="1052" y="289"/>
                  </a:lnTo>
                  <a:lnTo>
                    <a:pt x="1056" y="296"/>
                  </a:lnTo>
                  <a:lnTo>
                    <a:pt x="1061" y="302"/>
                  </a:lnTo>
                  <a:lnTo>
                    <a:pt x="1067" y="307"/>
                  </a:lnTo>
                  <a:lnTo>
                    <a:pt x="1073" y="310"/>
                  </a:lnTo>
                  <a:lnTo>
                    <a:pt x="1076" y="310"/>
                  </a:lnTo>
                  <a:lnTo>
                    <a:pt x="1079" y="310"/>
                  </a:lnTo>
                  <a:lnTo>
                    <a:pt x="1083" y="309"/>
                  </a:lnTo>
                  <a:lnTo>
                    <a:pt x="1087" y="308"/>
                  </a:lnTo>
                  <a:lnTo>
                    <a:pt x="1096" y="303"/>
                  </a:lnTo>
                  <a:lnTo>
                    <a:pt x="1106" y="295"/>
                  </a:lnTo>
                  <a:lnTo>
                    <a:pt x="1106" y="287"/>
                  </a:lnTo>
                  <a:lnTo>
                    <a:pt x="1106" y="280"/>
                  </a:lnTo>
                  <a:lnTo>
                    <a:pt x="1107" y="274"/>
                  </a:lnTo>
                  <a:lnTo>
                    <a:pt x="1109" y="268"/>
                  </a:lnTo>
                  <a:lnTo>
                    <a:pt x="1115" y="257"/>
                  </a:lnTo>
                  <a:lnTo>
                    <a:pt x="1122" y="248"/>
                  </a:lnTo>
                  <a:lnTo>
                    <a:pt x="1130" y="239"/>
                  </a:lnTo>
                  <a:lnTo>
                    <a:pt x="1138" y="228"/>
                  </a:lnTo>
                  <a:lnTo>
                    <a:pt x="1142" y="223"/>
                  </a:lnTo>
                  <a:lnTo>
                    <a:pt x="1146" y="217"/>
                  </a:lnTo>
                  <a:lnTo>
                    <a:pt x="1149" y="211"/>
                  </a:lnTo>
                  <a:lnTo>
                    <a:pt x="1152" y="205"/>
                  </a:lnTo>
                  <a:lnTo>
                    <a:pt x="1168" y="219"/>
                  </a:lnTo>
                  <a:lnTo>
                    <a:pt x="1185" y="235"/>
                  </a:lnTo>
                  <a:lnTo>
                    <a:pt x="1199" y="250"/>
                  </a:lnTo>
                  <a:lnTo>
                    <a:pt x="1213" y="265"/>
                  </a:lnTo>
                  <a:lnTo>
                    <a:pt x="1227" y="280"/>
                  </a:lnTo>
                  <a:lnTo>
                    <a:pt x="1240" y="295"/>
                  </a:lnTo>
                  <a:lnTo>
                    <a:pt x="1252" y="311"/>
                  </a:lnTo>
                  <a:lnTo>
                    <a:pt x="1264" y="327"/>
                  </a:lnTo>
                  <a:lnTo>
                    <a:pt x="1287" y="360"/>
                  </a:lnTo>
                  <a:lnTo>
                    <a:pt x="1309" y="393"/>
                  </a:lnTo>
                  <a:lnTo>
                    <a:pt x="1330" y="427"/>
                  </a:lnTo>
                  <a:lnTo>
                    <a:pt x="1351" y="461"/>
                  </a:lnTo>
                  <a:lnTo>
                    <a:pt x="1363" y="465"/>
                  </a:lnTo>
                  <a:lnTo>
                    <a:pt x="1373" y="467"/>
                  </a:lnTo>
                  <a:lnTo>
                    <a:pt x="1377" y="467"/>
                  </a:lnTo>
                  <a:lnTo>
                    <a:pt x="1381" y="467"/>
                  </a:lnTo>
                  <a:lnTo>
                    <a:pt x="1384" y="466"/>
                  </a:lnTo>
                  <a:lnTo>
                    <a:pt x="1387" y="464"/>
                  </a:lnTo>
                  <a:lnTo>
                    <a:pt x="1391" y="459"/>
                  </a:lnTo>
                  <a:lnTo>
                    <a:pt x="1395" y="453"/>
                  </a:lnTo>
                  <a:lnTo>
                    <a:pt x="1397" y="446"/>
                  </a:lnTo>
                  <a:lnTo>
                    <a:pt x="1398" y="438"/>
                  </a:lnTo>
                  <a:lnTo>
                    <a:pt x="1400" y="419"/>
                  </a:lnTo>
                  <a:lnTo>
                    <a:pt x="1402" y="401"/>
                  </a:lnTo>
                  <a:lnTo>
                    <a:pt x="1404" y="392"/>
                  </a:lnTo>
                  <a:lnTo>
                    <a:pt x="1407" y="384"/>
                  </a:lnTo>
                  <a:lnTo>
                    <a:pt x="1409" y="380"/>
                  </a:lnTo>
                  <a:lnTo>
                    <a:pt x="1411" y="377"/>
                  </a:lnTo>
                  <a:lnTo>
                    <a:pt x="1414" y="374"/>
                  </a:lnTo>
                  <a:lnTo>
                    <a:pt x="1417" y="372"/>
                  </a:lnTo>
                  <a:lnTo>
                    <a:pt x="1414" y="341"/>
                  </a:lnTo>
                  <a:lnTo>
                    <a:pt x="1409" y="312"/>
                  </a:lnTo>
                  <a:lnTo>
                    <a:pt x="1403" y="282"/>
                  </a:lnTo>
                  <a:lnTo>
                    <a:pt x="1396" y="252"/>
                  </a:lnTo>
                  <a:lnTo>
                    <a:pt x="1387" y="221"/>
                  </a:lnTo>
                  <a:lnTo>
                    <a:pt x="1378" y="192"/>
                  </a:lnTo>
                  <a:lnTo>
                    <a:pt x="1368" y="163"/>
                  </a:lnTo>
                  <a:lnTo>
                    <a:pt x="1357" y="134"/>
                  </a:lnTo>
                  <a:lnTo>
                    <a:pt x="1353" y="132"/>
                  </a:lnTo>
                  <a:lnTo>
                    <a:pt x="1350" y="129"/>
                  </a:lnTo>
                  <a:lnTo>
                    <a:pt x="1347" y="126"/>
                  </a:lnTo>
                  <a:lnTo>
                    <a:pt x="1344" y="123"/>
                  </a:lnTo>
                  <a:lnTo>
                    <a:pt x="1341" y="116"/>
                  </a:lnTo>
                  <a:lnTo>
                    <a:pt x="1338" y="109"/>
                  </a:lnTo>
                  <a:lnTo>
                    <a:pt x="1335" y="101"/>
                  </a:lnTo>
                  <a:lnTo>
                    <a:pt x="1332" y="94"/>
                  </a:lnTo>
                  <a:lnTo>
                    <a:pt x="1329" y="91"/>
                  </a:lnTo>
                  <a:lnTo>
                    <a:pt x="1326" y="88"/>
                  </a:lnTo>
                  <a:lnTo>
                    <a:pt x="1323" y="85"/>
                  </a:lnTo>
                  <a:lnTo>
                    <a:pt x="1318" y="83"/>
                  </a:lnTo>
                  <a:lnTo>
                    <a:pt x="1337" y="84"/>
                  </a:lnTo>
                  <a:lnTo>
                    <a:pt x="1354" y="87"/>
                  </a:lnTo>
                  <a:lnTo>
                    <a:pt x="1371" y="91"/>
                  </a:lnTo>
                  <a:lnTo>
                    <a:pt x="1386" y="96"/>
                  </a:lnTo>
                  <a:lnTo>
                    <a:pt x="1400" y="102"/>
                  </a:lnTo>
                  <a:lnTo>
                    <a:pt x="1414" y="111"/>
                  </a:lnTo>
                  <a:lnTo>
                    <a:pt x="1427" y="119"/>
                  </a:lnTo>
                  <a:lnTo>
                    <a:pt x="1440" y="129"/>
                  </a:lnTo>
                  <a:lnTo>
                    <a:pt x="1451" y="139"/>
                  </a:lnTo>
                  <a:lnTo>
                    <a:pt x="1461" y="150"/>
                  </a:lnTo>
                  <a:lnTo>
                    <a:pt x="1471" y="162"/>
                  </a:lnTo>
                  <a:lnTo>
                    <a:pt x="1481" y="174"/>
                  </a:lnTo>
                  <a:lnTo>
                    <a:pt x="1490" y="187"/>
                  </a:lnTo>
                  <a:lnTo>
                    <a:pt x="1499" y="201"/>
                  </a:lnTo>
                  <a:lnTo>
                    <a:pt x="1507" y="215"/>
                  </a:lnTo>
                  <a:lnTo>
                    <a:pt x="1515" y="229"/>
                  </a:lnTo>
                  <a:lnTo>
                    <a:pt x="1546" y="291"/>
                  </a:lnTo>
                  <a:lnTo>
                    <a:pt x="1578" y="351"/>
                  </a:lnTo>
                  <a:lnTo>
                    <a:pt x="1586" y="367"/>
                  </a:lnTo>
                  <a:lnTo>
                    <a:pt x="1595" y="381"/>
                  </a:lnTo>
                  <a:lnTo>
                    <a:pt x="1604" y="395"/>
                  </a:lnTo>
                  <a:lnTo>
                    <a:pt x="1613" y="408"/>
                  </a:lnTo>
                  <a:lnTo>
                    <a:pt x="1623" y="421"/>
                  </a:lnTo>
                  <a:lnTo>
                    <a:pt x="1634" y="434"/>
                  </a:lnTo>
                  <a:lnTo>
                    <a:pt x="1645" y="445"/>
                  </a:lnTo>
                  <a:lnTo>
                    <a:pt x="1657" y="456"/>
                  </a:lnTo>
                  <a:lnTo>
                    <a:pt x="1676" y="458"/>
                  </a:lnTo>
                  <a:lnTo>
                    <a:pt x="1696" y="461"/>
                  </a:lnTo>
                  <a:lnTo>
                    <a:pt x="1715" y="465"/>
                  </a:lnTo>
                  <a:lnTo>
                    <a:pt x="1734" y="470"/>
                  </a:lnTo>
                  <a:lnTo>
                    <a:pt x="1753" y="475"/>
                  </a:lnTo>
                  <a:lnTo>
                    <a:pt x="1771" y="481"/>
                  </a:lnTo>
                  <a:lnTo>
                    <a:pt x="1789" y="489"/>
                  </a:lnTo>
                  <a:lnTo>
                    <a:pt x="1806" y="496"/>
                  </a:lnTo>
                  <a:lnTo>
                    <a:pt x="1825" y="504"/>
                  </a:lnTo>
                  <a:lnTo>
                    <a:pt x="1842" y="513"/>
                  </a:lnTo>
                  <a:lnTo>
                    <a:pt x="1859" y="522"/>
                  </a:lnTo>
                  <a:lnTo>
                    <a:pt x="1875" y="532"/>
                  </a:lnTo>
                  <a:lnTo>
                    <a:pt x="1892" y="543"/>
                  </a:lnTo>
                  <a:lnTo>
                    <a:pt x="1908" y="554"/>
                  </a:lnTo>
                  <a:lnTo>
                    <a:pt x="1923" y="565"/>
                  </a:lnTo>
                  <a:lnTo>
                    <a:pt x="1940" y="577"/>
                  </a:lnTo>
                  <a:lnTo>
                    <a:pt x="1955" y="589"/>
                  </a:lnTo>
                  <a:lnTo>
                    <a:pt x="1969" y="602"/>
                  </a:lnTo>
                  <a:lnTo>
                    <a:pt x="1983" y="616"/>
                  </a:lnTo>
                  <a:lnTo>
                    <a:pt x="1997" y="630"/>
                  </a:lnTo>
                  <a:lnTo>
                    <a:pt x="2024" y="658"/>
                  </a:lnTo>
                  <a:lnTo>
                    <a:pt x="2049" y="687"/>
                  </a:lnTo>
                  <a:lnTo>
                    <a:pt x="2074" y="717"/>
                  </a:lnTo>
                  <a:lnTo>
                    <a:pt x="2096" y="749"/>
                  </a:lnTo>
                  <a:lnTo>
                    <a:pt x="2116" y="780"/>
                  </a:lnTo>
                  <a:lnTo>
                    <a:pt x="2135" y="812"/>
                  </a:lnTo>
                  <a:lnTo>
                    <a:pt x="2139" y="830"/>
                  </a:lnTo>
                  <a:lnTo>
                    <a:pt x="2143" y="848"/>
                  </a:lnTo>
                  <a:lnTo>
                    <a:pt x="2146" y="869"/>
                  </a:lnTo>
                  <a:lnTo>
                    <a:pt x="2149" y="888"/>
                  </a:lnTo>
                  <a:lnTo>
                    <a:pt x="2150" y="908"/>
                  </a:lnTo>
                  <a:lnTo>
                    <a:pt x="2152" y="929"/>
                  </a:lnTo>
                  <a:lnTo>
                    <a:pt x="2152" y="949"/>
                  </a:lnTo>
                  <a:lnTo>
                    <a:pt x="2151" y="970"/>
                  </a:lnTo>
                  <a:lnTo>
                    <a:pt x="2150" y="991"/>
                  </a:lnTo>
                  <a:lnTo>
                    <a:pt x="2148" y="1011"/>
                  </a:lnTo>
                  <a:lnTo>
                    <a:pt x="2144" y="1031"/>
                  </a:lnTo>
                  <a:lnTo>
                    <a:pt x="2140" y="1051"/>
                  </a:lnTo>
                  <a:lnTo>
                    <a:pt x="2135" y="1070"/>
                  </a:lnTo>
                  <a:lnTo>
                    <a:pt x="2128" y="1088"/>
                  </a:lnTo>
                  <a:lnTo>
                    <a:pt x="2120" y="1106"/>
                  </a:lnTo>
                  <a:lnTo>
                    <a:pt x="2112" y="1124"/>
                  </a:lnTo>
                  <a:lnTo>
                    <a:pt x="2096" y="1124"/>
                  </a:lnTo>
                  <a:lnTo>
                    <a:pt x="2085" y="1096"/>
                  </a:lnTo>
                  <a:lnTo>
                    <a:pt x="2074" y="1070"/>
                  </a:lnTo>
                  <a:lnTo>
                    <a:pt x="2060" y="1044"/>
                  </a:lnTo>
                  <a:lnTo>
                    <a:pt x="2046" y="1018"/>
                  </a:lnTo>
                  <a:lnTo>
                    <a:pt x="2031" y="993"/>
                  </a:lnTo>
                  <a:lnTo>
                    <a:pt x="2016" y="967"/>
                  </a:lnTo>
                  <a:lnTo>
                    <a:pt x="1999" y="943"/>
                  </a:lnTo>
                  <a:lnTo>
                    <a:pt x="1981" y="919"/>
                  </a:lnTo>
                  <a:lnTo>
                    <a:pt x="1963" y="896"/>
                  </a:lnTo>
                  <a:lnTo>
                    <a:pt x="1944" y="873"/>
                  </a:lnTo>
                  <a:lnTo>
                    <a:pt x="1923" y="850"/>
                  </a:lnTo>
                  <a:lnTo>
                    <a:pt x="1902" y="829"/>
                  </a:lnTo>
                  <a:lnTo>
                    <a:pt x="1880" y="808"/>
                  </a:lnTo>
                  <a:lnTo>
                    <a:pt x="1858" y="788"/>
                  </a:lnTo>
                  <a:lnTo>
                    <a:pt x="1835" y="768"/>
                  </a:lnTo>
                  <a:lnTo>
                    <a:pt x="1812" y="750"/>
                  </a:lnTo>
                  <a:lnTo>
                    <a:pt x="1786" y="731"/>
                  </a:lnTo>
                  <a:lnTo>
                    <a:pt x="1762" y="714"/>
                  </a:lnTo>
                  <a:lnTo>
                    <a:pt x="1737" y="698"/>
                  </a:lnTo>
                  <a:lnTo>
                    <a:pt x="1711" y="683"/>
                  </a:lnTo>
                  <a:lnTo>
                    <a:pt x="1685" y="669"/>
                  </a:lnTo>
                  <a:lnTo>
                    <a:pt x="1658" y="656"/>
                  </a:lnTo>
                  <a:lnTo>
                    <a:pt x="1631" y="644"/>
                  </a:lnTo>
                  <a:lnTo>
                    <a:pt x="1604" y="632"/>
                  </a:lnTo>
                  <a:lnTo>
                    <a:pt x="1576" y="622"/>
                  </a:lnTo>
                  <a:lnTo>
                    <a:pt x="1548" y="613"/>
                  </a:lnTo>
                  <a:lnTo>
                    <a:pt x="1520" y="604"/>
                  </a:lnTo>
                  <a:lnTo>
                    <a:pt x="1492" y="598"/>
                  </a:lnTo>
                  <a:lnTo>
                    <a:pt x="1464" y="592"/>
                  </a:lnTo>
                  <a:lnTo>
                    <a:pt x="1436" y="588"/>
                  </a:lnTo>
                  <a:lnTo>
                    <a:pt x="1406" y="585"/>
                  </a:lnTo>
                  <a:lnTo>
                    <a:pt x="1378" y="583"/>
                  </a:lnTo>
                  <a:lnTo>
                    <a:pt x="1435" y="602"/>
                  </a:lnTo>
                  <a:lnTo>
                    <a:pt x="1491" y="622"/>
                  </a:lnTo>
                  <a:lnTo>
                    <a:pt x="1520" y="632"/>
                  </a:lnTo>
                  <a:lnTo>
                    <a:pt x="1548" y="642"/>
                  </a:lnTo>
                  <a:lnTo>
                    <a:pt x="1577" y="653"/>
                  </a:lnTo>
                  <a:lnTo>
                    <a:pt x="1605" y="665"/>
                  </a:lnTo>
                  <a:lnTo>
                    <a:pt x="1633" y="678"/>
                  </a:lnTo>
                  <a:lnTo>
                    <a:pt x="1660" y="691"/>
                  </a:lnTo>
                  <a:lnTo>
                    <a:pt x="1688" y="706"/>
                  </a:lnTo>
                  <a:lnTo>
                    <a:pt x="1714" y="722"/>
                  </a:lnTo>
                  <a:lnTo>
                    <a:pt x="1740" y="740"/>
                  </a:lnTo>
                  <a:lnTo>
                    <a:pt x="1765" y="758"/>
                  </a:lnTo>
                  <a:lnTo>
                    <a:pt x="1788" y="778"/>
                  </a:lnTo>
                  <a:lnTo>
                    <a:pt x="1812" y="800"/>
                  </a:lnTo>
                  <a:lnTo>
                    <a:pt x="1800" y="812"/>
                  </a:lnTo>
                  <a:lnTo>
                    <a:pt x="1812" y="819"/>
                  </a:lnTo>
                  <a:lnTo>
                    <a:pt x="1824" y="827"/>
                  </a:lnTo>
                  <a:lnTo>
                    <a:pt x="1835" y="835"/>
                  </a:lnTo>
                  <a:lnTo>
                    <a:pt x="1845" y="843"/>
                  </a:lnTo>
                  <a:lnTo>
                    <a:pt x="1866" y="862"/>
                  </a:lnTo>
                  <a:lnTo>
                    <a:pt x="1886" y="882"/>
                  </a:lnTo>
                  <a:lnTo>
                    <a:pt x="1904" y="903"/>
                  </a:lnTo>
                  <a:lnTo>
                    <a:pt x="1922" y="924"/>
                  </a:lnTo>
                  <a:lnTo>
                    <a:pt x="1939" y="947"/>
                  </a:lnTo>
                  <a:lnTo>
                    <a:pt x="1955" y="970"/>
                  </a:lnTo>
                  <a:lnTo>
                    <a:pt x="1969" y="995"/>
                  </a:lnTo>
                  <a:lnTo>
                    <a:pt x="1983" y="1019"/>
                  </a:lnTo>
                  <a:lnTo>
                    <a:pt x="1996" y="1044"/>
                  </a:lnTo>
                  <a:lnTo>
                    <a:pt x="2009" y="1069"/>
                  </a:lnTo>
                  <a:lnTo>
                    <a:pt x="2031" y="1119"/>
                  </a:lnTo>
                  <a:lnTo>
                    <a:pt x="2051" y="1167"/>
                  </a:lnTo>
                  <a:lnTo>
                    <a:pt x="2061" y="1181"/>
                  </a:lnTo>
                  <a:lnTo>
                    <a:pt x="2071" y="1197"/>
                  </a:lnTo>
                  <a:lnTo>
                    <a:pt x="2079" y="1213"/>
                  </a:lnTo>
                  <a:lnTo>
                    <a:pt x="2086" y="1230"/>
                  </a:lnTo>
                  <a:lnTo>
                    <a:pt x="2093" y="1248"/>
                  </a:lnTo>
                  <a:lnTo>
                    <a:pt x="2097" y="1267"/>
                  </a:lnTo>
                  <a:lnTo>
                    <a:pt x="2099" y="1276"/>
                  </a:lnTo>
                  <a:lnTo>
                    <a:pt x="2100" y="1286"/>
                  </a:lnTo>
                  <a:lnTo>
                    <a:pt x="2100" y="1296"/>
                  </a:lnTo>
                  <a:lnTo>
                    <a:pt x="2100" y="1305"/>
                  </a:lnTo>
                  <a:lnTo>
                    <a:pt x="2101" y="1310"/>
                  </a:lnTo>
                  <a:lnTo>
                    <a:pt x="2101" y="1315"/>
                  </a:lnTo>
                  <a:lnTo>
                    <a:pt x="2100" y="1320"/>
                  </a:lnTo>
                  <a:lnTo>
                    <a:pt x="2098" y="1323"/>
                  </a:lnTo>
                  <a:lnTo>
                    <a:pt x="2095" y="1327"/>
                  </a:lnTo>
                  <a:lnTo>
                    <a:pt x="2092" y="1330"/>
                  </a:lnTo>
                  <a:lnTo>
                    <a:pt x="2088" y="1332"/>
                  </a:lnTo>
                  <a:lnTo>
                    <a:pt x="2084" y="1333"/>
                  </a:lnTo>
                  <a:lnTo>
                    <a:pt x="2077" y="1328"/>
                  </a:lnTo>
                  <a:lnTo>
                    <a:pt x="2070" y="1324"/>
                  </a:lnTo>
                  <a:lnTo>
                    <a:pt x="2061" y="1321"/>
                  </a:lnTo>
                  <a:lnTo>
                    <a:pt x="2053" y="1320"/>
                  </a:lnTo>
                  <a:lnTo>
                    <a:pt x="2038" y="1318"/>
                  </a:lnTo>
                  <a:lnTo>
                    <a:pt x="2024" y="1317"/>
                  </a:lnTo>
                  <a:lnTo>
                    <a:pt x="1977" y="1270"/>
                  </a:lnTo>
                  <a:lnTo>
                    <a:pt x="1928" y="1222"/>
                  </a:lnTo>
                  <a:lnTo>
                    <a:pt x="1880" y="1177"/>
                  </a:lnTo>
                  <a:lnTo>
                    <a:pt x="1831" y="1133"/>
                  </a:lnTo>
                  <a:lnTo>
                    <a:pt x="1780" y="1089"/>
                  </a:lnTo>
                  <a:lnTo>
                    <a:pt x="1729" y="1047"/>
                  </a:lnTo>
                  <a:lnTo>
                    <a:pt x="1676" y="1006"/>
                  </a:lnTo>
                  <a:lnTo>
                    <a:pt x="1624" y="966"/>
                  </a:lnTo>
                  <a:lnTo>
                    <a:pt x="1571" y="928"/>
                  </a:lnTo>
                  <a:lnTo>
                    <a:pt x="1516" y="891"/>
                  </a:lnTo>
                  <a:lnTo>
                    <a:pt x="1461" y="855"/>
                  </a:lnTo>
                  <a:lnTo>
                    <a:pt x="1405" y="822"/>
                  </a:lnTo>
                  <a:lnTo>
                    <a:pt x="1349" y="790"/>
                  </a:lnTo>
                  <a:lnTo>
                    <a:pt x="1291" y="760"/>
                  </a:lnTo>
                  <a:lnTo>
                    <a:pt x="1234" y="730"/>
                  </a:lnTo>
                  <a:lnTo>
                    <a:pt x="1175" y="704"/>
                  </a:lnTo>
                  <a:lnTo>
                    <a:pt x="1116" y="679"/>
                  </a:lnTo>
                  <a:lnTo>
                    <a:pt x="1057" y="656"/>
                  </a:lnTo>
                  <a:lnTo>
                    <a:pt x="996" y="636"/>
                  </a:lnTo>
                  <a:lnTo>
                    <a:pt x="936" y="617"/>
                  </a:lnTo>
                  <a:lnTo>
                    <a:pt x="874" y="600"/>
                  </a:lnTo>
                  <a:lnTo>
                    <a:pt x="812" y="585"/>
                  </a:lnTo>
                  <a:lnTo>
                    <a:pt x="749" y="573"/>
                  </a:lnTo>
                  <a:lnTo>
                    <a:pt x="686" y="564"/>
                  </a:lnTo>
                  <a:lnTo>
                    <a:pt x="622" y="556"/>
                  </a:lnTo>
                  <a:lnTo>
                    <a:pt x="558" y="552"/>
                  </a:lnTo>
                  <a:lnTo>
                    <a:pt x="493" y="549"/>
                  </a:lnTo>
                  <a:lnTo>
                    <a:pt x="428" y="550"/>
                  </a:lnTo>
                  <a:lnTo>
                    <a:pt x="362" y="553"/>
                  </a:lnTo>
                  <a:lnTo>
                    <a:pt x="297" y="559"/>
                  </a:lnTo>
                  <a:lnTo>
                    <a:pt x="230" y="567"/>
                  </a:lnTo>
                  <a:lnTo>
                    <a:pt x="162" y="579"/>
                  </a:lnTo>
                  <a:lnTo>
                    <a:pt x="64" y="623"/>
                  </a:lnTo>
                  <a:lnTo>
                    <a:pt x="66" y="616"/>
                  </a:lnTo>
                  <a:lnTo>
                    <a:pt x="66" y="610"/>
                  </a:lnTo>
                  <a:lnTo>
                    <a:pt x="65" y="604"/>
                  </a:lnTo>
                  <a:lnTo>
                    <a:pt x="63" y="600"/>
                  </a:lnTo>
                  <a:lnTo>
                    <a:pt x="61" y="597"/>
                  </a:lnTo>
                  <a:lnTo>
                    <a:pt x="57" y="595"/>
                  </a:lnTo>
                  <a:lnTo>
                    <a:pt x="53" y="594"/>
                  </a:lnTo>
                  <a:lnTo>
                    <a:pt x="48" y="594"/>
                  </a:lnTo>
                  <a:lnTo>
                    <a:pt x="26" y="595"/>
                  </a:lnTo>
                  <a:lnTo>
                    <a:pt x="8" y="595"/>
                  </a:lnTo>
                  <a:lnTo>
                    <a:pt x="9" y="586"/>
                  </a:lnTo>
                  <a:lnTo>
                    <a:pt x="8" y="577"/>
                  </a:lnTo>
                  <a:lnTo>
                    <a:pt x="6" y="569"/>
                  </a:lnTo>
                  <a:lnTo>
                    <a:pt x="4" y="561"/>
                  </a:lnTo>
                  <a:lnTo>
                    <a:pt x="2" y="554"/>
                  </a:lnTo>
                  <a:lnTo>
                    <a:pt x="1" y="546"/>
                  </a:lnTo>
                  <a:lnTo>
                    <a:pt x="0" y="537"/>
                  </a:lnTo>
                  <a:lnTo>
                    <a:pt x="1" y="528"/>
                  </a:lnTo>
                  <a:lnTo>
                    <a:pt x="8" y="528"/>
                  </a:lnTo>
                  <a:lnTo>
                    <a:pt x="15" y="526"/>
                  </a:lnTo>
                  <a:lnTo>
                    <a:pt x="21" y="525"/>
                  </a:lnTo>
                  <a:lnTo>
                    <a:pt x="27" y="523"/>
                  </a:lnTo>
                  <a:lnTo>
                    <a:pt x="32" y="520"/>
                  </a:lnTo>
                  <a:lnTo>
                    <a:pt x="36" y="518"/>
                  </a:lnTo>
                  <a:lnTo>
                    <a:pt x="41" y="515"/>
                  </a:lnTo>
                  <a:lnTo>
                    <a:pt x="45" y="511"/>
                  </a:lnTo>
                  <a:lnTo>
                    <a:pt x="50" y="503"/>
                  </a:lnTo>
                  <a:lnTo>
                    <a:pt x="55" y="494"/>
                  </a:lnTo>
                  <a:lnTo>
                    <a:pt x="58" y="484"/>
                  </a:lnTo>
                  <a:lnTo>
                    <a:pt x="60" y="472"/>
                  </a:lnTo>
                  <a:lnTo>
                    <a:pt x="63" y="448"/>
                  </a:lnTo>
                  <a:lnTo>
                    <a:pt x="65" y="422"/>
                  </a:lnTo>
                  <a:lnTo>
                    <a:pt x="66" y="409"/>
                  </a:lnTo>
                  <a:lnTo>
                    <a:pt x="68" y="397"/>
                  </a:lnTo>
                  <a:lnTo>
                    <a:pt x="71" y="384"/>
                  </a:lnTo>
                  <a:lnTo>
                    <a:pt x="75" y="372"/>
                  </a:lnTo>
                  <a:lnTo>
                    <a:pt x="82" y="352"/>
                  </a:lnTo>
                  <a:lnTo>
                    <a:pt x="90" y="334"/>
                  </a:lnTo>
                  <a:lnTo>
                    <a:pt x="98" y="316"/>
                  </a:lnTo>
                  <a:lnTo>
                    <a:pt x="107" y="299"/>
                  </a:lnTo>
                  <a:lnTo>
                    <a:pt x="117" y="281"/>
                  </a:lnTo>
                  <a:lnTo>
                    <a:pt x="127" y="264"/>
                  </a:lnTo>
                  <a:lnTo>
                    <a:pt x="138" y="248"/>
                  </a:lnTo>
                  <a:lnTo>
                    <a:pt x="149" y="232"/>
                  </a:lnTo>
                  <a:lnTo>
                    <a:pt x="161" y="215"/>
                  </a:lnTo>
                  <a:lnTo>
                    <a:pt x="174" y="200"/>
                  </a:lnTo>
                  <a:lnTo>
                    <a:pt x="187" y="185"/>
                  </a:lnTo>
                  <a:lnTo>
                    <a:pt x="201" y="171"/>
                  </a:lnTo>
                  <a:lnTo>
                    <a:pt x="215" y="158"/>
                  </a:lnTo>
                  <a:lnTo>
                    <a:pt x="230" y="146"/>
                  </a:lnTo>
                  <a:lnTo>
                    <a:pt x="245" y="134"/>
                  </a:lnTo>
                  <a:lnTo>
                    <a:pt x="261" y="123"/>
                  </a:lnTo>
                  <a:lnTo>
                    <a:pt x="270" y="132"/>
                  </a:lnTo>
                  <a:lnTo>
                    <a:pt x="277" y="139"/>
                  </a:lnTo>
                  <a:lnTo>
                    <a:pt x="281" y="140"/>
                  </a:lnTo>
                  <a:lnTo>
                    <a:pt x="284" y="142"/>
                  </a:lnTo>
                  <a:lnTo>
                    <a:pt x="288" y="142"/>
                  </a:lnTo>
                  <a:lnTo>
                    <a:pt x="292" y="142"/>
                  </a:lnTo>
                  <a:lnTo>
                    <a:pt x="298" y="140"/>
                  </a:lnTo>
                  <a:lnTo>
                    <a:pt x="304" y="137"/>
                  </a:lnTo>
                  <a:lnTo>
                    <a:pt x="309" y="132"/>
                  </a:lnTo>
                  <a:lnTo>
                    <a:pt x="315" y="125"/>
                  </a:lnTo>
                  <a:lnTo>
                    <a:pt x="326" y="111"/>
                  </a:lnTo>
                  <a:lnTo>
                    <a:pt x="338" y="96"/>
                  </a:lnTo>
                  <a:lnTo>
                    <a:pt x="345" y="91"/>
                  </a:lnTo>
                  <a:lnTo>
                    <a:pt x="352" y="86"/>
                  </a:lnTo>
                  <a:lnTo>
                    <a:pt x="356" y="85"/>
                  </a:lnTo>
                  <a:lnTo>
                    <a:pt x="360" y="83"/>
                  </a:lnTo>
                  <a:lnTo>
                    <a:pt x="364" y="83"/>
                  </a:lnTo>
                  <a:lnTo>
                    <a:pt x="368" y="83"/>
                  </a:lnTo>
                  <a:lnTo>
                    <a:pt x="380" y="75"/>
                  </a:lnTo>
                  <a:lnTo>
                    <a:pt x="392" y="68"/>
                  </a:lnTo>
                  <a:lnTo>
                    <a:pt x="404" y="61"/>
                  </a:lnTo>
                  <a:lnTo>
                    <a:pt x="417" y="56"/>
                  </a:lnTo>
                  <a:lnTo>
                    <a:pt x="442" y="48"/>
                  </a:lnTo>
                  <a:lnTo>
                    <a:pt x="466" y="41"/>
                  </a:lnTo>
                  <a:lnTo>
                    <a:pt x="490" y="35"/>
                  </a:lnTo>
                  <a:lnTo>
                    <a:pt x="513" y="30"/>
                  </a:lnTo>
                  <a:lnTo>
                    <a:pt x="535" y="24"/>
                  </a:lnTo>
                  <a:lnTo>
                    <a:pt x="557" y="16"/>
                  </a:lnTo>
                  <a:lnTo>
                    <a:pt x="566" y="11"/>
                  </a:lnTo>
                  <a:lnTo>
                    <a:pt x="574" y="6"/>
                  </a:lnTo>
                  <a:lnTo>
                    <a:pt x="583" y="3"/>
                  </a:lnTo>
                  <a:lnTo>
                    <a:pt x="593" y="1"/>
                  </a:lnTo>
                  <a:lnTo>
                    <a:pt x="602" y="0"/>
                  </a:lnTo>
                  <a:lnTo>
                    <a:pt x="612" y="0"/>
                  </a:lnTo>
                  <a:lnTo>
                    <a:pt x="622" y="1"/>
                  </a:lnTo>
                  <a:lnTo>
                    <a:pt x="633" y="2"/>
                  </a:lnTo>
                  <a:lnTo>
                    <a:pt x="654" y="5"/>
                  </a:lnTo>
                  <a:lnTo>
                    <a:pt x="677" y="9"/>
                  </a:lnTo>
                  <a:lnTo>
                    <a:pt x="689" y="10"/>
                  </a:lnTo>
                  <a:lnTo>
                    <a:pt x="700" y="11"/>
                  </a:lnTo>
                  <a:lnTo>
                    <a:pt x="712" y="12"/>
                  </a:lnTo>
                  <a:lnTo>
                    <a:pt x="723" y="12"/>
                  </a:lnTo>
                  <a:lnTo>
                    <a:pt x="732" y="13"/>
                  </a:lnTo>
                  <a:lnTo>
                    <a:pt x="741" y="14"/>
                  </a:lnTo>
                  <a:lnTo>
                    <a:pt x="749" y="16"/>
                  </a:lnTo>
                  <a:lnTo>
                    <a:pt x="757" y="18"/>
                  </a:lnTo>
                  <a:lnTo>
                    <a:pt x="773" y="24"/>
                  </a:lnTo>
                  <a:lnTo>
                    <a:pt x="787" y="32"/>
                  </a:lnTo>
                  <a:lnTo>
                    <a:pt x="802" y="41"/>
                  </a:lnTo>
                  <a:lnTo>
                    <a:pt x="816" y="51"/>
                  </a:lnTo>
                  <a:lnTo>
                    <a:pt x="829" y="62"/>
                  </a:lnTo>
                  <a:lnTo>
                    <a:pt x="841" y="74"/>
                  </a:lnTo>
                  <a:lnTo>
                    <a:pt x="865" y="98"/>
                  </a:lnTo>
                  <a:lnTo>
                    <a:pt x="889" y="124"/>
                  </a:lnTo>
                  <a:lnTo>
                    <a:pt x="901" y="135"/>
                  </a:lnTo>
                  <a:lnTo>
                    <a:pt x="914" y="147"/>
                  </a:lnTo>
                  <a:lnTo>
                    <a:pt x="927" y="157"/>
                  </a:lnTo>
                  <a:lnTo>
                    <a:pt x="940" y="166"/>
                  </a:lnTo>
                  <a:close/>
                </a:path>
              </a:pathLst>
            </a:custGeom>
            <a:solidFill>
              <a:srgbClr val="C644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1" name="Freeform 15"/>
            <p:cNvSpPr>
              <a:spLocks/>
            </p:cNvSpPr>
            <p:nvPr/>
          </p:nvSpPr>
          <p:spPr bwMode="auto">
            <a:xfrm>
              <a:off x="3550" y="1823"/>
              <a:ext cx="4" cy="6"/>
            </a:xfrm>
            <a:custGeom>
              <a:avLst/>
              <a:gdLst>
                <a:gd name="T0" fmla="*/ 26 w 26"/>
                <a:gd name="T1" fmla="*/ 0 h 34"/>
                <a:gd name="T2" fmla="*/ 22 w 26"/>
                <a:gd name="T3" fmla="*/ 10 h 34"/>
                <a:gd name="T4" fmla="*/ 18 w 26"/>
                <a:gd name="T5" fmla="*/ 18 h 34"/>
                <a:gd name="T6" fmla="*/ 13 w 26"/>
                <a:gd name="T7" fmla="*/ 25 h 34"/>
                <a:gd name="T8" fmla="*/ 5 w 26"/>
                <a:gd name="T9" fmla="*/ 34 h 34"/>
                <a:gd name="T10" fmla="*/ 2 w 26"/>
                <a:gd name="T11" fmla="*/ 30 h 34"/>
                <a:gd name="T12" fmla="*/ 1 w 26"/>
                <a:gd name="T13" fmla="*/ 27 h 34"/>
                <a:gd name="T14" fmla="*/ 0 w 26"/>
                <a:gd name="T15" fmla="*/ 24 h 34"/>
                <a:gd name="T16" fmla="*/ 0 w 26"/>
                <a:gd name="T17" fmla="*/ 22 h 34"/>
                <a:gd name="T18" fmla="*/ 1 w 26"/>
                <a:gd name="T19" fmla="*/ 21 h 34"/>
                <a:gd name="T20" fmla="*/ 2 w 26"/>
                <a:gd name="T21" fmla="*/ 19 h 34"/>
                <a:gd name="T22" fmla="*/ 4 w 26"/>
                <a:gd name="T23" fmla="*/ 18 h 34"/>
                <a:gd name="T24" fmla="*/ 6 w 26"/>
                <a:gd name="T25" fmla="*/ 17 h 34"/>
                <a:gd name="T26" fmla="*/ 11 w 26"/>
                <a:gd name="T27" fmla="*/ 16 h 34"/>
                <a:gd name="T28" fmla="*/ 16 w 26"/>
                <a:gd name="T29" fmla="*/ 14 h 34"/>
                <a:gd name="T30" fmla="*/ 18 w 26"/>
                <a:gd name="T31" fmla="*/ 13 h 34"/>
                <a:gd name="T32" fmla="*/ 20 w 26"/>
                <a:gd name="T33" fmla="*/ 11 h 34"/>
                <a:gd name="T34" fmla="*/ 21 w 26"/>
                <a:gd name="T35" fmla="*/ 9 h 34"/>
                <a:gd name="T36" fmla="*/ 21 w 26"/>
                <a:gd name="T37" fmla="*/ 7 h 34"/>
                <a:gd name="T38" fmla="*/ 14 w 26"/>
                <a:gd name="T39" fmla="*/ 0 h 34"/>
                <a:gd name="T40" fmla="*/ 26 w 26"/>
                <a:gd name="T4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2" y="10"/>
                  </a:lnTo>
                  <a:lnTo>
                    <a:pt x="18" y="18"/>
                  </a:lnTo>
                  <a:lnTo>
                    <a:pt x="13" y="25"/>
                  </a:lnTo>
                  <a:lnTo>
                    <a:pt x="5" y="34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6" y="17"/>
                  </a:lnTo>
                  <a:lnTo>
                    <a:pt x="11" y="16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1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2" name="Freeform 16"/>
            <p:cNvSpPr>
              <a:spLocks/>
            </p:cNvSpPr>
            <p:nvPr/>
          </p:nvSpPr>
          <p:spPr bwMode="auto">
            <a:xfrm>
              <a:off x="3533" y="1851"/>
              <a:ext cx="304" cy="162"/>
            </a:xfrm>
            <a:custGeom>
              <a:avLst/>
              <a:gdLst>
                <a:gd name="T0" fmla="*/ 2067 w 2067"/>
                <a:gd name="T1" fmla="*/ 816 h 976"/>
                <a:gd name="T2" fmla="*/ 2062 w 2067"/>
                <a:gd name="T3" fmla="*/ 866 h 976"/>
                <a:gd name="T4" fmla="*/ 2035 w 2067"/>
                <a:gd name="T5" fmla="*/ 952 h 976"/>
                <a:gd name="T6" fmla="*/ 2013 w 2067"/>
                <a:gd name="T7" fmla="*/ 941 h 976"/>
                <a:gd name="T8" fmla="*/ 1987 w 2067"/>
                <a:gd name="T9" fmla="*/ 904 h 976"/>
                <a:gd name="T10" fmla="*/ 1954 w 2067"/>
                <a:gd name="T11" fmla="*/ 876 h 976"/>
                <a:gd name="T12" fmla="*/ 1888 w 2067"/>
                <a:gd name="T13" fmla="*/ 846 h 976"/>
                <a:gd name="T14" fmla="*/ 1778 w 2067"/>
                <a:gd name="T15" fmla="*/ 825 h 976"/>
                <a:gd name="T16" fmla="*/ 1699 w 2067"/>
                <a:gd name="T17" fmla="*/ 827 h 976"/>
                <a:gd name="T18" fmla="*/ 1663 w 2067"/>
                <a:gd name="T19" fmla="*/ 846 h 976"/>
                <a:gd name="T20" fmla="*/ 1544 w 2067"/>
                <a:gd name="T21" fmla="*/ 890 h 976"/>
                <a:gd name="T22" fmla="*/ 1344 w 2067"/>
                <a:gd name="T23" fmla="*/ 809 h 976"/>
                <a:gd name="T24" fmla="*/ 1141 w 2067"/>
                <a:gd name="T25" fmla="*/ 738 h 976"/>
                <a:gd name="T26" fmla="*/ 957 w 2067"/>
                <a:gd name="T27" fmla="*/ 692 h 976"/>
                <a:gd name="T28" fmla="*/ 849 w 2067"/>
                <a:gd name="T29" fmla="*/ 676 h 976"/>
                <a:gd name="T30" fmla="*/ 764 w 2067"/>
                <a:gd name="T31" fmla="*/ 647 h 976"/>
                <a:gd name="T32" fmla="*/ 749 w 2067"/>
                <a:gd name="T33" fmla="*/ 591 h 976"/>
                <a:gd name="T34" fmla="*/ 727 w 2067"/>
                <a:gd name="T35" fmla="*/ 552 h 976"/>
                <a:gd name="T36" fmla="*/ 693 w 2067"/>
                <a:gd name="T37" fmla="*/ 521 h 976"/>
                <a:gd name="T38" fmla="*/ 652 w 2067"/>
                <a:gd name="T39" fmla="*/ 497 h 976"/>
                <a:gd name="T40" fmla="*/ 609 w 2067"/>
                <a:gd name="T41" fmla="*/ 492 h 976"/>
                <a:gd name="T42" fmla="*/ 565 w 2067"/>
                <a:gd name="T43" fmla="*/ 504 h 976"/>
                <a:gd name="T44" fmla="*/ 526 w 2067"/>
                <a:gd name="T45" fmla="*/ 530 h 976"/>
                <a:gd name="T46" fmla="*/ 496 w 2067"/>
                <a:gd name="T47" fmla="*/ 567 h 976"/>
                <a:gd name="T48" fmla="*/ 464 w 2067"/>
                <a:gd name="T49" fmla="*/ 642 h 976"/>
                <a:gd name="T50" fmla="*/ 418 w 2067"/>
                <a:gd name="T51" fmla="*/ 704 h 976"/>
                <a:gd name="T52" fmla="*/ 358 w 2067"/>
                <a:gd name="T53" fmla="*/ 700 h 976"/>
                <a:gd name="T54" fmla="*/ 338 w 2067"/>
                <a:gd name="T55" fmla="*/ 684 h 976"/>
                <a:gd name="T56" fmla="*/ 323 w 2067"/>
                <a:gd name="T57" fmla="*/ 601 h 976"/>
                <a:gd name="T58" fmla="*/ 303 w 2067"/>
                <a:gd name="T59" fmla="*/ 559 h 976"/>
                <a:gd name="T60" fmla="*/ 265 w 2067"/>
                <a:gd name="T61" fmla="*/ 524 h 976"/>
                <a:gd name="T62" fmla="*/ 216 w 2067"/>
                <a:gd name="T63" fmla="*/ 509 h 976"/>
                <a:gd name="T64" fmla="*/ 187 w 2067"/>
                <a:gd name="T65" fmla="*/ 511 h 976"/>
                <a:gd name="T66" fmla="*/ 156 w 2067"/>
                <a:gd name="T67" fmla="*/ 530 h 976"/>
                <a:gd name="T68" fmla="*/ 120 w 2067"/>
                <a:gd name="T69" fmla="*/ 572 h 976"/>
                <a:gd name="T70" fmla="*/ 87 w 2067"/>
                <a:gd name="T71" fmla="*/ 630 h 976"/>
                <a:gd name="T72" fmla="*/ 50 w 2067"/>
                <a:gd name="T73" fmla="*/ 672 h 976"/>
                <a:gd name="T74" fmla="*/ 19 w 2067"/>
                <a:gd name="T75" fmla="*/ 548 h 976"/>
                <a:gd name="T76" fmla="*/ 2 w 2067"/>
                <a:gd name="T77" fmla="*/ 423 h 976"/>
                <a:gd name="T78" fmla="*/ 3 w 2067"/>
                <a:gd name="T79" fmla="*/ 292 h 976"/>
                <a:gd name="T80" fmla="*/ 47 w 2067"/>
                <a:gd name="T81" fmla="*/ 168 h 976"/>
                <a:gd name="T82" fmla="*/ 181 w 2067"/>
                <a:gd name="T83" fmla="*/ 88 h 976"/>
                <a:gd name="T84" fmla="*/ 270 w 2067"/>
                <a:gd name="T85" fmla="*/ 48 h 976"/>
                <a:gd name="T86" fmla="*/ 397 w 2067"/>
                <a:gd name="T87" fmla="*/ 16 h 976"/>
                <a:gd name="T88" fmla="*/ 543 w 2067"/>
                <a:gd name="T89" fmla="*/ 1 h 976"/>
                <a:gd name="T90" fmla="*/ 687 w 2067"/>
                <a:gd name="T91" fmla="*/ 5 h 976"/>
                <a:gd name="T92" fmla="*/ 831 w 2067"/>
                <a:gd name="T93" fmla="*/ 26 h 976"/>
                <a:gd name="T94" fmla="*/ 973 w 2067"/>
                <a:gd name="T95" fmla="*/ 61 h 976"/>
                <a:gd name="T96" fmla="*/ 1110 w 2067"/>
                <a:gd name="T97" fmla="*/ 107 h 976"/>
                <a:gd name="T98" fmla="*/ 1243 w 2067"/>
                <a:gd name="T99" fmla="*/ 164 h 976"/>
                <a:gd name="T100" fmla="*/ 1487 w 2067"/>
                <a:gd name="T101" fmla="*/ 305 h 976"/>
                <a:gd name="T102" fmla="*/ 1788 w 2067"/>
                <a:gd name="T103" fmla="*/ 522 h 976"/>
                <a:gd name="T104" fmla="*/ 1949 w 2067"/>
                <a:gd name="T105" fmla="*/ 66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7" h="976">
                  <a:moveTo>
                    <a:pt x="2060" y="776"/>
                  </a:moveTo>
                  <a:lnTo>
                    <a:pt x="2063" y="789"/>
                  </a:lnTo>
                  <a:lnTo>
                    <a:pt x="2066" y="803"/>
                  </a:lnTo>
                  <a:lnTo>
                    <a:pt x="2067" y="816"/>
                  </a:lnTo>
                  <a:lnTo>
                    <a:pt x="2067" y="829"/>
                  </a:lnTo>
                  <a:lnTo>
                    <a:pt x="2066" y="841"/>
                  </a:lnTo>
                  <a:lnTo>
                    <a:pt x="2065" y="854"/>
                  </a:lnTo>
                  <a:lnTo>
                    <a:pt x="2062" y="866"/>
                  </a:lnTo>
                  <a:lnTo>
                    <a:pt x="2059" y="880"/>
                  </a:lnTo>
                  <a:lnTo>
                    <a:pt x="2052" y="904"/>
                  </a:lnTo>
                  <a:lnTo>
                    <a:pt x="2044" y="928"/>
                  </a:lnTo>
                  <a:lnTo>
                    <a:pt x="2035" y="952"/>
                  </a:lnTo>
                  <a:lnTo>
                    <a:pt x="2028" y="976"/>
                  </a:lnTo>
                  <a:lnTo>
                    <a:pt x="2023" y="964"/>
                  </a:lnTo>
                  <a:lnTo>
                    <a:pt x="2018" y="952"/>
                  </a:lnTo>
                  <a:lnTo>
                    <a:pt x="2013" y="941"/>
                  </a:lnTo>
                  <a:lnTo>
                    <a:pt x="2007" y="931"/>
                  </a:lnTo>
                  <a:lnTo>
                    <a:pt x="2001" y="922"/>
                  </a:lnTo>
                  <a:lnTo>
                    <a:pt x="1994" y="913"/>
                  </a:lnTo>
                  <a:lnTo>
                    <a:pt x="1987" y="904"/>
                  </a:lnTo>
                  <a:lnTo>
                    <a:pt x="1979" y="897"/>
                  </a:lnTo>
                  <a:lnTo>
                    <a:pt x="1971" y="890"/>
                  </a:lnTo>
                  <a:lnTo>
                    <a:pt x="1963" y="883"/>
                  </a:lnTo>
                  <a:lnTo>
                    <a:pt x="1954" y="876"/>
                  </a:lnTo>
                  <a:lnTo>
                    <a:pt x="1945" y="871"/>
                  </a:lnTo>
                  <a:lnTo>
                    <a:pt x="1927" y="861"/>
                  </a:lnTo>
                  <a:lnTo>
                    <a:pt x="1908" y="852"/>
                  </a:lnTo>
                  <a:lnTo>
                    <a:pt x="1888" y="846"/>
                  </a:lnTo>
                  <a:lnTo>
                    <a:pt x="1867" y="840"/>
                  </a:lnTo>
                  <a:lnTo>
                    <a:pt x="1844" y="835"/>
                  </a:lnTo>
                  <a:lnTo>
                    <a:pt x="1822" y="831"/>
                  </a:lnTo>
                  <a:lnTo>
                    <a:pt x="1778" y="825"/>
                  </a:lnTo>
                  <a:lnTo>
                    <a:pt x="1733" y="819"/>
                  </a:lnTo>
                  <a:lnTo>
                    <a:pt x="1720" y="821"/>
                  </a:lnTo>
                  <a:lnTo>
                    <a:pt x="1709" y="823"/>
                  </a:lnTo>
                  <a:lnTo>
                    <a:pt x="1699" y="827"/>
                  </a:lnTo>
                  <a:lnTo>
                    <a:pt x="1689" y="831"/>
                  </a:lnTo>
                  <a:lnTo>
                    <a:pt x="1680" y="835"/>
                  </a:lnTo>
                  <a:lnTo>
                    <a:pt x="1671" y="840"/>
                  </a:lnTo>
                  <a:lnTo>
                    <a:pt x="1663" y="846"/>
                  </a:lnTo>
                  <a:lnTo>
                    <a:pt x="1655" y="852"/>
                  </a:lnTo>
                  <a:lnTo>
                    <a:pt x="1624" y="880"/>
                  </a:lnTo>
                  <a:lnTo>
                    <a:pt x="1594" y="909"/>
                  </a:lnTo>
                  <a:lnTo>
                    <a:pt x="1544" y="890"/>
                  </a:lnTo>
                  <a:lnTo>
                    <a:pt x="1495" y="869"/>
                  </a:lnTo>
                  <a:lnTo>
                    <a:pt x="1444" y="849"/>
                  </a:lnTo>
                  <a:lnTo>
                    <a:pt x="1395" y="829"/>
                  </a:lnTo>
                  <a:lnTo>
                    <a:pt x="1344" y="809"/>
                  </a:lnTo>
                  <a:lnTo>
                    <a:pt x="1294" y="791"/>
                  </a:lnTo>
                  <a:lnTo>
                    <a:pt x="1244" y="772"/>
                  </a:lnTo>
                  <a:lnTo>
                    <a:pt x="1192" y="755"/>
                  </a:lnTo>
                  <a:lnTo>
                    <a:pt x="1141" y="738"/>
                  </a:lnTo>
                  <a:lnTo>
                    <a:pt x="1088" y="723"/>
                  </a:lnTo>
                  <a:lnTo>
                    <a:pt x="1036" y="710"/>
                  </a:lnTo>
                  <a:lnTo>
                    <a:pt x="984" y="698"/>
                  </a:lnTo>
                  <a:lnTo>
                    <a:pt x="957" y="692"/>
                  </a:lnTo>
                  <a:lnTo>
                    <a:pt x="930" y="688"/>
                  </a:lnTo>
                  <a:lnTo>
                    <a:pt x="903" y="683"/>
                  </a:lnTo>
                  <a:lnTo>
                    <a:pt x="876" y="679"/>
                  </a:lnTo>
                  <a:lnTo>
                    <a:pt x="849" y="676"/>
                  </a:lnTo>
                  <a:lnTo>
                    <a:pt x="821" y="673"/>
                  </a:lnTo>
                  <a:lnTo>
                    <a:pt x="794" y="671"/>
                  </a:lnTo>
                  <a:lnTo>
                    <a:pt x="766" y="670"/>
                  </a:lnTo>
                  <a:lnTo>
                    <a:pt x="764" y="647"/>
                  </a:lnTo>
                  <a:lnTo>
                    <a:pt x="759" y="624"/>
                  </a:lnTo>
                  <a:lnTo>
                    <a:pt x="756" y="613"/>
                  </a:lnTo>
                  <a:lnTo>
                    <a:pt x="753" y="602"/>
                  </a:lnTo>
                  <a:lnTo>
                    <a:pt x="749" y="591"/>
                  </a:lnTo>
                  <a:lnTo>
                    <a:pt x="745" y="581"/>
                  </a:lnTo>
                  <a:lnTo>
                    <a:pt x="740" y="571"/>
                  </a:lnTo>
                  <a:lnTo>
                    <a:pt x="734" y="561"/>
                  </a:lnTo>
                  <a:lnTo>
                    <a:pt x="727" y="552"/>
                  </a:lnTo>
                  <a:lnTo>
                    <a:pt x="720" y="543"/>
                  </a:lnTo>
                  <a:lnTo>
                    <a:pt x="711" y="535"/>
                  </a:lnTo>
                  <a:lnTo>
                    <a:pt x="703" y="528"/>
                  </a:lnTo>
                  <a:lnTo>
                    <a:pt x="693" y="521"/>
                  </a:lnTo>
                  <a:lnTo>
                    <a:pt x="683" y="515"/>
                  </a:lnTo>
                  <a:lnTo>
                    <a:pt x="673" y="508"/>
                  </a:lnTo>
                  <a:lnTo>
                    <a:pt x="662" y="502"/>
                  </a:lnTo>
                  <a:lnTo>
                    <a:pt x="652" y="497"/>
                  </a:lnTo>
                  <a:lnTo>
                    <a:pt x="641" y="494"/>
                  </a:lnTo>
                  <a:lnTo>
                    <a:pt x="630" y="492"/>
                  </a:lnTo>
                  <a:lnTo>
                    <a:pt x="620" y="491"/>
                  </a:lnTo>
                  <a:lnTo>
                    <a:pt x="609" y="492"/>
                  </a:lnTo>
                  <a:lnTo>
                    <a:pt x="598" y="493"/>
                  </a:lnTo>
                  <a:lnTo>
                    <a:pt x="587" y="495"/>
                  </a:lnTo>
                  <a:lnTo>
                    <a:pt x="575" y="499"/>
                  </a:lnTo>
                  <a:lnTo>
                    <a:pt x="565" y="504"/>
                  </a:lnTo>
                  <a:lnTo>
                    <a:pt x="555" y="509"/>
                  </a:lnTo>
                  <a:lnTo>
                    <a:pt x="545" y="515"/>
                  </a:lnTo>
                  <a:lnTo>
                    <a:pt x="535" y="522"/>
                  </a:lnTo>
                  <a:lnTo>
                    <a:pt x="526" y="530"/>
                  </a:lnTo>
                  <a:lnTo>
                    <a:pt x="517" y="538"/>
                  </a:lnTo>
                  <a:lnTo>
                    <a:pt x="510" y="548"/>
                  </a:lnTo>
                  <a:lnTo>
                    <a:pt x="503" y="557"/>
                  </a:lnTo>
                  <a:lnTo>
                    <a:pt x="496" y="567"/>
                  </a:lnTo>
                  <a:lnTo>
                    <a:pt x="490" y="577"/>
                  </a:lnTo>
                  <a:lnTo>
                    <a:pt x="480" y="598"/>
                  </a:lnTo>
                  <a:lnTo>
                    <a:pt x="471" y="619"/>
                  </a:lnTo>
                  <a:lnTo>
                    <a:pt x="464" y="642"/>
                  </a:lnTo>
                  <a:lnTo>
                    <a:pt x="456" y="664"/>
                  </a:lnTo>
                  <a:lnTo>
                    <a:pt x="450" y="686"/>
                  </a:lnTo>
                  <a:lnTo>
                    <a:pt x="445" y="708"/>
                  </a:lnTo>
                  <a:lnTo>
                    <a:pt x="418" y="704"/>
                  </a:lnTo>
                  <a:lnTo>
                    <a:pt x="391" y="699"/>
                  </a:lnTo>
                  <a:lnTo>
                    <a:pt x="377" y="698"/>
                  </a:lnTo>
                  <a:lnTo>
                    <a:pt x="364" y="699"/>
                  </a:lnTo>
                  <a:lnTo>
                    <a:pt x="358" y="700"/>
                  </a:lnTo>
                  <a:lnTo>
                    <a:pt x="351" y="702"/>
                  </a:lnTo>
                  <a:lnTo>
                    <a:pt x="345" y="705"/>
                  </a:lnTo>
                  <a:lnTo>
                    <a:pt x="340" y="708"/>
                  </a:lnTo>
                  <a:lnTo>
                    <a:pt x="338" y="684"/>
                  </a:lnTo>
                  <a:lnTo>
                    <a:pt x="336" y="660"/>
                  </a:lnTo>
                  <a:lnTo>
                    <a:pt x="332" y="637"/>
                  </a:lnTo>
                  <a:lnTo>
                    <a:pt x="327" y="612"/>
                  </a:lnTo>
                  <a:lnTo>
                    <a:pt x="323" y="601"/>
                  </a:lnTo>
                  <a:lnTo>
                    <a:pt x="319" y="590"/>
                  </a:lnTo>
                  <a:lnTo>
                    <a:pt x="315" y="579"/>
                  </a:lnTo>
                  <a:lnTo>
                    <a:pt x="309" y="569"/>
                  </a:lnTo>
                  <a:lnTo>
                    <a:pt x="303" y="559"/>
                  </a:lnTo>
                  <a:lnTo>
                    <a:pt x="295" y="549"/>
                  </a:lnTo>
                  <a:lnTo>
                    <a:pt x="287" y="540"/>
                  </a:lnTo>
                  <a:lnTo>
                    <a:pt x="277" y="531"/>
                  </a:lnTo>
                  <a:lnTo>
                    <a:pt x="265" y="524"/>
                  </a:lnTo>
                  <a:lnTo>
                    <a:pt x="252" y="518"/>
                  </a:lnTo>
                  <a:lnTo>
                    <a:pt x="238" y="513"/>
                  </a:lnTo>
                  <a:lnTo>
                    <a:pt x="224" y="510"/>
                  </a:lnTo>
                  <a:lnTo>
                    <a:pt x="216" y="509"/>
                  </a:lnTo>
                  <a:lnTo>
                    <a:pt x="209" y="509"/>
                  </a:lnTo>
                  <a:lnTo>
                    <a:pt x="201" y="509"/>
                  </a:lnTo>
                  <a:lnTo>
                    <a:pt x="194" y="510"/>
                  </a:lnTo>
                  <a:lnTo>
                    <a:pt x="187" y="511"/>
                  </a:lnTo>
                  <a:lnTo>
                    <a:pt x="180" y="514"/>
                  </a:lnTo>
                  <a:lnTo>
                    <a:pt x="173" y="516"/>
                  </a:lnTo>
                  <a:lnTo>
                    <a:pt x="166" y="520"/>
                  </a:lnTo>
                  <a:lnTo>
                    <a:pt x="156" y="530"/>
                  </a:lnTo>
                  <a:lnTo>
                    <a:pt x="146" y="540"/>
                  </a:lnTo>
                  <a:lnTo>
                    <a:pt x="137" y="550"/>
                  </a:lnTo>
                  <a:lnTo>
                    <a:pt x="128" y="561"/>
                  </a:lnTo>
                  <a:lnTo>
                    <a:pt x="120" y="572"/>
                  </a:lnTo>
                  <a:lnTo>
                    <a:pt x="113" y="583"/>
                  </a:lnTo>
                  <a:lnTo>
                    <a:pt x="106" y="594"/>
                  </a:lnTo>
                  <a:lnTo>
                    <a:pt x="99" y="605"/>
                  </a:lnTo>
                  <a:lnTo>
                    <a:pt x="87" y="630"/>
                  </a:lnTo>
                  <a:lnTo>
                    <a:pt x="76" y="654"/>
                  </a:lnTo>
                  <a:lnTo>
                    <a:pt x="67" y="678"/>
                  </a:lnTo>
                  <a:lnTo>
                    <a:pt x="60" y="704"/>
                  </a:lnTo>
                  <a:lnTo>
                    <a:pt x="50" y="672"/>
                  </a:lnTo>
                  <a:lnTo>
                    <a:pt x="41" y="641"/>
                  </a:lnTo>
                  <a:lnTo>
                    <a:pt x="33" y="609"/>
                  </a:lnTo>
                  <a:lnTo>
                    <a:pt x="25" y="578"/>
                  </a:lnTo>
                  <a:lnTo>
                    <a:pt x="19" y="548"/>
                  </a:lnTo>
                  <a:lnTo>
                    <a:pt x="13" y="517"/>
                  </a:lnTo>
                  <a:lnTo>
                    <a:pt x="8" y="485"/>
                  </a:lnTo>
                  <a:lnTo>
                    <a:pt x="5" y="454"/>
                  </a:lnTo>
                  <a:lnTo>
                    <a:pt x="2" y="423"/>
                  </a:lnTo>
                  <a:lnTo>
                    <a:pt x="1" y="391"/>
                  </a:lnTo>
                  <a:lnTo>
                    <a:pt x="0" y="358"/>
                  </a:lnTo>
                  <a:lnTo>
                    <a:pt x="1" y="326"/>
                  </a:lnTo>
                  <a:lnTo>
                    <a:pt x="3" y="292"/>
                  </a:lnTo>
                  <a:lnTo>
                    <a:pt x="6" y="259"/>
                  </a:lnTo>
                  <a:lnTo>
                    <a:pt x="11" y="223"/>
                  </a:lnTo>
                  <a:lnTo>
                    <a:pt x="16" y="187"/>
                  </a:lnTo>
                  <a:lnTo>
                    <a:pt x="47" y="168"/>
                  </a:lnTo>
                  <a:lnTo>
                    <a:pt x="79" y="149"/>
                  </a:lnTo>
                  <a:lnTo>
                    <a:pt x="113" y="128"/>
                  </a:lnTo>
                  <a:lnTo>
                    <a:pt x="146" y="107"/>
                  </a:lnTo>
                  <a:lnTo>
                    <a:pt x="181" y="88"/>
                  </a:lnTo>
                  <a:lnTo>
                    <a:pt x="217" y="70"/>
                  </a:lnTo>
                  <a:lnTo>
                    <a:pt x="235" y="62"/>
                  </a:lnTo>
                  <a:lnTo>
                    <a:pt x="253" y="55"/>
                  </a:lnTo>
                  <a:lnTo>
                    <a:pt x="270" y="48"/>
                  </a:lnTo>
                  <a:lnTo>
                    <a:pt x="288" y="42"/>
                  </a:lnTo>
                  <a:lnTo>
                    <a:pt x="324" y="32"/>
                  </a:lnTo>
                  <a:lnTo>
                    <a:pt x="361" y="24"/>
                  </a:lnTo>
                  <a:lnTo>
                    <a:pt x="397" y="16"/>
                  </a:lnTo>
                  <a:lnTo>
                    <a:pt x="433" y="11"/>
                  </a:lnTo>
                  <a:lnTo>
                    <a:pt x="470" y="6"/>
                  </a:lnTo>
                  <a:lnTo>
                    <a:pt x="506" y="3"/>
                  </a:lnTo>
                  <a:lnTo>
                    <a:pt x="543" y="1"/>
                  </a:lnTo>
                  <a:lnTo>
                    <a:pt x="579" y="0"/>
                  </a:lnTo>
                  <a:lnTo>
                    <a:pt x="616" y="1"/>
                  </a:lnTo>
                  <a:lnTo>
                    <a:pt x="652" y="3"/>
                  </a:lnTo>
                  <a:lnTo>
                    <a:pt x="687" y="5"/>
                  </a:lnTo>
                  <a:lnTo>
                    <a:pt x="724" y="9"/>
                  </a:lnTo>
                  <a:lnTo>
                    <a:pt x="760" y="14"/>
                  </a:lnTo>
                  <a:lnTo>
                    <a:pt x="796" y="19"/>
                  </a:lnTo>
                  <a:lnTo>
                    <a:pt x="831" y="26"/>
                  </a:lnTo>
                  <a:lnTo>
                    <a:pt x="867" y="34"/>
                  </a:lnTo>
                  <a:lnTo>
                    <a:pt x="902" y="42"/>
                  </a:lnTo>
                  <a:lnTo>
                    <a:pt x="937" y="51"/>
                  </a:lnTo>
                  <a:lnTo>
                    <a:pt x="973" y="61"/>
                  </a:lnTo>
                  <a:lnTo>
                    <a:pt x="1007" y="72"/>
                  </a:lnTo>
                  <a:lnTo>
                    <a:pt x="1042" y="83"/>
                  </a:lnTo>
                  <a:lnTo>
                    <a:pt x="1076" y="95"/>
                  </a:lnTo>
                  <a:lnTo>
                    <a:pt x="1110" y="107"/>
                  </a:lnTo>
                  <a:lnTo>
                    <a:pt x="1144" y="121"/>
                  </a:lnTo>
                  <a:lnTo>
                    <a:pt x="1177" y="135"/>
                  </a:lnTo>
                  <a:lnTo>
                    <a:pt x="1210" y="149"/>
                  </a:lnTo>
                  <a:lnTo>
                    <a:pt x="1243" y="164"/>
                  </a:lnTo>
                  <a:lnTo>
                    <a:pt x="1275" y="179"/>
                  </a:lnTo>
                  <a:lnTo>
                    <a:pt x="1338" y="210"/>
                  </a:lnTo>
                  <a:lnTo>
                    <a:pt x="1400" y="242"/>
                  </a:lnTo>
                  <a:lnTo>
                    <a:pt x="1487" y="305"/>
                  </a:lnTo>
                  <a:lnTo>
                    <a:pt x="1573" y="366"/>
                  </a:lnTo>
                  <a:lnTo>
                    <a:pt x="1660" y="428"/>
                  </a:lnTo>
                  <a:lnTo>
                    <a:pt x="1746" y="490"/>
                  </a:lnTo>
                  <a:lnTo>
                    <a:pt x="1788" y="522"/>
                  </a:lnTo>
                  <a:lnTo>
                    <a:pt x="1829" y="555"/>
                  </a:lnTo>
                  <a:lnTo>
                    <a:pt x="1871" y="588"/>
                  </a:lnTo>
                  <a:lnTo>
                    <a:pt x="1910" y="623"/>
                  </a:lnTo>
                  <a:lnTo>
                    <a:pt x="1949" y="660"/>
                  </a:lnTo>
                  <a:lnTo>
                    <a:pt x="1988" y="696"/>
                  </a:lnTo>
                  <a:lnTo>
                    <a:pt x="2024" y="735"/>
                  </a:lnTo>
                  <a:lnTo>
                    <a:pt x="2060" y="776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4" name="Freeform 18"/>
            <p:cNvSpPr>
              <a:spLocks/>
            </p:cNvSpPr>
            <p:nvPr/>
          </p:nvSpPr>
          <p:spPr bwMode="auto">
            <a:xfrm>
              <a:off x="3681" y="1873"/>
              <a:ext cx="7" cy="10"/>
            </a:xfrm>
            <a:custGeom>
              <a:avLst/>
              <a:gdLst>
                <a:gd name="T0" fmla="*/ 50 w 50"/>
                <a:gd name="T1" fmla="*/ 44 h 56"/>
                <a:gd name="T2" fmla="*/ 48 w 50"/>
                <a:gd name="T3" fmla="*/ 47 h 56"/>
                <a:gd name="T4" fmla="*/ 46 w 50"/>
                <a:gd name="T5" fmla="*/ 50 h 56"/>
                <a:gd name="T6" fmla="*/ 44 w 50"/>
                <a:gd name="T7" fmla="*/ 52 h 56"/>
                <a:gd name="T8" fmla="*/ 41 w 50"/>
                <a:gd name="T9" fmla="*/ 53 h 56"/>
                <a:gd name="T10" fmla="*/ 36 w 50"/>
                <a:gd name="T11" fmla="*/ 55 h 56"/>
                <a:gd name="T12" fmla="*/ 30 w 50"/>
                <a:gd name="T13" fmla="*/ 56 h 56"/>
                <a:gd name="T14" fmla="*/ 23 w 50"/>
                <a:gd name="T15" fmla="*/ 55 h 56"/>
                <a:gd name="T16" fmla="*/ 17 w 50"/>
                <a:gd name="T17" fmla="*/ 53 h 56"/>
                <a:gd name="T18" fmla="*/ 11 w 50"/>
                <a:gd name="T19" fmla="*/ 51 h 56"/>
                <a:gd name="T20" fmla="*/ 6 w 50"/>
                <a:gd name="T21" fmla="*/ 48 h 56"/>
                <a:gd name="T22" fmla="*/ 3 w 50"/>
                <a:gd name="T23" fmla="*/ 42 h 56"/>
                <a:gd name="T24" fmla="*/ 1 w 50"/>
                <a:gd name="T25" fmla="*/ 34 h 56"/>
                <a:gd name="T26" fmla="*/ 0 w 50"/>
                <a:gd name="T27" fmla="*/ 26 h 56"/>
                <a:gd name="T28" fmla="*/ 1 w 50"/>
                <a:gd name="T29" fmla="*/ 18 h 56"/>
                <a:gd name="T30" fmla="*/ 2 w 50"/>
                <a:gd name="T31" fmla="*/ 15 h 56"/>
                <a:gd name="T32" fmla="*/ 4 w 50"/>
                <a:gd name="T33" fmla="*/ 11 h 56"/>
                <a:gd name="T34" fmla="*/ 6 w 50"/>
                <a:gd name="T35" fmla="*/ 8 h 56"/>
                <a:gd name="T36" fmla="*/ 8 w 50"/>
                <a:gd name="T37" fmla="*/ 6 h 56"/>
                <a:gd name="T38" fmla="*/ 11 w 50"/>
                <a:gd name="T39" fmla="*/ 3 h 56"/>
                <a:gd name="T40" fmla="*/ 14 w 50"/>
                <a:gd name="T41" fmla="*/ 2 h 56"/>
                <a:gd name="T42" fmla="*/ 18 w 50"/>
                <a:gd name="T43" fmla="*/ 1 h 56"/>
                <a:gd name="T44" fmla="*/ 22 w 50"/>
                <a:gd name="T45" fmla="*/ 0 h 56"/>
                <a:gd name="T46" fmla="*/ 27 w 50"/>
                <a:gd name="T47" fmla="*/ 0 h 56"/>
                <a:gd name="T48" fmla="*/ 31 w 50"/>
                <a:gd name="T49" fmla="*/ 1 h 56"/>
                <a:gd name="T50" fmla="*/ 35 w 50"/>
                <a:gd name="T51" fmla="*/ 2 h 56"/>
                <a:gd name="T52" fmla="*/ 38 w 50"/>
                <a:gd name="T53" fmla="*/ 3 h 56"/>
                <a:gd name="T54" fmla="*/ 41 w 50"/>
                <a:gd name="T55" fmla="*/ 5 h 56"/>
                <a:gd name="T56" fmla="*/ 43 w 50"/>
                <a:gd name="T57" fmla="*/ 7 h 56"/>
                <a:gd name="T58" fmla="*/ 45 w 50"/>
                <a:gd name="T59" fmla="*/ 10 h 56"/>
                <a:gd name="T60" fmla="*/ 47 w 50"/>
                <a:gd name="T61" fmla="*/ 13 h 56"/>
                <a:gd name="T62" fmla="*/ 49 w 50"/>
                <a:gd name="T63" fmla="*/ 19 h 56"/>
                <a:gd name="T64" fmla="*/ 50 w 50"/>
                <a:gd name="T65" fmla="*/ 27 h 56"/>
                <a:gd name="T66" fmla="*/ 50 w 50"/>
                <a:gd name="T67" fmla="*/ 35 h 56"/>
                <a:gd name="T68" fmla="*/ 50 w 50"/>
                <a:gd name="T69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6">
                  <a:moveTo>
                    <a:pt x="50" y="44"/>
                  </a:moveTo>
                  <a:lnTo>
                    <a:pt x="48" y="47"/>
                  </a:lnTo>
                  <a:lnTo>
                    <a:pt x="46" y="50"/>
                  </a:lnTo>
                  <a:lnTo>
                    <a:pt x="44" y="52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6"/>
                  </a:lnTo>
                  <a:lnTo>
                    <a:pt x="23" y="55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6" y="48"/>
                  </a:lnTo>
                  <a:lnTo>
                    <a:pt x="3" y="42"/>
                  </a:lnTo>
                  <a:lnTo>
                    <a:pt x="1" y="34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5" y="10"/>
                  </a:lnTo>
                  <a:lnTo>
                    <a:pt x="47" y="13"/>
                  </a:lnTo>
                  <a:lnTo>
                    <a:pt x="49" y="19"/>
                  </a:lnTo>
                  <a:lnTo>
                    <a:pt x="50" y="27"/>
                  </a:lnTo>
                  <a:lnTo>
                    <a:pt x="50" y="35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5" name="Freeform 19"/>
            <p:cNvSpPr>
              <a:spLocks/>
            </p:cNvSpPr>
            <p:nvPr/>
          </p:nvSpPr>
          <p:spPr bwMode="auto">
            <a:xfrm>
              <a:off x="3613" y="1891"/>
              <a:ext cx="31" cy="27"/>
            </a:xfrm>
            <a:custGeom>
              <a:avLst/>
              <a:gdLst>
                <a:gd name="T0" fmla="*/ 217 w 217"/>
                <a:gd name="T1" fmla="*/ 116 h 162"/>
                <a:gd name="T2" fmla="*/ 217 w 217"/>
                <a:gd name="T3" fmla="*/ 160 h 162"/>
                <a:gd name="T4" fmla="*/ 208 w 217"/>
                <a:gd name="T5" fmla="*/ 160 h 162"/>
                <a:gd name="T6" fmla="*/ 200 w 217"/>
                <a:gd name="T7" fmla="*/ 159 h 162"/>
                <a:gd name="T8" fmla="*/ 193 w 217"/>
                <a:gd name="T9" fmla="*/ 156 h 162"/>
                <a:gd name="T10" fmla="*/ 187 w 217"/>
                <a:gd name="T11" fmla="*/ 152 h 162"/>
                <a:gd name="T12" fmla="*/ 181 w 217"/>
                <a:gd name="T13" fmla="*/ 147 h 162"/>
                <a:gd name="T14" fmla="*/ 176 w 217"/>
                <a:gd name="T15" fmla="*/ 141 h 162"/>
                <a:gd name="T16" fmla="*/ 170 w 217"/>
                <a:gd name="T17" fmla="*/ 133 h 162"/>
                <a:gd name="T18" fmla="*/ 165 w 217"/>
                <a:gd name="T19" fmla="*/ 126 h 162"/>
                <a:gd name="T20" fmla="*/ 155 w 217"/>
                <a:gd name="T21" fmla="*/ 111 h 162"/>
                <a:gd name="T22" fmla="*/ 144 w 217"/>
                <a:gd name="T23" fmla="*/ 95 h 162"/>
                <a:gd name="T24" fmla="*/ 138 w 217"/>
                <a:gd name="T25" fmla="*/ 87 h 162"/>
                <a:gd name="T26" fmla="*/ 132 w 217"/>
                <a:gd name="T27" fmla="*/ 80 h 162"/>
                <a:gd name="T28" fmla="*/ 125 w 217"/>
                <a:gd name="T29" fmla="*/ 72 h 162"/>
                <a:gd name="T30" fmla="*/ 117 w 217"/>
                <a:gd name="T31" fmla="*/ 66 h 162"/>
                <a:gd name="T32" fmla="*/ 108 w 217"/>
                <a:gd name="T33" fmla="*/ 71 h 162"/>
                <a:gd name="T34" fmla="*/ 100 w 217"/>
                <a:gd name="T35" fmla="*/ 78 h 162"/>
                <a:gd name="T36" fmla="*/ 93 w 217"/>
                <a:gd name="T37" fmla="*/ 86 h 162"/>
                <a:gd name="T38" fmla="*/ 87 w 217"/>
                <a:gd name="T39" fmla="*/ 95 h 162"/>
                <a:gd name="T40" fmla="*/ 75 w 217"/>
                <a:gd name="T41" fmla="*/ 113 h 162"/>
                <a:gd name="T42" fmla="*/ 64 w 217"/>
                <a:gd name="T43" fmla="*/ 132 h 162"/>
                <a:gd name="T44" fmla="*/ 59 w 217"/>
                <a:gd name="T45" fmla="*/ 141 h 162"/>
                <a:gd name="T46" fmla="*/ 53 w 217"/>
                <a:gd name="T47" fmla="*/ 148 h 162"/>
                <a:gd name="T48" fmla="*/ 46 w 217"/>
                <a:gd name="T49" fmla="*/ 154 h 162"/>
                <a:gd name="T50" fmla="*/ 39 w 217"/>
                <a:gd name="T51" fmla="*/ 159 h 162"/>
                <a:gd name="T52" fmla="*/ 35 w 217"/>
                <a:gd name="T53" fmla="*/ 161 h 162"/>
                <a:gd name="T54" fmla="*/ 31 w 217"/>
                <a:gd name="T55" fmla="*/ 162 h 162"/>
                <a:gd name="T56" fmla="*/ 27 w 217"/>
                <a:gd name="T57" fmla="*/ 162 h 162"/>
                <a:gd name="T58" fmla="*/ 22 w 217"/>
                <a:gd name="T59" fmla="*/ 162 h 162"/>
                <a:gd name="T60" fmla="*/ 18 w 217"/>
                <a:gd name="T61" fmla="*/ 162 h 162"/>
                <a:gd name="T62" fmla="*/ 13 w 217"/>
                <a:gd name="T63" fmla="*/ 160 h 162"/>
                <a:gd name="T64" fmla="*/ 7 w 217"/>
                <a:gd name="T65" fmla="*/ 159 h 162"/>
                <a:gd name="T66" fmla="*/ 2 w 217"/>
                <a:gd name="T67" fmla="*/ 156 h 162"/>
                <a:gd name="T68" fmla="*/ 0 w 217"/>
                <a:gd name="T69" fmla="*/ 147 h 162"/>
                <a:gd name="T70" fmla="*/ 0 w 217"/>
                <a:gd name="T71" fmla="*/ 138 h 162"/>
                <a:gd name="T72" fmla="*/ 1 w 217"/>
                <a:gd name="T73" fmla="*/ 128 h 162"/>
                <a:gd name="T74" fmla="*/ 3 w 217"/>
                <a:gd name="T75" fmla="*/ 119 h 162"/>
                <a:gd name="T76" fmla="*/ 9 w 217"/>
                <a:gd name="T77" fmla="*/ 102 h 162"/>
                <a:gd name="T78" fmla="*/ 16 w 217"/>
                <a:gd name="T79" fmla="*/ 86 h 162"/>
                <a:gd name="T80" fmla="*/ 19 w 217"/>
                <a:gd name="T81" fmla="*/ 78 h 162"/>
                <a:gd name="T82" fmla="*/ 22 w 217"/>
                <a:gd name="T83" fmla="*/ 70 h 162"/>
                <a:gd name="T84" fmla="*/ 24 w 217"/>
                <a:gd name="T85" fmla="*/ 62 h 162"/>
                <a:gd name="T86" fmla="*/ 25 w 217"/>
                <a:gd name="T87" fmla="*/ 54 h 162"/>
                <a:gd name="T88" fmla="*/ 26 w 217"/>
                <a:gd name="T89" fmla="*/ 46 h 162"/>
                <a:gd name="T90" fmla="*/ 25 w 217"/>
                <a:gd name="T91" fmla="*/ 38 h 162"/>
                <a:gd name="T92" fmla="*/ 22 w 217"/>
                <a:gd name="T93" fmla="*/ 30 h 162"/>
                <a:gd name="T94" fmla="*/ 18 w 217"/>
                <a:gd name="T95" fmla="*/ 22 h 162"/>
                <a:gd name="T96" fmla="*/ 21 w 217"/>
                <a:gd name="T97" fmla="*/ 15 h 162"/>
                <a:gd name="T98" fmla="*/ 26 w 217"/>
                <a:gd name="T99" fmla="*/ 8 h 162"/>
                <a:gd name="T100" fmla="*/ 31 w 217"/>
                <a:gd name="T101" fmla="*/ 4 h 162"/>
                <a:gd name="T102" fmla="*/ 37 w 217"/>
                <a:gd name="T103" fmla="*/ 2 h 162"/>
                <a:gd name="T104" fmla="*/ 43 w 217"/>
                <a:gd name="T105" fmla="*/ 0 h 162"/>
                <a:gd name="T106" fmla="*/ 51 w 217"/>
                <a:gd name="T107" fmla="*/ 0 h 162"/>
                <a:gd name="T108" fmla="*/ 58 w 217"/>
                <a:gd name="T109" fmla="*/ 0 h 162"/>
                <a:gd name="T110" fmla="*/ 66 w 217"/>
                <a:gd name="T111" fmla="*/ 1 h 162"/>
                <a:gd name="T112" fmla="*/ 82 w 217"/>
                <a:gd name="T113" fmla="*/ 4 h 162"/>
                <a:gd name="T114" fmla="*/ 98 w 217"/>
                <a:gd name="T115" fmla="*/ 7 h 162"/>
                <a:gd name="T116" fmla="*/ 106 w 217"/>
                <a:gd name="T117" fmla="*/ 9 h 162"/>
                <a:gd name="T118" fmla="*/ 114 w 217"/>
                <a:gd name="T119" fmla="*/ 10 h 162"/>
                <a:gd name="T120" fmla="*/ 122 w 217"/>
                <a:gd name="T121" fmla="*/ 10 h 162"/>
                <a:gd name="T122" fmla="*/ 129 w 217"/>
                <a:gd name="T123" fmla="*/ 10 h 162"/>
                <a:gd name="T124" fmla="*/ 217 w 217"/>
                <a:gd name="T125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7" h="162">
                  <a:moveTo>
                    <a:pt x="217" y="116"/>
                  </a:moveTo>
                  <a:lnTo>
                    <a:pt x="217" y="160"/>
                  </a:lnTo>
                  <a:lnTo>
                    <a:pt x="208" y="160"/>
                  </a:lnTo>
                  <a:lnTo>
                    <a:pt x="200" y="159"/>
                  </a:lnTo>
                  <a:lnTo>
                    <a:pt x="193" y="156"/>
                  </a:lnTo>
                  <a:lnTo>
                    <a:pt x="187" y="152"/>
                  </a:lnTo>
                  <a:lnTo>
                    <a:pt x="181" y="147"/>
                  </a:lnTo>
                  <a:lnTo>
                    <a:pt x="176" y="141"/>
                  </a:lnTo>
                  <a:lnTo>
                    <a:pt x="170" y="133"/>
                  </a:lnTo>
                  <a:lnTo>
                    <a:pt x="165" y="126"/>
                  </a:lnTo>
                  <a:lnTo>
                    <a:pt x="155" y="111"/>
                  </a:lnTo>
                  <a:lnTo>
                    <a:pt x="144" y="95"/>
                  </a:lnTo>
                  <a:lnTo>
                    <a:pt x="138" y="87"/>
                  </a:lnTo>
                  <a:lnTo>
                    <a:pt x="132" y="80"/>
                  </a:lnTo>
                  <a:lnTo>
                    <a:pt x="125" y="72"/>
                  </a:lnTo>
                  <a:lnTo>
                    <a:pt x="117" y="66"/>
                  </a:lnTo>
                  <a:lnTo>
                    <a:pt x="108" y="71"/>
                  </a:lnTo>
                  <a:lnTo>
                    <a:pt x="100" y="78"/>
                  </a:lnTo>
                  <a:lnTo>
                    <a:pt x="93" y="86"/>
                  </a:lnTo>
                  <a:lnTo>
                    <a:pt x="87" y="95"/>
                  </a:lnTo>
                  <a:lnTo>
                    <a:pt x="75" y="113"/>
                  </a:lnTo>
                  <a:lnTo>
                    <a:pt x="64" y="132"/>
                  </a:lnTo>
                  <a:lnTo>
                    <a:pt x="59" y="141"/>
                  </a:lnTo>
                  <a:lnTo>
                    <a:pt x="53" y="148"/>
                  </a:lnTo>
                  <a:lnTo>
                    <a:pt x="46" y="154"/>
                  </a:lnTo>
                  <a:lnTo>
                    <a:pt x="39" y="159"/>
                  </a:lnTo>
                  <a:lnTo>
                    <a:pt x="35" y="161"/>
                  </a:lnTo>
                  <a:lnTo>
                    <a:pt x="31" y="162"/>
                  </a:lnTo>
                  <a:lnTo>
                    <a:pt x="27" y="162"/>
                  </a:lnTo>
                  <a:lnTo>
                    <a:pt x="22" y="162"/>
                  </a:lnTo>
                  <a:lnTo>
                    <a:pt x="18" y="162"/>
                  </a:lnTo>
                  <a:lnTo>
                    <a:pt x="13" y="160"/>
                  </a:lnTo>
                  <a:lnTo>
                    <a:pt x="7" y="159"/>
                  </a:lnTo>
                  <a:lnTo>
                    <a:pt x="2" y="156"/>
                  </a:lnTo>
                  <a:lnTo>
                    <a:pt x="0" y="147"/>
                  </a:lnTo>
                  <a:lnTo>
                    <a:pt x="0" y="138"/>
                  </a:lnTo>
                  <a:lnTo>
                    <a:pt x="1" y="128"/>
                  </a:lnTo>
                  <a:lnTo>
                    <a:pt x="3" y="119"/>
                  </a:lnTo>
                  <a:lnTo>
                    <a:pt x="9" y="102"/>
                  </a:lnTo>
                  <a:lnTo>
                    <a:pt x="16" y="86"/>
                  </a:lnTo>
                  <a:lnTo>
                    <a:pt x="19" y="78"/>
                  </a:lnTo>
                  <a:lnTo>
                    <a:pt x="22" y="70"/>
                  </a:lnTo>
                  <a:lnTo>
                    <a:pt x="24" y="62"/>
                  </a:lnTo>
                  <a:lnTo>
                    <a:pt x="25" y="54"/>
                  </a:lnTo>
                  <a:lnTo>
                    <a:pt x="26" y="46"/>
                  </a:lnTo>
                  <a:lnTo>
                    <a:pt x="25" y="38"/>
                  </a:lnTo>
                  <a:lnTo>
                    <a:pt x="22" y="30"/>
                  </a:lnTo>
                  <a:lnTo>
                    <a:pt x="18" y="22"/>
                  </a:lnTo>
                  <a:lnTo>
                    <a:pt x="21" y="15"/>
                  </a:lnTo>
                  <a:lnTo>
                    <a:pt x="26" y="8"/>
                  </a:lnTo>
                  <a:lnTo>
                    <a:pt x="31" y="4"/>
                  </a:lnTo>
                  <a:lnTo>
                    <a:pt x="37" y="2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66" y="1"/>
                  </a:lnTo>
                  <a:lnTo>
                    <a:pt x="82" y="4"/>
                  </a:lnTo>
                  <a:lnTo>
                    <a:pt x="98" y="7"/>
                  </a:lnTo>
                  <a:lnTo>
                    <a:pt x="106" y="9"/>
                  </a:lnTo>
                  <a:lnTo>
                    <a:pt x="114" y="10"/>
                  </a:lnTo>
                  <a:lnTo>
                    <a:pt x="122" y="10"/>
                  </a:lnTo>
                  <a:lnTo>
                    <a:pt x="129" y="10"/>
                  </a:lnTo>
                  <a:lnTo>
                    <a:pt x="217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6" name="Freeform 20"/>
            <p:cNvSpPr>
              <a:spLocks/>
            </p:cNvSpPr>
            <p:nvPr/>
          </p:nvSpPr>
          <p:spPr bwMode="auto">
            <a:xfrm>
              <a:off x="3542" y="1897"/>
              <a:ext cx="50" cy="40"/>
            </a:xfrm>
            <a:custGeom>
              <a:avLst/>
              <a:gdLst>
                <a:gd name="T0" fmla="*/ 332 w 339"/>
                <a:gd name="T1" fmla="*/ 177 h 242"/>
                <a:gd name="T2" fmla="*/ 337 w 339"/>
                <a:gd name="T3" fmla="*/ 188 h 242"/>
                <a:gd name="T4" fmla="*/ 339 w 339"/>
                <a:gd name="T5" fmla="*/ 200 h 242"/>
                <a:gd name="T6" fmla="*/ 337 w 339"/>
                <a:gd name="T7" fmla="*/ 211 h 242"/>
                <a:gd name="T8" fmla="*/ 315 w 339"/>
                <a:gd name="T9" fmla="*/ 226 h 242"/>
                <a:gd name="T10" fmla="*/ 281 w 339"/>
                <a:gd name="T11" fmla="*/ 238 h 242"/>
                <a:gd name="T12" fmla="*/ 262 w 339"/>
                <a:gd name="T13" fmla="*/ 241 h 242"/>
                <a:gd name="T14" fmla="*/ 251 w 339"/>
                <a:gd name="T15" fmla="*/ 241 h 242"/>
                <a:gd name="T16" fmla="*/ 232 w 339"/>
                <a:gd name="T17" fmla="*/ 237 h 242"/>
                <a:gd name="T18" fmla="*/ 210 w 339"/>
                <a:gd name="T19" fmla="*/ 226 h 242"/>
                <a:gd name="T20" fmla="*/ 192 w 339"/>
                <a:gd name="T21" fmla="*/ 209 h 242"/>
                <a:gd name="T22" fmla="*/ 176 w 339"/>
                <a:gd name="T23" fmla="*/ 189 h 242"/>
                <a:gd name="T24" fmla="*/ 156 w 339"/>
                <a:gd name="T25" fmla="*/ 156 h 242"/>
                <a:gd name="T26" fmla="*/ 133 w 339"/>
                <a:gd name="T27" fmla="*/ 122 h 242"/>
                <a:gd name="T28" fmla="*/ 116 w 339"/>
                <a:gd name="T29" fmla="*/ 100 h 242"/>
                <a:gd name="T30" fmla="*/ 99 w 339"/>
                <a:gd name="T31" fmla="*/ 95 h 242"/>
                <a:gd name="T32" fmla="*/ 87 w 339"/>
                <a:gd name="T33" fmla="*/ 106 h 242"/>
                <a:gd name="T34" fmla="*/ 77 w 339"/>
                <a:gd name="T35" fmla="*/ 121 h 242"/>
                <a:gd name="T36" fmla="*/ 69 w 339"/>
                <a:gd name="T37" fmla="*/ 135 h 242"/>
                <a:gd name="T38" fmla="*/ 63 w 339"/>
                <a:gd name="T39" fmla="*/ 143 h 242"/>
                <a:gd name="T40" fmla="*/ 53 w 339"/>
                <a:gd name="T41" fmla="*/ 151 h 242"/>
                <a:gd name="T42" fmla="*/ 39 w 339"/>
                <a:gd name="T43" fmla="*/ 158 h 242"/>
                <a:gd name="T44" fmla="*/ 23 w 339"/>
                <a:gd name="T45" fmla="*/ 161 h 242"/>
                <a:gd name="T46" fmla="*/ 12 w 339"/>
                <a:gd name="T47" fmla="*/ 157 h 242"/>
                <a:gd name="T48" fmla="*/ 4 w 339"/>
                <a:gd name="T49" fmla="*/ 149 h 242"/>
                <a:gd name="T50" fmla="*/ 0 w 339"/>
                <a:gd name="T51" fmla="*/ 139 h 242"/>
                <a:gd name="T52" fmla="*/ 2 w 339"/>
                <a:gd name="T53" fmla="*/ 123 h 242"/>
                <a:gd name="T54" fmla="*/ 7 w 339"/>
                <a:gd name="T55" fmla="*/ 102 h 242"/>
                <a:gd name="T56" fmla="*/ 15 w 339"/>
                <a:gd name="T57" fmla="*/ 82 h 242"/>
                <a:gd name="T58" fmla="*/ 26 w 339"/>
                <a:gd name="T59" fmla="*/ 65 h 242"/>
                <a:gd name="T60" fmla="*/ 45 w 339"/>
                <a:gd name="T61" fmla="*/ 41 h 242"/>
                <a:gd name="T62" fmla="*/ 75 w 339"/>
                <a:gd name="T63" fmla="*/ 13 h 242"/>
                <a:gd name="T64" fmla="*/ 102 w 339"/>
                <a:gd name="T65" fmla="*/ 0 h 242"/>
                <a:gd name="T66" fmla="*/ 122 w 339"/>
                <a:gd name="T67" fmla="*/ 3 h 242"/>
                <a:gd name="T68" fmla="*/ 138 w 339"/>
                <a:gd name="T69" fmla="*/ 11 h 242"/>
                <a:gd name="T70" fmla="*/ 153 w 339"/>
                <a:gd name="T71" fmla="*/ 23 h 242"/>
                <a:gd name="T72" fmla="*/ 165 w 339"/>
                <a:gd name="T73" fmla="*/ 38 h 242"/>
                <a:gd name="T74" fmla="*/ 176 w 339"/>
                <a:gd name="T75" fmla="*/ 56 h 242"/>
                <a:gd name="T76" fmla="*/ 189 w 339"/>
                <a:gd name="T77" fmla="*/ 84 h 242"/>
                <a:gd name="T78" fmla="*/ 207 w 339"/>
                <a:gd name="T79" fmla="*/ 124 h 242"/>
                <a:gd name="T80" fmla="*/ 223 w 339"/>
                <a:gd name="T81" fmla="*/ 150 h 242"/>
                <a:gd name="T82" fmla="*/ 235 w 339"/>
                <a:gd name="T83" fmla="*/ 164 h 242"/>
                <a:gd name="T84" fmla="*/ 250 w 339"/>
                <a:gd name="T85" fmla="*/ 174 h 242"/>
                <a:gd name="T86" fmla="*/ 268 w 339"/>
                <a:gd name="T87" fmla="*/ 181 h 242"/>
                <a:gd name="T88" fmla="*/ 289 w 339"/>
                <a:gd name="T89" fmla="*/ 182 h 242"/>
                <a:gd name="T90" fmla="*/ 314 w 339"/>
                <a:gd name="T91" fmla="*/ 17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9" h="242">
                  <a:moveTo>
                    <a:pt x="328" y="173"/>
                  </a:moveTo>
                  <a:lnTo>
                    <a:pt x="332" y="177"/>
                  </a:lnTo>
                  <a:lnTo>
                    <a:pt x="335" y="183"/>
                  </a:lnTo>
                  <a:lnTo>
                    <a:pt x="337" y="188"/>
                  </a:lnTo>
                  <a:lnTo>
                    <a:pt x="339" y="194"/>
                  </a:lnTo>
                  <a:lnTo>
                    <a:pt x="339" y="200"/>
                  </a:lnTo>
                  <a:lnTo>
                    <a:pt x="339" y="205"/>
                  </a:lnTo>
                  <a:lnTo>
                    <a:pt x="337" y="211"/>
                  </a:lnTo>
                  <a:lnTo>
                    <a:pt x="335" y="216"/>
                  </a:lnTo>
                  <a:lnTo>
                    <a:pt x="315" y="226"/>
                  </a:lnTo>
                  <a:lnTo>
                    <a:pt x="292" y="235"/>
                  </a:lnTo>
                  <a:lnTo>
                    <a:pt x="281" y="238"/>
                  </a:lnTo>
                  <a:lnTo>
                    <a:pt x="268" y="241"/>
                  </a:lnTo>
                  <a:lnTo>
                    <a:pt x="262" y="241"/>
                  </a:lnTo>
                  <a:lnTo>
                    <a:pt x="256" y="242"/>
                  </a:lnTo>
                  <a:lnTo>
                    <a:pt x="251" y="241"/>
                  </a:lnTo>
                  <a:lnTo>
                    <a:pt x="245" y="240"/>
                  </a:lnTo>
                  <a:lnTo>
                    <a:pt x="232" y="237"/>
                  </a:lnTo>
                  <a:lnTo>
                    <a:pt x="220" y="232"/>
                  </a:lnTo>
                  <a:lnTo>
                    <a:pt x="210" y="226"/>
                  </a:lnTo>
                  <a:lnTo>
                    <a:pt x="200" y="217"/>
                  </a:lnTo>
                  <a:lnTo>
                    <a:pt x="192" y="209"/>
                  </a:lnTo>
                  <a:lnTo>
                    <a:pt x="184" y="199"/>
                  </a:lnTo>
                  <a:lnTo>
                    <a:pt x="176" y="189"/>
                  </a:lnTo>
                  <a:lnTo>
                    <a:pt x="169" y="179"/>
                  </a:lnTo>
                  <a:lnTo>
                    <a:pt x="156" y="156"/>
                  </a:lnTo>
                  <a:lnTo>
                    <a:pt x="141" y="133"/>
                  </a:lnTo>
                  <a:lnTo>
                    <a:pt x="133" y="122"/>
                  </a:lnTo>
                  <a:lnTo>
                    <a:pt x="125" y="111"/>
                  </a:lnTo>
                  <a:lnTo>
                    <a:pt x="116" y="100"/>
                  </a:lnTo>
                  <a:lnTo>
                    <a:pt x="107" y="89"/>
                  </a:lnTo>
                  <a:lnTo>
                    <a:pt x="99" y="95"/>
                  </a:lnTo>
                  <a:lnTo>
                    <a:pt x="92" y="101"/>
                  </a:lnTo>
                  <a:lnTo>
                    <a:pt x="87" y="106"/>
                  </a:lnTo>
                  <a:lnTo>
                    <a:pt x="83" y="111"/>
                  </a:lnTo>
                  <a:lnTo>
                    <a:pt x="77" y="121"/>
                  </a:lnTo>
                  <a:lnTo>
                    <a:pt x="72" y="130"/>
                  </a:lnTo>
                  <a:lnTo>
                    <a:pt x="69" y="135"/>
                  </a:lnTo>
                  <a:lnTo>
                    <a:pt x="66" y="139"/>
                  </a:lnTo>
                  <a:lnTo>
                    <a:pt x="63" y="143"/>
                  </a:lnTo>
                  <a:lnTo>
                    <a:pt x="59" y="147"/>
                  </a:lnTo>
                  <a:lnTo>
                    <a:pt x="53" y="151"/>
                  </a:lnTo>
                  <a:lnTo>
                    <a:pt x="47" y="155"/>
                  </a:lnTo>
                  <a:lnTo>
                    <a:pt x="39" y="158"/>
                  </a:lnTo>
                  <a:lnTo>
                    <a:pt x="29" y="161"/>
                  </a:lnTo>
                  <a:lnTo>
                    <a:pt x="23" y="161"/>
                  </a:lnTo>
                  <a:lnTo>
                    <a:pt x="17" y="160"/>
                  </a:lnTo>
                  <a:lnTo>
                    <a:pt x="12" y="157"/>
                  </a:lnTo>
                  <a:lnTo>
                    <a:pt x="8" y="154"/>
                  </a:lnTo>
                  <a:lnTo>
                    <a:pt x="4" y="149"/>
                  </a:lnTo>
                  <a:lnTo>
                    <a:pt x="2" y="144"/>
                  </a:lnTo>
                  <a:lnTo>
                    <a:pt x="0" y="139"/>
                  </a:lnTo>
                  <a:lnTo>
                    <a:pt x="0" y="134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7" y="102"/>
                  </a:lnTo>
                  <a:lnTo>
                    <a:pt x="10" y="92"/>
                  </a:lnTo>
                  <a:lnTo>
                    <a:pt x="15" y="82"/>
                  </a:lnTo>
                  <a:lnTo>
                    <a:pt x="20" y="73"/>
                  </a:lnTo>
                  <a:lnTo>
                    <a:pt x="26" y="65"/>
                  </a:lnTo>
                  <a:lnTo>
                    <a:pt x="32" y="56"/>
                  </a:lnTo>
                  <a:lnTo>
                    <a:pt x="45" y="41"/>
                  </a:lnTo>
                  <a:lnTo>
                    <a:pt x="60" y="26"/>
                  </a:lnTo>
                  <a:lnTo>
                    <a:pt x="75" y="13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0" y="7"/>
                  </a:lnTo>
                  <a:lnTo>
                    <a:pt x="138" y="11"/>
                  </a:lnTo>
                  <a:lnTo>
                    <a:pt x="146" y="17"/>
                  </a:lnTo>
                  <a:lnTo>
                    <a:pt x="153" y="23"/>
                  </a:lnTo>
                  <a:lnTo>
                    <a:pt x="160" y="31"/>
                  </a:lnTo>
                  <a:lnTo>
                    <a:pt x="165" y="38"/>
                  </a:lnTo>
                  <a:lnTo>
                    <a:pt x="171" y="47"/>
                  </a:lnTo>
                  <a:lnTo>
                    <a:pt x="176" y="56"/>
                  </a:lnTo>
                  <a:lnTo>
                    <a:pt x="180" y="65"/>
                  </a:lnTo>
                  <a:lnTo>
                    <a:pt x="189" y="84"/>
                  </a:lnTo>
                  <a:lnTo>
                    <a:pt x="198" y="105"/>
                  </a:lnTo>
                  <a:lnTo>
                    <a:pt x="207" y="124"/>
                  </a:lnTo>
                  <a:lnTo>
                    <a:pt x="218" y="142"/>
                  </a:lnTo>
                  <a:lnTo>
                    <a:pt x="223" y="150"/>
                  </a:lnTo>
                  <a:lnTo>
                    <a:pt x="229" y="157"/>
                  </a:lnTo>
                  <a:lnTo>
                    <a:pt x="235" y="164"/>
                  </a:lnTo>
                  <a:lnTo>
                    <a:pt x="242" y="170"/>
                  </a:lnTo>
                  <a:lnTo>
                    <a:pt x="250" y="174"/>
                  </a:lnTo>
                  <a:lnTo>
                    <a:pt x="259" y="178"/>
                  </a:lnTo>
                  <a:lnTo>
                    <a:pt x="268" y="181"/>
                  </a:lnTo>
                  <a:lnTo>
                    <a:pt x="279" y="182"/>
                  </a:lnTo>
                  <a:lnTo>
                    <a:pt x="289" y="182"/>
                  </a:lnTo>
                  <a:lnTo>
                    <a:pt x="301" y="181"/>
                  </a:lnTo>
                  <a:lnTo>
                    <a:pt x="314" y="178"/>
                  </a:lnTo>
                  <a:lnTo>
                    <a:pt x="328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7" name="Freeform 21"/>
            <p:cNvSpPr>
              <a:spLocks/>
            </p:cNvSpPr>
            <p:nvPr/>
          </p:nvSpPr>
          <p:spPr bwMode="auto">
            <a:xfrm>
              <a:off x="3692" y="1897"/>
              <a:ext cx="8" cy="9"/>
            </a:xfrm>
            <a:custGeom>
              <a:avLst/>
              <a:gdLst>
                <a:gd name="T0" fmla="*/ 55 w 57"/>
                <a:gd name="T1" fmla="*/ 9 h 58"/>
                <a:gd name="T2" fmla="*/ 57 w 57"/>
                <a:gd name="T3" fmla="*/ 18 h 58"/>
                <a:gd name="T4" fmla="*/ 57 w 57"/>
                <a:gd name="T5" fmla="*/ 27 h 58"/>
                <a:gd name="T6" fmla="*/ 55 w 57"/>
                <a:gd name="T7" fmla="*/ 36 h 58"/>
                <a:gd name="T8" fmla="*/ 52 w 57"/>
                <a:gd name="T9" fmla="*/ 44 h 58"/>
                <a:gd name="T10" fmla="*/ 50 w 57"/>
                <a:gd name="T11" fmla="*/ 48 h 58"/>
                <a:gd name="T12" fmla="*/ 47 w 57"/>
                <a:gd name="T13" fmla="*/ 51 h 58"/>
                <a:gd name="T14" fmla="*/ 44 w 57"/>
                <a:gd name="T15" fmla="*/ 54 h 58"/>
                <a:gd name="T16" fmla="*/ 40 w 57"/>
                <a:gd name="T17" fmla="*/ 56 h 58"/>
                <a:gd name="T18" fmla="*/ 37 w 57"/>
                <a:gd name="T19" fmla="*/ 57 h 58"/>
                <a:gd name="T20" fmla="*/ 32 w 57"/>
                <a:gd name="T21" fmla="*/ 58 h 58"/>
                <a:gd name="T22" fmla="*/ 28 w 57"/>
                <a:gd name="T23" fmla="*/ 58 h 58"/>
                <a:gd name="T24" fmla="*/ 23 w 57"/>
                <a:gd name="T25" fmla="*/ 57 h 58"/>
                <a:gd name="T26" fmla="*/ 15 w 57"/>
                <a:gd name="T27" fmla="*/ 54 h 58"/>
                <a:gd name="T28" fmla="*/ 8 w 57"/>
                <a:gd name="T29" fmla="*/ 50 h 58"/>
                <a:gd name="T30" fmla="*/ 4 w 57"/>
                <a:gd name="T31" fmla="*/ 46 h 58"/>
                <a:gd name="T32" fmla="*/ 1 w 57"/>
                <a:gd name="T33" fmla="*/ 40 h 58"/>
                <a:gd name="T34" fmla="*/ 0 w 57"/>
                <a:gd name="T35" fmla="*/ 34 h 58"/>
                <a:gd name="T36" fmla="*/ 1 w 57"/>
                <a:gd name="T37" fmla="*/ 28 h 58"/>
                <a:gd name="T38" fmla="*/ 2 w 57"/>
                <a:gd name="T39" fmla="*/ 22 h 58"/>
                <a:gd name="T40" fmla="*/ 5 w 57"/>
                <a:gd name="T41" fmla="*/ 16 h 58"/>
                <a:gd name="T42" fmla="*/ 9 w 57"/>
                <a:gd name="T43" fmla="*/ 11 h 58"/>
                <a:gd name="T44" fmla="*/ 15 w 57"/>
                <a:gd name="T45" fmla="*/ 6 h 58"/>
                <a:gd name="T46" fmla="*/ 21 w 57"/>
                <a:gd name="T47" fmla="*/ 3 h 58"/>
                <a:gd name="T48" fmla="*/ 27 w 57"/>
                <a:gd name="T49" fmla="*/ 1 h 58"/>
                <a:gd name="T50" fmla="*/ 33 w 57"/>
                <a:gd name="T51" fmla="*/ 0 h 58"/>
                <a:gd name="T52" fmla="*/ 40 w 57"/>
                <a:gd name="T53" fmla="*/ 1 h 58"/>
                <a:gd name="T54" fmla="*/ 48 w 57"/>
                <a:gd name="T55" fmla="*/ 4 h 58"/>
                <a:gd name="T56" fmla="*/ 55 w 57"/>
                <a:gd name="T57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8">
                  <a:moveTo>
                    <a:pt x="55" y="9"/>
                  </a:moveTo>
                  <a:lnTo>
                    <a:pt x="57" y="18"/>
                  </a:lnTo>
                  <a:lnTo>
                    <a:pt x="57" y="27"/>
                  </a:lnTo>
                  <a:lnTo>
                    <a:pt x="55" y="36"/>
                  </a:lnTo>
                  <a:lnTo>
                    <a:pt x="52" y="44"/>
                  </a:lnTo>
                  <a:lnTo>
                    <a:pt x="50" y="48"/>
                  </a:lnTo>
                  <a:lnTo>
                    <a:pt x="47" y="51"/>
                  </a:lnTo>
                  <a:lnTo>
                    <a:pt x="44" y="54"/>
                  </a:lnTo>
                  <a:lnTo>
                    <a:pt x="40" y="56"/>
                  </a:lnTo>
                  <a:lnTo>
                    <a:pt x="37" y="57"/>
                  </a:lnTo>
                  <a:lnTo>
                    <a:pt x="32" y="58"/>
                  </a:lnTo>
                  <a:lnTo>
                    <a:pt x="28" y="58"/>
                  </a:lnTo>
                  <a:lnTo>
                    <a:pt x="23" y="57"/>
                  </a:lnTo>
                  <a:lnTo>
                    <a:pt x="15" y="54"/>
                  </a:lnTo>
                  <a:lnTo>
                    <a:pt x="8" y="50"/>
                  </a:lnTo>
                  <a:lnTo>
                    <a:pt x="4" y="46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2" y="22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8" y="4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8" name="Freeform 22"/>
            <p:cNvSpPr>
              <a:spLocks/>
            </p:cNvSpPr>
            <p:nvPr/>
          </p:nvSpPr>
          <p:spPr bwMode="auto">
            <a:xfrm>
              <a:off x="3722" y="1899"/>
              <a:ext cx="8" cy="9"/>
            </a:xfrm>
            <a:custGeom>
              <a:avLst/>
              <a:gdLst>
                <a:gd name="T0" fmla="*/ 50 w 51"/>
                <a:gd name="T1" fmla="*/ 27 h 56"/>
                <a:gd name="T2" fmla="*/ 51 w 51"/>
                <a:gd name="T3" fmla="*/ 31 h 56"/>
                <a:gd name="T4" fmla="*/ 50 w 51"/>
                <a:gd name="T5" fmla="*/ 35 h 56"/>
                <a:gd name="T6" fmla="*/ 50 w 51"/>
                <a:gd name="T7" fmla="*/ 39 h 56"/>
                <a:gd name="T8" fmla="*/ 49 w 51"/>
                <a:gd name="T9" fmla="*/ 43 h 56"/>
                <a:gd name="T10" fmla="*/ 47 w 51"/>
                <a:gd name="T11" fmla="*/ 46 h 56"/>
                <a:gd name="T12" fmla="*/ 45 w 51"/>
                <a:gd name="T13" fmla="*/ 49 h 56"/>
                <a:gd name="T14" fmla="*/ 42 w 51"/>
                <a:gd name="T15" fmla="*/ 52 h 56"/>
                <a:gd name="T16" fmla="*/ 39 w 51"/>
                <a:gd name="T17" fmla="*/ 55 h 56"/>
                <a:gd name="T18" fmla="*/ 33 w 51"/>
                <a:gd name="T19" fmla="*/ 56 h 56"/>
                <a:gd name="T20" fmla="*/ 27 w 51"/>
                <a:gd name="T21" fmla="*/ 56 h 56"/>
                <a:gd name="T22" fmla="*/ 22 w 51"/>
                <a:gd name="T23" fmla="*/ 55 h 56"/>
                <a:gd name="T24" fmla="*/ 17 w 51"/>
                <a:gd name="T25" fmla="*/ 53 h 56"/>
                <a:gd name="T26" fmla="*/ 12 w 51"/>
                <a:gd name="T27" fmla="*/ 51 h 56"/>
                <a:gd name="T28" fmla="*/ 7 w 51"/>
                <a:gd name="T29" fmla="*/ 47 h 56"/>
                <a:gd name="T30" fmla="*/ 3 w 51"/>
                <a:gd name="T31" fmla="*/ 43 h 56"/>
                <a:gd name="T32" fmla="*/ 0 w 51"/>
                <a:gd name="T33" fmla="*/ 39 h 56"/>
                <a:gd name="T34" fmla="*/ 16 w 51"/>
                <a:gd name="T35" fmla="*/ 0 h 56"/>
                <a:gd name="T36" fmla="*/ 27 w 51"/>
                <a:gd name="T37" fmla="*/ 4 h 56"/>
                <a:gd name="T38" fmla="*/ 40 w 51"/>
                <a:gd name="T39" fmla="*/ 8 h 56"/>
                <a:gd name="T40" fmla="*/ 45 w 51"/>
                <a:gd name="T41" fmla="*/ 11 h 56"/>
                <a:gd name="T42" fmla="*/ 49 w 51"/>
                <a:gd name="T43" fmla="*/ 15 h 56"/>
                <a:gd name="T44" fmla="*/ 50 w 51"/>
                <a:gd name="T45" fmla="*/ 18 h 56"/>
                <a:gd name="T46" fmla="*/ 50 w 51"/>
                <a:gd name="T47" fmla="*/ 20 h 56"/>
                <a:gd name="T48" fmla="*/ 51 w 51"/>
                <a:gd name="T49" fmla="*/ 23 h 56"/>
                <a:gd name="T50" fmla="*/ 50 w 51"/>
                <a:gd name="T5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56">
                  <a:moveTo>
                    <a:pt x="50" y="27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50" y="39"/>
                  </a:lnTo>
                  <a:lnTo>
                    <a:pt x="49" y="43"/>
                  </a:lnTo>
                  <a:lnTo>
                    <a:pt x="47" y="46"/>
                  </a:lnTo>
                  <a:lnTo>
                    <a:pt x="45" y="49"/>
                  </a:lnTo>
                  <a:lnTo>
                    <a:pt x="42" y="52"/>
                  </a:lnTo>
                  <a:lnTo>
                    <a:pt x="39" y="55"/>
                  </a:lnTo>
                  <a:lnTo>
                    <a:pt x="33" y="56"/>
                  </a:lnTo>
                  <a:lnTo>
                    <a:pt x="27" y="56"/>
                  </a:lnTo>
                  <a:lnTo>
                    <a:pt x="22" y="55"/>
                  </a:lnTo>
                  <a:lnTo>
                    <a:pt x="17" y="53"/>
                  </a:lnTo>
                  <a:lnTo>
                    <a:pt x="12" y="51"/>
                  </a:lnTo>
                  <a:lnTo>
                    <a:pt x="7" y="47"/>
                  </a:lnTo>
                  <a:lnTo>
                    <a:pt x="3" y="43"/>
                  </a:lnTo>
                  <a:lnTo>
                    <a:pt x="0" y="39"/>
                  </a:lnTo>
                  <a:lnTo>
                    <a:pt x="16" y="0"/>
                  </a:lnTo>
                  <a:lnTo>
                    <a:pt x="27" y="4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9" y="15"/>
                  </a:lnTo>
                  <a:lnTo>
                    <a:pt x="50" y="18"/>
                  </a:lnTo>
                  <a:lnTo>
                    <a:pt x="50" y="20"/>
                  </a:lnTo>
                  <a:lnTo>
                    <a:pt x="51" y="23"/>
                  </a:ln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59" name="Freeform 23"/>
            <p:cNvSpPr>
              <a:spLocks/>
            </p:cNvSpPr>
            <p:nvPr/>
          </p:nvSpPr>
          <p:spPr bwMode="auto">
            <a:xfrm>
              <a:off x="3711" y="1920"/>
              <a:ext cx="7" cy="11"/>
            </a:xfrm>
            <a:custGeom>
              <a:avLst/>
              <a:gdLst>
                <a:gd name="T0" fmla="*/ 45 w 51"/>
                <a:gd name="T1" fmla="*/ 48 h 61"/>
                <a:gd name="T2" fmla="*/ 42 w 51"/>
                <a:gd name="T3" fmla="*/ 54 h 61"/>
                <a:gd name="T4" fmla="*/ 38 w 51"/>
                <a:gd name="T5" fmla="*/ 58 h 61"/>
                <a:gd name="T6" fmla="*/ 33 w 51"/>
                <a:gd name="T7" fmla="*/ 60 h 61"/>
                <a:gd name="T8" fmla="*/ 27 w 51"/>
                <a:gd name="T9" fmla="*/ 61 h 61"/>
                <a:gd name="T10" fmla="*/ 22 w 51"/>
                <a:gd name="T11" fmla="*/ 60 h 61"/>
                <a:gd name="T12" fmla="*/ 16 w 51"/>
                <a:gd name="T13" fmla="*/ 59 h 61"/>
                <a:gd name="T14" fmla="*/ 11 w 51"/>
                <a:gd name="T15" fmla="*/ 57 h 61"/>
                <a:gd name="T16" fmla="*/ 5 w 51"/>
                <a:gd name="T17" fmla="*/ 55 h 61"/>
                <a:gd name="T18" fmla="*/ 3 w 51"/>
                <a:gd name="T19" fmla="*/ 51 h 61"/>
                <a:gd name="T20" fmla="*/ 1 w 51"/>
                <a:gd name="T21" fmla="*/ 46 h 61"/>
                <a:gd name="T22" fmla="*/ 0 w 51"/>
                <a:gd name="T23" fmla="*/ 43 h 61"/>
                <a:gd name="T24" fmla="*/ 0 w 51"/>
                <a:gd name="T25" fmla="*/ 39 h 61"/>
                <a:gd name="T26" fmla="*/ 2 w 51"/>
                <a:gd name="T27" fmla="*/ 32 h 61"/>
                <a:gd name="T28" fmla="*/ 5 w 51"/>
                <a:gd name="T29" fmla="*/ 25 h 61"/>
                <a:gd name="T30" fmla="*/ 16 w 51"/>
                <a:gd name="T31" fmla="*/ 12 h 61"/>
                <a:gd name="T32" fmla="*/ 25 w 51"/>
                <a:gd name="T33" fmla="*/ 0 h 61"/>
                <a:gd name="T34" fmla="*/ 31 w 51"/>
                <a:gd name="T35" fmla="*/ 4 h 61"/>
                <a:gd name="T36" fmla="*/ 38 w 51"/>
                <a:gd name="T37" fmla="*/ 8 h 61"/>
                <a:gd name="T38" fmla="*/ 43 w 51"/>
                <a:gd name="T39" fmla="*/ 13 h 61"/>
                <a:gd name="T40" fmla="*/ 48 w 51"/>
                <a:gd name="T41" fmla="*/ 19 h 61"/>
                <a:gd name="T42" fmla="*/ 49 w 51"/>
                <a:gd name="T43" fmla="*/ 22 h 61"/>
                <a:gd name="T44" fmla="*/ 51 w 51"/>
                <a:gd name="T45" fmla="*/ 25 h 61"/>
                <a:gd name="T46" fmla="*/ 51 w 51"/>
                <a:gd name="T47" fmla="*/ 28 h 61"/>
                <a:gd name="T48" fmla="*/ 51 w 51"/>
                <a:gd name="T49" fmla="*/ 32 h 61"/>
                <a:gd name="T50" fmla="*/ 51 w 51"/>
                <a:gd name="T51" fmla="*/ 36 h 61"/>
                <a:gd name="T52" fmla="*/ 50 w 51"/>
                <a:gd name="T53" fmla="*/ 40 h 61"/>
                <a:gd name="T54" fmla="*/ 48 w 51"/>
                <a:gd name="T55" fmla="*/ 44 h 61"/>
                <a:gd name="T56" fmla="*/ 45 w 51"/>
                <a:gd name="T57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61">
                  <a:moveTo>
                    <a:pt x="45" y="48"/>
                  </a:moveTo>
                  <a:lnTo>
                    <a:pt x="42" y="54"/>
                  </a:lnTo>
                  <a:lnTo>
                    <a:pt x="38" y="58"/>
                  </a:lnTo>
                  <a:lnTo>
                    <a:pt x="33" y="60"/>
                  </a:lnTo>
                  <a:lnTo>
                    <a:pt x="27" y="61"/>
                  </a:lnTo>
                  <a:lnTo>
                    <a:pt x="22" y="60"/>
                  </a:lnTo>
                  <a:lnTo>
                    <a:pt x="16" y="59"/>
                  </a:lnTo>
                  <a:lnTo>
                    <a:pt x="11" y="57"/>
                  </a:lnTo>
                  <a:lnTo>
                    <a:pt x="5" y="55"/>
                  </a:lnTo>
                  <a:lnTo>
                    <a:pt x="3" y="51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16" y="12"/>
                  </a:lnTo>
                  <a:lnTo>
                    <a:pt x="25" y="0"/>
                  </a:lnTo>
                  <a:lnTo>
                    <a:pt x="31" y="4"/>
                  </a:lnTo>
                  <a:lnTo>
                    <a:pt x="38" y="8"/>
                  </a:lnTo>
                  <a:lnTo>
                    <a:pt x="43" y="13"/>
                  </a:lnTo>
                  <a:lnTo>
                    <a:pt x="48" y="19"/>
                  </a:lnTo>
                  <a:lnTo>
                    <a:pt x="49" y="22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0" y="40"/>
                  </a:lnTo>
                  <a:lnTo>
                    <a:pt x="48" y="44"/>
                  </a:lnTo>
                  <a:lnTo>
                    <a:pt x="45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0" name="Freeform 24"/>
            <p:cNvSpPr>
              <a:spLocks/>
            </p:cNvSpPr>
            <p:nvPr/>
          </p:nvSpPr>
          <p:spPr bwMode="auto">
            <a:xfrm>
              <a:off x="3741" y="1927"/>
              <a:ext cx="12" cy="11"/>
            </a:xfrm>
            <a:custGeom>
              <a:avLst/>
              <a:gdLst>
                <a:gd name="T0" fmla="*/ 55 w 83"/>
                <a:gd name="T1" fmla="*/ 28 h 69"/>
                <a:gd name="T2" fmla="*/ 53 w 83"/>
                <a:gd name="T3" fmla="*/ 39 h 69"/>
                <a:gd name="T4" fmla="*/ 54 w 83"/>
                <a:gd name="T5" fmla="*/ 47 h 69"/>
                <a:gd name="T6" fmla="*/ 54 w 83"/>
                <a:gd name="T7" fmla="*/ 50 h 69"/>
                <a:gd name="T8" fmla="*/ 56 w 83"/>
                <a:gd name="T9" fmla="*/ 52 h 69"/>
                <a:gd name="T10" fmla="*/ 57 w 83"/>
                <a:gd name="T11" fmla="*/ 54 h 69"/>
                <a:gd name="T12" fmla="*/ 59 w 83"/>
                <a:gd name="T13" fmla="*/ 55 h 69"/>
                <a:gd name="T14" fmla="*/ 65 w 83"/>
                <a:gd name="T15" fmla="*/ 57 h 69"/>
                <a:gd name="T16" fmla="*/ 70 w 83"/>
                <a:gd name="T17" fmla="*/ 59 h 69"/>
                <a:gd name="T18" fmla="*/ 76 w 83"/>
                <a:gd name="T19" fmla="*/ 62 h 69"/>
                <a:gd name="T20" fmla="*/ 83 w 83"/>
                <a:gd name="T21" fmla="*/ 68 h 69"/>
                <a:gd name="T22" fmla="*/ 81 w 83"/>
                <a:gd name="T23" fmla="*/ 64 h 69"/>
                <a:gd name="T24" fmla="*/ 77 w 83"/>
                <a:gd name="T25" fmla="*/ 62 h 69"/>
                <a:gd name="T26" fmla="*/ 73 w 83"/>
                <a:gd name="T27" fmla="*/ 61 h 69"/>
                <a:gd name="T28" fmla="*/ 68 w 83"/>
                <a:gd name="T29" fmla="*/ 62 h 69"/>
                <a:gd name="T30" fmla="*/ 56 w 83"/>
                <a:gd name="T31" fmla="*/ 64 h 69"/>
                <a:gd name="T32" fmla="*/ 44 w 83"/>
                <a:gd name="T33" fmla="*/ 67 h 69"/>
                <a:gd name="T34" fmla="*/ 37 w 83"/>
                <a:gd name="T35" fmla="*/ 68 h 69"/>
                <a:gd name="T36" fmla="*/ 31 w 83"/>
                <a:gd name="T37" fmla="*/ 69 h 69"/>
                <a:gd name="T38" fmla="*/ 25 w 83"/>
                <a:gd name="T39" fmla="*/ 69 h 69"/>
                <a:gd name="T40" fmla="*/ 19 w 83"/>
                <a:gd name="T41" fmla="*/ 67 h 69"/>
                <a:gd name="T42" fmla="*/ 13 w 83"/>
                <a:gd name="T43" fmla="*/ 65 h 69"/>
                <a:gd name="T44" fmla="*/ 8 w 83"/>
                <a:gd name="T45" fmla="*/ 61 h 69"/>
                <a:gd name="T46" fmla="*/ 4 w 83"/>
                <a:gd name="T47" fmla="*/ 55 h 69"/>
                <a:gd name="T48" fmla="*/ 0 w 83"/>
                <a:gd name="T49" fmla="*/ 46 h 69"/>
                <a:gd name="T50" fmla="*/ 9 w 83"/>
                <a:gd name="T51" fmla="*/ 0 h 69"/>
                <a:gd name="T52" fmla="*/ 17 w 83"/>
                <a:gd name="T53" fmla="*/ 0 h 69"/>
                <a:gd name="T54" fmla="*/ 24 w 83"/>
                <a:gd name="T55" fmla="*/ 1 h 69"/>
                <a:gd name="T56" fmla="*/ 31 w 83"/>
                <a:gd name="T57" fmla="*/ 4 h 69"/>
                <a:gd name="T58" fmla="*/ 37 w 83"/>
                <a:gd name="T59" fmla="*/ 7 h 69"/>
                <a:gd name="T60" fmla="*/ 43 w 83"/>
                <a:gd name="T61" fmla="*/ 12 h 69"/>
                <a:gd name="T62" fmla="*/ 48 w 83"/>
                <a:gd name="T63" fmla="*/ 17 h 69"/>
                <a:gd name="T64" fmla="*/ 52 w 83"/>
                <a:gd name="T65" fmla="*/ 22 h 69"/>
                <a:gd name="T66" fmla="*/ 55 w 83"/>
                <a:gd name="T67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69">
                  <a:moveTo>
                    <a:pt x="55" y="28"/>
                  </a:moveTo>
                  <a:lnTo>
                    <a:pt x="53" y="39"/>
                  </a:lnTo>
                  <a:lnTo>
                    <a:pt x="54" y="47"/>
                  </a:lnTo>
                  <a:lnTo>
                    <a:pt x="54" y="50"/>
                  </a:lnTo>
                  <a:lnTo>
                    <a:pt x="56" y="52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5" y="57"/>
                  </a:lnTo>
                  <a:lnTo>
                    <a:pt x="70" y="59"/>
                  </a:lnTo>
                  <a:lnTo>
                    <a:pt x="76" y="62"/>
                  </a:lnTo>
                  <a:lnTo>
                    <a:pt x="83" y="68"/>
                  </a:lnTo>
                  <a:lnTo>
                    <a:pt x="81" y="64"/>
                  </a:lnTo>
                  <a:lnTo>
                    <a:pt x="77" y="62"/>
                  </a:lnTo>
                  <a:lnTo>
                    <a:pt x="73" y="61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44" y="67"/>
                  </a:lnTo>
                  <a:lnTo>
                    <a:pt x="37" y="68"/>
                  </a:lnTo>
                  <a:lnTo>
                    <a:pt x="31" y="69"/>
                  </a:lnTo>
                  <a:lnTo>
                    <a:pt x="25" y="69"/>
                  </a:lnTo>
                  <a:lnTo>
                    <a:pt x="19" y="67"/>
                  </a:lnTo>
                  <a:lnTo>
                    <a:pt x="13" y="65"/>
                  </a:lnTo>
                  <a:lnTo>
                    <a:pt x="8" y="61"/>
                  </a:lnTo>
                  <a:lnTo>
                    <a:pt x="4" y="55"/>
                  </a:lnTo>
                  <a:lnTo>
                    <a:pt x="0" y="46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4" y="1"/>
                  </a:lnTo>
                  <a:lnTo>
                    <a:pt x="31" y="4"/>
                  </a:lnTo>
                  <a:lnTo>
                    <a:pt x="37" y="7"/>
                  </a:lnTo>
                  <a:lnTo>
                    <a:pt x="43" y="12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1" name="Freeform 25"/>
            <p:cNvSpPr>
              <a:spLocks/>
            </p:cNvSpPr>
            <p:nvPr/>
          </p:nvSpPr>
          <p:spPr bwMode="auto">
            <a:xfrm>
              <a:off x="3764" y="1937"/>
              <a:ext cx="8" cy="10"/>
            </a:xfrm>
            <a:custGeom>
              <a:avLst/>
              <a:gdLst>
                <a:gd name="T0" fmla="*/ 52 w 52"/>
                <a:gd name="T1" fmla="*/ 44 h 58"/>
                <a:gd name="T2" fmla="*/ 50 w 52"/>
                <a:gd name="T3" fmla="*/ 49 h 58"/>
                <a:gd name="T4" fmla="*/ 47 w 52"/>
                <a:gd name="T5" fmla="*/ 52 h 58"/>
                <a:gd name="T6" fmla="*/ 45 w 52"/>
                <a:gd name="T7" fmla="*/ 55 h 58"/>
                <a:gd name="T8" fmla="*/ 42 w 52"/>
                <a:gd name="T9" fmla="*/ 57 h 58"/>
                <a:gd name="T10" fmla="*/ 39 w 52"/>
                <a:gd name="T11" fmla="*/ 58 h 58"/>
                <a:gd name="T12" fmla="*/ 36 w 52"/>
                <a:gd name="T13" fmla="*/ 58 h 58"/>
                <a:gd name="T14" fmla="*/ 33 w 52"/>
                <a:gd name="T15" fmla="*/ 57 h 58"/>
                <a:gd name="T16" fmla="*/ 28 w 52"/>
                <a:gd name="T17" fmla="*/ 56 h 58"/>
                <a:gd name="T18" fmla="*/ 15 w 52"/>
                <a:gd name="T19" fmla="*/ 48 h 58"/>
                <a:gd name="T20" fmla="*/ 1 w 52"/>
                <a:gd name="T21" fmla="*/ 39 h 58"/>
                <a:gd name="T22" fmla="*/ 0 w 52"/>
                <a:gd name="T23" fmla="*/ 33 h 58"/>
                <a:gd name="T24" fmla="*/ 1 w 52"/>
                <a:gd name="T25" fmla="*/ 27 h 58"/>
                <a:gd name="T26" fmla="*/ 2 w 52"/>
                <a:gd name="T27" fmla="*/ 21 h 58"/>
                <a:gd name="T28" fmla="*/ 4 w 52"/>
                <a:gd name="T29" fmla="*/ 15 h 58"/>
                <a:gd name="T30" fmla="*/ 7 w 52"/>
                <a:gd name="T31" fmla="*/ 10 h 58"/>
                <a:gd name="T32" fmla="*/ 10 w 52"/>
                <a:gd name="T33" fmla="*/ 6 h 58"/>
                <a:gd name="T34" fmla="*/ 14 w 52"/>
                <a:gd name="T35" fmla="*/ 3 h 58"/>
                <a:gd name="T36" fmla="*/ 19 w 52"/>
                <a:gd name="T37" fmla="*/ 0 h 58"/>
                <a:gd name="T38" fmla="*/ 24 w 52"/>
                <a:gd name="T39" fmla="*/ 0 h 58"/>
                <a:gd name="T40" fmla="*/ 30 w 52"/>
                <a:gd name="T41" fmla="*/ 0 h 58"/>
                <a:gd name="T42" fmla="*/ 33 w 52"/>
                <a:gd name="T43" fmla="*/ 1 h 58"/>
                <a:gd name="T44" fmla="*/ 37 w 52"/>
                <a:gd name="T45" fmla="*/ 3 h 58"/>
                <a:gd name="T46" fmla="*/ 39 w 52"/>
                <a:gd name="T47" fmla="*/ 5 h 58"/>
                <a:gd name="T48" fmla="*/ 41 w 52"/>
                <a:gd name="T49" fmla="*/ 8 h 58"/>
                <a:gd name="T50" fmla="*/ 43 w 52"/>
                <a:gd name="T51" fmla="*/ 11 h 58"/>
                <a:gd name="T52" fmla="*/ 45 w 52"/>
                <a:gd name="T53" fmla="*/ 14 h 58"/>
                <a:gd name="T54" fmla="*/ 48 w 52"/>
                <a:gd name="T55" fmla="*/ 29 h 58"/>
                <a:gd name="T56" fmla="*/ 52 w 52"/>
                <a:gd name="T5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58">
                  <a:moveTo>
                    <a:pt x="52" y="44"/>
                  </a:moveTo>
                  <a:lnTo>
                    <a:pt x="50" y="49"/>
                  </a:lnTo>
                  <a:lnTo>
                    <a:pt x="47" y="52"/>
                  </a:lnTo>
                  <a:lnTo>
                    <a:pt x="45" y="55"/>
                  </a:lnTo>
                  <a:lnTo>
                    <a:pt x="42" y="57"/>
                  </a:lnTo>
                  <a:lnTo>
                    <a:pt x="39" y="58"/>
                  </a:lnTo>
                  <a:lnTo>
                    <a:pt x="36" y="58"/>
                  </a:lnTo>
                  <a:lnTo>
                    <a:pt x="33" y="57"/>
                  </a:lnTo>
                  <a:lnTo>
                    <a:pt x="28" y="56"/>
                  </a:lnTo>
                  <a:lnTo>
                    <a:pt x="15" y="48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1"/>
                  </a:lnTo>
                  <a:lnTo>
                    <a:pt x="4" y="15"/>
                  </a:lnTo>
                  <a:lnTo>
                    <a:pt x="7" y="10"/>
                  </a:lnTo>
                  <a:lnTo>
                    <a:pt x="10" y="6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1" y="8"/>
                  </a:lnTo>
                  <a:lnTo>
                    <a:pt x="43" y="11"/>
                  </a:lnTo>
                  <a:lnTo>
                    <a:pt x="45" y="14"/>
                  </a:lnTo>
                  <a:lnTo>
                    <a:pt x="48" y="29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2" name="Freeform 26"/>
            <p:cNvSpPr>
              <a:spLocks/>
            </p:cNvSpPr>
            <p:nvPr/>
          </p:nvSpPr>
          <p:spPr bwMode="auto">
            <a:xfrm>
              <a:off x="3612" y="1945"/>
              <a:ext cx="23" cy="52"/>
            </a:xfrm>
            <a:custGeom>
              <a:avLst/>
              <a:gdLst>
                <a:gd name="T0" fmla="*/ 157 w 157"/>
                <a:gd name="T1" fmla="*/ 33 h 318"/>
                <a:gd name="T2" fmla="*/ 140 w 157"/>
                <a:gd name="T3" fmla="*/ 66 h 318"/>
                <a:gd name="T4" fmla="*/ 123 w 157"/>
                <a:gd name="T5" fmla="*/ 100 h 318"/>
                <a:gd name="T6" fmla="*/ 106 w 157"/>
                <a:gd name="T7" fmla="*/ 133 h 318"/>
                <a:gd name="T8" fmla="*/ 91 w 157"/>
                <a:gd name="T9" fmla="*/ 167 h 318"/>
                <a:gd name="T10" fmla="*/ 84 w 157"/>
                <a:gd name="T11" fmla="*/ 185 h 318"/>
                <a:gd name="T12" fmla="*/ 78 w 157"/>
                <a:gd name="T13" fmla="*/ 203 h 318"/>
                <a:gd name="T14" fmla="*/ 72 w 157"/>
                <a:gd name="T15" fmla="*/ 220 h 318"/>
                <a:gd name="T16" fmla="*/ 68 w 157"/>
                <a:gd name="T17" fmla="*/ 238 h 318"/>
                <a:gd name="T18" fmla="*/ 65 w 157"/>
                <a:gd name="T19" fmla="*/ 256 h 318"/>
                <a:gd name="T20" fmla="*/ 62 w 157"/>
                <a:gd name="T21" fmla="*/ 273 h 318"/>
                <a:gd name="T22" fmla="*/ 62 w 157"/>
                <a:gd name="T23" fmla="*/ 291 h 318"/>
                <a:gd name="T24" fmla="*/ 63 w 157"/>
                <a:gd name="T25" fmla="*/ 309 h 318"/>
                <a:gd name="T26" fmla="*/ 42 w 157"/>
                <a:gd name="T27" fmla="*/ 315 h 318"/>
                <a:gd name="T28" fmla="*/ 25 w 157"/>
                <a:gd name="T29" fmla="*/ 318 h 318"/>
                <a:gd name="T30" fmla="*/ 21 w 157"/>
                <a:gd name="T31" fmla="*/ 317 h 318"/>
                <a:gd name="T32" fmla="*/ 18 w 157"/>
                <a:gd name="T33" fmla="*/ 317 h 318"/>
                <a:gd name="T34" fmla="*/ 14 w 157"/>
                <a:gd name="T35" fmla="*/ 315 h 318"/>
                <a:gd name="T36" fmla="*/ 11 w 157"/>
                <a:gd name="T37" fmla="*/ 312 h 318"/>
                <a:gd name="T38" fmla="*/ 8 w 157"/>
                <a:gd name="T39" fmla="*/ 309 h 318"/>
                <a:gd name="T40" fmla="*/ 5 w 157"/>
                <a:gd name="T41" fmla="*/ 305 h 318"/>
                <a:gd name="T42" fmla="*/ 3 w 157"/>
                <a:gd name="T43" fmla="*/ 299 h 318"/>
                <a:gd name="T44" fmla="*/ 0 w 157"/>
                <a:gd name="T45" fmla="*/ 293 h 318"/>
                <a:gd name="T46" fmla="*/ 5 w 157"/>
                <a:gd name="T47" fmla="*/ 274 h 318"/>
                <a:gd name="T48" fmla="*/ 11 w 157"/>
                <a:gd name="T49" fmla="*/ 256 h 318"/>
                <a:gd name="T50" fmla="*/ 17 w 157"/>
                <a:gd name="T51" fmla="*/ 237 h 318"/>
                <a:gd name="T52" fmla="*/ 24 w 157"/>
                <a:gd name="T53" fmla="*/ 219 h 318"/>
                <a:gd name="T54" fmla="*/ 38 w 157"/>
                <a:gd name="T55" fmla="*/ 182 h 318"/>
                <a:gd name="T56" fmla="*/ 54 w 157"/>
                <a:gd name="T57" fmla="*/ 146 h 318"/>
                <a:gd name="T58" fmla="*/ 70 w 157"/>
                <a:gd name="T59" fmla="*/ 110 h 318"/>
                <a:gd name="T60" fmla="*/ 85 w 157"/>
                <a:gd name="T61" fmla="*/ 74 h 318"/>
                <a:gd name="T62" fmla="*/ 99 w 157"/>
                <a:gd name="T63" fmla="*/ 37 h 318"/>
                <a:gd name="T64" fmla="*/ 111 w 157"/>
                <a:gd name="T65" fmla="*/ 1 h 318"/>
                <a:gd name="T66" fmla="*/ 115 w 157"/>
                <a:gd name="T67" fmla="*/ 0 h 318"/>
                <a:gd name="T68" fmla="*/ 118 w 157"/>
                <a:gd name="T69" fmla="*/ 1 h 318"/>
                <a:gd name="T70" fmla="*/ 121 w 157"/>
                <a:gd name="T71" fmla="*/ 2 h 318"/>
                <a:gd name="T72" fmla="*/ 124 w 157"/>
                <a:gd name="T73" fmla="*/ 3 h 318"/>
                <a:gd name="T74" fmla="*/ 130 w 157"/>
                <a:gd name="T75" fmla="*/ 7 h 318"/>
                <a:gd name="T76" fmla="*/ 135 w 157"/>
                <a:gd name="T77" fmla="*/ 11 h 318"/>
                <a:gd name="T78" fmla="*/ 146 w 157"/>
                <a:gd name="T79" fmla="*/ 22 h 318"/>
                <a:gd name="T80" fmla="*/ 157 w 157"/>
                <a:gd name="T81" fmla="*/ 3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318">
                  <a:moveTo>
                    <a:pt x="157" y="33"/>
                  </a:moveTo>
                  <a:lnTo>
                    <a:pt x="140" y="66"/>
                  </a:lnTo>
                  <a:lnTo>
                    <a:pt x="123" y="100"/>
                  </a:lnTo>
                  <a:lnTo>
                    <a:pt x="106" y="133"/>
                  </a:lnTo>
                  <a:lnTo>
                    <a:pt x="91" y="167"/>
                  </a:lnTo>
                  <a:lnTo>
                    <a:pt x="84" y="185"/>
                  </a:lnTo>
                  <a:lnTo>
                    <a:pt x="78" y="203"/>
                  </a:lnTo>
                  <a:lnTo>
                    <a:pt x="72" y="220"/>
                  </a:lnTo>
                  <a:lnTo>
                    <a:pt x="68" y="238"/>
                  </a:lnTo>
                  <a:lnTo>
                    <a:pt x="65" y="256"/>
                  </a:lnTo>
                  <a:lnTo>
                    <a:pt x="62" y="273"/>
                  </a:lnTo>
                  <a:lnTo>
                    <a:pt x="62" y="291"/>
                  </a:lnTo>
                  <a:lnTo>
                    <a:pt x="63" y="309"/>
                  </a:lnTo>
                  <a:lnTo>
                    <a:pt x="42" y="315"/>
                  </a:lnTo>
                  <a:lnTo>
                    <a:pt x="25" y="318"/>
                  </a:lnTo>
                  <a:lnTo>
                    <a:pt x="21" y="317"/>
                  </a:lnTo>
                  <a:lnTo>
                    <a:pt x="18" y="317"/>
                  </a:lnTo>
                  <a:lnTo>
                    <a:pt x="14" y="315"/>
                  </a:lnTo>
                  <a:lnTo>
                    <a:pt x="11" y="312"/>
                  </a:lnTo>
                  <a:lnTo>
                    <a:pt x="8" y="309"/>
                  </a:lnTo>
                  <a:lnTo>
                    <a:pt x="5" y="305"/>
                  </a:lnTo>
                  <a:lnTo>
                    <a:pt x="3" y="299"/>
                  </a:lnTo>
                  <a:lnTo>
                    <a:pt x="0" y="293"/>
                  </a:lnTo>
                  <a:lnTo>
                    <a:pt x="5" y="274"/>
                  </a:lnTo>
                  <a:lnTo>
                    <a:pt x="11" y="256"/>
                  </a:lnTo>
                  <a:lnTo>
                    <a:pt x="17" y="237"/>
                  </a:lnTo>
                  <a:lnTo>
                    <a:pt x="24" y="219"/>
                  </a:lnTo>
                  <a:lnTo>
                    <a:pt x="38" y="182"/>
                  </a:lnTo>
                  <a:lnTo>
                    <a:pt x="54" y="146"/>
                  </a:lnTo>
                  <a:lnTo>
                    <a:pt x="70" y="110"/>
                  </a:lnTo>
                  <a:lnTo>
                    <a:pt x="85" y="74"/>
                  </a:lnTo>
                  <a:lnTo>
                    <a:pt x="99" y="37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8" y="1"/>
                  </a:lnTo>
                  <a:lnTo>
                    <a:pt x="121" y="2"/>
                  </a:lnTo>
                  <a:lnTo>
                    <a:pt x="124" y="3"/>
                  </a:lnTo>
                  <a:lnTo>
                    <a:pt x="130" y="7"/>
                  </a:lnTo>
                  <a:lnTo>
                    <a:pt x="135" y="11"/>
                  </a:lnTo>
                  <a:lnTo>
                    <a:pt x="146" y="22"/>
                  </a:lnTo>
                  <a:lnTo>
                    <a:pt x="15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3" name="Freeform 27"/>
            <p:cNvSpPr>
              <a:spLocks/>
            </p:cNvSpPr>
            <p:nvPr/>
          </p:nvSpPr>
          <p:spPr bwMode="auto">
            <a:xfrm>
              <a:off x="3548" y="1947"/>
              <a:ext cx="25" cy="51"/>
            </a:xfrm>
            <a:custGeom>
              <a:avLst/>
              <a:gdLst>
                <a:gd name="T0" fmla="*/ 168 w 168"/>
                <a:gd name="T1" fmla="*/ 29 h 316"/>
                <a:gd name="T2" fmla="*/ 155 w 168"/>
                <a:gd name="T3" fmla="*/ 63 h 316"/>
                <a:gd name="T4" fmla="*/ 140 w 168"/>
                <a:gd name="T5" fmla="*/ 95 h 316"/>
                <a:gd name="T6" fmla="*/ 126 w 168"/>
                <a:gd name="T7" fmla="*/ 128 h 316"/>
                <a:gd name="T8" fmla="*/ 114 w 168"/>
                <a:gd name="T9" fmla="*/ 161 h 316"/>
                <a:gd name="T10" fmla="*/ 109 w 168"/>
                <a:gd name="T11" fmla="*/ 178 h 316"/>
                <a:gd name="T12" fmla="*/ 104 w 168"/>
                <a:gd name="T13" fmla="*/ 195 h 316"/>
                <a:gd name="T14" fmla="*/ 101 w 168"/>
                <a:gd name="T15" fmla="*/ 212 h 316"/>
                <a:gd name="T16" fmla="*/ 100 w 168"/>
                <a:gd name="T17" fmla="*/ 230 h 316"/>
                <a:gd name="T18" fmla="*/ 100 w 168"/>
                <a:gd name="T19" fmla="*/ 247 h 316"/>
                <a:gd name="T20" fmla="*/ 102 w 168"/>
                <a:gd name="T21" fmla="*/ 265 h 316"/>
                <a:gd name="T22" fmla="*/ 104 w 168"/>
                <a:gd name="T23" fmla="*/ 274 h 316"/>
                <a:gd name="T24" fmla="*/ 107 w 168"/>
                <a:gd name="T25" fmla="*/ 283 h 316"/>
                <a:gd name="T26" fmla="*/ 110 w 168"/>
                <a:gd name="T27" fmla="*/ 292 h 316"/>
                <a:gd name="T28" fmla="*/ 113 w 168"/>
                <a:gd name="T29" fmla="*/ 301 h 316"/>
                <a:gd name="T30" fmla="*/ 107 w 168"/>
                <a:gd name="T31" fmla="*/ 306 h 316"/>
                <a:gd name="T32" fmla="*/ 100 w 168"/>
                <a:gd name="T33" fmla="*/ 309 h 316"/>
                <a:gd name="T34" fmla="*/ 93 w 168"/>
                <a:gd name="T35" fmla="*/ 311 h 316"/>
                <a:gd name="T36" fmla="*/ 87 w 168"/>
                <a:gd name="T37" fmla="*/ 313 h 316"/>
                <a:gd name="T38" fmla="*/ 72 w 168"/>
                <a:gd name="T39" fmla="*/ 315 h 316"/>
                <a:gd name="T40" fmla="*/ 58 w 168"/>
                <a:gd name="T41" fmla="*/ 316 h 316"/>
                <a:gd name="T42" fmla="*/ 43 w 168"/>
                <a:gd name="T43" fmla="*/ 315 h 316"/>
                <a:gd name="T44" fmla="*/ 28 w 168"/>
                <a:gd name="T45" fmla="*/ 314 h 316"/>
                <a:gd name="T46" fmla="*/ 13 w 168"/>
                <a:gd name="T47" fmla="*/ 312 h 316"/>
                <a:gd name="T48" fmla="*/ 0 w 168"/>
                <a:gd name="T49" fmla="*/ 309 h 316"/>
                <a:gd name="T50" fmla="*/ 8 w 168"/>
                <a:gd name="T51" fmla="*/ 302 h 316"/>
                <a:gd name="T52" fmla="*/ 15 w 168"/>
                <a:gd name="T53" fmla="*/ 295 h 316"/>
                <a:gd name="T54" fmla="*/ 21 w 168"/>
                <a:gd name="T55" fmla="*/ 287 h 316"/>
                <a:gd name="T56" fmla="*/ 26 w 168"/>
                <a:gd name="T57" fmla="*/ 278 h 316"/>
                <a:gd name="T58" fmla="*/ 30 w 168"/>
                <a:gd name="T59" fmla="*/ 269 h 316"/>
                <a:gd name="T60" fmla="*/ 33 w 168"/>
                <a:gd name="T61" fmla="*/ 259 h 316"/>
                <a:gd name="T62" fmla="*/ 36 w 168"/>
                <a:gd name="T63" fmla="*/ 249 h 316"/>
                <a:gd name="T64" fmla="*/ 38 w 168"/>
                <a:gd name="T65" fmla="*/ 238 h 316"/>
                <a:gd name="T66" fmla="*/ 43 w 168"/>
                <a:gd name="T67" fmla="*/ 216 h 316"/>
                <a:gd name="T68" fmla="*/ 47 w 168"/>
                <a:gd name="T69" fmla="*/ 194 h 316"/>
                <a:gd name="T70" fmla="*/ 50 w 168"/>
                <a:gd name="T71" fmla="*/ 183 h 316"/>
                <a:gd name="T72" fmla="*/ 53 w 168"/>
                <a:gd name="T73" fmla="*/ 171 h 316"/>
                <a:gd name="T74" fmla="*/ 57 w 168"/>
                <a:gd name="T75" fmla="*/ 161 h 316"/>
                <a:gd name="T76" fmla="*/ 62 w 168"/>
                <a:gd name="T77" fmla="*/ 151 h 316"/>
                <a:gd name="T78" fmla="*/ 122 w 168"/>
                <a:gd name="T79" fmla="*/ 2 h 316"/>
                <a:gd name="T80" fmla="*/ 127 w 168"/>
                <a:gd name="T81" fmla="*/ 0 h 316"/>
                <a:gd name="T82" fmla="*/ 131 w 168"/>
                <a:gd name="T83" fmla="*/ 0 h 316"/>
                <a:gd name="T84" fmla="*/ 135 w 168"/>
                <a:gd name="T85" fmla="*/ 0 h 316"/>
                <a:gd name="T86" fmla="*/ 138 w 168"/>
                <a:gd name="T87" fmla="*/ 1 h 316"/>
                <a:gd name="T88" fmla="*/ 145 w 168"/>
                <a:gd name="T89" fmla="*/ 3 h 316"/>
                <a:gd name="T90" fmla="*/ 150 w 168"/>
                <a:gd name="T91" fmla="*/ 8 h 316"/>
                <a:gd name="T92" fmla="*/ 159 w 168"/>
                <a:gd name="T93" fmla="*/ 19 h 316"/>
                <a:gd name="T94" fmla="*/ 168 w 168"/>
                <a:gd name="T95" fmla="*/ 2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316">
                  <a:moveTo>
                    <a:pt x="168" y="29"/>
                  </a:moveTo>
                  <a:lnTo>
                    <a:pt x="155" y="63"/>
                  </a:lnTo>
                  <a:lnTo>
                    <a:pt x="140" y="95"/>
                  </a:lnTo>
                  <a:lnTo>
                    <a:pt x="126" y="128"/>
                  </a:lnTo>
                  <a:lnTo>
                    <a:pt x="114" y="161"/>
                  </a:lnTo>
                  <a:lnTo>
                    <a:pt x="109" y="178"/>
                  </a:lnTo>
                  <a:lnTo>
                    <a:pt x="104" y="195"/>
                  </a:lnTo>
                  <a:lnTo>
                    <a:pt x="101" y="212"/>
                  </a:lnTo>
                  <a:lnTo>
                    <a:pt x="100" y="230"/>
                  </a:lnTo>
                  <a:lnTo>
                    <a:pt x="100" y="247"/>
                  </a:lnTo>
                  <a:lnTo>
                    <a:pt x="102" y="265"/>
                  </a:lnTo>
                  <a:lnTo>
                    <a:pt x="104" y="274"/>
                  </a:lnTo>
                  <a:lnTo>
                    <a:pt x="107" y="283"/>
                  </a:lnTo>
                  <a:lnTo>
                    <a:pt x="110" y="292"/>
                  </a:lnTo>
                  <a:lnTo>
                    <a:pt x="113" y="301"/>
                  </a:lnTo>
                  <a:lnTo>
                    <a:pt x="107" y="306"/>
                  </a:lnTo>
                  <a:lnTo>
                    <a:pt x="100" y="309"/>
                  </a:lnTo>
                  <a:lnTo>
                    <a:pt x="93" y="311"/>
                  </a:lnTo>
                  <a:lnTo>
                    <a:pt x="87" y="313"/>
                  </a:lnTo>
                  <a:lnTo>
                    <a:pt x="72" y="315"/>
                  </a:lnTo>
                  <a:lnTo>
                    <a:pt x="58" y="316"/>
                  </a:lnTo>
                  <a:lnTo>
                    <a:pt x="43" y="315"/>
                  </a:lnTo>
                  <a:lnTo>
                    <a:pt x="28" y="314"/>
                  </a:lnTo>
                  <a:lnTo>
                    <a:pt x="13" y="312"/>
                  </a:lnTo>
                  <a:lnTo>
                    <a:pt x="0" y="309"/>
                  </a:lnTo>
                  <a:lnTo>
                    <a:pt x="8" y="302"/>
                  </a:lnTo>
                  <a:lnTo>
                    <a:pt x="15" y="295"/>
                  </a:lnTo>
                  <a:lnTo>
                    <a:pt x="21" y="287"/>
                  </a:lnTo>
                  <a:lnTo>
                    <a:pt x="26" y="278"/>
                  </a:lnTo>
                  <a:lnTo>
                    <a:pt x="30" y="269"/>
                  </a:lnTo>
                  <a:lnTo>
                    <a:pt x="33" y="259"/>
                  </a:lnTo>
                  <a:lnTo>
                    <a:pt x="36" y="249"/>
                  </a:lnTo>
                  <a:lnTo>
                    <a:pt x="38" y="238"/>
                  </a:lnTo>
                  <a:lnTo>
                    <a:pt x="43" y="216"/>
                  </a:lnTo>
                  <a:lnTo>
                    <a:pt x="47" y="194"/>
                  </a:lnTo>
                  <a:lnTo>
                    <a:pt x="50" y="183"/>
                  </a:lnTo>
                  <a:lnTo>
                    <a:pt x="53" y="171"/>
                  </a:lnTo>
                  <a:lnTo>
                    <a:pt x="57" y="161"/>
                  </a:lnTo>
                  <a:lnTo>
                    <a:pt x="62" y="151"/>
                  </a:lnTo>
                  <a:lnTo>
                    <a:pt x="122" y="2"/>
                  </a:lnTo>
                  <a:lnTo>
                    <a:pt x="127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5" y="3"/>
                  </a:lnTo>
                  <a:lnTo>
                    <a:pt x="150" y="8"/>
                  </a:lnTo>
                  <a:lnTo>
                    <a:pt x="159" y="19"/>
                  </a:lnTo>
                  <a:lnTo>
                    <a:pt x="168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4" name="Freeform 28"/>
            <p:cNvSpPr>
              <a:spLocks/>
            </p:cNvSpPr>
            <p:nvPr/>
          </p:nvSpPr>
          <p:spPr bwMode="auto">
            <a:xfrm>
              <a:off x="3714" y="1947"/>
              <a:ext cx="7" cy="7"/>
            </a:xfrm>
            <a:custGeom>
              <a:avLst/>
              <a:gdLst>
                <a:gd name="T0" fmla="*/ 51 w 51"/>
                <a:gd name="T1" fmla="*/ 17 h 47"/>
                <a:gd name="T2" fmla="*/ 51 w 51"/>
                <a:gd name="T3" fmla="*/ 44 h 47"/>
                <a:gd name="T4" fmla="*/ 45 w 51"/>
                <a:gd name="T5" fmla="*/ 46 h 47"/>
                <a:gd name="T6" fmla="*/ 38 w 51"/>
                <a:gd name="T7" fmla="*/ 47 h 47"/>
                <a:gd name="T8" fmla="*/ 30 w 51"/>
                <a:gd name="T9" fmla="*/ 47 h 47"/>
                <a:gd name="T10" fmla="*/ 22 w 51"/>
                <a:gd name="T11" fmla="*/ 46 h 47"/>
                <a:gd name="T12" fmla="*/ 15 w 51"/>
                <a:gd name="T13" fmla="*/ 44 h 47"/>
                <a:gd name="T14" fmla="*/ 9 w 51"/>
                <a:gd name="T15" fmla="*/ 40 h 47"/>
                <a:gd name="T16" fmla="*/ 6 w 51"/>
                <a:gd name="T17" fmla="*/ 38 h 47"/>
                <a:gd name="T18" fmla="*/ 4 w 51"/>
                <a:gd name="T19" fmla="*/ 34 h 47"/>
                <a:gd name="T20" fmla="*/ 2 w 51"/>
                <a:gd name="T21" fmla="*/ 31 h 47"/>
                <a:gd name="T22" fmla="*/ 1 w 51"/>
                <a:gd name="T23" fmla="*/ 26 h 47"/>
                <a:gd name="T24" fmla="*/ 0 w 51"/>
                <a:gd name="T25" fmla="*/ 21 h 47"/>
                <a:gd name="T26" fmla="*/ 0 w 51"/>
                <a:gd name="T27" fmla="*/ 16 h 47"/>
                <a:gd name="T28" fmla="*/ 1 w 51"/>
                <a:gd name="T29" fmla="*/ 12 h 47"/>
                <a:gd name="T30" fmla="*/ 3 w 51"/>
                <a:gd name="T31" fmla="*/ 8 h 47"/>
                <a:gd name="T32" fmla="*/ 7 w 51"/>
                <a:gd name="T33" fmla="*/ 5 h 47"/>
                <a:gd name="T34" fmla="*/ 10 w 51"/>
                <a:gd name="T35" fmla="*/ 3 h 47"/>
                <a:gd name="T36" fmla="*/ 14 w 51"/>
                <a:gd name="T37" fmla="*/ 1 h 47"/>
                <a:gd name="T38" fmla="*/ 19 w 51"/>
                <a:gd name="T39" fmla="*/ 0 h 47"/>
                <a:gd name="T40" fmla="*/ 24 w 51"/>
                <a:gd name="T41" fmla="*/ 0 h 47"/>
                <a:gd name="T42" fmla="*/ 29 w 51"/>
                <a:gd name="T43" fmla="*/ 0 h 47"/>
                <a:gd name="T44" fmla="*/ 34 w 51"/>
                <a:gd name="T45" fmla="*/ 1 h 47"/>
                <a:gd name="T46" fmla="*/ 38 w 51"/>
                <a:gd name="T47" fmla="*/ 3 h 47"/>
                <a:gd name="T48" fmla="*/ 42 w 51"/>
                <a:gd name="T49" fmla="*/ 5 h 47"/>
                <a:gd name="T50" fmla="*/ 46 w 51"/>
                <a:gd name="T51" fmla="*/ 8 h 47"/>
                <a:gd name="T52" fmla="*/ 49 w 51"/>
                <a:gd name="T53" fmla="*/ 12 h 47"/>
                <a:gd name="T54" fmla="*/ 51 w 51"/>
                <a:gd name="T55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47">
                  <a:moveTo>
                    <a:pt x="51" y="17"/>
                  </a:moveTo>
                  <a:lnTo>
                    <a:pt x="51" y="44"/>
                  </a:lnTo>
                  <a:lnTo>
                    <a:pt x="45" y="46"/>
                  </a:lnTo>
                  <a:lnTo>
                    <a:pt x="38" y="47"/>
                  </a:lnTo>
                  <a:lnTo>
                    <a:pt x="30" y="47"/>
                  </a:lnTo>
                  <a:lnTo>
                    <a:pt x="22" y="46"/>
                  </a:lnTo>
                  <a:lnTo>
                    <a:pt x="15" y="44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8"/>
                  </a:lnTo>
                  <a:lnTo>
                    <a:pt x="7" y="5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6" y="8"/>
                  </a:lnTo>
                  <a:lnTo>
                    <a:pt x="49" y="12"/>
                  </a:lnTo>
                  <a:lnTo>
                    <a:pt x="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5" name="Freeform 29"/>
            <p:cNvSpPr>
              <a:spLocks/>
            </p:cNvSpPr>
            <p:nvPr/>
          </p:nvSpPr>
          <p:spPr bwMode="auto">
            <a:xfrm>
              <a:off x="3740" y="1947"/>
              <a:ext cx="7" cy="8"/>
            </a:xfrm>
            <a:custGeom>
              <a:avLst/>
              <a:gdLst>
                <a:gd name="T0" fmla="*/ 54 w 54"/>
                <a:gd name="T1" fmla="*/ 27 h 52"/>
                <a:gd name="T2" fmla="*/ 52 w 54"/>
                <a:gd name="T3" fmla="*/ 34 h 52"/>
                <a:gd name="T4" fmla="*/ 48 w 54"/>
                <a:gd name="T5" fmla="*/ 40 h 52"/>
                <a:gd name="T6" fmla="*/ 43 w 54"/>
                <a:gd name="T7" fmla="*/ 45 h 52"/>
                <a:gd name="T8" fmla="*/ 38 w 54"/>
                <a:gd name="T9" fmla="*/ 48 h 52"/>
                <a:gd name="T10" fmla="*/ 31 w 54"/>
                <a:gd name="T11" fmla="*/ 50 h 52"/>
                <a:gd name="T12" fmla="*/ 25 w 54"/>
                <a:gd name="T13" fmla="*/ 52 h 52"/>
                <a:gd name="T14" fmla="*/ 18 w 54"/>
                <a:gd name="T15" fmla="*/ 52 h 52"/>
                <a:gd name="T16" fmla="*/ 11 w 54"/>
                <a:gd name="T17" fmla="*/ 50 h 52"/>
                <a:gd name="T18" fmla="*/ 7 w 54"/>
                <a:gd name="T19" fmla="*/ 47 h 52"/>
                <a:gd name="T20" fmla="*/ 4 w 54"/>
                <a:gd name="T21" fmla="*/ 44 h 52"/>
                <a:gd name="T22" fmla="*/ 2 w 54"/>
                <a:gd name="T23" fmla="*/ 41 h 52"/>
                <a:gd name="T24" fmla="*/ 1 w 54"/>
                <a:gd name="T25" fmla="*/ 38 h 52"/>
                <a:gd name="T26" fmla="*/ 0 w 54"/>
                <a:gd name="T27" fmla="*/ 35 h 52"/>
                <a:gd name="T28" fmla="*/ 0 w 54"/>
                <a:gd name="T29" fmla="*/ 32 h 52"/>
                <a:gd name="T30" fmla="*/ 0 w 54"/>
                <a:gd name="T31" fmla="*/ 28 h 52"/>
                <a:gd name="T32" fmla="*/ 1 w 54"/>
                <a:gd name="T33" fmla="*/ 25 h 52"/>
                <a:gd name="T34" fmla="*/ 8 w 54"/>
                <a:gd name="T35" fmla="*/ 11 h 52"/>
                <a:gd name="T36" fmla="*/ 15 w 54"/>
                <a:gd name="T37" fmla="*/ 0 h 52"/>
                <a:gd name="T38" fmla="*/ 28 w 54"/>
                <a:gd name="T39" fmla="*/ 4 h 52"/>
                <a:gd name="T40" fmla="*/ 39 w 54"/>
                <a:gd name="T41" fmla="*/ 9 h 52"/>
                <a:gd name="T42" fmla="*/ 44 w 54"/>
                <a:gd name="T43" fmla="*/ 13 h 52"/>
                <a:gd name="T44" fmla="*/ 49 w 54"/>
                <a:gd name="T45" fmla="*/ 17 h 52"/>
                <a:gd name="T46" fmla="*/ 52 w 54"/>
                <a:gd name="T47" fmla="*/ 22 h 52"/>
                <a:gd name="T48" fmla="*/ 54 w 54"/>
                <a:gd name="T4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52">
                  <a:moveTo>
                    <a:pt x="54" y="27"/>
                  </a:moveTo>
                  <a:lnTo>
                    <a:pt x="52" y="34"/>
                  </a:lnTo>
                  <a:lnTo>
                    <a:pt x="48" y="40"/>
                  </a:lnTo>
                  <a:lnTo>
                    <a:pt x="43" y="45"/>
                  </a:lnTo>
                  <a:lnTo>
                    <a:pt x="38" y="48"/>
                  </a:lnTo>
                  <a:lnTo>
                    <a:pt x="31" y="50"/>
                  </a:lnTo>
                  <a:lnTo>
                    <a:pt x="25" y="52"/>
                  </a:lnTo>
                  <a:lnTo>
                    <a:pt x="18" y="52"/>
                  </a:lnTo>
                  <a:lnTo>
                    <a:pt x="11" y="50"/>
                  </a:lnTo>
                  <a:lnTo>
                    <a:pt x="7" y="47"/>
                  </a:lnTo>
                  <a:lnTo>
                    <a:pt x="4" y="44"/>
                  </a:lnTo>
                  <a:lnTo>
                    <a:pt x="2" y="41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8" y="11"/>
                  </a:lnTo>
                  <a:lnTo>
                    <a:pt x="15" y="0"/>
                  </a:lnTo>
                  <a:lnTo>
                    <a:pt x="28" y="4"/>
                  </a:lnTo>
                  <a:lnTo>
                    <a:pt x="39" y="9"/>
                  </a:lnTo>
                  <a:lnTo>
                    <a:pt x="44" y="13"/>
                  </a:lnTo>
                  <a:lnTo>
                    <a:pt x="49" y="17"/>
                  </a:lnTo>
                  <a:lnTo>
                    <a:pt x="52" y="22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6" name="Freeform 30"/>
            <p:cNvSpPr>
              <a:spLocks/>
            </p:cNvSpPr>
            <p:nvPr/>
          </p:nvSpPr>
          <p:spPr bwMode="auto">
            <a:xfrm>
              <a:off x="3783" y="1949"/>
              <a:ext cx="10" cy="13"/>
            </a:xfrm>
            <a:custGeom>
              <a:avLst/>
              <a:gdLst>
                <a:gd name="T0" fmla="*/ 35 w 74"/>
                <a:gd name="T1" fmla="*/ 6 h 77"/>
                <a:gd name="T2" fmla="*/ 31 w 74"/>
                <a:gd name="T3" fmla="*/ 12 h 77"/>
                <a:gd name="T4" fmla="*/ 29 w 74"/>
                <a:gd name="T5" fmla="*/ 18 h 77"/>
                <a:gd name="T6" fmla="*/ 28 w 74"/>
                <a:gd name="T7" fmla="*/ 23 h 77"/>
                <a:gd name="T8" fmla="*/ 29 w 74"/>
                <a:gd name="T9" fmla="*/ 28 h 77"/>
                <a:gd name="T10" fmla="*/ 30 w 74"/>
                <a:gd name="T11" fmla="*/ 32 h 77"/>
                <a:gd name="T12" fmla="*/ 33 w 74"/>
                <a:gd name="T13" fmla="*/ 36 h 77"/>
                <a:gd name="T14" fmla="*/ 36 w 74"/>
                <a:gd name="T15" fmla="*/ 40 h 77"/>
                <a:gd name="T16" fmla="*/ 39 w 74"/>
                <a:gd name="T17" fmla="*/ 43 h 77"/>
                <a:gd name="T18" fmla="*/ 47 w 74"/>
                <a:gd name="T19" fmla="*/ 50 h 77"/>
                <a:gd name="T20" fmla="*/ 57 w 74"/>
                <a:gd name="T21" fmla="*/ 56 h 77"/>
                <a:gd name="T22" fmla="*/ 66 w 74"/>
                <a:gd name="T23" fmla="*/ 64 h 77"/>
                <a:gd name="T24" fmla="*/ 74 w 74"/>
                <a:gd name="T25" fmla="*/ 73 h 77"/>
                <a:gd name="T26" fmla="*/ 71 w 74"/>
                <a:gd name="T27" fmla="*/ 76 h 77"/>
                <a:gd name="T28" fmla="*/ 67 w 74"/>
                <a:gd name="T29" fmla="*/ 77 h 77"/>
                <a:gd name="T30" fmla="*/ 62 w 74"/>
                <a:gd name="T31" fmla="*/ 77 h 77"/>
                <a:gd name="T32" fmla="*/ 58 w 74"/>
                <a:gd name="T33" fmla="*/ 76 h 77"/>
                <a:gd name="T34" fmla="*/ 53 w 74"/>
                <a:gd name="T35" fmla="*/ 74 h 77"/>
                <a:gd name="T36" fmla="*/ 48 w 74"/>
                <a:gd name="T37" fmla="*/ 70 h 77"/>
                <a:gd name="T38" fmla="*/ 43 w 74"/>
                <a:gd name="T39" fmla="*/ 66 h 77"/>
                <a:gd name="T40" fmla="*/ 38 w 74"/>
                <a:gd name="T41" fmla="*/ 60 h 77"/>
                <a:gd name="T42" fmla="*/ 26 w 74"/>
                <a:gd name="T43" fmla="*/ 48 h 77"/>
                <a:gd name="T44" fmla="*/ 17 w 74"/>
                <a:gd name="T45" fmla="*/ 33 h 77"/>
                <a:gd name="T46" fmla="*/ 8 w 74"/>
                <a:gd name="T47" fmla="*/ 19 h 77"/>
                <a:gd name="T48" fmla="*/ 0 w 74"/>
                <a:gd name="T49" fmla="*/ 6 h 77"/>
                <a:gd name="T50" fmla="*/ 3 w 74"/>
                <a:gd name="T51" fmla="*/ 3 h 77"/>
                <a:gd name="T52" fmla="*/ 5 w 74"/>
                <a:gd name="T53" fmla="*/ 1 h 77"/>
                <a:gd name="T54" fmla="*/ 8 w 74"/>
                <a:gd name="T55" fmla="*/ 0 h 77"/>
                <a:gd name="T56" fmla="*/ 10 w 74"/>
                <a:gd name="T57" fmla="*/ 0 h 77"/>
                <a:gd name="T58" fmla="*/ 14 w 74"/>
                <a:gd name="T59" fmla="*/ 1 h 77"/>
                <a:gd name="T60" fmla="*/ 18 w 74"/>
                <a:gd name="T61" fmla="*/ 3 h 77"/>
                <a:gd name="T62" fmla="*/ 22 w 74"/>
                <a:gd name="T63" fmla="*/ 5 h 77"/>
                <a:gd name="T64" fmla="*/ 25 w 74"/>
                <a:gd name="T65" fmla="*/ 7 h 77"/>
                <a:gd name="T66" fmla="*/ 27 w 74"/>
                <a:gd name="T67" fmla="*/ 8 h 77"/>
                <a:gd name="T68" fmla="*/ 30 w 74"/>
                <a:gd name="T69" fmla="*/ 8 h 77"/>
                <a:gd name="T70" fmla="*/ 33 w 74"/>
                <a:gd name="T71" fmla="*/ 7 h 77"/>
                <a:gd name="T72" fmla="*/ 35 w 74"/>
                <a:gd name="T7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7">
                  <a:moveTo>
                    <a:pt x="35" y="6"/>
                  </a:moveTo>
                  <a:lnTo>
                    <a:pt x="31" y="12"/>
                  </a:lnTo>
                  <a:lnTo>
                    <a:pt x="29" y="18"/>
                  </a:lnTo>
                  <a:lnTo>
                    <a:pt x="28" y="23"/>
                  </a:lnTo>
                  <a:lnTo>
                    <a:pt x="29" y="28"/>
                  </a:lnTo>
                  <a:lnTo>
                    <a:pt x="30" y="32"/>
                  </a:lnTo>
                  <a:lnTo>
                    <a:pt x="33" y="36"/>
                  </a:lnTo>
                  <a:lnTo>
                    <a:pt x="36" y="40"/>
                  </a:lnTo>
                  <a:lnTo>
                    <a:pt x="39" y="43"/>
                  </a:lnTo>
                  <a:lnTo>
                    <a:pt x="47" y="50"/>
                  </a:lnTo>
                  <a:lnTo>
                    <a:pt x="57" y="56"/>
                  </a:lnTo>
                  <a:lnTo>
                    <a:pt x="66" y="64"/>
                  </a:lnTo>
                  <a:lnTo>
                    <a:pt x="74" y="73"/>
                  </a:lnTo>
                  <a:lnTo>
                    <a:pt x="71" y="76"/>
                  </a:lnTo>
                  <a:lnTo>
                    <a:pt x="67" y="77"/>
                  </a:lnTo>
                  <a:lnTo>
                    <a:pt x="62" y="77"/>
                  </a:lnTo>
                  <a:lnTo>
                    <a:pt x="58" y="76"/>
                  </a:lnTo>
                  <a:lnTo>
                    <a:pt x="53" y="74"/>
                  </a:lnTo>
                  <a:lnTo>
                    <a:pt x="48" y="70"/>
                  </a:lnTo>
                  <a:lnTo>
                    <a:pt x="43" y="66"/>
                  </a:lnTo>
                  <a:lnTo>
                    <a:pt x="38" y="60"/>
                  </a:lnTo>
                  <a:lnTo>
                    <a:pt x="26" y="48"/>
                  </a:lnTo>
                  <a:lnTo>
                    <a:pt x="17" y="33"/>
                  </a:lnTo>
                  <a:lnTo>
                    <a:pt x="8" y="1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30" y="8"/>
                  </a:lnTo>
                  <a:lnTo>
                    <a:pt x="33" y="7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7" name="Freeform 31"/>
            <p:cNvSpPr>
              <a:spLocks/>
            </p:cNvSpPr>
            <p:nvPr/>
          </p:nvSpPr>
          <p:spPr bwMode="auto">
            <a:xfrm>
              <a:off x="3769" y="1960"/>
              <a:ext cx="9" cy="9"/>
            </a:xfrm>
            <a:custGeom>
              <a:avLst/>
              <a:gdLst>
                <a:gd name="T0" fmla="*/ 55 w 57"/>
                <a:gd name="T1" fmla="*/ 17 h 51"/>
                <a:gd name="T2" fmla="*/ 56 w 57"/>
                <a:gd name="T3" fmla="*/ 21 h 51"/>
                <a:gd name="T4" fmla="*/ 57 w 57"/>
                <a:gd name="T5" fmla="*/ 25 h 51"/>
                <a:gd name="T6" fmla="*/ 57 w 57"/>
                <a:gd name="T7" fmla="*/ 27 h 51"/>
                <a:gd name="T8" fmla="*/ 56 w 57"/>
                <a:gd name="T9" fmla="*/ 30 h 51"/>
                <a:gd name="T10" fmla="*/ 54 w 57"/>
                <a:gd name="T11" fmla="*/ 33 h 51"/>
                <a:gd name="T12" fmla="*/ 50 w 57"/>
                <a:gd name="T13" fmla="*/ 36 h 51"/>
                <a:gd name="T14" fmla="*/ 45 w 57"/>
                <a:gd name="T15" fmla="*/ 38 h 51"/>
                <a:gd name="T16" fmla="*/ 40 w 57"/>
                <a:gd name="T17" fmla="*/ 41 h 51"/>
                <a:gd name="T18" fmla="*/ 35 w 57"/>
                <a:gd name="T19" fmla="*/ 44 h 51"/>
                <a:gd name="T20" fmla="*/ 32 w 57"/>
                <a:gd name="T21" fmla="*/ 49 h 51"/>
                <a:gd name="T22" fmla="*/ 23 w 57"/>
                <a:gd name="T23" fmla="*/ 50 h 51"/>
                <a:gd name="T24" fmla="*/ 13 w 57"/>
                <a:gd name="T25" fmla="*/ 51 h 51"/>
                <a:gd name="T26" fmla="*/ 8 w 57"/>
                <a:gd name="T27" fmla="*/ 50 h 51"/>
                <a:gd name="T28" fmla="*/ 4 w 57"/>
                <a:gd name="T29" fmla="*/ 48 h 51"/>
                <a:gd name="T30" fmla="*/ 2 w 57"/>
                <a:gd name="T31" fmla="*/ 46 h 51"/>
                <a:gd name="T32" fmla="*/ 1 w 57"/>
                <a:gd name="T33" fmla="*/ 44 h 51"/>
                <a:gd name="T34" fmla="*/ 0 w 57"/>
                <a:gd name="T35" fmla="*/ 41 h 51"/>
                <a:gd name="T36" fmla="*/ 0 w 57"/>
                <a:gd name="T37" fmla="*/ 38 h 51"/>
                <a:gd name="T38" fmla="*/ 0 w 57"/>
                <a:gd name="T39" fmla="*/ 33 h 51"/>
                <a:gd name="T40" fmla="*/ 2 w 57"/>
                <a:gd name="T41" fmla="*/ 28 h 51"/>
                <a:gd name="T42" fmla="*/ 3 w 57"/>
                <a:gd name="T43" fmla="*/ 23 h 51"/>
                <a:gd name="T44" fmla="*/ 6 w 57"/>
                <a:gd name="T45" fmla="*/ 18 h 51"/>
                <a:gd name="T46" fmla="*/ 9 w 57"/>
                <a:gd name="T47" fmla="*/ 14 h 51"/>
                <a:gd name="T48" fmla="*/ 12 w 57"/>
                <a:gd name="T49" fmla="*/ 10 h 51"/>
                <a:gd name="T50" fmla="*/ 16 w 57"/>
                <a:gd name="T51" fmla="*/ 6 h 51"/>
                <a:gd name="T52" fmla="*/ 20 w 57"/>
                <a:gd name="T53" fmla="*/ 4 h 51"/>
                <a:gd name="T54" fmla="*/ 24 w 57"/>
                <a:gd name="T55" fmla="*/ 2 h 51"/>
                <a:gd name="T56" fmla="*/ 29 w 57"/>
                <a:gd name="T57" fmla="*/ 1 h 51"/>
                <a:gd name="T58" fmla="*/ 33 w 57"/>
                <a:gd name="T59" fmla="*/ 0 h 51"/>
                <a:gd name="T60" fmla="*/ 38 w 57"/>
                <a:gd name="T61" fmla="*/ 1 h 51"/>
                <a:gd name="T62" fmla="*/ 42 w 57"/>
                <a:gd name="T63" fmla="*/ 3 h 51"/>
                <a:gd name="T64" fmla="*/ 47 w 57"/>
                <a:gd name="T65" fmla="*/ 7 h 51"/>
                <a:gd name="T66" fmla="*/ 51 w 57"/>
                <a:gd name="T67" fmla="*/ 11 h 51"/>
                <a:gd name="T68" fmla="*/ 55 w 57"/>
                <a:gd name="T69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51">
                  <a:moveTo>
                    <a:pt x="55" y="17"/>
                  </a:moveTo>
                  <a:lnTo>
                    <a:pt x="56" y="21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6" y="30"/>
                  </a:lnTo>
                  <a:lnTo>
                    <a:pt x="54" y="33"/>
                  </a:lnTo>
                  <a:lnTo>
                    <a:pt x="50" y="36"/>
                  </a:lnTo>
                  <a:lnTo>
                    <a:pt x="45" y="38"/>
                  </a:lnTo>
                  <a:lnTo>
                    <a:pt x="40" y="41"/>
                  </a:lnTo>
                  <a:lnTo>
                    <a:pt x="35" y="44"/>
                  </a:lnTo>
                  <a:lnTo>
                    <a:pt x="32" y="49"/>
                  </a:lnTo>
                  <a:lnTo>
                    <a:pt x="23" y="50"/>
                  </a:lnTo>
                  <a:lnTo>
                    <a:pt x="13" y="51"/>
                  </a:lnTo>
                  <a:lnTo>
                    <a:pt x="8" y="50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8"/>
                  </a:lnTo>
                  <a:lnTo>
                    <a:pt x="3" y="23"/>
                  </a:lnTo>
                  <a:lnTo>
                    <a:pt x="6" y="18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7" y="7"/>
                  </a:lnTo>
                  <a:lnTo>
                    <a:pt x="51" y="11"/>
                  </a:lnTo>
                  <a:lnTo>
                    <a:pt x="5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8" name="Freeform 32"/>
            <p:cNvSpPr>
              <a:spLocks/>
            </p:cNvSpPr>
            <p:nvPr/>
          </p:nvSpPr>
          <p:spPr bwMode="auto">
            <a:xfrm>
              <a:off x="3795" y="1960"/>
              <a:ext cx="7" cy="10"/>
            </a:xfrm>
            <a:custGeom>
              <a:avLst/>
              <a:gdLst>
                <a:gd name="T0" fmla="*/ 49 w 49"/>
                <a:gd name="T1" fmla="*/ 17 h 61"/>
                <a:gd name="T2" fmla="*/ 49 w 49"/>
                <a:gd name="T3" fmla="*/ 25 h 61"/>
                <a:gd name="T4" fmla="*/ 49 w 49"/>
                <a:gd name="T5" fmla="*/ 32 h 61"/>
                <a:gd name="T6" fmla="*/ 48 w 49"/>
                <a:gd name="T7" fmla="*/ 38 h 61"/>
                <a:gd name="T8" fmla="*/ 47 w 49"/>
                <a:gd name="T9" fmla="*/ 43 h 61"/>
                <a:gd name="T10" fmla="*/ 44 w 49"/>
                <a:gd name="T11" fmla="*/ 48 h 61"/>
                <a:gd name="T12" fmla="*/ 41 w 49"/>
                <a:gd name="T13" fmla="*/ 52 h 61"/>
                <a:gd name="T14" fmla="*/ 37 w 49"/>
                <a:gd name="T15" fmla="*/ 57 h 61"/>
                <a:gd name="T16" fmla="*/ 33 w 49"/>
                <a:gd name="T17" fmla="*/ 61 h 61"/>
                <a:gd name="T18" fmla="*/ 27 w 49"/>
                <a:gd name="T19" fmla="*/ 60 h 61"/>
                <a:gd name="T20" fmla="*/ 22 w 49"/>
                <a:gd name="T21" fmla="*/ 58 h 61"/>
                <a:gd name="T22" fmla="*/ 17 w 49"/>
                <a:gd name="T23" fmla="*/ 55 h 61"/>
                <a:gd name="T24" fmla="*/ 12 w 49"/>
                <a:gd name="T25" fmla="*/ 52 h 61"/>
                <a:gd name="T26" fmla="*/ 9 w 49"/>
                <a:gd name="T27" fmla="*/ 48 h 61"/>
                <a:gd name="T28" fmla="*/ 6 w 49"/>
                <a:gd name="T29" fmla="*/ 44 h 61"/>
                <a:gd name="T30" fmla="*/ 3 w 49"/>
                <a:gd name="T31" fmla="*/ 39 h 61"/>
                <a:gd name="T32" fmla="*/ 1 w 49"/>
                <a:gd name="T33" fmla="*/ 35 h 61"/>
                <a:gd name="T34" fmla="*/ 0 w 49"/>
                <a:gd name="T35" fmla="*/ 30 h 61"/>
                <a:gd name="T36" fmla="*/ 0 w 49"/>
                <a:gd name="T37" fmla="*/ 25 h 61"/>
                <a:gd name="T38" fmla="*/ 1 w 49"/>
                <a:gd name="T39" fmla="*/ 20 h 61"/>
                <a:gd name="T40" fmla="*/ 2 w 49"/>
                <a:gd name="T41" fmla="*/ 15 h 61"/>
                <a:gd name="T42" fmla="*/ 4 w 49"/>
                <a:gd name="T43" fmla="*/ 11 h 61"/>
                <a:gd name="T44" fmla="*/ 7 w 49"/>
                <a:gd name="T45" fmla="*/ 7 h 61"/>
                <a:gd name="T46" fmla="*/ 12 w 49"/>
                <a:gd name="T47" fmla="*/ 4 h 61"/>
                <a:gd name="T48" fmla="*/ 17 w 49"/>
                <a:gd name="T49" fmla="*/ 1 h 61"/>
                <a:gd name="T50" fmla="*/ 22 w 49"/>
                <a:gd name="T51" fmla="*/ 0 h 61"/>
                <a:gd name="T52" fmla="*/ 26 w 49"/>
                <a:gd name="T53" fmla="*/ 0 h 61"/>
                <a:gd name="T54" fmla="*/ 30 w 49"/>
                <a:gd name="T55" fmla="*/ 1 h 61"/>
                <a:gd name="T56" fmla="*/ 34 w 49"/>
                <a:gd name="T57" fmla="*/ 3 h 61"/>
                <a:gd name="T58" fmla="*/ 42 w 49"/>
                <a:gd name="T59" fmla="*/ 10 h 61"/>
                <a:gd name="T60" fmla="*/ 49 w 49"/>
                <a:gd name="T61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61">
                  <a:moveTo>
                    <a:pt x="49" y="17"/>
                  </a:moveTo>
                  <a:lnTo>
                    <a:pt x="49" y="25"/>
                  </a:lnTo>
                  <a:lnTo>
                    <a:pt x="49" y="32"/>
                  </a:lnTo>
                  <a:lnTo>
                    <a:pt x="48" y="38"/>
                  </a:lnTo>
                  <a:lnTo>
                    <a:pt x="47" y="43"/>
                  </a:lnTo>
                  <a:lnTo>
                    <a:pt x="44" y="48"/>
                  </a:lnTo>
                  <a:lnTo>
                    <a:pt x="41" y="52"/>
                  </a:lnTo>
                  <a:lnTo>
                    <a:pt x="37" y="57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2" y="58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3" y="39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2" y="10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0" name="Freeform 34"/>
            <p:cNvSpPr>
              <a:spLocks/>
            </p:cNvSpPr>
            <p:nvPr/>
          </p:nvSpPr>
          <p:spPr bwMode="auto">
            <a:xfrm>
              <a:off x="3746" y="1968"/>
              <a:ext cx="9" cy="9"/>
            </a:xfrm>
            <a:custGeom>
              <a:avLst/>
              <a:gdLst>
                <a:gd name="T0" fmla="*/ 65 w 65"/>
                <a:gd name="T1" fmla="*/ 29 h 53"/>
                <a:gd name="T2" fmla="*/ 65 w 65"/>
                <a:gd name="T3" fmla="*/ 33 h 53"/>
                <a:gd name="T4" fmla="*/ 64 w 65"/>
                <a:gd name="T5" fmla="*/ 36 h 53"/>
                <a:gd name="T6" fmla="*/ 63 w 65"/>
                <a:gd name="T7" fmla="*/ 39 h 53"/>
                <a:gd name="T8" fmla="*/ 61 w 65"/>
                <a:gd name="T9" fmla="*/ 42 h 53"/>
                <a:gd name="T10" fmla="*/ 57 w 65"/>
                <a:gd name="T11" fmla="*/ 48 h 53"/>
                <a:gd name="T12" fmla="*/ 53 w 65"/>
                <a:gd name="T13" fmla="*/ 53 h 53"/>
                <a:gd name="T14" fmla="*/ 49 w 65"/>
                <a:gd name="T15" fmla="*/ 51 h 53"/>
                <a:gd name="T16" fmla="*/ 45 w 65"/>
                <a:gd name="T17" fmla="*/ 49 h 53"/>
                <a:gd name="T18" fmla="*/ 41 w 65"/>
                <a:gd name="T19" fmla="*/ 48 h 53"/>
                <a:gd name="T20" fmla="*/ 37 w 65"/>
                <a:gd name="T21" fmla="*/ 48 h 53"/>
                <a:gd name="T22" fmla="*/ 29 w 65"/>
                <a:gd name="T23" fmla="*/ 48 h 53"/>
                <a:gd name="T24" fmla="*/ 22 w 65"/>
                <a:gd name="T25" fmla="*/ 48 h 53"/>
                <a:gd name="T26" fmla="*/ 19 w 65"/>
                <a:gd name="T27" fmla="*/ 48 h 53"/>
                <a:gd name="T28" fmla="*/ 16 w 65"/>
                <a:gd name="T29" fmla="*/ 48 h 53"/>
                <a:gd name="T30" fmla="*/ 13 w 65"/>
                <a:gd name="T31" fmla="*/ 47 h 53"/>
                <a:gd name="T32" fmla="*/ 10 w 65"/>
                <a:gd name="T33" fmla="*/ 44 h 53"/>
                <a:gd name="T34" fmla="*/ 8 w 65"/>
                <a:gd name="T35" fmla="*/ 42 h 53"/>
                <a:gd name="T36" fmla="*/ 6 w 65"/>
                <a:gd name="T37" fmla="*/ 38 h 53"/>
                <a:gd name="T38" fmla="*/ 4 w 65"/>
                <a:gd name="T39" fmla="*/ 34 h 53"/>
                <a:gd name="T40" fmla="*/ 2 w 65"/>
                <a:gd name="T41" fmla="*/ 29 h 53"/>
                <a:gd name="T42" fmla="*/ 0 w 65"/>
                <a:gd name="T43" fmla="*/ 21 h 53"/>
                <a:gd name="T44" fmla="*/ 0 w 65"/>
                <a:gd name="T45" fmla="*/ 15 h 53"/>
                <a:gd name="T46" fmla="*/ 2 w 65"/>
                <a:gd name="T47" fmla="*/ 10 h 53"/>
                <a:gd name="T48" fmla="*/ 5 w 65"/>
                <a:gd name="T49" fmla="*/ 6 h 53"/>
                <a:gd name="T50" fmla="*/ 10 w 65"/>
                <a:gd name="T51" fmla="*/ 3 h 53"/>
                <a:gd name="T52" fmla="*/ 15 w 65"/>
                <a:gd name="T53" fmla="*/ 1 h 53"/>
                <a:gd name="T54" fmla="*/ 21 w 65"/>
                <a:gd name="T55" fmla="*/ 0 h 53"/>
                <a:gd name="T56" fmla="*/ 27 w 65"/>
                <a:gd name="T57" fmla="*/ 0 h 53"/>
                <a:gd name="T58" fmla="*/ 34 w 65"/>
                <a:gd name="T59" fmla="*/ 1 h 53"/>
                <a:gd name="T60" fmla="*/ 40 w 65"/>
                <a:gd name="T61" fmla="*/ 2 h 53"/>
                <a:gd name="T62" fmla="*/ 47 w 65"/>
                <a:gd name="T63" fmla="*/ 5 h 53"/>
                <a:gd name="T64" fmla="*/ 52 w 65"/>
                <a:gd name="T65" fmla="*/ 8 h 53"/>
                <a:gd name="T66" fmla="*/ 57 w 65"/>
                <a:gd name="T67" fmla="*/ 12 h 53"/>
                <a:gd name="T68" fmla="*/ 61 w 65"/>
                <a:gd name="T69" fmla="*/ 17 h 53"/>
                <a:gd name="T70" fmla="*/ 63 w 65"/>
                <a:gd name="T71" fmla="*/ 23 h 53"/>
                <a:gd name="T72" fmla="*/ 65 w 65"/>
                <a:gd name="T73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53">
                  <a:moveTo>
                    <a:pt x="65" y="29"/>
                  </a:moveTo>
                  <a:lnTo>
                    <a:pt x="65" y="33"/>
                  </a:lnTo>
                  <a:lnTo>
                    <a:pt x="64" y="36"/>
                  </a:lnTo>
                  <a:lnTo>
                    <a:pt x="63" y="39"/>
                  </a:lnTo>
                  <a:lnTo>
                    <a:pt x="61" y="42"/>
                  </a:lnTo>
                  <a:lnTo>
                    <a:pt x="57" y="48"/>
                  </a:lnTo>
                  <a:lnTo>
                    <a:pt x="53" y="53"/>
                  </a:lnTo>
                  <a:lnTo>
                    <a:pt x="49" y="51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7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19" y="48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9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6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4" y="1"/>
                  </a:lnTo>
                  <a:lnTo>
                    <a:pt x="40" y="2"/>
                  </a:lnTo>
                  <a:lnTo>
                    <a:pt x="47" y="5"/>
                  </a:lnTo>
                  <a:lnTo>
                    <a:pt x="52" y="8"/>
                  </a:lnTo>
                  <a:lnTo>
                    <a:pt x="57" y="12"/>
                  </a:lnTo>
                  <a:lnTo>
                    <a:pt x="61" y="17"/>
                  </a:lnTo>
                  <a:lnTo>
                    <a:pt x="63" y="23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1" name="Freeform 35"/>
            <p:cNvSpPr>
              <a:spLocks/>
            </p:cNvSpPr>
            <p:nvPr/>
          </p:nvSpPr>
          <p:spPr bwMode="auto">
            <a:xfrm>
              <a:off x="3119" y="1971"/>
              <a:ext cx="246" cy="399"/>
            </a:xfrm>
            <a:custGeom>
              <a:avLst/>
              <a:gdLst>
                <a:gd name="T0" fmla="*/ 1676 w 1676"/>
                <a:gd name="T1" fmla="*/ 96 h 2412"/>
                <a:gd name="T2" fmla="*/ 1669 w 1676"/>
                <a:gd name="T3" fmla="*/ 165 h 2412"/>
                <a:gd name="T4" fmla="*/ 1652 w 1676"/>
                <a:gd name="T5" fmla="*/ 231 h 2412"/>
                <a:gd name="T6" fmla="*/ 1626 w 1676"/>
                <a:gd name="T7" fmla="*/ 296 h 2412"/>
                <a:gd name="T8" fmla="*/ 1594 w 1676"/>
                <a:gd name="T9" fmla="*/ 357 h 2412"/>
                <a:gd name="T10" fmla="*/ 1543 w 1676"/>
                <a:gd name="T11" fmla="*/ 438 h 2412"/>
                <a:gd name="T12" fmla="*/ 1457 w 1676"/>
                <a:gd name="T13" fmla="*/ 554 h 2412"/>
                <a:gd name="T14" fmla="*/ 1371 w 1676"/>
                <a:gd name="T15" fmla="*/ 666 h 2412"/>
                <a:gd name="T16" fmla="*/ 1234 w 1676"/>
                <a:gd name="T17" fmla="*/ 820 h 2412"/>
                <a:gd name="T18" fmla="*/ 1076 w 1676"/>
                <a:gd name="T19" fmla="*/ 999 h 2412"/>
                <a:gd name="T20" fmla="*/ 924 w 1676"/>
                <a:gd name="T21" fmla="*/ 1185 h 2412"/>
                <a:gd name="T22" fmla="*/ 779 w 1676"/>
                <a:gd name="T23" fmla="*/ 1375 h 2412"/>
                <a:gd name="T24" fmla="*/ 639 w 1676"/>
                <a:gd name="T25" fmla="*/ 1570 h 2412"/>
                <a:gd name="T26" fmla="*/ 526 w 1676"/>
                <a:gd name="T27" fmla="*/ 1742 h 2412"/>
                <a:gd name="T28" fmla="*/ 465 w 1676"/>
                <a:gd name="T29" fmla="*/ 1867 h 2412"/>
                <a:gd name="T30" fmla="*/ 414 w 1676"/>
                <a:gd name="T31" fmla="*/ 1997 h 2412"/>
                <a:gd name="T32" fmla="*/ 389 w 1676"/>
                <a:gd name="T33" fmla="*/ 2086 h 2412"/>
                <a:gd name="T34" fmla="*/ 376 w 1676"/>
                <a:gd name="T35" fmla="*/ 2154 h 2412"/>
                <a:gd name="T36" fmla="*/ 368 w 1676"/>
                <a:gd name="T37" fmla="*/ 2223 h 2412"/>
                <a:gd name="T38" fmla="*/ 369 w 1676"/>
                <a:gd name="T39" fmla="*/ 2293 h 2412"/>
                <a:gd name="T40" fmla="*/ 379 w 1676"/>
                <a:gd name="T41" fmla="*/ 2364 h 2412"/>
                <a:gd name="T42" fmla="*/ 374 w 1676"/>
                <a:gd name="T43" fmla="*/ 2405 h 2412"/>
                <a:gd name="T44" fmla="*/ 328 w 1676"/>
                <a:gd name="T45" fmla="*/ 2376 h 2412"/>
                <a:gd name="T46" fmla="*/ 289 w 1676"/>
                <a:gd name="T47" fmla="*/ 2336 h 2412"/>
                <a:gd name="T48" fmla="*/ 232 w 1676"/>
                <a:gd name="T49" fmla="*/ 2257 h 2412"/>
                <a:gd name="T50" fmla="*/ 175 w 1676"/>
                <a:gd name="T51" fmla="*/ 2155 h 2412"/>
                <a:gd name="T52" fmla="*/ 130 w 1676"/>
                <a:gd name="T53" fmla="*/ 2048 h 2412"/>
                <a:gd name="T54" fmla="*/ 89 w 1676"/>
                <a:gd name="T55" fmla="*/ 1937 h 2412"/>
                <a:gd name="T56" fmla="*/ 56 w 1676"/>
                <a:gd name="T57" fmla="*/ 1825 h 2412"/>
                <a:gd name="T58" fmla="*/ 29 w 1676"/>
                <a:gd name="T59" fmla="*/ 1711 h 2412"/>
                <a:gd name="T60" fmla="*/ 11 w 1676"/>
                <a:gd name="T61" fmla="*/ 1595 h 2412"/>
                <a:gd name="T62" fmla="*/ 1 w 1676"/>
                <a:gd name="T63" fmla="*/ 1478 h 2412"/>
                <a:gd name="T64" fmla="*/ 1 w 1676"/>
                <a:gd name="T65" fmla="*/ 1361 h 2412"/>
                <a:gd name="T66" fmla="*/ 11 w 1676"/>
                <a:gd name="T67" fmla="*/ 1243 h 2412"/>
                <a:gd name="T68" fmla="*/ 32 w 1676"/>
                <a:gd name="T69" fmla="*/ 1125 h 2412"/>
                <a:gd name="T70" fmla="*/ 65 w 1676"/>
                <a:gd name="T71" fmla="*/ 1007 h 2412"/>
                <a:gd name="T72" fmla="*/ 119 w 1676"/>
                <a:gd name="T73" fmla="*/ 879 h 2412"/>
                <a:gd name="T74" fmla="*/ 187 w 1676"/>
                <a:gd name="T75" fmla="*/ 747 h 2412"/>
                <a:gd name="T76" fmla="*/ 267 w 1676"/>
                <a:gd name="T77" fmla="*/ 618 h 2412"/>
                <a:gd name="T78" fmla="*/ 355 w 1676"/>
                <a:gd name="T79" fmla="*/ 495 h 2412"/>
                <a:gd name="T80" fmla="*/ 455 w 1676"/>
                <a:gd name="T81" fmla="*/ 381 h 2412"/>
                <a:gd name="T82" fmla="*/ 564 w 1676"/>
                <a:gd name="T83" fmla="*/ 278 h 2412"/>
                <a:gd name="T84" fmla="*/ 683 w 1676"/>
                <a:gd name="T85" fmla="*/ 188 h 2412"/>
                <a:gd name="T86" fmla="*/ 811 w 1676"/>
                <a:gd name="T87" fmla="*/ 113 h 2412"/>
                <a:gd name="T88" fmla="*/ 949 w 1676"/>
                <a:gd name="T89" fmla="*/ 58 h 2412"/>
                <a:gd name="T90" fmla="*/ 1096 w 1676"/>
                <a:gd name="T91" fmla="*/ 21 h 2412"/>
                <a:gd name="T92" fmla="*/ 1252 w 1676"/>
                <a:gd name="T93" fmla="*/ 8 h 2412"/>
                <a:gd name="T94" fmla="*/ 1386 w 1676"/>
                <a:gd name="T95" fmla="*/ 1 h 2412"/>
                <a:gd name="T96" fmla="*/ 1465 w 1676"/>
                <a:gd name="T97" fmla="*/ 1 h 2412"/>
                <a:gd name="T98" fmla="*/ 1545 w 1676"/>
                <a:gd name="T99" fmla="*/ 9 h 2412"/>
                <a:gd name="T100" fmla="*/ 1623 w 1676"/>
                <a:gd name="T101" fmla="*/ 27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2412">
                  <a:moveTo>
                    <a:pt x="1675" y="48"/>
                  </a:moveTo>
                  <a:lnTo>
                    <a:pt x="1676" y="72"/>
                  </a:lnTo>
                  <a:lnTo>
                    <a:pt x="1676" y="96"/>
                  </a:lnTo>
                  <a:lnTo>
                    <a:pt x="1675" y="119"/>
                  </a:lnTo>
                  <a:lnTo>
                    <a:pt x="1673" y="142"/>
                  </a:lnTo>
                  <a:lnTo>
                    <a:pt x="1669" y="165"/>
                  </a:lnTo>
                  <a:lnTo>
                    <a:pt x="1665" y="187"/>
                  </a:lnTo>
                  <a:lnTo>
                    <a:pt x="1659" y="209"/>
                  </a:lnTo>
                  <a:lnTo>
                    <a:pt x="1652" y="231"/>
                  </a:lnTo>
                  <a:lnTo>
                    <a:pt x="1645" y="253"/>
                  </a:lnTo>
                  <a:lnTo>
                    <a:pt x="1635" y="274"/>
                  </a:lnTo>
                  <a:lnTo>
                    <a:pt x="1626" y="296"/>
                  </a:lnTo>
                  <a:lnTo>
                    <a:pt x="1616" y="317"/>
                  </a:lnTo>
                  <a:lnTo>
                    <a:pt x="1605" y="337"/>
                  </a:lnTo>
                  <a:lnTo>
                    <a:pt x="1594" y="357"/>
                  </a:lnTo>
                  <a:lnTo>
                    <a:pt x="1582" y="378"/>
                  </a:lnTo>
                  <a:lnTo>
                    <a:pt x="1569" y="397"/>
                  </a:lnTo>
                  <a:lnTo>
                    <a:pt x="1543" y="438"/>
                  </a:lnTo>
                  <a:lnTo>
                    <a:pt x="1516" y="477"/>
                  </a:lnTo>
                  <a:lnTo>
                    <a:pt x="1486" y="515"/>
                  </a:lnTo>
                  <a:lnTo>
                    <a:pt x="1457" y="554"/>
                  </a:lnTo>
                  <a:lnTo>
                    <a:pt x="1428" y="591"/>
                  </a:lnTo>
                  <a:lnTo>
                    <a:pt x="1399" y="628"/>
                  </a:lnTo>
                  <a:lnTo>
                    <a:pt x="1371" y="666"/>
                  </a:lnTo>
                  <a:lnTo>
                    <a:pt x="1345" y="703"/>
                  </a:lnTo>
                  <a:lnTo>
                    <a:pt x="1289" y="760"/>
                  </a:lnTo>
                  <a:lnTo>
                    <a:pt x="1234" y="820"/>
                  </a:lnTo>
                  <a:lnTo>
                    <a:pt x="1181" y="879"/>
                  </a:lnTo>
                  <a:lnTo>
                    <a:pt x="1127" y="939"/>
                  </a:lnTo>
                  <a:lnTo>
                    <a:pt x="1076" y="999"/>
                  </a:lnTo>
                  <a:lnTo>
                    <a:pt x="1025" y="1061"/>
                  </a:lnTo>
                  <a:lnTo>
                    <a:pt x="974" y="1122"/>
                  </a:lnTo>
                  <a:lnTo>
                    <a:pt x="924" y="1185"/>
                  </a:lnTo>
                  <a:lnTo>
                    <a:pt x="875" y="1248"/>
                  </a:lnTo>
                  <a:lnTo>
                    <a:pt x="827" y="1312"/>
                  </a:lnTo>
                  <a:lnTo>
                    <a:pt x="779" y="1375"/>
                  </a:lnTo>
                  <a:lnTo>
                    <a:pt x="731" y="1440"/>
                  </a:lnTo>
                  <a:lnTo>
                    <a:pt x="685" y="1505"/>
                  </a:lnTo>
                  <a:lnTo>
                    <a:pt x="639" y="1570"/>
                  </a:lnTo>
                  <a:lnTo>
                    <a:pt x="592" y="1635"/>
                  </a:lnTo>
                  <a:lnTo>
                    <a:pt x="547" y="1702"/>
                  </a:lnTo>
                  <a:lnTo>
                    <a:pt x="526" y="1742"/>
                  </a:lnTo>
                  <a:lnTo>
                    <a:pt x="506" y="1783"/>
                  </a:lnTo>
                  <a:lnTo>
                    <a:pt x="485" y="1825"/>
                  </a:lnTo>
                  <a:lnTo>
                    <a:pt x="465" y="1867"/>
                  </a:lnTo>
                  <a:lnTo>
                    <a:pt x="447" y="1909"/>
                  </a:lnTo>
                  <a:lnTo>
                    <a:pt x="430" y="1953"/>
                  </a:lnTo>
                  <a:lnTo>
                    <a:pt x="414" y="1997"/>
                  </a:lnTo>
                  <a:lnTo>
                    <a:pt x="400" y="2041"/>
                  </a:lnTo>
                  <a:lnTo>
                    <a:pt x="394" y="2064"/>
                  </a:lnTo>
                  <a:lnTo>
                    <a:pt x="389" y="2086"/>
                  </a:lnTo>
                  <a:lnTo>
                    <a:pt x="384" y="2109"/>
                  </a:lnTo>
                  <a:lnTo>
                    <a:pt x="379" y="2131"/>
                  </a:lnTo>
                  <a:lnTo>
                    <a:pt x="376" y="2154"/>
                  </a:lnTo>
                  <a:lnTo>
                    <a:pt x="373" y="2178"/>
                  </a:lnTo>
                  <a:lnTo>
                    <a:pt x="370" y="2200"/>
                  </a:lnTo>
                  <a:lnTo>
                    <a:pt x="368" y="2223"/>
                  </a:lnTo>
                  <a:lnTo>
                    <a:pt x="368" y="2246"/>
                  </a:lnTo>
                  <a:lnTo>
                    <a:pt x="368" y="2270"/>
                  </a:lnTo>
                  <a:lnTo>
                    <a:pt x="369" y="2293"/>
                  </a:lnTo>
                  <a:lnTo>
                    <a:pt x="372" y="2317"/>
                  </a:lnTo>
                  <a:lnTo>
                    <a:pt x="375" y="2341"/>
                  </a:lnTo>
                  <a:lnTo>
                    <a:pt x="379" y="2364"/>
                  </a:lnTo>
                  <a:lnTo>
                    <a:pt x="384" y="2388"/>
                  </a:lnTo>
                  <a:lnTo>
                    <a:pt x="390" y="2412"/>
                  </a:lnTo>
                  <a:lnTo>
                    <a:pt x="374" y="2405"/>
                  </a:lnTo>
                  <a:lnTo>
                    <a:pt x="357" y="2396"/>
                  </a:lnTo>
                  <a:lnTo>
                    <a:pt x="343" y="2387"/>
                  </a:lnTo>
                  <a:lnTo>
                    <a:pt x="328" y="2376"/>
                  </a:lnTo>
                  <a:lnTo>
                    <a:pt x="315" y="2364"/>
                  </a:lnTo>
                  <a:lnTo>
                    <a:pt x="302" y="2350"/>
                  </a:lnTo>
                  <a:lnTo>
                    <a:pt x="289" y="2336"/>
                  </a:lnTo>
                  <a:lnTo>
                    <a:pt x="277" y="2322"/>
                  </a:lnTo>
                  <a:lnTo>
                    <a:pt x="254" y="2289"/>
                  </a:lnTo>
                  <a:lnTo>
                    <a:pt x="232" y="2257"/>
                  </a:lnTo>
                  <a:lnTo>
                    <a:pt x="211" y="2223"/>
                  </a:lnTo>
                  <a:lnTo>
                    <a:pt x="192" y="2191"/>
                  </a:lnTo>
                  <a:lnTo>
                    <a:pt x="175" y="2155"/>
                  </a:lnTo>
                  <a:lnTo>
                    <a:pt x="160" y="2119"/>
                  </a:lnTo>
                  <a:lnTo>
                    <a:pt x="144" y="2084"/>
                  </a:lnTo>
                  <a:lnTo>
                    <a:pt x="130" y="2048"/>
                  </a:lnTo>
                  <a:lnTo>
                    <a:pt x="115" y="2011"/>
                  </a:lnTo>
                  <a:lnTo>
                    <a:pt x="102" y="1974"/>
                  </a:lnTo>
                  <a:lnTo>
                    <a:pt x="89" y="1937"/>
                  </a:lnTo>
                  <a:lnTo>
                    <a:pt x="77" y="1899"/>
                  </a:lnTo>
                  <a:lnTo>
                    <a:pt x="66" y="1862"/>
                  </a:lnTo>
                  <a:lnTo>
                    <a:pt x="56" y="1825"/>
                  </a:lnTo>
                  <a:lnTo>
                    <a:pt x="46" y="1786"/>
                  </a:lnTo>
                  <a:lnTo>
                    <a:pt x="37" y="1749"/>
                  </a:lnTo>
                  <a:lnTo>
                    <a:pt x="29" y="1711"/>
                  </a:lnTo>
                  <a:lnTo>
                    <a:pt x="22" y="1673"/>
                  </a:lnTo>
                  <a:lnTo>
                    <a:pt x="16" y="1633"/>
                  </a:lnTo>
                  <a:lnTo>
                    <a:pt x="11" y="1595"/>
                  </a:lnTo>
                  <a:lnTo>
                    <a:pt x="7" y="1557"/>
                  </a:lnTo>
                  <a:lnTo>
                    <a:pt x="3" y="1517"/>
                  </a:lnTo>
                  <a:lnTo>
                    <a:pt x="1" y="1478"/>
                  </a:lnTo>
                  <a:lnTo>
                    <a:pt x="0" y="1440"/>
                  </a:lnTo>
                  <a:lnTo>
                    <a:pt x="0" y="1400"/>
                  </a:lnTo>
                  <a:lnTo>
                    <a:pt x="1" y="1361"/>
                  </a:lnTo>
                  <a:lnTo>
                    <a:pt x="3" y="1322"/>
                  </a:lnTo>
                  <a:lnTo>
                    <a:pt x="7" y="1282"/>
                  </a:lnTo>
                  <a:lnTo>
                    <a:pt x="11" y="1243"/>
                  </a:lnTo>
                  <a:lnTo>
                    <a:pt x="17" y="1204"/>
                  </a:lnTo>
                  <a:lnTo>
                    <a:pt x="24" y="1165"/>
                  </a:lnTo>
                  <a:lnTo>
                    <a:pt x="32" y="1125"/>
                  </a:lnTo>
                  <a:lnTo>
                    <a:pt x="42" y="1086"/>
                  </a:lnTo>
                  <a:lnTo>
                    <a:pt x="53" y="1047"/>
                  </a:lnTo>
                  <a:lnTo>
                    <a:pt x="65" y="1007"/>
                  </a:lnTo>
                  <a:lnTo>
                    <a:pt x="78" y="968"/>
                  </a:lnTo>
                  <a:lnTo>
                    <a:pt x="98" y="924"/>
                  </a:lnTo>
                  <a:lnTo>
                    <a:pt x="119" y="879"/>
                  </a:lnTo>
                  <a:lnTo>
                    <a:pt x="141" y="835"/>
                  </a:lnTo>
                  <a:lnTo>
                    <a:pt x="163" y="791"/>
                  </a:lnTo>
                  <a:lnTo>
                    <a:pt x="187" y="747"/>
                  </a:lnTo>
                  <a:lnTo>
                    <a:pt x="212" y="704"/>
                  </a:lnTo>
                  <a:lnTo>
                    <a:pt x="238" y="661"/>
                  </a:lnTo>
                  <a:lnTo>
                    <a:pt x="267" y="618"/>
                  </a:lnTo>
                  <a:lnTo>
                    <a:pt x="295" y="577"/>
                  </a:lnTo>
                  <a:lnTo>
                    <a:pt x="324" y="536"/>
                  </a:lnTo>
                  <a:lnTo>
                    <a:pt x="355" y="495"/>
                  </a:lnTo>
                  <a:lnTo>
                    <a:pt x="388" y="456"/>
                  </a:lnTo>
                  <a:lnTo>
                    <a:pt x="421" y="419"/>
                  </a:lnTo>
                  <a:lnTo>
                    <a:pt x="455" y="381"/>
                  </a:lnTo>
                  <a:lnTo>
                    <a:pt x="490" y="346"/>
                  </a:lnTo>
                  <a:lnTo>
                    <a:pt x="527" y="311"/>
                  </a:lnTo>
                  <a:lnTo>
                    <a:pt x="564" y="278"/>
                  </a:lnTo>
                  <a:lnTo>
                    <a:pt x="602" y="246"/>
                  </a:lnTo>
                  <a:lnTo>
                    <a:pt x="642" y="216"/>
                  </a:lnTo>
                  <a:lnTo>
                    <a:pt x="683" y="188"/>
                  </a:lnTo>
                  <a:lnTo>
                    <a:pt x="724" y="162"/>
                  </a:lnTo>
                  <a:lnTo>
                    <a:pt x="768" y="136"/>
                  </a:lnTo>
                  <a:lnTo>
                    <a:pt x="811" y="113"/>
                  </a:lnTo>
                  <a:lnTo>
                    <a:pt x="856" y="93"/>
                  </a:lnTo>
                  <a:lnTo>
                    <a:pt x="902" y="74"/>
                  </a:lnTo>
                  <a:lnTo>
                    <a:pt x="949" y="58"/>
                  </a:lnTo>
                  <a:lnTo>
                    <a:pt x="997" y="43"/>
                  </a:lnTo>
                  <a:lnTo>
                    <a:pt x="1046" y="32"/>
                  </a:lnTo>
                  <a:lnTo>
                    <a:pt x="1096" y="21"/>
                  </a:lnTo>
                  <a:lnTo>
                    <a:pt x="1148" y="14"/>
                  </a:lnTo>
                  <a:lnTo>
                    <a:pt x="1199" y="10"/>
                  </a:lnTo>
                  <a:lnTo>
                    <a:pt x="1252" y="8"/>
                  </a:lnTo>
                  <a:lnTo>
                    <a:pt x="1306" y="5"/>
                  </a:lnTo>
                  <a:lnTo>
                    <a:pt x="1358" y="2"/>
                  </a:lnTo>
                  <a:lnTo>
                    <a:pt x="1386" y="1"/>
                  </a:lnTo>
                  <a:lnTo>
                    <a:pt x="1412" y="0"/>
                  </a:lnTo>
                  <a:lnTo>
                    <a:pt x="1439" y="0"/>
                  </a:lnTo>
                  <a:lnTo>
                    <a:pt x="1465" y="1"/>
                  </a:lnTo>
                  <a:lnTo>
                    <a:pt x="1492" y="3"/>
                  </a:lnTo>
                  <a:lnTo>
                    <a:pt x="1519" y="5"/>
                  </a:lnTo>
                  <a:lnTo>
                    <a:pt x="1545" y="9"/>
                  </a:lnTo>
                  <a:lnTo>
                    <a:pt x="1571" y="14"/>
                  </a:lnTo>
                  <a:lnTo>
                    <a:pt x="1597" y="20"/>
                  </a:lnTo>
                  <a:lnTo>
                    <a:pt x="1623" y="27"/>
                  </a:lnTo>
                  <a:lnTo>
                    <a:pt x="1649" y="37"/>
                  </a:lnTo>
                  <a:lnTo>
                    <a:pt x="1675" y="4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3" name="Freeform 37"/>
            <p:cNvSpPr>
              <a:spLocks/>
            </p:cNvSpPr>
            <p:nvPr/>
          </p:nvSpPr>
          <p:spPr bwMode="auto">
            <a:xfrm>
              <a:off x="3490" y="1968"/>
              <a:ext cx="330" cy="327"/>
            </a:xfrm>
            <a:custGeom>
              <a:avLst/>
              <a:gdLst>
                <a:gd name="T0" fmla="*/ 1732 w 2244"/>
                <a:gd name="T1" fmla="*/ 414 h 1980"/>
                <a:gd name="T2" fmla="*/ 1850 w 2244"/>
                <a:gd name="T3" fmla="*/ 296 h 1980"/>
                <a:gd name="T4" fmla="*/ 2016 w 2244"/>
                <a:gd name="T5" fmla="*/ 156 h 1980"/>
                <a:gd name="T6" fmla="*/ 2203 w 2244"/>
                <a:gd name="T7" fmla="*/ 252 h 1980"/>
                <a:gd name="T8" fmla="*/ 2244 w 2244"/>
                <a:gd name="T9" fmla="*/ 485 h 1980"/>
                <a:gd name="T10" fmla="*/ 2132 w 2244"/>
                <a:gd name="T11" fmla="*/ 713 h 1980"/>
                <a:gd name="T12" fmla="*/ 1940 w 2244"/>
                <a:gd name="T13" fmla="*/ 930 h 1980"/>
                <a:gd name="T14" fmla="*/ 1939 w 2244"/>
                <a:gd name="T15" fmla="*/ 893 h 1980"/>
                <a:gd name="T16" fmla="*/ 1881 w 2244"/>
                <a:gd name="T17" fmla="*/ 871 h 1980"/>
                <a:gd name="T18" fmla="*/ 1821 w 2244"/>
                <a:gd name="T19" fmla="*/ 814 h 1980"/>
                <a:gd name="T20" fmla="*/ 1795 w 2244"/>
                <a:gd name="T21" fmla="*/ 734 h 1980"/>
                <a:gd name="T22" fmla="*/ 1752 w 2244"/>
                <a:gd name="T23" fmla="*/ 745 h 1980"/>
                <a:gd name="T24" fmla="*/ 1809 w 2244"/>
                <a:gd name="T25" fmla="*/ 911 h 1980"/>
                <a:gd name="T26" fmla="*/ 1677 w 2244"/>
                <a:gd name="T27" fmla="*/ 1213 h 1980"/>
                <a:gd name="T28" fmla="*/ 1656 w 2244"/>
                <a:gd name="T29" fmla="*/ 1349 h 1980"/>
                <a:gd name="T30" fmla="*/ 1817 w 2244"/>
                <a:gd name="T31" fmla="*/ 1160 h 1980"/>
                <a:gd name="T32" fmla="*/ 1820 w 2244"/>
                <a:gd name="T33" fmla="*/ 1505 h 1980"/>
                <a:gd name="T34" fmla="*/ 1503 w 2244"/>
                <a:gd name="T35" fmla="*/ 1867 h 1980"/>
                <a:gd name="T36" fmla="*/ 1257 w 2244"/>
                <a:gd name="T37" fmla="*/ 1978 h 1980"/>
                <a:gd name="T38" fmla="*/ 1222 w 2244"/>
                <a:gd name="T39" fmla="*/ 1817 h 1980"/>
                <a:gd name="T40" fmla="*/ 1264 w 2244"/>
                <a:gd name="T41" fmla="*/ 1736 h 1980"/>
                <a:gd name="T42" fmla="*/ 1291 w 2244"/>
                <a:gd name="T43" fmla="*/ 1639 h 1980"/>
                <a:gd name="T44" fmla="*/ 1192 w 2244"/>
                <a:gd name="T45" fmla="*/ 1412 h 1980"/>
                <a:gd name="T46" fmla="*/ 1184 w 2244"/>
                <a:gd name="T47" fmla="*/ 1223 h 1980"/>
                <a:gd name="T48" fmla="*/ 1507 w 2244"/>
                <a:gd name="T49" fmla="*/ 872 h 1980"/>
                <a:gd name="T50" fmla="*/ 1305 w 2244"/>
                <a:gd name="T51" fmla="*/ 1063 h 1980"/>
                <a:gd name="T52" fmla="*/ 714 w 2244"/>
                <a:gd name="T53" fmla="*/ 1307 h 1980"/>
                <a:gd name="T54" fmla="*/ 637 w 2244"/>
                <a:gd name="T55" fmla="*/ 1242 h 1980"/>
                <a:gd name="T56" fmla="*/ 616 w 2244"/>
                <a:gd name="T57" fmla="*/ 1324 h 1980"/>
                <a:gd name="T58" fmla="*/ 550 w 2244"/>
                <a:gd name="T59" fmla="*/ 1337 h 1980"/>
                <a:gd name="T60" fmla="*/ 535 w 2244"/>
                <a:gd name="T61" fmla="*/ 1298 h 1980"/>
                <a:gd name="T62" fmla="*/ 498 w 2244"/>
                <a:gd name="T63" fmla="*/ 1251 h 1980"/>
                <a:gd name="T64" fmla="*/ 451 w 2244"/>
                <a:gd name="T65" fmla="*/ 1317 h 1980"/>
                <a:gd name="T66" fmla="*/ 390 w 2244"/>
                <a:gd name="T67" fmla="*/ 1268 h 1980"/>
                <a:gd name="T68" fmla="*/ 320 w 2244"/>
                <a:gd name="T69" fmla="*/ 1208 h 1980"/>
                <a:gd name="T70" fmla="*/ 330 w 2244"/>
                <a:gd name="T71" fmla="*/ 1074 h 1980"/>
                <a:gd name="T72" fmla="*/ 213 w 2244"/>
                <a:gd name="T73" fmla="*/ 1110 h 1980"/>
                <a:gd name="T74" fmla="*/ 62 w 2244"/>
                <a:gd name="T75" fmla="*/ 1120 h 1980"/>
                <a:gd name="T76" fmla="*/ 22 w 2244"/>
                <a:gd name="T77" fmla="*/ 1067 h 1980"/>
                <a:gd name="T78" fmla="*/ 148 w 2244"/>
                <a:gd name="T79" fmla="*/ 1004 h 1980"/>
                <a:gd name="T80" fmla="*/ 247 w 2244"/>
                <a:gd name="T81" fmla="*/ 937 h 1980"/>
                <a:gd name="T82" fmla="*/ 425 w 2244"/>
                <a:gd name="T83" fmla="*/ 945 h 1980"/>
                <a:gd name="T84" fmla="*/ 434 w 2244"/>
                <a:gd name="T85" fmla="*/ 905 h 1980"/>
                <a:gd name="T86" fmla="*/ 288 w 2244"/>
                <a:gd name="T87" fmla="*/ 870 h 1980"/>
                <a:gd name="T88" fmla="*/ 153 w 2244"/>
                <a:gd name="T89" fmla="*/ 878 h 1980"/>
                <a:gd name="T90" fmla="*/ 246 w 2244"/>
                <a:gd name="T91" fmla="*/ 687 h 1980"/>
                <a:gd name="T92" fmla="*/ 367 w 2244"/>
                <a:gd name="T93" fmla="*/ 540 h 1980"/>
                <a:gd name="T94" fmla="*/ 398 w 2244"/>
                <a:gd name="T95" fmla="*/ 483 h 1980"/>
                <a:gd name="T96" fmla="*/ 176 w 2244"/>
                <a:gd name="T97" fmla="*/ 469 h 1980"/>
                <a:gd name="T98" fmla="*/ 85 w 2244"/>
                <a:gd name="T99" fmla="*/ 357 h 1980"/>
                <a:gd name="T100" fmla="*/ 158 w 2244"/>
                <a:gd name="T101" fmla="*/ 200 h 1980"/>
                <a:gd name="T102" fmla="*/ 411 w 2244"/>
                <a:gd name="T103" fmla="*/ 218 h 1980"/>
                <a:gd name="T104" fmla="*/ 579 w 2244"/>
                <a:gd name="T105" fmla="*/ 164 h 1980"/>
                <a:gd name="T106" fmla="*/ 595 w 2244"/>
                <a:gd name="T107" fmla="*/ 75 h 1980"/>
                <a:gd name="T108" fmla="*/ 691 w 2244"/>
                <a:gd name="T109" fmla="*/ 39 h 1980"/>
                <a:gd name="T110" fmla="*/ 739 w 2244"/>
                <a:gd name="T111" fmla="*/ 156 h 1980"/>
                <a:gd name="T112" fmla="*/ 814 w 2244"/>
                <a:gd name="T113" fmla="*/ 225 h 1980"/>
                <a:gd name="T114" fmla="*/ 950 w 2244"/>
                <a:gd name="T115" fmla="*/ 179 h 1980"/>
                <a:gd name="T116" fmla="*/ 1045 w 2244"/>
                <a:gd name="T117" fmla="*/ 0 h 1980"/>
                <a:gd name="T118" fmla="*/ 1615 w 2244"/>
                <a:gd name="T119" fmla="*/ 146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4" h="1980">
                  <a:moveTo>
                    <a:pt x="1795" y="224"/>
                  </a:moveTo>
                  <a:lnTo>
                    <a:pt x="1815" y="245"/>
                  </a:lnTo>
                  <a:lnTo>
                    <a:pt x="1807" y="263"/>
                  </a:lnTo>
                  <a:lnTo>
                    <a:pt x="1796" y="284"/>
                  </a:lnTo>
                  <a:lnTo>
                    <a:pt x="1784" y="304"/>
                  </a:lnTo>
                  <a:lnTo>
                    <a:pt x="1771" y="324"/>
                  </a:lnTo>
                  <a:lnTo>
                    <a:pt x="1759" y="346"/>
                  </a:lnTo>
                  <a:lnTo>
                    <a:pt x="1748" y="368"/>
                  </a:lnTo>
                  <a:lnTo>
                    <a:pt x="1742" y="379"/>
                  </a:lnTo>
                  <a:lnTo>
                    <a:pt x="1738" y="390"/>
                  </a:lnTo>
                  <a:lnTo>
                    <a:pt x="1734" y="401"/>
                  </a:lnTo>
                  <a:lnTo>
                    <a:pt x="1732" y="414"/>
                  </a:lnTo>
                  <a:lnTo>
                    <a:pt x="1734" y="417"/>
                  </a:lnTo>
                  <a:lnTo>
                    <a:pt x="1736" y="420"/>
                  </a:lnTo>
                  <a:lnTo>
                    <a:pt x="1738" y="422"/>
                  </a:lnTo>
                  <a:lnTo>
                    <a:pt x="1740" y="423"/>
                  </a:lnTo>
                  <a:lnTo>
                    <a:pt x="1746" y="425"/>
                  </a:lnTo>
                  <a:lnTo>
                    <a:pt x="1751" y="424"/>
                  </a:lnTo>
                  <a:lnTo>
                    <a:pt x="1761" y="421"/>
                  </a:lnTo>
                  <a:lnTo>
                    <a:pt x="1772" y="419"/>
                  </a:lnTo>
                  <a:lnTo>
                    <a:pt x="1796" y="379"/>
                  </a:lnTo>
                  <a:lnTo>
                    <a:pt x="1822" y="338"/>
                  </a:lnTo>
                  <a:lnTo>
                    <a:pt x="1836" y="317"/>
                  </a:lnTo>
                  <a:lnTo>
                    <a:pt x="1850" y="296"/>
                  </a:lnTo>
                  <a:lnTo>
                    <a:pt x="1865" y="274"/>
                  </a:lnTo>
                  <a:lnTo>
                    <a:pt x="1881" y="255"/>
                  </a:lnTo>
                  <a:lnTo>
                    <a:pt x="1898" y="236"/>
                  </a:lnTo>
                  <a:lnTo>
                    <a:pt x="1915" y="218"/>
                  </a:lnTo>
                  <a:lnTo>
                    <a:pt x="1933" y="202"/>
                  </a:lnTo>
                  <a:lnTo>
                    <a:pt x="1952" y="187"/>
                  </a:lnTo>
                  <a:lnTo>
                    <a:pt x="1962" y="181"/>
                  </a:lnTo>
                  <a:lnTo>
                    <a:pt x="1972" y="175"/>
                  </a:lnTo>
                  <a:lnTo>
                    <a:pt x="1982" y="169"/>
                  </a:lnTo>
                  <a:lnTo>
                    <a:pt x="1993" y="164"/>
                  </a:lnTo>
                  <a:lnTo>
                    <a:pt x="2005" y="160"/>
                  </a:lnTo>
                  <a:lnTo>
                    <a:pt x="2016" y="156"/>
                  </a:lnTo>
                  <a:lnTo>
                    <a:pt x="2027" y="152"/>
                  </a:lnTo>
                  <a:lnTo>
                    <a:pt x="2039" y="150"/>
                  </a:lnTo>
                  <a:lnTo>
                    <a:pt x="2047" y="157"/>
                  </a:lnTo>
                  <a:lnTo>
                    <a:pt x="2055" y="163"/>
                  </a:lnTo>
                  <a:lnTo>
                    <a:pt x="2063" y="169"/>
                  </a:lnTo>
                  <a:lnTo>
                    <a:pt x="2071" y="174"/>
                  </a:lnTo>
                  <a:lnTo>
                    <a:pt x="2089" y="183"/>
                  </a:lnTo>
                  <a:lnTo>
                    <a:pt x="2108" y="191"/>
                  </a:lnTo>
                  <a:lnTo>
                    <a:pt x="2146" y="207"/>
                  </a:lnTo>
                  <a:lnTo>
                    <a:pt x="2182" y="224"/>
                  </a:lnTo>
                  <a:lnTo>
                    <a:pt x="2193" y="238"/>
                  </a:lnTo>
                  <a:lnTo>
                    <a:pt x="2203" y="252"/>
                  </a:lnTo>
                  <a:lnTo>
                    <a:pt x="2212" y="266"/>
                  </a:lnTo>
                  <a:lnTo>
                    <a:pt x="2219" y="282"/>
                  </a:lnTo>
                  <a:lnTo>
                    <a:pt x="2225" y="298"/>
                  </a:lnTo>
                  <a:lnTo>
                    <a:pt x="2230" y="314"/>
                  </a:lnTo>
                  <a:lnTo>
                    <a:pt x="2235" y="330"/>
                  </a:lnTo>
                  <a:lnTo>
                    <a:pt x="2238" y="347"/>
                  </a:lnTo>
                  <a:lnTo>
                    <a:pt x="2240" y="364"/>
                  </a:lnTo>
                  <a:lnTo>
                    <a:pt x="2242" y="381"/>
                  </a:lnTo>
                  <a:lnTo>
                    <a:pt x="2243" y="398"/>
                  </a:lnTo>
                  <a:lnTo>
                    <a:pt x="2244" y="417"/>
                  </a:lnTo>
                  <a:lnTo>
                    <a:pt x="2244" y="451"/>
                  </a:lnTo>
                  <a:lnTo>
                    <a:pt x="2244" y="485"/>
                  </a:lnTo>
                  <a:lnTo>
                    <a:pt x="2241" y="500"/>
                  </a:lnTo>
                  <a:lnTo>
                    <a:pt x="2237" y="516"/>
                  </a:lnTo>
                  <a:lnTo>
                    <a:pt x="2232" y="531"/>
                  </a:lnTo>
                  <a:lnTo>
                    <a:pt x="2227" y="547"/>
                  </a:lnTo>
                  <a:lnTo>
                    <a:pt x="2222" y="561"/>
                  </a:lnTo>
                  <a:lnTo>
                    <a:pt x="2216" y="576"/>
                  </a:lnTo>
                  <a:lnTo>
                    <a:pt x="2209" y="590"/>
                  </a:lnTo>
                  <a:lnTo>
                    <a:pt x="2202" y="605"/>
                  </a:lnTo>
                  <a:lnTo>
                    <a:pt x="2187" y="633"/>
                  </a:lnTo>
                  <a:lnTo>
                    <a:pt x="2170" y="661"/>
                  </a:lnTo>
                  <a:lnTo>
                    <a:pt x="2152" y="688"/>
                  </a:lnTo>
                  <a:lnTo>
                    <a:pt x="2132" y="713"/>
                  </a:lnTo>
                  <a:lnTo>
                    <a:pt x="2110" y="738"/>
                  </a:lnTo>
                  <a:lnTo>
                    <a:pt x="2088" y="762"/>
                  </a:lnTo>
                  <a:lnTo>
                    <a:pt x="2066" y="786"/>
                  </a:lnTo>
                  <a:lnTo>
                    <a:pt x="2042" y="807"/>
                  </a:lnTo>
                  <a:lnTo>
                    <a:pt x="2019" y="828"/>
                  </a:lnTo>
                  <a:lnTo>
                    <a:pt x="1993" y="848"/>
                  </a:lnTo>
                  <a:lnTo>
                    <a:pt x="1969" y="866"/>
                  </a:lnTo>
                  <a:lnTo>
                    <a:pt x="1944" y="884"/>
                  </a:lnTo>
                  <a:lnTo>
                    <a:pt x="1944" y="900"/>
                  </a:lnTo>
                  <a:lnTo>
                    <a:pt x="1944" y="917"/>
                  </a:lnTo>
                  <a:lnTo>
                    <a:pt x="1943" y="924"/>
                  </a:lnTo>
                  <a:lnTo>
                    <a:pt x="1940" y="930"/>
                  </a:lnTo>
                  <a:lnTo>
                    <a:pt x="1938" y="933"/>
                  </a:lnTo>
                  <a:lnTo>
                    <a:pt x="1936" y="936"/>
                  </a:lnTo>
                  <a:lnTo>
                    <a:pt x="1932" y="938"/>
                  </a:lnTo>
                  <a:lnTo>
                    <a:pt x="1928" y="940"/>
                  </a:lnTo>
                  <a:lnTo>
                    <a:pt x="1928" y="937"/>
                  </a:lnTo>
                  <a:lnTo>
                    <a:pt x="1928" y="934"/>
                  </a:lnTo>
                  <a:lnTo>
                    <a:pt x="1929" y="930"/>
                  </a:lnTo>
                  <a:lnTo>
                    <a:pt x="1930" y="926"/>
                  </a:lnTo>
                  <a:lnTo>
                    <a:pt x="1934" y="916"/>
                  </a:lnTo>
                  <a:lnTo>
                    <a:pt x="1937" y="904"/>
                  </a:lnTo>
                  <a:lnTo>
                    <a:pt x="1938" y="899"/>
                  </a:lnTo>
                  <a:lnTo>
                    <a:pt x="1939" y="893"/>
                  </a:lnTo>
                  <a:lnTo>
                    <a:pt x="1938" y="888"/>
                  </a:lnTo>
                  <a:lnTo>
                    <a:pt x="1937" y="883"/>
                  </a:lnTo>
                  <a:lnTo>
                    <a:pt x="1934" y="878"/>
                  </a:lnTo>
                  <a:lnTo>
                    <a:pt x="1930" y="874"/>
                  </a:lnTo>
                  <a:lnTo>
                    <a:pt x="1925" y="871"/>
                  </a:lnTo>
                  <a:lnTo>
                    <a:pt x="1917" y="868"/>
                  </a:lnTo>
                  <a:lnTo>
                    <a:pt x="1912" y="870"/>
                  </a:lnTo>
                  <a:lnTo>
                    <a:pt x="1906" y="872"/>
                  </a:lnTo>
                  <a:lnTo>
                    <a:pt x="1900" y="872"/>
                  </a:lnTo>
                  <a:lnTo>
                    <a:pt x="1894" y="873"/>
                  </a:lnTo>
                  <a:lnTo>
                    <a:pt x="1887" y="872"/>
                  </a:lnTo>
                  <a:lnTo>
                    <a:pt x="1881" y="871"/>
                  </a:lnTo>
                  <a:lnTo>
                    <a:pt x="1874" y="869"/>
                  </a:lnTo>
                  <a:lnTo>
                    <a:pt x="1866" y="867"/>
                  </a:lnTo>
                  <a:lnTo>
                    <a:pt x="1860" y="864"/>
                  </a:lnTo>
                  <a:lnTo>
                    <a:pt x="1853" y="860"/>
                  </a:lnTo>
                  <a:lnTo>
                    <a:pt x="1847" y="855"/>
                  </a:lnTo>
                  <a:lnTo>
                    <a:pt x="1842" y="850"/>
                  </a:lnTo>
                  <a:lnTo>
                    <a:pt x="1837" y="845"/>
                  </a:lnTo>
                  <a:lnTo>
                    <a:pt x="1833" y="839"/>
                  </a:lnTo>
                  <a:lnTo>
                    <a:pt x="1829" y="832"/>
                  </a:lnTo>
                  <a:lnTo>
                    <a:pt x="1827" y="824"/>
                  </a:lnTo>
                  <a:lnTo>
                    <a:pt x="1823" y="819"/>
                  </a:lnTo>
                  <a:lnTo>
                    <a:pt x="1821" y="814"/>
                  </a:lnTo>
                  <a:lnTo>
                    <a:pt x="1820" y="808"/>
                  </a:lnTo>
                  <a:lnTo>
                    <a:pt x="1819" y="801"/>
                  </a:lnTo>
                  <a:lnTo>
                    <a:pt x="1818" y="788"/>
                  </a:lnTo>
                  <a:lnTo>
                    <a:pt x="1818" y="774"/>
                  </a:lnTo>
                  <a:lnTo>
                    <a:pt x="1818" y="767"/>
                  </a:lnTo>
                  <a:lnTo>
                    <a:pt x="1817" y="761"/>
                  </a:lnTo>
                  <a:lnTo>
                    <a:pt x="1816" y="755"/>
                  </a:lnTo>
                  <a:lnTo>
                    <a:pt x="1814" y="749"/>
                  </a:lnTo>
                  <a:lnTo>
                    <a:pt x="1811" y="744"/>
                  </a:lnTo>
                  <a:lnTo>
                    <a:pt x="1807" y="740"/>
                  </a:lnTo>
                  <a:lnTo>
                    <a:pt x="1802" y="737"/>
                  </a:lnTo>
                  <a:lnTo>
                    <a:pt x="1795" y="734"/>
                  </a:lnTo>
                  <a:lnTo>
                    <a:pt x="1791" y="732"/>
                  </a:lnTo>
                  <a:lnTo>
                    <a:pt x="1787" y="730"/>
                  </a:lnTo>
                  <a:lnTo>
                    <a:pt x="1783" y="729"/>
                  </a:lnTo>
                  <a:lnTo>
                    <a:pt x="1779" y="728"/>
                  </a:lnTo>
                  <a:lnTo>
                    <a:pt x="1775" y="729"/>
                  </a:lnTo>
                  <a:lnTo>
                    <a:pt x="1771" y="730"/>
                  </a:lnTo>
                  <a:lnTo>
                    <a:pt x="1767" y="731"/>
                  </a:lnTo>
                  <a:lnTo>
                    <a:pt x="1763" y="733"/>
                  </a:lnTo>
                  <a:lnTo>
                    <a:pt x="1760" y="736"/>
                  </a:lnTo>
                  <a:lnTo>
                    <a:pt x="1757" y="739"/>
                  </a:lnTo>
                  <a:lnTo>
                    <a:pt x="1755" y="742"/>
                  </a:lnTo>
                  <a:lnTo>
                    <a:pt x="1752" y="745"/>
                  </a:lnTo>
                  <a:lnTo>
                    <a:pt x="1751" y="749"/>
                  </a:lnTo>
                  <a:lnTo>
                    <a:pt x="1750" y="753"/>
                  </a:lnTo>
                  <a:lnTo>
                    <a:pt x="1750" y="757"/>
                  </a:lnTo>
                  <a:lnTo>
                    <a:pt x="1751" y="762"/>
                  </a:lnTo>
                  <a:lnTo>
                    <a:pt x="1758" y="789"/>
                  </a:lnTo>
                  <a:lnTo>
                    <a:pt x="1765" y="815"/>
                  </a:lnTo>
                  <a:lnTo>
                    <a:pt x="1773" y="841"/>
                  </a:lnTo>
                  <a:lnTo>
                    <a:pt x="1782" y="865"/>
                  </a:lnTo>
                  <a:lnTo>
                    <a:pt x="1788" y="877"/>
                  </a:lnTo>
                  <a:lnTo>
                    <a:pt x="1794" y="888"/>
                  </a:lnTo>
                  <a:lnTo>
                    <a:pt x="1801" y="899"/>
                  </a:lnTo>
                  <a:lnTo>
                    <a:pt x="1809" y="911"/>
                  </a:lnTo>
                  <a:lnTo>
                    <a:pt x="1817" y="921"/>
                  </a:lnTo>
                  <a:lnTo>
                    <a:pt x="1827" y="930"/>
                  </a:lnTo>
                  <a:lnTo>
                    <a:pt x="1838" y="939"/>
                  </a:lnTo>
                  <a:lnTo>
                    <a:pt x="1850" y="947"/>
                  </a:lnTo>
                  <a:lnTo>
                    <a:pt x="1894" y="947"/>
                  </a:lnTo>
                  <a:lnTo>
                    <a:pt x="1851" y="994"/>
                  </a:lnTo>
                  <a:lnTo>
                    <a:pt x="1809" y="1042"/>
                  </a:lnTo>
                  <a:lnTo>
                    <a:pt x="1770" y="1090"/>
                  </a:lnTo>
                  <a:lnTo>
                    <a:pt x="1730" y="1138"/>
                  </a:lnTo>
                  <a:lnTo>
                    <a:pt x="1712" y="1163"/>
                  </a:lnTo>
                  <a:lnTo>
                    <a:pt x="1694" y="1188"/>
                  </a:lnTo>
                  <a:lnTo>
                    <a:pt x="1677" y="1213"/>
                  </a:lnTo>
                  <a:lnTo>
                    <a:pt x="1661" y="1239"/>
                  </a:lnTo>
                  <a:lnTo>
                    <a:pt x="1645" y="1264"/>
                  </a:lnTo>
                  <a:lnTo>
                    <a:pt x="1630" y="1292"/>
                  </a:lnTo>
                  <a:lnTo>
                    <a:pt x="1614" y="1318"/>
                  </a:lnTo>
                  <a:lnTo>
                    <a:pt x="1600" y="1345"/>
                  </a:lnTo>
                  <a:lnTo>
                    <a:pt x="1599" y="1363"/>
                  </a:lnTo>
                  <a:lnTo>
                    <a:pt x="1599" y="1380"/>
                  </a:lnTo>
                  <a:lnTo>
                    <a:pt x="1597" y="1397"/>
                  </a:lnTo>
                  <a:lnTo>
                    <a:pt x="1594" y="1417"/>
                  </a:lnTo>
                  <a:lnTo>
                    <a:pt x="1616" y="1436"/>
                  </a:lnTo>
                  <a:lnTo>
                    <a:pt x="1636" y="1391"/>
                  </a:lnTo>
                  <a:lnTo>
                    <a:pt x="1656" y="1349"/>
                  </a:lnTo>
                  <a:lnTo>
                    <a:pt x="1677" y="1307"/>
                  </a:lnTo>
                  <a:lnTo>
                    <a:pt x="1700" y="1264"/>
                  </a:lnTo>
                  <a:lnTo>
                    <a:pt x="1713" y="1244"/>
                  </a:lnTo>
                  <a:lnTo>
                    <a:pt x="1725" y="1224"/>
                  </a:lnTo>
                  <a:lnTo>
                    <a:pt x="1739" y="1204"/>
                  </a:lnTo>
                  <a:lnTo>
                    <a:pt x="1754" y="1185"/>
                  </a:lnTo>
                  <a:lnTo>
                    <a:pt x="1768" y="1165"/>
                  </a:lnTo>
                  <a:lnTo>
                    <a:pt x="1783" y="1145"/>
                  </a:lnTo>
                  <a:lnTo>
                    <a:pt x="1799" y="1126"/>
                  </a:lnTo>
                  <a:lnTo>
                    <a:pt x="1815" y="1108"/>
                  </a:lnTo>
                  <a:lnTo>
                    <a:pt x="1815" y="1134"/>
                  </a:lnTo>
                  <a:lnTo>
                    <a:pt x="1817" y="1160"/>
                  </a:lnTo>
                  <a:lnTo>
                    <a:pt x="1819" y="1189"/>
                  </a:lnTo>
                  <a:lnTo>
                    <a:pt x="1822" y="1216"/>
                  </a:lnTo>
                  <a:lnTo>
                    <a:pt x="1829" y="1274"/>
                  </a:lnTo>
                  <a:lnTo>
                    <a:pt x="1835" y="1333"/>
                  </a:lnTo>
                  <a:lnTo>
                    <a:pt x="1837" y="1362"/>
                  </a:lnTo>
                  <a:lnTo>
                    <a:pt x="1837" y="1391"/>
                  </a:lnTo>
                  <a:lnTo>
                    <a:pt x="1836" y="1421"/>
                  </a:lnTo>
                  <a:lnTo>
                    <a:pt x="1833" y="1449"/>
                  </a:lnTo>
                  <a:lnTo>
                    <a:pt x="1831" y="1463"/>
                  </a:lnTo>
                  <a:lnTo>
                    <a:pt x="1828" y="1477"/>
                  </a:lnTo>
                  <a:lnTo>
                    <a:pt x="1824" y="1491"/>
                  </a:lnTo>
                  <a:lnTo>
                    <a:pt x="1820" y="1505"/>
                  </a:lnTo>
                  <a:lnTo>
                    <a:pt x="1815" y="1518"/>
                  </a:lnTo>
                  <a:lnTo>
                    <a:pt x="1809" y="1531"/>
                  </a:lnTo>
                  <a:lnTo>
                    <a:pt x="1802" y="1545"/>
                  </a:lnTo>
                  <a:lnTo>
                    <a:pt x="1795" y="1558"/>
                  </a:lnTo>
                  <a:lnTo>
                    <a:pt x="1736" y="1627"/>
                  </a:lnTo>
                  <a:lnTo>
                    <a:pt x="1675" y="1699"/>
                  </a:lnTo>
                  <a:lnTo>
                    <a:pt x="1643" y="1735"/>
                  </a:lnTo>
                  <a:lnTo>
                    <a:pt x="1609" y="1770"/>
                  </a:lnTo>
                  <a:lnTo>
                    <a:pt x="1574" y="1805"/>
                  </a:lnTo>
                  <a:lnTo>
                    <a:pt x="1539" y="1837"/>
                  </a:lnTo>
                  <a:lnTo>
                    <a:pt x="1521" y="1852"/>
                  </a:lnTo>
                  <a:lnTo>
                    <a:pt x="1503" y="1867"/>
                  </a:lnTo>
                  <a:lnTo>
                    <a:pt x="1483" y="1881"/>
                  </a:lnTo>
                  <a:lnTo>
                    <a:pt x="1464" y="1895"/>
                  </a:lnTo>
                  <a:lnTo>
                    <a:pt x="1445" y="1907"/>
                  </a:lnTo>
                  <a:lnTo>
                    <a:pt x="1426" y="1920"/>
                  </a:lnTo>
                  <a:lnTo>
                    <a:pt x="1406" y="1931"/>
                  </a:lnTo>
                  <a:lnTo>
                    <a:pt x="1386" y="1941"/>
                  </a:lnTo>
                  <a:lnTo>
                    <a:pt x="1365" y="1950"/>
                  </a:lnTo>
                  <a:lnTo>
                    <a:pt x="1343" y="1958"/>
                  </a:lnTo>
                  <a:lnTo>
                    <a:pt x="1322" y="1965"/>
                  </a:lnTo>
                  <a:lnTo>
                    <a:pt x="1301" y="1970"/>
                  </a:lnTo>
                  <a:lnTo>
                    <a:pt x="1279" y="1975"/>
                  </a:lnTo>
                  <a:lnTo>
                    <a:pt x="1257" y="1978"/>
                  </a:lnTo>
                  <a:lnTo>
                    <a:pt x="1234" y="1979"/>
                  </a:lnTo>
                  <a:lnTo>
                    <a:pt x="1211" y="1980"/>
                  </a:lnTo>
                  <a:lnTo>
                    <a:pt x="1208" y="1955"/>
                  </a:lnTo>
                  <a:lnTo>
                    <a:pt x="1206" y="1930"/>
                  </a:lnTo>
                  <a:lnTo>
                    <a:pt x="1205" y="1906"/>
                  </a:lnTo>
                  <a:lnTo>
                    <a:pt x="1206" y="1883"/>
                  </a:lnTo>
                  <a:lnTo>
                    <a:pt x="1207" y="1872"/>
                  </a:lnTo>
                  <a:lnTo>
                    <a:pt x="1209" y="1861"/>
                  </a:lnTo>
                  <a:lnTo>
                    <a:pt x="1211" y="1850"/>
                  </a:lnTo>
                  <a:lnTo>
                    <a:pt x="1214" y="1839"/>
                  </a:lnTo>
                  <a:lnTo>
                    <a:pt x="1218" y="1828"/>
                  </a:lnTo>
                  <a:lnTo>
                    <a:pt x="1222" y="1817"/>
                  </a:lnTo>
                  <a:lnTo>
                    <a:pt x="1228" y="1806"/>
                  </a:lnTo>
                  <a:lnTo>
                    <a:pt x="1234" y="1796"/>
                  </a:lnTo>
                  <a:lnTo>
                    <a:pt x="1262" y="1807"/>
                  </a:lnTo>
                  <a:lnTo>
                    <a:pt x="1258" y="1801"/>
                  </a:lnTo>
                  <a:lnTo>
                    <a:pt x="1256" y="1794"/>
                  </a:lnTo>
                  <a:lnTo>
                    <a:pt x="1254" y="1786"/>
                  </a:lnTo>
                  <a:lnTo>
                    <a:pt x="1254" y="1779"/>
                  </a:lnTo>
                  <a:lnTo>
                    <a:pt x="1254" y="1772"/>
                  </a:lnTo>
                  <a:lnTo>
                    <a:pt x="1255" y="1765"/>
                  </a:lnTo>
                  <a:lnTo>
                    <a:pt x="1256" y="1758"/>
                  </a:lnTo>
                  <a:lnTo>
                    <a:pt x="1259" y="1751"/>
                  </a:lnTo>
                  <a:lnTo>
                    <a:pt x="1264" y="1736"/>
                  </a:lnTo>
                  <a:lnTo>
                    <a:pt x="1272" y="1722"/>
                  </a:lnTo>
                  <a:lnTo>
                    <a:pt x="1279" y="1708"/>
                  </a:lnTo>
                  <a:lnTo>
                    <a:pt x="1286" y="1695"/>
                  </a:lnTo>
                  <a:lnTo>
                    <a:pt x="1293" y="1682"/>
                  </a:lnTo>
                  <a:lnTo>
                    <a:pt x="1297" y="1671"/>
                  </a:lnTo>
                  <a:lnTo>
                    <a:pt x="1299" y="1664"/>
                  </a:lnTo>
                  <a:lnTo>
                    <a:pt x="1300" y="1659"/>
                  </a:lnTo>
                  <a:lnTo>
                    <a:pt x="1300" y="1654"/>
                  </a:lnTo>
                  <a:lnTo>
                    <a:pt x="1299" y="1650"/>
                  </a:lnTo>
                  <a:lnTo>
                    <a:pt x="1297" y="1646"/>
                  </a:lnTo>
                  <a:lnTo>
                    <a:pt x="1294" y="1642"/>
                  </a:lnTo>
                  <a:lnTo>
                    <a:pt x="1291" y="1639"/>
                  </a:lnTo>
                  <a:lnTo>
                    <a:pt x="1285" y="1636"/>
                  </a:lnTo>
                  <a:lnTo>
                    <a:pt x="1279" y="1633"/>
                  </a:lnTo>
                  <a:lnTo>
                    <a:pt x="1271" y="1631"/>
                  </a:lnTo>
                  <a:lnTo>
                    <a:pt x="1262" y="1630"/>
                  </a:lnTo>
                  <a:lnTo>
                    <a:pt x="1251" y="1629"/>
                  </a:lnTo>
                  <a:lnTo>
                    <a:pt x="1241" y="1580"/>
                  </a:lnTo>
                  <a:lnTo>
                    <a:pt x="1229" y="1530"/>
                  </a:lnTo>
                  <a:lnTo>
                    <a:pt x="1223" y="1506"/>
                  </a:lnTo>
                  <a:lnTo>
                    <a:pt x="1217" y="1482"/>
                  </a:lnTo>
                  <a:lnTo>
                    <a:pt x="1209" y="1458"/>
                  </a:lnTo>
                  <a:lnTo>
                    <a:pt x="1201" y="1435"/>
                  </a:lnTo>
                  <a:lnTo>
                    <a:pt x="1192" y="1412"/>
                  </a:lnTo>
                  <a:lnTo>
                    <a:pt x="1182" y="1390"/>
                  </a:lnTo>
                  <a:lnTo>
                    <a:pt x="1170" y="1368"/>
                  </a:lnTo>
                  <a:lnTo>
                    <a:pt x="1157" y="1348"/>
                  </a:lnTo>
                  <a:lnTo>
                    <a:pt x="1143" y="1329"/>
                  </a:lnTo>
                  <a:lnTo>
                    <a:pt x="1127" y="1311"/>
                  </a:lnTo>
                  <a:lnTo>
                    <a:pt x="1118" y="1303"/>
                  </a:lnTo>
                  <a:lnTo>
                    <a:pt x="1108" y="1294"/>
                  </a:lnTo>
                  <a:lnTo>
                    <a:pt x="1098" y="1286"/>
                  </a:lnTo>
                  <a:lnTo>
                    <a:pt x="1088" y="1278"/>
                  </a:lnTo>
                  <a:lnTo>
                    <a:pt x="1122" y="1261"/>
                  </a:lnTo>
                  <a:lnTo>
                    <a:pt x="1153" y="1243"/>
                  </a:lnTo>
                  <a:lnTo>
                    <a:pt x="1184" y="1223"/>
                  </a:lnTo>
                  <a:lnTo>
                    <a:pt x="1214" y="1202"/>
                  </a:lnTo>
                  <a:lnTo>
                    <a:pt x="1243" y="1180"/>
                  </a:lnTo>
                  <a:lnTo>
                    <a:pt x="1271" y="1156"/>
                  </a:lnTo>
                  <a:lnTo>
                    <a:pt x="1299" y="1131"/>
                  </a:lnTo>
                  <a:lnTo>
                    <a:pt x="1325" y="1106"/>
                  </a:lnTo>
                  <a:lnTo>
                    <a:pt x="1351" y="1081"/>
                  </a:lnTo>
                  <a:lnTo>
                    <a:pt x="1378" y="1054"/>
                  </a:lnTo>
                  <a:lnTo>
                    <a:pt x="1403" y="1026"/>
                  </a:lnTo>
                  <a:lnTo>
                    <a:pt x="1427" y="998"/>
                  </a:lnTo>
                  <a:lnTo>
                    <a:pt x="1475" y="942"/>
                  </a:lnTo>
                  <a:lnTo>
                    <a:pt x="1523" y="884"/>
                  </a:lnTo>
                  <a:lnTo>
                    <a:pt x="1507" y="872"/>
                  </a:lnTo>
                  <a:lnTo>
                    <a:pt x="1490" y="884"/>
                  </a:lnTo>
                  <a:lnTo>
                    <a:pt x="1475" y="897"/>
                  </a:lnTo>
                  <a:lnTo>
                    <a:pt x="1460" y="912"/>
                  </a:lnTo>
                  <a:lnTo>
                    <a:pt x="1446" y="926"/>
                  </a:lnTo>
                  <a:lnTo>
                    <a:pt x="1419" y="956"/>
                  </a:lnTo>
                  <a:lnTo>
                    <a:pt x="1392" y="986"/>
                  </a:lnTo>
                  <a:lnTo>
                    <a:pt x="1379" y="1000"/>
                  </a:lnTo>
                  <a:lnTo>
                    <a:pt x="1365" y="1014"/>
                  </a:lnTo>
                  <a:lnTo>
                    <a:pt x="1350" y="1028"/>
                  </a:lnTo>
                  <a:lnTo>
                    <a:pt x="1336" y="1041"/>
                  </a:lnTo>
                  <a:lnTo>
                    <a:pt x="1321" y="1053"/>
                  </a:lnTo>
                  <a:lnTo>
                    <a:pt x="1305" y="1063"/>
                  </a:lnTo>
                  <a:lnTo>
                    <a:pt x="1289" y="1073"/>
                  </a:lnTo>
                  <a:lnTo>
                    <a:pt x="1271" y="1080"/>
                  </a:lnTo>
                  <a:lnTo>
                    <a:pt x="1236" y="1104"/>
                  </a:lnTo>
                  <a:lnTo>
                    <a:pt x="1201" y="1129"/>
                  </a:lnTo>
                  <a:lnTo>
                    <a:pt x="1166" y="1152"/>
                  </a:lnTo>
                  <a:lnTo>
                    <a:pt x="1131" y="1177"/>
                  </a:lnTo>
                  <a:lnTo>
                    <a:pt x="1094" y="1200"/>
                  </a:lnTo>
                  <a:lnTo>
                    <a:pt x="1059" y="1222"/>
                  </a:lnTo>
                  <a:lnTo>
                    <a:pt x="1025" y="1243"/>
                  </a:lnTo>
                  <a:lnTo>
                    <a:pt x="990" y="1262"/>
                  </a:lnTo>
                  <a:lnTo>
                    <a:pt x="726" y="1334"/>
                  </a:lnTo>
                  <a:lnTo>
                    <a:pt x="714" y="1307"/>
                  </a:lnTo>
                  <a:lnTo>
                    <a:pt x="703" y="1278"/>
                  </a:lnTo>
                  <a:lnTo>
                    <a:pt x="697" y="1264"/>
                  </a:lnTo>
                  <a:lnTo>
                    <a:pt x="689" y="1252"/>
                  </a:lnTo>
                  <a:lnTo>
                    <a:pt x="684" y="1247"/>
                  </a:lnTo>
                  <a:lnTo>
                    <a:pt x="679" y="1242"/>
                  </a:lnTo>
                  <a:lnTo>
                    <a:pt x="673" y="1238"/>
                  </a:lnTo>
                  <a:lnTo>
                    <a:pt x="667" y="1235"/>
                  </a:lnTo>
                  <a:lnTo>
                    <a:pt x="659" y="1235"/>
                  </a:lnTo>
                  <a:lnTo>
                    <a:pt x="648" y="1236"/>
                  </a:lnTo>
                  <a:lnTo>
                    <a:pt x="643" y="1238"/>
                  </a:lnTo>
                  <a:lnTo>
                    <a:pt x="639" y="1240"/>
                  </a:lnTo>
                  <a:lnTo>
                    <a:pt x="637" y="1242"/>
                  </a:lnTo>
                  <a:lnTo>
                    <a:pt x="636" y="1245"/>
                  </a:lnTo>
                  <a:lnTo>
                    <a:pt x="635" y="1247"/>
                  </a:lnTo>
                  <a:lnTo>
                    <a:pt x="635" y="1251"/>
                  </a:lnTo>
                  <a:lnTo>
                    <a:pt x="655" y="1361"/>
                  </a:lnTo>
                  <a:lnTo>
                    <a:pt x="628" y="1361"/>
                  </a:lnTo>
                  <a:lnTo>
                    <a:pt x="629" y="1354"/>
                  </a:lnTo>
                  <a:lnTo>
                    <a:pt x="629" y="1346"/>
                  </a:lnTo>
                  <a:lnTo>
                    <a:pt x="627" y="1338"/>
                  </a:lnTo>
                  <a:lnTo>
                    <a:pt x="624" y="1331"/>
                  </a:lnTo>
                  <a:lnTo>
                    <a:pt x="621" y="1328"/>
                  </a:lnTo>
                  <a:lnTo>
                    <a:pt x="619" y="1326"/>
                  </a:lnTo>
                  <a:lnTo>
                    <a:pt x="616" y="1324"/>
                  </a:lnTo>
                  <a:lnTo>
                    <a:pt x="612" y="1322"/>
                  </a:lnTo>
                  <a:lnTo>
                    <a:pt x="609" y="1322"/>
                  </a:lnTo>
                  <a:lnTo>
                    <a:pt x="604" y="1322"/>
                  </a:lnTo>
                  <a:lnTo>
                    <a:pt x="599" y="1323"/>
                  </a:lnTo>
                  <a:lnTo>
                    <a:pt x="595" y="1325"/>
                  </a:lnTo>
                  <a:lnTo>
                    <a:pt x="581" y="1324"/>
                  </a:lnTo>
                  <a:lnTo>
                    <a:pt x="567" y="1323"/>
                  </a:lnTo>
                  <a:lnTo>
                    <a:pt x="560" y="1325"/>
                  </a:lnTo>
                  <a:lnTo>
                    <a:pt x="555" y="1328"/>
                  </a:lnTo>
                  <a:lnTo>
                    <a:pt x="553" y="1330"/>
                  </a:lnTo>
                  <a:lnTo>
                    <a:pt x="551" y="1333"/>
                  </a:lnTo>
                  <a:lnTo>
                    <a:pt x="550" y="1337"/>
                  </a:lnTo>
                  <a:lnTo>
                    <a:pt x="549" y="1341"/>
                  </a:lnTo>
                  <a:lnTo>
                    <a:pt x="544" y="1357"/>
                  </a:lnTo>
                  <a:lnTo>
                    <a:pt x="538" y="1355"/>
                  </a:lnTo>
                  <a:lnTo>
                    <a:pt x="531" y="1353"/>
                  </a:lnTo>
                  <a:lnTo>
                    <a:pt x="524" y="1352"/>
                  </a:lnTo>
                  <a:lnTo>
                    <a:pt x="517" y="1352"/>
                  </a:lnTo>
                  <a:lnTo>
                    <a:pt x="518" y="1346"/>
                  </a:lnTo>
                  <a:lnTo>
                    <a:pt x="519" y="1339"/>
                  </a:lnTo>
                  <a:lnTo>
                    <a:pt x="521" y="1332"/>
                  </a:lnTo>
                  <a:lnTo>
                    <a:pt x="524" y="1325"/>
                  </a:lnTo>
                  <a:lnTo>
                    <a:pt x="530" y="1311"/>
                  </a:lnTo>
                  <a:lnTo>
                    <a:pt x="535" y="1298"/>
                  </a:lnTo>
                  <a:lnTo>
                    <a:pt x="537" y="1291"/>
                  </a:lnTo>
                  <a:lnTo>
                    <a:pt x="538" y="1284"/>
                  </a:lnTo>
                  <a:lnTo>
                    <a:pt x="538" y="1277"/>
                  </a:lnTo>
                  <a:lnTo>
                    <a:pt x="537" y="1271"/>
                  </a:lnTo>
                  <a:lnTo>
                    <a:pt x="535" y="1266"/>
                  </a:lnTo>
                  <a:lnTo>
                    <a:pt x="531" y="1260"/>
                  </a:lnTo>
                  <a:lnTo>
                    <a:pt x="525" y="1255"/>
                  </a:lnTo>
                  <a:lnTo>
                    <a:pt x="517" y="1251"/>
                  </a:lnTo>
                  <a:lnTo>
                    <a:pt x="511" y="1250"/>
                  </a:lnTo>
                  <a:lnTo>
                    <a:pt x="506" y="1250"/>
                  </a:lnTo>
                  <a:lnTo>
                    <a:pt x="502" y="1250"/>
                  </a:lnTo>
                  <a:lnTo>
                    <a:pt x="498" y="1251"/>
                  </a:lnTo>
                  <a:lnTo>
                    <a:pt x="491" y="1253"/>
                  </a:lnTo>
                  <a:lnTo>
                    <a:pt x="486" y="1257"/>
                  </a:lnTo>
                  <a:lnTo>
                    <a:pt x="482" y="1263"/>
                  </a:lnTo>
                  <a:lnTo>
                    <a:pt x="479" y="1269"/>
                  </a:lnTo>
                  <a:lnTo>
                    <a:pt x="475" y="1276"/>
                  </a:lnTo>
                  <a:lnTo>
                    <a:pt x="473" y="1283"/>
                  </a:lnTo>
                  <a:lnTo>
                    <a:pt x="471" y="1291"/>
                  </a:lnTo>
                  <a:lnTo>
                    <a:pt x="469" y="1298"/>
                  </a:lnTo>
                  <a:lnTo>
                    <a:pt x="466" y="1304"/>
                  </a:lnTo>
                  <a:lnTo>
                    <a:pt x="462" y="1310"/>
                  </a:lnTo>
                  <a:lnTo>
                    <a:pt x="457" y="1314"/>
                  </a:lnTo>
                  <a:lnTo>
                    <a:pt x="451" y="1317"/>
                  </a:lnTo>
                  <a:lnTo>
                    <a:pt x="447" y="1318"/>
                  </a:lnTo>
                  <a:lnTo>
                    <a:pt x="443" y="1319"/>
                  </a:lnTo>
                  <a:lnTo>
                    <a:pt x="439" y="1319"/>
                  </a:lnTo>
                  <a:lnTo>
                    <a:pt x="434" y="1318"/>
                  </a:lnTo>
                  <a:lnTo>
                    <a:pt x="426" y="1316"/>
                  </a:lnTo>
                  <a:lnTo>
                    <a:pt x="420" y="1313"/>
                  </a:lnTo>
                  <a:lnTo>
                    <a:pt x="415" y="1309"/>
                  </a:lnTo>
                  <a:lnTo>
                    <a:pt x="411" y="1305"/>
                  </a:lnTo>
                  <a:lnTo>
                    <a:pt x="403" y="1293"/>
                  </a:lnTo>
                  <a:lnTo>
                    <a:pt x="397" y="1280"/>
                  </a:lnTo>
                  <a:lnTo>
                    <a:pt x="393" y="1274"/>
                  </a:lnTo>
                  <a:lnTo>
                    <a:pt x="390" y="1268"/>
                  </a:lnTo>
                  <a:lnTo>
                    <a:pt x="385" y="1263"/>
                  </a:lnTo>
                  <a:lnTo>
                    <a:pt x="380" y="1259"/>
                  </a:lnTo>
                  <a:lnTo>
                    <a:pt x="375" y="1257"/>
                  </a:lnTo>
                  <a:lnTo>
                    <a:pt x="368" y="1255"/>
                  </a:lnTo>
                  <a:lnTo>
                    <a:pt x="360" y="1255"/>
                  </a:lnTo>
                  <a:lnTo>
                    <a:pt x="350" y="1258"/>
                  </a:lnTo>
                  <a:lnTo>
                    <a:pt x="343" y="1250"/>
                  </a:lnTo>
                  <a:lnTo>
                    <a:pt x="337" y="1242"/>
                  </a:lnTo>
                  <a:lnTo>
                    <a:pt x="332" y="1234"/>
                  </a:lnTo>
                  <a:lnTo>
                    <a:pt x="328" y="1226"/>
                  </a:lnTo>
                  <a:lnTo>
                    <a:pt x="324" y="1217"/>
                  </a:lnTo>
                  <a:lnTo>
                    <a:pt x="320" y="1208"/>
                  </a:lnTo>
                  <a:lnTo>
                    <a:pt x="318" y="1199"/>
                  </a:lnTo>
                  <a:lnTo>
                    <a:pt x="315" y="1190"/>
                  </a:lnTo>
                  <a:lnTo>
                    <a:pt x="309" y="1151"/>
                  </a:lnTo>
                  <a:lnTo>
                    <a:pt x="304" y="1112"/>
                  </a:lnTo>
                  <a:lnTo>
                    <a:pt x="314" y="1106"/>
                  </a:lnTo>
                  <a:lnTo>
                    <a:pt x="325" y="1101"/>
                  </a:lnTo>
                  <a:lnTo>
                    <a:pt x="330" y="1098"/>
                  </a:lnTo>
                  <a:lnTo>
                    <a:pt x="334" y="1095"/>
                  </a:lnTo>
                  <a:lnTo>
                    <a:pt x="337" y="1090"/>
                  </a:lnTo>
                  <a:lnTo>
                    <a:pt x="339" y="1085"/>
                  </a:lnTo>
                  <a:lnTo>
                    <a:pt x="334" y="1079"/>
                  </a:lnTo>
                  <a:lnTo>
                    <a:pt x="330" y="1074"/>
                  </a:lnTo>
                  <a:lnTo>
                    <a:pt x="325" y="1070"/>
                  </a:lnTo>
                  <a:lnTo>
                    <a:pt x="320" y="1066"/>
                  </a:lnTo>
                  <a:lnTo>
                    <a:pt x="315" y="1064"/>
                  </a:lnTo>
                  <a:lnTo>
                    <a:pt x="311" y="1063"/>
                  </a:lnTo>
                  <a:lnTo>
                    <a:pt x="306" y="1062"/>
                  </a:lnTo>
                  <a:lnTo>
                    <a:pt x="301" y="1062"/>
                  </a:lnTo>
                  <a:lnTo>
                    <a:pt x="291" y="1063"/>
                  </a:lnTo>
                  <a:lnTo>
                    <a:pt x="280" y="1067"/>
                  </a:lnTo>
                  <a:lnTo>
                    <a:pt x="270" y="1073"/>
                  </a:lnTo>
                  <a:lnTo>
                    <a:pt x="259" y="1079"/>
                  </a:lnTo>
                  <a:lnTo>
                    <a:pt x="237" y="1095"/>
                  </a:lnTo>
                  <a:lnTo>
                    <a:pt x="213" y="1110"/>
                  </a:lnTo>
                  <a:lnTo>
                    <a:pt x="202" y="1116"/>
                  </a:lnTo>
                  <a:lnTo>
                    <a:pt x="190" y="1121"/>
                  </a:lnTo>
                  <a:lnTo>
                    <a:pt x="184" y="1122"/>
                  </a:lnTo>
                  <a:lnTo>
                    <a:pt x="178" y="1123"/>
                  </a:lnTo>
                  <a:lnTo>
                    <a:pt x="172" y="1124"/>
                  </a:lnTo>
                  <a:lnTo>
                    <a:pt x="166" y="1124"/>
                  </a:lnTo>
                  <a:lnTo>
                    <a:pt x="149" y="1124"/>
                  </a:lnTo>
                  <a:lnTo>
                    <a:pt x="128" y="1125"/>
                  </a:lnTo>
                  <a:lnTo>
                    <a:pt x="106" y="1126"/>
                  </a:lnTo>
                  <a:lnTo>
                    <a:pt x="83" y="1124"/>
                  </a:lnTo>
                  <a:lnTo>
                    <a:pt x="72" y="1123"/>
                  </a:lnTo>
                  <a:lnTo>
                    <a:pt x="62" y="1120"/>
                  </a:lnTo>
                  <a:lnTo>
                    <a:pt x="52" y="1117"/>
                  </a:lnTo>
                  <a:lnTo>
                    <a:pt x="43" y="1112"/>
                  </a:lnTo>
                  <a:lnTo>
                    <a:pt x="34" y="1106"/>
                  </a:lnTo>
                  <a:lnTo>
                    <a:pt x="27" y="1099"/>
                  </a:lnTo>
                  <a:lnTo>
                    <a:pt x="24" y="1095"/>
                  </a:lnTo>
                  <a:lnTo>
                    <a:pt x="21" y="1091"/>
                  </a:lnTo>
                  <a:lnTo>
                    <a:pt x="19" y="1086"/>
                  </a:lnTo>
                  <a:lnTo>
                    <a:pt x="16" y="1080"/>
                  </a:lnTo>
                  <a:lnTo>
                    <a:pt x="19" y="1077"/>
                  </a:lnTo>
                  <a:lnTo>
                    <a:pt x="21" y="1074"/>
                  </a:lnTo>
                  <a:lnTo>
                    <a:pt x="22" y="1070"/>
                  </a:lnTo>
                  <a:lnTo>
                    <a:pt x="22" y="1067"/>
                  </a:lnTo>
                  <a:lnTo>
                    <a:pt x="21" y="1061"/>
                  </a:lnTo>
                  <a:lnTo>
                    <a:pt x="19" y="1056"/>
                  </a:lnTo>
                  <a:lnTo>
                    <a:pt x="10" y="1045"/>
                  </a:lnTo>
                  <a:lnTo>
                    <a:pt x="0" y="1034"/>
                  </a:lnTo>
                  <a:lnTo>
                    <a:pt x="11" y="1029"/>
                  </a:lnTo>
                  <a:lnTo>
                    <a:pt x="24" y="1025"/>
                  </a:lnTo>
                  <a:lnTo>
                    <a:pt x="38" y="1022"/>
                  </a:lnTo>
                  <a:lnTo>
                    <a:pt x="52" y="1020"/>
                  </a:lnTo>
                  <a:lnTo>
                    <a:pt x="84" y="1016"/>
                  </a:lnTo>
                  <a:lnTo>
                    <a:pt x="117" y="1012"/>
                  </a:lnTo>
                  <a:lnTo>
                    <a:pt x="132" y="1008"/>
                  </a:lnTo>
                  <a:lnTo>
                    <a:pt x="148" y="1004"/>
                  </a:lnTo>
                  <a:lnTo>
                    <a:pt x="162" y="999"/>
                  </a:lnTo>
                  <a:lnTo>
                    <a:pt x="176" y="993"/>
                  </a:lnTo>
                  <a:lnTo>
                    <a:pt x="183" y="989"/>
                  </a:lnTo>
                  <a:lnTo>
                    <a:pt x="189" y="984"/>
                  </a:lnTo>
                  <a:lnTo>
                    <a:pt x="194" y="979"/>
                  </a:lnTo>
                  <a:lnTo>
                    <a:pt x="200" y="974"/>
                  </a:lnTo>
                  <a:lnTo>
                    <a:pt x="205" y="968"/>
                  </a:lnTo>
                  <a:lnTo>
                    <a:pt x="209" y="962"/>
                  </a:lnTo>
                  <a:lnTo>
                    <a:pt x="213" y="954"/>
                  </a:lnTo>
                  <a:lnTo>
                    <a:pt x="217" y="947"/>
                  </a:lnTo>
                  <a:lnTo>
                    <a:pt x="232" y="941"/>
                  </a:lnTo>
                  <a:lnTo>
                    <a:pt x="247" y="937"/>
                  </a:lnTo>
                  <a:lnTo>
                    <a:pt x="262" y="933"/>
                  </a:lnTo>
                  <a:lnTo>
                    <a:pt x="277" y="930"/>
                  </a:lnTo>
                  <a:lnTo>
                    <a:pt x="292" y="928"/>
                  </a:lnTo>
                  <a:lnTo>
                    <a:pt x="307" y="926"/>
                  </a:lnTo>
                  <a:lnTo>
                    <a:pt x="321" y="926"/>
                  </a:lnTo>
                  <a:lnTo>
                    <a:pt x="336" y="926"/>
                  </a:lnTo>
                  <a:lnTo>
                    <a:pt x="351" y="927"/>
                  </a:lnTo>
                  <a:lnTo>
                    <a:pt x="367" y="928"/>
                  </a:lnTo>
                  <a:lnTo>
                    <a:pt x="381" y="931"/>
                  </a:lnTo>
                  <a:lnTo>
                    <a:pt x="396" y="935"/>
                  </a:lnTo>
                  <a:lnTo>
                    <a:pt x="410" y="939"/>
                  </a:lnTo>
                  <a:lnTo>
                    <a:pt x="425" y="945"/>
                  </a:lnTo>
                  <a:lnTo>
                    <a:pt x="440" y="951"/>
                  </a:lnTo>
                  <a:lnTo>
                    <a:pt x="454" y="958"/>
                  </a:lnTo>
                  <a:lnTo>
                    <a:pt x="461" y="951"/>
                  </a:lnTo>
                  <a:lnTo>
                    <a:pt x="465" y="946"/>
                  </a:lnTo>
                  <a:lnTo>
                    <a:pt x="467" y="940"/>
                  </a:lnTo>
                  <a:lnTo>
                    <a:pt x="467" y="935"/>
                  </a:lnTo>
                  <a:lnTo>
                    <a:pt x="466" y="931"/>
                  </a:lnTo>
                  <a:lnTo>
                    <a:pt x="464" y="926"/>
                  </a:lnTo>
                  <a:lnTo>
                    <a:pt x="460" y="923"/>
                  </a:lnTo>
                  <a:lnTo>
                    <a:pt x="456" y="919"/>
                  </a:lnTo>
                  <a:lnTo>
                    <a:pt x="445" y="912"/>
                  </a:lnTo>
                  <a:lnTo>
                    <a:pt x="434" y="905"/>
                  </a:lnTo>
                  <a:lnTo>
                    <a:pt x="429" y="901"/>
                  </a:lnTo>
                  <a:lnTo>
                    <a:pt x="424" y="898"/>
                  </a:lnTo>
                  <a:lnTo>
                    <a:pt x="420" y="894"/>
                  </a:lnTo>
                  <a:lnTo>
                    <a:pt x="418" y="891"/>
                  </a:lnTo>
                  <a:lnTo>
                    <a:pt x="402" y="883"/>
                  </a:lnTo>
                  <a:lnTo>
                    <a:pt x="386" y="878"/>
                  </a:lnTo>
                  <a:lnTo>
                    <a:pt x="370" y="873"/>
                  </a:lnTo>
                  <a:lnTo>
                    <a:pt x="354" y="870"/>
                  </a:lnTo>
                  <a:lnTo>
                    <a:pt x="336" y="868"/>
                  </a:lnTo>
                  <a:lnTo>
                    <a:pt x="320" y="868"/>
                  </a:lnTo>
                  <a:lnTo>
                    <a:pt x="304" y="868"/>
                  </a:lnTo>
                  <a:lnTo>
                    <a:pt x="288" y="870"/>
                  </a:lnTo>
                  <a:lnTo>
                    <a:pt x="273" y="873"/>
                  </a:lnTo>
                  <a:lnTo>
                    <a:pt x="257" y="876"/>
                  </a:lnTo>
                  <a:lnTo>
                    <a:pt x="241" y="881"/>
                  </a:lnTo>
                  <a:lnTo>
                    <a:pt x="226" y="886"/>
                  </a:lnTo>
                  <a:lnTo>
                    <a:pt x="210" y="891"/>
                  </a:lnTo>
                  <a:lnTo>
                    <a:pt x="195" y="897"/>
                  </a:lnTo>
                  <a:lnTo>
                    <a:pt x="180" y="904"/>
                  </a:lnTo>
                  <a:lnTo>
                    <a:pt x="166" y="912"/>
                  </a:lnTo>
                  <a:lnTo>
                    <a:pt x="146" y="902"/>
                  </a:lnTo>
                  <a:lnTo>
                    <a:pt x="147" y="894"/>
                  </a:lnTo>
                  <a:lnTo>
                    <a:pt x="150" y="886"/>
                  </a:lnTo>
                  <a:lnTo>
                    <a:pt x="153" y="878"/>
                  </a:lnTo>
                  <a:lnTo>
                    <a:pt x="157" y="871"/>
                  </a:lnTo>
                  <a:lnTo>
                    <a:pt x="168" y="855"/>
                  </a:lnTo>
                  <a:lnTo>
                    <a:pt x="181" y="840"/>
                  </a:lnTo>
                  <a:lnTo>
                    <a:pt x="194" y="824"/>
                  </a:lnTo>
                  <a:lnTo>
                    <a:pt x="207" y="808"/>
                  </a:lnTo>
                  <a:lnTo>
                    <a:pt x="213" y="800"/>
                  </a:lnTo>
                  <a:lnTo>
                    <a:pt x="219" y="792"/>
                  </a:lnTo>
                  <a:lnTo>
                    <a:pt x="224" y="782"/>
                  </a:lnTo>
                  <a:lnTo>
                    <a:pt x="229" y="773"/>
                  </a:lnTo>
                  <a:lnTo>
                    <a:pt x="236" y="743"/>
                  </a:lnTo>
                  <a:lnTo>
                    <a:pt x="241" y="715"/>
                  </a:lnTo>
                  <a:lnTo>
                    <a:pt x="246" y="687"/>
                  </a:lnTo>
                  <a:lnTo>
                    <a:pt x="252" y="660"/>
                  </a:lnTo>
                  <a:lnTo>
                    <a:pt x="255" y="645"/>
                  </a:lnTo>
                  <a:lnTo>
                    <a:pt x="259" y="632"/>
                  </a:lnTo>
                  <a:lnTo>
                    <a:pt x="263" y="619"/>
                  </a:lnTo>
                  <a:lnTo>
                    <a:pt x="268" y="605"/>
                  </a:lnTo>
                  <a:lnTo>
                    <a:pt x="273" y="592"/>
                  </a:lnTo>
                  <a:lnTo>
                    <a:pt x="280" y="579"/>
                  </a:lnTo>
                  <a:lnTo>
                    <a:pt x="287" y="566"/>
                  </a:lnTo>
                  <a:lnTo>
                    <a:pt x="295" y="552"/>
                  </a:lnTo>
                  <a:lnTo>
                    <a:pt x="327" y="548"/>
                  </a:lnTo>
                  <a:lnTo>
                    <a:pt x="360" y="543"/>
                  </a:lnTo>
                  <a:lnTo>
                    <a:pt x="367" y="540"/>
                  </a:lnTo>
                  <a:lnTo>
                    <a:pt x="375" y="538"/>
                  </a:lnTo>
                  <a:lnTo>
                    <a:pt x="381" y="535"/>
                  </a:lnTo>
                  <a:lnTo>
                    <a:pt x="388" y="530"/>
                  </a:lnTo>
                  <a:lnTo>
                    <a:pt x="393" y="526"/>
                  </a:lnTo>
                  <a:lnTo>
                    <a:pt x="398" y="521"/>
                  </a:lnTo>
                  <a:lnTo>
                    <a:pt x="403" y="515"/>
                  </a:lnTo>
                  <a:lnTo>
                    <a:pt x="406" y="508"/>
                  </a:lnTo>
                  <a:lnTo>
                    <a:pt x="406" y="500"/>
                  </a:lnTo>
                  <a:lnTo>
                    <a:pt x="404" y="492"/>
                  </a:lnTo>
                  <a:lnTo>
                    <a:pt x="402" y="489"/>
                  </a:lnTo>
                  <a:lnTo>
                    <a:pt x="400" y="486"/>
                  </a:lnTo>
                  <a:lnTo>
                    <a:pt x="398" y="483"/>
                  </a:lnTo>
                  <a:lnTo>
                    <a:pt x="395" y="480"/>
                  </a:lnTo>
                  <a:lnTo>
                    <a:pt x="363" y="482"/>
                  </a:lnTo>
                  <a:lnTo>
                    <a:pt x="332" y="484"/>
                  </a:lnTo>
                  <a:lnTo>
                    <a:pt x="303" y="486"/>
                  </a:lnTo>
                  <a:lnTo>
                    <a:pt x="275" y="487"/>
                  </a:lnTo>
                  <a:lnTo>
                    <a:pt x="261" y="486"/>
                  </a:lnTo>
                  <a:lnTo>
                    <a:pt x="247" y="486"/>
                  </a:lnTo>
                  <a:lnTo>
                    <a:pt x="233" y="484"/>
                  </a:lnTo>
                  <a:lnTo>
                    <a:pt x="218" y="482"/>
                  </a:lnTo>
                  <a:lnTo>
                    <a:pt x="204" y="478"/>
                  </a:lnTo>
                  <a:lnTo>
                    <a:pt x="190" y="474"/>
                  </a:lnTo>
                  <a:lnTo>
                    <a:pt x="176" y="469"/>
                  </a:lnTo>
                  <a:lnTo>
                    <a:pt x="162" y="462"/>
                  </a:lnTo>
                  <a:lnTo>
                    <a:pt x="154" y="459"/>
                  </a:lnTo>
                  <a:lnTo>
                    <a:pt x="147" y="455"/>
                  </a:lnTo>
                  <a:lnTo>
                    <a:pt x="140" y="451"/>
                  </a:lnTo>
                  <a:lnTo>
                    <a:pt x="134" y="446"/>
                  </a:lnTo>
                  <a:lnTo>
                    <a:pt x="123" y="436"/>
                  </a:lnTo>
                  <a:lnTo>
                    <a:pt x="113" y="425"/>
                  </a:lnTo>
                  <a:lnTo>
                    <a:pt x="105" y="413"/>
                  </a:lnTo>
                  <a:lnTo>
                    <a:pt x="97" y="399"/>
                  </a:lnTo>
                  <a:lnTo>
                    <a:pt x="92" y="386"/>
                  </a:lnTo>
                  <a:lnTo>
                    <a:pt x="88" y="372"/>
                  </a:lnTo>
                  <a:lnTo>
                    <a:pt x="85" y="357"/>
                  </a:lnTo>
                  <a:lnTo>
                    <a:pt x="83" y="342"/>
                  </a:lnTo>
                  <a:lnTo>
                    <a:pt x="83" y="327"/>
                  </a:lnTo>
                  <a:lnTo>
                    <a:pt x="83" y="311"/>
                  </a:lnTo>
                  <a:lnTo>
                    <a:pt x="85" y="296"/>
                  </a:lnTo>
                  <a:lnTo>
                    <a:pt x="87" y="281"/>
                  </a:lnTo>
                  <a:lnTo>
                    <a:pt x="90" y="266"/>
                  </a:lnTo>
                  <a:lnTo>
                    <a:pt x="94" y="252"/>
                  </a:lnTo>
                  <a:lnTo>
                    <a:pt x="107" y="237"/>
                  </a:lnTo>
                  <a:lnTo>
                    <a:pt x="119" y="225"/>
                  </a:lnTo>
                  <a:lnTo>
                    <a:pt x="132" y="215"/>
                  </a:lnTo>
                  <a:lnTo>
                    <a:pt x="145" y="206"/>
                  </a:lnTo>
                  <a:lnTo>
                    <a:pt x="158" y="200"/>
                  </a:lnTo>
                  <a:lnTo>
                    <a:pt x="172" y="195"/>
                  </a:lnTo>
                  <a:lnTo>
                    <a:pt x="187" y="191"/>
                  </a:lnTo>
                  <a:lnTo>
                    <a:pt x="201" y="189"/>
                  </a:lnTo>
                  <a:lnTo>
                    <a:pt x="216" y="188"/>
                  </a:lnTo>
                  <a:lnTo>
                    <a:pt x="233" y="188"/>
                  </a:lnTo>
                  <a:lnTo>
                    <a:pt x="248" y="189"/>
                  </a:lnTo>
                  <a:lnTo>
                    <a:pt x="264" y="191"/>
                  </a:lnTo>
                  <a:lnTo>
                    <a:pt x="296" y="196"/>
                  </a:lnTo>
                  <a:lnTo>
                    <a:pt x="328" y="203"/>
                  </a:lnTo>
                  <a:lnTo>
                    <a:pt x="362" y="210"/>
                  </a:lnTo>
                  <a:lnTo>
                    <a:pt x="395" y="216"/>
                  </a:lnTo>
                  <a:lnTo>
                    <a:pt x="411" y="218"/>
                  </a:lnTo>
                  <a:lnTo>
                    <a:pt x="427" y="220"/>
                  </a:lnTo>
                  <a:lnTo>
                    <a:pt x="443" y="221"/>
                  </a:lnTo>
                  <a:lnTo>
                    <a:pt x="459" y="221"/>
                  </a:lnTo>
                  <a:lnTo>
                    <a:pt x="475" y="220"/>
                  </a:lnTo>
                  <a:lnTo>
                    <a:pt x="491" y="217"/>
                  </a:lnTo>
                  <a:lnTo>
                    <a:pt x="506" y="213"/>
                  </a:lnTo>
                  <a:lnTo>
                    <a:pt x="521" y="208"/>
                  </a:lnTo>
                  <a:lnTo>
                    <a:pt x="535" y="201"/>
                  </a:lnTo>
                  <a:lnTo>
                    <a:pt x="549" y="193"/>
                  </a:lnTo>
                  <a:lnTo>
                    <a:pt x="563" y="182"/>
                  </a:lnTo>
                  <a:lnTo>
                    <a:pt x="576" y="169"/>
                  </a:lnTo>
                  <a:lnTo>
                    <a:pt x="579" y="164"/>
                  </a:lnTo>
                  <a:lnTo>
                    <a:pt x="581" y="160"/>
                  </a:lnTo>
                  <a:lnTo>
                    <a:pt x="585" y="155"/>
                  </a:lnTo>
                  <a:lnTo>
                    <a:pt x="589" y="150"/>
                  </a:lnTo>
                  <a:lnTo>
                    <a:pt x="597" y="142"/>
                  </a:lnTo>
                  <a:lnTo>
                    <a:pt x="607" y="134"/>
                  </a:lnTo>
                  <a:lnTo>
                    <a:pt x="615" y="126"/>
                  </a:lnTo>
                  <a:lnTo>
                    <a:pt x="621" y="117"/>
                  </a:lnTo>
                  <a:lnTo>
                    <a:pt x="623" y="112"/>
                  </a:lnTo>
                  <a:lnTo>
                    <a:pt x="624" y="107"/>
                  </a:lnTo>
                  <a:lnTo>
                    <a:pt x="624" y="101"/>
                  </a:lnTo>
                  <a:lnTo>
                    <a:pt x="623" y="95"/>
                  </a:lnTo>
                  <a:lnTo>
                    <a:pt x="595" y="75"/>
                  </a:lnTo>
                  <a:lnTo>
                    <a:pt x="604" y="64"/>
                  </a:lnTo>
                  <a:lnTo>
                    <a:pt x="617" y="55"/>
                  </a:lnTo>
                  <a:lnTo>
                    <a:pt x="624" y="51"/>
                  </a:lnTo>
                  <a:lnTo>
                    <a:pt x="630" y="47"/>
                  </a:lnTo>
                  <a:lnTo>
                    <a:pt x="637" y="43"/>
                  </a:lnTo>
                  <a:lnTo>
                    <a:pt x="645" y="40"/>
                  </a:lnTo>
                  <a:lnTo>
                    <a:pt x="652" y="38"/>
                  </a:lnTo>
                  <a:lnTo>
                    <a:pt x="660" y="37"/>
                  </a:lnTo>
                  <a:lnTo>
                    <a:pt x="667" y="36"/>
                  </a:lnTo>
                  <a:lnTo>
                    <a:pt x="675" y="36"/>
                  </a:lnTo>
                  <a:lnTo>
                    <a:pt x="683" y="37"/>
                  </a:lnTo>
                  <a:lnTo>
                    <a:pt x="691" y="39"/>
                  </a:lnTo>
                  <a:lnTo>
                    <a:pt x="698" y="43"/>
                  </a:lnTo>
                  <a:lnTo>
                    <a:pt x="706" y="47"/>
                  </a:lnTo>
                  <a:lnTo>
                    <a:pt x="706" y="59"/>
                  </a:lnTo>
                  <a:lnTo>
                    <a:pt x="708" y="70"/>
                  </a:lnTo>
                  <a:lnTo>
                    <a:pt x="710" y="81"/>
                  </a:lnTo>
                  <a:lnTo>
                    <a:pt x="712" y="92"/>
                  </a:lnTo>
                  <a:lnTo>
                    <a:pt x="715" y="103"/>
                  </a:lnTo>
                  <a:lnTo>
                    <a:pt x="719" y="114"/>
                  </a:lnTo>
                  <a:lnTo>
                    <a:pt x="723" y="125"/>
                  </a:lnTo>
                  <a:lnTo>
                    <a:pt x="727" y="135"/>
                  </a:lnTo>
                  <a:lnTo>
                    <a:pt x="734" y="145"/>
                  </a:lnTo>
                  <a:lnTo>
                    <a:pt x="739" y="156"/>
                  </a:lnTo>
                  <a:lnTo>
                    <a:pt x="746" y="165"/>
                  </a:lnTo>
                  <a:lnTo>
                    <a:pt x="752" y="175"/>
                  </a:lnTo>
                  <a:lnTo>
                    <a:pt x="760" y="184"/>
                  </a:lnTo>
                  <a:lnTo>
                    <a:pt x="767" y="192"/>
                  </a:lnTo>
                  <a:lnTo>
                    <a:pt x="776" y="200"/>
                  </a:lnTo>
                  <a:lnTo>
                    <a:pt x="784" y="208"/>
                  </a:lnTo>
                  <a:lnTo>
                    <a:pt x="789" y="213"/>
                  </a:lnTo>
                  <a:lnTo>
                    <a:pt x="794" y="216"/>
                  </a:lnTo>
                  <a:lnTo>
                    <a:pt x="799" y="219"/>
                  </a:lnTo>
                  <a:lnTo>
                    <a:pt x="804" y="222"/>
                  </a:lnTo>
                  <a:lnTo>
                    <a:pt x="809" y="224"/>
                  </a:lnTo>
                  <a:lnTo>
                    <a:pt x="814" y="225"/>
                  </a:lnTo>
                  <a:lnTo>
                    <a:pt x="819" y="226"/>
                  </a:lnTo>
                  <a:lnTo>
                    <a:pt x="824" y="226"/>
                  </a:lnTo>
                  <a:lnTo>
                    <a:pt x="834" y="226"/>
                  </a:lnTo>
                  <a:lnTo>
                    <a:pt x="844" y="223"/>
                  </a:lnTo>
                  <a:lnTo>
                    <a:pt x="855" y="220"/>
                  </a:lnTo>
                  <a:lnTo>
                    <a:pt x="866" y="216"/>
                  </a:lnTo>
                  <a:lnTo>
                    <a:pt x="887" y="205"/>
                  </a:lnTo>
                  <a:lnTo>
                    <a:pt x="908" y="194"/>
                  </a:lnTo>
                  <a:lnTo>
                    <a:pt x="919" y="189"/>
                  </a:lnTo>
                  <a:lnTo>
                    <a:pt x="929" y="185"/>
                  </a:lnTo>
                  <a:lnTo>
                    <a:pt x="940" y="181"/>
                  </a:lnTo>
                  <a:lnTo>
                    <a:pt x="950" y="179"/>
                  </a:lnTo>
                  <a:lnTo>
                    <a:pt x="961" y="171"/>
                  </a:lnTo>
                  <a:lnTo>
                    <a:pt x="971" y="163"/>
                  </a:lnTo>
                  <a:lnTo>
                    <a:pt x="981" y="153"/>
                  </a:lnTo>
                  <a:lnTo>
                    <a:pt x="990" y="143"/>
                  </a:lnTo>
                  <a:lnTo>
                    <a:pt x="998" y="133"/>
                  </a:lnTo>
                  <a:lnTo>
                    <a:pt x="1004" y="122"/>
                  </a:lnTo>
                  <a:lnTo>
                    <a:pt x="1011" y="111"/>
                  </a:lnTo>
                  <a:lnTo>
                    <a:pt x="1016" y="100"/>
                  </a:lnTo>
                  <a:lnTo>
                    <a:pt x="1026" y="76"/>
                  </a:lnTo>
                  <a:lnTo>
                    <a:pt x="1033" y="51"/>
                  </a:lnTo>
                  <a:lnTo>
                    <a:pt x="1040" y="25"/>
                  </a:lnTo>
                  <a:lnTo>
                    <a:pt x="1045" y="0"/>
                  </a:lnTo>
                  <a:lnTo>
                    <a:pt x="1094" y="5"/>
                  </a:lnTo>
                  <a:lnTo>
                    <a:pt x="1143" y="12"/>
                  </a:lnTo>
                  <a:lnTo>
                    <a:pt x="1191" y="20"/>
                  </a:lnTo>
                  <a:lnTo>
                    <a:pt x="1240" y="30"/>
                  </a:lnTo>
                  <a:lnTo>
                    <a:pt x="1288" y="41"/>
                  </a:lnTo>
                  <a:lnTo>
                    <a:pt x="1335" y="53"/>
                  </a:lnTo>
                  <a:lnTo>
                    <a:pt x="1383" y="66"/>
                  </a:lnTo>
                  <a:lnTo>
                    <a:pt x="1430" y="80"/>
                  </a:lnTo>
                  <a:lnTo>
                    <a:pt x="1476" y="95"/>
                  </a:lnTo>
                  <a:lnTo>
                    <a:pt x="1524" y="111"/>
                  </a:lnTo>
                  <a:lnTo>
                    <a:pt x="1569" y="128"/>
                  </a:lnTo>
                  <a:lnTo>
                    <a:pt x="1615" y="146"/>
                  </a:lnTo>
                  <a:lnTo>
                    <a:pt x="1661" y="165"/>
                  </a:lnTo>
                  <a:lnTo>
                    <a:pt x="1705" y="184"/>
                  </a:lnTo>
                  <a:lnTo>
                    <a:pt x="1751" y="204"/>
                  </a:lnTo>
                  <a:lnTo>
                    <a:pt x="1795" y="22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4" name="Freeform 38"/>
            <p:cNvSpPr>
              <a:spLocks/>
            </p:cNvSpPr>
            <p:nvPr/>
          </p:nvSpPr>
          <p:spPr bwMode="auto">
            <a:xfrm>
              <a:off x="3811" y="1971"/>
              <a:ext cx="8" cy="8"/>
            </a:xfrm>
            <a:custGeom>
              <a:avLst/>
              <a:gdLst>
                <a:gd name="T0" fmla="*/ 56 w 56"/>
                <a:gd name="T1" fmla="*/ 29 h 51"/>
                <a:gd name="T2" fmla="*/ 56 w 56"/>
                <a:gd name="T3" fmla="*/ 33 h 51"/>
                <a:gd name="T4" fmla="*/ 55 w 56"/>
                <a:gd name="T5" fmla="*/ 37 h 51"/>
                <a:gd name="T6" fmla="*/ 53 w 56"/>
                <a:gd name="T7" fmla="*/ 40 h 51"/>
                <a:gd name="T8" fmla="*/ 51 w 56"/>
                <a:gd name="T9" fmla="*/ 43 h 51"/>
                <a:gd name="T10" fmla="*/ 48 w 56"/>
                <a:gd name="T11" fmla="*/ 45 h 51"/>
                <a:gd name="T12" fmla="*/ 45 w 56"/>
                <a:gd name="T13" fmla="*/ 47 h 51"/>
                <a:gd name="T14" fmla="*/ 41 w 56"/>
                <a:gd name="T15" fmla="*/ 49 h 51"/>
                <a:gd name="T16" fmla="*/ 37 w 56"/>
                <a:gd name="T17" fmla="*/ 50 h 51"/>
                <a:gd name="T18" fmla="*/ 29 w 56"/>
                <a:gd name="T19" fmla="*/ 51 h 51"/>
                <a:gd name="T20" fmla="*/ 21 w 56"/>
                <a:gd name="T21" fmla="*/ 51 h 51"/>
                <a:gd name="T22" fmla="*/ 13 w 56"/>
                <a:gd name="T23" fmla="*/ 50 h 51"/>
                <a:gd name="T24" fmla="*/ 6 w 56"/>
                <a:gd name="T25" fmla="*/ 47 h 51"/>
                <a:gd name="T26" fmla="*/ 3 w 56"/>
                <a:gd name="T27" fmla="*/ 44 h 51"/>
                <a:gd name="T28" fmla="*/ 1 w 56"/>
                <a:gd name="T29" fmla="*/ 40 h 51"/>
                <a:gd name="T30" fmla="*/ 0 w 56"/>
                <a:gd name="T31" fmla="*/ 37 h 51"/>
                <a:gd name="T32" fmla="*/ 0 w 56"/>
                <a:gd name="T33" fmla="*/ 33 h 51"/>
                <a:gd name="T34" fmla="*/ 0 w 56"/>
                <a:gd name="T35" fmla="*/ 30 h 51"/>
                <a:gd name="T36" fmla="*/ 2 w 56"/>
                <a:gd name="T37" fmla="*/ 25 h 51"/>
                <a:gd name="T38" fmla="*/ 3 w 56"/>
                <a:gd name="T39" fmla="*/ 22 h 51"/>
                <a:gd name="T40" fmla="*/ 5 w 56"/>
                <a:gd name="T41" fmla="*/ 19 h 51"/>
                <a:gd name="T42" fmla="*/ 11 w 56"/>
                <a:gd name="T43" fmla="*/ 13 h 51"/>
                <a:gd name="T44" fmla="*/ 17 w 56"/>
                <a:gd name="T45" fmla="*/ 8 h 51"/>
                <a:gd name="T46" fmla="*/ 23 w 56"/>
                <a:gd name="T47" fmla="*/ 4 h 51"/>
                <a:gd name="T48" fmla="*/ 29 w 56"/>
                <a:gd name="T49" fmla="*/ 0 h 51"/>
                <a:gd name="T50" fmla="*/ 56 w 56"/>
                <a:gd name="T5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51">
                  <a:moveTo>
                    <a:pt x="56" y="29"/>
                  </a:moveTo>
                  <a:lnTo>
                    <a:pt x="56" y="33"/>
                  </a:lnTo>
                  <a:lnTo>
                    <a:pt x="55" y="37"/>
                  </a:lnTo>
                  <a:lnTo>
                    <a:pt x="53" y="40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5" y="47"/>
                  </a:lnTo>
                  <a:lnTo>
                    <a:pt x="41" y="49"/>
                  </a:lnTo>
                  <a:lnTo>
                    <a:pt x="37" y="50"/>
                  </a:lnTo>
                  <a:lnTo>
                    <a:pt x="29" y="51"/>
                  </a:lnTo>
                  <a:lnTo>
                    <a:pt x="21" y="51"/>
                  </a:lnTo>
                  <a:lnTo>
                    <a:pt x="13" y="50"/>
                  </a:lnTo>
                  <a:lnTo>
                    <a:pt x="6" y="47"/>
                  </a:lnTo>
                  <a:lnTo>
                    <a:pt x="3" y="44"/>
                  </a:lnTo>
                  <a:lnTo>
                    <a:pt x="1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5" y="19"/>
                  </a:lnTo>
                  <a:lnTo>
                    <a:pt x="11" y="13"/>
                  </a:lnTo>
                  <a:lnTo>
                    <a:pt x="17" y="8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5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6" name="Freeform 40"/>
            <p:cNvSpPr>
              <a:spLocks/>
            </p:cNvSpPr>
            <p:nvPr/>
          </p:nvSpPr>
          <p:spPr bwMode="auto">
            <a:xfrm>
              <a:off x="3775" y="1979"/>
              <a:ext cx="5" cy="7"/>
            </a:xfrm>
            <a:custGeom>
              <a:avLst/>
              <a:gdLst>
                <a:gd name="T0" fmla="*/ 32 w 33"/>
                <a:gd name="T1" fmla="*/ 9 h 45"/>
                <a:gd name="T2" fmla="*/ 33 w 33"/>
                <a:gd name="T3" fmla="*/ 18 h 45"/>
                <a:gd name="T4" fmla="*/ 33 w 33"/>
                <a:gd name="T5" fmla="*/ 26 h 45"/>
                <a:gd name="T6" fmla="*/ 32 w 33"/>
                <a:gd name="T7" fmla="*/ 30 h 45"/>
                <a:gd name="T8" fmla="*/ 31 w 33"/>
                <a:gd name="T9" fmla="*/ 33 h 45"/>
                <a:gd name="T10" fmla="*/ 29 w 33"/>
                <a:gd name="T11" fmla="*/ 36 h 45"/>
                <a:gd name="T12" fmla="*/ 27 w 33"/>
                <a:gd name="T13" fmla="*/ 39 h 45"/>
                <a:gd name="T14" fmla="*/ 25 w 33"/>
                <a:gd name="T15" fmla="*/ 41 h 45"/>
                <a:gd name="T16" fmla="*/ 22 w 33"/>
                <a:gd name="T17" fmla="*/ 42 h 45"/>
                <a:gd name="T18" fmla="*/ 19 w 33"/>
                <a:gd name="T19" fmla="*/ 44 h 45"/>
                <a:gd name="T20" fmla="*/ 16 w 33"/>
                <a:gd name="T21" fmla="*/ 45 h 45"/>
                <a:gd name="T22" fmla="*/ 8 w 33"/>
                <a:gd name="T23" fmla="*/ 45 h 45"/>
                <a:gd name="T24" fmla="*/ 0 w 33"/>
                <a:gd name="T25" fmla="*/ 44 h 45"/>
                <a:gd name="T26" fmla="*/ 0 w 33"/>
                <a:gd name="T27" fmla="*/ 0 h 45"/>
                <a:gd name="T28" fmla="*/ 32 w 33"/>
                <a:gd name="T2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5">
                  <a:moveTo>
                    <a:pt x="32" y="9"/>
                  </a:moveTo>
                  <a:lnTo>
                    <a:pt x="33" y="18"/>
                  </a:lnTo>
                  <a:lnTo>
                    <a:pt x="33" y="26"/>
                  </a:lnTo>
                  <a:lnTo>
                    <a:pt x="32" y="30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5" y="41"/>
                  </a:lnTo>
                  <a:lnTo>
                    <a:pt x="22" y="42"/>
                  </a:lnTo>
                  <a:lnTo>
                    <a:pt x="19" y="44"/>
                  </a:lnTo>
                  <a:lnTo>
                    <a:pt x="16" y="45"/>
                  </a:lnTo>
                  <a:lnTo>
                    <a:pt x="8" y="45"/>
                  </a:lnTo>
                  <a:lnTo>
                    <a:pt x="0" y="44"/>
                  </a:lnTo>
                  <a:lnTo>
                    <a:pt x="0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7" name="Freeform 41"/>
            <p:cNvSpPr>
              <a:spLocks/>
            </p:cNvSpPr>
            <p:nvPr/>
          </p:nvSpPr>
          <p:spPr bwMode="auto">
            <a:xfrm>
              <a:off x="3312" y="1985"/>
              <a:ext cx="147" cy="134"/>
            </a:xfrm>
            <a:custGeom>
              <a:avLst/>
              <a:gdLst>
                <a:gd name="T0" fmla="*/ 558 w 1001"/>
                <a:gd name="T1" fmla="*/ 48 h 810"/>
                <a:gd name="T2" fmla="*/ 623 w 1001"/>
                <a:gd name="T3" fmla="*/ 87 h 810"/>
                <a:gd name="T4" fmla="*/ 721 w 1001"/>
                <a:gd name="T5" fmla="*/ 142 h 810"/>
                <a:gd name="T6" fmla="*/ 818 w 1001"/>
                <a:gd name="T7" fmla="*/ 199 h 810"/>
                <a:gd name="T8" fmla="*/ 879 w 1001"/>
                <a:gd name="T9" fmla="*/ 240 h 810"/>
                <a:gd name="T10" fmla="*/ 920 w 1001"/>
                <a:gd name="T11" fmla="*/ 274 h 810"/>
                <a:gd name="T12" fmla="*/ 946 w 1001"/>
                <a:gd name="T13" fmla="*/ 299 h 810"/>
                <a:gd name="T14" fmla="*/ 970 w 1001"/>
                <a:gd name="T15" fmla="*/ 327 h 810"/>
                <a:gd name="T16" fmla="*/ 992 w 1001"/>
                <a:gd name="T17" fmla="*/ 356 h 810"/>
                <a:gd name="T18" fmla="*/ 989 w 1001"/>
                <a:gd name="T19" fmla="*/ 396 h 810"/>
                <a:gd name="T20" fmla="*/ 962 w 1001"/>
                <a:gd name="T21" fmla="*/ 443 h 810"/>
                <a:gd name="T22" fmla="*/ 931 w 1001"/>
                <a:gd name="T23" fmla="*/ 487 h 810"/>
                <a:gd name="T24" fmla="*/ 898 w 1001"/>
                <a:gd name="T25" fmla="*/ 528 h 810"/>
                <a:gd name="T26" fmla="*/ 863 w 1001"/>
                <a:gd name="T27" fmla="*/ 566 h 810"/>
                <a:gd name="T28" fmla="*/ 824 w 1001"/>
                <a:gd name="T29" fmla="*/ 602 h 810"/>
                <a:gd name="T30" fmla="*/ 785 w 1001"/>
                <a:gd name="T31" fmla="*/ 634 h 810"/>
                <a:gd name="T32" fmla="*/ 743 w 1001"/>
                <a:gd name="T33" fmla="*/ 663 h 810"/>
                <a:gd name="T34" fmla="*/ 699 w 1001"/>
                <a:gd name="T35" fmla="*/ 690 h 810"/>
                <a:gd name="T36" fmla="*/ 654 w 1001"/>
                <a:gd name="T37" fmla="*/ 715 h 810"/>
                <a:gd name="T38" fmla="*/ 608 w 1001"/>
                <a:gd name="T39" fmla="*/ 736 h 810"/>
                <a:gd name="T40" fmla="*/ 559 w 1001"/>
                <a:gd name="T41" fmla="*/ 755 h 810"/>
                <a:gd name="T42" fmla="*/ 511 w 1001"/>
                <a:gd name="T43" fmla="*/ 771 h 810"/>
                <a:gd name="T44" fmla="*/ 462 w 1001"/>
                <a:gd name="T45" fmla="*/ 785 h 810"/>
                <a:gd name="T46" fmla="*/ 411 w 1001"/>
                <a:gd name="T47" fmla="*/ 796 h 810"/>
                <a:gd name="T48" fmla="*/ 360 w 1001"/>
                <a:gd name="T49" fmla="*/ 806 h 810"/>
                <a:gd name="T50" fmla="*/ 293 w 1001"/>
                <a:gd name="T51" fmla="*/ 809 h 810"/>
                <a:gd name="T52" fmla="*/ 210 w 1001"/>
                <a:gd name="T53" fmla="*/ 810 h 810"/>
                <a:gd name="T54" fmla="*/ 127 w 1001"/>
                <a:gd name="T55" fmla="*/ 810 h 810"/>
                <a:gd name="T56" fmla="*/ 63 w 1001"/>
                <a:gd name="T57" fmla="*/ 806 h 810"/>
                <a:gd name="T58" fmla="*/ 21 w 1001"/>
                <a:gd name="T59" fmla="*/ 801 h 810"/>
                <a:gd name="T60" fmla="*/ 38 w 1001"/>
                <a:gd name="T61" fmla="*/ 754 h 810"/>
                <a:gd name="T62" fmla="*/ 112 w 1001"/>
                <a:gd name="T63" fmla="*/ 664 h 810"/>
                <a:gd name="T64" fmla="*/ 183 w 1001"/>
                <a:gd name="T65" fmla="*/ 571 h 810"/>
                <a:gd name="T66" fmla="*/ 233 w 1001"/>
                <a:gd name="T67" fmla="*/ 501 h 810"/>
                <a:gd name="T68" fmla="*/ 264 w 1001"/>
                <a:gd name="T69" fmla="*/ 453 h 810"/>
                <a:gd name="T70" fmla="*/ 292 w 1001"/>
                <a:gd name="T71" fmla="*/ 403 h 810"/>
                <a:gd name="T72" fmla="*/ 319 w 1001"/>
                <a:gd name="T73" fmla="*/ 353 h 810"/>
                <a:gd name="T74" fmla="*/ 343 w 1001"/>
                <a:gd name="T75" fmla="*/ 301 h 810"/>
                <a:gd name="T76" fmla="*/ 364 w 1001"/>
                <a:gd name="T77" fmla="*/ 250 h 810"/>
                <a:gd name="T78" fmla="*/ 381 w 1001"/>
                <a:gd name="T79" fmla="*/ 197 h 810"/>
                <a:gd name="T80" fmla="*/ 395 w 1001"/>
                <a:gd name="T81" fmla="*/ 142 h 810"/>
                <a:gd name="T82" fmla="*/ 405 w 1001"/>
                <a:gd name="T83" fmla="*/ 86 h 810"/>
                <a:gd name="T84" fmla="*/ 411 w 1001"/>
                <a:gd name="T85" fmla="*/ 29 h 810"/>
                <a:gd name="T86" fmla="*/ 419 w 1001"/>
                <a:gd name="T87" fmla="*/ 4 h 810"/>
                <a:gd name="T88" fmla="*/ 431 w 1001"/>
                <a:gd name="T89" fmla="*/ 11 h 810"/>
                <a:gd name="T90" fmla="*/ 453 w 1001"/>
                <a:gd name="T91" fmla="*/ 17 h 810"/>
                <a:gd name="T92" fmla="*/ 498 w 1001"/>
                <a:gd name="T93" fmla="*/ 23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1" h="810">
                  <a:moveTo>
                    <a:pt x="528" y="28"/>
                  </a:moveTo>
                  <a:lnTo>
                    <a:pt x="558" y="48"/>
                  </a:lnTo>
                  <a:lnTo>
                    <a:pt x="591" y="69"/>
                  </a:lnTo>
                  <a:lnTo>
                    <a:pt x="623" y="87"/>
                  </a:lnTo>
                  <a:lnTo>
                    <a:pt x="655" y="106"/>
                  </a:lnTo>
                  <a:lnTo>
                    <a:pt x="721" y="142"/>
                  </a:lnTo>
                  <a:lnTo>
                    <a:pt x="786" y="178"/>
                  </a:lnTo>
                  <a:lnTo>
                    <a:pt x="818" y="199"/>
                  </a:lnTo>
                  <a:lnTo>
                    <a:pt x="849" y="219"/>
                  </a:lnTo>
                  <a:lnTo>
                    <a:pt x="879" y="240"/>
                  </a:lnTo>
                  <a:lnTo>
                    <a:pt x="907" y="263"/>
                  </a:lnTo>
                  <a:lnTo>
                    <a:pt x="920" y="274"/>
                  </a:lnTo>
                  <a:lnTo>
                    <a:pt x="933" y="287"/>
                  </a:lnTo>
                  <a:lnTo>
                    <a:pt x="946" y="299"/>
                  </a:lnTo>
                  <a:lnTo>
                    <a:pt x="959" y="312"/>
                  </a:lnTo>
                  <a:lnTo>
                    <a:pt x="970" y="327"/>
                  </a:lnTo>
                  <a:lnTo>
                    <a:pt x="981" y="341"/>
                  </a:lnTo>
                  <a:lnTo>
                    <a:pt x="992" y="356"/>
                  </a:lnTo>
                  <a:lnTo>
                    <a:pt x="1001" y="371"/>
                  </a:lnTo>
                  <a:lnTo>
                    <a:pt x="989" y="396"/>
                  </a:lnTo>
                  <a:lnTo>
                    <a:pt x="976" y="420"/>
                  </a:lnTo>
                  <a:lnTo>
                    <a:pt x="962" y="443"/>
                  </a:lnTo>
                  <a:lnTo>
                    <a:pt x="946" y="466"/>
                  </a:lnTo>
                  <a:lnTo>
                    <a:pt x="931" y="487"/>
                  </a:lnTo>
                  <a:lnTo>
                    <a:pt x="915" y="508"/>
                  </a:lnTo>
                  <a:lnTo>
                    <a:pt x="898" y="528"/>
                  </a:lnTo>
                  <a:lnTo>
                    <a:pt x="881" y="547"/>
                  </a:lnTo>
                  <a:lnTo>
                    <a:pt x="863" y="566"/>
                  </a:lnTo>
                  <a:lnTo>
                    <a:pt x="845" y="585"/>
                  </a:lnTo>
                  <a:lnTo>
                    <a:pt x="824" y="602"/>
                  </a:lnTo>
                  <a:lnTo>
                    <a:pt x="805" y="618"/>
                  </a:lnTo>
                  <a:lnTo>
                    <a:pt x="785" y="634"/>
                  </a:lnTo>
                  <a:lnTo>
                    <a:pt x="764" y="649"/>
                  </a:lnTo>
                  <a:lnTo>
                    <a:pt x="743" y="663"/>
                  </a:lnTo>
                  <a:lnTo>
                    <a:pt x="722" y="677"/>
                  </a:lnTo>
                  <a:lnTo>
                    <a:pt x="699" y="690"/>
                  </a:lnTo>
                  <a:lnTo>
                    <a:pt x="677" y="703"/>
                  </a:lnTo>
                  <a:lnTo>
                    <a:pt x="654" y="715"/>
                  </a:lnTo>
                  <a:lnTo>
                    <a:pt x="631" y="726"/>
                  </a:lnTo>
                  <a:lnTo>
                    <a:pt x="608" y="736"/>
                  </a:lnTo>
                  <a:lnTo>
                    <a:pt x="584" y="746"/>
                  </a:lnTo>
                  <a:lnTo>
                    <a:pt x="559" y="755"/>
                  </a:lnTo>
                  <a:lnTo>
                    <a:pt x="535" y="763"/>
                  </a:lnTo>
                  <a:lnTo>
                    <a:pt x="511" y="771"/>
                  </a:lnTo>
                  <a:lnTo>
                    <a:pt x="486" y="778"/>
                  </a:lnTo>
                  <a:lnTo>
                    <a:pt x="462" y="785"/>
                  </a:lnTo>
                  <a:lnTo>
                    <a:pt x="436" y="791"/>
                  </a:lnTo>
                  <a:lnTo>
                    <a:pt x="411" y="796"/>
                  </a:lnTo>
                  <a:lnTo>
                    <a:pt x="386" y="801"/>
                  </a:lnTo>
                  <a:lnTo>
                    <a:pt x="360" y="806"/>
                  </a:lnTo>
                  <a:lnTo>
                    <a:pt x="335" y="809"/>
                  </a:lnTo>
                  <a:lnTo>
                    <a:pt x="293" y="809"/>
                  </a:lnTo>
                  <a:lnTo>
                    <a:pt x="252" y="809"/>
                  </a:lnTo>
                  <a:lnTo>
                    <a:pt x="210" y="810"/>
                  </a:lnTo>
                  <a:lnTo>
                    <a:pt x="168" y="810"/>
                  </a:lnTo>
                  <a:lnTo>
                    <a:pt x="127" y="810"/>
                  </a:lnTo>
                  <a:lnTo>
                    <a:pt x="85" y="808"/>
                  </a:lnTo>
                  <a:lnTo>
                    <a:pt x="63" y="806"/>
                  </a:lnTo>
                  <a:lnTo>
                    <a:pt x="42" y="804"/>
                  </a:lnTo>
                  <a:lnTo>
                    <a:pt x="21" y="801"/>
                  </a:lnTo>
                  <a:lnTo>
                    <a:pt x="0" y="798"/>
                  </a:lnTo>
                  <a:lnTo>
                    <a:pt x="38" y="754"/>
                  </a:lnTo>
                  <a:lnTo>
                    <a:pt x="76" y="709"/>
                  </a:lnTo>
                  <a:lnTo>
                    <a:pt x="112" y="664"/>
                  </a:lnTo>
                  <a:lnTo>
                    <a:pt x="148" y="618"/>
                  </a:lnTo>
                  <a:lnTo>
                    <a:pt x="183" y="571"/>
                  </a:lnTo>
                  <a:lnTo>
                    <a:pt x="217" y="524"/>
                  </a:lnTo>
                  <a:lnTo>
                    <a:pt x="233" y="501"/>
                  </a:lnTo>
                  <a:lnTo>
                    <a:pt x="249" y="477"/>
                  </a:lnTo>
                  <a:lnTo>
                    <a:pt x="264" y="453"/>
                  </a:lnTo>
                  <a:lnTo>
                    <a:pt x="278" y="427"/>
                  </a:lnTo>
                  <a:lnTo>
                    <a:pt x="292" y="403"/>
                  </a:lnTo>
                  <a:lnTo>
                    <a:pt x="306" y="378"/>
                  </a:lnTo>
                  <a:lnTo>
                    <a:pt x="319" y="353"/>
                  </a:lnTo>
                  <a:lnTo>
                    <a:pt x="332" y="328"/>
                  </a:lnTo>
                  <a:lnTo>
                    <a:pt x="343" y="301"/>
                  </a:lnTo>
                  <a:lnTo>
                    <a:pt x="354" y="276"/>
                  </a:lnTo>
                  <a:lnTo>
                    <a:pt x="364" y="250"/>
                  </a:lnTo>
                  <a:lnTo>
                    <a:pt x="373" y="223"/>
                  </a:lnTo>
                  <a:lnTo>
                    <a:pt x="381" y="197"/>
                  </a:lnTo>
                  <a:lnTo>
                    <a:pt x="389" y="169"/>
                  </a:lnTo>
                  <a:lnTo>
                    <a:pt x="395" y="142"/>
                  </a:lnTo>
                  <a:lnTo>
                    <a:pt x="401" y="114"/>
                  </a:lnTo>
                  <a:lnTo>
                    <a:pt x="405" y="86"/>
                  </a:lnTo>
                  <a:lnTo>
                    <a:pt x="409" y="57"/>
                  </a:lnTo>
                  <a:lnTo>
                    <a:pt x="411" y="29"/>
                  </a:lnTo>
                  <a:lnTo>
                    <a:pt x="413" y="0"/>
                  </a:lnTo>
                  <a:lnTo>
                    <a:pt x="419" y="4"/>
                  </a:lnTo>
                  <a:lnTo>
                    <a:pt x="425" y="8"/>
                  </a:lnTo>
                  <a:lnTo>
                    <a:pt x="431" y="11"/>
                  </a:lnTo>
                  <a:lnTo>
                    <a:pt x="438" y="14"/>
                  </a:lnTo>
                  <a:lnTo>
                    <a:pt x="453" y="17"/>
                  </a:lnTo>
                  <a:lnTo>
                    <a:pt x="468" y="20"/>
                  </a:lnTo>
                  <a:lnTo>
                    <a:pt x="498" y="23"/>
                  </a:lnTo>
                  <a:lnTo>
                    <a:pt x="528" y="28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9" name="Freeform 43"/>
            <p:cNvSpPr>
              <a:spLocks/>
            </p:cNvSpPr>
            <p:nvPr/>
          </p:nvSpPr>
          <p:spPr bwMode="auto">
            <a:xfrm>
              <a:off x="3773" y="2030"/>
              <a:ext cx="30" cy="39"/>
            </a:xfrm>
            <a:custGeom>
              <a:avLst/>
              <a:gdLst>
                <a:gd name="T0" fmla="*/ 200 w 202"/>
                <a:gd name="T1" fmla="*/ 133 h 243"/>
                <a:gd name="T2" fmla="*/ 202 w 202"/>
                <a:gd name="T3" fmla="*/ 159 h 243"/>
                <a:gd name="T4" fmla="*/ 201 w 202"/>
                <a:gd name="T5" fmla="*/ 176 h 243"/>
                <a:gd name="T6" fmla="*/ 198 w 202"/>
                <a:gd name="T7" fmla="*/ 194 h 243"/>
                <a:gd name="T8" fmla="*/ 191 w 202"/>
                <a:gd name="T9" fmla="*/ 210 h 243"/>
                <a:gd name="T10" fmla="*/ 182 w 202"/>
                <a:gd name="T11" fmla="*/ 225 h 243"/>
                <a:gd name="T12" fmla="*/ 168 w 202"/>
                <a:gd name="T13" fmla="*/ 237 h 243"/>
                <a:gd name="T14" fmla="*/ 138 w 202"/>
                <a:gd name="T15" fmla="*/ 243 h 243"/>
                <a:gd name="T16" fmla="*/ 150 w 202"/>
                <a:gd name="T17" fmla="*/ 232 h 243"/>
                <a:gd name="T18" fmla="*/ 157 w 202"/>
                <a:gd name="T19" fmla="*/ 218 h 243"/>
                <a:gd name="T20" fmla="*/ 161 w 202"/>
                <a:gd name="T21" fmla="*/ 203 h 243"/>
                <a:gd name="T22" fmla="*/ 162 w 202"/>
                <a:gd name="T23" fmla="*/ 187 h 243"/>
                <a:gd name="T24" fmla="*/ 158 w 202"/>
                <a:gd name="T25" fmla="*/ 154 h 243"/>
                <a:gd name="T26" fmla="*/ 150 w 202"/>
                <a:gd name="T27" fmla="*/ 127 h 243"/>
                <a:gd name="T28" fmla="*/ 139 w 202"/>
                <a:gd name="T29" fmla="*/ 103 h 243"/>
                <a:gd name="T30" fmla="*/ 123 w 202"/>
                <a:gd name="T31" fmla="*/ 80 h 243"/>
                <a:gd name="T32" fmla="*/ 105 w 202"/>
                <a:gd name="T33" fmla="*/ 60 h 243"/>
                <a:gd name="T34" fmla="*/ 82 w 202"/>
                <a:gd name="T35" fmla="*/ 42 h 243"/>
                <a:gd name="T36" fmla="*/ 0 w 202"/>
                <a:gd name="T37" fmla="*/ 36 h 243"/>
                <a:gd name="T38" fmla="*/ 2 w 202"/>
                <a:gd name="T39" fmla="*/ 27 h 243"/>
                <a:gd name="T40" fmla="*/ 5 w 202"/>
                <a:gd name="T41" fmla="*/ 20 h 243"/>
                <a:gd name="T42" fmla="*/ 11 w 202"/>
                <a:gd name="T43" fmla="*/ 15 h 243"/>
                <a:gd name="T44" fmla="*/ 22 w 202"/>
                <a:gd name="T45" fmla="*/ 10 h 243"/>
                <a:gd name="T46" fmla="*/ 39 w 202"/>
                <a:gd name="T47" fmla="*/ 7 h 243"/>
                <a:gd name="T48" fmla="*/ 56 w 202"/>
                <a:gd name="T49" fmla="*/ 3 h 243"/>
                <a:gd name="T50" fmla="*/ 71 w 202"/>
                <a:gd name="T51" fmla="*/ 1 h 243"/>
                <a:gd name="T52" fmla="*/ 91 w 202"/>
                <a:gd name="T53" fmla="*/ 1 h 243"/>
                <a:gd name="T54" fmla="*/ 115 w 202"/>
                <a:gd name="T55" fmla="*/ 8 h 243"/>
                <a:gd name="T56" fmla="*/ 136 w 202"/>
                <a:gd name="T57" fmla="*/ 21 h 243"/>
                <a:gd name="T58" fmla="*/ 153 w 202"/>
                <a:gd name="T59" fmla="*/ 38 h 243"/>
                <a:gd name="T60" fmla="*/ 168 w 202"/>
                <a:gd name="T61" fmla="*/ 60 h 243"/>
                <a:gd name="T62" fmla="*/ 187 w 202"/>
                <a:gd name="T63" fmla="*/ 9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243">
                  <a:moveTo>
                    <a:pt x="198" y="116"/>
                  </a:moveTo>
                  <a:lnTo>
                    <a:pt x="200" y="133"/>
                  </a:lnTo>
                  <a:lnTo>
                    <a:pt x="202" y="150"/>
                  </a:lnTo>
                  <a:lnTo>
                    <a:pt x="202" y="159"/>
                  </a:lnTo>
                  <a:lnTo>
                    <a:pt x="202" y="168"/>
                  </a:lnTo>
                  <a:lnTo>
                    <a:pt x="201" y="176"/>
                  </a:lnTo>
                  <a:lnTo>
                    <a:pt x="200" y="186"/>
                  </a:lnTo>
                  <a:lnTo>
                    <a:pt x="198" y="194"/>
                  </a:lnTo>
                  <a:lnTo>
                    <a:pt x="195" y="202"/>
                  </a:lnTo>
                  <a:lnTo>
                    <a:pt x="191" y="210"/>
                  </a:lnTo>
                  <a:lnTo>
                    <a:pt x="187" y="218"/>
                  </a:lnTo>
                  <a:lnTo>
                    <a:pt x="182" y="225"/>
                  </a:lnTo>
                  <a:lnTo>
                    <a:pt x="175" y="231"/>
                  </a:lnTo>
                  <a:lnTo>
                    <a:pt x="168" y="237"/>
                  </a:lnTo>
                  <a:lnTo>
                    <a:pt x="159" y="243"/>
                  </a:lnTo>
                  <a:lnTo>
                    <a:pt x="138" y="243"/>
                  </a:lnTo>
                  <a:lnTo>
                    <a:pt x="144" y="238"/>
                  </a:lnTo>
                  <a:lnTo>
                    <a:pt x="150" y="232"/>
                  </a:lnTo>
                  <a:lnTo>
                    <a:pt x="154" y="225"/>
                  </a:lnTo>
                  <a:lnTo>
                    <a:pt x="157" y="218"/>
                  </a:lnTo>
                  <a:lnTo>
                    <a:pt x="159" y="211"/>
                  </a:lnTo>
                  <a:lnTo>
                    <a:pt x="161" y="203"/>
                  </a:lnTo>
                  <a:lnTo>
                    <a:pt x="162" y="195"/>
                  </a:lnTo>
                  <a:lnTo>
                    <a:pt x="162" y="187"/>
                  </a:lnTo>
                  <a:lnTo>
                    <a:pt x="161" y="170"/>
                  </a:lnTo>
                  <a:lnTo>
                    <a:pt x="158" y="154"/>
                  </a:lnTo>
                  <a:lnTo>
                    <a:pt x="154" y="140"/>
                  </a:lnTo>
                  <a:lnTo>
                    <a:pt x="150" y="127"/>
                  </a:lnTo>
                  <a:lnTo>
                    <a:pt x="145" y="115"/>
                  </a:lnTo>
                  <a:lnTo>
                    <a:pt x="139" y="103"/>
                  </a:lnTo>
                  <a:lnTo>
                    <a:pt x="131" y="91"/>
                  </a:lnTo>
                  <a:lnTo>
                    <a:pt x="123" y="80"/>
                  </a:lnTo>
                  <a:lnTo>
                    <a:pt x="114" y="70"/>
                  </a:lnTo>
                  <a:lnTo>
                    <a:pt x="105" y="60"/>
                  </a:lnTo>
                  <a:lnTo>
                    <a:pt x="93" y="50"/>
                  </a:lnTo>
                  <a:lnTo>
                    <a:pt x="82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3"/>
                  </a:lnTo>
                  <a:lnTo>
                    <a:pt x="5" y="20"/>
                  </a:lnTo>
                  <a:lnTo>
                    <a:pt x="8" y="17"/>
                  </a:lnTo>
                  <a:lnTo>
                    <a:pt x="11" y="15"/>
                  </a:lnTo>
                  <a:lnTo>
                    <a:pt x="14" y="13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9" y="7"/>
                  </a:lnTo>
                  <a:lnTo>
                    <a:pt x="48" y="5"/>
                  </a:lnTo>
                  <a:lnTo>
                    <a:pt x="56" y="3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91" y="1"/>
                  </a:lnTo>
                  <a:lnTo>
                    <a:pt x="104" y="4"/>
                  </a:lnTo>
                  <a:lnTo>
                    <a:pt x="115" y="8"/>
                  </a:lnTo>
                  <a:lnTo>
                    <a:pt x="126" y="14"/>
                  </a:lnTo>
                  <a:lnTo>
                    <a:pt x="136" y="21"/>
                  </a:lnTo>
                  <a:lnTo>
                    <a:pt x="145" y="29"/>
                  </a:lnTo>
                  <a:lnTo>
                    <a:pt x="153" y="38"/>
                  </a:lnTo>
                  <a:lnTo>
                    <a:pt x="161" y="48"/>
                  </a:lnTo>
                  <a:lnTo>
                    <a:pt x="168" y="60"/>
                  </a:lnTo>
                  <a:lnTo>
                    <a:pt x="175" y="71"/>
                  </a:lnTo>
                  <a:lnTo>
                    <a:pt x="187" y="94"/>
                  </a:lnTo>
                  <a:lnTo>
                    <a:pt x="198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0" name="Freeform 44"/>
            <p:cNvSpPr>
              <a:spLocks/>
            </p:cNvSpPr>
            <p:nvPr/>
          </p:nvSpPr>
          <p:spPr bwMode="auto">
            <a:xfrm>
              <a:off x="3355" y="2072"/>
              <a:ext cx="146" cy="443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1" name="Freeform 45"/>
            <p:cNvSpPr>
              <a:spLocks/>
            </p:cNvSpPr>
            <p:nvPr/>
          </p:nvSpPr>
          <p:spPr bwMode="auto">
            <a:xfrm>
              <a:off x="3762" y="2060"/>
              <a:ext cx="29" cy="27"/>
            </a:xfrm>
            <a:custGeom>
              <a:avLst/>
              <a:gdLst>
                <a:gd name="T0" fmla="*/ 193 w 201"/>
                <a:gd name="T1" fmla="*/ 81 h 162"/>
                <a:gd name="T2" fmla="*/ 181 w 201"/>
                <a:gd name="T3" fmla="*/ 88 h 162"/>
                <a:gd name="T4" fmla="*/ 171 w 201"/>
                <a:gd name="T5" fmla="*/ 90 h 162"/>
                <a:gd name="T6" fmla="*/ 167 w 201"/>
                <a:gd name="T7" fmla="*/ 83 h 162"/>
                <a:gd name="T8" fmla="*/ 166 w 201"/>
                <a:gd name="T9" fmla="*/ 74 h 162"/>
                <a:gd name="T10" fmla="*/ 162 w 201"/>
                <a:gd name="T11" fmla="*/ 68 h 162"/>
                <a:gd name="T12" fmla="*/ 155 w 201"/>
                <a:gd name="T13" fmla="*/ 62 h 162"/>
                <a:gd name="T14" fmla="*/ 144 w 201"/>
                <a:gd name="T15" fmla="*/ 56 h 162"/>
                <a:gd name="T16" fmla="*/ 128 w 201"/>
                <a:gd name="T17" fmla="*/ 49 h 162"/>
                <a:gd name="T18" fmla="*/ 114 w 201"/>
                <a:gd name="T19" fmla="*/ 44 h 162"/>
                <a:gd name="T20" fmla="*/ 102 w 201"/>
                <a:gd name="T21" fmla="*/ 47 h 162"/>
                <a:gd name="T22" fmla="*/ 94 w 201"/>
                <a:gd name="T23" fmla="*/ 53 h 162"/>
                <a:gd name="T24" fmla="*/ 88 w 201"/>
                <a:gd name="T25" fmla="*/ 61 h 162"/>
                <a:gd name="T26" fmla="*/ 83 w 201"/>
                <a:gd name="T27" fmla="*/ 77 h 162"/>
                <a:gd name="T28" fmla="*/ 77 w 201"/>
                <a:gd name="T29" fmla="*/ 99 h 162"/>
                <a:gd name="T30" fmla="*/ 88 w 201"/>
                <a:gd name="T31" fmla="*/ 145 h 162"/>
                <a:gd name="T32" fmla="*/ 76 w 201"/>
                <a:gd name="T33" fmla="*/ 157 h 162"/>
                <a:gd name="T34" fmla="*/ 65 w 201"/>
                <a:gd name="T35" fmla="*/ 162 h 162"/>
                <a:gd name="T36" fmla="*/ 55 w 201"/>
                <a:gd name="T37" fmla="*/ 160 h 162"/>
                <a:gd name="T38" fmla="*/ 44 w 201"/>
                <a:gd name="T39" fmla="*/ 153 h 162"/>
                <a:gd name="T40" fmla="*/ 23 w 201"/>
                <a:gd name="T41" fmla="*/ 135 h 162"/>
                <a:gd name="T42" fmla="*/ 12 w 201"/>
                <a:gd name="T43" fmla="*/ 127 h 162"/>
                <a:gd name="T44" fmla="*/ 0 w 201"/>
                <a:gd name="T45" fmla="*/ 122 h 162"/>
                <a:gd name="T46" fmla="*/ 12 w 201"/>
                <a:gd name="T47" fmla="*/ 104 h 162"/>
                <a:gd name="T48" fmla="*/ 21 w 201"/>
                <a:gd name="T49" fmla="*/ 85 h 162"/>
                <a:gd name="T50" fmla="*/ 39 w 201"/>
                <a:gd name="T51" fmla="*/ 46 h 162"/>
                <a:gd name="T52" fmla="*/ 51 w 201"/>
                <a:gd name="T53" fmla="*/ 28 h 162"/>
                <a:gd name="T54" fmla="*/ 65 w 201"/>
                <a:gd name="T55" fmla="*/ 14 h 162"/>
                <a:gd name="T56" fmla="*/ 83 w 201"/>
                <a:gd name="T57" fmla="*/ 4 h 162"/>
                <a:gd name="T58" fmla="*/ 106 w 201"/>
                <a:gd name="T59" fmla="*/ 0 h 162"/>
                <a:gd name="T60" fmla="*/ 137 w 201"/>
                <a:gd name="T61" fmla="*/ 9 h 162"/>
                <a:gd name="T62" fmla="*/ 166 w 201"/>
                <a:gd name="T63" fmla="*/ 23 h 162"/>
                <a:gd name="T64" fmla="*/ 180 w 201"/>
                <a:gd name="T65" fmla="*/ 33 h 162"/>
                <a:gd name="T66" fmla="*/ 190 w 201"/>
                <a:gd name="T67" fmla="*/ 45 h 162"/>
                <a:gd name="T68" fmla="*/ 197 w 201"/>
                <a:gd name="T69" fmla="*/ 60 h 162"/>
                <a:gd name="T70" fmla="*/ 201 w 201"/>
                <a:gd name="T71" fmla="*/ 7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162">
                  <a:moveTo>
                    <a:pt x="201" y="78"/>
                  </a:moveTo>
                  <a:lnTo>
                    <a:pt x="193" y="81"/>
                  </a:lnTo>
                  <a:lnTo>
                    <a:pt x="185" y="86"/>
                  </a:lnTo>
                  <a:lnTo>
                    <a:pt x="181" y="88"/>
                  </a:lnTo>
                  <a:lnTo>
                    <a:pt x="176" y="90"/>
                  </a:lnTo>
                  <a:lnTo>
                    <a:pt x="171" y="90"/>
                  </a:lnTo>
                  <a:lnTo>
                    <a:pt x="166" y="89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6" y="74"/>
                  </a:lnTo>
                  <a:lnTo>
                    <a:pt x="164" y="71"/>
                  </a:lnTo>
                  <a:lnTo>
                    <a:pt x="162" y="68"/>
                  </a:lnTo>
                  <a:lnTo>
                    <a:pt x="159" y="65"/>
                  </a:lnTo>
                  <a:lnTo>
                    <a:pt x="155" y="62"/>
                  </a:lnTo>
                  <a:lnTo>
                    <a:pt x="152" y="60"/>
                  </a:lnTo>
                  <a:lnTo>
                    <a:pt x="144" y="56"/>
                  </a:lnTo>
                  <a:lnTo>
                    <a:pt x="136" y="53"/>
                  </a:lnTo>
                  <a:lnTo>
                    <a:pt x="128" y="49"/>
                  </a:lnTo>
                  <a:lnTo>
                    <a:pt x="122" y="43"/>
                  </a:lnTo>
                  <a:lnTo>
                    <a:pt x="114" y="44"/>
                  </a:lnTo>
                  <a:lnTo>
                    <a:pt x="108" y="45"/>
                  </a:lnTo>
                  <a:lnTo>
                    <a:pt x="102" y="47"/>
                  </a:lnTo>
                  <a:lnTo>
                    <a:pt x="97" y="50"/>
                  </a:lnTo>
                  <a:lnTo>
                    <a:pt x="94" y="53"/>
                  </a:lnTo>
                  <a:lnTo>
                    <a:pt x="91" y="57"/>
                  </a:lnTo>
                  <a:lnTo>
                    <a:pt x="88" y="61"/>
                  </a:lnTo>
                  <a:lnTo>
                    <a:pt x="86" y="66"/>
                  </a:lnTo>
                  <a:lnTo>
                    <a:pt x="83" y="77"/>
                  </a:lnTo>
                  <a:lnTo>
                    <a:pt x="80" y="88"/>
                  </a:lnTo>
                  <a:lnTo>
                    <a:pt x="77" y="99"/>
                  </a:lnTo>
                  <a:lnTo>
                    <a:pt x="72" y="110"/>
                  </a:lnTo>
                  <a:lnTo>
                    <a:pt x="88" y="145"/>
                  </a:lnTo>
                  <a:lnTo>
                    <a:pt x="82" y="152"/>
                  </a:lnTo>
                  <a:lnTo>
                    <a:pt x="76" y="157"/>
                  </a:lnTo>
                  <a:lnTo>
                    <a:pt x="70" y="161"/>
                  </a:lnTo>
                  <a:lnTo>
                    <a:pt x="65" y="162"/>
                  </a:lnTo>
                  <a:lnTo>
                    <a:pt x="60" y="161"/>
                  </a:lnTo>
                  <a:lnTo>
                    <a:pt x="55" y="160"/>
                  </a:lnTo>
                  <a:lnTo>
                    <a:pt x="50" y="157"/>
                  </a:lnTo>
                  <a:lnTo>
                    <a:pt x="44" y="153"/>
                  </a:lnTo>
                  <a:lnTo>
                    <a:pt x="34" y="144"/>
                  </a:lnTo>
                  <a:lnTo>
                    <a:pt x="23" y="135"/>
                  </a:lnTo>
                  <a:lnTo>
                    <a:pt x="18" y="131"/>
                  </a:lnTo>
                  <a:lnTo>
                    <a:pt x="12" y="127"/>
                  </a:lnTo>
                  <a:lnTo>
                    <a:pt x="6" y="124"/>
                  </a:lnTo>
                  <a:lnTo>
                    <a:pt x="0" y="122"/>
                  </a:lnTo>
                  <a:lnTo>
                    <a:pt x="6" y="113"/>
                  </a:lnTo>
                  <a:lnTo>
                    <a:pt x="12" y="104"/>
                  </a:lnTo>
                  <a:lnTo>
                    <a:pt x="16" y="95"/>
                  </a:lnTo>
                  <a:lnTo>
                    <a:pt x="21" y="85"/>
                  </a:lnTo>
                  <a:lnTo>
                    <a:pt x="30" y="65"/>
                  </a:lnTo>
                  <a:lnTo>
                    <a:pt x="39" y="46"/>
                  </a:lnTo>
                  <a:lnTo>
                    <a:pt x="44" y="37"/>
                  </a:lnTo>
                  <a:lnTo>
                    <a:pt x="51" y="28"/>
                  </a:lnTo>
                  <a:lnTo>
                    <a:pt x="57" y="21"/>
                  </a:lnTo>
                  <a:lnTo>
                    <a:pt x="65" y="14"/>
                  </a:lnTo>
                  <a:lnTo>
                    <a:pt x="73" y="8"/>
                  </a:lnTo>
                  <a:lnTo>
                    <a:pt x="83" y="4"/>
                  </a:lnTo>
                  <a:lnTo>
                    <a:pt x="94" y="1"/>
                  </a:lnTo>
                  <a:lnTo>
                    <a:pt x="106" y="0"/>
                  </a:lnTo>
                  <a:lnTo>
                    <a:pt x="121" y="4"/>
                  </a:lnTo>
                  <a:lnTo>
                    <a:pt x="137" y="9"/>
                  </a:lnTo>
                  <a:lnTo>
                    <a:pt x="152" y="16"/>
                  </a:lnTo>
                  <a:lnTo>
                    <a:pt x="166" y="23"/>
                  </a:lnTo>
                  <a:lnTo>
                    <a:pt x="173" y="28"/>
                  </a:lnTo>
                  <a:lnTo>
                    <a:pt x="180" y="33"/>
                  </a:lnTo>
                  <a:lnTo>
                    <a:pt x="185" y="39"/>
                  </a:lnTo>
                  <a:lnTo>
                    <a:pt x="190" y="45"/>
                  </a:lnTo>
                  <a:lnTo>
                    <a:pt x="194" y="52"/>
                  </a:lnTo>
                  <a:lnTo>
                    <a:pt x="197" y="60"/>
                  </a:lnTo>
                  <a:lnTo>
                    <a:pt x="200" y="68"/>
                  </a:lnTo>
                  <a:lnTo>
                    <a:pt x="20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2" name="Freeform 46"/>
            <p:cNvSpPr>
              <a:spLocks/>
            </p:cNvSpPr>
            <p:nvPr/>
          </p:nvSpPr>
          <p:spPr bwMode="auto">
            <a:xfrm>
              <a:off x="3422" y="2083"/>
              <a:ext cx="442" cy="861"/>
            </a:xfrm>
            <a:custGeom>
              <a:avLst/>
              <a:gdLst>
                <a:gd name="T0" fmla="*/ 2812 w 3006"/>
                <a:gd name="T1" fmla="*/ 95 h 5212"/>
                <a:gd name="T2" fmla="*/ 2698 w 3006"/>
                <a:gd name="T3" fmla="*/ 709 h 5212"/>
                <a:gd name="T4" fmla="*/ 2626 w 3006"/>
                <a:gd name="T5" fmla="*/ 1703 h 5212"/>
                <a:gd name="T6" fmla="*/ 2668 w 3006"/>
                <a:gd name="T7" fmla="*/ 2691 h 5212"/>
                <a:gd name="T8" fmla="*/ 2822 w 3006"/>
                <a:gd name="T9" fmla="*/ 3033 h 5212"/>
                <a:gd name="T10" fmla="*/ 2911 w 3006"/>
                <a:gd name="T11" fmla="*/ 3398 h 5212"/>
                <a:gd name="T12" fmla="*/ 2949 w 3006"/>
                <a:gd name="T13" fmla="*/ 3897 h 5212"/>
                <a:gd name="T14" fmla="*/ 2831 w 3006"/>
                <a:gd name="T15" fmla="*/ 3891 h 5212"/>
                <a:gd name="T16" fmla="*/ 2667 w 3006"/>
                <a:gd name="T17" fmla="*/ 3995 h 5212"/>
                <a:gd name="T18" fmla="*/ 2563 w 3006"/>
                <a:gd name="T19" fmla="*/ 4298 h 5212"/>
                <a:gd name="T20" fmla="*/ 2446 w 3006"/>
                <a:gd name="T21" fmla="*/ 4428 h 5212"/>
                <a:gd name="T22" fmla="*/ 2410 w 3006"/>
                <a:gd name="T23" fmla="*/ 4889 h 5212"/>
                <a:gd name="T24" fmla="*/ 2292 w 3006"/>
                <a:gd name="T25" fmla="*/ 5189 h 5212"/>
                <a:gd name="T26" fmla="*/ 2083 w 3006"/>
                <a:gd name="T27" fmla="*/ 5204 h 5212"/>
                <a:gd name="T28" fmla="*/ 1922 w 3006"/>
                <a:gd name="T29" fmla="*/ 5078 h 5212"/>
                <a:gd name="T30" fmla="*/ 1851 w 3006"/>
                <a:gd name="T31" fmla="*/ 4690 h 5212"/>
                <a:gd name="T32" fmla="*/ 1931 w 3006"/>
                <a:gd name="T33" fmla="*/ 4438 h 5212"/>
                <a:gd name="T34" fmla="*/ 1827 w 3006"/>
                <a:gd name="T35" fmla="*/ 4618 h 5212"/>
                <a:gd name="T36" fmla="*/ 1775 w 3006"/>
                <a:gd name="T37" fmla="*/ 4802 h 5212"/>
                <a:gd name="T38" fmla="*/ 1703 w 3006"/>
                <a:gd name="T39" fmla="*/ 4862 h 5212"/>
                <a:gd name="T40" fmla="*/ 1528 w 3006"/>
                <a:gd name="T41" fmla="*/ 4842 h 5212"/>
                <a:gd name="T42" fmla="*/ 1274 w 3006"/>
                <a:gd name="T43" fmla="*/ 4533 h 5212"/>
                <a:gd name="T44" fmla="*/ 1098 w 3006"/>
                <a:gd name="T45" fmla="*/ 4221 h 5212"/>
                <a:gd name="T46" fmla="*/ 1057 w 3006"/>
                <a:gd name="T47" fmla="*/ 4255 h 5212"/>
                <a:gd name="T48" fmla="*/ 1043 w 3006"/>
                <a:gd name="T49" fmla="*/ 4318 h 5212"/>
                <a:gd name="T50" fmla="*/ 795 w 3006"/>
                <a:gd name="T51" fmla="*/ 4370 h 5212"/>
                <a:gd name="T52" fmla="*/ 878 w 3006"/>
                <a:gd name="T53" fmla="*/ 4145 h 5212"/>
                <a:gd name="T54" fmla="*/ 1035 w 3006"/>
                <a:gd name="T55" fmla="*/ 3771 h 5212"/>
                <a:gd name="T56" fmla="*/ 1024 w 3006"/>
                <a:gd name="T57" fmla="*/ 3704 h 5212"/>
                <a:gd name="T58" fmla="*/ 887 w 3006"/>
                <a:gd name="T59" fmla="*/ 3971 h 5212"/>
                <a:gd name="T60" fmla="*/ 648 w 3006"/>
                <a:gd name="T61" fmla="*/ 4330 h 5212"/>
                <a:gd name="T62" fmla="*/ 553 w 3006"/>
                <a:gd name="T63" fmla="*/ 4289 h 5212"/>
                <a:gd name="T64" fmla="*/ 646 w 3006"/>
                <a:gd name="T65" fmla="*/ 3737 h 5212"/>
                <a:gd name="T66" fmla="*/ 615 w 3006"/>
                <a:gd name="T67" fmla="*/ 3767 h 5212"/>
                <a:gd name="T68" fmla="*/ 574 w 3006"/>
                <a:gd name="T69" fmla="*/ 3946 h 5212"/>
                <a:gd name="T70" fmla="*/ 548 w 3006"/>
                <a:gd name="T71" fmla="*/ 4056 h 5212"/>
                <a:gd name="T72" fmla="*/ 394 w 3006"/>
                <a:gd name="T73" fmla="*/ 4417 h 5212"/>
                <a:gd name="T74" fmla="*/ 320 w 3006"/>
                <a:gd name="T75" fmla="*/ 4415 h 5212"/>
                <a:gd name="T76" fmla="*/ 284 w 3006"/>
                <a:gd name="T77" fmla="*/ 4340 h 5212"/>
                <a:gd name="T78" fmla="*/ 308 w 3006"/>
                <a:gd name="T79" fmla="*/ 4002 h 5212"/>
                <a:gd name="T80" fmla="*/ 231 w 3006"/>
                <a:gd name="T81" fmla="*/ 4278 h 5212"/>
                <a:gd name="T82" fmla="*/ 174 w 3006"/>
                <a:gd name="T83" fmla="*/ 4555 h 5212"/>
                <a:gd name="T84" fmla="*/ 65 w 3006"/>
                <a:gd name="T85" fmla="*/ 4467 h 5212"/>
                <a:gd name="T86" fmla="*/ 1 w 3006"/>
                <a:gd name="T87" fmla="*/ 4196 h 5212"/>
                <a:gd name="T88" fmla="*/ 87 w 3006"/>
                <a:gd name="T89" fmla="*/ 3906 h 5212"/>
                <a:gd name="T90" fmla="*/ 311 w 3006"/>
                <a:gd name="T91" fmla="*/ 3353 h 5212"/>
                <a:gd name="T92" fmla="*/ 409 w 3006"/>
                <a:gd name="T93" fmla="*/ 2996 h 5212"/>
                <a:gd name="T94" fmla="*/ 688 w 3006"/>
                <a:gd name="T95" fmla="*/ 2142 h 5212"/>
                <a:gd name="T96" fmla="*/ 1142 w 3006"/>
                <a:gd name="T97" fmla="*/ 1107 h 5212"/>
                <a:gd name="T98" fmla="*/ 1261 w 3006"/>
                <a:gd name="T99" fmla="*/ 958 h 5212"/>
                <a:gd name="T100" fmla="*/ 1346 w 3006"/>
                <a:gd name="T101" fmla="*/ 855 h 5212"/>
                <a:gd name="T102" fmla="*/ 1535 w 3006"/>
                <a:gd name="T103" fmla="*/ 823 h 5212"/>
                <a:gd name="T104" fmla="*/ 1167 w 3006"/>
                <a:gd name="T105" fmla="*/ 1723 h 5212"/>
                <a:gd name="T106" fmla="*/ 1079 w 3006"/>
                <a:gd name="T107" fmla="*/ 2266 h 5212"/>
                <a:gd name="T108" fmla="*/ 1144 w 3006"/>
                <a:gd name="T109" fmla="*/ 2443 h 5212"/>
                <a:gd name="T110" fmla="*/ 1459 w 3006"/>
                <a:gd name="T111" fmla="*/ 2500 h 5212"/>
                <a:gd name="T112" fmla="*/ 1753 w 3006"/>
                <a:gd name="T113" fmla="*/ 2225 h 5212"/>
                <a:gd name="T114" fmla="*/ 2164 w 3006"/>
                <a:gd name="T115" fmla="*/ 1527 h 5212"/>
                <a:gd name="T116" fmla="*/ 2360 w 3006"/>
                <a:gd name="T117" fmla="*/ 879 h 5212"/>
                <a:gd name="T118" fmla="*/ 2385 w 3006"/>
                <a:gd name="T119" fmla="*/ 686 h 5212"/>
                <a:gd name="T120" fmla="*/ 2451 w 3006"/>
                <a:gd name="T121" fmla="*/ 316 h 5212"/>
                <a:gd name="T122" fmla="*/ 2666 w 3006"/>
                <a:gd name="T123" fmla="*/ 94 h 5212"/>
                <a:gd name="T124" fmla="*/ 2865 w 3006"/>
                <a:gd name="T125" fmla="*/ 1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06" h="5212">
                  <a:moveTo>
                    <a:pt x="2880" y="0"/>
                  </a:moveTo>
                  <a:lnTo>
                    <a:pt x="2871" y="4"/>
                  </a:lnTo>
                  <a:lnTo>
                    <a:pt x="2864" y="8"/>
                  </a:lnTo>
                  <a:lnTo>
                    <a:pt x="2856" y="12"/>
                  </a:lnTo>
                  <a:lnTo>
                    <a:pt x="2850" y="17"/>
                  </a:lnTo>
                  <a:lnTo>
                    <a:pt x="2844" y="22"/>
                  </a:lnTo>
                  <a:lnTo>
                    <a:pt x="2839" y="28"/>
                  </a:lnTo>
                  <a:lnTo>
                    <a:pt x="2835" y="33"/>
                  </a:lnTo>
                  <a:lnTo>
                    <a:pt x="2831" y="39"/>
                  </a:lnTo>
                  <a:lnTo>
                    <a:pt x="2824" y="52"/>
                  </a:lnTo>
                  <a:lnTo>
                    <a:pt x="2819" y="66"/>
                  </a:lnTo>
                  <a:lnTo>
                    <a:pt x="2815" y="80"/>
                  </a:lnTo>
                  <a:lnTo>
                    <a:pt x="2812" y="95"/>
                  </a:lnTo>
                  <a:lnTo>
                    <a:pt x="2808" y="127"/>
                  </a:lnTo>
                  <a:lnTo>
                    <a:pt x="2804" y="158"/>
                  </a:lnTo>
                  <a:lnTo>
                    <a:pt x="2802" y="173"/>
                  </a:lnTo>
                  <a:lnTo>
                    <a:pt x="2799" y="188"/>
                  </a:lnTo>
                  <a:lnTo>
                    <a:pt x="2795" y="203"/>
                  </a:lnTo>
                  <a:lnTo>
                    <a:pt x="2789" y="216"/>
                  </a:lnTo>
                  <a:lnTo>
                    <a:pt x="2776" y="287"/>
                  </a:lnTo>
                  <a:lnTo>
                    <a:pt x="2762" y="358"/>
                  </a:lnTo>
                  <a:lnTo>
                    <a:pt x="2749" y="428"/>
                  </a:lnTo>
                  <a:lnTo>
                    <a:pt x="2736" y="498"/>
                  </a:lnTo>
                  <a:lnTo>
                    <a:pt x="2722" y="568"/>
                  </a:lnTo>
                  <a:lnTo>
                    <a:pt x="2710" y="639"/>
                  </a:lnTo>
                  <a:lnTo>
                    <a:pt x="2698" y="709"/>
                  </a:lnTo>
                  <a:lnTo>
                    <a:pt x="2687" y="780"/>
                  </a:lnTo>
                  <a:lnTo>
                    <a:pt x="2676" y="850"/>
                  </a:lnTo>
                  <a:lnTo>
                    <a:pt x="2667" y="921"/>
                  </a:lnTo>
                  <a:lnTo>
                    <a:pt x="2659" y="992"/>
                  </a:lnTo>
                  <a:lnTo>
                    <a:pt x="2652" y="1062"/>
                  </a:lnTo>
                  <a:lnTo>
                    <a:pt x="2646" y="1134"/>
                  </a:lnTo>
                  <a:lnTo>
                    <a:pt x="2642" y="1205"/>
                  </a:lnTo>
                  <a:lnTo>
                    <a:pt x="2640" y="1277"/>
                  </a:lnTo>
                  <a:lnTo>
                    <a:pt x="2640" y="1349"/>
                  </a:lnTo>
                  <a:lnTo>
                    <a:pt x="2635" y="1434"/>
                  </a:lnTo>
                  <a:lnTo>
                    <a:pt x="2632" y="1522"/>
                  </a:lnTo>
                  <a:lnTo>
                    <a:pt x="2628" y="1611"/>
                  </a:lnTo>
                  <a:lnTo>
                    <a:pt x="2626" y="1703"/>
                  </a:lnTo>
                  <a:lnTo>
                    <a:pt x="2624" y="1797"/>
                  </a:lnTo>
                  <a:lnTo>
                    <a:pt x="2623" y="1892"/>
                  </a:lnTo>
                  <a:lnTo>
                    <a:pt x="2622" y="1986"/>
                  </a:lnTo>
                  <a:lnTo>
                    <a:pt x="2624" y="2082"/>
                  </a:lnTo>
                  <a:lnTo>
                    <a:pt x="2626" y="2178"/>
                  </a:lnTo>
                  <a:lnTo>
                    <a:pt x="2630" y="2274"/>
                  </a:lnTo>
                  <a:lnTo>
                    <a:pt x="2635" y="2368"/>
                  </a:lnTo>
                  <a:lnTo>
                    <a:pt x="2642" y="2462"/>
                  </a:lnTo>
                  <a:lnTo>
                    <a:pt x="2646" y="2510"/>
                  </a:lnTo>
                  <a:lnTo>
                    <a:pt x="2651" y="2555"/>
                  </a:lnTo>
                  <a:lnTo>
                    <a:pt x="2656" y="2601"/>
                  </a:lnTo>
                  <a:lnTo>
                    <a:pt x="2662" y="2646"/>
                  </a:lnTo>
                  <a:lnTo>
                    <a:pt x="2668" y="2691"/>
                  </a:lnTo>
                  <a:lnTo>
                    <a:pt x="2675" y="2734"/>
                  </a:lnTo>
                  <a:lnTo>
                    <a:pt x="2682" y="2778"/>
                  </a:lnTo>
                  <a:lnTo>
                    <a:pt x="2690" y="2821"/>
                  </a:lnTo>
                  <a:lnTo>
                    <a:pt x="2697" y="2844"/>
                  </a:lnTo>
                  <a:lnTo>
                    <a:pt x="2705" y="2868"/>
                  </a:lnTo>
                  <a:lnTo>
                    <a:pt x="2716" y="2891"/>
                  </a:lnTo>
                  <a:lnTo>
                    <a:pt x="2727" y="2913"/>
                  </a:lnTo>
                  <a:lnTo>
                    <a:pt x="2741" y="2935"/>
                  </a:lnTo>
                  <a:lnTo>
                    <a:pt x="2755" y="2956"/>
                  </a:lnTo>
                  <a:lnTo>
                    <a:pt x="2771" y="2976"/>
                  </a:lnTo>
                  <a:lnTo>
                    <a:pt x="2787" y="2995"/>
                  </a:lnTo>
                  <a:lnTo>
                    <a:pt x="2804" y="3015"/>
                  </a:lnTo>
                  <a:lnTo>
                    <a:pt x="2822" y="3033"/>
                  </a:lnTo>
                  <a:lnTo>
                    <a:pt x="2841" y="3051"/>
                  </a:lnTo>
                  <a:lnTo>
                    <a:pt x="2860" y="3068"/>
                  </a:lnTo>
                  <a:lnTo>
                    <a:pt x="2880" y="3084"/>
                  </a:lnTo>
                  <a:lnTo>
                    <a:pt x="2900" y="3099"/>
                  </a:lnTo>
                  <a:lnTo>
                    <a:pt x="2919" y="3113"/>
                  </a:lnTo>
                  <a:lnTo>
                    <a:pt x="2939" y="3127"/>
                  </a:lnTo>
                  <a:lnTo>
                    <a:pt x="3006" y="3120"/>
                  </a:lnTo>
                  <a:lnTo>
                    <a:pt x="2984" y="3175"/>
                  </a:lnTo>
                  <a:lnTo>
                    <a:pt x="2964" y="3229"/>
                  </a:lnTo>
                  <a:lnTo>
                    <a:pt x="2944" y="3285"/>
                  </a:lnTo>
                  <a:lnTo>
                    <a:pt x="2927" y="3340"/>
                  </a:lnTo>
                  <a:lnTo>
                    <a:pt x="2919" y="3368"/>
                  </a:lnTo>
                  <a:lnTo>
                    <a:pt x="2911" y="3398"/>
                  </a:lnTo>
                  <a:lnTo>
                    <a:pt x="2905" y="3426"/>
                  </a:lnTo>
                  <a:lnTo>
                    <a:pt x="2899" y="3455"/>
                  </a:lnTo>
                  <a:lnTo>
                    <a:pt x="2894" y="3484"/>
                  </a:lnTo>
                  <a:lnTo>
                    <a:pt x="2890" y="3514"/>
                  </a:lnTo>
                  <a:lnTo>
                    <a:pt x="2886" y="3543"/>
                  </a:lnTo>
                  <a:lnTo>
                    <a:pt x="2884" y="3573"/>
                  </a:lnTo>
                  <a:lnTo>
                    <a:pt x="2894" y="3622"/>
                  </a:lnTo>
                  <a:lnTo>
                    <a:pt x="2905" y="3672"/>
                  </a:lnTo>
                  <a:lnTo>
                    <a:pt x="2916" y="3721"/>
                  </a:lnTo>
                  <a:lnTo>
                    <a:pt x="2927" y="3772"/>
                  </a:lnTo>
                  <a:lnTo>
                    <a:pt x="2937" y="3821"/>
                  </a:lnTo>
                  <a:lnTo>
                    <a:pt x="2946" y="3871"/>
                  </a:lnTo>
                  <a:lnTo>
                    <a:pt x="2949" y="3897"/>
                  </a:lnTo>
                  <a:lnTo>
                    <a:pt x="2953" y="3922"/>
                  </a:lnTo>
                  <a:lnTo>
                    <a:pt x="2955" y="3947"/>
                  </a:lnTo>
                  <a:lnTo>
                    <a:pt x="2957" y="3972"/>
                  </a:lnTo>
                  <a:lnTo>
                    <a:pt x="2939" y="3955"/>
                  </a:lnTo>
                  <a:lnTo>
                    <a:pt x="2920" y="3938"/>
                  </a:lnTo>
                  <a:lnTo>
                    <a:pt x="2910" y="3929"/>
                  </a:lnTo>
                  <a:lnTo>
                    <a:pt x="2899" y="3921"/>
                  </a:lnTo>
                  <a:lnTo>
                    <a:pt x="2889" y="3913"/>
                  </a:lnTo>
                  <a:lnTo>
                    <a:pt x="2878" y="3907"/>
                  </a:lnTo>
                  <a:lnTo>
                    <a:pt x="2867" y="3901"/>
                  </a:lnTo>
                  <a:lnTo>
                    <a:pt x="2854" y="3896"/>
                  </a:lnTo>
                  <a:lnTo>
                    <a:pt x="2843" y="3893"/>
                  </a:lnTo>
                  <a:lnTo>
                    <a:pt x="2831" y="3891"/>
                  </a:lnTo>
                  <a:lnTo>
                    <a:pt x="2819" y="3892"/>
                  </a:lnTo>
                  <a:lnTo>
                    <a:pt x="2806" y="3894"/>
                  </a:lnTo>
                  <a:lnTo>
                    <a:pt x="2800" y="3896"/>
                  </a:lnTo>
                  <a:lnTo>
                    <a:pt x="2793" y="3898"/>
                  </a:lnTo>
                  <a:lnTo>
                    <a:pt x="2787" y="3901"/>
                  </a:lnTo>
                  <a:lnTo>
                    <a:pt x="2780" y="3905"/>
                  </a:lnTo>
                  <a:lnTo>
                    <a:pt x="2759" y="3915"/>
                  </a:lnTo>
                  <a:lnTo>
                    <a:pt x="2740" y="3927"/>
                  </a:lnTo>
                  <a:lnTo>
                    <a:pt x="2721" y="3939"/>
                  </a:lnTo>
                  <a:lnTo>
                    <a:pt x="2706" y="3952"/>
                  </a:lnTo>
                  <a:lnTo>
                    <a:pt x="2691" y="3965"/>
                  </a:lnTo>
                  <a:lnTo>
                    <a:pt x="2679" y="3980"/>
                  </a:lnTo>
                  <a:lnTo>
                    <a:pt x="2667" y="3995"/>
                  </a:lnTo>
                  <a:lnTo>
                    <a:pt x="2657" y="4010"/>
                  </a:lnTo>
                  <a:lnTo>
                    <a:pt x="2648" y="4027"/>
                  </a:lnTo>
                  <a:lnTo>
                    <a:pt x="2640" y="4044"/>
                  </a:lnTo>
                  <a:lnTo>
                    <a:pt x="2632" y="4061"/>
                  </a:lnTo>
                  <a:lnTo>
                    <a:pt x="2626" y="4078"/>
                  </a:lnTo>
                  <a:lnTo>
                    <a:pt x="2614" y="4114"/>
                  </a:lnTo>
                  <a:lnTo>
                    <a:pt x="2604" y="4151"/>
                  </a:lnTo>
                  <a:lnTo>
                    <a:pt x="2595" y="4188"/>
                  </a:lnTo>
                  <a:lnTo>
                    <a:pt x="2585" y="4225"/>
                  </a:lnTo>
                  <a:lnTo>
                    <a:pt x="2580" y="4243"/>
                  </a:lnTo>
                  <a:lnTo>
                    <a:pt x="2575" y="4262"/>
                  </a:lnTo>
                  <a:lnTo>
                    <a:pt x="2569" y="4281"/>
                  </a:lnTo>
                  <a:lnTo>
                    <a:pt x="2563" y="4298"/>
                  </a:lnTo>
                  <a:lnTo>
                    <a:pt x="2555" y="4316"/>
                  </a:lnTo>
                  <a:lnTo>
                    <a:pt x="2547" y="4333"/>
                  </a:lnTo>
                  <a:lnTo>
                    <a:pt x="2538" y="4350"/>
                  </a:lnTo>
                  <a:lnTo>
                    <a:pt x="2528" y="4366"/>
                  </a:lnTo>
                  <a:lnTo>
                    <a:pt x="2516" y="4382"/>
                  </a:lnTo>
                  <a:lnTo>
                    <a:pt x="2504" y="4398"/>
                  </a:lnTo>
                  <a:lnTo>
                    <a:pt x="2490" y="4412"/>
                  </a:lnTo>
                  <a:lnTo>
                    <a:pt x="2473" y="4426"/>
                  </a:lnTo>
                  <a:lnTo>
                    <a:pt x="2468" y="4425"/>
                  </a:lnTo>
                  <a:lnTo>
                    <a:pt x="2463" y="4425"/>
                  </a:lnTo>
                  <a:lnTo>
                    <a:pt x="2459" y="4425"/>
                  </a:lnTo>
                  <a:lnTo>
                    <a:pt x="2454" y="4425"/>
                  </a:lnTo>
                  <a:lnTo>
                    <a:pt x="2446" y="4428"/>
                  </a:lnTo>
                  <a:lnTo>
                    <a:pt x="2438" y="4431"/>
                  </a:lnTo>
                  <a:lnTo>
                    <a:pt x="2431" y="4436"/>
                  </a:lnTo>
                  <a:lnTo>
                    <a:pt x="2425" y="4442"/>
                  </a:lnTo>
                  <a:lnTo>
                    <a:pt x="2421" y="4448"/>
                  </a:lnTo>
                  <a:lnTo>
                    <a:pt x="2418" y="4454"/>
                  </a:lnTo>
                  <a:lnTo>
                    <a:pt x="2418" y="4541"/>
                  </a:lnTo>
                  <a:lnTo>
                    <a:pt x="2419" y="4628"/>
                  </a:lnTo>
                  <a:lnTo>
                    <a:pt x="2419" y="4672"/>
                  </a:lnTo>
                  <a:lnTo>
                    <a:pt x="2419" y="4715"/>
                  </a:lnTo>
                  <a:lnTo>
                    <a:pt x="2418" y="4759"/>
                  </a:lnTo>
                  <a:lnTo>
                    <a:pt x="2416" y="4803"/>
                  </a:lnTo>
                  <a:lnTo>
                    <a:pt x="2414" y="4846"/>
                  </a:lnTo>
                  <a:lnTo>
                    <a:pt x="2410" y="4889"/>
                  </a:lnTo>
                  <a:lnTo>
                    <a:pt x="2405" y="4933"/>
                  </a:lnTo>
                  <a:lnTo>
                    <a:pt x="2399" y="4976"/>
                  </a:lnTo>
                  <a:lnTo>
                    <a:pt x="2391" y="5018"/>
                  </a:lnTo>
                  <a:lnTo>
                    <a:pt x="2381" y="5061"/>
                  </a:lnTo>
                  <a:lnTo>
                    <a:pt x="2376" y="5081"/>
                  </a:lnTo>
                  <a:lnTo>
                    <a:pt x="2370" y="5102"/>
                  </a:lnTo>
                  <a:lnTo>
                    <a:pt x="2363" y="5123"/>
                  </a:lnTo>
                  <a:lnTo>
                    <a:pt x="2355" y="5143"/>
                  </a:lnTo>
                  <a:lnTo>
                    <a:pt x="2345" y="5155"/>
                  </a:lnTo>
                  <a:lnTo>
                    <a:pt x="2333" y="5165"/>
                  </a:lnTo>
                  <a:lnTo>
                    <a:pt x="2320" y="5174"/>
                  </a:lnTo>
                  <a:lnTo>
                    <a:pt x="2306" y="5182"/>
                  </a:lnTo>
                  <a:lnTo>
                    <a:pt x="2292" y="5189"/>
                  </a:lnTo>
                  <a:lnTo>
                    <a:pt x="2277" y="5195"/>
                  </a:lnTo>
                  <a:lnTo>
                    <a:pt x="2261" y="5200"/>
                  </a:lnTo>
                  <a:lnTo>
                    <a:pt x="2244" y="5204"/>
                  </a:lnTo>
                  <a:lnTo>
                    <a:pt x="2227" y="5207"/>
                  </a:lnTo>
                  <a:lnTo>
                    <a:pt x="2210" y="5209"/>
                  </a:lnTo>
                  <a:lnTo>
                    <a:pt x="2193" y="5211"/>
                  </a:lnTo>
                  <a:lnTo>
                    <a:pt x="2177" y="5212"/>
                  </a:lnTo>
                  <a:lnTo>
                    <a:pt x="2160" y="5212"/>
                  </a:lnTo>
                  <a:lnTo>
                    <a:pt x="2144" y="5212"/>
                  </a:lnTo>
                  <a:lnTo>
                    <a:pt x="2129" y="5211"/>
                  </a:lnTo>
                  <a:lnTo>
                    <a:pt x="2114" y="5210"/>
                  </a:lnTo>
                  <a:lnTo>
                    <a:pt x="2098" y="5208"/>
                  </a:lnTo>
                  <a:lnTo>
                    <a:pt x="2083" y="5204"/>
                  </a:lnTo>
                  <a:lnTo>
                    <a:pt x="2069" y="5199"/>
                  </a:lnTo>
                  <a:lnTo>
                    <a:pt x="2054" y="5193"/>
                  </a:lnTo>
                  <a:lnTo>
                    <a:pt x="2040" y="5186"/>
                  </a:lnTo>
                  <a:lnTo>
                    <a:pt x="2027" y="5178"/>
                  </a:lnTo>
                  <a:lnTo>
                    <a:pt x="2013" y="5170"/>
                  </a:lnTo>
                  <a:lnTo>
                    <a:pt x="2000" y="5161"/>
                  </a:lnTo>
                  <a:lnTo>
                    <a:pt x="1988" y="5151"/>
                  </a:lnTo>
                  <a:lnTo>
                    <a:pt x="1975" y="5139"/>
                  </a:lnTo>
                  <a:lnTo>
                    <a:pt x="1963" y="5128"/>
                  </a:lnTo>
                  <a:lnTo>
                    <a:pt x="1952" y="5116"/>
                  </a:lnTo>
                  <a:lnTo>
                    <a:pt x="1941" y="5104"/>
                  </a:lnTo>
                  <a:lnTo>
                    <a:pt x="1931" y="5091"/>
                  </a:lnTo>
                  <a:lnTo>
                    <a:pt x="1922" y="5078"/>
                  </a:lnTo>
                  <a:lnTo>
                    <a:pt x="1913" y="5065"/>
                  </a:lnTo>
                  <a:lnTo>
                    <a:pt x="1902" y="5026"/>
                  </a:lnTo>
                  <a:lnTo>
                    <a:pt x="1892" y="4985"/>
                  </a:lnTo>
                  <a:lnTo>
                    <a:pt x="1882" y="4944"/>
                  </a:lnTo>
                  <a:lnTo>
                    <a:pt x="1873" y="4902"/>
                  </a:lnTo>
                  <a:lnTo>
                    <a:pt x="1865" y="4859"/>
                  </a:lnTo>
                  <a:lnTo>
                    <a:pt x="1859" y="4817"/>
                  </a:lnTo>
                  <a:lnTo>
                    <a:pt x="1856" y="4796"/>
                  </a:lnTo>
                  <a:lnTo>
                    <a:pt x="1854" y="4775"/>
                  </a:lnTo>
                  <a:lnTo>
                    <a:pt x="1853" y="4753"/>
                  </a:lnTo>
                  <a:lnTo>
                    <a:pt x="1852" y="4732"/>
                  </a:lnTo>
                  <a:lnTo>
                    <a:pt x="1851" y="4711"/>
                  </a:lnTo>
                  <a:lnTo>
                    <a:pt x="1851" y="4690"/>
                  </a:lnTo>
                  <a:lnTo>
                    <a:pt x="1852" y="4669"/>
                  </a:lnTo>
                  <a:lnTo>
                    <a:pt x="1854" y="4649"/>
                  </a:lnTo>
                  <a:lnTo>
                    <a:pt x="1856" y="4628"/>
                  </a:lnTo>
                  <a:lnTo>
                    <a:pt x="1859" y="4607"/>
                  </a:lnTo>
                  <a:lnTo>
                    <a:pt x="1863" y="4587"/>
                  </a:lnTo>
                  <a:lnTo>
                    <a:pt x="1868" y="4568"/>
                  </a:lnTo>
                  <a:lnTo>
                    <a:pt x="1874" y="4548"/>
                  </a:lnTo>
                  <a:lnTo>
                    <a:pt x="1881" y="4529"/>
                  </a:lnTo>
                  <a:lnTo>
                    <a:pt x="1889" y="4510"/>
                  </a:lnTo>
                  <a:lnTo>
                    <a:pt x="1898" y="4491"/>
                  </a:lnTo>
                  <a:lnTo>
                    <a:pt x="1908" y="4473"/>
                  </a:lnTo>
                  <a:lnTo>
                    <a:pt x="1919" y="4456"/>
                  </a:lnTo>
                  <a:lnTo>
                    <a:pt x="1931" y="4438"/>
                  </a:lnTo>
                  <a:lnTo>
                    <a:pt x="1945" y="4422"/>
                  </a:lnTo>
                  <a:lnTo>
                    <a:pt x="1862" y="4544"/>
                  </a:lnTo>
                  <a:lnTo>
                    <a:pt x="1862" y="4472"/>
                  </a:lnTo>
                  <a:lnTo>
                    <a:pt x="1856" y="4481"/>
                  </a:lnTo>
                  <a:lnTo>
                    <a:pt x="1851" y="4490"/>
                  </a:lnTo>
                  <a:lnTo>
                    <a:pt x="1846" y="4499"/>
                  </a:lnTo>
                  <a:lnTo>
                    <a:pt x="1842" y="4509"/>
                  </a:lnTo>
                  <a:lnTo>
                    <a:pt x="1838" y="4531"/>
                  </a:lnTo>
                  <a:lnTo>
                    <a:pt x="1836" y="4553"/>
                  </a:lnTo>
                  <a:lnTo>
                    <a:pt x="1835" y="4575"/>
                  </a:lnTo>
                  <a:lnTo>
                    <a:pt x="1832" y="4597"/>
                  </a:lnTo>
                  <a:lnTo>
                    <a:pt x="1830" y="4608"/>
                  </a:lnTo>
                  <a:lnTo>
                    <a:pt x="1827" y="4618"/>
                  </a:lnTo>
                  <a:lnTo>
                    <a:pt x="1823" y="4628"/>
                  </a:lnTo>
                  <a:lnTo>
                    <a:pt x="1818" y="4638"/>
                  </a:lnTo>
                  <a:lnTo>
                    <a:pt x="1811" y="4651"/>
                  </a:lnTo>
                  <a:lnTo>
                    <a:pt x="1805" y="4664"/>
                  </a:lnTo>
                  <a:lnTo>
                    <a:pt x="1802" y="4677"/>
                  </a:lnTo>
                  <a:lnTo>
                    <a:pt x="1799" y="4691"/>
                  </a:lnTo>
                  <a:lnTo>
                    <a:pt x="1795" y="4719"/>
                  </a:lnTo>
                  <a:lnTo>
                    <a:pt x="1792" y="4747"/>
                  </a:lnTo>
                  <a:lnTo>
                    <a:pt x="1790" y="4761"/>
                  </a:lnTo>
                  <a:lnTo>
                    <a:pt x="1787" y="4774"/>
                  </a:lnTo>
                  <a:lnTo>
                    <a:pt x="1783" y="4786"/>
                  </a:lnTo>
                  <a:lnTo>
                    <a:pt x="1778" y="4797"/>
                  </a:lnTo>
                  <a:lnTo>
                    <a:pt x="1775" y="4802"/>
                  </a:lnTo>
                  <a:lnTo>
                    <a:pt x="1771" y="4807"/>
                  </a:lnTo>
                  <a:lnTo>
                    <a:pt x="1767" y="4811"/>
                  </a:lnTo>
                  <a:lnTo>
                    <a:pt x="1762" y="4815"/>
                  </a:lnTo>
                  <a:lnTo>
                    <a:pt x="1756" y="4819"/>
                  </a:lnTo>
                  <a:lnTo>
                    <a:pt x="1750" y="4822"/>
                  </a:lnTo>
                  <a:lnTo>
                    <a:pt x="1743" y="4825"/>
                  </a:lnTo>
                  <a:lnTo>
                    <a:pt x="1736" y="4827"/>
                  </a:lnTo>
                  <a:lnTo>
                    <a:pt x="1732" y="4835"/>
                  </a:lnTo>
                  <a:lnTo>
                    <a:pt x="1727" y="4842"/>
                  </a:lnTo>
                  <a:lnTo>
                    <a:pt x="1721" y="4848"/>
                  </a:lnTo>
                  <a:lnTo>
                    <a:pt x="1715" y="4853"/>
                  </a:lnTo>
                  <a:lnTo>
                    <a:pt x="1709" y="4858"/>
                  </a:lnTo>
                  <a:lnTo>
                    <a:pt x="1703" y="4862"/>
                  </a:lnTo>
                  <a:lnTo>
                    <a:pt x="1697" y="4866"/>
                  </a:lnTo>
                  <a:lnTo>
                    <a:pt x="1690" y="4869"/>
                  </a:lnTo>
                  <a:lnTo>
                    <a:pt x="1675" y="4873"/>
                  </a:lnTo>
                  <a:lnTo>
                    <a:pt x="1660" y="4877"/>
                  </a:lnTo>
                  <a:lnTo>
                    <a:pt x="1645" y="4880"/>
                  </a:lnTo>
                  <a:lnTo>
                    <a:pt x="1629" y="4882"/>
                  </a:lnTo>
                  <a:lnTo>
                    <a:pt x="1614" y="4879"/>
                  </a:lnTo>
                  <a:lnTo>
                    <a:pt x="1599" y="4875"/>
                  </a:lnTo>
                  <a:lnTo>
                    <a:pt x="1583" y="4870"/>
                  </a:lnTo>
                  <a:lnTo>
                    <a:pt x="1568" y="4865"/>
                  </a:lnTo>
                  <a:lnTo>
                    <a:pt x="1554" y="4858"/>
                  </a:lnTo>
                  <a:lnTo>
                    <a:pt x="1541" y="4850"/>
                  </a:lnTo>
                  <a:lnTo>
                    <a:pt x="1528" y="4842"/>
                  </a:lnTo>
                  <a:lnTo>
                    <a:pt x="1515" y="4834"/>
                  </a:lnTo>
                  <a:lnTo>
                    <a:pt x="1502" y="4824"/>
                  </a:lnTo>
                  <a:lnTo>
                    <a:pt x="1490" y="4814"/>
                  </a:lnTo>
                  <a:lnTo>
                    <a:pt x="1478" y="4803"/>
                  </a:lnTo>
                  <a:lnTo>
                    <a:pt x="1466" y="4792"/>
                  </a:lnTo>
                  <a:lnTo>
                    <a:pt x="1443" y="4769"/>
                  </a:lnTo>
                  <a:lnTo>
                    <a:pt x="1422" y="4743"/>
                  </a:lnTo>
                  <a:lnTo>
                    <a:pt x="1402" y="4717"/>
                  </a:lnTo>
                  <a:lnTo>
                    <a:pt x="1382" y="4690"/>
                  </a:lnTo>
                  <a:lnTo>
                    <a:pt x="1363" y="4662"/>
                  </a:lnTo>
                  <a:lnTo>
                    <a:pt x="1345" y="4634"/>
                  </a:lnTo>
                  <a:lnTo>
                    <a:pt x="1308" y="4581"/>
                  </a:lnTo>
                  <a:lnTo>
                    <a:pt x="1274" y="4533"/>
                  </a:lnTo>
                  <a:lnTo>
                    <a:pt x="1260" y="4512"/>
                  </a:lnTo>
                  <a:lnTo>
                    <a:pt x="1248" y="4491"/>
                  </a:lnTo>
                  <a:lnTo>
                    <a:pt x="1236" y="4470"/>
                  </a:lnTo>
                  <a:lnTo>
                    <a:pt x="1225" y="4449"/>
                  </a:lnTo>
                  <a:lnTo>
                    <a:pt x="1204" y="4405"/>
                  </a:lnTo>
                  <a:lnTo>
                    <a:pt x="1184" y="4360"/>
                  </a:lnTo>
                  <a:lnTo>
                    <a:pt x="1174" y="4339"/>
                  </a:lnTo>
                  <a:lnTo>
                    <a:pt x="1163" y="4317"/>
                  </a:lnTo>
                  <a:lnTo>
                    <a:pt x="1152" y="4297"/>
                  </a:lnTo>
                  <a:lnTo>
                    <a:pt x="1140" y="4277"/>
                  </a:lnTo>
                  <a:lnTo>
                    <a:pt x="1127" y="4256"/>
                  </a:lnTo>
                  <a:lnTo>
                    <a:pt x="1113" y="4238"/>
                  </a:lnTo>
                  <a:lnTo>
                    <a:pt x="1098" y="4221"/>
                  </a:lnTo>
                  <a:lnTo>
                    <a:pt x="1080" y="4205"/>
                  </a:lnTo>
                  <a:lnTo>
                    <a:pt x="1074" y="4203"/>
                  </a:lnTo>
                  <a:lnTo>
                    <a:pt x="1069" y="4203"/>
                  </a:lnTo>
                  <a:lnTo>
                    <a:pt x="1065" y="4204"/>
                  </a:lnTo>
                  <a:lnTo>
                    <a:pt x="1061" y="4206"/>
                  </a:lnTo>
                  <a:lnTo>
                    <a:pt x="1058" y="4209"/>
                  </a:lnTo>
                  <a:lnTo>
                    <a:pt x="1056" y="4212"/>
                  </a:lnTo>
                  <a:lnTo>
                    <a:pt x="1054" y="4215"/>
                  </a:lnTo>
                  <a:lnTo>
                    <a:pt x="1053" y="4219"/>
                  </a:lnTo>
                  <a:lnTo>
                    <a:pt x="1052" y="4229"/>
                  </a:lnTo>
                  <a:lnTo>
                    <a:pt x="1052" y="4238"/>
                  </a:lnTo>
                  <a:lnTo>
                    <a:pt x="1054" y="4247"/>
                  </a:lnTo>
                  <a:lnTo>
                    <a:pt x="1057" y="4255"/>
                  </a:lnTo>
                  <a:lnTo>
                    <a:pt x="1068" y="4271"/>
                  </a:lnTo>
                  <a:lnTo>
                    <a:pt x="1079" y="4287"/>
                  </a:lnTo>
                  <a:lnTo>
                    <a:pt x="1082" y="4291"/>
                  </a:lnTo>
                  <a:lnTo>
                    <a:pt x="1084" y="4295"/>
                  </a:lnTo>
                  <a:lnTo>
                    <a:pt x="1085" y="4299"/>
                  </a:lnTo>
                  <a:lnTo>
                    <a:pt x="1086" y="4303"/>
                  </a:lnTo>
                  <a:lnTo>
                    <a:pt x="1085" y="4308"/>
                  </a:lnTo>
                  <a:lnTo>
                    <a:pt x="1085" y="4312"/>
                  </a:lnTo>
                  <a:lnTo>
                    <a:pt x="1083" y="4317"/>
                  </a:lnTo>
                  <a:lnTo>
                    <a:pt x="1080" y="4322"/>
                  </a:lnTo>
                  <a:lnTo>
                    <a:pt x="1067" y="4320"/>
                  </a:lnTo>
                  <a:lnTo>
                    <a:pt x="1055" y="4319"/>
                  </a:lnTo>
                  <a:lnTo>
                    <a:pt x="1043" y="4318"/>
                  </a:lnTo>
                  <a:lnTo>
                    <a:pt x="1031" y="4318"/>
                  </a:lnTo>
                  <a:lnTo>
                    <a:pt x="1009" y="4319"/>
                  </a:lnTo>
                  <a:lnTo>
                    <a:pt x="989" y="4322"/>
                  </a:lnTo>
                  <a:lnTo>
                    <a:pt x="969" y="4326"/>
                  </a:lnTo>
                  <a:lnTo>
                    <a:pt x="949" y="4332"/>
                  </a:lnTo>
                  <a:lnTo>
                    <a:pt x="931" y="4338"/>
                  </a:lnTo>
                  <a:lnTo>
                    <a:pt x="913" y="4344"/>
                  </a:lnTo>
                  <a:lnTo>
                    <a:pt x="895" y="4350"/>
                  </a:lnTo>
                  <a:lnTo>
                    <a:pt x="877" y="4356"/>
                  </a:lnTo>
                  <a:lnTo>
                    <a:pt x="858" y="4362"/>
                  </a:lnTo>
                  <a:lnTo>
                    <a:pt x="838" y="4366"/>
                  </a:lnTo>
                  <a:lnTo>
                    <a:pt x="816" y="4369"/>
                  </a:lnTo>
                  <a:lnTo>
                    <a:pt x="795" y="4370"/>
                  </a:lnTo>
                  <a:lnTo>
                    <a:pt x="783" y="4370"/>
                  </a:lnTo>
                  <a:lnTo>
                    <a:pt x="771" y="4369"/>
                  </a:lnTo>
                  <a:lnTo>
                    <a:pt x="759" y="4368"/>
                  </a:lnTo>
                  <a:lnTo>
                    <a:pt x="746" y="4366"/>
                  </a:lnTo>
                  <a:lnTo>
                    <a:pt x="765" y="4346"/>
                  </a:lnTo>
                  <a:lnTo>
                    <a:pt x="782" y="4326"/>
                  </a:lnTo>
                  <a:lnTo>
                    <a:pt x="798" y="4305"/>
                  </a:lnTo>
                  <a:lnTo>
                    <a:pt x="812" y="4284"/>
                  </a:lnTo>
                  <a:lnTo>
                    <a:pt x="825" y="4261"/>
                  </a:lnTo>
                  <a:lnTo>
                    <a:pt x="838" y="4238"/>
                  </a:lnTo>
                  <a:lnTo>
                    <a:pt x="848" y="4215"/>
                  </a:lnTo>
                  <a:lnTo>
                    <a:pt x="859" y="4192"/>
                  </a:lnTo>
                  <a:lnTo>
                    <a:pt x="878" y="4145"/>
                  </a:lnTo>
                  <a:lnTo>
                    <a:pt x="896" y="4097"/>
                  </a:lnTo>
                  <a:lnTo>
                    <a:pt x="906" y="4073"/>
                  </a:lnTo>
                  <a:lnTo>
                    <a:pt x="916" y="4050"/>
                  </a:lnTo>
                  <a:lnTo>
                    <a:pt x="927" y="4027"/>
                  </a:lnTo>
                  <a:lnTo>
                    <a:pt x="939" y="4004"/>
                  </a:lnTo>
                  <a:lnTo>
                    <a:pt x="947" y="3980"/>
                  </a:lnTo>
                  <a:lnTo>
                    <a:pt x="956" y="3957"/>
                  </a:lnTo>
                  <a:lnTo>
                    <a:pt x="967" y="3934"/>
                  </a:lnTo>
                  <a:lnTo>
                    <a:pt x="977" y="3911"/>
                  </a:lnTo>
                  <a:lnTo>
                    <a:pt x="998" y="3864"/>
                  </a:lnTo>
                  <a:lnTo>
                    <a:pt x="1017" y="3818"/>
                  </a:lnTo>
                  <a:lnTo>
                    <a:pt x="1027" y="3795"/>
                  </a:lnTo>
                  <a:lnTo>
                    <a:pt x="1035" y="3771"/>
                  </a:lnTo>
                  <a:lnTo>
                    <a:pt x="1042" y="3746"/>
                  </a:lnTo>
                  <a:lnTo>
                    <a:pt x="1048" y="3722"/>
                  </a:lnTo>
                  <a:lnTo>
                    <a:pt x="1053" y="3698"/>
                  </a:lnTo>
                  <a:lnTo>
                    <a:pt x="1056" y="3673"/>
                  </a:lnTo>
                  <a:lnTo>
                    <a:pt x="1057" y="3660"/>
                  </a:lnTo>
                  <a:lnTo>
                    <a:pt x="1058" y="3648"/>
                  </a:lnTo>
                  <a:lnTo>
                    <a:pt x="1057" y="3635"/>
                  </a:lnTo>
                  <a:lnTo>
                    <a:pt x="1057" y="3621"/>
                  </a:lnTo>
                  <a:lnTo>
                    <a:pt x="1045" y="3621"/>
                  </a:lnTo>
                  <a:lnTo>
                    <a:pt x="1041" y="3643"/>
                  </a:lnTo>
                  <a:lnTo>
                    <a:pt x="1036" y="3663"/>
                  </a:lnTo>
                  <a:lnTo>
                    <a:pt x="1030" y="3684"/>
                  </a:lnTo>
                  <a:lnTo>
                    <a:pt x="1024" y="3704"/>
                  </a:lnTo>
                  <a:lnTo>
                    <a:pt x="1011" y="3744"/>
                  </a:lnTo>
                  <a:lnTo>
                    <a:pt x="996" y="3784"/>
                  </a:lnTo>
                  <a:lnTo>
                    <a:pt x="980" y="3822"/>
                  </a:lnTo>
                  <a:lnTo>
                    <a:pt x="964" y="3861"/>
                  </a:lnTo>
                  <a:lnTo>
                    <a:pt x="947" y="3899"/>
                  </a:lnTo>
                  <a:lnTo>
                    <a:pt x="930" y="3937"/>
                  </a:lnTo>
                  <a:lnTo>
                    <a:pt x="924" y="3939"/>
                  </a:lnTo>
                  <a:lnTo>
                    <a:pt x="918" y="3941"/>
                  </a:lnTo>
                  <a:lnTo>
                    <a:pt x="913" y="3944"/>
                  </a:lnTo>
                  <a:lnTo>
                    <a:pt x="908" y="3947"/>
                  </a:lnTo>
                  <a:lnTo>
                    <a:pt x="899" y="3954"/>
                  </a:lnTo>
                  <a:lnTo>
                    <a:pt x="893" y="3962"/>
                  </a:lnTo>
                  <a:lnTo>
                    <a:pt x="887" y="3971"/>
                  </a:lnTo>
                  <a:lnTo>
                    <a:pt x="883" y="3981"/>
                  </a:lnTo>
                  <a:lnTo>
                    <a:pt x="879" y="3992"/>
                  </a:lnTo>
                  <a:lnTo>
                    <a:pt x="876" y="4004"/>
                  </a:lnTo>
                  <a:lnTo>
                    <a:pt x="870" y="4029"/>
                  </a:lnTo>
                  <a:lnTo>
                    <a:pt x="864" y="4052"/>
                  </a:lnTo>
                  <a:lnTo>
                    <a:pt x="860" y="4064"/>
                  </a:lnTo>
                  <a:lnTo>
                    <a:pt x="855" y="4075"/>
                  </a:lnTo>
                  <a:lnTo>
                    <a:pt x="849" y="4085"/>
                  </a:lnTo>
                  <a:lnTo>
                    <a:pt x="841" y="4094"/>
                  </a:lnTo>
                  <a:lnTo>
                    <a:pt x="679" y="4322"/>
                  </a:lnTo>
                  <a:lnTo>
                    <a:pt x="668" y="4324"/>
                  </a:lnTo>
                  <a:lnTo>
                    <a:pt x="658" y="4327"/>
                  </a:lnTo>
                  <a:lnTo>
                    <a:pt x="648" y="4330"/>
                  </a:lnTo>
                  <a:lnTo>
                    <a:pt x="640" y="4333"/>
                  </a:lnTo>
                  <a:lnTo>
                    <a:pt x="623" y="4342"/>
                  </a:lnTo>
                  <a:lnTo>
                    <a:pt x="607" y="4350"/>
                  </a:lnTo>
                  <a:lnTo>
                    <a:pt x="599" y="4354"/>
                  </a:lnTo>
                  <a:lnTo>
                    <a:pt x="590" y="4358"/>
                  </a:lnTo>
                  <a:lnTo>
                    <a:pt x="581" y="4361"/>
                  </a:lnTo>
                  <a:lnTo>
                    <a:pt x="572" y="4364"/>
                  </a:lnTo>
                  <a:lnTo>
                    <a:pt x="562" y="4366"/>
                  </a:lnTo>
                  <a:lnTo>
                    <a:pt x="552" y="4367"/>
                  </a:lnTo>
                  <a:lnTo>
                    <a:pt x="541" y="4367"/>
                  </a:lnTo>
                  <a:lnTo>
                    <a:pt x="529" y="4366"/>
                  </a:lnTo>
                  <a:lnTo>
                    <a:pt x="542" y="4327"/>
                  </a:lnTo>
                  <a:lnTo>
                    <a:pt x="553" y="4289"/>
                  </a:lnTo>
                  <a:lnTo>
                    <a:pt x="563" y="4250"/>
                  </a:lnTo>
                  <a:lnTo>
                    <a:pt x="573" y="4212"/>
                  </a:lnTo>
                  <a:lnTo>
                    <a:pt x="582" y="4175"/>
                  </a:lnTo>
                  <a:lnTo>
                    <a:pt x="590" y="4136"/>
                  </a:lnTo>
                  <a:lnTo>
                    <a:pt x="598" y="4099"/>
                  </a:lnTo>
                  <a:lnTo>
                    <a:pt x="604" y="4061"/>
                  </a:lnTo>
                  <a:lnTo>
                    <a:pt x="616" y="3984"/>
                  </a:lnTo>
                  <a:lnTo>
                    <a:pt x="628" y="3908"/>
                  </a:lnTo>
                  <a:lnTo>
                    <a:pt x="639" y="3830"/>
                  </a:lnTo>
                  <a:lnTo>
                    <a:pt x="651" y="3750"/>
                  </a:lnTo>
                  <a:lnTo>
                    <a:pt x="648" y="3746"/>
                  </a:lnTo>
                  <a:lnTo>
                    <a:pt x="646" y="3742"/>
                  </a:lnTo>
                  <a:lnTo>
                    <a:pt x="646" y="3737"/>
                  </a:lnTo>
                  <a:lnTo>
                    <a:pt x="646" y="3732"/>
                  </a:lnTo>
                  <a:lnTo>
                    <a:pt x="645" y="3727"/>
                  </a:lnTo>
                  <a:lnTo>
                    <a:pt x="644" y="3722"/>
                  </a:lnTo>
                  <a:lnTo>
                    <a:pt x="642" y="3720"/>
                  </a:lnTo>
                  <a:lnTo>
                    <a:pt x="641" y="3719"/>
                  </a:lnTo>
                  <a:lnTo>
                    <a:pt x="638" y="3717"/>
                  </a:lnTo>
                  <a:lnTo>
                    <a:pt x="635" y="3716"/>
                  </a:lnTo>
                  <a:lnTo>
                    <a:pt x="631" y="3721"/>
                  </a:lnTo>
                  <a:lnTo>
                    <a:pt x="628" y="3727"/>
                  </a:lnTo>
                  <a:lnTo>
                    <a:pt x="625" y="3732"/>
                  </a:lnTo>
                  <a:lnTo>
                    <a:pt x="622" y="3739"/>
                  </a:lnTo>
                  <a:lnTo>
                    <a:pt x="618" y="3752"/>
                  </a:lnTo>
                  <a:lnTo>
                    <a:pt x="615" y="3767"/>
                  </a:lnTo>
                  <a:lnTo>
                    <a:pt x="612" y="3798"/>
                  </a:lnTo>
                  <a:lnTo>
                    <a:pt x="610" y="3830"/>
                  </a:lnTo>
                  <a:lnTo>
                    <a:pt x="609" y="3846"/>
                  </a:lnTo>
                  <a:lnTo>
                    <a:pt x="608" y="3862"/>
                  </a:lnTo>
                  <a:lnTo>
                    <a:pt x="607" y="3877"/>
                  </a:lnTo>
                  <a:lnTo>
                    <a:pt x="604" y="3893"/>
                  </a:lnTo>
                  <a:lnTo>
                    <a:pt x="600" y="3907"/>
                  </a:lnTo>
                  <a:lnTo>
                    <a:pt x="595" y="3921"/>
                  </a:lnTo>
                  <a:lnTo>
                    <a:pt x="592" y="3927"/>
                  </a:lnTo>
                  <a:lnTo>
                    <a:pt x="589" y="3933"/>
                  </a:lnTo>
                  <a:lnTo>
                    <a:pt x="585" y="3939"/>
                  </a:lnTo>
                  <a:lnTo>
                    <a:pt x="579" y="3944"/>
                  </a:lnTo>
                  <a:lnTo>
                    <a:pt x="574" y="3946"/>
                  </a:lnTo>
                  <a:lnTo>
                    <a:pt x="570" y="3947"/>
                  </a:lnTo>
                  <a:lnTo>
                    <a:pt x="566" y="3950"/>
                  </a:lnTo>
                  <a:lnTo>
                    <a:pt x="563" y="3952"/>
                  </a:lnTo>
                  <a:lnTo>
                    <a:pt x="558" y="3958"/>
                  </a:lnTo>
                  <a:lnTo>
                    <a:pt x="554" y="3965"/>
                  </a:lnTo>
                  <a:lnTo>
                    <a:pt x="552" y="3972"/>
                  </a:lnTo>
                  <a:lnTo>
                    <a:pt x="551" y="3981"/>
                  </a:lnTo>
                  <a:lnTo>
                    <a:pt x="550" y="3990"/>
                  </a:lnTo>
                  <a:lnTo>
                    <a:pt x="550" y="3999"/>
                  </a:lnTo>
                  <a:lnTo>
                    <a:pt x="551" y="4020"/>
                  </a:lnTo>
                  <a:lnTo>
                    <a:pt x="551" y="4039"/>
                  </a:lnTo>
                  <a:lnTo>
                    <a:pt x="550" y="4048"/>
                  </a:lnTo>
                  <a:lnTo>
                    <a:pt x="548" y="4056"/>
                  </a:lnTo>
                  <a:lnTo>
                    <a:pt x="545" y="4064"/>
                  </a:lnTo>
                  <a:lnTo>
                    <a:pt x="540" y="4071"/>
                  </a:lnTo>
                  <a:lnTo>
                    <a:pt x="522" y="4117"/>
                  </a:lnTo>
                  <a:lnTo>
                    <a:pt x="505" y="4165"/>
                  </a:lnTo>
                  <a:lnTo>
                    <a:pt x="488" y="4212"/>
                  </a:lnTo>
                  <a:lnTo>
                    <a:pt x="471" y="4259"/>
                  </a:lnTo>
                  <a:lnTo>
                    <a:pt x="463" y="4283"/>
                  </a:lnTo>
                  <a:lnTo>
                    <a:pt x="452" y="4306"/>
                  </a:lnTo>
                  <a:lnTo>
                    <a:pt x="442" y="4329"/>
                  </a:lnTo>
                  <a:lnTo>
                    <a:pt x="432" y="4352"/>
                  </a:lnTo>
                  <a:lnTo>
                    <a:pt x="420" y="4374"/>
                  </a:lnTo>
                  <a:lnTo>
                    <a:pt x="408" y="4396"/>
                  </a:lnTo>
                  <a:lnTo>
                    <a:pt x="394" y="4417"/>
                  </a:lnTo>
                  <a:lnTo>
                    <a:pt x="379" y="4438"/>
                  </a:lnTo>
                  <a:lnTo>
                    <a:pt x="374" y="4439"/>
                  </a:lnTo>
                  <a:lnTo>
                    <a:pt x="369" y="4440"/>
                  </a:lnTo>
                  <a:lnTo>
                    <a:pt x="364" y="4441"/>
                  </a:lnTo>
                  <a:lnTo>
                    <a:pt x="358" y="4440"/>
                  </a:lnTo>
                  <a:lnTo>
                    <a:pt x="353" y="4439"/>
                  </a:lnTo>
                  <a:lnTo>
                    <a:pt x="348" y="4437"/>
                  </a:lnTo>
                  <a:lnTo>
                    <a:pt x="342" y="4434"/>
                  </a:lnTo>
                  <a:lnTo>
                    <a:pt x="337" y="4431"/>
                  </a:lnTo>
                  <a:lnTo>
                    <a:pt x="333" y="4428"/>
                  </a:lnTo>
                  <a:lnTo>
                    <a:pt x="327" y="4424"/>
                  </a:lnTo>
                  <a:lnTo>
                    <a:pt x="323" y="4420"/>
                  </a:lnTo>
                  <a:lnTo>
                    <a:pt x="320" y="4415"/>
                  </a:lnTo>
                  <a:lnTo>
                    <a:pt x="317" y="4410"/>
                  </a:lnTo>
                  <a:lnTo>
                    <a:pt x="314" y="4405"/>
                  </a:lnTo>
                  <a:lnTo>
                    <a:pt x="313" y="4400"/>
                  </a:lnTo>
                  <a:lnTo>
                    <a:pt x="312" y="4394"/>
                  </a:lnTo>
                  <a:lnTo>
                    <a:pt x="312" y="4388"/>
                  </a:lnTo>
                  <a:lnTo>
                    <a:pt x="312" y="4383"/>
                  </a:lnTo>
                  <a:lnTo>
                    <a:pt x="311" y="4378"/>
                  </a:lnTo>
                  <a:lnTo>
                    <a:pt x="310" y="4373"/>
                  </a:lnTo>
                  <a:lnTo>
                    <a:pt x="306" y="4364"/>
                  </a:lnTo>
                  <a:lnTo>
                    <a:pt x="300" y="4355"/>
                  </a:lnTo>
                  <a:lnTo>
                    <a:pt x="294" y="4347"/>
                  </a:lnTo>
                  <a:lnTo>
                    <a:pt x="287" y="4341"/>
                  </a:lnTo>
                  <a:lnTo>
                    <a:pt x="284" y="4340"/>
                  </a:lnTo>
                  <a:lnTo>
                    <a:pt x="281" y="4338"/>
                  </a:lnTo>
                  <a:lnTo>
                    <a:pt x="278" y="4338"/>
                  </a:lnTo>
                  <a:lnTo>
                    <a:pt x="275" y="4338"/>
                  </a:lnTo>
                  <a:lnTo>
                    <a:pt x="272" y="4313"/>
                  </a:lnTo>
                  <a:lnTo>
                    <a:pt x="271" y="4286"/>
                  </a:lnTo>
                  <a:lnTo>
                    <a:pt x="270" y="4258"/>
                  </a:lnTo>
                  <a:lnTo>
                    <a:pt x="272" y="4231"/>
                  </a:lnTo>
                  <a:lnTo>
                    <a:pt x="274" y="4203"/>
                  </a:lnTo>
                  <a:lnTo>
                    <a:pt x="277" y="4174"/>
                  </a:lnTo>
                  <a:lnTo>
                    <a:pt x="281" y="4146"/>
                  </a:lnTo>
                  <a:lnTo>
                    <a:pt x="285" y="4116"/>
                  </a:lnTo>
                  <a:lnTo>
                    <a:pt x="296" y="4059"/>
                  </a:lnTo>
                  <a:lnTo>
                    <a:pt x="308" y="4002"/>
                  </a:lnTo>
                  <a:lnTo>
                    <a:pt x="320" y="3947"/>
                  </a:lnTo>
                  <a:lnTo>
                    <a:pt x="331" y="3894"/>
                  </a:lnTo>
                  <a:lnTo>
                    <a:pt x="312" y="3894"/>
                  </a:lnTo>
                  <a:lnTo>
                    <a:pt x="297" y="3928"/>
                  </a:lnTo>
                  <a:lnTo>
                    <a:pt x="284" y="3964"/>
                  </a:lnTo>
                  <a:lnTo>
                    <a:pt x="273" y="4001"/>
                  </a:lnTo>
                  <a:lnTo>
                    <a:pt x="263" y="4039"/>
                  </a:lnTo>
                  <a:lnTo>
                    <a:pt x="255" y="4078"/>
                  </a:lnTo>
                  <a:lnTo>
                    <a:pt x="247" y="4117"/>
                  </a:lnTo>
                  <a:lnTo>
                    <a:pt x="242" y="4157"/>
                  </a:lnTo>
                  <a:lnTo>
                    <a:pt x="237" y="4197"/>
                  </a:lnTo>
                  <a:lnTo>
                    <a:pt x="234" y="4237"/>
                  </a:lnTo>
                  <a:lnTo>
                    <a:pt x="231" y="4278"/>
                  </a:lnTo>
                  <a:lnTo>
                    <a:pt x="230" y="4317"/>
                  </a:lnTo>
                  <a:lnTo>
                    <a:pt x="230" y="4357"/>
                  </a:lnTo>
                  <a:lnTo>
                    <a:pt x="230" y="4396"/>
                  </a:lnTo>
                  <a:lnTo>
                    <a:pt x="232" y="4435"/>
                  </a:lnTo>
                  <a:lnTo>
                    <a:pt x="234" y="4472"/>
                  </a:lnTo>
                  <a:lnTo>
                    <a:pt x="236" y="4509"/>
                  </a:lnTo>
                  <a:lnTo>
                    <a:pt x="228" y="4520"/>
                  </a:lnTo>
                  <a:lnTo>
                    <a:pt x="218" y="4531"/>
                  </a:lnTo>
                  <a:lnTo>
                    <a:pt x="207" y="4540"/>
                  </a:lnTo>
                  <a:lnTo>
                    <a:pt x="194" y="4548"/>
                  </a:lnTo>
                  <a:lnTo>
                    <a:pt x="187" y="4551"/>
                  </a:lnTo>
                  <a:lnTo>
                    <a:pt x="181" y="4553"/>
                  </a:lnTo>
                  <a:lnTo>
                    <a:pt x="174" y="4555"/>
                  </a:lnTo>
                  <a:lnTo>
                    <a:pt x="168" y="4555"/>
                  </a:lnTo>
                  <a:lnTo>
                    <a:pt x="161" y="4554"/>
                  </a:lnTo>
                  <a:lnTo>
                    <a:pt x="155" y="4552"/>
                  </a:lnTo>
                  <a:lnTo>
                    <a:pt x="148" y="4549"/>
                  </a:lnTo>
                  <a:lnTo>
                    <a:pt x="141" y="4544"/>
                  </a:lnTo>
                  <a:lnTo>
                    <a:pt x="128" y="4538"/>
                  </a:lnTo>
                  <a:lnTo>
                    <a:pt x="117" y="4530"/>
                  </a:lnTo>
                  <a:lnTo>
                    <a:pt x="106" y="4522"/>
                  </a:lnTo>
                  <a:lnTo>
                    <a:pt x="97" y="4512"/>
                  </a:lnTo>
                  <a:lnTo>
                    <a:pt x="88" y="4502"/>
                  </a:lnTo>
                  <a:lnTo>
                    <a:pt x="80" y="4491"/>
                  </a:lnTo>
                  <a:lnTo>
                    <a:pt x="72" y="4479"/>
                  </a:lnTo>
                  <a:lnTo>
                    <a:pt x="65" y="4467"/>
                  </a:lnTo>
                  <a:lnTo>
                    <a:pt x="53" y="4443"/>
                  </a:lnTo>
                  <a:lnTo>
                    <a:pt x="40" y="4418"/>
                  </a:lnTo>
                  <a:lnTo>
                    <a:pt x="34" y="4406"/>
                  </a:lnTo>
                  <a:lnTo>
                    <a:pt x="27" y="4394"/>
                  </a:lnTo>
                  <a:lnTo>
                    <a:pt x="20" y="4381"/>
                  </a:lnTo>
                  <a:lnTo>
                    <a:pt x="12" y="4370"/>
                  </a:lnTo>
                  <a:lnTo>
                    <a:pt x="8" y="4345"/>
                  </a:lnTo>
                  <a:lnTo>
                    <a:pt x="4" y="4320"/>
                  </a:lnTo>
                  <a:lnTo>
                    <a:pt x="2" y="4295"/>
                  </a:lnTo>
                  <a:lnTo>
                    <a:pt x="0" y="4270"/>
                  </a:lnTo>
                  <a:lnTo>
                    <a:pt x="0" y="4244"/>
                  </a:lnTo>
                  <a:lnTo>
                    <a:pt x="0" y="4220"/>
                  </a:lnTo>
                  <a:lnTo>
                    <a:pt x="1" y="4196"/>
                  </a:lnTo>
                  <a:lnTo>
                    <a:pt x="3" y="4173"/>
                  </a:lnTo>
                  <a:lnTo>
                    <a:pt x="6" y="4149"/>
                  </a:lnTo>
                  <a:lnTo>
                    <a:pt x="10" y="4125"/>
                  </a:lnTo>
                  <a:lnTo>
                    <a:pt x="15" y="4102"/>
                  </a:lnTo>
                  <a:lnTo>
                    <a:pt x="20" y="4080"/>
                  </a:lnTo>
                  <a:lnTo>
                    <a:pt x="26" y="4057"/>
                  </a:lnTo>
                  <a:lnTo>
                    <a:pt x="33" y="4035"/>
                  </a:lnTo>
                  <a:lnTo>
                    <a:pt x="40" y="4013"/>
                  </a:lnTo>
                  <a:lnTo>
                    <a:pt x="48" y="3991"/>
                  </a:lnTo>
                  <a:lnTo>
                    <a:pt x="57" y="3969"/>
                  </a:lnTo>
                  <a:lnTo>
                    <a:pt x="66" y="3948"/>
                  </a:lnTo>
                  <a:lnTo>
                    <a:pt x="76" y="3927"/>
                  </a:lnTo>
                  <a:lnTo>
                    <a:pt x="87" y="3906"/>
                  </a:lnTo>
                  <a:lnTo>
                    <a:pt x="109" y="3864"/>
                  </a:lnTo>
                  <a:lnTo>
                    <a:pt x="133" y="3823"/>
                  </a:lnTo>
                  <a:lnTo>
                    <a:pt x="158" y="3783"/>
                  </a:lnTo>
                  <a:lnTo>
                    <a:pt x="185" y="3742"/>
                  </a:lnTo>
                  <a:lnTo>
                    <a:pt x="213" y="3704"/>
                  </a:lnTo>
                  <a:lnTo>
                    <a:pt x="241" y="3665"/>
                  </a:lnTo>
                  <a:lnTo>
                    <a:pt x="247" y="3630"/>
                  </a:lnTo>
                  <a:lnTo>
                    <a:pt x="254" y="3596"/>
                  </a:lnTo>
                  <a:lnTo>
                    <a:pt x="261" y="3562"/>
                  </a:lnTo>
                  <a:lnTo>
                    <a:pt x="269" y="3528"/>
                  </a:lnTo>
                  <a:lnTo>
                    <a:pt x="286" y="3458"/>
                  </a:lnTo>
                  <a:lnTo>
                    <a:pt x="303" y="3389"/>
                  </a:lnTo>
                  <a:lnTo>
                    <a:pt x="311" y="3353"/>
                  </a:lnTo>
                  <a:lnTo>
                    <a:pt x="319" y="3318"/>
                  </a:lnTo>
                  <a:lnTo>
                    <a:pt x="326" y="3283"/>
                  </a:lnTo>
                  <a:lnTo>
                    <a:pt x="334" y="3247"/>
                  </a:lnTo>
                  <a:lnTo>
                    <a:pt x="340" y="3211"/>
                  </a:lnTo>
                  <a:lnTo>
                    <a:pt x="345" y="3176"/>
                  </a:lnTo>
                  <a:lnTo>
                    <a:pt x="349" y="3141"/>
                  </a:lnTo>
                  <a:lnTo>
                    <a:pt x="352" y="3104"/>
                  </a:lnTo>
                  <a:lnTo>
                    <a:pt x="364" y="3083"/>
                  </a:lnTo>
                  <a:lnTo>
                    <a:pt x="377" y="3062"/>
                  </a:lnTo>
                  <a:lnTo>
                    <a:pt x="389" y="3041"/>
                  </a:lnTo>
                  <a:lnTo>
                    <a:pt x="401" y="3019"/>
                  </a:lnTo>
                  <a:lnTo>
                    <a:pt x="405" y="3008"/>
                  </a:lnTo>
                  <a:lnTo>
                    <a:pt x="409" y="2996"/>
                  </a:lnTo>
                  <a:lnTo>
                    <a:pt x="412" y="2985"/>
                  </a:lnTo>
                  <a:lnTo>
                    <a:pt x="414" y="2974"/>
                  </a:lnTo>
                  <a:lnTo>
                    <a:pt x="414" y="2962"/>
                  </a:lnTo>
                  <a:lnTo>
                    <a:pt x="413" y="2951"/>
                  </a:lnTo>
                  <a:lnTo>
                    <a:pt x="411" y="2939"/>
                  </a:lnTo>
                  <a:lnTo>
                    <a:pt x="407" y="2927"/>
                  </a:lnTo>
                  <a:lnTo>
                    <a:pt x="445" y="2815"/>
                  </a:lnTo>
                  <a:lnTo>
                    <a:pt x="484" y="2702"/>
                  </a:lnTo>
                  <a:lnTo>
                    <a:pt x="523" y="2590"/>
                  </a:lnTo>
                  <a:lnTo>
                    <a:pt x="563" y="2478"/>
                  </a:lnTo>
                  <a:lnTo>
                    <a:pt x="605" y="2365"/>
                  </a:lnTo>
                  <a:lnTo>
                    <a:pt x="646" y="2254"/>
                  </a:lnTo>
                  <a:lnTo>
                    <a:pt x="688" y="2142"/>
                  </a:lnTo>
                  <a:lnTo>
                    <a:pt x="732" y="2031"/>
                  </a:lnTo>
                  <a:lnTo>
                    <a:pt x="776" y="1920"/>
                  </a:lnTo>
                  <a:lnTo>
                    <a:pt x="821" y="1809"/>
                  </a:lnTo>
                  <a:lnTo>
                    <a:pt x="867" y="1699"/>
                  </a:lnTo>
                  <a:lnTo>
                    <a:pt x="914" y="1589"/>
                  </a:lnTo>
                  <a:lnTo>
                    <a:pt x="961" y="1480"/>
                  </a:lnTo>
                  <a:lnTo>
                    <a:pt x="1011" y="1373"/>
                  </a:lnTo>
                  <a:lnTo>
                    <a:pt x="1061" y="1266"/>
                  </a:lnTo>
                  <a:lnTo>
                    <a:pt x="1113" y="1160"/>
                  </a:lnTo>
                  <a:lnTo>
                    <a:pt x="1119" y="1146"/>
                  </a:lnTo>
                  <a:lnTo>
                    <a:pt x="1126" y="1133"/>
                  </a:lnTo>
                  <a:lnTo>
                    <a:pt x="1133" y="1120"/>
                  </a:lnTo>
                  <a:lnTo>
                    <a:pt x="1142" y="1107"/>
                  </a:lnTo>
                  <a:lnTo>
                    <a:pt x="1159" y="1085"/>
                  </a:lnTo>
                  <a:lnTo>
                    <a:pt x="1178" y="1063"/>
                  </a:lnTo>
                  <a:lnTo>
                    <a:pt x="1187" y="1052"/>
                  </a:lnTo>
                  <a:lnTo>
                    <a:pt x="1196" y="1041"/>
                  </a:lnTo>
                  <a:lnTo>
                    <a:pt x="1204" y="1030"/>
                  </a:lnTo>
                  <a:lnTo>
                    <a:pt x="1212" y="1018"/>
                  </a:lnTo>
                  <a:lnTo>
                    <a:pt x="1220" y="1005"/>
                  </a:lnTo>
                  <a:lnTo>
                    <a:pt x="1226" y="992"/>
                  </a:lnTo>
                  <a:lnTo>
                    <a:pt x="1231" y="977"/>
                  </a:lnTo>
                  <a:lnTo>
                    <a:pt x="1235" y="961"/>
                  </a:lnTo>
                  <a:lnTo>
                    <a:pt x="1244" y="962"/>
                  </a:lnTo>
                  <a:lnTo>
                    <a:pt x="1253" y="961"/>
                  </a:lnTo>
                  <a:lnTo>
                    <a:pt x="1261" y="958"/>
                  </a:lnTo>
                  <a:lnTo>
                    <a:pt x="1269" y="954"/>
                  </a:lnTo>
                  <a:lnTo>
                    <a:pt x="1275" y="948"/>
                  </a:lnTo>
                  <a:lnTo>
                    <a:pt x="1281" y="942"/>
                  </a:lnTo>
                  <a:lnTo>
                    <a:pt x="1286" y="935"/>
                  </a:lnTo>
                  <a:lnTo>
                    <a:pt x="1290" y="927"/>
                  </a:lnTo>
                  <a:lnTo>
                    <a:pt x="1290" y="922"/>
                  </a:lnTo>
                  <a:lnTo>
                    <a:pt x="1290" y="916"/>
                  </a:lnTo>
                  <a:lnTo>
                    <a:pt x="1292" y="911"/>
                  </a:lnTo>
                  <a:lnTo>
                    <a:pt x="1294" y="906"/>
                  </a:lnTo>
                  <a:lnTo>
                    <a:pt x="1301" y="896"/>
                  </a:lnTo>
                  <a:lnTo>
                    <a:pt x="1309" y="887"/>
                  </a:lnTo>
                  <a:lnTo>
                    <a:pt x="1328" y="871"/>
                  </a:lnTo>
                  <a:lnTo>
                    <a:pt x="1346" y="855"/>
                  </a:lnTo>
                  <a:lnTo>
                    <a:pt x="1357" y="851"/>
                  </a:lnTo>
                  <a:lnTo>
                    <a:pt x="1369" y="847"/>
                  </a:lnTo>
                  <a:lnTo>
                    <a:pt x="1380" y="844"/>
                  </a:lnTo>
                  <a:lnTo>
                    <a:pt x="1391" y="841"/>
                  </a:lnTo>
                  <a:lnTo>
                    <a:pt x="1414" y="837"/>
                  </a:lnTo>
                  <a:lnTo>
                    <a:pt x="1436" y="833"/>
                  </a:lnTo>
                  <a:lnTo>
                    <a:pt x="1458" y="829"/>
                  </a:lnTo>
                  <a:lnTo>
                    <a:pt x="1480" y="824"/>
                  </a:lnTo>
                  <a:lnTo>
                    <a:pt x="1491" y="820"/>
                  </a:lnTo>
                  <a:lnTo>
                    <a:pt x="1502" y="816"/>
                  </a:lnTo>
                  <a:lnTo>
                    <a:pt x="1512" y="811"/>
                  </a:lnTo>
                  <a:lnTo>
                    <a:pt x="1523" y="805"/>
                  </a:lnTo>
                  <a:lnTo>
                    <a:pt x="1535" y="823"/>
                  </a:lnTo>
                  <a:lnTo>
                    <a:pt x="1497" y="908"/>
                  </a:lnTo>
                  <a:lnTo>
                    <a:pt x="1459" y="993"/>
                  </a:lnTo>
                  <a:lnTo>
                    <a:pt x="1421" y="1076"/>
                  </a:lnTo>
                  <a:lnTo>
                    <a:pt x="1383" y="1161"/>
                  </a:lnTo>
                  <a:lnTo>
                    <a:pt x="1346" y="1246"/>
                  </a:lnTo>
                  <a:lnTo>
                    <a:pt x="1309" y="1331"/>
                  </a:lnTo>
                  <a:lnTo>
                    <a:pt x="1274" y="1417"/>
                  </a:lnTo>
                  <a:lnTo>
                    <a:pt x="1241" y="1503"/>
                  </a:lnTo>
                  <a:lnTo>
                    <a:pt x="1225" y="1546"/>
                  </a:lnTo>
                  <a:lnTo>
                    <a:pt x="1209" y="1590"/>
                  </a:lnTo>
                  <a:lnTo>
                    <a:pt x="1194" y="1635"/>
                  </a:lnTo>
                  <a:lnTo>
                    <a:pt x="1181" y="1678"/>
                  </a:lnTo>
                  <a:lnTo>
                    <a:pt x="1167" y="1723"/>
                  </a:lnTo>
                  <a:lnTo>
                    <a:pt x="1155" y="1768"/>
                  </a:lnTo>
                  <a:lnTo>
                    <a:pt x="1143" y="1813"/>
                  </a:lnTo>
                  <a:lnTo>
                    <a:pt x="1132" y="1859"/>
                  </a:lnTo>
                  <a:lnTo>
                    <a:pt x="1122" y="1905"/>
                  </a:lnTo>
                  <a:lnTo>
                    <a:pt x="1113" y="1951"/>
                  </a:lnTo>
                  <a:lnTo>
                    <a:pt x="1105" y="1999"/>
                  </a:lnTo>
                  <a:lnTo>
                    <a:pt x="1098" y="2046"/>
                  </a:lnTo>
                  <a:lnTo>
                    <a:pt x="1092" y="2093"/>
                  </a:lnTo>
                  <a:lnTo>
                    <a:pt x="1086" y="2142"/>
                  </a:lnTo>
                  <a:lnTo>
                    <a:pt x="1082" y="2190"/>
                  </a:lnTo>
                  <a:lnTo>
                    <a:pt x="1080" y="2239"/>
                  </a:lnTo>
                  <a:lnTo>
                    <a:pt x="1079" y="2253"/>
                  </a:lnTo>
                  <a:lnTo>
                    <a:pt x="1079" y="2266"/>
                  </a:lnTo>
                  <a:lnTo>
                    <a:pt x="1079" y="2279"/>
                  </a:lnTo>
                  <a:lnTo>
                    <a:pt x="1080" y="2291"/>
                  </a:lnTo>
                  <a:lnTo>
                    <a:pt x="1081" y="2304"/>
                  </a:lnTo>
                  <a:lnTo>
                    <a:pt x="1083" y="2316"/>
                  </a:lnTo>
                  <a:lnTo>
                    <a:pt x="1086" y="2328"/>
                  </a:lnTo>
                  <a:lnTo>
                    <a:pt x="1089" y="2339"/>
                  </a:lnTo>
                  <a:lnTo>
                    <a:pt x="1093" y="2350"/>
                  </a:lnTo>
                  <a:lnTo>
                    <a:pt x="1097" y="2362"/>
                  </a:lnTo>
                  <a:lnTo>
                    <a:pt x="1102" y="2372"/>
                  </a:lnTo>
                  <a:lnTo>
                    <a:pt x="1106" y="2384"/>
                  </a:lnTo>
                  <a:lnTo>
                    <a:pt x="1117" y="2405"/>
                  </a:lnTo>
                  <a:lnTo>
                    <a:pt x="1130" y="2424"/>
                  </a:lnTo>
                  <a:lnTo>
                    <a:pt x="1144" y="2443"/>
                  </a:lnTo>
                  <a:lnTo>
                    <a:pt x="1159" y="2461"/>
                  </a:lnTo>
                  <a:lnTo>
                    <a:pt x="1175" y="2478"/>
                  </a:lnTo>
                  <a:lnTo>
                    <a:pt x="1193" y="2494"/>
                  </a:lnTo>
                  <a:lnTo>
                    <a:pt x="1212" y="2510"/>
                  </a:lnTo>
                  <a:lnTo>
                    <a:pt x="1232" y="2524"/>
                  </a:lnTo>
                  <a:lnTo>
                    <a:pt x="1253" y="2537"/>
                  </a:lnTo>
                  <a:lnTo>
                    <a:pt x="1274" y="2549"/>
                  </a:lnTo>
                  <a:lnTo>
                    <a:pt x="1308" y="2545"/>
                  </a:lnTo>
                  <a:lnTo>
                    <a:pt x="1340" y="2540"/>
                  </a:lnTo>
                  <a:lnTo>
                    <a:pt x="1372" y="2532"/>
                  </a:lnTo>
                  <a:lnTo>
                    <a:pt x="1402" y="2523"/>
                  </a:lnTo>
                  <a:lnTo>
                    <a:pt x="1432" y="2512"/>
                  </a:lnTo>
                  <a:lnTo>
                    <a:pt x="1459" y="2500"/>
                  </a:lnTo>
                  <a:lnTo>
                    <a:pt x="1487" y="2485"/>
                  </a:lnTo>
                  <a:lnTo>
                    <a:pt x="1514" y="2469"/>
                  </a:lnTo>
                  <a:lnTo>
                    <a:pt x="1539" y="2452"/>
                  </a:lnTo>
                  <a:lnTo>
                    <a:pt x="1563" y="2434"/>
                  </a:lnTo>
                  <a:lnTo>
                    <a:pt x="1586" y="2415"/>
                  </a:lnTo>
                  <a:lnTo>
                    <a:pt x="1610" y="2394"/>
                  </a:lnTo>
                  <a:lnTo>
                    <a:pt x="1632" y="2372"/>
                  </a:lnTo>
                  <a:lnTo>
                    <a:pt x="1654" y="2349"/>
                  </a:lnTo>
                  <a:lnTo>
                    <a:pt x="1674" y="2326"/>
                  </a:lnTo>
                  <a:lnTo>
                    <a:pt x="1695" y="2302"/>
                  </a:lnTo>
                  <a:lnTo>
                    <a:pt x="1714" y="2277"/>
                  </a:lnTo>
                  <a:lnTo>
                    <a:pt x="1735" y="2252"/>
                  </a:lnTo>
                  <a:lnTo>
                    <a:pt x="1753" y="2225"/>
                  </a:lnTo>
                  <a:lnTo>
                    <a:pt x="1772" y="2199"/>
                  </a:lnTo>
                  <a:lnTo>
                    <a:pt x="1808" y="2145"/>
                  </a:lnTo>
                  <a:lnTo>
                    <a:pt x="1843" y="2090"/>
                  </a:lnTo>
                  <a:lnTo>
                    <a:pt x="1879" y="2036"/>
                  </a:lnTo>
                  <a:lnTo>
                    <a:pt x="1913" y="1981"/>
                  </a:lnTo>
                  <a:lnTo>
                    <a:pt x="1948" y="1928"/>
                  </a:lnTo>
                  <a:lnTo>
                    <a:pt x="1985" y="1878"/>
                  </a:lnTo>
                  <a:lnTo>
                    <a:pt x="2017" y="1820"/>
                  </a:lnTo>
                  <a:lnTo>
                    <a:pt x="2048" y="1763"/>
                  </a:lnTo>
                  <a:lnTo>
                    <a:pt x="2079" y="1704"/>
                  </a:lnTo>
                  <a:lnTo>
                    <a:pt x="2109" y="1646"/>
                  </a:lnTo>
                  <a:lnTo>
                    <a:pt x="2137" y="1586"/>
                  </a:lnTo>
                  <a:lnTo>
                    <a:pt x="2164" y="1527"/>
                  </a:lnTo>
                  <a:lnTo>
                    <a:pt x="2190" y="1467"/>
                  </a:lnTo>
                  <a:lnTo>
                    <a:pt x="2215" y="1407"/>
                  </a:lnTo>
                  <a:lnTo>
                    <a:pt x="2239" y="1345"/>
                  </a:lnTo>
                  <a:lnTo>
                    <a:pt x="2260" y="1284"/>
                  </a:lnTo>
                  <a:lnTo>
                    <a:pt x="2280" y="1221"/>
                  </a:lnTo>
                  <a:lnTo>
                    <a:pt x="2299" y="1158"/>
                  </a:lnTo>
                  <a:lnTo>
                    <a:pt x="2316" y="1094"/>
                  </a:lnTo>
                  <a:lnTo>
                    <a:pt x="2331" y="1030"/>
                  </a:lnTo>
                  <a:lnTo>
                    <a:pt x="2344" y="965"/>
                  </a:lnTo>
                  <a:lnTo>
                    <a:pt x="2355" y="900"/>
                  </a:lnTo>
                  <a:lnTo>
                    <a:pt x="2357" y="893"/>
                  </a:lnTo>
                  <a:lnTo>
                    <a:pt x="2358" y="886"/>
                  </a:lnTo>
                  <a:lnTo>
                    <a:pt x="2360" y="879"/>
                  </a:lnTo>
                  <a:lnTo>
                    <a:pt x="2362" y="873"/>
                  </a:lnTo>
                  <a:lnTo>
                    <a:pt x="2367" y="858"/>
                  </a:lnTo>
                  <a:lnTo>
                    <a:pt x="2373" y="845"/>
                  </a:lnTo>
                  <a:lnTo>
                    <a:pt x="2378" y="833"/>
                  </a:lnTo>
                  <a:lnTo>
                    <a:pt x="2380" y="820"/>
                  </a:lnTo>
                  <a:lnTo>
                    <a:pt x="2380" y="814"/>
                  </a:lnTo>
                  <a:lnTo>
                    <a:pt x="2380" y="808"/>
                  </a:lnTo>
                  <a:lnTo>
                    <a:pt x="2378" y="802"/>
                  </a:lnTo>
                  <a:lnTo>
                    <a:pt x="2374" y="796"/>
                  </a:lnTo>
                  <a:lnTo>
                    <a:pt x="2376" y="769"/>
                  </a:lnTo>
                  <a:lnTo>
                    <a:pt x="2378" y="741"/>
                  </a:lnTo>
                  <a:lnTo>
                    <a:pt x="2381" y="713"/>
                  </a:lnTo>
                  <a:lnTo>
                    <a:pt x="2385" y="686"/>
                  </a:lnTo>
                  <a:lnTo>
                    <a:pt x="2393" y="631"/>
                  </a:lnTo>
                  <a:lnTo>
                    <a:pt x="2403" y="575"/>
                  </a:lnTo>
                  <a:lnTo>
                    <a:pt x="2414" y="521"/>
                  </a:lnTo>
                  <a:lnTo>
                    <a:pt x="2425" y="466"/>
                  </a:lnTo>
                  <a:lnTo>
                    <a:pt x="2435" y="414"/>
                  </a:lnTo>
                  <a:lnTo>
                    <a:pt x="2445" y="362"/>
                  </a:lnTo>
                  <a:lnTo>
                    <a:pt x="2442" y="355"/>
                  </a:lnTo>
                  <a:lnTo>
                    <a:pt x="2441" y="348"/>
                  </a:lnTo>
                  <a:lnTo>
                    <a:pt x="2441" y="341"/>
                  </a:lnTo>
                  <a:lnTo>
                    <a:pt x="2442" y="335"/>
                  </a:lnTo>
                  <a:lnTo>
                    <a:pt x="2444" y="329"/>
                  </a:lnTo>
                  <a:lnTo>
                    <a:pt x="2447" y="322"/>
                  </a:lnTo>
                  <a:lnTo>
                    <a:pt x="2451" y="316"/>
                  </a:lnTo>
                  <a:lnTo>
                    <a:pt x="2455" y="310"/>
                  </a:lnTo>
                  <a:lnTo>
                    <a:pt x="2465" y="297"/>
                  </a:lnTo>
                  <a:lnTo>
                    <a:pt x="2473" y="284"/>
                  </a:lnTo>
                  <a:lnTo>
                    <a:pt x="2477" y="277"/>
                  </a:lnTo>
                  <a:lnTo>
                    <a:pt x="2480" y="270"/>
                  </a:lnTo>
                  <a:lnTo>
                    <a:pt x="2484" y="263"/>
                  </a:lnTo>
                  <a:lnTo>
                    <a:pt x="2485" y="256"/>
                  </a:lnTo>
                  <a:lnTo>
                    <a:pt x="2529" y="217"/>
                  </a:lnTo>
                  <a:lnTo>
                    <a:pt x="2573" y="176"/>
                  </a:lnTo>
                  <a:lnTo>
                    <a:pt x="2595" y="155"/>
                  </a:lnTo>
                  <a:lnTo>
                    <a:pt x="2619" y="134"/>
                  </a:lnTo>
                  <a:lnTo>
                    <a:pt x="2642" y="114"/>
                  </a:lnTo>
                  <a:lnTo>
                    <a:pt x="2666" y="94"/>
                  </a:lnTo>
                  <a:lnTo>
                    <a:pt x="2690" y="75"/>
                  </a:lnTo>
                  <a:lnTo>
                    <a:pt x="2714" y="58"/>
                  </a:lnTo>
                  <a:lnTo>
                    <a:pt x="2727" y="50"/>
                  </a:lnTo>
                  <a:lnTo>
                    <a:pt x="2740" y="43"/>
                  </a:lnTo>
                  <a:lnTo>
                    <a:pt x="2753" y="36"/>
                  </a:lnTo>
                  <a:lnTo>
                    <a:pt x="2766" y="29"/>
                  </a:lnTo>
                  <a:lnTo>
                    <a:pt x="2780" y="23"/>
                  </a:lnTo>
                  <a:lnTo>
                    <a:pt x="2793" y="18"/>
                  </a:lnTo>
                  <a:lnTo>
                    <a:pt x="2807" y="13"/>
                  </a:lnTo>
                  <a:lnTo>
                    <a:pt x="2821" y="9"/>
                  </a:lnTo>
                  <a:lnTo>
                    <a:pt x="2835" y="6"/>
                  </a:lnTo>
                  <a:lnTo>
                    <a:pt x="2849" y="3"/>
                  </a:lnTo>
                  <a:lnTo>
                    <a:pt x="2865" y="1"/>
                  </a:lnTo>
                  <a:lnTo>
                    <a:pt x="288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3" name="Freeform 47"/>
            <p:cNvSpPr>
              <a:spLocks/>
            </p:cNvSpPr>
            <p:nvPr/>
          </p:nvSpPr>
          <p:spPr bwMode="auto">
            <a:xfrm>
              <a:off x="3847" y="2081"/>
              <a:ext cx="172" cy="846"/>
            </a:xfrm>
            <a:custGeom>
              <a:avLst/>
              <a:gdLst>
                <a:gd name="T0" fmla="*/ 748 w 1172"/>
                <a:gd name="T1" fmla="*/ 335 h 5117"/>
                <a:gd name="T2" fmla="*/ 806 w 1172"/>
                <a:gd name="T3" fmla="*/ 525 h 5117"/>
                <a:gd name="T4" fmla="*/ 818 w 1172"/>
                <a:gd name="T5" fmla="*/ 645 h 5117"/>
                <a:gd name="T6" fmla="*/ 813 w 1172"/>
                <a:gd name="T7" fmla="*/ 748 h 5117"/>
                <a:gd name="T8" fmla="*/ 815 w 1172"/>
                <a:gd name="T9" fmla="*/ 861 h 5117"/>
                <a:gd name="T10" fmla="*/ 841 w 1172"/>
                <a:gd name="T11" fmla="*/ 1073 h 5117"/>
                <a:gd name="T12" fmla="*/ 896 w 1172"/>
                <a:gd name="T13" fmla="*/ 1360 h 5117"/>
                <a:gd name="T14" fmla="*/ 954 w 1172"/>
                <a:gd name="T15" fmla="*/ 1671 h 5117"/>
                <a:gd name="T16" fmla="*/ 999 w 1172"/>
                <a:gd name="T17" fmla="*/ 1981 h 5117"/>
                <a:gd name="T18" fmla="*/ 1049 w 1172"/>
                <a:gd name="T19" fmla="*/ 2279 h 5117"/>
                <a:gd name="T20" fmla="*/ 1113 w 1172"/>
                <a:gd name="T21" fmla="*/ 2524 h 5117"/>
                <a:gd name="T22" fmla="*/ 1162 w 1172"/>
                <a:gd name="T23" fmla="*/ 2776 h 5117"/>
                <a:gd name="T24" fmla="*/ 1172 w 1172"/>
                <a:gd name="T25" fmla="*/ 2933 h 5117"/>
                <a:gd name="T26" fmla="*/ 1156 w 1172"/>
                <a:gd name="T27" fmla="*/ 3133 h 5117"/>
                <a:gd name="T28" fmla="*/ 1113 w 1172"/>
                <a:gd name="T29" fmla="*/ 3402 h 5117"/>
                <a:gd name="T30" fmla="*/ 1063 w 1172"/>
                <a:gd name="T31" fmla="*/ 3620 h 5117"/>
                <a:gd name="T32" fmla="*/ 998 w 1172"/>
                <a:gd name="T33" fmla="*/ 3833 h 5117"/>
                <a:gd name="T34" fmla="*/ 917 w 1172"/>
                <a:gd name="T35" fmla="*/ 4039 h 5117"/>
                <a:gd name="T36" fmla="*/ 818 w 1172"/>
                <a:gd name="T37" fmla="*/ 4237 h 5117"/>
                <a:gd name="T38" fmla="*/ 678 w 1172"/>
                <a:gd name="T39" fmla="*/ 4470 h 5117"/>
                <a:gd name="T40" fmla="*/ 525 w 1172"/>
                <a:gd name="T41" fmla="*/ 4712 h 5117"/>
                <a:gd name="T42" fmla="*/ 377 w 1172"/>
                <a:gd name="T43" fmla="*/ 4903 h 5117"/>
                <a:gd name="T44" fmla="*/ 166 w 1172"/>
                <a:gd name="T45" fmla="*/ 5040 h 5117"/>
                <a:gd name="T46" fmla="*/ 73 w 1172"/>
                <a:gd name="T47" fmla="*/ 4810 h 5117"/>
                <a:gd name="T48" fmla="*/ 24 w 1172"/>
                <a:gd name="T49" fmla="*/ 4608 h 5117"/>
                <a:gd name="T50" fmla="*/ 16 w 1172"/>
                <a:gd name="T51" fmla="*/ 4478 h 5117"/>
                <a:gd name="T52" fmla="*/ 53 w 1172"/>
                <a:gd name="T53" fmla="*/ 4446 h 5117"/>
                <a:gd name="T54" fmla="*/ 86 w 1172"/>
                <a:gd name="T55" fmla="*/ 4421 h 5117"/>
                <a:gd name="T56" fmla="*/ 167 w 1172"/>
                <a:gd name="T57" fmla="*/ 4335 h 5117"/>
                <a:gd name="T58" fmla="*/ 194 w 1172"/>
                <a:gd name="T59" fmla="*/ 4280 h 5117"/>
                <a:gd name="T60" fmla="*/ 195 w 1172"/>
                <a:gd name="T61" fmla="*/ 4238 h 5117"/>
                <a:gd name="T62" fmla="*/ 275 w 1172"/>
                <a:gd name="T63" fmla="*/ 3946 h 5117"/>
                <a:gd name="T64" fmla="*/ 320 w 1172"/>
                <a:gd name="T65" fmla="*/ 3645 h 5117"/>
                <a:gd name="T66" fmla="*/ 370 w 1172"/>
                <a:gd name="T67" fmla="*/ 3388 h 5117"/>
                <a:gd name="T68" fmla="*/ 444 w 1172"/>
                <a:gd name="T69" fmla="*/ 3084 h 5117"/>
                <a:gd name="T70" fmla="*/ 494 w 1172"/>
                <a:gd name="T71" fmla="*/ 2808 h 5117"/>
                <a:gd name="T72" fmla="*/ 505 w 1172"/>
                <a:gd name="T73" fmla="*/ 2654 h 5117"/>
                <a:gd name="T74" fmla="*/ 502 w 1172"/>
                <a:gd name="T75" fmla="*/ 2492 h 5117"/>
                <a:gd name="T76" fmla="*/ 473 w 1172"/>
                <a:gd name="T77" fmla="*/ 2336 h 5117"/>
                <a:gd name="T78" fmla="*/ 412 w 1172"/>
                <a:gd name="T79" fmla="*/ 2159 h 5117"/>
                <a:gd name="T80" fmla="*/ 280 w 1172"/>
                <a:gd name="T81" fmla="*/ 1875 h 5117"/>
                <a:gd name="T82" fmla="*/ 198 w 1172"/>
                <a:gd name="T83" fmla="*/ 1671 h 5117"/>
                <a:gd name="T84" fmla="*/ 142 w 1172"/>
                <a:gd name="T85" fmla="*/ 1481 h 5117"/>
                <a:gd name="T86" fmla="*/ 63 w 1172"/>
                <a:gd name="T87" fmla="*/ 1200 h 5117"/>
                <a:gd name="T88" fmla="*/ 48 w 1172"/>
                <a:gd name="T89" fmla="*/ 1074 h 5117"/>
                <a:gd name="T90" fmla="*/ 57 w 1172"/>
                <a:gd name="T91" fmla="*/ 966 h 5117"/>
                <a:gd name="T92" fmla="*/ 80 w 1172"/>
                <a:gd name="T93" fmla="*/ 884 h 5117"/>
                <a:gd name="T94" fmla="*/ 71 w 1172"/>
                <a:gd name="T95" fmla="*/ 831 h 5117"/>
                <a:gd name="T96" fmla="*/ 33 w 1172"/>
                <a:gd name="T97" fmla="*/ 774 h 5117"/>
                <a:gd name="T98" fmla="*/ 9 w 1172"/>
                <a:gd name="T99" fmla="*/ 706 h 5117"/>
                <a:gd name="T100" fmla="*/ 0 w 1172"/>
                <a:gd name="T101" fmla="*/ 601 h 5117"/>
                <a:gd name="T102" fmla="*/ 11 w 1172"/>
                <a:gd name="T103" fmla="*/ 447 h 5117"/>
                <a:gd name="T104" fmla="*/ 40 w 1172"/>
                <a:gd name="T105" fmla="*/ 268 h 5117"/>
                <a:gd name="T106" fmla="*/ 78 w 1172"/>
                <a:gd name="T107" fmla="*/ 148 h 5117"/>
                <a:gd name="T108" fmla="*/ 130 w 1172"/>
                <a:gd name="T109" fmla="*/ 66 h 5117"/>
                <a:gd name="T110" fmla="*/ 177 w 1172"/>
                <a:gd name="T111" fmla="*/ 27 h 5117"/>
                <a:gd name="T112" fmla="*/ 253 w 1172"/>
                <a:gd name="T113" fmla="*/ 5 h 5117"/>
                <a:gd name="T114" fmla="*/ 338 w 1172"/>
                <a:gd name="T115" fmla="*/ 0 h 5117"/>
                <a:gd name="T116" fmla="*/ 424 w 1172"/>
                <a:gd name="T117" fmla="*/ 13 h 5117"/>
                <a:gd name="T118" fmla="*/ 506 w 1172"/>
                <a:gd name="T119" fmla="*/ 42 h 5117"/>
                <a:gd name="T120" fmla="*/ 579 w 1172"/>
                <a:gd name="T121" fmla="*/ 88 h 5117"/>
                <a:gd name="T122" fmla="*/ 641 w 1172"/>
                <a:gd name="T123" fmla="*/ 151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2" h="5117">
                  <a:moveTo>
                    <a:pt x="670" y="197"/>
                  </a:moveTo>
                  <a:lnTo>
                    <a:pt x="692" y="231"/>
                  </a:lnTo>
                  <a:lnTo>
                    <a:pt x="712" y="265"/>
                  </a:lnTo>
                  <a:lnTo>
                    <a:pt x="730" y="299"/>
                  </a:lnTo>
                  <a:lnTo>
                    <a:pt x="748" y="335"/>
                  </a:lnTo>
                  <a:lnTo>
                    <a:pt x="763" y="372"/>
                  </a:lnTo>
                  <a:lnTo>
                    <a:pt x="777" y="409"/>
                  </a:lnTo>
                  <a:lnTo>
                    <a:pt x="788" y="447"/>
                  </a:lnTo>
                  <a:lnTo>
                    <a:pt x="798" y="486"/>
                  </a:lnTo>
                  <a:lnTo>
                    <a:pt x="806" y="525"/>
                  </a:lnTo>
                  <a:lnTo>
                    <a:pt x="812" y="564"/>
                  </a:lnTo>
                  <a:lnTo>
                    <a:pt x="814" y="584"/>
                  </a:lnTo>
                  <a:lnTo>
                    <a:pt x="816" y="604"/>
                  </a:lnTo>
                  <a:lnTo>
                    <a:pt x="817" y="625"/>
                  </a:lnTo>
                  <a:lnTo>
                    <a:pt x="818" y="645"/>
                  </a:lnTo>
                  <a:lnTo>
                    <a:pt x="818" y="665"/>
                  </a:lnTo>
                  <a:lnTo>
                    <a:pt x="817" y="686"/>
                  </a:lnTo>
                  <a:lnTo>
                    <a:pt x="817" y="706"/>
                  </a:lnTo>
                  <a:lnTo>
                    <a:pt x="815" y="726"/>
                  </a:lnTo>
                  <a:lnTo>
                    <a:pt x="813" y="748"/>
                  </a:lnTo>
                  <a:lnTo>
                    <a:pt x="811" y="768"/>
                  </a:lnTo>
                  <a:lnTo>
                    <a:pt x="808" y="788"/>
                  </a:lnTo>
                  <a:lnTo>
                    <a:pt x="804" y="809"/>
                  </a:lnTo>
                  <a:lnTo>
                    <a:pt x="810" y="834"/>
                  </a:lnTo>
                  <a:lnTo>
                    <a:pt x="815" y="861"/>
                  </a:lnTo>
                  <a:lnTo>
                    <a:pt x="819" y="887"/>
                  </a:lnTo>
                  <a:lnTo>
                    <a:pt x="823" y="913"/>
                  </a:lnTo>
                  <a:lnTo>
                    <a:pt x="830" y="966"/>
                  </a:lnTo>
                  <a:lnTo>
                    <a:pt x="836" y="1020"/>
                  </a:lnTo>
                  <a:lnTo>
                    <a:pt x="841" y="1073"/>
                  </a:lnTo>
                  <a:lnTo>
                    <a:pt x="847" y="1127"/>
                  </a:lnTo>
                  <a:lnTo>
                    <a:pt x="855" y="1181"/>
                  </a:lnTo>
                  <a:lnTo>
                    <a:pt x="864" y="1235"/>
                  </a:lnTo>
                  <a:lnTo>
                    <a:pt x="881" y="1298"/>
                  </a:lnTo>
                  <a:lnTo>
                    <a:pt x="896" y="1360"/>
                  </a:lnTo>
                  <a:lnTo>
                    <a:pt x="910" y="1422"/>
                  </a:lnTo>
                  <a:lnTo>
                    <a:pt x="922" y="1484"/>
                  </a:lnTo>
                  <a:lnTo>
                    <a:pt x="933" y="1547"/>
                  </a:lnTo>
                  <a:lnTo>
                    <a:pt x="944" y="1609"/>
                  </a:lnTo>
                  <a:lnTo>
                    <a:pt x="954" y="1671"/>
                  </a:lnTo>
                  <a:lnTo>
                    <a:pt x="963" y="1733"/>
                  </a:lnTo>
                  <a:lnTo>
                    <a:pt x="972" y="1796"/>
                  </a:lnTo>
                  <a:lnTo>
                    <a:pt x="981" y="1857"/>
                  </a:lnTo>
                  <a:lnTo>
                    <a:pt x="990" y="1920"/>
                  </a:lnTo>
                  <a:lnTo>
                    <a:pt x="999" y="1981"/>
                  </a:lnTo>
                  <a:lnTo>
                    <a:pt x="1008" y="2044"/>
                  </a:lnTo>
                  <a:lnTo>
                    <a:pt x="1017" y="2105"/>
                  </a:lnTo>
                  <a:lnTo>
                    <a:pt x="1027" y="2168"/>
                  </a:lnTo>
                  <a:lnTo>
                    <a:pt x="1037" y="2229"/>
                  </a:lnTo>
                  <a:lnTo>
                    <a:pt x="1049" y="2279"/>
                  </a:lnTo>
                  <a:lnTo>
                    <a:pt x="1062" y="2328"/>
                  </a:lnTo>
                  <a:lnTo>
                    <a:pt x="1075" y="2377"/>
                  </a:lnTo>
                  <a:lnTo>
                    <a:pt x="1088" y="2426"/>
                  </a:lnTo>
                  <a:lnTo>
                    <a:pt x="1100" y="2475"/>
                  </a:lnTo>
                  <a:lnTo>
                    <a:pt x="1113" y="2524"/>
                  </a:lnTo>
                  <a:lnTo>
                    <a:pt x="1126" y="2574"/>
                  </a:lnTo>
                  <a:lnTo>
                    <a:pt x="1137" y="2624"/>
                  </a:lnTo>
                  <a:lnTo>
                    <a:pt x="1147" y="2674"/>
                  </a:lnTo>
                  <a:lnTo>
                    <a:pt x="1155" y="2724"/>
                  </a:lnTo>
                  <a:lnTo>
                    <a:pt x="1162" y="2776"/>
                  </a:lnTo>
                  <a:lnTo>
                    <a:pt x="1168" y="2827"/>
                  </a:lnTo>
                  <a:lnTo>
                    <a:pt x="1170" y="2853"/>
                  </a:lnTo>
                  <a:lnTo>
                    <a:pt x="1171" y="2880"/>
                  </a:lnTo>
                  <a:lnTo>
                    <a:pt x="1172" y="2906"/>
                  </a:lnTo>
                  <a:lnTo>
                    <a:pt x="1172" y="2933"/>
                  </a:lnTo>
                  <a:lnTo>
                    <a:pt x="1172" y="2959"/>
                  </a:lnTo>
                  <a:lnTo>
                    <a:pt x="1171" y="2986"/>
                  </a:lnTo>
                  <a:lnTo>
                    <a:pt x="1169" y="3014"/>
                  </a:lnTo>
                  <a:lnTo>
                    <a:pt x="1166" y="3042"/>
                  </a:lnTo>
                  <a:lnTo>
                    <a:pt x="1156" y="3133"/>
                  </a:lnTo>
                  <a:lnTo>
                    <a:pt x="1144" y="3223"/>
                  </a:lnTo>
                  <a:lnTo>
                    <a:pt x="1137" y="3269"/>
                  </a:lnTo>
                  <a:lnTo>
                    <a:pt x="1130" y="3313"/>
                  </a:lnTo>
                  <a:lnTo>
                    <a:pt x="1122" y="3357"/>
                  </a:lnTo>
                  <a:lnTo>
                    <a:pt x="1113" y="3402"/>
                  </a:lnTo>
                  <a:lnTo>
                    <a:pt x="1104" y="3446"/>
                  </a:lnTo>
                  <a:lnTo>
                    <a:pt x="1094" y="3490"/>
                  </a:lnTo>
                  <a:lnTo>
                    <a:pt x="1084" y="3534"/>
                  </a:lnTo>
                  <a:lnTo>
                    <a:pt x="1074" y="3577"/>
                  </a:lnTo>
                  <a:lnTo>
                    <a:pt x="1063" y="3620"/>
                  </a:lnTo>
                  <a:lnTo>
                    <a:pt x="1051" y="3664"/>
                  </a:lnTo>
                  <a:lnTo>
                    <a:pt x="1039" y="3706"/>
                  </a:lnTo>
                  <a:lnTo>
                    <a:pt x="1026" y="3749"/>
                  </a:lnTo>
                  <a:lnTo>
                    <a:pt x="1012" y="3791"/>
                  </a:lnTo>
                  <a:lnTo>
                    <a:pt x="998" y="3833"/>
                  </a:lnTo>
                  <a:lnTo>
                    <a:pt x="982" y="3875"/>
                  </a:lnTo>
                  <a:lnTo>
                    <a:pt x="967" y="3917"/>
                  </a:lnTo>
                  <a:lnTo>
                    <a:pt x="951" y="3958"/>
                  </a:lnTo>
                  <a:lnTo>
                    <a:pt x="934" y="3998"/>
                  </a:lnTo>
                  <a:lnTo>
                    <a:pt x="917" y="4039"/>
                  </a:lnTo>
                  <a:lnTo>
                    <a:pt x="899" y="4079"/>
                  </a:lnTo>
                  <a:lnTo>
                    <a:pt x="880" y="4119"/>
                  </a:lnTo>
                  <a:lnTo>
                    <a:pt x="859" y="4159"/>
                  </a:lnTo>
                  <a:lnTo>
                    <a:pt x="839" y="4199"/>
                  </a:lnTo>
                  <a:lnTo>
                    <a:pt x="818" y="4237"/>
                  </a:lnTo>
                  <a:lnTo>
                    <a:pt x="796" y="4277"/>
                  </a:lnTo>
                  <a:lnTo>
                    <a:pt x="774" y="4315"/>
                  </a:lnTo>
                  <a:lnTo>
                    <a:pt x="750" y="4353"/>
                  </a:lnTo>
                  <a:lnTo>
                    <a:pt x="725" y="4391"/>
                  </a:lnTo>
                  <a:lnTo>
                    <a:pt x="678" y="4470"/>
                  </a:lnTo>
                  <a:lnTo>
                    <a:pt x="630" y="4551"/>
                  </a:lnTo>
                  <a:lnTo>
                    <a:pt x="604" y="4591"/>
                  </a:lnTo>
                  <a:lnTo>
                    <a:pt x="578" y="4631"/>
                  </a:lnTo>
                  <a:lnTo>
                    <a:pt x="552" y="4672"/>
                  </a:lnTo>
                  <a:lnTo>
                    <a:pt x="525" y="4712"/>
                  </a:lnTo>
                  <a:lnTo>
                    <a:pt x="498" y="4751"/>
                  </a:lnTo>
                  <a:lnTo>
                    <a:pt x="468" y="4790"/>
                  </a:lnTo>
                  <a:lnTo>
                    <a:pt x="439" y="4828"/>
                  </a:lnTo>
                  <a:lnTo>
                    <a:pt x="409" y="4866"/>
                  </a:lnTo>
                  <a:lnTo>
                    <a:pt x="377" y="4903"/>
                  </a:lnTo>
                  <a:lnTo>
                    <a:pt x="344" y="4939"/>
                  </a:lnTo>
                  <a:lnTo>
                    <a:pt x="311" y="4973"/>
                  </a:lnTo>
                  <a:lnTo>
                    <a:pt x="276" y="5006"/>
                  </a:lnTo>
                  <a:lnTo>
                    <a:pt x="200" y="5117"/>
                  </a:lnTo>
                  <a:lnTo>
                    <a:pt x="166" y="5040"/>
                  </a:lnTo>
                  <a:lnTo>
                    <a:pt x="133" y="4964"/>
                  </a:lnTo>
                  <a:lnTo>
                    <a:pt x="117" y="4926"/>
                  </a:lnTo>
                  <a:lnTo>
                    <a:pt x="101" y="4887"/>
                  </a:lnTo>
                  <a:lnTo>
                    <a:pt x="86" y="4849"/>
                  </a:lnTo>
                  <a:lnTo>
                    <a:pt x="73" y="4810"/>
                  </a:lnTo>
                  <a:lnTo>
                    <a:pt x="60" y="4771"/>
                  </a:lnTo>
                  <a:lnTo>
                    <a:pt x="49" y="4731"/>
                  </a:lnTo>
                  <a:lnTo>
                    <a:pt x="39" y="4691"/>
                  </a:lnTo>
                  <a:lnTo>
                    <a:pt x="31" y="4651"/>
                  </a:lnTo>
                  <a:lnTo>
                    <a:pt x="24" y="4608"/>
                  </a:lnTo>
                  <a:lnTo>
                    <a:pt x="19" y="4566"/>
                  </a:lnTo>
                  <a:lnTo>
                    <a:pt x="17" y="4545"/>
                  </a:lnTo>
                  <a:lnTo>
                    <a:pt x="16" y="4523"/>
                  </a:lnTo>
                  <a:lnTo>
                    <a:pt x="16" y="4500"/>
                  </a:lnTo>
                  <a:lnTo>
                    <a:pt x="16" y="4478"/>
                  </a:lnTo>
                  <a:lnTo>
                    <a:pt x="27" y="4468"/>
                  </a:lnTo>
                  <a:lnTo>
                    <a:pt x="37" y="4456"/>
                  </a:lnTo>
                  <a:lnTo>
                    <a:pt x="43" y="4451"/>
                  </a:lnTo>
                  <a:lnTo>
                    <a:pt x="50" y="4447"/>
                  </a:lnTo>
                  <a:lnTo>
                    <a:pt x="53" y="4446"/>
                  </a:lnTo>
                  <a:lnTo>
                    <a:pt x="57" y="4445"/>
                  </a:lnTo>
                  <a:lnTo>
                    <a:pt x="61" y="4445"/>
                  </a:lnTo>
                  <a:lnTo>
                    <a:pt x="66" y="4446"/>
                  </a:lnTo>
                  <a:lnTo>
                    <a:pt x="76" y="4434"/>
                  </a:lnTo>
                  <a:lnTo>
                    <a:pt x="86" y="4421"/>
                  </a:lnTo>
                  <a:lnTo>
                    <a:pt x="97" y="4409"/>
                  </a:lnTo>
                  <a:lnTo>
                    <a:pt x="110" y="4397"/>
                  </a:lnTo>
                  <a:lnTo>
                    <a:pt x="134" y="4372"/>
                  </a:lnTo>
                  <a:lnTo>
                    <a:pt x="156" y="4348"/>
                  </a:lnTo>
                  <a:lnTo>
                    <a:pt x="167" y="4335"/>
                  </a:lnTo>
                  <a:lnTo>
                    <a:pt x="176" y="4322"/>
                  </a:lnTo>
                  <a:lnTo>
                    <a:pt x="183" y="4309"/>
                  </a:lnTo>
                  <a:lnTo>
                    <a:pt x="190" y="4295"/>
                  </a:lnTo>
                  <a:lnTo>
                    <a:pt x="192" y="4287"/>
                  </a:lnTo>
                  <a:lnTo>
                    <a:pt x="194" y="4280"/>
                  </a:lnTo>
                  <a:lnTo>
                    <a:pt x="195" y="4272"/>
                  </a:lnTo>
                  <a:lnTo>
                    <a:pt x="196" y="4264"/>
                  </a:lnTo>
                  <a:lnTo>
                    <a:pt x="196" y="4255"/>
                  </a:lnTo>
                  <a:lnTo>
                    <a:pt x="196" y="4247"/>
                  </a:lnTo>
                  <a:lnTo>
                    <a:pt x="195" y="4238"/>
                  </a:lnTo>
                  <a:lnTo>
                    <a:pt x="193" y="4229"/>
                  </a:lnTo>
                  <a:lnTo>
                    <a:pt x="227" y="4170"/>
                  </a:lnTo>
                  <a:lnTo>
                    <a:pt x="244" y="4095"/>
                  </a:lnTo>
                  <a:lnTo>
                    <a:pt x="260" y="4022"/>
                  </a:lnTo>
                  <a:lnTo>
                    <a:pt x="275" y="3946"/>
                  </a:lnTo>
                  <a:lnTo>
                    <a:pt x="288" y="3871"/>
                  </a:lnTo>
                  <a:lnTo>
                    <a:pt x="301" y="3796"/>
                  </a:lnTo>
                  <a:lnTo>
                    <a:pt x="311" y="3720"/>
                  </a:lnTo>
                  <a:lnTo>
                    <a:pt x="316" y="3683"/>
                  </a:lnTo>
                  <a:lnTo>
                    <a:pt x="320" y="3645"/>
                  </a:lnTo>
                  <a:lnTo>
                    <a:pt x="324" y="3607"/>
                  </a:lnTo>
                  <a:lnTo>
                    <a:pt x="327" y="3570"/>
                  </a:lnTo>
                  <a:lnTo>
                    <a:pt x="340" y="3510"/>
                  </a:lnTo>
                  <a:lnTo>
                    <a:pt x="354" y="3449"/>
                  </a:lnTo>
                  <a:lnTo>
                    <a:pt x="370" y="3388"/>
                  </a:lnTo>
                  <a:lnTo>
                    <a:pt x="385" y="3327"/>
                  </a:lnTo>
                  <a:lnTo>
                    <a:pt x="400" y="3267"/>
                  </a:lnTo>
                  <a:lnTo>
                    <a:pt x="415" y="3206"/>
                  </a:lnTo>
                  <a:lnTo>
                    <a:pt x="430" y="3145"/>
                  </a:lnTo>
                  <a:lnTo>
                    <a:pt x="444" y="3084"/>
                  </a:lnTo>
                  <a:lnTo>
                    <a:pt x="457" y="3023"/>
                  </a:lnTo>
                  <a:lnTo>
                    <a:pt x="469" y="2962"/>
                  </a:lnTo>
                  <a:lnTo>
                    <a:pt x="480" y="2901"/>
                  </a:lnTo>
                  <a:lnTo>
                    <a:pt x="490" y="2839"/>
                  </a:lnTo>
                  <a:lnTo>
                    <a:pt x="494" y="2808"/>
                  </a:lnTo>
                  <a:lnTo>
                    <a:pt x="497" y="2778"/>
                  </a:lnTo>
                  <a:lnTo>
                    <a:pt x="500" y="2746"/>
                  </a:lnTo>
                  <a:lnTo>
                    <a:pt x="502" y="2716"/>
                  </a:lnTo>
                  <a:lnTo>
                    <a:pt x="504" y="2685"/>
                  </a:lnTo>
                  <a:lnTo>
                    <a:pt x="505" y="2654"/>
                  </a:lnTo>
                  <a:lnTo>
                    <a:pt x="505" y="2623"/>
                  </a:lnTo>
                  <a:lnTo>
                    <a:pt x="505" y="2591"/>
                  </a:lnTo>
                  <a:lnTo>
                    <a:pt x="505" y="2558"/>
                  </a:lnTo>
                  <a:lnTo>
                    <a:pt x="504" y="2526"/>
                  </a:lnTo>
                  <a:lnTo>
                    <a:pt x="502" y="2492"/>
                  </a:lnTo>
                  <a:lnTo>
                    <a:pt x="498" y="2460"/>
                  </a:lnTo>
                  <a:lnTo>
                    <a:pt x="494" y="2429"/>
                  </a:lnTo>
                  <a:lnTo>
                    <a:pt x="487" y="2398"/>
                  </a:lnTo>
                  <a:lnTo>
                    <a:pt x="481" y="2367"/>
                  </a:lnTo>
                  <a:lnTo>
                    <a:pt x="473" y="2336"/>
                  </a:lnTo>
                  <a:lnTo>
                    <a:pt x="465" y="2306"/>
                  </a:lnTo>
                  <a:lnTo>
                    <a:pt x="455" y="2277"/>
                  </a:lnTo>
                  <a:lnTo>
                    <a:pt x="445" y="2247"/>
                  </a:lnTo>
                  <a:lnTo>
                    <a:pt x="435" y="2217"/>
                  </a:lnTo>
                  <a:lnTo>
                    <a:pt x="412" y="2159"/>
                  </a:lnTo>
                  <a:lnTo>
                    <a:pt x="387" y="2101"/>
                  </a:lnTo>
                  <a:lnTo>
                    <a:pt x="360" y="2045"/>
                  </a:lnTo>
                  <a:lnTo>
                    <a:pt x="334" y="1988"/>
                  </a:lnTo>
                  <a:lnTo>
                    <a:pt x="307" y="1931"/>
                  </a:lnTo>
                  <a:lnTo>
                    <a:pt x="280" y="1875"/>
                  </a:lnTo>
                  <a:lnTo>
                    <a:pt x="255" y="1817"/>
                  </a:lnTo>
                  <a:lnTo>
                    <a:pt x="230" y="1760"/>
                  </a:lnTo>
                  <a:lnTo>
                    <a:pt x="218" y="1730"/>
                  </a:lnTo>
                  <a:lnTo>
                    <a:pt x="208" y="1701"/>
                  </a:lnTo>
                  <a:lnTo>
                    <a:pt x="198" y="1671"/>
                  </a:lnTo>
                  <a:lnTo>
                    <a:pt x="188" y="1642"/>
                  </a:lnTo>
                  <a:lnTo>
                    <a:pt x="178" y="1601"/>
                  </a:lnTo>
                  <a:lnTo>
                    <a:pt x="166" y="1561"/>
                  </a:lnTo>
                  <a:lnTo>
                    <a:pt x="154" y="1521"/>
                  </a:lnTo>
                  <a:lnTo>
                    <a:pt x="142" y="1481"/>
                  </a:lnTo>
                  <a:lnTo>
                    <a:pt x="117" y="1402"/>
                  </a:lnTo>
                  <a:lnTo>
                    <a:pt x="92" y="1321"/>
                  </a:lnTo>
                  <a:lnTo>
                    <a:pt x="81" y="1282"/>
                  </a:lnTo>
                  <a:lnTo>
                    <a:pt x="71" y="1241"/>
                  </a:lnTo>
                  <a:lnTo>
                    <a:pt x="63" y="1200"/>
                  </a:lnTo>
                  <a:lnTo>
                    <a:pt x="56" y="1159"/>
                  </a:lnTo>
                  <a:lnTo>
                    <a:pt x="54" y="1138"/>
                  </a:lnTo>
                  <a:lnTo>
                    <a:pt x="51" y="1117"/>
                  </a:lnTo>
                  <a:lnTo>
                    <a:pt x="50" y="1095"/>
                  </a:lnTo>
                  <a:lnTo>
                    <a:pt x="48" y="1074"/>
                  </a:lnTo>
                  <a:lnTo>
                    <a:pt x="48" y="1052"/>
                  </a:lnTo>
                  <a:lnTo>
                    <a:pt x="48" y="1031"/>
                  </a:lnTo>
                  <a:lnTo>
                    <a:pt x="49" y="1009"/>
                  </a:lnTo>
                  <a:lnTo>
                    <a:pt x="50" y="987"/>
                  </a:lnTo>
                  <a:lnTo>
                    <a:pt x="57" y="966"/>
                  </a:lnTo>
                  <a:lnTo>
                    <a:pt x="65" y="946"/>
                  </a:lnTo>
                  <a:lnTo>
                    <a:pt x="71" y="926"/>
                  </a:lnTo>
                  <a:lnTo>
                    <a:pt x="77" y="905"/>
                  </a:lnTo>
                  <a:lnTo>
                    <a:pt x="79" y="895"/>
                  </a:lnTo>
                  <a:lnTo>
                    <a:pt x="80" y="884"/>
                  </a:lnTo>
                  <a:lnTo>
                    <a:pt x="80" y="874"/>
                  </a:lnTo>
                  <a:lnTo>
                    <a:pt x="80" y="864"/>
                  </a:lnTo>
                  <a:lnTo>
                    <a:pt x="78" y="852"/>
                  </a:lnTo>
                  <a:lnTo>
                    <a:pt x="75" y="841"/>
                  </a:lnTo>
                  <a:lnTo>
                    <a:pt x="71" y="831"/>
                  </a:lnTo>
                  <a:lnTo>
                    <a:pt x="66" y="820"/>
                  </a:lnTo>
                  <a:lnTo>
                    <a:pt x="56" y="809"/>
                  </a:lnTo>
                  <a:lnTo>
                    <a:pt x="48" y="798"/>
                  </a:lnTo>
                  <a:lnTo>
                    <a:pt x="40" y="786"/>
                  </a:lnTo>
                  <a:lnTo>
                    <a:pt x="33" y="774"/>
                  </a:lnTo>
                  <a:lnTo>
                    <a:pt x="27" y="761"/>
                  </a:lnTo>
                  <a:lnTo>
                    <a:pt x="21" y="748"/>
                  </a:lnTo>
                  <a:lnTo>
                    <a:pt x="17" y="735"/>
                  </a:lnTo>
                  <a:lnTo>
                    <a:pt x="13" y="720"/>
                  </a:lnTo>
                  <a:lnTo>
                    <a:pt x="9" y="706"/>
                  </a:lnTo>
                  <a:lnTo>
                    <a:pt x="7" y="692"/>
                  </a:lnTo>
                  <a:lnTo>
                    <a:pt x="4" y="677"/>
                  </a:lnTo>
                  <a:lnTo>
                    <a:pt x="3" y="663"/>
                  </a:lnTo>
                  <a:lnTo>
                    <a:pt x="1" y="633"/>
                  </a:lnTo>
                  <a:lnTo>
                    <a:pt x="0" y="601"/>
                  </a:lnTo>
                  <a:lnTo>
                    <a:pt x="1" y="570"/>
                  </a:lnTo>
                  <a:lnTo>
                    <a:pt x="3" y="539"/>
                  </a:lnTo>
                  <a:lnTo>
                    <a:pt x="6" y="508"/>
                  </a:lnTo>
                  <a:lnTo>
                    <a:pt x="8" y="477"/>
                  </a:lnTo>
                  <a:lnTo>
                    <a:pt x="11" y="447"/>
                  </a:lnTo>
                  <a:lnTo>
                    <a:pt x="13" y="418"/>
                  </a:lnTo>
                  <a:lnTo>
                    <a:pt x="15" y="390"/>
                  </a:lnTo>
                  <a:lnTo>
                    <a:pt x="16" y="364"/>
                  </a:lnTo>
                  <a:lnTo>
                    <a:pt x="28" y="316"/>
                  </a:lnTo>
                  <a:lnTo>
                    <a:pt x="40" y="268"/>
                  </a:lnTo>
                  <a:lnTo>
                    <a:pt x="47" y="244"/>
                  </a:lnTo>
                  <a:lnTo>
                    <a:pt x="53" y="218"/>
                  </a:lnTo>
                  <a:lnTo>
                    <a:pt x="61" y="194"/>
                  </a:lnTo>
                  <a:lnTo>
                    <a:pt x="69" y="171"/>
                  </a:lnTo>
                  <a:lnTo>
                    <a:pt x="78" y="148"/>
                  </a:lnTo>
                  <a:lnTo>
                    <a:pt x="88" y="126"/>
                  </a:lnTo>
                  <a:lnTo>
                    <a:pt x="100" y="105"/>
                  </a:lnTo>
                  <a:lnTo>
                    <a:pt x="114" y="84"/>
                  </a:lnTo>
                  <a:lnTo>
                    <a:pt x="122" y="75"/>
                  </a:lnTo>
                  <a:lnTo>
                    <a:pt x="130" y="66"/>
                  </a:lnTo>
                  <a:lnTo>
                    <a:pt x="138" y="57"/>
                  </a:lnTo>
                  <a:lnTo>
                    <a:pt x="147" y="49"/>
                  </a:lnTo>
                  <a:lnTo>
                    <a:pt x="156" y="41"/>
                  </a:lnTo>
                  <a:lnTo>
                    <a:pt x="166" y="33"/>
                  </a:lnTo>
                  <a:lnTo>
                    <a:pt x="177" y="27"/>
                  </a:lnTo>
                  <a:lnTo>
                    <a:pt x="188" y="20"/>
                  </a:lnTo>
                  <a:lnTo>
                    <a:pt x="204" y="15"/>
                  </a:lnTo>
                  <a:lnTo>
                    <a:pt x="220" y="11"/>
                  </a:lnTo>
                  <a:lnTo>
                    <a:pt x="237" y="8"/>
                  </a:lnTo>
                  <a:lnTo>
                    <a:pt x="253" y="5"/>
                  </a:lnTo>
                  <a:lnTo>
                    <a:pt x="270" y="3"/>
                  </a:lnTo>
                  <a:lnTo>
                    <a:pt x="287" y="1"/>
                  </a:lnTo>
                  <a:lnTo>
                    <a:pt x="304" y="0"/>
                  </a:lnTo>
                  <a:lnTo>
                    <a:pt x="321" y="0"/>
                  </a:lnTo>
                  <a:lnTo>
                    <a:pt x="338" y="0"/>
                  </a:lnTo>
                  <a:lnTo>
                    <a:pt x="355" y="2"/>
                  </a:lnTo>
                  <a:lnTo>
                    <a:pt x="373" y="3"/>
                  </a:lnTo>
                  <a:lnTo>
                    <a:pt x="390" y="6"/>
                  </a:lnTo>
                  <a:lnTo>
                    <a:pt x="407" y="9"/>
                  </a:lnTo>
                  <a:lnTo>
                    <a:pt x="424" y="13"/>
                  </a:lnTo>
                  <a:lnTo>
                    <a:pt x="440" y="17"/>
                  </a:lnTo>
                  <a:lnTo>
                    <a:pt x="457" y="22"/>
                  </a:lnTo>
                  <a:lnTo>
                    <a:pt x="473" y="28"/>
                  </a:lnTo>
                  <a:lnTo>
                    <a:pt x="490" y="35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8"/>
                  </a:lnTo>
                  <a:lnTo>
                    <a:pt x="551" y="67"/>
                  </a:lnTo>
                  <a:lnTo>
                    <a:pt x="565" y="77"/>
                  </a:lnTo>
                  <a:lnTo>
                    <a:pt x="579" y="88"/>
                  </a:lnTo>
                  <a:lnTo>
                    <a:pt x="593" y="99"/>
                  </a:lnTo>
                  <a:lnTo>
                    <a:pt x="605" y="112"/>
                  </a:lnTo>
                  <a:lnTo>
                    <a:pt x="619" y="124"/>
                  </a:lnTo>
                  <a:lnTo>
                    <a:pt x="630" y="137"/>
                  </a:lnTo>
                  <a:lnTo>
                    <a:pt x="641" y="151"/>
                  </a:lnTo>
                  <a:lnTo>
                    <a:pt x="652" y="166"/>
                  </a:lnTo>
                  <a:lnTo>
                    <a:pt x="662" y="181"/>
                  </a:lnTo>
                  <a:lnTo>
                    <a:pt x="670" y="197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4" name="Freeform 48"/>
            <p:cNvSpPr>
              <a:spLocks/>
            </p:cNvSpPr>
            <p:nvPr/>
          </p:nvSpPr>
          <p:spPr bwMode="auto">
            <a:xfrm>
              <a:off x="3818" y="2092"/>
              <a:ext cx="85" cy="424"/>
            </a:xfrm>
            <a:custGeom>
              <a:avLst/>
              <a:gdLst>
                <a:gd name="T0" fmla="*/ 169 w 588"/>
                <a:gd name="T1" fmla="*/ 912 h 2571"/>
                <a:gd name="T2" fmla="*/ 160 w 588"/>
                <a:gd name="T3" fmla="*/ 990 h 2571"/>
                <a:gd name="T4" fmla="*/ 160 w 588"/>
                <a:gd name="T5" fmla="*/ 1067 h 2571"/>
                <a:gd name="T6" fmla="*/ 169 w 588"/>
                <a:gd name="T7" fmla="*/ 1142 h 2571"/>
                <a:gd name="T8" fmla="*/ 185 w 588"/>
                <a:gd name="T9" fmla="*/ 1219 h 2571"/>
                <a:gd name="T10" fmla="*/ 212 w 588"/>
                <a:gd name="T11" fmla="*/ 1320 h 2571"/>
                <a:gd name="T12" fmla="*/ 259 w 588"/>
                <a:gd name="T13" fmla="*/ 1472 h 2571"/>
                <a:gd name="T14" fmla="*/ 295 w 588"/>
                <a:gd name="T15" fmla="*/ 1599 h 2571"/>
                <a:gd name="T16" fmla="*/ 312 w 588"/>
                <a:gd name="T17" fmla="*/ 1676 h 2571"/>
                <a:gd name="T18" fmla="*/ 327 w 588"/>
                <a:gd name="T19" fmla="*/ 1736 h 2571"/>
                <a:gd name="T20" fmla="*/ 348 w 588"/>
                <a:gd name="T21" fmla="*/ 1792 h 2571"/>
                <a:gd name="T22" fmla="*/ 382 w 588"/>
                <a:gd name="T23" fmla="*/ 1865 h 2571"/>
                <a:gd name="T24" fmla="*/ 443 w 588"/>
                <a:gd name="T25" fmla="*/ 1971 h 2571"/>
                <a:gd name="T26" fmla="*/ 505 w 588"/>
                <a:gd name="T27" fmla="*/ 2076 h 2571"/>
                <a:gd name="T28" fmla="*/ 561 w 588"/>
                <a:gd name="T29" fmla="*/ 2184 h 2571"/>
                <a:gd name="T30" fmla="*/ 582 w 588"/>
                <a:gd name="T31" fmla="*/ 2241 h 2571"/>
                <a:gd name="T32" fmla="*/ 582 w 588"/>
                <a:gd name="T33" fmla="*/ 2301 h 2571"/>
                <a:gd name="T34" fmla="*/ 563 w 588"/>
                <a:gd name="T35" fmla="*/ 2380 h 2571"/>
                <a:gd name="T36" fmla="*/ 525 w 588"/>
                <a:gd name="T37" fmla="*/ 2495 h 2571"/>
                <a:gd name="T38" fmla="*/ 474 w 588"/>
                <a:gd name="T39" fmla="*/ 2545 h 2571"/>
                <a:gd name="T40" fmla="*/ 389 w 588"/>
                <a:gd name="T41" fmla="*/ 2474 h 2571"/>
                <a:gd name="T42" fmla="*/ 300 w 588"/>
                <a:gd name="T43" fmla="*/ 2409 h 2571"/>
                <a:gd name="T44" fmla="*/ 206 w 588"/>
                <a:gd name="T45" fmla="*/ 2351 h 2571"/>
                <a:gd name="T46" fmla="*/ 110 w 588"/>
                <a:gd name="T47" fmla="*/ 2299 h 2571"/>
                <a:gd name="T48" fmla="*/ 11 w 588"/>
                <a:gd name="T49" fmla="*/ 2253 h 2571"/>
                <a:gd name="T50" fmla="*/ 2 w 588"/>
                <a:gd name="T51" fmla="*/ 2068 h 2571"/>
                <a:gd name="T52" fmla="*/ 0 w 588"/>
                <a:gd name="T53" fmla="*/ 1887 h 2571"/>
                <a:gd name="T54" fmla="*/ 3 w 588"/>
                <a:gd name="T55" fmla="*/ 1705 h 2571"/>
                <a:gd name="T56" fmla="*/ 7 w 588"/>
                <a:gd name="T57" fmla="*/ 1521 h 2571"/>
                <a:gd name="T58" fmla="*/ 6 w 588"/>
                <a:gd name="T59" fmla="*/ 1334 h 2571"/>
                <a:gd name="T60" fmla="*/ 26 w 588"/>
                <a:gd name="T61" fmla="*/ 1113 h 2571"/>
                <a:gd name="T62" fmla="*/ 53 w 588"/>
                <a:gd name="T63" fmla="*/ 876 h 2571"/>
                <a:gd name="T64" fmla="*/ 78 w 588"/>
                <a:gd name="T65" fmla="*/ 641 h 2571"/>
                <a:gd name="T66" fmla="*/ 110 w 588"/>
                <a:gd name="T67" fmla="*/ 408 h 2571"/>
                <a:gd name="T68" fmla="*/ 139 w 588"/>
                <a:gd name="T69" fmla="*/ 254 h 2571"/>
                <a:gd name="T70" fmla="*/ 167 w 588"/>
                <a:gd name="T71" fmla="*/ 140 h 2571"/>
                <a:gd name="T72" fmla="*/ 201 w 588"/>
                <a:gd name="T73" fmla="*/ 27 h 2571"/>
                <a:gd name="T74" fmla="*/ 201 w 588"/>
                <a:gd name="T75" fmla="*/ 51 h 2571"/>
                <a:gd name="T76" fmla="*/ 174 w 588"/>
                <a:gd name="T77" fmla="*/ 131 h 2571"/>
                <a:gd name="T78" fmla="*/ 152 w 588"/>
                <a:gd name="T79" fmla="*/ 212 h 2571"/>
                <a:gd name="T80" fmla="*/ 137 w 588"/>
                <a:gd name="T81" fmla="*/ 292 h 2571"/>
                <a:gd name="T82" fmla="*/ 128 w 588"/>
                <a:gd name="T83" fmla="*/ 374 h 2571"/>
                <a:gd name="T84" fmla="*/ 124 w 588"/>
                <a:gd name="T85" fmla="*/ 457 h 2571"/>
                <a:gd name="T86" fmla="*/ 125 w 588"/>
                <a:gd name="T87" fmla="*/ 538 h 2571"/>
                <a:gd name="T88" fmla="*/ 132 w 588"/>
                <a:gd name="T89" fmla="*/ 620 h 2571"/>
                <a:gd name="T90" fmla="*/ 144 w 588"/>
                <a:gd name="T91" fmla="*/ 701 h 2571"/>
                <a:gd name="T92" fmla="*/ 160 w 588"/>
                <a:gd name="T93" fmla="*/ 781 h 2571"/>
                <a:gd name="T94" fmla="*/ 183 w 588"/>
                <a:gd name="T95" fmla="*/ 860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8" h="2571">
                  <a:moveTo>
                    <a:pt x="183" y="860"/>
                  </a:moveTo>
                  <a:lnTo>
                    <a:pt x="176" y="886"/>
                  </a:lnTo>
                  <a:lnTo>
                    <a:pt x="169" y="912"/>
                  </a:lnTo>
                  <a:lnTo>
                    <a:pt x="165" y="938"/>
                  </a:lnTo>
                  <a:lnTo>
                    <a:pt x="162" y="964"/>
                  </a:lnTo>
                  <a:lnTo>
                    <a:pt x="160" y="990"/>
                  </a:lnTo>
                  <a:lnTo>
                    <a:pt x="159" y="1015"/>
                  </a:lnTo>
                  <a:lnTo>
                    <a:pt x="159" y="1040"/>
                  </a:lnTo>
                  <a:lnTo>
                    <a:pt x="160" y="1067"/>
                  </a:lnTo>
                  <a:lnTo>
                    <a:pt x="162" y="1092"/>
                  </a:lnTo>
                  <a:lnTo>
                    <a:pt x="165" y="1117"/>
                  </a:lnTo>
                  <a:lnTo>
                    <a:pt x="169" y="1142"/>
                  </a:lnTo>
                  <a:lnTo>
                    <a:pt x="174" y="1168"/>
                  </a:lnTo>
                  <a:lnTo>
                    <a:pt x="179" y="1194"/>
                  </a:lnTo>
                  <a:lnTo>
                    <a:pt x="185" y="1219"/>
                  </a:lnTo>
                  <a:lnTo>
                    <a:pt x="191" y="1244"/>
                  </a:lnTo>
                  <a:lnTo>
                    <a:pt x="198" y="1269"/>
                  </a:lnTo>
                  <a:lnTo>
                    <a:pt x="212" y="1320"/>
                  </a:lnTo>
                  <a:lnTo>
                    <a:pt x="227" y="1370"/>
                  </a:lnTo>
                  <a:lnTo>
                    <a:pt x="243" y="1420"/>
                  </a:lnTo>
                  <a:lnTo>
                    <a:pt x="259" y="1472"/>
                  </a:lnTo>
                  <a:lnTo>
                    <a:pt x="274" y="1522"/>
                  </a:lnTo>
                  <a:lnTo>
                    <a:pt x="288" y="1574"/>
                  </a:lnTo>
                  <a:lnTo>
                    <a:pt x="295" y="1599"/>
                  </a:lnTo>
                  <a:lnTo>
                    <a:pt x="302" y="1625"/>
                  </a:lnTo>
                  <a:lnTo>
                    <a:pt x="307" y="1650"/>
                  </a:lnTo>
                  <a:lnTo>
                    <a:pt x="312" y="1676"/>
                  </a:lnTo>
                  <a:lnTo>
                    <a:pt x="316" y="1697"/>
                  </a:lnTo>
                  <a:lnTo>
                    <a:pt x="321" y="1716"/>
                  </a:lnTo>
                  <a:lnTo>
                    <a:pt x="327" y="1736"/>
                  </a:lnTo>
                  <a:lnTo>
                    <a:pt x="334" y="1755"/>
                  </a:lnTo>
                  <a:lnTo>
                    <a:pt x="341" y="1773"/>
                  </a:lnTo>
                  <a:lnTo>
                    <a:pt x="348" y="1792"/>
                  </a:lnTo>
                  <a:lnTo>
                    <a:pt x="356" y="1810"/>
                  </a:lnTo>
                  <a:lnTo>
                    <a:pt x="364" y="1829"/>
                  </a:lnTo>
                  <a:lnTo>
                    <a:pt x="382" y="1865"/>
                  </a:lnTo>
                  <a:lnTo>
                    <a:pt x="402" y="1900"/>
                  </a:lnTo>
                  <a:lnTo>
                    <a:pt x="422" y="1935"/>
                  </a:lnTo>
                  <a:lnTo>
                    <a:pt x="443" y="1971"/>
                  </a:lnTo>
                  <a:lnTo>
                    <a:pt x="464" y="2006"/>
                  </a:lnTo>
                  <a:lnTo>
                    <a:pt x="485" y="2040"/>
                  </a:lnTo>
                  <a:lnTo>
                    <a:pt x="505" y="2076"/>
                  </a:lnTo>
                  <a:lnTo>
                    <a:pt x="525" y="2112"/>
                  </a:lnTo>
                  <a:lnTo>
                    <a:pt x="543" y="2147"/>
                  </a:lnTo>
                  <a:lnTo>
                    <a:pt x="561" y="2184"/>
                  </a:lnTo>
                  <a:lnTo>
                    <a:pt x="568" y="2203"/>
                  </a:lnTo>
                  <a:lnTo>
                    <a:pt x="576" y="2222"/>
                  </a:lnTo>
                  <a:lnTo>
                    <a:pt x="582" y="2241"/>
                  </a:lnTo>
                  <a:lnTo>
                    <a:pt x="588" y="2260"/>
                  </a:lnTo>
                  <a:lnTo>
                    <a:pt x="586" y="2280"/>
                  </a:lnTo>
                  <a:lnTo>
                    <a:pt x="582" y="2301"/>
                  </a:lnTo>
                  <a:lnTo>
                    <a:pt x="578" y="2320"/>
                  </a:lnTo>
                  <a:lnTo>
                    <a:pt x="573" y="2341"/>
                  </a:lnTo>
                  <a:lnTo>
                    <a:pt x="563" y="2380"/>
                  </a:lnTo>
                  <a:lnTo>
                    <a:pt x="550" y="2418"/>
                  </a:lnTo>
                  <a:lnTo>
                    <a:pt x="537" y="2457"/>
                  </a:lnTo>
                  <a:lnTo>
                    <a:pt x="525" y="2495"/>
                  </a:lnTo>
                  <a:lnTo>
                    <a:pt x="512" y="2533"/>
                  </a:lnTo>
                  <a:lnTo>
                    <a:pt x="501" y="2571"/>
                  </a:lnTo>
                  <a:lnTo>
                    <a:pt x="474" y="2545"/>
                  </a:lnTo>
                  <a:lnTo>
                    <a:pt x="447" y="2520"/>
                  </a:lnTo>
                  <a:lnTo>
                    <a:pt x="418" y="2497"/>
                  </a:lnTo>
                  <a:lnTo>
                    <a:pt x="389" y="2474"/>
                  </a:lnTo>
                  <a:lnTo>
                    <a:pt x="360" y="2451"/>
                  </a:lnTo>
                  <a:lnTo>
                    <a:pt x="331" y="2429"/>
                  </a:lnTo>
                  <a:lnTo>
                    <a:pt x="300" y="2409"/>
                  </a:lnTo>
                  <a:lnTo>
                    <a:pt x="269" y="2389"/>
                  </a:lnTo>
                  <a:lnTo>
                    <a:pt x="238" y="2370"/>
                  </a:lnTo>
                  <a:lnTo>
                    <a:pt x="206" y="2351"/>
                  </a:lnTo>
                  <a:lnTo>
                    <a:pt x="175" y="2334"/>
                  </a:lnTo>
                  <a:lnTo>
                    <a:pt x="142" y="2316"/>
                  </a:lnTo>
                  <a:lnTo>
                    <a:pt x="110" y="2299"/>
                  </a:lnTo>
                  <a:lnTo>
                    <a:pt x="77" y="2283"/>
                  </a:lnTo>
                  <a:lnTo>
                    <a:pt x="44" y="2268"/>
                  </a:lnTo>
                  <a:lnTo>
                    <a:pt x="11" y="2253"/>
                  </a:lnTo>
                  <a:lnTo>
                    <a:pt x="7" y="2191"/>
                  </a:lnTo>
                  <a:lnTo>
                    <a:pt x="4" y="2130"/>
                  </a:lnTo>
                  <a:lnTo>
                    <a:pt x="2" y="2068"/>
                  </a:lnTo>
                  <a:lnTo>
                    <a:pt x="0" y="2008"/>
                  </a:lnTo>
                  <a:lnTo>
                    <a:pt x="0" y="1948"/>
                  </a:lnTo>
                  <a:lnTo>
                    <a:pt x="0" y="1887"/>
                  </a:lnTo>
                  <a:lnTo>
                    <a:pt x="1" y="1826"/>
                  </a:lnTo>
                  <a:lnTo>
                    <a:pt x="2" y="1765"/>
                  </a:lnTo>
                  <a:lnTo>
                    <a:pt x="3" y="1705"/>
                  </a:lnTo>
                  <a:lnTo>
                    <a:pt x="4" y="1643"/>
                  </a:lnTo>
                  <a:lnTo>
                    <a:pt x="6" y="1583"/>
                  </a:lnTo>
                  <a:lnTo>
                    <a:pt x="7" y="1521"/>
                  </a:lnTo>
                  <a:lnTo>
                    <a:pt x="7" y="1459"/>
                  </a:lnTo>
                  <a:lnTo>
                    <a:pt x="7" y="1396"/>
                  </a:lnTo>
                  <a:lnTo>
                    <a:pt x="6" y="1334"/>
                  </a:lnTo>
                  <a:lnTo>
                    <a:pt x="5" y="1270"/>
                  </a:lnTo>
                  <a:lnTo>
                    <a:pt x="16" y="1192"/>
                  </a:lnTo>
                  <a:lnTo>
                    <a:pt x="26" y="1113"/>
                  </a:lnTo>
                  <a:lnTo>
                    <a:pt x="35" y="1034"/>
                  </a:lnTo>
                  <a:lnTo>
                    <a:pt x="44" y="956"/>
                  </a:lnTo>
                  <a:lnTo>
                    <a:pt x="53" y="876"/>
                  </a:lnTo>
                  <a:lnTo>
                    <a:pt x="61" y="797"/>
                  </a:lnTo>
                  <a:lnTo>
                    <a:pt x="69" y="720"/>
                  </a:lnTo>
                  <a:lnTo>
                    <a:pt x="78" y="641"/>
                  </a:lnTo>
                  <a:lnTo>
                    <a:pt x="87" y="564"/>
                  </a:lnTo>
                  <a:lnTo>
                    <a:pt x="98" y="485"/>
                  </a:lnTo>
                  <a:lnTo>
                    <a:pt x="110" y="408"/>
                  </a:lnTo>
                  <a:lnTo>
                    <a:pt x="124" y="331"/>
                  </a:lnTo>
                  <a:lnTo>
                    <a:pt x="131" y="292"/>
                  </a:lnTo>
                  <a:lnTo>
                    <a:pt x="139" y="254"/>
                  </a:lnTo>
                  <a:lnTo>
                    <a:pt x="148" y="216"/>
                  </a:lnTo>
                  <a:lnTo>
                    <a:pt x="157" y="178"/>
                  </a:lnTo>
                  <a:lnTo>
                    <a:pt x="167" y="140"/>
                  </a:lnTo>
                  <a:lnTo>
                    <a:pt x="178" y="102"/>
                  </a:lnTo>
                  <a:lnTo>
                    <a:pt x="189" y="65"/>
                  </a:lnTo>
                  <a:lnTo>
                    <a:pt x="201" y="27"/>
                  </a:lnTo>
                  <a:lnTo>
                    <a:pt x="222" y="0"/>
                  </a:lnTo>
                  <a:lnTo>
                    <a:pt x="211" y="25"/>
                  </a:lnTo>
                  <a:lnTo>
                    <a:pt x="201" y="51"/>
                  </a:lnTo>
                  <a:lnTo>
                    <a:pt x="191" y="78"/>
                  </a:lnTo>
                  <a:lnTo>
                    <a:pt x="182" y="105"/>
                  </a:lnTo>
                  <a:lnTo>
                    <a:pt x="174" y="131"/>
                  </a:lnTo>
                  <a:lnTo>
                    <a:pt x="166" y="158"/>
                  </a:lnTo>
                  <a:lnTo>
                    <a:pt x="159" y="185"/>
                  </a:lnTo>
                  <a:lnTo>
                    <a:pt x="152" y="212"/>
                  </a:lnTo>
                  <a:lnTo>
                    <a:pt x="147" y="239"/>
                  </a:lnTo>
                  <a:lnTo>
                    <a:pt x="142" y="265"/>
                  </a:lnTo>
                  <a:lnTo>
                    <a:pt x="137" y="292"/>
                  </a:lnTo>
                  <a:lnTo>
                    <a:pt x="134" y="320"/>
                  </a:lnTo>
                  <a:lnTo>
                    <a:pt x="131" y="347"/>
                  </a:lnTo>
                  <a:lnTo>
                    <a:pt x="128" y="374"/>
                  </a:lnTo>
                  <a:lnTo>
                    <a:pt x="126" y="401"/>
                  </a:lnTo>
                  <a:lnTo>
                    <a:pt x="125" y="428"/>
                  </a:lnTo>
                  <a:lnTo>
                    <a:pt x="124" y="457"/>
                  </a:lnTo>
                  <a:lnTo>
                    <a:pt x="124" y="484"/>
                  </a:lnTo>
                  <a:lnTo>
                    <a:pt x="124" y="511"/>
                  </a:lnTo>
                  <a:lnTo>
                    <a:pt x="125" y="538"/>
                  </a:lnTo>
                  <a:lnTo>
                    <a:pt x="127" y="566"/>
                  </a:lnTo>
                  <a:lnTo>
                    <a:pt x="129" y="593"/>
                  </a:lnTo>
                  <a:lnTo>
                    <a:pt x="132" y="620"/>
                  </a:lnTo>
                  <a:lnTo>
                    <a:pt x="135" y="646"/>
                  </a:lnTo>
                  <a:lnTo>
                    <a:pt x="139" y="673"/>
                  </a:lnTo>
                  <a:lnTo>
                    <a:pt x="144" y="701"/>
                  </a:lnTo>
                  <a:lnTo>
                    <a:pt x="149" y="728"/>
                  </a:lnTo>
                  <a:lnTo>
                    <a:pt x="154" y="754"/>
                  </a:lnTo>
                  <a:lnTo>
                    <a:pt x="160" y="781"/>
                  </a:lnTo>
                  <a:lnTo>
                    <a:pt x="167" y="807"/>
                  </a:lnTo>
                  <a:lnTo>
                    <a:pt x="175" y="834"/>
                  </a:lnTo>
                  <a:lnTo>
                    <a:pt x="183" y="86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5" name="Freeform 49"/>
            <p:cNvSpPr>
              <a:spLocks/>
            </p:cNvSpPr>
            <p:nvPr/>
          </p:nvSpPr>
          <p:spPr bwMode="auto">
            <a:xfrm>
              <a:off x="3198" y="2117"/>
              <a:ext cx="225" cy="297"/>
            </a:xfrm>
            <a:custGeom>
              <a:avLst/>
              <a:gdLst>
                <a:gd name="T0" fmla="*/ 1417 w 1535"/>
                <a:gd name="T1" fmla="*/ 391 h 1800"/>
                <a:gd name="T2" fmla="*/ 1447 w 1535"/>
                <a:gd name="T3" fmla="*/ 475 h 1800"/>
                <a:gd name="T4" fmla="*/ 1477 w 1535"/>
                <a:gd name="T5" fmla="*/ 561 h 1800"/>
                <a:gd name="T6" fmla="*/ 1417 w 1535"/>
                <a:gd name="T7" fmla="*/ 582 h 1800"/>
                <a:gd name="T8" fmla="*/ 1368 w 1535"/>
                <a:gd name="T9" fmla="*/ 617 h 1800"/>
                <a:gd name="T10" fmla="*/ 1306 w 1535"/>
                <a:gd name="T11" fmla="*/ 696 h 1800"/>
                <a:gd name="T12" fmla="*/ 1243 w 1535"/>
                <a:gd name="T13" fmla="*/ 809 h 1800"/>
                <a:gd name="T14" fmla="*/ 1202 w 1535"/>
                <a:gd name="T15" fmla="*/ 853 h 1800"/>
                <a:gd name="T16" fmla="*/ 1165 w 1535"/>
                <a:gd name="T17" fmla="*/ 845 h 1800"/>
                <a:gd name="T18" fmla="*/ 1150 w 1535"/>
                <a:gd name="T19" fmla="*/ 862 h 1800"/>
                <a:gd name="T20" fmla="*/ 1162 w 1535"/>
                <a:gd name="T21" fmla="*/ 898 h 1800"/>
                <a:gd name="T22" fmla="*/ 1213 w 1535"/>
                <a:gd name="T23" fmla="*/ 957 h 1800"/>
                <a:gd name="T24" fmla="*/ 1220 w 1535"/>
                <a:gd name="T25" fmla="*/ 987 h 1800"/>
                <a:gd name="T26" fmla="*/ 1208 w 1535"/>
                <a:gd name="T27" fmla="*/ 1018 h 1800"/>
                <a:gd name="T28" fmla="*/ 1172 w 1535"/>
                <a:gd name="T29" fmla="*/ 1048 h 1800"/>
                <a:gd name="T30" fmla="*/ 1153 w 1535"/>
                <a:gd name="T31" fmla="*/ 1069 h 1800"/>
                <a:gd name="T32" fmla="*/ 1139 w 1535"/>
                <a:gd name="T33" fmla="*/ 1096 h 1800"/>
                <a:gd name="T34" fmla="*/ 1088 w 1535"/>
                <a:gd name="T35" fmla="*/ 1096 h 1800"/>
                <a:gd name="T36" fmla="*/ 1055 w 1535"/>
                <a:gd name="T37" fmla="*/ 1101 h 1800"/>
                <a:gd name="T38" fmla="*/ 1046 w 1535"/>
                <a:gd name="T39" fmla="*/ 1130 h 1800"/>
                <a:gd name="T40" fmla="*/ 1061 w 1535"/>
                <a:gd name="T41" fmla="*/ 1150 h 1800"/>
                <a:gd name="T42" fmla="*/ 1094 w 1535"/>
                <a:gd name="T43" fmla="*/ 1157 h 1800"/>
                <a:gd name="T44" fmla="*/ 1147 w 1535"/>
                <a:gd name="T45" fmla="*/ 1150 h 1800"/>
                <a:gd name="T46" fmla="*/ 1201 w 1535"/>
                <a:gd name="T47" fmla="*/ 1126 h 1800"/>
                <a:gd name="T48" fmla="*/ 1254 w 1535"/>
                <a:gd name="T49" fmla="*/ 1072 h 1800"/>
                <a:gd name="T50" fmla="*/ 1268 w 1535"/>
                <a:gd name="T51" fmla="*/ 1053 h 1800"/>
                <a:gd name="T52" fmla="*/ 1357 w 1535"/>
                <a:gd name="T53" fmla="*/ 1048 h 1800"/>
                <a:gd name="T54" fmla="*/ 1438 w 1535"/>
                <a:gd name="T55" fmla="*/ 1006 h 1800"/>
                <a:gd name="T56" fmla="*/ 1504 w 1535"/>
                <a:gd name="T57" fmla="*/ 946 h 1800"/>
                <a:gd name="T58" fmla="*/ 1521 w 1535"/>
                <a:gd name="T59" fmla="*/ 909 h 1800"/>
                <a:gd name="T60" fmla="*/ 1474 w 1535"/>
                <a:gd name="T61" fmla="*/ 1005 h 1800"/>
                <a:gd name="T62" fmla="*/ 1456 w 1535"/>
                <a:gd name="T63" fmla="*/ 1110 h 1800"/>
                <a:gd name="T64" fmla="*/ 1448 w 1535"/>
                <a:gd name="T65" fmla="*/ 1301 h 1800"/>
                <a:gd name="T66" fmla="*/ 1430 w 1535"/>
                <a:gd name="T67" fmla="*/ 1402 h 1800"/>
                <a:gd name="T68" fmla="*/ 1382 w 1535"/>
                <a:gd name="T69" fmla="*/ 1494 h 1800"/>
                <a:gd name="T70" fmla="*/ 1296 w 1535"/>
                <a:gd name="T71" fmla="*/ 1584 h 1800"/>
                <a:gd name="T72" fmla="*/ 1195 w 1535"/>
                <a:gd name="T73" fmla="*/ 1651 h 1800"/>
                <a:gd name="T74" fmla="*/ 1082 w 1535"/>
                <a:gd name="T75" fmla="*/ 1696 h 1800"/>
                <a:gd name="T76" fmla="*/ 914 w 1535"/>
                <a:gd name="T77" fmla="*/ 1733 h 1800"/>
                <a:gd name="T78" fmla="*/ 690 w 1535"/>
                <a:gd name="T79" fmla="*/ 1774 h 1800"/>
                <a:gd name="T80" fmla="*/ 551 w 1535"/>
                <a:gd name="T81" fmla="*/ 1799 h 1800"/>
                <a:gd name="T82" fmla="*/ 434 w 1535"/>
                <a:gd name="T83" fmla="*/ 1794 h 1800"/>
                <a:gd name="T84" fmla="*/ 361 w 1535"/>
                <a:gd name="T85" fmla="*/ 1762 h 1800"/>
                <a:gd name="T86" fmla="*/ 308 w 1535"/>
                <a:gd name="T87" fmla="*/ 1762 h 1800"/>
                <a:gd name="T88" fmla="*/ 255 w 1535"/>
                <a:gd name="T89" fmla="*/ 1721 h 1800"/>
                <a:gd name="T90" fmla="*/ 195 w 1535"/>
                <a:gd name="T91" fmla="*/ 1652 h 1800"/>
                <a:gd name="T92" fmla="*/ 76 w 1535"/>
                <a:gd name="T93" fmla="*/ 1422 h 1800"/>
                <a:gd name="T94" fmla="*/ 34 w 1535"/>
                <a:gd name="T95" fmla="*/ 1300 h 1800"/>
                <a:gd name="T96" fmla="*/ 8 w 1535"/>
                <a:gd name="T97" fmla="*/ 1175 h 1800"/>
                <a:gd name="T98" fmla="*/ 0 w 1535"/>
                <a:gd name="T99" fmla="*/ 1049 h 1800"/>
                <a:gd name="T100" fmla="*/ 13 w 1535"/>
                <a:gd name="T101" fmla="*/ 923 h 1800"/>
                <a:gd name="T102" fmla="*/ 149 w 1535"/>
                <a:gd name="T103" fmla="*/ 723 h 1800"/>
                <a:gd name="T104" fmla="*/ 359 w 1535"/>
                <a:gd name="T105" fmla="*/ 456 h 1800"/>
                <a:gd name="T106" fmla="*/ 539 w 1535"/>
                <a:gd name="T107" fmla="*/ 255 h 1800"/>
                <a:gd name="T108" fmla="*/ 640 w 1535"/>
                <a:gd name="T109" fmla="*/ 180 h 1800"/>
                <a:gd name="T110" fmla="*/ 752 w 1535"/>
                <a:gd name="T111" fmla="*/ 122 h 1800"/>
                <a:gd name="T112" fmla="*/ 906 w 1535"/>
                <a:gd name="T113" fmla="*/ 84 h 1800"/>
                <a:gd name="T114" fmla="*/ 1160 w 1535"/>
                <a:gd name="T115" fmla="*/ 87 h 1800"/>
                <a:gd name="T116" fmla="*/ 1303 w 1535"/>
                <a:gd name="T117" fmla="*/ 66 h 1800"/>
                <a:gd name="T118" fmla="*/ 1400 w 1535"/>
                <a:gd name="T119" fmla="*/ 36 h 1800"/>
                <a:gd name="T120" fmla="*/ 1452 w 1535"/>
                <a:gd name="T121" fmla="*/ 42 h 1800"/>
                <a:gd name="T122" fmla="*/ 1403 w 1535"/>
                <a:gd name="T123" fmla="*/ 171 h 1800"/>
                <a:gd name="T124" fmla="*/ 1384 w 1535"/>
                <a:gd name="T125" fmla="*/ 285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1800">
                  <a:moveTo>
                    <a:pt x="1385" y="355"/>
                  </a:moveTo>
                  <a:lnTo>
                    <a:pt x="1395" y="362"/>
                  </a:lnTo>
                  <a:lnTo>
                    <a:pt x="1403" y="370"/>
                  </a:lnTo>
                  <a:lnTo>
                    <a:pt x="1410" y="380"/>
                  </a:lnTo>
                  <a:lnTo>
                    <a:pt x="1417" y="391"/>
                  </a:lnTo>
                  <a:lnTo>
                    <a:pt x="1423" y="403"/>
                  </a:lnTo>
                  <a:lnTo>
                    <a:pt x="1428" y="417"/>
                  </a:lnTo>
                  <a:lnTo>
                    <a:pt x="1433" y="431"/>
                  </a:lnTo>
                  <a:lnTo>
                    <a:pt x="1438" y="445"/>
                  </a:lnTo>
                  <a:lnTo>
                    <a:pt x="1447" y="475"/>
                  </a:lnTo>
                  <a:lnTo>
                    <a:pt x="1456" y="505"/>
                  </a:lnTo>
                  <a:lnTo>
                    <a:pt x="1460" y="519"/>
                  </a:lnTo>
                  <a:lnTo>
                    <a:pt x="1465" y="534"/>
                  </a:lnTo>
                  <a:lnTo>
                    <a:pt x="1471" y="548"/>
                  </a:lnTo>
                  <a:lnTo>
                    <a:pt x="1477" y="561"/>
                  </a:lnTo>
                  <a:lnTo>
                    <a:pt x="1464" y="564"/>
                  </a:lnTo>
                  <a:lnTo>
                    <a:pt x="1451" y="567"/>
                  </a:lnTo>
                  <a:lnTo>
                    <a:pt x="1439" y="571"/>
                  </a:lnTo>
                  <a:lnTo>
                    <a:pt x="1428" y="576"/>
                  </a:lnTo>
                  <a:lnTo>
                    <a:pt x="1417" y="582"/>
                  </a:lnTo>
                  <a:lnTo>
                    <a:pt x="1407" y="588"/>
                  </a:lnTo>
                  <a:lnTo>
                    <a:pt x="1396" y="594"/>
                  </a:lnTo>
                  <a:lnTo>
                    <a:pt x="1387" y="601"/>
                  </a:lnTo>
                  <a:lnTo>
                    <a:pt x="1377" y="609"/>
                  </a:lnTo>
                  <a:lnTo>
                    <a:pt x="1368" y="617"/>
                  </a:lnTo>
                  <a:lnTo>
                    <a:pt x="1360" y="626"/>
                  </a:lnTo>
                  <a:lnTo>
                    <a:pt x="1351" y="635"/>
                  </a:lnTo>
                  <a:lnTo>
                    <a:pt x="1335" y="654"/>
                  </a:lnTo>
                  <a:lnTo>
                    <a:pt x="1320" y="675"/>
                  </a:lnTo>
                  <a:lnTo>
                    <a:pt x="1306" y="696"/>
                  </a:lnTo>
                  <a:lnTo>
                    <a:pt x="1293" y="718"/>
                  </a:lnTo>
                  <a:lnTo>
                    <a:pt x="1280" y="741"/>
                  </a:lnTo>
                  <a:lnTo>
                    <a:pt x="1268" y="763"/>
                  </a:lnTo>
                  <a:lnTo>
                    <a:pt x="1255" y="787"/>
                  </a:lnTo>
                  <a:lnTo>
                    <a:pt x="1243" y="809"/>
                  </a:lnTo>
                  <a:lnTo>
                    <a:pt x="1230" y="830"/>
                  </a:lnTo>
                  <a:lnTo>
                    <a:pt x="1216" y="851"/>
                  </a:lnTo>
                  <a:lnTo>
                    <a:pt x="1212" y="852"/>
                  </a:lnTo>
                  <a:lnTo>
                    <a:pt x="1207" y="853"/>
                  </a:lnTo>
                  <a:lnTo>
                    <a:pt x="1202" y="853"/>
                  </a:lnTo>
                  <a:lnTo>
                    <a:pt x="1198" y="852"/>
                  </a:lnTo>
                  <a:lnTo>
                    <a:pt x="1189" y="849"/>
                  </a:lnTo>
                  <a:lnTo>
                    <a:pt x="1181" y="847"/>
                  </a:lnTo>
                  <a:lnTo>
                    <a:pt x="1172" y="845"/>
                  </a:lnTo>
                  <a:lnTo>
                    <a:pt x="1165" y="845"/>
                  </a:lnTo>
                  <a:lnTo>
                    <a:pt x="1161" y="846"/>
                  </a:lnTo>
                  <a:lnTo>
                    <a:pt x="1157" y="848"/>
                  </a:lnTo>
                  <a:lnTo>
                    <a:pt x="1154" y="851"/>
                  </a:lnTo>
                  <a:lnTo>
                    <a:pt x="1150" y="856"/>
                  </a:lnTo>
                  <a:lnTo>
                    <a:pt x="1150" y="862"/>
                  </a:lnTo>
                  <a:lnTo>
                    <a:pt x="1150" y="868"/>
                  </a:lnTo>
                  <a:lnTo>
                    <a:pt x="1151" y="874"/>
                  </a:lnTo>
                  <a:lnTo>
                    <a:pt x="1152" y="879"/>
                  </a:lnTo>
                  <a:lnTo>
                    <a:pt x="1157" y="889"/>
                  </a:lnTo>
                  <a:lnTo>
                    <a:pt x="1162" y="898"/>
                  </a:lnTo>
                  <a:lnTo>
                    <a:pt x="1177" y="916"/>
                  </a:lnTo>
                  <a:lnTo>
                    <a:pt x="1193" y="932"/>
                  </a:lnTo>
                  <a:lnTo>
                    <a:pt x="1201" y="940"/>
                  </a:lnTo>
                  <a:lnTo>
                    <a:pt x="1208" y="948"/>
                  </a:lnTo>
                  <a:lnTo>
                    <a:pt x="1213" y="957"/>
                  </a:lnTo>
                  <a:lnTo>
                    <a:pt x="1218" y="966"/>
                  </a:lnTo>
                  <a:lnTo>
                    <a:pt x="1219" y="971"/>
                  </a:lnTo>
                  <a:lnTo>
                    <a:pt x="1220" y="976"/>
                  </a:lnTo>
                  <a:lnTo>
                    <a:pt x="1220" y="981"/>
                  </a:lnTo>
                  <a:lnTo>
                    <a:pt x="1220" y="987"/>
                  </a:lnTo>
                  <a:lnTo>
                    <a:pt x="1219" y="993"/>
                  </a:lnTo>
                  <a:lnTo>
                    <a:pt x="1217" y="999"/>
                  </a:lnTo>
                  <a:lnTo>
                    <a:pt x="1215" y="1005"/>
                  </a:lnTo>
                  <a:lnTo>
                    <a:pt x="1212" y="1012"/>
                  </a:lnTo>
                  <a:lnTo>
                    <a:pt x="1208" y="1018"/>
                  </a:lnTo>
                  <a:lnTo>
                    <a:pt x="1203" y="1024"/>
                  </a:lnTo>
                  <a:lnTo>
                    <a:pt x="1198" y="1028"/>
                  </a:lnTo>
                  <a:lnTo>
                    <a:pt x="1193" y="1033"/>
                  </a:lnTo>
                  <a:lnTo>
                    <a:pt x="1183" y="1041"/>
                  </a:lnTo>
                  <a:lnTo>
                    <a:pt x="1172" y="1048"/>
                  </a:lnTo>
                  <a:lnTo>
                    <a:pt x="1168" y="1051"/>
                  </a:lnTo>
                  <a:lnTo>
                    <a:pt x="1163" y="1055"/>
                  </a:lnTo>
                  <a:lnTo>
                    <a:pt x="1159" y="1059"/>
                  </a:lnTo>
                  <a:lnTo>
                    <a:pt x="1156" y="1064"/>
                  </a:lnTo>
                  <a:lnTo>
                    <a:pt x="1153" y="1069"/>
                  </a:lnTo>
                  <a:lnTo>
                    <a:pt x="1151" y="1075"/>
                  </a:lnTo>
                  <a:lnTo>
                    <a:pt x="1150" y="1081"/>
                  </a:lnTo>
                  <a:lnTo>
                    <a:pt x="1150" y="1089"/>
                  </a:lnTo>
                  <a:lnTo>
                    <a:pt x="1145" y="1093"/>
                  </a:lnTo>
                  <a:lnTo>
                    <a:pt x="1139" y="1096"/>
                  </a:lnTo>
                  <a:lnTo>
                    <a:pt x="1132" y="1098"/>
                  </a:lnTo>
                  <a:lnTo>
                    <a:pt x="1125" y="1099"/>
                  </a:lnTo>
                  <a:lnTo>
                    <a:pt x="1111" y="1099"/>
                  </a:lnTo>
                  <a:lnTo>
                    <a:pt x="1095" y="1097"/>
                  </a:lnTo>
                  <a:lnTo>
                    <a:pt x="1088" y="1096"/>
                  </a:lnTo>
                  <a:lnTo>
                    <a:pt x="1080" y="1096"/>
                  </a:lnTo>
                  <a:lnTo>
                    <a:pt x="1074" y="1096"/>
                  </a:lnTo>
                  <a:lnTo>
                    <a:pt x="1067" y="1097"/>
                  </a:lnTo>
                  <a:lnTo>
                    <a:pt x="1061" y="1098"/>
                  </a:lnTo>
                  <a:lnTo>
                    <a:pt x="1055" y="1101"/>
                  </a:lnTo>
                  <a:lnTo>
                    <a:pt x="1050" y="1106"/>
                  </a:lnTo>
                  <a:lnTo>
                    <a:pt x="1046" y="1112"/>
                  </a:lnTo>
                  <a:lnTo>
                    <a:pt x="1045" y="1118"/>
                  </a:lnTo>
                  <a:lnTo>
                    <a:pt x="1045" y="1124"/>
                  </a:lnTo>
                  <a:lnTo>
                    <a:pt x="1046" y="1130"/>
                  </a:lnTo>
                  <a:lnTo>
                    <a:pt x="1048" y="1135"/>
                  </a:lnTo>
                  <a:lnTo>
                    <a:pt x="1050" y="1139"/>
                  </a:lnTo>
                  <a:lnTo>
                    <a:pt x="1053" y="1143"/>
                  </a:lnTo>
                  <a:lnTo>
                    <a:pt x="1057" y="1147"/>
                  </a:lnTo>
                  <a:lnTo>
                    <a:pt x="1061" y="1150"/>
                  </a:lnTo>
                  <a:lnTo>
                    <a:pt x="1066" y="1152"/>
                  </a:lnTo>
                  <a:lnTo>
                    <a:pt x="1071" y="1154"/>
                  </a:lnTo>
                  <a:lnTo>
                    <a:pt x="1076" y="1156"/>
                  </a:lnTo>
                  <a:lnTo>
                    <a:pt x="1082" y="1156"/>
                  </a:lnTo>
                  <a:lnTo>
                    <a:pt x="1094" y="1157"/>
                  </a:lnTo>
                  <a:lnTo>
                    <a:pt x="1107" y="1155"/>
                  </a:lnTo>
                  <a:lnTo>
                    <a:pt x="1117" y="1155"/>
                  </a:lnTo>
                  <a:lnTo>
                    <a:pt x="1127" y="1154"/>
                  </a:lnTo>
                  <a:lnTo>
                    <a:pt x="1137" y="1152"/>
                  </a:lnTo>
                  <a:lnTo>
                    <a:pt x="1147" y="1150"/>
                  </a:lnTo>
                  <a:lnTo>
                    <a:pt x="1157" y="1147"/>
                  </a:lnTo>
                  <a:lnTo>
                    <a:pt x="1166" y="1144"/>
                  </a:lnTo>
                  <a:lnTo>
                    <a:pt x="1175" y="1140"/>
                  </a:lnTo>
                  <a:lnTo>
                    <a:pt x="1184" y="1136"/>
                  </a:lnTo>
                  <a:lnTo>
                    <a:pt x="1201" y="1126"/>
                  </a:lnTo>
                  <a:lnTo>
                    <a:pt x="1218" y="1115"/>
                  </a:lnTo>
                  <a:lnTo>
                    <a:pt x="1235" y="1102"/>
                  </a:lnTo>
                  <a:lnTo>
                    <a:pt x="1252" y="1089"/>
                  </a:lnTo>
                  <a:lnTo>
                    <a:pt x="1253" y="1079"/>
                  </a:lnTo>
                  <a:lnTo>
                    <a:pt x="1254" y="1072"/>
                  </a:lnTo>
                  <a:lnTo>
                    <a:pt x="1256" y="1066"/>
                  </a:lnTo>
                  <a:lnTo>
                    <a:pt x="1259" y="1061"/>
                  </a:lnTo>
                  <a:lnTo>
                    <a:pt x="1261" y="1057"/>
                  </a:lnTo>
                  <a:lnTo>
                    <a:pt x="1265" y="1055"/>
                  </a:lnTo>
                  <a:lnTo>
                    <a:pt x="1268" y="1053"/>
                  </a:lnTo>
                  <a:lnTo>
                    <a:pt x="1273" y="1052"/>
                  </a:lnTo>
                  <a:lnTo>
                    <a:pt x="1294" y="1054"/>
                  </a:lnTo>
                  <a:lnTo>
                    <a:pt x="1323" y="1057"/>
                  </a:lnTo>
                  <a:lnTo>
                    <a:pt x="1339" y="1053"/>
                  </a:lnTo>
                  <a:lnTo>
                    <a:pt x="1357" y="1048"/>
                  </a:lnTo>
                  <a:lnTo>
                    <a:pt x="1374" y="1041"/>
                  </a:lnTo>
                  <a:lnTo>
                    <a:pt x="1391" y="1033"/>
                  </a:lnTo>
                  <a:lnTo>
                    <a:pt x="1407" y="1025"/>
                  </a:lnTo>
                  <a:lnTo>
                    <a:pt x="1423" y="1016"/>
                  </a:lnTo>
                  <a:lnTo>
                    <a:pt x="1438" y="1006"/>
                  </a:lnTo>
                  <a:lnTo>
                    <a:pt x="1453" y="995"/>
                  </a:lnTo>
                  <a:lnTo>
                    <a:pt x="1467" y="984"/>
                  </a:lnTo>
                  <a:lnTo>
                    <a:pt x="1480" y="972"/>
                  </a:lnTo>
                  <a:lnTo>
                    <a:pt x="1493" y="959"/>
                  </a:lnTo>
                  <a:lnTo>
                    <a:pt x="1504" y="946"/>
                  </a:lnTo>
                  <a:lnTo>
                    <a:pt x="1514" y="933"/>
                  </a:lnTo>
                  <a:lnTo>
                    <a:pt x="1523" y="919"/>
                  </a:lnTo>
                  <a:lnTo>
                    <a:pt x="1530" y="904"/>
                  </a:lnTo>
                  <a:lnTo>
                    <a:pt x="1535" y="890"/>
                  </a:lnTo>
                  <a:lnTo>
                    <a:pt x="1521" y="909"/>
                  </a:lnTo>
                  <a:lnTo>
                    <a:pt x="1509" y="928"/>
                  </a:lnTo>
                  <a:lnTo>
                    <a:pt x="1498" y="947"/>
                  </a:lnTo>
                  <a:lnTo>
                    <a:pt x="1489" y="966"/>
                  </a:lnTo>
                  <a:lnTo>
                    <a:pt x="1480" y="985"/>
                  </a:lnTo>
                  <a:lnTo>
                    <a:pt x="1474" y="1005"/>
                  </a:lnTo>
                  <a:lnTo>
                    <a:pt x="1468" y="1026"/>
                  </a:lnTo>
                  <a:lnTo>
                    <a:pt x="1464" y="1047"/>
                  </a:lnTo>
                  <a:lnTo>
                    <a:pt x="1461" y="1068"/>
                  </a:lnTo>
                  <a:lnTo>
                    <a:pt x="1458" y="1089"/>
                  </a:lnTo>
                  <a:lnTo>
                    <a:pt x="1456" y="1110"/>
                  </a:lnTo>
                  <a:lnTo>
                    <a:pt x="1455" y="1131"/>
                  </a:lnTo>
                  <a:lnTo>
                    <a:pt x="1453" y="1174"/>
                  </a:lnTo>
                  <a:lnTo>
                    <a:pt x="1452" y="1217"/>
                  </a:lnTo>
                  <a:lnTo>
                    <a:pt x="1451" y="1259"/>
                  </a:lnTo>
                  <a:lnTo>
                    <a:pt x="1448" y="1301"/>
                  </a:lnTo>
                  <a:lnTo>
                    <a:pt x="1446" y="1322"/>
                  </a:lnTo>
                  <a:lnTo>
                    <a:pt x="1443" y="1342"/>
                  </a:lnTo>
                  <a:lnTo>
                    <a:pt x="1440" y="1362"/>
                  </a:lnTo>
                  <a:lnTo>
                    <a:pt x="1435" y="1382"/>
                  </a:lnTo>
                  <a:lnTo>
                    <a:pt x="1430" y="1402"/>
                  </a:lnTo>
                  <a:lnTo>
                    <a:pt x="1423" y="1422"/>
                  </a:lnTo>
                  <a:lnTo>
                    <a:pt x="1415" y="1440"/>
                  </a:lnTo>
                  <a:lnTo>
                    <a:pt x="1406" y="1459"/>
                  </a:lnTo>
                  <a:lnTo>
                    <a:pt x="1395" y="1476"/>
                  </a:lnTo>
                  <a:lnTo>
                    <a:pt x="1382" y="1494"/>
                  </a:lnTo>
                  <a:lnTo>
                    <a:pt x="1367" y="1510"/>
                  </a:lnTo>
                  <a:lnTo>
                    <a:pt x="1350" y="1527"/>
                  </a:lnTo>
                  <a:lnTo>
                    <a:pt x="1333" y="1548"/>
                  </a:lnTo>
                  <a:lnTo>
                    <a:pt x="1315" y="1566"/>
                  </a:lnTo>
                  <a:lnTo>
                    <a:pt x="1296" y="1584"/>
                  </a:lnTo>
                  <a:lnTo>
                    <a:pt x="1277" y="1599"/>
                  </a:lnTo>
                  <a:lnTo>
                    <a:pt x="1258" y="1614"/>
                  </a:lnTo>
                  <a:lnTo>
                    <a:pt x="1238" y="1628"/>
                  </a:lnTo>
                  <a:lnTo>
                    <a:pt x="1216" y="1640"/>
                  </a:lnTo>
                  <a:lnTo>
                    <a:pt x="1195" y="1651"/>
                  </a:lnTo>
                  <a:lnTo>
                    <a:pt x="1173" y="1662"/>
                  </a:lnTo>
                  <a:lnTo>
                    <a:pt x="1151" y="1672"/>
                  </a:lnTo>
                  <a:lnTo>
                    <a:pt x="1129" y="1681"/>
                  </a:lnTo>
                  <a:lnTo>
                    <a:pt x="1106" y="1689"/>
                  </a:lnTo>
                  <a:lnTo>
                    <a:pt x="1082" y="1696"/>
                  </a:lnTo>
                  <a:lnTo>
                    <a:pt x="1059" y="1703"/>
                  </a:lnTo>
                  <a:lnTo>
                    <a:pt x="1036" y="1709"/>
                  </a:lnTo>
                  <a:lnTo>
                    <a:pt x="1012" y="1715"/>
                  </a:lnTo>
                  <a:lnTo>
                    <a:pt x="963" y="1725"/>
                  </a:lnTo>
                  <a:lnTo>
                    <a:pt x="914" y="1733"/>
                  </a:lnTo>
                  <a:lnTo>
                    <a:pt x="864" y="1742"/>
                  </a:lnTo>
                  <a:lnTo>
                    <a:pt x="814" y="1750"/>
                  </a:lnTo>
                  <a:lnTo>
                    <a:pt x="764" y="1759"/>
                  </a:lnTo>
                  <a:lnTo>
                    <a:pt x="714" y="1769"/>
                  </a:lnTo>
                  <a:lnTo>
                    <a:pt x="690" y="1774"/>
                  </a:lnTo>
                  <a:lnTo>
                    <a:pt x="666" y="1780"/>
                  </a:lnTo>
                  <a:lnTo>
                    <a:pt x="641" y="1787"/>
                  </a:lnTo>
                  <a:lnTo>
                    <a:pt x="617" y="1795"/>
                  </a:lnTo>
                  <a:lnTo>
                    <a:pt x="584" y="1797"/>
                  </a:lnTo>
                  <a:lnTo>
                    <a:pt x="551" y="1799"/>
                  </a:lnTo>
                  <a:lnTo>
                    <a:pt x="517" y="1800"/>
                  </a:lnTo>
                  <a:lnTo>
                    <a:pt x="483" y="1800"/>
                  </a:lnTo>
                  <a:lnTo>
                    <a:pt x="466" y="1798"/>
                  </a:lnTo>
                  <a:lnTo>
                    <a:pt x="450" y="1797"/>
                  </a:lnTo>
                  <a:lnTo>
                    <a:pt x="434" y="1794"/>
                  </a:lnTo>
                  <a:lnTo>
                    <a:pt x="418" y="1789"/>
                  </a:lnTo>
                  <a:lnTo>
                    <a:pt x="403" y="1784"/>
                  </a:lnTo>
                  <a:lnTo>
                    <a:pt x="389" y="1778"/>
                  </a:lnTo>
                  <a:lnTo>
                    <a:pt x="375" y="1771"/>
                  </a:lnTo>
                  <a:lnTo>
                    <a:pt x="361" y="1762"/>
                  </a:lnTo>
                  <a:lnTo>
                    <a:pt x="349" y="1765"/>
                  </a:lnTo>
                  <a:lnTo>
                    <a:pt x="337" y="1766"/>
                  </a:lnTo>
                  <a:lnTo>
                    <a:pt x="326" y="1766"/>
                  </a:lnTo>
                  <a:lnTo>
                    <a:pt x="317" y="1765"/>
                  </a:lnTo>
                  <a:lnTo>
                    <a:pt x="308" y="1762"/>
                  </a:lnTo>
                  <a:lnTo>
                    <a:pt x="300" y="1758"/>
                  </a:lnTo>
                  <a:lnTo>
                    <a:pt x="292" y="1753"/>
                  </a:lnTo>
                  <a:lnTo>
                    <a:pt x="284" y="1748"/>
                  </a:lnTo>
                  <a:lnTo>
                    <a:pt x="270" y="1735"/>
                  </a:lnTo>
                  <a:lnTo>
                    <a:pt x="255" y="1721"/>
                  </a:lnTo>
                  <a:lnTo>
                    <a:pt x="248" y="1715"/>
                  </a:lnTo>
                  <a:lnTo>
                    <a:pt x="240" y="1708"/>
                  </a:lnTo>
                  <a:lnTo>
                    <a:pt x="232" y="1702"/>
                  </a:lnTo>
                  <a:lnTo>
                    <a:pt x="223" y="1696"/>
                  </a:lnTo>
                  <a:lnTo>
                    <a:pt x="195" y="1652"/>
                  </a:lnTo>
                  <a:lnTo>
                    <a:pt x="168" y="1608"/>
                  </a:lnTo>
                  <a:lnTo>
                    <a:pt x="143" y="1563"/>
                  </a:lnTo>
                  <a:lnTo>
                    <a:pt x="120" y="1516"/>
                  </a:lnTo>
                  <a:lnTo>
                    <a:pt x="97" y="1469"/>
                  </a:lnTo>
                  <a:lnTo>
                    <a:pt x="76" y="1422"/>
                  </a:lnTo>
                  <a:lnTo>
                    <a:pt x="67" y="1397"/>
                  </a:lnTo>
                  <a:lnTo>
                    <a:pt x="58" y="1373"/>
                  </a:lnTo>
                  <a:lnTo>
                    <a:pt x="49" y="1348"/>
                  </a:lnTo>
                  <a:lnTo>
                    <a:pt x="42" y="1324"/>
                  </a:lnTo>
                  <a:lnTo>
                    <a:pt x="34" y="1300"/>
                  </a:lnTo>
                  <a:lnTo>
                    <a:pt x="28" y="1274"/>
                  </a:lnTo>
                  <a:lnTo>
                    <a:pt x="22" y="1249"/>
                  </a:lnTo>
                  <a:lnTo>
                    <a:pt x="16" y="1225"/>
                  </a:lnTo>
                  <a:lnTo>
                    <a:pt x="12" y="1200"/>
                  </a:lnTo>
                  <a:lnTo>
                    <a:pt x="8" y="1175"/>
                  </a:lnTo>
                  <a:lnTo>
                    <a:pt x="5" y="1149"/>
                  </a:lnTo>
                  <a:lnTo>
                    <a:pt x="2" y="1124"/>
                  </a:lnTo>
                  <a:lnTo>
                    <a:pt x="1" y="1099"/>
                  </a:lnTo>
                  <a:lnTo>
                    <a:pt x="0" y="1074"/>
                  </a:lnTo>
                  <a:lnTo>
                    <a:pt x="0" y="1049"/>
                  </a:lnTo>
                  <a:lnTo>
                    <a:pt x="1" y="1023"/>
                  </a:lnTo>
                  <a:lnTo>
                    <a:pt x="2" y="998"/>
                  </a:lnTo>
                  <a:lnTo>
                    <a:pt x="5" y="973"/>
                  </a:lnTo>
                  <a:lnTo>
                    <a:pt x="8" y="948"/>
                  </a:lnTo>
                  <a:lnTo>
                    <a:pt x="13" y="923"/>
                  </a:lnTo>
                  <a:lnTo>
                    <a:pt x="39" y="882"/>
                  </a:lnTo>
                  <a:lnTo>
                    <a:pt x="65" y="842"/>
                  </a:lnTo>
                  <a:lnTo>
                    <a:pt x="93" y="802"/>
                  </a:lnTo>
                  <a:lnTo>
                    <a:pt x="121" y="762"/>
                  </a:lnTo>
                  <a:lnTo>
                    <a:pt x="149" y="723"/>
                  </a:lnTo>
                  <a:lnTo>
                    <a:pt x="178" y="684"/>
                  </a:lnTo>
                  <a:lnTo>
                    <a:pt x="207" y="645"/>
                  </a:lnTo>
                  <a:lnTo>
                    <a:pt x="237" y="607"/>
                  </a:lnTo>
                  <a:lnTo>
                    <a:pt x="297" y="531"/>
                  </a:lnTo>
                  <a:lnTo>
                    <a:pt x="359" y="456"/>
                  </a:lnTo>
                  <a:lnTo>
                    <a:pt x="421" y="383"/>
                  </a:lnTo>
                  <a:lnTo>
                    <a:pt x="484" y="312"/>
                  </a:lnTo>
                  <a:lnTo>
                    <a:pt x="502" y="292"/>
                  </a:lnTo>
                  <a:lnTo>
                    <a:pt x="520" y="272"/>
                  </a:lnTo>
                  <a:lnTo>
                    <a:pt x="539" y="255"/>
                  </a:lnTo>
                  <a:lnTo>
                    <a:pt x="558" y="238"/>
                  </a:lnTo>
                  <a:lnTo>
                    <a:pt x="578" y="222"/>
                  </a:lnTo>
                  <a:lnTo>
                    <a:pt x="599" y="207"/>
                  </a:lnTo>
                  <a:lnTo>
                    <a:pt x="619" y="193"/>
                  </a:lnTo>
                  <a:lnTo>
                    <a:pt x="640" y="180"/>
                  </a:lnTo>
                  <a:lnTo>
                    <a:pt x="661" y="167"/>
                  </a:lnTo>
                  <a:lnTo>
                    <a:pt x="683" y="155"/>
                  </a:lnTo>
                  <a:lnTo>
                    <a:pt x="705" y="143"/>
                  </a:lnTo>
                  <a:lnTo>
                    <a:pt x="729" y="132"/>
                  </a:lnTo>
                  <a:lnTo>
                    <a:pt x="752" y="122"/>
                  </a:lnTo>
                  <a:lnTo>
                    <a:pt x="775" y="113"/>
                  </a:lnTo>
                  <a:lnTo>
                    <a:pt x="798" y="103"/>
                  </a:lnTo>
                  <a:lnTo>
                    <a:pt x="822" y="95"/>
                  </a:lnTo>
                  <a:lnTo>
                    <a:pt x="822" y="79"/>
                  </a:lnTo>
                  <a:lnTo>
                    <a:pt x="906" y="84"/>
                  </a:lnTo>
                  <a:lnTo>
                    <a:pt x="991" y="89"/>
                  </a:lnTo>
                  <a:lnTo>
                    <a:pt x="1033" y="90"/>
                  </a:lnTo>
                  <a:lnTo>
                    <a:pt x="1075" y="90"/>
                  </a:lnTo>
                  <a:lnTo>
                    <a:pt x="1118" y="89"/>
                  </a:lnTo>
                  <a:lnTo>
                    <a:pt x="1160" y="87"/>
                  </a:lnTo>
                  <a:lnTo>
                    <a:pt x="1201" y="83"/>
                  </a:lnTo>
                  <a:lnTo>
                    <a:pt x="1243" y="78"/>
                  </a:lnTo>
                  <a:lnTo>
                    <a:pt x="1263" y="75"/>
                  </a:lnTo>
                  <a:lnTo>
                    <a:pt x="1283" y="71"/>
                  </a:lnTo>
                  <a:lnTo>
                    <a:pt x="1303" y="66"/>
                  </a:lnTo>
                  <a:lnTo>
                    <a:pt x="1322" y="62"/>
                  </a:lnTo>
                  <a:lnTo>
                    <a:pt x="1342" y="56"/>
                  </a:lnTo>
                  <a:lnTo>
                    <a:pt x="1362" y="50"/>
                  </a:lnTo>
                  <a:lnTo>
                    <a:pt x="1381" y="44"/>
                  </a:lnTo>
                  <a:lnTo>
                    <a:pt x="1400" y="36"/>
                  </a:lnTo>
                  <a:lnTo>
                    <a:pt x="1418" y="29"/>
                  </a:lnTo>
                  <a:lnTo>
                    <a:pt x="1437" y="19"/>
                  </a:lnTo>
                  <a:lnTo>
                    <a:pt x="1455" y="10"/>
                  </a:lnTo>
                  <a:lnTo>
                    <a:pt x="1472" y="0"/>
                  </a:lnTo>
                  <a:lnTo>
                    <a:pt x="1452" y="42"/>
                  </a:lnTo>
                  <a:lnTo>
                    <a:pt x="1434" y="84"/>
                  </a:lnTo>
                  <a:lnTo>
                    <a:pt x="1425" y="105"/>
                  </a:lnTo>
                  <a:lnTo>
                    <a:pt x="1417" y="126"/>
                  </a:lnTo>
                  <a:lnTo>
                    <a:pt x="1410" y="148"/>
                  </a:lnTo>
                  <a:lnTo>
                    <a:pt x="1403" y="171"/>
                  </a:lnTo>
                  <a:lnTo>
                    <a:pt x="1397" y="193"/>
                  </a:lnTo>
                  <a:lnTo>
                    <a:pt x="1392" y="216"/>
                  </a:lnTo>
                  <a:lnTo>
                    <a:pt x="1388" y="238"/>
                  </a:lnTo>
                  <a:lnTo>
                    <a:pt x="1386" y="261"/>
                  </a:lnTo>
                  <a:lnTo>
                    <a:pt x="1384" y="285"/>
                  </a:lnTo>
                  <a:lnTo>
                    <a:pt x="1383" y="308"/>
                  </a:lnTo>
                  <a:lnTo>
                    <a:pt x="1384" y="332"/>
                  </a:lnTo>
                  <a:lnTo>
                    <a:pt x="1385" y="355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6" name="Freeform 50"/>
            <p:cNvSpPr>
              <a:spLocks/>
            </p:cNvSpPr>
            <p:nvPr/>
          </p:nvSpPr>
          <p:spPr bwMode="auto">
            <a:xfrm>
              <a:off x="3332" y="2141"/>
              <a:ext cx="40" cy="18"/>
            </a:xfrm>
            <a:custGeom>
              <a:avLst/>
              <a:gdLst>
                <a:gd name="T0" fmla="*/ 277 w 277"/>
                <a:gd name="T1" fmla="*/ 51 h 106"/>
                <a:gd name="T2" fmla="*/ 245 w 277"/>
                <a:gd name="T3" fmla="*/ 48 h 106"/>
                <a:gd name="T4" fmla="*/ 213 w 277"/>
                <a:gd name="T5" fmla="*/ 47 h 106"/>
                <a:gd name="T6" fmla="*/ 197 w 277"/>
                <a:gd name="T7" fmla="*/ 47 h 106"/>
                <a:gd name="T8" fmla="*/ 180 w 277"/>
                <a:gd name="T9" fmla="*/ 48 h 106"/>
                <a:gd name="T10" fmla="*/ 164 w 277"/>
                <a:gd name="T11" fmla="*/ 49 h 106"/>
                <a:gd name="T12" fmla="*/ 149 w 277"/>
                <a:gd name="T13" fmla="*/ 51 h 106"/>
                <a:gd name="T14" fmla="*/ 133 w 277"/>
                <a:gd name="T15" fmla="*/ 54 h 106"/>
                <a:gd name="T16" fmla="*/ 118 w 277"/>
                <a:gd name="T17" fmla="*/ 58 h 106"/>
                <a:gd name="T18" fmla="*/ 103 w 277"/>
                <a:gd name="T19" fmla="*/ 63 h 106"/>
                <a:gd name="T20" fmla="*/ 88 w 277"/>
                <a:gd name="T21" fmla="*/ 69 h 106"/>
                <a:gd name="T22" fmla="*/ 74 w 277"/>
                <a:gd name="T23" fmla="*/ 77 h 106"/>
                <a:gd name="T24" fmla="*/ 59 w 277"/>
                <a:gd name="T25" fmla="*/ 85 h 106"/>
                <a:gd name="T26" fmla="*/ 45 w 277"/>
                <a:gd name="T27" fmla="*/ 95 h 106"/>
                <a:gd name="T28" fmla="*/ 32 w 277"/>
                <a:gd name="T29" fmla="*/ 106 h 106"/>
                <a:gd name="T30" fmla="*/ 27 w 277"/>
                <a:gd name="T31" fmla="*/ 106 h 106"/>
                <a:gd name="T32" fmla="*/ 22 w 277"/>
                <a:gd name="T33" fmla="*/ 106 h 106"/>
                <a:gd name="T34" fmla="*/ 17 w 277"/>
                <a:gd name="T35" fmla="*/ 105 h 106"/>
                <a:gd name="T36" fmla="*/ 12 w 277"/>
                <a:gd name="T37" fmla="*/ 103 h 106"/>
                <a:gd name="T38" fmla="*/ 8 w 277"/>
                <a:gd name="T39" fmla="*/ 101 h 106"/>
                <a:gd name="T40" fmla="*/ 4 w 277"/>
                <a:gd name="T41" fmla="*/ 98 h 106"/>
                <a:gd name="T42" fmla="*/ 2 w 277"/>
                <a:gd name="T43" fmla="*/ 93 h 106"/>
                <a:gd name="T44" fmla="*/ 0 w 277"/>
                <a:gd name="T45" fmla="*/ 88 h 106"/>
                <a:gd name="T46" fmla="*/ 2 w 277"/>
                <a:gd name="T47" fmla="*/ 81 h 106"/>
                <a:gd name="T48" fmla="*/ 5 w 277"/>
                <a:gd name="T49" fmla="*/ 74 h 106"/>
                <a:gd name="T50" fmla="*/ 7 w 277"/>
                <a:gd name="T51" fmla="*/ 68 h 106"/>
                <a:gd name="T52" fmla="*/ 10 w 277"/>
                <a:gd name="T53" fmla="*/ 62 h 106"/>
                <a:gd name="T54" fmla="*/ 18 w 277"/>
                <a:gd name="T55" fmla="*/ 52 h 106"/>
                <a:gd name="T56" fmla="*/ 26 w 277"/>
                <a:gd name="T57" fmla="*/ 43 h 106"/>
                <a:gd name="T58" fmla="*/ 36 w 277"/>
                <a:gd name="T59" fmla="*/ 36 h 106"/>
                <a:gd name="T60" fmla="*/ 47 w 277"/>
                <a:gd name="T61" fmla="*/ 30 h 106"/>
                <a:gd name="T62" fmla="*/ 58 w 277"/>
                <a:gd name="T63" fmla="*/ 25 h 106"/>
                <a:gd name="T64" fmla="*/ 71 w 277"/>
                <a:gd name="T65" fmla="*/ 20 h 106"/>
                <a:gd name="T66" fmla="*/ 84 w 277"/>
                <a:gd name="T67" fmla="*/ 17 h 106"/>
                <a:gd name="T68" fmla="*/ 97 w 277"/>
                <a:gd name="T69" fmla="*/ 14 h 106"/>
                <a:gd name="T70" fmla="*/ 111 w 277"/>
                <a:gd name="T71" fmla="*/ 12 h 106"/>
                <a:gd name="T72" fmla="*/ 125 w 277"/>
                <a:gd name="T73" fmla="*/ 9 h 106"/>
                <a:gd name="T74" fmla="*/ 152 w 277"/>
                <a:gd name="T75" fmla="*/ 4 h 106"/>
                <a:gd name="T76" fmla="*/ 178 w 277"/>
                <a:gd name="T77" fmla="*/ 0 h 106"/>
                <a:gd name="T78" fmla="*/ 184 w 277"/>
                <a:gd name="T79" fmla="*/ 0 h 106"/>
                <a:gd name="T80" fmla="*/ 192 w 277"/>
                <a:gd name="T81" fmla="*/ 0 h 106"/>
                <a:gd name="T82" fmla="*/ 199 w 277"/>
                <a:gd name="T83" fmla="*/ 1 h 106"/>
                <a:gd name="T84" fmla="*/ 206 w 277"/>
                <a:gd name="T85" fmla="*/ 3 h 106"/>
                <a:gd name="T86" fmla="*/ 220 w 277"/>
                <a:gd name="T87" fmla="*/ 8 h 106"/>
                <a:gd name="T88" fmla="*/ 234 w 277"/>
                <a:gd name="T89" fmla="*/ 14 h 106"/>
                <a:gd name="T90" fmla="*/ 247 w 277"/>
                <a:gd name="T91" fmla="*/ 22 h 106"/>
                <a:gd name="T92" fmla="*/ 259 w 277"/>
                <a:gd name="T93" fmla="*/ 31 h 106"/>
                <a:gd name="T94" fmla="*/ 264 w 277"/>
                <a:gd name="T95" fmla="*/ 35 h 106"/>
                <a:gd name="T96" fmla="*/ 269 w 277"/>
                <a:gd name="T97" fmla="*/ 41 h 106"/>
                <a:gd name="T98" fmla="*/ 273 w 277"/>
                <a:gd name="T99" fmla="*/ 46 h 106"/>
                <a:gd name="T100" fmla="*/ 277 w 277"/>
                <a:gd name="T101" fmla="*/ 5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106">
                  <a:moveTo>
                    <a:pt x="277" y="51"/>
                  </a:moveTo>
                  <a:lnTo>
                    <a:pt x="245" y="48"/>
                  </a:lnTo>
                  <a:lnTo>
                    <a:pt x="213" y="47"/>
                  </a:lnTo>
                  <a:lnTo>
                    <a:pt x="197" y="47"/>
                  </a:lnTo>
                  <a:lnTo>
                    <a:pt x="180" y="48"/>
                  </a:lnTo>
                  <a:lnTo>
                    <a:pt x="164" y="49"/>
                  </a:lnTo>
                  <a:lnTo>
                    <a:pt x="149" y="51"/>
                  </a:lnTo>
                  <a:lnTo>
                    <a:pt x="133" y="54"/>
                  </a:lnTo>
                  <a:lnTo>
                    <a:pt x="118" y="58"/>
                  </a:lnTo>
                  <a:lnTo>
                    <a:pt x="103" y="63"/>
                  </a:lnTo>
                  <a:lnTo>
                    <a:pt x="88" y="69"/>
                  </a:lnTo>
                  <a:lnTo>
                    <a:pt x="74" y="77"/>
                  </a:lnTo>
                  <a:lnTo>
                    <a:pt x="59" y="85"/>
                  </a:lnTo>
                  <a:lnTo>
                    <a:pt x="45" y="95"/>
                  </a:lnTo>
                  <a:lnTo>
                    <a:pt x="32" y="106"/>
                  </a:lnTo>
                  <a:lnTo>
                    <a:pt x="27" y="106"/>
                  </a:lnTo>
                  <a:lnTo>
                    <a:pt x="22" y="106"/>
                  </a:lnTo>
                  <a:lnTo>
                    <a:pt x="17" y="105"/>
                  </a:lnTo>
                  <a:lnTo>
                    <a:pt x="12" y="103"/>
                  </a:lnTo>
                  <a:lnTo>
                    <a:pt x="8" y="101"/>
                  </a:lnTo>
                  <a:lnTo>
                    <a:pt x="4" y="98"/>
                  </a:lnTo>
                  <a:lnTo>
                    <a:pt x="2" y="93"/>
                  </a:lnTo>
                  <a:lnTo>
                    <a:pt x="0" y="88"/>
                  </a:lnTo>
                  <a:lnTo>
                    <a:pt x="2" y="81"/>
                  </a:lnTo>
                  <a:lnTo>
                    <a:pt x="5" y="74"/>
                  </a:lnTo>
                  <a:lnTo>
                    <a:pt x="7" y="68"/>
                  </a:lnTo>
                  <a:lnTo>
                    <a:pt x="10" y="62"/>
                  </a:lnTo>
                  <a:lnTo>
                    <a:pt x="18" y="52"/>
                  </a:lnTo>
                  <a:lnTo>
                    <a:pt x="26" y="43"/>
                  </a:lnTo>
                  <a:lnTo>
                    <a:pt x="36" y="36"/>
                  </a:lnTo>
                  <a:lnTo>
                    <a:pt x="47" y="30"/>
                  </a:lnTo>
                  <a:lnTo>
                    <a:pt x="58" y="25"/>
                  </a:lnTo>
                  <a:lnTo>
                    <a:pt x="71" y="20"/>
                  </a:lnTo>
                  <a:lnTo>
                    <a:pt x="84" y="17"/>
                  </a:lnTo>
                  <a:lnTo>
                    <a:pt x="97" y="14"/>
                  </a:lnTo>
                  <a:lnTo>
                    <a:pt x="111" y="12"/>
                  </a:lnTo>
                  <a:lnTo>
                    <a:pt x="125" y="9"/>
                  </a:lnTo>
                  <a:lnTo>
                    <a:pt x="152" y="4"/>
                  </a:lnTo>
                  <a:lnTo>
                    <a:pt x="178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199" y="1"/>
                  </a:lnTo>
                  <a:lnTo>
                    <a:pt x="206" y="3"/>
                  </a:lnTo>
                  <a:lnTo>
                    <a:pt x="220" y="8"/>
                  </a:lnTo>
                  <a:lnTo>
                    <a:pt x="234" y="14"/>
                  </a:lnTo>
                  <a:lnTo>
                    <a:pt x="247" y="22"/>
                  </a:lnTo>
                  <a:lnTo>
                    <a:pt x="259" y="31"/>
                  </a:lnTo>
                  <a:lnTo>
                    <a:pt x="264" y="35"/>
                  </a:lnTo>
                  <a:lnTo>
                    <a:pt x="269" y="41"/>
                  </a:lnTo>
                  <a:lnTo>
                    <a:pt x="273" y="46"/>
                  </a:lnTo>
                  <a:lnTo>
                    <a:pt x="277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7" name="Freeform 51"/>
            <p:cNvSpPr>
              <a:spLocks/>
            </p:cNvSpPr>
            <p:nvPr/>
          </p:nvSpPr>
          <p:spPr bwMode="auto">
            <a:xfrm>
              <a:off x="3298" y="2168"/>
              <a:ext cx="70" cy="99"/>
            </a:xfrm>
            <a:custGeom>
              <a:avLst/>
              <a:gdLst>
                <a:gd name="T0" fmla="*/ 401 w 472"/>
                <a:gd name="T1" fmla="*/ 80 h 602"/>
                <a:gd name="T2" fmla="*/ 415 w 472"/>
                <a:gd name="T3" fmla="*/ 102 h 602"/>
                <a:gd name="T4" fmla="*/ 434 w 472"/>
                <a:gd name="T5" fmla="*/ 136 h 602"/>
                <a:gd name="T6" fmla="*/ 453 w 472"/>
                <a:gd name="T7" fmla="*/ 183 h 602"/>
                <a:gd name="T8" fmla="*/ 466 w 472"/>
                <a:gd name="T9" fmla="*/ 232 h 602"/>
                <a:gd name="T10" fmla="*/ 461 w 472"/>
                <a:gd name="T11" fmla="*/ 300 h 602"/>
                <a:gd name="T12" fmla="*/ 441 w 472"/>
                <a:gd name="T13" fmla="*/ 364 h 602"/>
                <a:gd name="T14" fmla="*/ 424 w 472"/>
                <a:gd name="T15" fmla="*/ 405 h 602"/>
                <a:gd name="T16" fmla="*/ 402 w 472"/>
                <a:gd name="T17" fmla="*/ 444 h 602"/>
                <a:gd name="T18" fmla="*/ 376 w 472"/>
                <a:gd name="T19" fmla="*/ 482 h 602"/>
                <a:gd name="T20" fmla="*/ 346 w 472"/>
                <a:gd name="T21" fmla="*/ 515 h 602"/>
                <a:gd name="T22" fmla="*/ 309 w 472"/>
                <a:gd name="T23" fmla="*/ 545 h 602"/>
                <a:gd name="T24" fmla="*/ 258 w 472"/>
                <a:gd name="T25" fmla="*/ 572 h 602"/>
                <a:gd name="T26" fmla="*/ 212 w 472"/>
                <a:gd name="T27" fmla="*/ 589 h 602"/>
                <a:gd name="T28" fmla="*/ 181 w 472"/>
                <a:gd name="T29" fmla="*/ 597 h 602"/>
                <a:gd name="T30" fmla="*/ 148 w 472"/>
                <a:gd name="T31" fmla="*/ 602 h 602"/>
                <a:gd name="T32" fmla="*/ 116 w 472"/>
                <a:gd name="T33" fmla="*/ 602 h 602"/>
                <a:gd name="T34" fmla="*/ 85 w 472"/>
                <a:gd name="T35" fmla="*/ 596 h 602"/>
                <a:gd name="T36" fmla="*/ 54 w 472"/>
                <a:gd name="T37" fmla="*/ 584 h 602"/>
                <a:gd name="T38" fmla="*/ 22 w 472"/>
                <a:gd name="T39" fmla="*/ 559 h 602"/>
                <a:gd name="T40" fmla="*/ 18 w 472"/>
                <a:gd name="T41" fmla="*/ 562 h 602"/>
                <a:gd name="T42" fmla="*/ 14 w 472"/>
                <a:gd name="T43" fmla="*/ 563 h 602"/>
                <a:gd name="T44" fmla="*/ 6 w 472"/>
                <a:gd name="T45" fmla="*/ 563 h 602"/>
                <a:gd name="T46" fmla="*/ 0 w 472"/>
                <a:gd name="T47" fmla="*/ 516 h 602"/>
                <a:gd name="T48" fmla="*/ 1 w 472"/>
                <a:gd name="T49" fmla="*/ 469 h 602"/>
                <a:gd name="T50" fmla="*/ 8 w 472"/>
                <a:gd name="T51" fmla="*/ 423 h 602"/>
                <a:gd name="T52" fmla="*/ 19 w 472"/>
                <a:gd name="T53" fmla="*/ 378 h 602"/>
                <a:gd name="T54" fmla="*/ 36 w 472"/>
                <a:gd name="T55" fmla="*/ 333 h 602"/>
                <a:gd name="T56" fmla="*/ 58 w 472"/>
                <a:gd name="T57" fmla="*/ 292 h 602"/>
                <a:gd name="T58" fmla="*/ 82 w 472"/>
                <a:gd name="T59" fmla="*/ 251 h 602"/>
                <a:gd name="T60" fmla="*/ 110 w 472"/>
                <a:gd name="T61" fmla="*/ 212 h 602"/>
                <a:gd name="T62" fmla="*/ 133 w 472"/>
                <a:gd name="T63" fmla="*/ 199 h 602"/>
                <a:gd name="T64" fmla="*/ 154 w 472"/>
                <a:gd name="T65" fmla="*/ 181 h 602"/>
                <a:gd name="T66" fmla="*/ 172 w 472"/>
                <a:gd name="T67" fmla="*/ 161 h 602"/>
                <a:gd name="T68" fmla="*/ 184 w 472"/>
                <a:gd name="T69" fmla="*/ 137 h 602"/>
                <a:gd name="T70" fmla="*/ 197 w 472"/>
                <a:gd name="T71" fmla="*/ 131 h 602"/>
                <a:gd name="T72" fmla="*/ 209 w 472"/>
                <a:gd name="T73" fmla="*/ 122 h 602"/>
                <a:gd name="T74" fmla="*/ 228 w 472"/>
                <a:gd name="T75" fmla="*/ 98 h 602"/>
                <a:gd name="T76" fmla="*/ 247 w 472"/>
                <a:gd name="T77" fmla="*/ 75 h 602"/>
                <a:gd name="T78" fmla="*/ 258 w 472"/>
                <a:gd name="T79" fmla="*/ 67 h 602"/>
                <a:gd name="T80" fmla="*/ 271 w 472"/>
                <a:gd name="T81" fmla="*/ 63 h 602"/>
                <a:gd name="T82" fmla="*/ 285 w 472"/>
                <a:gd name="T83" fmla="*/ 44 h 602"/>
                <a:gd name="T84" fmla="*/ 281 w 472"/>
                <a:gd name="T85" fmla="*/ 39 h 602"/>
                <a:gd name="T86" fmla="*/ 273 w 472"/>
                <a:gd name="T87" fmla="*/ 35 h 602"/>
                <a:gd name="T88" fmla="*/ 262 w 472"/>
                <a:gd name="T89" fmla="*/ 32 h 602"/>
                <a:gd name="T90" fmla="*/ 254 w 472"/>
                <a:gd name="T91" fmla="*/ 28 h 602"/>
                <a:gd name="T92" fmla="*/ 250 w 472"/>
                <a:gd name="T93" fmla="*/ 23 h 602"/>
                <a:gd name="T94" fmla="*/ 250 w 472"/>
                <a:gd name="T95" fmla="*/ 12 h 602"/>
                <a:gd name="T96" fmla="*/ 254 w 472"/>
                <a:gd name="T97" fmla="*/ 3 h 602"/>
                <a:gd name="T98" fmla="*/ 261 w 472"/>
                <a:gd name="T99" fmla="*/ 0 h 602"/>
                <a:gd name="T100" fmla="*/ 269 w 472"/>
                <a:gd name="T101" fmla="*/ 1 h 602"/>
                <a:gd name="T102" fmla="*/ 292 w 472"/>
                <a:gd name="T103" fmla="*/ 11 h 602"/>
                <a:gd name="T104" fmla="*/ 329 w 472"/>
                <a:gd name="T105" fmla="*/ 35 h 602"/>
                <a:gd name="T106" fmla="*/ 351 w 472"/>
                <a:gd name="T107" fmla="*/ 57 h 602"/>
                <a:gd name="T108" fmla="*/ 361 w 472"/>
                <a:gd name="T109" fmla="*/ 64 h 602"/>
                <a:gd name="T110" fmla="*/ 373 w 472"/>
                <a:gd name="T111" fmla="*/ 68 h 602"/>
                <a:gd name="T112" fmla="*/ 386 w 472"/>
                <a:gd name="T113" fmla="*/ 7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2" h="602">
                  <a:moveTo>
                    <a:pt x="393" y="70"/>
                  </a:moveTo>
                  <a:lnTo>
                    <a:pt x="401" y="80"/>
                  </a:lnTo>
                  <a:lnTo>
                    <a:pt x="408" y="91"/>
                  </a:lnTo>
                  <a:lnTo>
                    <a:pt x="415" y="102"/>
                  </a:lnTo>
                  <a:lnTo>
                    <a:pt x="423" y="113"/>
                  </a:lnTo>
                  <a:lnTo>
                    <a:pt x="434" y="136"/>
                  </a:lnTo>
                  <a:lnTo>
                    <a:pt x="444" y="159"/>
                  </a:lnTo>
                  <a:lnTo>
                    <a:pt x="453" y="183"/>
                  </a:lnTo>
                  <a:lnTo>
                    <a:pt x="460" y="207"/>
                  </a:lnTo>
                  <a:lnTo>
                    <a:pt x="466" y="232"/>
                  </a:lnTo>
                  <a:lnTo>
                    <a:pt x="472" y="257"/>
                  </a:lnTo>
                  <a:lnTo>
                    <a:pt x="461" y="300"/>
                  </a:lnTo>
                  <a:lnTo>
                    <a:pt x="448" y="342"/>
                  </a:lnTo>
                  <a:lnTo>
                    <a:pt x="441" y="364"/>
                  </a:lnTo>
                  <a:lnTo>
                    <a:pt x="433" y="385"/>
                  </a:lnTo>
                  <a:lnTo>
                    <a:pt x="424" y="405"/>
                  </a:lnTo>
                  <a:lnTo>
                    <a:pt x="413" y="425"/>
                  </a:lnTo>
                  <a:lnTo>
                    <a:pt x="402" y="444"/>
                  </a:lnTo>
                  <a:lnTo>
                    <a:pt x="390" y="463"/>
                  </a:lnTo>
                  <a:lnTo>
                    <a:pt x="376" y="482"/>
                  </a:lnTo>
                  <a:lnTo>
                    <a:pt x="362" y="499"/>
                  </a:lnTo>
                  <a:lnTo>
                    <a:pt x="346" y="515"/>
                  </a:lnTo>
                  <a:lnTo>
                    <a:pt x="328" y="531"/>
                  </a:lnTo>
                  <a:lnTo>
                    <a:pt x="309" y="545"/>
                  </a:lnTo>
                  <a:lnTo>
                    <a:pt x="287" y="559"/>
                  </a:lnTo>
                  <a:lnTo>
                    <a:pt x="258" y="572"/>
                  </a:lnTo>
                  <a:lnTo>
                    <a:pt x="228" y="584"/>
                  </a:lnTo>
                  <a:lnTo>
                    <a:pt x="212" y="589"/>
                  </a:lnTo>
                  <a:lnTo>
                    <a:pt x="197" y="594"/>
                  </a:lnTo>
                  <a:lnTo>
                    <a:pt x="181" y="597"/>
                  </a:lnTo>
                  <a:lnTo>
                    <a:pt x="164" y="600"/>
                  </a:lnTo>
                  <a:lnTo>
                    <a:pt x="148" y="602"/>
                  </a:lnTo>
                  <a:lnTo>
                    <a:pt x="132" y="602"/>
                  </a:lnTo>
                  <a:lnTo>
                    <a:pt x="116" y="602"/>
                  </a:lnTo>
                  <a:lnTo>
                    <a:pt x="101" y="599"/>
                  </a:lnTo>
                  <a:lnTo>
                    <a:pt x="85" y="596"/>
                  </a:lnTo>
                  <a:lnTo>
                    <a:pt x="69" y="591"/>
                  </a:lnTo>
                  <a:lnTo>
                    <a:pt x="54" y="584"/>
                  </a:lnTo>
                  <a:lnTo>
                    <a:pt x="39" y="575"/>
                  </a:lnTo>
                  <a:lnTo>
                    <a:pt x="22" y="559"/>
                  </a:lnTo>
                  <a:lnTo>
                    <a:pt x="20" y="561"/>
                  </a:lnTo>
                  <a:lnTo>
                    <a:pt x="18" y="562"/>
                  </a:lnTo>
                  <a:lnTo>
                    <a:pt x="16" y="563"/>
                  </a:lnTo>
                  <a:lnTo>
                    <a:pt x="14" y="563"/>
                  </a:lnTo>
                  <a:lnTo>
                    <a:pt x="9" y="563"/>
                  </a:lnTo>
                  <a:lnTo>
                    <a:pt x="6" y="563"/>
                  </a:lnTo>
                  <a:lnTo>
                    <a:pt x="2" y="540"/>
                  </a:lnTo>
                  <a:lnTo>
                    <a:pt x="0" y="516"/>
                  </a:lnTo>
                  <a:lnTo>
                    <a:pt x="0" y="493"/>
                  </a:lnTo>
                  <a:lnTo>
                    <a:pt x="1" y="469"/>
                  </a:lnTo>
                  <a:lnTo>
                    <a:pt x="4" y="446"/>
                  </a:lnTo>
                  <a:lnTo>
                    <a:pt x="8" y="423"/>
                  </a:lnTo>
                  <a:lnTo>
                    <a:pt x="13" y="400"/>
                  </a:lnTo>
                  <a:lnTo>
                    <a:pt x="19" y="378"/>
                  </a:lnTo>
                  <a:lnTo>
                    <a:pt x="27" y="356"/>
                  </a:lnTo>
                  <a:lnTo>
                    <a:pt x="36" y="333"/>
                  </a:lnTo>
                  <a:lnTo>
                    <a:pt x="47" y="312"/>
                  </a:lnTo>
                  <a:lnTo>
                    <a:pt x="58" y="292"/>
                  </a:lnTo>
                  <a:lnTo>
                    <a:pt x="69" y="271"/>
                  </a:lnTo>
                  <a:lnTo>
                    <a:pt x="82" y="251"/>
                  </a:lnTo>
                  <a:lnTo>
                    <a:pt x="95" y="232"/>
                  </a:lnTo>
                  <a:lnTo>
                    <a:pt x="110" y="212"/>
                  </a:lnTo>
                  <a:lnTo>
                    <a:pt x="122" y="206"/>
                  </a:lnTo>
                  <a:lnTo>
                    <a:pt x="133" y="199"/>
                  </a:lnTo>
                  <a:lnTo>
                    <a:pt x="144" y="191"/>
                  </a:lnTo>
                  <a:lnTo>
                    <a:pt x="154" y="181"/>
                  </a:lnTo>
                  <a:lnTo>
                    <a:pt x="163" y="172"/>
                  </a:lnTo>
                  <a:lnTo>
                    <a:pt x="172" y="161"/>
                  </a:lnTo>
                  <a:lnTo>
                    <a:pt x="179" y="149"/>
                  </a:lnTo>
                  <a:lnTo>
                    <a:pt x="184" y="137"/>
                  </a:lnTo>
                  <a:lnTo>
                    <a:pt x="191" y="134"/>
                  </a:lnTo>
                  <a:lnTo>
                    <a:pt x="197" y="131"/>
                  </a:lnTo>
                  <a:lnTo>
                    <a:pt x="203" y="126"/>
                  </a:lnTo>
                  <a:lnTo>
                    <a:pt x="209" y="122"/>
                  </a:lnTo>
                  <a:lnTo>
                    <a:pt x="219" y="110"/>
                  </a:lnTo>
                  <a:lnTo>
                    <a:pt x="228" y="98"/>
                  </a:lnTo>
                  <a:lnTo>
                    <a:pt x="237" y="86"/>
                  </a:lnTo>
                  <a:lnTo>
                    <a:pt x="247" y="75"/>
                  </a:lnTo>
                  <a:lnTo>
                    <a:pt x="253" y="71"/>
                  </a:lnTo>
                  <a:lnTo>
                    <a:pt x="258" y="67"/>
                  </a:lnTo>
                  <a:lnTo>
                    <a:pt x="264" y="64"/>
                  </a:lnTo>
                  <a:lnTo>
                    <a:pt x="271" y="63"/>
                  </a:lnTo>
                  <a:lnTo>
                    <a:pt x="287" y="47"/>
                  </a:lnTo>
                  <a:lnTo>
                    <a:pt x="285" y="44"/>
                  </a:lnTo>
                  <a:lnTo>
                    <a:pt x="283" y="41"/>
                  </a:lnTo>
                  <a:lnTo>
                    <a:pt x="281" y="39"/>
                  </a:lnTo>
                  <a:lnTo>
                    <a:pt x="278" y="38"/>
                  </a:lnTo>
                  <a:lnTo>
                    <a:pt x="273" y="35"/>
                  </a:lnTo>
                  <a:lnTo>
                    <a:pt x="267" y="34"/>
                  </a:lnTo>
                  <a:lnTo>
                    <a:pt x="262" y="32"/>
                  </a:lnTo>
                  <a:lnTo>
                    <a:pt x="257" y="30"/>
                  </a:lnTo>
                  <a:lnTo>
                    <a:pt x="254" y="28"/>
                  </a:lnTo>
                  <a:lnTo>
                    <a:pt x="252" y="26"/>
                  </a:lnTo>
                  <a:lnTo>
                    <a:pt x="250" y="23"/>
                  </a:lnTo>
                  <a:lnTo>
                    <a:pt x="248" y="19"/>
                  </a:lnTo>
                  <a:lnTo>
                    <a:pt x="250" y="12"/>
                  </a:lnTo>
                  <a:lnTo>
                    <a:pt x="252" y="7"/>
                  </a:lnTo>
                  <a:lnTo>
                    <a:pt x="254" y="3"/>
                  </a:lnTo>
                  <a:lnTo>
                    <a:pt x="257" y="1"/>
                  </a:lnTo>
                  <a:lnTo>
                    <a:pt x="261" y="0"/>
                  </a:lnTo>
                  <a:lnTo>
                    <a:pt x="264" y="0"/>
                  </a:lnTo>
                  <a:lnTo>
                    <a:pt x="269" y="1"/>
                  </a:lnTo>
                  <a:lnTo>
                    <a:pt x="273" y="2"/>
                  </a:lnTo>
                  <a:lnTo>
                    <a:pt x="292" y="11"/>
                  </a:lnTo>
                  <a:lnTo>
                    <a:pt x="311" y="19"/>
                  </a:lnTo>
                  <a:lnTo>
                    <a:pt x="329" y="35"/>
                  </a:lnTo>
                  <a:lnTo>
                    <a:pt x="347" y="53"/>
                  </a:lnTo>
                  <a:lnTo>
                    <a:pt x="351" y="57"/>
                  </a:lnTo>
                  <a:lnTo>
                    <a:pt x="356" y="60"/>
                  </a:lnTo>
                  <a:lnTo>
                    <a:pt x="361" y="64"/>
                  </a:lnTo>
                  <a:lnTo>
                    <a:pt x="367" y="66"/>
                  </a:lnTo>
                  <a:lnTo>
                    <a:pt x="373" y="68"/>
                  </a:lnTo>
                  <a:lnTo>
                    <a:pt x="379" y="69"/>
                  </a:lnTo>
                  <a:lnTo>
                    <a:pt x="386" y="70"/>
                  </a:lnTo>
                  <a:lnTo>
                    <a:pt x="393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8" name="Freeform 52"/>
            <p:cNvSpPr>
              <a:spLocks/>
            </p:cNvSpPr>
            <p:nvPr/>
          </p:nvSpPr>
          <p:spPr bwMode="auto">
            <a:xfrm>
              <a:off x="3303" y="2190"/>
              <a:ext cx="54" cy="70"/>
            </a:xfrm>
            <a:custGeom>
              <a:avLst/>
              <a:gdLst>
                <a:gd name="T0" fmla="*/ 331 w 361"/>
                <a:gd name="T1" fmla="*/ 280 h 419"/>
                <a:gd name="T2" fmla="*/ 303 w 361"/>
                <a:gd name="T3" fmla="*/ 315 h 419"/>
                <a:gd name="T4" fmla="*/ 271 w 361"/>
                <a:gd name="T5" fmla="*/ 347 h 419"/>
                <a:gd name="T6" fmla="*/ 234 w 361"/>
                <a:gd name="T7" fmla="*/ 373 h 419"/>
                <a:gd name="T8" fmla="*/ 196 w 361"/>
                <a:gd name="T9" fmla="*/ 393 h 419"/>
                <a:gd name="T10" fmla="*/ 155 w 361"/>
                <a:gd name="T11" fmla="*/ 408 h 419"/>
                <a:gd name="T12" fmla="*/ 113 w 361"/>
                <a:gd name="T13" fmla="*/ 417 h 419"/>
                <a:gd name="T14" fmla="*/ 71 w 361"/>
                <a:gd name="T15" fmla="*/ 419 h 419"/>
                <a:gd name="T16" fmla="*/ 44 w 361"/>
                <a:gd name="T17" fmla="*/ 417 h 419"/>
                <a:gd name="T18" fmla="*/ 34 w 361"/>
                <a:gd name="T19" fmla="*/ 412 h 419"/>
                <a:gd name="T20" fmla="*/ 26 w 361"/>
                <a:gd name="T21" fmla="*/ 401 h 419"/>
                <a:gd name="T22" fmla="*/ 19 w 361"/>
                <a:gd name="T23" fmla="*/ 382 h 419"/>
                <a:gd name="T24" fmla="*/ 12 w 361"/>
                <a:gd name="T25" fmla="*/ 369 h 419"/>
                <a:gd name="T26" fmla="*/ 5 w 361"/>
                <a:gd name="T27" fmla="*/ 363 h 419"/>
                <a:gd name="T28" fmla="*/ 5 w 361"/>
                <a:gd name="T29" fmla="*/ 323 h 419"/>
                <a:gd name="T30" fmla="*/ 16 w 361"/>
                <a:gd name="T31" fmla="*/ 271 h 419"/>
                <a:gd name="T32" fmla="*/ 26 w 361"/>
                <a:gd name="T33" fmla="*/ 237 h 419"/>
                <a:gd name="T34" fmla="*/ 39 w 361"/>
                <a:gd name="T35" fmla="*/ 204 h 419"/>
                <a:gd name="T36" fmla="*/ 55 w 361"/>
                <a:gd name="T37" fmla="*/ 172 h 419"/>
                <a:gd name="T38" fmla="*/ 74 w 361"/>
                <a:gd name="T39" fmla="*/ 142 h 419"/>
                <a:gd name="T40" fmla="*/ 97 w 361"/>
                <a:gd name="T41" fmla="*/ 114 h 419"/>
                <a:gd name="T42" fmla="*/ 108 w 361"/>
                <a:gd name="T43" fmla="*/ 108 h 419"/>
                <a:gd name="T44" fmla="*/ 106 w 361"/>
                <a:gd name="T45" fmla="*/ 131 h 419"/>
                <a:gd name="T46" fmla="*/ 107 w 361"/>
                <a:gd name="T47" fmla="*/ 149 h 419"/>
                <a:gd name="T48" fmla="*/ 111 w 361"/>
                <a:gd name="T49" fmla="*/ 160 h 419"/>
                <a:gd name="T50" fmla="*/ 118 w 361"/>
                <a:gd name="T51" fmla="*/ 169 h 419"/>
                <a:gd name="T52" fmla="*/ 131 w 361"/>
                <a:gd name="T53" fmla="*/ 173 h 419"/>
                <a:gd name="T54" fmla="*/ 148 w 361"/>
                <a:gd name="T55" fmla="*/ 172 h 419"/>
                <a:gd name="T56" fmla="*/ 168 w 361"/>
                <a:gd name="T57" fmla="*/ 167 h 419"/>
                <a:gd name="T58" fmla="*/ 186 w 361"/>
                <a:gd name="T59" fmla="*/ 157 h 419"/>
                <a:gd name="T60" fmla="*/ 203 w 361"/>
                <a:gd name="T61" fmla="*/ 144 h 419"/>
                <a:gd name="T62" fmla="*/ 225 w 361"/>
                <a:gd name="T63" fmla="*/ 119 h 419"/>
                <a:gd name="T64" fmla="*/ 250 w 361"/>
                <a:gd name="T65" fmla="*/ 83 h 419"/>
                <a:gd name="T66" fmla="*/ 259 w 361"/>
                <a:gd name="T67" fmla="*/ 52 h 419"/>
                <a:gd name="T68" fmla="*/ 260 w 361"/>
                <a:gd name="T69" fmla="*/ 34 h 419"/>
                <a:gd name="T70" fmla="*/ 263 w 361"/>
                <a:gd name="T71" fmla="*/ 25 h 419"/>
                <a:gd name="T72" fmla="*/ 269 w 361"/>
                <a:gd name="T73" fmla="*/ 17 h 419"/>
                <a:gd name="T74" fmla="*/ 277 w 361"/>
                <a:gd name="T75" fmla="*/ 11 h 419"/>
                <a:gd name="T76" fmla="*/ 294 w 361"/>
                <a:gd name="T77" fmla="*/ 4 h 419"/>
                <a:gd name="T78" fmla="*/ 323 w 361"/>
                <a:gd name="T79" fmla="*/ 14 h 419"/>
                <a:gd name="T80" fmla="*/ 341 w 361"/>
                <a:gd name="T81" fmla="*/ 43 h 419"/>
                <a:gd name="T82" fmla="*/ 353 w 361"/>
                <a:gd name="T83" fmla="*/ 73 h 419"/>
                <a:gd name="T84" fmla="*/ 360 w 361"/>
                <a:gd name="T85" fmla="*/ 106 h 419"/>
                <a:gd name="T86" fmla="*/ 361 w 361"/>
                <a:gd name="T87" fmla="*/ 139 h 419"/>
                <a:gd name="T88" fmla="*/ 359 w 361"/>
                <a:gd name="T89" fmla="*/ 173 h 419"/>
                <a:gd name="T90" fmla="*/ 351 w 361"/>
                <a:gd name="T91" fmla="*/ 22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1" h="419">
                  <a:moveTo>
                    <a:pt x="343" y="261"/>
                  </a:moveTo>
                  <a:lnTo>
                    <a:pt x="331" y="280"/>
                  </a:lnTo>
                  <a:lnTo>
                    <a:pt x="318" y="298"/>
                  </a:lnTo>
                  <a:lnTo>
                    <a:pt x="303" y="315"/>
                  </a:lnTo>
                  <a:lnTo>
                    <a:pt x="288" y="331"/>
                  </a:lnTo>
                  <a:lnTo>
                    <a:pt x="271" y="347"/>
                  </a:lnTo>
                  <a:lnTo>
                    <a:pt x="254" y="361"/>
                  </a:lnTo>
                  <a:lnTo>
                    <a:pt x="234" y="373"/>
                  </a:lnTo>
                  <a:lnTo>
                    <a:pt x="215" y="384"/>
                  </a:lnTo>
                  <a:lnTo>
                    <a:pt x="196" y="393"/>
                  </a:lnTo>
                  <a:lnTo>
                    <a:pt x="176" y="401"/>
                  </a:lnTo>
                  <a:lnTo>
                    <a:pt x="155" y="408"/>
                  </a:lnTo>
                  <a:lnTo>
                    <a:pt x="134" y="413"/>
                  </a:lnTo>
                  <a:lnTo>
                    <a:pt x="113" y="417"/>
                  </a:lnTo>
                  <a:lnTo>
                    <a:pt x="92" y="419"/>
                  </a:lnTo>
                  <a:lnTo>
                    <a:pt x="71" y="419"/>
                  </a:lnTo>
                  <a:lnTo>
                    <a:pt x="50" y="418"/>
                  </a:lnTo>
                  <a:lnTo>
                    <a:pt x="44" y="417"/>
                  </a:lnTo>
                  <a:lnTo>
                    <a:pt x="39" y="415"/>
                  </a:lnTo>
                  <a:lnTo>
                    <a:pt x="34" y="412"/>
                  </a:lnTo>
                  <a:lnTo>
                    <a:pt x="31" y="409"/>
                  </a:lnTo>
                  <a:lnTo>
                    <a:pt x="26" y="401"/>
                  </a:lnTo>
                  <a:lnTo>
                    <a:pt x="22" y="392"/>
                  </a:lnTo>
                  <a:lnTo>
                    <a:pt x="19" y="382"/>
                  </a:lnTo>
                  <a:lnTo>
                    <a:pt x="15" y="373"/>
                  </a:lnTo>
                  <a:lnTo>
                    <a:pt x="12" y="369"/>
                  </a:lnTo>
                  <a:lnTo>
                    <a:pt x="9" y="365"/>
                  </a:lnTo>
                  <a:lnTo>
                    <a:pt x="5" y="363"/>
                  </a:lnTo>
                  <a:lnTo>
                    <a:pt x="0" y="360"/>
                  </a:lnTo>
                  <a:lnTo>
                    <a:pt x="5" y="323"/>
                  </a:lnTo>
                  <a:lnTo>
                    <a:pt x="12" y="288"/>
                  </a:lnTo>
                  <a:lnTo>
                    <a:pt x="16" y="271"/>
                  </a:lnTo>
                  <a:lnTo>
                    <a:pt x="21" y="254"/>
                  </a:lnTo>
                  <a:lnTo>
                    <a:pt x="26" y="237"/>
                  </a:lnTo>
                  <a:lnTo>
                    <a:pt x="32" y="221"/>
                  </a:lnTo>
                  <a:lnTo>
                    <a:pt x="39" y="204"/>
                  </a:lnTo>
                  <a:lnTo>
                    <a:pt x="47" y="188"/>
                  </a:lnTo>
                  <a:lnTo>
                    <a:pt x="55" y="172"/>
                  </a:lnTo>
                  <a:lnTo>
                    <a:pt x="64" y="157"/>
                  </a:lnTo>
                  <a:lnTo>
                    <a:pt x="74" y="142"/>
                  </a:lnTo>
                  <a:lnTo>
                    <a:pt x="85" y="128"/>
                  </a:lnTo>
                  <a:lnTo>
                    <a:pt x="97" y="114"/>
                  </a:lnTo>
                  <a:lnTo>
                    <a:pt x="110" y="100"/>
                  </a:lnTo>
                  <a:lnTo>
                    <a:pt x="108" y="108"/>
                  </a:lnTo>
                  <a:lnTo>
                    <a:pt x="107" y="118"/>
                  </a:lnTo>
                  <a:lnTo>
                    <a:pt x="106" y="131"/>
                  </a:lnTo>
                  <a:lnTo>
                    <a:pt x="106" y="143"/>
                  </a:lnTo>
                  <a:lnTo>
                    <a:pt x="107" y="149"/>
                  </a:lnTo>
                  <a:lnTo>
                    <a:pt x="109" y="155"/>
                  </a:lnTo>
                  <a:lnTo>
                    <a:pt x="111" y="160"/>
                  </a:lnTo>
                  <a:lnTo>
                    <a:pt x="114" y="165"/>
                  </a:lnTo>
                  <a:lnTo>
                    <a:pt x="118" y="169"/>
                  </a:lnTo>
                  <a:lnTo>
                    <a:pt x="123" y="171"/>
                  </a:lnTo>
                  <a:lnTo>
                    <a:pt x="131" y="173"/>
                  </a:lnTo>
                  <a:lnTo>
                    <a:pt x="138" y="173"/>
                  </a:lnTo>
                  <a:lnTo>
                    <a:pt x="148" y="172"/>
                  </a:lnTo>
                  <a:lnTo>
                    <a:pt x="158" y="170"/>
                  </a:lnTo>
                  <a:lnTo>
                    <a:pt x="168" y="167"/>
                  </a:lnTo>
                  <a:lnTo>
                    <a:pt x="177" y="162"/>
                  </a:lnTo>
                  <a:lnTo>
                    <a:pt x="186" y="157"/>
                  </a:lnTo>
                  <a:lnTo>
                    <a:pt x="194" y="151"/>
                  </a:lnTo>
                  <a:lnTo>
                    <a:pt x="203" y="144"/>
                  </a:lnTo>
                  <a:lnTo>
                    <a:pt x="211" y="136"/>
                  </a:lnTo>
                  <a:lnTo>
                    <a:pt x="225" y="119"/>
                  </a:lnTo>
                  <a:lnTo>
                    <a:pt x="238" y="102"/>
                  </a:lnTo>
                  <a:lnTo>
                    <a:pt x="250" y="83"/>
                  </a:lnTo>
                  <a:lnTo>
                    <a:pt x="260" y="67"/>
                  </a:lnTo>
                  <a:lnTo>
                    <a:pt x="259" y="52"/>
                  </a:lnTo>
                  <a:lnTo>
                    <a:pt x="259" y="39"/>
                  </a:lnTo>
                  <a:lnTo>
                    <a:pt x="260" y="34"/>
                  </a:lnTo>
                  <a:lnTo>
                    <a:pt x="262" y="29"/>
                  </a:lnTo>
                  <a:lnTo>
                    <a:pt x="263" y="25"/>
                  </a:lnTo>
                  <a:lnTo>
                    <a:pt x="266" y="21"/>
                  </a:lnTo>
                  <a:lnTo>
                    <a:pt x="269" y="17"/>
                  </a:lnTo>
                  <a:lnTo>
                    <a:pt x="272" y="14"/>
                  </a:lnTo>
                  <a:lnTo>
                    <a:pt x="277" y="11"/>
                  </a:lnTo>
                  <a:lnTo>
                    <a:pt x="282" y="9"/>
                  </a:lnTo>
                  <a:lnTo>
                    <a:pt x="294" y="4"/>
                  </a:lnTo>
                  <a:lnTo>
                    <a:pt x="311" y="0"/>
                  </a:lnTo>
                  <a:lnTo>
                    <a:pt x="323" y="14"/>
                  </a:lnTo>
                  <a:lnTo>
                    <a:pt x="333" y="28"/>
                  </a:lnTo>
                  <a:lnTo>
                    <a:pt x="341" y="43"/>
                  </a:lnTo>
                  <a:lnTo>
                    <a:pt x="348" y="58"/>
                  </a:lnTo>
                  <a:lnTo>
                    <a:pt x="353" y="73"/>
                  </a:lnTo>
                  <a:lnTo>
                    <a:pt x="357" y="90"/>
                  </a:lnTo>
                  <a:lnTo>
                    <a:pt x="360" y="106"/>
                  </a:lnTo>
                  <a:lnTo>
                    <a:pt x="361" y="122"/>
                  </a:lnTo>
                  <a:lnTo>
                    <a:pt x="361" y="139"/>
                  </a:lnTo>
                  <a:lnTo>
                    <a:pt x="361" y="156"/>
                  </a:lnTo>
                  <a:lnTo>
                    <a:pt x="359" y="173"/>
                  </a:lnTo>
                  <a:lnTo>
                    <a:pt x="357" y="190"/>
                  </a:lnTo>
                  <a:lnTo>
                    <a:pt x="351" y="226"/>
                  </a:lnTo>
                  <a:lnTo>
                    <a:pt x="343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9" name="Freeform 53"/>
            <p:cNvSpPr>
              <a:spLocks/>
            </p:cNvSpPr>
            <p:nvPr/>
          </p:nvSpPr>
          <p:spPr bwMode="auto">
            <a:xfrm>
              <a:off x="3384" y="2221"/>
              <a:ext cx="37" cy="63"/>
            </a:xfrm>
            <a:custGeom>
              <a:avLst/>
              <a:gdLst>
                <a:gd name="T0" fmla="*/ 170 w 252"/>
                <a:gd name="T1" fmla="*/ 312 h 385"/>
                <a:gd name="T2" fmla="*/ 153 w 252"/>
                <a:gd name="T3" fmla="*/ 331 h 385"/>
                <a:gd name="T4" fmla="*/ 133 w 252"/>
                <a:gd name="T5" fmla="*/ 345 h 385"/>
                <a:gd name="T6" fmla="*/ 112 w 252"/>
                <a:gd name="T7" fmla="*/ 355 h 385"/>
                <a:gd name="T8" fmla="*/ 77 w 252"/>
                <a:gd name="T9" fmla="*/ 366 h 385"/>
                <a:gd name="T10" fmla="*/ 31 w 252"/>
                <a:gd name="T11" fmla="*/ 378 h 385"/>
                <a:gd name="T12" fmla="*/ 7 w 252"/>
                <a:gd name="T13" fmla="*/ 356 h 385"/>
                <a:gd name="T14" fmla="*/ 2 w 252"/>
                <a:gd name="T15" fmla="*/ 299 h 385"/>
                <a:gd name="T16" fmla="*/ 0 w 252"/>
                <a:gd name="T17" fmla="*/ 256 h 385"/>
                <a:gd name="T18" fmla="*/ 3 w 252"/>
                <a:gd name="T19" fmla="*/ 229 h 385"/>
                <a:gd name="T20" fmla="*/ 9 w 252"/>
                <a:gd name="T21" fmla="*/ 202 h 385"/>
                <a:gd name="T22" fmla="*/ 21 w 252"/>
                <a:gd name="T23" fmla="*/ 176 h 385"/>
                <a:gd name="T24" fmla="*/ 34 w 252"/>
                <a:gd name="T25" fmla="*/ 172 h 385"/>
                <a:gd name="T26" fmla="*/ 47 w 252"/>
                <a:gd name="T27" fmla="*/ 192 h 385"/>
                <a:gd name="T28" fmla="*/ 58 w 252"/>
                <a:gd name="T29" fmla="*/ 205 h 385"/>
                <a:gd name="T30" fmla="*/ 67 w 252"/>
                <a:gd name="T31" fmla="*/ 211 h 385"/>
                <a:gd name="T32" fmla="*/ 77 w 252"/>
                <a:gd name="T33" fmla="*/ 212 h 385"/>
                <a:gd name="T34" fmla="*/ 90 w 252"/>
                <a:gd name="T35" fmla="*/ 209 h 385"/>
                <a:gd name="T36" fmla="*/ 106 w 252"/>
                <a:gd name="T37" fmla="*/ 202 h 385"/>
                <a:gd name="T38" fmla="*/ 125 w 252"/>
                <a:gd name="T39" fmla="*/ 191 h 385"/>
                <a:gd name="T40" fmla="*/ 142 w 252"/>
                <a:gd name="T41" fmla="*/ 176 h 385"/>
                <a:gd name="T42" fmla="*/ 157 w 252"/>
                <a:gd name="T43" fmla="*/ 160 h 385"/>
                <a:gd name="T44" fmla="*/ 165 w 252"/>
                <a:gd name="T45" fmla="*/ 142 h 385"/>
                <a:gd name="T46" fmla="*/ 167 w 252"/>
                <a:gd name="T47" fmla="*/ 129 h 385"/>
                <a:gd name="T48" fmla="*/ 164 w 252"/>
                <a:gd name="T49" fmla="*/ 117 h 385"/>
                <a:gd name="T50" fmla="*/ 158 w 252"/>
                <a:gd name="T51" fmla="*/ 107 h 385"/>
                <a:gd name="T52" fmla="*/ 136 w 252"/>
                <a:gd name="T53" fmla="*/ 86 h 385"/>
                <a:gd name="T54" fmla="*/ 123 w 252"/>
                <a:gd name="T55" fmla="*/ 60 h 385"/>
                <a:gd name="T56" fmla="*/ 133 w 252"/>
                <a:gd name="T57" fmla="*/ 48 h 385"/>
                <a:gd name="T58" fmla="*/ 150 w 252"/>
                <a:gd name="T59" fmla="*/ 33 h 385"/>
                <a:gd name="T60" fmla="*/ 190 w 252"/>
                <a:gd name="T61" fmla="*/ 13 h 385"/>
                <a:gd name="T62" fmla="*/ 225 w 252"/>
                <a:gd name="T63" fmla="*/ 8 h 385"/>
                <a:gd name="T64" fmla="*/ 236 w 252"/>
                <a:gd name="T65" fmla="*/ 25 h 385"/>
                <a:gd name="T66" fmla="*/ 243 w 252"/>
                <a:gd name="T67" fmla="*/ 43 h 385"/>
                <a:gd name="T68" fmla="*/ 248 w 252"/>
                <a:gd name="T69" fmla="*/ 61 h 385"/>
                <a:gd name="T70" fmla="*/ 251 w 252"/>
                <a:gd name="T71" fmla="*/ 80 h 385"/>
                <a:gd name="T72" fmla="*/ 251 w 252"/>
                <a:gd name="T73" fmla="*/ 99 h 385"/>
                <a:gd name="T74" fmla="*/ 249 w 252"/>
                <a:gd name="T75" fmla="*/ 129 h 385"/>
                <a:gd name="T76" fmla="*/ 239 w 252"/>
                <a:gd name="T77" fmla="*/ 170 h 385"/>
                <a:gd name="T78" fmla="*/ 225 w 252"/>
                <a:gd name="T79" fmla="*/ 210 h 385"/>
                <a:gd name="T80" fmla="*/ 197 w 252"/>
                <a:gd name="T81" fmla="*/ 26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385">
                  <a:moveTo>
                    <a:pt x="179" y="301"/>
                  </a:moveTo>
                  <a:lnTo>
                    <a:pt x="170" y="312"/>
                  </a:lnTo>
                  <a:lnTo>
                    <a:pt x="162" y="322"/>
                  </a:lnTo>
                  <a:lnTo>
                    <a:pt x="153" y="331"/>
                  </a:lnTo>
                  <a:lnTo>
                    <a:pt x="143" y="338"/>
                  </a:lnTo>
                  <a:lnTo>
                    <a:pt x="133" y="345"/>
                  </a:lnTo>
                  <a:lnTo>
                    <a:pt x="123" y="350"/>
                  </a:lnTo>
                  <a:lnTo>
                    <a:pt x="112" y="355"/>
                  </a:lnTo>
                  <a:lnTo>
                    <a:pt x="101" y="359"/>
                  </a:lnTo>
                  <a:lnTo>
                    <a:pt x="77" y="366"/>
                  </a:lnTo>
                  <a:lnTo>
                    <a:pt x="54" y="372"/>
                  </a:lnTo>
                  <a:lnTo>
                    <a:pt x="31" y="378"/>
                  </a:lnTo>
                  <a:lnTo>
                    <a:pt x="8" y="385"/>
                  </a:lnTo>
                  <a:lnTo>
                    <a:pt x="7" y="356"/>
                  </a:lnTo>
                  <a:lnTo>
                    <a:pt x="5" y="327"/>
                  </a:lnTo>
                  <a:lnTo>
                    <a:pt x="2" y="299"/>
                  </a:lnTo>
                  <a:lnTo>
                    <a:pt x="0" y="270"/>
                  </a:lnTo>
                  <a:lnTo>
                    <a:pt x="0" y="256"/>
                  </a:lnTo>
                  <a:lnTo>
                    <a:pt x="1" y="243"/>
                  </a:lnTo>
                  <a:lnTo>
                    <a:pt x="3" y="229"/>
                  </a:lnTo>
                  <a:lnTo>
                    <a:pt x="5" y="216"/>
                  </a:lnTo>
                  <a:lnTo>
                    <a:pt x="9" y="202"/>
                  </a:lnTo>
                  <a:lnTo>
                    <a:pt x="14" y="189"/>
                  </a:lnTo>
                  <a:lnTo>
                    <a:pt x="21" y="176"/>
                  </a:lnTo>
                  <a:lnTo>
                    <a:pt x="29" y="162"/>
                  </a:lnTo>
                  <a:lnTo>
                    <a:pt x="34" y="172"/>
                  </a:lnTo>
                  <a:lnTo>
                    <a:pt x="40" y="182"/>
                  </a:lnTo>
                  <a:lnTo>
                    <a:pt x="47" y="192"/>
                  </a:lnTo>
                  <a:lnTo>
                    <a:pt x="54" y="201"/>
                  </a:lnTo>
                  <a:lnTo>
                    <a:pt x="58" y="205"/>
                  </a:lnTo>
                  <a:lnTo>
                    <a:pt x="63" y="208"/>
                  </a:lnTo>
                  <a:lnTo>
                    <a:pt x="67" y="211"/>
                  </a:lnTo>
                  <a:lnTo>
                    <a:pt x="72" y="212"/>
                  </a:lnTo>
                  <a:lnTo>
                    <a:pt x="77" y="212"/>
                  </a:lnTo>
                  <a:lnTo>
                    <a:pt x="83" y="212"/>
                  </a:lnTo>
                  <a:lnTo>
                    <a:pt x="90" y="209"/>
                  </a:lnTo>
                  <a:lnTo>
                    <a:pt x="96" y="206"/>
                  </a:lnTo>
                  <a:lnTo>
                    <a:pt x="106" y="202"/>
                  </a:lnTo>
                  <a:lnTo>
                    <a:pt x="115" y="197"/>
                  </a:lnTo>
                  <a:lnTo>
                    <a:pt x="125" y="191"/>
                  </a:lnTo>
                  <a:lnTo>
                    <a:pt x="134" y="184"/>
                  </a:lnTo>
                  <a:lnTo>
                    <a:pt x="142" y="176"/>
                  </a:lnTo>
                  <a:lnTo>
                    <a:pt x="150" y="168"/>
                  </a:lnTo>
                  <a:lnTo>
                    <a:pt x="157" y="160"/>
                  </a:lnTo>
                  <a:lnTo>
                    <a:pt x="163" y="150"/>
                  </a:lnTo>
                  <a:lnTo>
                    <a:pt x="165" y="142"/>
                  </a:lnTo>
                  <a:lnTo>
                    <a:pt x="167" y="135"/>
                  </a:lnTo>
                  <a:lnTo>
                    <a:pt x="167" y="129"/>
                  </a:lnTo>
                  <a:lnTo>
                    <a:pt x="166" y="123"/>
                  </a:lnTo>
                  <a:lnTo>
                    <a:pt x="164" y="117"/>
                  </a:lnTo>
                  <a:lnTo>
                    <a:pt x="162" y="112"/>
                  </a:lnTo>
                  <a:lnTo>
                    <a:pt x="158" y="107"/>
                  </a:lnTo>
                  <a:lnTo>
                    <a:pt x="154" y="103"/>
                  </a:lnTo>
                  <a:lnTo>
                    <a:pt x="136" y="86"/>
                  </a:lnTo>
                  <a:lnTo>
                    <a:pt x="119" y="68"/>
                  </a:lnTo>
                  <a:lnTo>
                    <a:pt x="123" y="60"/>
                  </a:lnTo>
                  <a:lnTo>
                    <a:pt x="128" y="54"/>
                  </a:lnTo>
                  <a:lnTo>
                    <a:pt x="133" y="48"/>
                  </a:lnTo>
                  <a:lnTo>
                    <a:pt x="138" y="42"/>
                  </a:lnTo>
                  <a:lnTo>
                    <a:pt x="150" y="33"/>
                  </a:lnTo>
                  <a:lnTo>
                    <a:pt x="163" y="25"/>
                  </a:lnTo>
                  <a:lnTo>
                    <a:pt x="190" y="13"/>
                  </a:lnTo>
                  <a:lnTo>
                    <a:pt x="218" y="0"/>
                  </a:lnTo>
                  <a:lnTo>
                    <a:pt x="225" y="8"/>
                  </a:lnTo>
                  <a:lnTo>
                    <a:pt x="231" y="16"/>
                  </a:lnTo>
                  <a:lnTo>
                    <a:pt x="236" y="25"/>
                  </a:lnTo>
                  <a:lnTo>
                    <a:pt x="240" y="34"/>
                  </a:lnTo>
                  <a:lnTo>
                    <a:pt x="243" y="43"/>
                  </a:lnTo>
                  <a:lnTo>
                    <a:pt x="246" y="52"/>
                  </a:lnTo>
                  <a:lnTo>
                    <a:pt x="248" y="61"/>
                  </a:lnTo>
                  <a:lnTo>
                    <a:pt x="250" y="71"/>
                  </a:lnTo>
                  <a:lnTo>
                    <a:pt x="251" y="80"/>
                  </a:lnTo>
                  <a:lnTo>
                    <a:pt x="252" y="90"/>
                  </a:lnTo>
                  <a:lnTo>
                    <a:pt x="251" y="99"/>
                  </a:lnTo>
                  <a:lnTo>
                    <a:pt x="251" y="109"/>
                  </a:lnTo>
                  <a:lnTo>
                    <a:pt x="249" y="129"/>
                  </a:lnTo>
                  <a:lnTo>
                    <a:pt x="244" y="149"/>
                  </a:lnTo>
                  <a:lnTo>
                    <a:pt x="239" y="170"/>
                  </a:lnTo>
                  <a:lnTo>
                    <a:pt x="232" y="190"/>
                  </a:lnTo>
                  <a:lnTo>
                    <a:pt x="225" y="210"/>
                  </a:lnTo>
                  <a:lnTo>
                    <a:pt x="216" y="229"/>
                  </a:lnTo>
                  <a:lnTo>
                    <a:pt x="197" y="266"/>
                  </a:lnTo>
                  <a:lnTo>
                    <a:pt x="179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0" name="Freeform 54"/>
            <p:cNvSpPr>
              <a:spLocks/>
            </p:cNvSpPr>
            <p:nvPr/>
          </p:nvSpPr>
          <p:spPr bwMode="auto">
            <a:xfrm>
              <a:off x="3424" y="2225"/>
              <a:ext cx="16" cy="36"/>
            </a:xfrm>
            <a:custGeom>
              <a:avLst/>
              <a:gdLst>
                <a:gd name="T0" fmla="*/ 0 w 107"/>
                <a:gd name="T1" fmla="*/ 212 h 212"/>
                <a:gd name="T2" fmla="*/ 6 w 107"/>
                <a:gd name="T3" fmla="*/ 194 h 212"/>
                <a:gd name="T4" fmla="*/ 12 w 107"/>
                <a:gd name="T5" fmla="*/ 173 h 212"/>
                <a:gd name="T6" fmla="*/ 19 w 107"/>
                <a:gd name="T7" fmla="*/ 147 h 212"/>
                <a:gd name="T8" fmla="*/ 26 w 107"/>
                <a:gd name="T9" fmla="*/ 119 h 212"/>
                <a:gd name="T10" fmla="*/ 29 w 107"/>
                <a:gd name="T11" fmla="*/ 104 h 212"/>
                <a:gd name="T12" fmla="*/ 31 w 107"/>
                <a:gd name="T13" fmla="*/ 90 h 212"/>
                <a:gd name="T14" fmla="*/ 33 w 107"/>
                <a:gd name="T15" fmla="*/ 75 h 212"/>
                <a:gd name="T16" fmla="*/ 34 w 107"/>
                <a:gd name="T17" fmla="*/ 60 h 212"/>
                <a:gd name="T18" fmla="*/ 34 w 107"/>
                <a:gd name="T19" fmla="*/ 45 h 212"/>
                <a:gd name="T20" fmla="*/ 33 w 107"/>
                <a:gd name="T21" fmla="*/ 30 h 212"/>
                <a:gd name="T22" fmla="*/ 31 w 107"/>
                <a:gd name="T23" fmla="*/ 15 h 212"/>
                <a:gd name="T24" fmla="*/ 28 w 107"/>
                <a:gd name="T25" fmla="*/ 0 h 212"/>
                <a:gd name="T26" fmla="*/ 107 w 107"/>
                <a:gd name="T27" fmla="*/ 58 h 212"/>
                <a:gd name="T28" fmla="*/ 0 w 107"/>
                <a:gd name="T2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212">
                  <a:moveTo>
                    <a:pt x="0" y="212"/>
                  </a:moveTo>
                  <a:lnTo>
                    <a:pt x="6" y="194"/>
                  </a:lnTo>
                  <a:lnTo>
                    <a:pt x="12" y="173"/>
                  </a:lnTo>
                  <a:lnTo>
                    <a:pt x="19" y="147"/>
                  </a:lnTo>
                  <a:lnTo>
                    <a:pt x="26" y="119"/>
                  </a:lnTo>
                  <a:lnTo>
                    <a:pt x="29" y="104"/>
                  </a:lnTo>
                  <a:lnTo>
                    <a:pt x="31" y="90"/>
                  </a:lnTo>
                  <a:lnTo>
                    <a:pt x="33" y="75"/>
                  </a:lnTo>
                  <a:lnTo>
                    <a:pt x="34" y="60"/>
                  </a:lnTo>
                  <a:lnTo>
                    <a:pt x="34" y="45"/>
                  </a:lnTo>
                  <a:lnTo>
                    <a:pt x="33" y="30"/>
                  </a:lnTo>
                  <a:lnTo>
                    <a:pt x="31" y="15"/>
                  </a:lnTo>
                  <a:lnTo>
                    <a:pt x="28" y="0"/>
                  </a:lnTo>
                  <a:lnTo>
                    <a:pt x="107" y="58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1" name="Freeform 55"/>
            <p:cNvSpPr>
              <a:spLocks/>
            </p:cNvSpPr>
            <p:nvPr/>
          </p:nvSpPr>
          <p:spPr bwMode="auto">
            <a:xfrm>
              <a:off x="3597" y="2231"/>
              <a:ext cx="155" cy="178"/>
            </a:xfrm>
            <a:custGeom>
              <a:avLst/>
              <a:gdLst>
                <a:gd name="T0" fmla="*/ 466 w 1057"/>
                <a:gd name="T1" fmla="*/ 157 h 1081"/>
                <a:gd name="T2" fmla="*/ 461 w 1057"/>
                <a:gd name="T3" fmla="*/ 178 h 1081"/>
                <a:gd name="T4" fmla="*/ 462 w 1057"/>
                <a:gd name="T5" fmla="*/ 215 h 1081"/>
                <a:gd name="T6" fmla="*/ 459 w 1057"/>
                <a:gd name="T7" fmla="*/ 233 h 1081"/>
                <a:gd name="T8" fmla="*/ 443 w 1057"/>
                <a:gd name="T9" fmla="*/ 286 h 1081"/>
                <a:gd name="T10" fmla="*/ 435 w 1057"/>
                <a:gd name="T11" fmla="*/ 360 h 1081"/>
                <a:gd name="T12" fmla="*/ 441 w 1057"/>
                <a:gd name="T13" fmla="*/ 426 h 1081"/>
                <a:gd name="T14" fmla="*/ 448 w 1057"/>
                <a:gd name="T15" fmla="*/ 445 h 1081"/>
                <a:gd name="T16" fmla="*/ 467 w 1057"/>
                <a:gd name="T17" fmla="*/ 469 h 1081"/>
                <a:gd name="T18" fmla="*/ 498 w 1057"/>
                <a:gd name="T19" fmla="*/ 487 h 1081"/>
                <a:gd name="T20" fmla="*/ 535 w 1057"/>
                <a:gd name="T21" fmla="*/ 493 h 1081"/>
                <a:gd name="T22" fmla="*/ 575 w 1057"/>
                <a:gd name="T23" fmla="*/ 491 h 1081"/>
                <a:gd name="T24" fmla="*/ 611 w 1057"/>
                <a:gd name="T25" fmla="*/ 482 h 1081"/>
                <a:gd name="T26" fmla="*/ 662 w 1057"/>
                <a:gd name="T27" fmla="*/ 467 h 1081"/>
                <a:gd name="T28" fmla="*/ 710 w 1057"/>
                <a:gd name="T29" fmla="*/ 445 h 1081"/>
                <a:gd name="T30" fmla="*/ 754 w 1057"/>
                <a:gd name="T31" fmla="*/ 417 h 1081"/>
                <a:gd name="T32" fmla="*/ 798 w 1057"/>
                <a:gd name="T33" fmla="*/ 384 h 1081"/>
                <a:gd name="T34" fmla="*/ 903 w 1057"/>
                <a:gd name="T35" fmla="*/ 282 h 1081"/>
                <a:gd name="T36" fmla="*/ 1004 w 1057"/>
                <a:gd name="T37" fmla="*/ 178 h 1081"/>
                <a:gd name="T38" fmla="*/ 1043 w 1057"/>
                <a:gd name="T39" fmla="*/ 191 h 1081"/>
                <a:gd name="T40" fmla="*/ 994 w 1057"/>
                <a:gd name="T41" fmla="*/ 370 h 1081"/>
                <a:gd name="T42" fmla="*/ 930 w 1057"/>
                <a:gd name="T43" fmla="*/ 550 h 1081"/>
                <a:gd name="T44" fmla="*/ 852 w 1057"/>
                <a:gd name="T45" fmla="*/ 732 h 1081"/>
                <a:gd name="T46" fmla="*/ 766 w 1057"/>
                <a:gd name="T47" fmla="*/ 910 h 1081"/>
                <a:gd name="T48" fmla="*/ 674 w 1057"/>
                <a:gd name="T49" fmla="*/ 1081 h 1081"/>
                <a:gd name="T50" fmla="*/ 550 w 1057"/>
                <a:gd name="T51" fmla="*/ 1016 h 1081"/>
                <a:gd name="T52" fmla="*/ 435 w 1057"/>
                <a:gd name="T53" fmla="*/ 996 h 1081"/>
                <a:gd name="T54" fmla="*/ 316 w 1057"/>
                <a:gd name="T55" fmla="*/ 985 h 1081"/>
                <a:gd name="T56" fmla="*/ 195 w 1057"/>
                <a:gd name="T57" fmla="*/ 984 h 1081"/>
                <a:gd name="T58" fmla="*/ 77 w 1057"/>
                <a:gd name="T59" fmla="*/ 993 h 1081"/>
                <a:gd name="T60" fmla="*/ 3 w 1057"/>
                <a:gd name="T61" fmla="*/ 978 h 1081"/>
                <a:gd name="T62" fmla="*/ 22 w 1057"/>
                <a:gd name="T63" fmla="*/ 890 h 1081"/>
                <a:gd name="T64" fmla="*/ 50 w 1057"/>
                <a:gd name="T65" fmla="*/ 800 h 1081"/>
                <a:gd name="T66" fmla="*/ 105 w 1057"/>
                <a:gd name="T67" fmla="*/ 648 h 1081"/>
                <a:gd name="T68" fmla="*/ 168 w 1057"/>
                <a:gd name="T69" fmla="*/ 495 h 1081"/>
                <a:gd name="T70" fmla="*/ 218 w 1057"/>
                <a:gd name="T71" fmla="*/ 391 h 1081"/>
                <a:gd name="T72" fmla="*/ 299 w 1057"/>
                <a:gd name="T73" fmla="*/ 217 h 1081"/>
                <a:gd name="T74" fmla="*/ 355 w 1057"/>
                <a:gd name="T75" fmla="*/ 119 h 1081"/>
                <a:gd name="T76" fmla="*/ 410 w 1057"/>
                <a:gd name="T77" fmla="*/ 42 h 1081"/>
                <a:gd name="T78" fmla="*/ 450 w 1057"/>
                <a:gd name="T79" fmla="*/ 0 h 1081"/>
                <a:gd name="T80" fmla="*/ 467 w 1057"/>
                <a:gd name="T81" fmla="*/ 22 h 1081"/>
                <a:gd name="T82" fmla="*/ 479 w 1057"/>
                <a:gd name="T83" fmla="*/ 48 h 1081"/>
                <a:gd name="T84" fmla="*/ 484 w 1057"/>
                <a:gd name="T85" fmla="*/ 79 h 1081"/>
                <a:gd name="T86" fmla="*/ 483 w 1057"/>
                <a:gd name="T87" fmla="*/ 111 h 1081"/>
                <a:gd name="T88" fmla="*/ 476 w 1057"/>
                <a:gd name="T89" fmla="*/ 14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7" h="1081">
                  <a:moveTo>
                    <a:pt x="473" y="150"/>
                  </a:moveTo>
                  <a:lnTo>
                    <a:pt x="469" y="153"/>
                  </a:lnTo>
                  <a:lnTo>
                    <a:pt x="466" y="157"/>
                  </a:lnTo>
                  <a:lnTo>
                    <a:pt x="464" y="162"/>
                  </a:lnTo>
                  <a:lnTo>
                    <a:pt x="463" y="167"/>
                  </a:lnTo>
                  <a:lnTo>
                    <a:pt x="461" y="178"/>
                  </a:lnTo>
                  <a:lnTo>
                    <a:pt x="461" y="190"/>
                  </a:lnTo>
                  <a:lnTo>
                    <a:pt x="462" y="202"/>
                  </a:lnTo>
                  <a:lnTo>
                    <a:pt x="462" y="215"/>
                  </a:lnTo>
                  <a:lnTo>
                    <a:pt x="461" y="222"/>
                  </a:lnTo>
                  <a:lnTo>
                    <a:pt x="461" y="227"/>
                  </a:lnTo>
                  <a:lnTo>
                    <a:pt x="459" y="233"/>
                  </a:lnTo>
                  <a:lnTo>
                    <a:pt x="457" y="238"/>
                  </a:lnTo>
                  <a:lnTo>
                    <a:pt x="449" y="262"/>
                  </a:lnTo>
                  <a:lnTo>
                    <a:pt x="443" y="286"/>
                  </a:lnTo>
                  <a:lnTo>
                    <a:pt x="439" y="311"/>
                  </a:lnTo>
                  <a:lnTo>
                    <a:pt x="436" y="335"/>
                  </a:lnTo>
                  <a:lnTo>
                    <a:pt x="435" y="360"/>
                  </a:lnTo>
                  <a:lnTo>
                    <a:pt x="435" y="383"/>
                  </a:lnTo>
                  <a:lnTo>
                    <a:pt x="437" y="405"/>
                  </a:lnTo>
                  <a:lnTo>
                    <a:pt x="441" y="426"/>
                  </a:lnTo>
                  <a:lnTo>
                    <a:pt x="443" y="433"/>
                  </a:lnTo>
                  <a:lnTo>
                    <a:pt x="445" y="439"/>
                  </a:lnTo>
                  <a:lnTo>
                    <a:pt x="448" y="445"/>
                  </a:lnTo>
                  <a:lnTo>
                    <a:pt x="451" y="451"/>
                  </a:lnTo>
                  <a:lnTo>
                    <a:pt x="458" y="460"/>
                  </a:lnTo>
                  <a:lnTo>
                    <a:pt x="467" y="469"/>
                  </a:lnTo>
                  <a:lnTo>
                    <a:pt x="476" y="477"/>
                  </a:lnTo>
                  <a:lnTo>
                    <a:pt x="487" y="482"/>
                  </a:lnTo>
                  <a:lnTo>
                    <a:pt x="498" y="487"/>
                  </a:lnTo>
                  <a:lnTo>
                    <a:pt x="510" y="490"/>
                  </a:lnTo>
                  <a:lnTo>
                    <a:pt x="522" y="492"/>
                  </a:lnTo>
                  <a:lnTo>
                    <a:pt x="535" y="493"/>
                  </a:lnTo>
                  <a:lnTo>
                    <a:pt x="549" y="493"/>
                  </a:lnTo>
                  <a:lnTo>
                    <a:pt x="562" y="493"/>
                  </a:lnTo>
                  <a:lnTo>
                    <a:pt x="575" y="491"/>
                  </a:lnTo>
                  <a:lnTo>
                    <a:pt x="588" y="489"/>
                  </a:lnTo>
                  <a:lnTo>
                    <a:pt x="600" y="486"/>
                  </a:lnTo>
                  <a:lnTo>
                    <a:pt x="611" y="482"/>
                  </a:lnTo>
                  <a:lnTo>
                    <a:pt x="628" y="478"/>
                  </a:lnTo>
                  <a:lnTo>
                    <a:pt x="645" y="474"/>
                  </a:lnTo>
                  <a:lnTo>
                    <a:pt x="662" y="467"/>
                  </a:lnTo>
                  <a:lnTo>
                    <a:pt x="679" y="460"/>
                  </a:lnTo>
                  <a:lnTo>
                    <a:pt x="694" y="453"/>
                  </a:lnTo>
                  <a:lnTo>
                    <a:pt x="710" y="445"/>
                  </a:lnTo>
                  <a:lnTo>
                    <a:pt x="725" y="436"/>
                  </a:lnTo>
                  <a:lnTo>
                    <a:pt x="740" y="427"/>
                  </a:lnTo>
                  <a:lnTo>
                    <a:pt x="754" y="417"/>
                  </a:lnTo>
                  <a:lnTo>
                    <a:pt x="769" y="407"/>
                  </a:lnTo>
                  <a:lnTo>
                    <a:pt x="783" y="396"/>
                  </a:lnTo>
                  <a:lnTo>
                    <a:pt x="798" y="384"/>
                  </a:lnTo>
                  <a:lnTo>
                    <a:pt x="825" y="360"/>
                  </a:lnTo>
                  <a:lnTo>
                    <a:pt x="851" y="334"/>
                  </a:lnTo>
                  <a:lnTo>
                    <a:pt x="903" y="282"/>
                  </a:lnTo>
                  <a:lnTo>
                    <a:pt x="954" y="229"/>
                  </a:lnTo>
                  <a:lnTo>
                    <a:pt x="979" y="202"/>
                  </a:lnTo>
                  <a:lnTo>
                    <a:pt x="1004" y="178"/>
                  </a:lnTo>
                  <a:lnTo>
                    <a:pt x="1030" y="155"/>
                  </a:lnTo>
                  <a:lnTo>
                    <a:pt x="1057" y="134"/>
                  </a:lnTo>
                  <a:lnTo>
                    <a:pt x="1043" y="191"/>
                  </a:lnTo>
                  <a:lnTo>
                    <a:pt x="1029" y="250"/>
                  </a:lnTo>
                  <a:lnTo>
                    <a:pt x="1012" y="309"/>
                  </a:lnTo>
                  <a:lnTo>
                    <a:pt x="994" y="370"/>
                  </a:lnTo>
                  <a:lnTo>
                    <a:pt x="974" y="429"/>
                  </a:lnTo>
                  <a:lnTo>
                    <a:pt x="952" y="490"/>
                  </a:lnTo>
                  <a:lnTo>
                    <a:pt x="930" y="550"/>
                  </a:lnTo>
                  <a:lnTo>
                    <a:pt x="904" y="611"/>
                  </a:lnTo>
                  <a:lnTo>
                    <a:pt x="879" y="671"/>
                  </a:lnTo>
                  <a:lnTo>
                    <a:pt x="852" y="732"/>
                  </a:lnTo>
                  <a:lnTo>
                    <a:pt x="825" y="792"/>
                  </a:lnTo>
                  <a:lnTo>
                    <a:pt x="796" y="852"/>
                  </a:lnTo>
                  <a:lnTo>
                    <a:pt x="766" y="910"/>
                  </a:lnTo>
                  <a:lnTo>
                    <a:pt x="736" y="968"/>
                  </a:lnTo>
                  <a:lnTo>
                    <a:pt x="705" y="1025"/>
                  </a:lnTo>
                  <a:lnTo>
                    <a:pt x="674" y="1081"/>
                  </a:lnTo>
                  <a:lnTo>
                    <a:pt x="623" y="1033"/>
                  </a:lnTo>
                  <a:lnTo>
                    <a:pt x="587" y="1024"/>
                  </a:lnTo>
                  <a:lnTo>
                    <a:pt x="550" y="1016"/>
                  </a:lnTo>
                  <a:lnTo>
                    <a:pt x="512" y="1008"/>
                  </a:lnTo>
                  <a:lnTo>
                    <a:pt x="474" y="1002"/>
                  </a:lnTo>
                  <a:lnTo>
                    <a:pt x="435" y="996"/>
                  </a:lnTo>
                  <a:lnTo>
                    <a:pt x="395" y="991"/>
                  </a:lnTo>
                  <a:lnTo>
                    <a:pt x="356" y="988"/>
                  </a:lnTo>
                  <a:lnTo>
                    <a:pt x="316" y="985"/>
                  </a:lnTo>
                  <a:lnTo>
                    <a:pt x="275" y="983"/>
                  </a:lnTo>
                  <a:lnTo>
                    <a:pt x="235" y="983"/>
                  </a:lnTo>
                  <a:lnTo>
                    <a:pt x="195" y="984"/>
                  </a:lnTo>
                  <a:lnTo>
                    <a:pt x="155" y="986"/>
                  </a:lnTo>
                  <a:lnTo>
                    <a:pt x="116" y="989"/>
                  </a:lnTo>
                  <a:lnTo>
                    <a:pt x="77" y="993"/>
                  </a:lnTo>
                  <a:lnTo>
                    <a:pt x="38" y="999"/>
                  </a:lnTo>
                  <a:lnTo>
                    <a:pt x="0" y="1006"/>
                  </a:lnTo>
                  <a:lnTo>
                    <a:pt x="3" y="978"/>
                  </a:lnTo>
                  <a:lnTo>
                    <a:pt x="8" y="948"/>
                  </a:lnTo>
                  <a:lnTo>
                    <a:pt x="15" y="919"/>
                  </a:lnTo>
                  <a:lnTo>
                    <a:pt x="22" y="890"/>
                  </a:lnTo>
                  <a:lnTo>
                    <a:pt x="30" y="860"/>
                  </a:lnTo>
                  <a:lnTo>
                    <a:pt x="40" y="829"/>
                  </a:lnTo>
                  <a:lnTo>
                    <a:pt x="50" y="800"/>
                  </a:lnTo>
                  <a:lnTo>
                    <a:pt x="61" y="769"/>
                  </a:lnTo>
                  <a:lnTo>
                    <a:pt x="83" y="708"/>
                  </a:lnTo>
                  <a:lnTo>
                    <a:pt x="105" y="648"/>
                  </a:lnTo>
                  <a:lnTo>
                    <a:pt x="128" y="587"/>
                  </a:lnTo>
                  <a:lnTo>
                    <a:pt x="149" y="528"/>
                  </a:lnTo>
                  <a:lnTo>
                    <a:pt x="168" y="495"/>
                  </a:lnTo>
                  <a:lnTo>
                    <a:pt x="186" y="460"/>
                  </a:lnTo>
                  <a:lnTo>
                    <a:pt x="202" y="426"/>
                  </a:lnTo>
                  <a:lnTo>
                    <a:pt x="218" y="391"/>
                  </a:lnTo>
                  <a:lnTo>
                    <a:pt x="249" y="321"/>
                  </a:lnTo>
                  <a:lnTo>
                    <a:pt x="281" y="252"/>
                  </a:lnTo>
                  <a:lnTo>
                    <a:pt x="299" y="217"/>
                  </a:lnTo>
                  <a:lnTo>
                    <a:pt x="316" y="184"/>
                  </a:lnTo>
                  <a:lnTo>
                    <a:pt x="335" y="151"/>
                  </a:lnTo>
                  <a:lnTo>
                    <a:pt x="355" y="119"/>
                  </a:lnTo>
                  <a:lnTo>
                    <a:pt x="376" y="87"/>
                  </a:lnTo>
                  <a:lnTo>
                    <a:pt x="398" y="57"/>
                  </a:lnTo>
                  <a:lnTo>
                    <a:pt x="410" y="42"/>
                  </a:lnTo>
                  <a:lnTo>
                    <a:pt x="424" y="28"/>
                  </a:lnTo>
                  <a:lnTo>
                    <a:pt x="436" y="14"/>
                  </a:lnTo>
                  <a:lnTo>
                    <a:pt x="450" y="0"/>
                  </a:lnTo>
                  <a:lnTo>
                    <a:pt x="456" y="6"/>
                  </a:lnTo>
                  <a:lnTo>
                    <a:pt x="462" y="14"/>
                  </a:lnTo>
                  <a:lnTo>
                    <a:pt x="467" y="22"/>
                  </a:lnTo>
                  <a:lnTo>
                    <a:pt x="472" y="30"/>
                  </a:lnTo>
                  <a:lnTo>
                    <a:pt x="476" y="39"/>
                  </a:lnTo>
                  <a:lnTo>
                    <a:pt x="479" y="48"/>
                  </a:lnTo>
                  <a:lnTo>
                    <a:pt x="481" y="58"/>
                  </a:lnTo>
                  <a:lnTo>
                    <a:pt x="483" y="68"/>
                  </a:lnTo>
                  <a:lnTo>
                    <a:pt x="484" y="79"/>
                  </a:lnTo>
                  <a:lnTo>
                    <a:pt x="484" y="89"/>
                  </a:lnTo>
                  <a:lnTo>
                    <a:pt x="484" y="100"/>
                  </a:lnTo>
                  <a:lnTo>
                    <a:pt x="483" y="111"/>
                  </a:lnTo>
                  <a:lnTo>
                    <a:pt x="481" y="121"/>
                  </a:lnTo>
                  <a:lnTo>
                    <a:pt x="479" y="131"/>
                  </a:lnTo>
                  <a:lnTo>
                    <a:pt x="476" y="141"/>
                  </a:lnTo>
                  <a:lnTo>
                    <a:pt x="473" y="150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2" name="Freeform 56"/>
            <p:cNvSpPr>
              <a:spLocks/>
            </p:cNvSpPr>
            <p:nvPr/>
          </p:nvSpPr>
          <p:spPr bwMode="auto">
            <a:xfrm>
              <a:off x="3036" y="2240"/>
              <a:ext cx="551" cy="556"/>
            </a:xfrm>
            <a:custGeom>
              <a:avLst/>
              <a:gdLst>
                <a:gd name="T0" fmla="*/ 3532 w 3756"/>
                <a:gd name="T1" fmla="*/ 462 h 3364"/>
                <a:gd name="T2" fmla="*/ 3317 w 3756"/>
                <a:gd name="T3" fmla="*/ 975 h 3364"/>
                <a:gd name="T4" fmla="*/ 3038 w 3756"/>
                <a:gd name="T5" fmla="*/ 1618 h 3364"/>
                <a:gd name="T6" fmla="*/ 2896 w 3756"/>
                <a:gd name="T7" fmla="*/ 2169 h 3364"/>
                <a:gd name="T8" fmla="*/ 2834 w 3756"/>
                <a:gd name="T9" fmla="*/ 2244 h 3364"/>
                <a:gd name="T10" fmla="*/ 2377 w 3756"/>
                <a:gd name="T11" fmla="*/ 2571 h 3364"/>
                <a:gd name="T12" fmla="*/ 2031 w 3756"/>
                <a:gd name="T13" fmla="*/ 2760 h 3364"/>
                <a:gd name="T14" fmla="*/ 1656 w 3756"/>
                <a:gd name="T15" fmla="*/ 2873 h 3364"/>
                <a:gd name="T16" fmla="*/ 1411 w 3756"/>
                <a:gd name="T17" fmla="*/ 2984 h 3364"/>
                <a:gd name="T18" fmla="*/ 1209 w 3756"/>
                <a:gd name="T19" fmla="*/ 3215 h 3364"/>
                <a:gd name="T20" fmla="*/ 1020 w 3756"/>
                <a:gd name="T21" fmla="*/ 3350 h 3364"/>
                <a:gd name="T22" fmla="*/ 877 w 3756"/>
                <a:gd name="T23" fmla="*/ 3334 h 3364"/>
                <a:gd name="T24" fmla="*/ 807 w 3756"/>
                <a:gd name="T25" fmla="*/ 3291 h 3364"/>
                <a:gd name="T26" fmla="*/ 771 w 3756"/>
                <a:gd name="T27" fmla="*/ 3243 h 3364"/>
                <a:gd name="T28" fmla="*/ 829 w 3756"/>
                <a:gd name="T29" fmla="*/ 3009 h 3364"/>
                <a:gd name="T30" fmla="*/ 894 w 3756"/>
                <a:gd name="T31" fmla="*/ 2906 h 3364"/>
                <a:gd name="T32" fmla="*/ 975 w 3756"/>
                <a:gd name="T33" fmla="*/ 2892 h 3364"/>
                <a:gd name="T34" fmla="*/ 968 w 3756"/>
                <a:gd name="T35" fmla="*/ 3060 h 3364"/>
                <a:gd name="T36" fmla="*/ 973 w 3756"/>
                <a:gd name="T37" fmla="*/ 3159 h 3364"/>
                <a:gd name="T38" fmla="*/ 1038 w 3756"/>
                <a:gd name="T39" fmla="*/ 3193 h 3364"/>
                <a:gd name="T40" fmla="*/ 1029 w 3756"/>
                <a:gd name="T41" fmla="*/ 3109 h 3364"/>
                <a:gd name="T42" fmla="*/ 1059 w 3756"/>
                <a:gd name="T43" fmla="*/ 2896 h 3364"/>
                <a:gd name="T44" fmla="*/ 1024 w 3756"/>
                <a:gd name="T45" fmla="*/ 2803 h 3364"/>
                <a:gd name="T46" fmla="*/ 913 w 3756"/>
                <a:gd name="T47" fmla="*/ 2776 h 3364"/>
                <a:gd name="T48" fmla="*/ 806 w 3756"/>
                <a:gd name="T49" fmla="*/ 2856 h 3364"/>
                <a:gd name="T50" fmla="*/ 715 w 3756"/>
                <a:gd name="T51" fmla="*/ 2714 h 3364"/>
                <a:gd name="T52" fmla="*/ 624 w 3756"/>
                <a:gd name="T53" fmla="*/ 2718 h 3364"/>
                <a:gd name="T54" fmla="*/ 421 w 3756"/>
                <a:gd name="T55" fmla="*/ 2652 h 3364"/>
                <a:gd name="T56" fmla="*/ 345 w 3756"/>
                <a:gd name="T57" fmla="*/ 2655 h 3364"/>
                <a:gd name="T58" fmla="*/ 238 w 3756"/>
                <a:gd name="T59" fmla="*/ 2795 h 3364"/>
                <a:gd name="T60" fmla="*/ 96 w 3756"/>
                <a:gd name="T61" fmla="*/ 2877 h 3364"/>
                <a:gd name="T62" fmla="*/ 7 w 3756"/>
                <a:gd name="T63" fmla="*/ 2814 h 3364"/>
                <a:gd name="T64" fmla="*/ 33 w 3756"/>
                <a:gd name="T65" fmla="*/ 2693 h 3364"/>
                <a:gd name="T66" fmla="*/ 186 w 3756"/>
                <a:gd name="T67" fmla="*/ 2596 h 3364"/>
                <a:gd name="T68" fmla="*/ 467 w 3756"/>
                <a:gd name="T69" fmla="*/ 2555 h 3364"/>
                <a:gd name="T70" fmla="*/ 705 w 3756"/>
                <a:gd name="T71" fmla="*/ 2510 h 3364"/>
                <a:gd name="T72" fmla="*/ 881 w 3756"/>
                <a:gd name="T73" fmla="*/ 2426 h 3364"/>
                <a:gd name="T74" fmla="*/ 927 w 3756"/>
                <a:gd name="T75" fmla="*/ 2301 h 3364"/>
                <a:gd name="T76" fmla="*/ 898 w 3756"/>
                <a:gd name="T77" fmla="*/ 2238 h 3364"/>
                <a:gd name="T78" fmla="*/ 840 w 3756"/>
                <a:gd name="T79" fmla="*/ 2238 h 3364"/>
                <a:gd name="T80" fmla="*/ 689 w 3756"/>
                <a:gd name="T81" fmla="*/ 2189 h 3364"/>
                <a:gd name="T82" fmla="*/ 656 w 3756"/>
                <a:gd name="T83" fmla="*/ 2124 h 3364"/>
                <a:gd name="T84" fmla="*/ 763 w 3756"/>
                <a:gd name="T85" fmla="*/ 2084 h 3364"/>
                <a:gd name="T86" fmla="*/ 878 w 3756"/>
                <a:gd name="T87" fmla="*/ 2051 h 3364"/>
                <a:gd name="T88" fmla="*/ 1004 w 3756"/>
                <a:gd name="T89" fmla="*/ 2014 h 3364"/>
                <a:gd name="T90" fmla="*/ 1101 w 3756"/>
                <a:gd name="T91" fmla="*/ 2043 h 3364"/>
                <a:gd name="T92" fmla="*/ 1226 w 3756"/>
                <a:gd name="T93" fmla="*/ 2234 h 3364"/>
                <a:gd name="T94" fmla="*/ 1409 w 3756"/>
                <a:gd name="T95" fmla="*/ 2248 h 3364"/>
                <a:gd name="T96" fmla="*/ 1595 w 3756"/>
                <a:gd name="T97" fmla="*/ 2332 h 3364"/>
                <a:gd name="T98" fmla="*/ 1607 w 3756"/>
                <a:gd name="T99" fmla="*/ 2375 h 3364"/>
                <a:gd name="T100" fmla="*/ 1614 w 3756"/>
                <a:gd name="T101" fmla="*/ 2409 h 3364"/>
                <a:gd name="T102" fmla="*/ 1665 w 3756"/>
                <a:gd name="T103" fmla="*/ 2433 h 3364"/>
                <a:gd name="T104" fmla="*/ 1672 w 3756"/>
                <a:gd name="T105" fmla="*/ 2345 h 3364"/>
                <a:gd name="T106" fmla="*/ 2100 w 3756"/>
                <a:gd name="T107" fmla="*/ 2049 h 3364"/>
                <a:gd name="T108" fmla="*/ 2488 w 3756"/>
                <a:gd name="T109" fmla="*/ 1708 h 3364"/>
                <a:gd name="T110" fmla="*/ 2773 w 3756"/>
                <a:gd name="T111" fmla="*/ 1292 h 3364"/>
                <a:gd name="T112" fmla="*/ 2901 w 3756"/>
                <a:gd name="T113" fmla="*/ 906 h 3364"/>
                <a:gd name="T114" fmla="*/ 3037 w 3756"/>
                <a:gd name="T115" fmla="*/ 442 h 3364"/>
                <a:gd name="T116" fmla="*/ 3189 w 3756"/>
                <a:gd name="T117" fmla="*/ 205 h 3364"/>
                <a:gd name="T118" fmla="*/ 3381 w 3756"/>
                <a:gd name="T119" fmla="*/ 60 h 3364"/>
                <a:gd name="T120" fmla="*/ 3618 w 3756"/>
                <a:gd name="T121" fmla="*/ 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6" h="3364">
                  <a:moveTo>
                    <a:pt x="3756" y="4"/>
                  </a:moveTo>
                  <a:lnTo>
                    <a:pt x="3740" y="43"/>
                  </a:lnTo>
                  <a:lnTo>
                    <a:pt x="3723" y="81"/>
                  </a:lnTo>
                  <a:lnTo>
                    <a:pt x="3704" y="119"/>
                  </a:lnTo>
                  <a:lnTo>
                    <a:pt x="3685" y="156"/>
                  </a:lnTo>
                  <a:lnTo>
                    <a:pt x="3647" y="233"/>
                  </a:lnTo>
                  <a:lnTo>
                    <a:pt x="3608" y="309"/>
                  </a:lnTo>
                  <a:lnTo>
                    <a:pt x="3569" y="385"/>
                  </a:lnTo>
                  <a:lnTo>
                    <a:pt x="3532" y="462"/>
                  </a:lnTo>
                  <a:lnTo>
                    <a:pt x="3515" y="500"/>
                  </a:lnTo>
                  <a:lnTo>
                    <a:pt x="3498" y="538"/>
                  </a:lnTo>
                  <a:lnTo>
                    <a:pt x="3483" y="577"/>
                  </a:lnTo>
                  <a:lnTo>
                    <a:pt x="3467" y="616"/>
                  </a:lnTo>
                  <a:lnTo>
                    <a:pt x="3440" y="689"/>
                  </a:lnTo>
                  <a:lnTo>
                    <a:pt x="3411" y="761"/>
                  </a:lnTo>
                  <a:lnTo>
                    <a:pt x="3381" y="833"/>
                  </a:lnTo>
                  <a:lnTo>
                    <a:pt x="3349" y="903"/>
                  </a:lnTo>
                  <a:lnTo>
                    <a:pt x="3317" y="975"/>
                  </a:lnTo>
                  <a:lnTo>
                    <a:pt x="3284" y="1046"/>
                  </a:lnTo>
                  <a:lnTo>
                    <a:pt x="3252" y="1116"/>
                  </a:lnTo>
                  <a:lnTo>
                    <a:pt x="3219" y="1188"/>
                  </a:lnTo>
                  <a:lnTo>
                    <a:pt x="3186" y="1258"/>
                  </a:lnTo>
                  <a:lnTo>
                    <a:pt x="3154" y="1329"/>
                  </a:lnTo>
                  <a:lnTo>
                    <a:pt x="3124" y="1400"/>
                  </a:lnTo>
                  <a:lnTo>
                    <a:pt x="3094" y="1473"/>
                  </a:lnTo>
                  <a:lnTo>
                    <a:pt x="3065" y="1545"/>
                  </a:lnTo>
                  <a:lnTo>
                    <a:pt x="3038" y="1618"/>
                  </a:lnTo>
                  <a:lnTo>
                    <a:pt x="3025" y="1655"/>
                  </a:lnTo>
                  <a:lnTo>
                    <a:pt x="3013" y="1693"/>
                  </a:lnTo>
                  <a:lnTo>
                    <a:pt x="3002" y="1730"/>
                  </a:lnTo>
                  <a:lnTo>
                    <a:pt x="2991" y="1767"/>
                  </a:lnTo>
                  <a:lnTo>
                    <a:pt x="2916" y="2170"/>
                  </a:lnTo>
                  <a:lnTo>
                    <a:pt x="2911" y="2169"/>
                  </a:lnTo>
                  <a:lnTo>
                    <a:pt x="2906" y="2168"/>
                  </a:lnTo>
                  <a:lnTo>
                    <a:pt x="2901" y="2168"/>
                  </a:lnTo>
                  <a:lnTo>
                    <a:pt x="2896" y="2169"/>
                  </a:lnTo>
                  <a:lnTo>
                    <a:pt x="2888" y="2171"/>
                  </a:lnTo>
                  <a:lnTo>
                    <a:pt x="2881" y="2175"/>
                  </a:lnTo>
                  <a:lnTo>
                    <a:pt x="2875" y="2181"/>
                  </a:lnTo>
                  <a:lnTo>
                    <a:pt x="2869" y="2188"/>
                  </a:lnTo>
                  <a:lnTo>
                    <a:pt x="2864" y="2195"/>
                  </a:lnTo>
                  <a:lnTo>
                    <a:pt x="2860" y="2203"/>
                  </a:lnTo>
                  <a:lnTo>
                    <a:pt x="2851" y="2220"/>
                  </a:lnTo>
                  <a:lnTo>
                    <a:pt x="2841" y="2236"/>
                  </a:lnTo>
                  <a:lnTo>
                    <a:pt x="2834" y="2244"/>
                  </a:lnTo>
                  <a:lnTo>
                    <a:pt x="2828" y="2251"/>
                  </a:lnTo>
                  <a:lnTo>
                    <a:pt x="2821" y="2256"/>
                  </a:lnTo>
                  <a:lnTo>
                    <a:pt x="2812" y="2260"/>
                  </a:lnTo>
                  <a:lnTo>
                    <a:pt x="2741" y="2314"/>
                  </a:lnTo>
                  <a:lnTo>
                    <a:pt x="2669" y="2366"/>
                  </a:lnTo>
                  <a:lnTo>
                    <a:pt x="2598" y="2419"/>
                  </a:lnTo>
                  <a:lnTo>
                    <a:pt x="2525" y="2471"/>
                  </a:lnTo>
                  <a:lnTo>
                    <a:pt x="2451" y="2521"/>
                  </a:lnTo>
                  <a:lnTo>
                    <a:pt x="2377" y="2571"/>
                  </a:lnTo>
                  <a:lnTo>
                    <a:pt x="2340" y="2594"/>
                  </a:lnTo>
                  <a:lnTo>
                    <a:pt x="2302" y="2617"/>
                  </a:lnTo>
                  <a:lnTo>
                    <a:pt x="2264" y="2640"/>
                  </a:lnTo>
                  <a:lnTo>
                    <a:pt x="2227" y="2662"/>
                  </a:lnTo>
                  <a:lnTo>
                    <a:pt x="2187" y="2684"/>
                  </a:lnTo>
                  <a:lnTo>
                    <a:pt x="2149" y="2704"/>
                  </a:lnTo>
                  <a:lnTo>
                    <a:pt x="2110" y="2724"/>
                  </a:lnTo>
                  <a:lnTo>
                    <a:pt x="2070" y="2742"/>
                  </a:lnTo>
                  <a:lnTo>
                    <a:pt x="2031" y="2760"/>
                  </a:lnTo>
                  <a:lnTo>
                    <a:pt x="1991" y="2777"/>
                  </a:lnTo>
                  <a:lnTo>
                    <a:pt x="1951" y="2793"/>
                  </a:lnTo>
                  <a:lnTo>
                    <a:pt x="1910" y="2808"/>
                  </a:lnTo>
                  <a:lnTo>
                    <a:pt x="1869" y="2822"/>
                  </a:lnTo>
                  <a:lnTo>
                    <a:pt x="1827" y="2835"/>
                  </a:lnTo>
                  <a:lnTo>
                    <a:pt x="1785" y="2846"/>
                  </a:lnTo>
                  <a:lnTo>
                    <a:pt x="1742" y="2856"/>
                  </a:lnTo>
                  <a:lnTo>
                    <a:pt x="1700" y="2865"/>
                  </a:lnTo>
                  <a:lnTo>
                    <a:pt x="1656" y="2873"/>
                  </a:lnTo>
                  <a:lnTo>
                    <a:pt x="1612" y="2879"/>
                  </a:lnTo>
                  <a:lnTo>
                    <a:pt x="1567" y="2883"/>
                  </a:lnTo>
                  <a:lnTo>
                    <a:pt x="1542" y="2893"/>
                  </a:lnTo>
                  <a:lnTo>
                    <a:pt x="1519" y="2904"/>
                  </a:lnTo>
                  <a:lnTo>
                    <a:pt x="1496" y="2917"/>
                  </a:lnTo>
                  <a:lnTo>
                    <a:pt x="1474" y="2932"/>
                  </a:lnTo>
                  <a:lnTo>
                    <a:pt x="1453" y="2949"/>
                  </a:lnTo>
                  <a:lnTo>
                    <a:pt x="1431" y="2966"/>
                  </a:lnTo>
                  <a:lnTo>
                    <a:pt x="1411" y="2984"/>
                  </a:lnTo>
                  <a:lnTo>
                    <a:pt x="1392" y="3003"/>
                  </a:lnTo>
                  <a:lnTo>
                    <a:pt x="1373" y="3023"/>
                  </a:lnTo>
                  <a:lnTo>
                    <a:pt x="1355" y="3043"/>
                  </a:lnTo>
                  <a:lnTo>
                    <a:pt x="1336" y="3065"/>
                  </a:lnTo>
                  <a:lnTo>
                    <a:pt x="1318" y="3087"/>
                  </a:lnTo>
                  <a:lnTo>
                    <a:pt x="1282" y="3130"/>
                  </a:lnTo>
                  <a:lnTo>
                    <a:pt x="1246" y="3173"/>
                  </a:lnTo>
                  <a:lnTo>
                    <a:pt x="1228" y="3195"/>
                  </a:lnTo>
                  <a:lnTo>
                    <a:pt x="1209" y="3215"/>
                  </a:lnTo>
                  <a:lnTo>
                    <a:pt x="1191" y="3234"/>
                  </a:lnTo>
                  <a:lnTo>
                    <a:pt x="1171" y="3253"/>
                  </a:lnTo>
                  <a:lnTo>
                    <a:pt x="1151" y="3271"/>
                  </a:lnTo>
                  <a:lnTo>
                    <a:pt x="1132" y="3288"/>
                  </a:lnTo>
                  <a:lnTo>
                    <a:pt x="1111" y="3303"/>
                  </a:lnTo>
                  <a:lnTo>
                    <a:pt x="1090" y="3318"/>
                  </a:lnTo>
                  <a:lnTo>
                    <a:pt x="1068" y="3330"/>
                  </a:lnTo>
                  <a:lnTo>
                    <a:pt x="1044" y="3341"/>
                  </a:lnTo>
                  <a:lnTo>
                    <a:pt x="1020" y="3350"/>
                  </a:lnTo>
                  <a:lnTo>
                    <a:pt x="996" y="3357"/>
                  </a:lnTo>
                  <a:lnTo>
                    <a:pt x="970" y="3361"/>
                  </a:lnTo>
                  <a:lnTo>
                    <a:pt x="943" y="3364"/>
                  </a:lnTo>
                  <a:lnTo>
                    <a:pt x="914" y="3364"/>
                  </a:lnTo>
                  <a:lnTo>
                    <a:pt x="884" y="3361"/>
                  </a:lnTo>
                  <a:lnTo>
                    <a:pt x="884" y="3353"/>
                  </a:lnTo>
                  <a:lnTo>
                    <a:pt x="882" y="3346"/>
                  </a:lnTo>
                  <a:lnTo>
                    <a:pt x="880" y="3340"/>
                  </a:lnTo>
                  <a:lnTo>
                    <a:pt x="877" y="3334"/>
                  </a:lnTo>
                  <a:lnTo>
                    <a:pt x="874" y="3329"/>
                  </a:lnTo>
                  <a:lnTo>
                    <a:pt x="871" y="3324"/>
                  </a:lnTo>
                  <a:lnTo>
                    <a:pt x="867" y="3320"/>
                  </a:lnTo>
                  <a:lnTo>
                    <a:pt x="862" y="3316"/>
                  </a:lnTo>
                  <a:lnTo>
                    <a:pt x="852" y="3309"/>
                  </a:lnTo>
                  <a:lnTo>
                    <a:pt x="842" y="3304"/>
                  </a:lnTo>
                  <a:lnTo>
                    <a:pt x="830" y="3299"/>
                  </a:lnTo>
                  <a:lnTo>
                    <a:pt x="819" y="3295"/>
                  </a:lnTo>
                  <a:lnTo>
                    <a:pt x="807" y="3291"/>
                  </a:lnTo>
                  <a:lnTo>
                    <a:pt x="797" y="3286"/>
                  </a:lnTo>
                  <a:lnTo>
                    <a:pt x="788" y="3281"/>
                  </a:lnTo>
                  <a:lnTo>
                    <a:pt x="780" y="3274"/>
                  </a:lnTo>
                  <a:lnTo>
                    <a:pt x="777" y="3270"/>
                  </a:lnTo>
                  <a:lnTo>
                    <a:pt x="775" y="3266"/>
                  </a:lnTo>
                  <a:lnTo>
                    <a:pt x="773" y="3261"/>
                  </a:lnTo>
                  <a:lnTo>
                    <a:pt x="772" y="3256"/>
                  </a:lnTo>
                  <a:lnTo>
                    <a:pt x="771" y="3250"/>
                  </a:lnTo>
                  <a:lnTo>
                    <a:pt x="771" y="3243"/>
                  </a:lnTo>
                  <a:lnTo>
                    <a:pt x="772" y="3235"/>
                  </a:lnTo>
                  <a:lnTo>
                    <a:pt x="774" y="3227"/>
                  </a:lnTo>
                  <a:lnTo>
                    <a:pt x="784" y="3180"/>
                  </a:lnTo>
                  <a:lnTo>
                    <a:pt x="794" y="3131"/>
                  </a:lnTo>
                  <a:lnTo>
                    <a:pt x="799" y="3107"/>
                  </a:lnTo>
                  <a:lnTo>
                    <a:pt x="805" y="3082"/>
                  </a:lnTo>
                  <a:lnTo>
                    <a:pt x="813" y="3056"/>
                  </a:lnTo>
                  <a:lnTo>
                    <a:pt x="820" y="3032"/>
                  </a:lnTo>
                  <a:lnTo>
                    <a:pt x="829" y="3009"/>
                  </a:lnTo>
                  <a:lnTo>
                    <a:pt x="839" y="2986"/>
                  </a:lnTo>
                  <a:lnTo>
                    <a:pt x="844" y="2975"/>
                  </a:lnTo>
                  <a:lnTo>
                    <a:pt x="850" y="2964"/>
                  </a:lnTo>
                  <a:lnTo>
                    <a:pt x="856" y="2954"/>
                  </a:lnTo>
                  <a:lnTo>
                    <a:pt x="863" y="2944"/>
                  </a:lnTo>
                  <a:lnTo>
                    <a:pt x="870" y="2933"/>
                  </a:lnTo>
                  <a:lnTo>
                    <a:pt x="877" y="2924"/>
                  </a:lnTo>
                  <a:lnTo>
                    <a:pt x="886" y="2915"/>
                  </a:lnTo>
                  <a:lnTo>
                    <a:pt x="894" y="2906"/>
                  </a:lnTo>
                  <a:lnTo>
                    <a:pt x="903" y="2898"/>
                  </a:lnTo>
                  <a:lnTo>
                    <a:pt x="913" y="2890"/>
                  </a:lnTo>
                  <a:lnTo>
                    <a:pt x="924" y="2883"/>
                  </a:lnTo>
                  <a:lnTo>
                    <a:pt x="935" y="2876"/>
                  </a:lnTo>
                  <a:lnTo>
                    <a:pt x="945" y="2875"/>
                  </a:lnTo>
                  <a:lnTo>
                    <a:pt x="953" y="2876"/>
                  </a:lnTo>
                  <a:lnTo>
                    <a:pt x="960" y="2878"/>
                  </a:lnTo>
                  <a:lnTo>
                    <a:pt x="966" y="2882"/>
                  </a:lnTo>
                  <a:lnTo>
                    <a:pt x="975" y="2892"/>
                  </a:lnTo>
                  <a:lnTo>
                    <a:pt x="984" y="2904"/>
                  </a:lnTo>
                  <a:lnTo>
                    <a:pt x="986" y="2914"/>
                  </a:lnTo>
                  <a:lnTo>
                    <a:pt x="987" y="2924"/>
                  </a:lnTo>
                  <a:lnTo>
                    <a:pt x="987" y="2933"/>
                  </a:lnTo>
                  <a:lnTo>
                    <a:pt x="988" y="2944"/>
                  </a:lnTo>
                  <a:lnTo>
                    <a:pt x="986" y="2964"/>
                  </a:lnTo>
                  <a:lnTo>
                    <a:pt x="984" y="2983"/>
                  </a:lnTo>
                  <a:lnTo>
                    <a:pt x="976" y="3022"/>
                  </a:lnTo>
                  <a:lnTo>
                    <a:pt x="968" y="3060"/>
                  </a:lnTo>
                  <a:lnTo>
                    <a:pt x="965" y="3079"/>
                  </a:lnTo>
                  <a:lnTo>
                    <a:pt x="963" y="3098"/>
                  </a:lnTo>
                  <a:lnTo>
                    <a:pt x="963" y="3107"/>
                  </a:lnTo>
                  <a:lnTo>
                    <a:pt x="963" y="3115"/>
                  </a:lnTo>
                  <a:lnTo>
                    <a:pt x="964" y="3124"/>
                  </a:lnTo>
                  <a:lnTo>
                    <a:pt x="965" y="3133"/>
                  </a:lnTo>
                  <a:lnTo>
                    <a:pt x="967" y="3142"/>
                  </a:lnTo>
                  <a:lnTo>
                    <a:pt x="969" y="3150"/>
                  </a:lnTo>
                  <a:lnTo>
                    <a:pt x="973" y="3159"/>
                  </a:lnTo>
                  <a:lnTo>
                    <a:pt x="977" y="3167"/>
                  </a:lnTo>
                  <a:lnTo>
                    <a:pt x="982" y="3175"/>
                  </a:lnTo>
                  <a:lnTo>
                    <a:pt x="987" y="3183"/>
                  </a:lnTo>
                  <a:lnTo>
                    <a:pt x="994" y="3192"/>
                  </a:lnTo>
                  <a:lnTo>
                    <a:pt x="1002" y="3200"/>
                  </a:lnTo>
                  <a:lnTo>
                    <a:pt x="1010" y="3196"/>
                  </a:lnTo>
                  <a:lnTo>
                    <a:pt x="1019" y="3195"/>
                  </a:lnTo>
                  <a:lnTo>
                    <a:pt x="1028" y="3194"/>
                  </a:lnTo>
                  <a:lnTo>
                    <a:pt x="1038" y="3193"/>
                  </a:lnTo>
                  <a:lnTo>
                    <a:pt x="1046" y="3191"/>
                  </a:lnTo>
                  <a:lnTo>
                    <a:pt x="1054" y="3186"/>
                  </a:lnTo>
                  <a:lnTo>
                    <a:pt x="1058" y="3184"/>
                  </a:lnTo>
                  <a:lnTo>
                    <a:pt x="1061" y="3181"/>
                  </a:lnTo>
                  <a:lnTo>
                    <a:pt x="1065" y="3176"/>
                  </a:lnTo>
                  <a:lnTo>
                    <a:pt x="1067" y="3171"/>
                  </a:lnTo>
                  <a:lnTo>
                    <a:pt x="1030" y="3132"/>
                  </a:lnTo>
                  <a:lnTo>
                    <a:pt x="1029" y="3121"/>
                  </a:lnTo>
                  <a:lnTo>
                    <a:pt x="1029" y="3109"/>
                  </a:lnTo>
                  <a:lnTo>
                    <a:pt x="1030" y="3097"/>
                  </a:lnTo>
                  <a:lnTo>
                    <a:pt x="1031" y="3084"/>
                  </a:lnTo>
                  <a:lnTo>
                    <a:pt x="1034" y="3059"/>
                  </a:lnTo>
                  <a:lnTo>
                    <a:pt x="1039" y="3033"/>
                  </a:lnTo>
                  <a:lnTo>
                    <a:pt x="1049" y="2983"/>
                  </a:lnTo>
                  <a:lnTo>
                    <a:pt x="1057" y="2932"/>
                  </a:lnTo>
                  <a:lnTo>
                    <a:pt x="1058" y="2920"/>
                  </a:lnTo>
                  <a:lnTo>
                    <a:pt x="1059" y="2908"/>
                  </a:lnTo>
                  <a:lnTo>
                    <a:pt x="1059" y="2896"/>
                  </a:lnTo>
                  <a:lnTo>
                    <a:pt x="1058" y="2885"/>
                  </a:lnTo>
                  <a:lnTo>
                    <a:pt x="1057" y="2874"/>
                  </a:lnTo>
                  <a:lnTo>
                    <a:pt x="1055" y="2863"/>
                  </a:lnTo>
                  <a:lnTo>
                    <a:pt x="1052" y="2852"/>
                  </a:lnTo>
                  <a:lnTo>
                    <a:pt x="1049" y="2842"/>
                  </a:lnTo>
                  <a:lnTo>
                    <a:pt x="1044" y="2832"/>
                  </a:lnTo>
                  <a:lnTo>
                    <a:pt x="1038" y="2822"/>
                  </a:lnTo>
                  <a:lnTo>
                    <a:pt x="1032" y="2813"/>
                  </a:lnTo>
                  <a:lnTo>
                    <a:pt x="1024" y="2803"/>
                  </a:lnTo>
                  <a:lnTo>
                    <a:pt x="1015" y="2795"/>
                  </a:lnTo>
                  <a:lnTo>
                    <a:pt x="1004" y="2787"/>
                  </a:lnTo>
                  <a:lnTo>
                    <a:pt x="992" y="2779"/>
                  </a:lnTo>
                  <a:lnTo>
                    <a:pt x="979" y="2772"/>
                  </a:lnTo>
                  <a:lnTo>
                    <a:pt x="964" y="2772"/>
                  </a:lnTo>
                  <a:lnTo>
                    <a:pt x="950" y="2772"/>
                  </a:lnTo>
                  <a:lnTo>
                    <a:pt x="936" y="2772"/>
                  </a:lnTo>
                  <a:lnTo>
                    <a:pt x="924" y="2774"/>
                  </a:lnTo>
                  <a:lnTo>
                    <a:pt x="913" y="2776"/>
                  </a:lnTo>
                  <a:lnTo>
                    <a:pt x="902" y="2780"/>
                  </a:lnTo>
                  <a:lnTo>
                    <a:pt x="891" y="2784"/>
                  </a:lnTo>
                  <a:lnTo>
                    <a:pt x="881" y="2789"/>
                  </a:lnTo>
                  <a:lnTo>
                    <a:pt x="872" y="2794"/>
                  </a:lnTo>
                  <a:lnTo>
                    <a:pt x="862" y="2801"/>
                  </a:lnTo>
                  <a:lnTo>
                    <a:pt x="853" y="2808"/>
                  </a:lnTo>
                  <a:lnTo>
                    <a:pt x="844" y="2817"/>
                  </a:lnTo>
                  <a:lnTo>
                    <a:pt x="826" y="2835"/>
                  </a:lnTo>
                  <a:lnTo>
                    <a:pt x="806" y="2856"/>
                  </a:lnTo>
                  <a:lnTo>
                    <a:pt x="790" y="2813"/>
                  </a:lnTo>
                  <a:lnTo>
                    <a:pt x="772" y="2768"/>
                  </a:lnTo>
                  <a:lnTo>
                    <a:pt x="767" y="2758"/>
                  </a:lnTo>
                  <a:lnTo>
                    <a:pt x="760" y="2748"/>
                  </a:lnTo>
                  <a:lnTo>
                    <a:pt x="753" y="2740"/>
                  </a:lnTo>
                  <a:lnTo>
                    <a:pt x="745" y="2732"/>
                  </a:lnTo>
                  <a:lnTo>
                    <a:pt x="737" y="2724"/>
                  </a:lnTo>
                  <a:lnTo>
                    <a:pt x="727" y="2719"/>
                  </a:lnTo>
                  <a:lnTo>
                    <a:pt x="715" y="2714"/>
                  </a:lnTo>
                  <a:lnTo>
                    <a:pt x="703" y="2711"/>
                  </a:lnTo>
                  <a:lnTo>
                    <a:pt x="692" y="2709"/>
                  </a:lnTo>
                  <a:lnTo>
                    <a:pt x="680" y="2708"/>
                  </a:lnTo>
                  <a:lnTo>
                    <a:pt x="670" y="2708"/>
                  </a:lnTo>
                  <a:lnTo>
                    <a:pt x="660" y="2709"/>
                  </a:lnTo>
                  <a:lnTo>
                    <a:pt x="651" y="2710"/>
                  </a:lnTo>
                  <a:lnTo>
                    <a:pt x="641" y="2712"/>
                  </a:lnTo>
                  <a:lnTo>
                    <a:pt x="632" y="2715"/>
                  </a:lnTo>
                  <a:lnTo>
                    <a:pt x="624" y="2718"/>
                  </a:lnTo>
                  <a:lnTo>
                    <a:pt x="590" y="2733"/>
                  </a:lnTo>
                  <a:lnTo>
                    <a:pt x="558" y="2749"/>
                  </a:lnTo>
                  <a:lnTo>
                    <a:pt x="533" y="2732"/>
                  </a:lnTo>
                  <a:lnTo>
                    <a:pt x="510" y="2712"/>
                  </a:lnTo>
                  <a:lnTo>
                    <a:pt x="486" y="2692"/>
                  </a:lnTo>
                  <a:lnTo>
                    <a:pt x="462" y="2672"/>
                  </a:lnTo>
                  <a:lnTo>
                    <a:pt x="449" y="2665"/>
                  </a:lnTo>
                  <a:lnTo>
                    <a:pt x="436" y="2658"/>
                  </a:lnTo>
                  <a:lnTo>
                    <a:pt x="421" y="2652"/>
                  </a:lnTo>
                  <a:lnTo>
                    <a:pt x="407" y="2649"/>
                  </a:lnTo>
                  <a:lnTo>
                    <a:pt x="400" y="2648"/>
                  </a:lnTo>
                  <a:lnTo>
                    <a:pt x="392" y="2647"/>
                  </a:lnTo>
                  <a:lnTo>
                    <a:pt x="385" y="2647"/>
                  </a:lnTo>
                  <a:lnTo>
                    <a:pt x="377" y="2647"/>
                  </a:lnTo>
                  <a:lnTo>
                    <a:pt x="369" y="2648"/>
                  </a:lnTo>
                  <a:lnTo>
                    <a:pt x="361" y="2650"/>
                  </a:lnTo>
                  <a:lnTo>
                    <a:pt x="353" y="2652"/>
                  </a:lnTo>
                  <a:lnTo>
                    <a:pt x="345" y="2655"/>
                  </a:lnTo>
                  <a:lnTo>
                    <a:pt x="328" y="2665"/>
                  </a:lnTo>
                  <a:lnTo>
                    <a:pt x="314" y="2676"/>
                  </a:lnTo>
                  <a:lnTo>
                    <a:pt x="299" y="2689"/>
                  </a:lnTo>
                  <a:lnTo>
                    <a:pt x="288" y="2702"/>
                  </a:lnTo>
                  <a:lnTo>
                    <a:pt x="277" y="2717"/>
                  </a:lnTo>
                  <a:lnTo>
                    <a:pt x="268" y="2731"/>
                  </a:lnTo>
                  <a:lnTo>
                    <a:pt x="259" y="2747"/>
                  </a:lnTo>
                  <a:lnTo>
                    <a:pt x="252" y="2762"/>
                  </a:lnTo>
                  <a:lnTo>
                    <a:pt x="238" y="2795"/>
                  </a:lnTo>
                  <a:lnTo>
                    <a:pt x="225" y="2829"/>
                  </a:lnTo>
                  <a:lnTo>
                    <a:pt x="218" y="2845"/>
                  </a:lnTo>
                  <a:lnTo>
                    <a:pt x="211" y="2861"/>
                  </a:lnTo>
                  <a:lnTo>
                    <a:pt x="203" y="2877"/>
                  </a:lnTo>
                  <a:lnTo>
                    <a:pt x="195" y="2892"/>
                  </a:lnTo>
                  <a:lnTo>
                    <a:pt x="170" y="2888"/>
                  </a:lnTo>
                  <a:lnTo>
                    <a:pt x="146" y="2885"/>
                  </a:lnTo>
                  <a:lnTo>
                    <a:pt x="121" y="2881"/>
                  </a:lnTo>
                  <a:lnTo>
                    <a:pt x="96" y="2877"/>
                  </a:lnTo>
                  <a:lnTo>
                    <a:pt x="84" y="2874"/>
                  </a:lnTo>
                  <a:lnTo>
                    <a:pt x="72" y="2870"/>
                  </a:lnTo>
                  <a:lnTo>
                    <a:pt x="61" y="2866"/>
                  </a:lnTo>
                  <a:lnTo>
                    <a:pt x="49" y="2861"/>
                  </a:lnTo>
                  <a:lnTo>
                    <a:pt x="39" y="2854"/>
                  </a:lnTo>
                  <a:lnTo>
                    <a:pt x="30" y="2847"/>
                  </a:lnTo>
                  <a:lnTo>
                    <a:pt x="21" y="2838"/>
                  </a:lnTo>
                  <a:lnTo>
                    <a:pt x="12" y="2828"/>
                  </a:lnTo>
                  <a:lnTo>
                    <a:pt x="7" y="2814"/>
                  </a:lnTo>
                  <a:lnTo>
                    <a:pt x="3" y="2799"/>
                  </a:lnTo>
                  <a:lnTo>
                    <a:pt x="1" y="2785"/>
                  </a:lnTo>
                  <a:lnTo>
                    <a:pt x="0" y="2771"/>
                  </a:lnTo>
                  <a:lnTo>
                    <a:pt x="1" y="2757"/>
                  </a:lnTo>
                  <a:lnTo>
                    <a:pt x="3" y="2743"/>
                  </a:lnTo>
                  <a:lnTo>
                    <a:pt x="7" y="2729"/>
                  </a:lnTo>
                  <a:lnTo>
                    <a:pt x="12" y="2715"/>
                  </a:lnTo>
                  <a:lnTo>
                    <a:pt x="23" y="2704"/>
                  </a:lnTo>
                  <a:lnTo>
                    <a:pt x="33" y="2693"/>
                  </a:lnTo>
                  <a:lnTo>
                    <a:pt x="44" y="2682"/>
                  </a:lnTo>
                  <a:lnTo>
                    <a:pt x="57" y="2672"/>
                  </a:lnTo>
                  <a:lnTo>
                    <a:pt x="68" y="2662"/>
                  </a:lnTo>
                  <a:lnTo>
                    <a:pt x="80" y="2653"/>
                  </a:lnTo>
                  <a:lnTo>
                    <a:pt x="92" y="2645"/>
                  </a:lnTo>
                  <a:lnTo>
                    <a:pt x="105" y="2636"/>
                  </a:lnTo>
                  <a:lnTo>
                    <a:pt x="131" y="2621"/>
                  </a:lnTo>
                  <a:lnTo>
                    <a:pt x="158" y="2608"/>
                  </a:lnTo>
                  <a:lnTo>
                    <a:pt x="186" y="2596"/>
                  </a:lnTo>
                  <a:lnTo>
                    <a:pt x="215" y="2586"/>
                  </a:lnTo>
                  <a:lnTo>
                    <a:pt x="244" y="2578"/>
                  </a:lnTo>
                  <a:lnTo>
                    <a:pt x="275" y="2571"/>
                  </a:lnTo>
                  <a:lnTo>
                    <a:pt x="306" y="2565"/>
                  </a:lnTo>
                  <a:lnTo>
                    <a:pt x="338" y="2561"/>
                  </a:lnTo>
                  <a:lnTo>
                    <a:pt x="369" y="2558"/>
                  </a:lnTo>
                  <a:lnTo>
                    <a:pt x="401" y="2555"/>
                  </a:lnTo>
                  <a:lnTo>
                    <a:pt x="435" y="2555"/>
                  </a:lnTo>
                  <a:lnTo>
                    <a:pt x="467" y="2555"/>
                  </a:lnTo>
                  <a:lnTo>
                    <a:pt x="491" y="2558"/>
                  </a:lnTo>
                  <a:lnTo>
                    <a:pt x="515" y="2556"/>
                  </a:lnTo>
                  <a:lnTo>
                    <a:pt x="539" y="2554"/>
                  </a:lnTo>
                  <a:lnTo>
                    <a:pt x="564" y="2551"/>
                  </a:lnTo>
                  <a:lnTo>
                    <a:pt x="587" y="2546"/>
                  </a:lnTo>
                  <a:lnTo>
                    <a:pt x="611" y="2540"/>
                  </a:lnTo>
                  <a:lnTo>
                    <a:pt x="635" y="2533"/>
                  </a:lnTo>
                  <a:lnTo>
                    <a:pt x="658" y="2526"/>
                  </a:lnTo>
                  <a:lnTo>
                    <a:pt x="705" y="2510"/>
                  </a:lnTo>
                  <a:lnTo>
                    <a:pt x="751" y="2494"/>
                  </a:lnTo>
                  <a:lnTo>
                    <a:pt x="773" y="2487"/>
                  </a:lnTo>
                  <a:lnTo>
                    <a:pt x="796" y="2481"/>
                  </a:lnTo>
                  <a:lnTo>
                    <a:pt x="819" y="2475"/>
                  </a:lnTo>
                  <a:lnTo>
                    <a:pt x="841" y="2471"/>
                  </a:lnTo>
                  <a:lnTo>
                    <a:pt x="852" y="2461"/>
                  </a:lnTo>
                  <a:lnTo>
                    <a:pt x="863" y="2450"/>
                  </a:lnTo>
                  <a:lnTo>
                    <a:pt x="872" y="2439"/>
                  </a:lnTo>
                  <a:lnTo>
                    <a:pt x="881" y="2426"/>
                  </a:lnTo>
                  <a:lnTo>
                    <a:pt x="889" y="2413"/>
                  </a:lnTo>
                  <a:lnTo>
                    <a:pt x="897" y="2400"/>
                  </a:lnTo>
                  <a:lnTo>
                    <a:pt x="903" y="2386"/>
                  </a:lnTo>
                  <a:lnTo>
                    <a:pt x="909" y="2372"/>
                  </a:lnTo>
                  <a:lnTo>
                    <a:pt x="914" y="2358"/>
                  </a:lnTo>
                  <a:lnTo>
                    <a:pt x="919" y="2344"/>
                  </a:lnTo>
                  <a:lnTo>
                    <a:pt x="922" y="2330"/>
                  </a:lnTo>
                  <a:lnTo>
                    <a:pt x="925" y="2316"/>
                  </a:lnTo>
                  <a:lnTo>
                    <a:pt x="927" y="2301"/>
                  </a:lnTo>
                  <a:lnTo>
                    <a:pt x="928" y="2287"/>
                  </a:lnTo>
                  <a:lnTo>
                    <a:pt x="928" y="2274"/>
                  </a:lnTo>
                  <a:lnTo>
                    <a:pt x="928" y="2260"/>
                  </a:lnTo>
                  <a:lnTo>
                    <a:pt x="922" y="2257"/>
                  </a:lnTo>
                  <a:lnTo>
                    <a:pt x="916" y="2253"/>
                  </a:lnTo>
                  <a:lnTo>
                    <a:pt x="910" y="2247"/>
                  </a:lnTo>
                  <a:lnTo>
                    <a:pt x="904" y="2242"/>
                  </a:lnTo>
                  <a:lnTo>
                    <a:pt x="901" y="2240"/>
                  </a:lnTo>
                  <a:lnTo>
                    <a:pt x="898" y="2238"/>
                  </a:lnTo>
                  <a:lnTo>
                    <a:pt x="895" y="2238"/>
                  </a:lnTo>
                  <a:lnTo>
                    <a:pt x="892" y="2238"/>
                  </a:lnTo>
                  <a:lnTo>
                    <a:pt x="889" y="2239"/>
                  </a:lnTo>
                  <a:lnTo>
                    <a:pt x="886" y="2241"/>
                  </a:lnTo>
                  <a:lnTo>
                    <a:pt x="883" y="2244"/>
                  </a:lnTo>
                  <a:lnTo>
                    <a:pt x="880" y="2249"/>
                  </a:lnTo>
                  <a:lnTo>
                    <a:pt x="868" y="2244"/>
                  </a:lnTo>
                  <a:lnTo>
                    <a:pt x="854" y="2241"/>
                  </a:lnTo>
                  <a:lnTo>
                    <a:pt x="840" y="2238"/>
                  </a:lnTo>
                  <a:lnTo>
                    <a:pt x="824" y="2235"/>
                  </a:lnTo>
                  <a:lnTo>
                    <a:pt x="791" y="2231"/>
                  </a:lnTo>
                  <a:lnTo>
                    <a:pt x="759" y="2225"/>
                  </a:lnTo>
                  <a:lnTo>
                    <a:pt x="744" y="2220"/>
                  </a:lnTo>
                  <a:lnTo>
                    <a:pt x="729" y="2215"/>
                  </a:lnTo>
                  <a:lnTo>
                    <a:pt x="714" y="2208"/>
                  </a:lnTo>
                  <a:lnTo>
                    <a:pt x="701" y="2200"/>
                  </a:lnTo>
                  <a:lnTo>
                    <a:pt x="695" y="2195"/>
                  </a:lnTo>
                  <a:lnTo>
                    <a:pt x="689" y="2189"/>
                  </a:lnTo>
                  <a:lnTo>
                    <a:pt x="683" y="2183"/>
                  </a:lnTo>
                  <a:lnTo>
                    <a:pt x="678" y="2176"/>
                  </a:lnTo>
                  <a:lnTo>
                    <a:pt x="673" y="2168"/>
                  </a:lnTo>
                  <a:lnTo>
                    <a:pt x="669" y="2161"/>
                  </a:lnTo>
                  <a:lnTo>
                    <a:pt x="666" y="2152"/>
                  </a:lnTo>
                  <a:lnTo>
                    <a:pt x="663" y="2143"/>
                  </a:lnTo>
                  <a:lnTo>
                    <a:pt x="659" y="2137"/>
                  </a:lnTo>
                  <a:lnTo>
                    <a:pt x="657" y="2131"/>
                  </a:lnTo>
                  <a:lnTo>
                    <a:pt x="656" y="2124"/>
                  </a:lnTo>
                  <a:lnTo>
                    <a:pt x="656" y="2117"/>
                  </a:lnTo>
                  <a:lnTo>
                    <a:pt x="656" y="2102"/>
                  </a:lnTo>
                  <a:lnTo>
                    <a:pt x="656" y="2088"/>
                  </a:lnTo>
                  <a:lnTo>
                    <a:pt x="668" y="2085"/>
                  </a:lnTo>
                  <a:lnTo>
                    <a:pt x="681" y="2084"/>
                  </a:lnTo>
                  <a:lnTo>
                    <a:pt x="695" y="2083"/>
                  </a:lnTo>
                  <a:lnTo>
                    <a:pt x="709" y="2083"/>
                  </a:lnTo>
                  <a:lnTo>
                    <a:pt x="736" y="2084"/>
                  </a:lnTo>
                  <a:lnTo>
                    <a:pt x="763" y="2084"/>
                  </a:lnTo>
                  <a:lnTo>
                    <a:pt x="777" y="2084"/>
                  </a:lnTo>
                  <a:lnTo>
                    <a:pt x="790" y="2084"/>
                  </a:lnTo>
                  <a:lnTo>
                    <a:pt x="804" y="2083"/>
                  </a:lnTo>
                  <a:lnTo>
                    <a:pt x="818" y="2081"/>
                  </a:lnTo>
                  <a:lnTo>
                    <a:pt x="831" y="2078"/>
                  </a:lnTo>
                  <a:lnTo>
                    <a:pt x="844" y="2073"/>
                  </a:lnTo>
                  <a:lnTo>
                    <a:pt x="856" y="2068"/>
                  </a:lnTo>
                  <a:lnTo>
                    <a:pt x="868" y="2060"/>
                  </a:lnTo>
                  <a:lnTo>
                    <a:pt x="878" y="2051"/>
                  </a:lnTo>
                  <a:lnTo>
                    <a:pt x="888" y="2043"/>
                  </a:lnTo>
                  <a:lnTo>
                    <a:pt x="898" y="2037"/>
                  </a:lnTo>
                  <a:lnTo>
                    <a:pt x="909" y="2032"/>
                  </a:lnTo>
                  <a:lnTo>
                    <a:pt x="920" y="2028"/>
                  </a:lnTo>
                  <a:lnTo>
                    <a:pt x="931" y="2025"/>
                  </a:lnTo>
                  <a:lnTo>
                    <a:pt x="944" y="2022"/>
                  </a:lnTo>
                  <a:lnTo>
                    <a:pt x="955" y="2020"/>
                  </a:lnTo>
                  <a:lnTo>
                    <a:pt x="979" y="2017"/>
                  </a:lnTo>
                  <a:lnTo>
                    <a:pt x="1004" y="2014"/>
                  </a:lnTo>
                  <a:lnTo>
                    <a:pt x="1016" y="2012"/>
                  </a:lnTo>
                  <a:lnTo>
                    <a:pt x="1027" y="2010"/>
                  </a:lnTo>
                  <a:lnTo>
                    <a:pt x="1039" y="2007"/>
                  </a:lnTo>
                  <a:lnTo>
                    <a:pt x="1050" y="2004"/>
                  </a:lnTo>
                  <a:lnTo>
                    <a:pt x="1059" y="2010"/>
                  </a:lnTo>
                  <a:lnTo>
                    <a:pt x="1069" y="2016"/>
                  </a:lnTo>
                  <a:lnTo>
                    <a:pt x="1078" y="2022"/>
                  </a:lnTo>
                  <a:lnTo>
                    <a:pt x="1086" y="2029"/>
                  </a:lnTo>
                  <a:lnTo>
                    <a:pt x="1101" y="2043"/>
                  </a:lnTo>
                  <a:lnTo>
                    <a:pt x="1115" y="2059"/>
                  </a:lnTo>
                  <a:lnTo>
                    <a:pt x="1128" y="2075"/>
                  </a:lnTo>
                  <a:lnTo>
                    <a:pt x="1140" y="2092"/>
                  </a:lnTo>
                  <a:lnTo>
                    <a:pt x="1151" y="2109"/>
                  </a:lnTo>
                  <a:lnTo>
                    <a:pt x="1162" y="2127"/>
                  </a:lnTo>
                  <a:lnTo>
                    <a:pt x="1183" y="2163"/>
                  </a:lnTo>
                  <a:lnTo>
                    <a:pt x="1204" y="2200"/>
                  </a:lnTo>
                  <a:lnTo>
                    <a:pt x="1215" y="2217"/>
                  </a:lnTo>
                  <a:lnTo>
                    <a:pt x="1226" y="2234"/>
                  </a:lnTo>
                  <a:lnTo>
                    <a:pt x="1238" y="2250"/>
                  </a:lnTo>
                  <a:lnTo>
                    <a:pt x="1251" y="2265"/>
                  </a:lnTo>
                  <a:lnTo>
                    <a:pt x="1273" y="2259"/>
                  </a:lnTo>
                  <a:lnTo>
                    <a:pt x="1296" y="2254"/>
                  </a:lnTo>
                  <a:lnTo>
                    <a:pt x="1319" y="2250"/>
                  </a:lnTo>
                  <a:lnTo>
                    <a:pt x="1342" y="2247"/>
                  </a:lnTo>
                  <a:lnTo>
                    <a:pt x="1364" y="2246"/>
                  </a:lnTo>
                  <a:lnTo>
                    <a:pt x="1387" y="2246"/>
                  </a:lnTo>
                  <a:lnTo>
                    <a:pt x="1409" y="2248"/>
                  </a:lnTo>
                  <a:lnTo>
                    <a:pt x="1431" y="2251"/>
                  </a:lnTo>
                  <a:lnTo>
                    <a:pt x="1454" y="2255"/>
                  </a:lnTo>
                  <a:lnTo>
                    <a:pt x="1476" y="2261"/>
                  </a:lnTo>
                  <a:lnTo>
                    <a:pt x="1497" y="2269"/>
                  </a:lnTo>
                  <a:lnTo>
                    <a:pt x="1518" y="2278"/>
                  </a:lnTo>
                  <a:lnTo>
                    <a:pt x="1538" y="2289"/>
                  </a:lnTo>
                  <a:lnTo>
                    <a:pt x="1557" y="2301"/>
                  </a:lnTo>
                  <a:lnTo>
                    <a:pt x="1577" y="2316"/>
                  </a:lnTo>
                  <a:lnTo>
                    <a:pt x="1595" y="2332"/>
                  </a:lnTo>
                  <a:lnTo>
                    <a:pt x="1593" y="2336"/>
                  </a:lnTo>
                  <a:lnTo>
                    <a:pt x="1591" y="2340"/>
                  </a:lnTo>
                  <a:lnTo>
                    <a:pt x="1590" y="2343"/>
                  </a:lnTo>
                  <a:lnTo>
                    <a:pt x="1590" y="2347"/>
                  </a:lnTo>
                  <a:lnTo>
                    <a:pt x="1591" y="2355"/>
                  </a:lnTo>
                  <a:lnTo>
                    <a:pt x="1594" y="2362"/>
                  </a:lnTo>
                  <a:lnTo>
                    <a:pt x="1598" y="2368"/>
                  </a:lnTo>
                  <a:lnTo>
                    <a:pt x="1604" y="2374"/>
                  </a:lnTo>
                  <a:lnTo>
                    <a:pt x="1607" y="2375"/>
                  </a:lnTo>
                  <a:lnTo>
                    <a:pt x="1611" y="2377"/>
                  </a:lnTo>
                  <a:lnTo>
                    <a:pt x="1614" y="2378"/>
                  </a:lnTo>
                  <a:lnTo>
                    <a:pt x="1618" y="2378"/>
                  </a:lnTo>
                  <a:lnTo>
                    <a:pt x="1616" y="2382"/>
                  </a:lnTo>
                  <a:lnTo>
                    <a:pt x="1614" y="2385"/>
                  </a:lnTo>
                  <a:lnTo>
                    <a:pt x="1613" y="2389"/>
                  </a:lnTo>
                  <a:lnTo>
                    <a:pt x="1612" y="2393"/>
                  </a:lnTo>
                  <a:lnTo>
                    <a:pt x="1613" y="2401"/>
                  </a:lnTo>
                  <a:lnTo>
                    <a:pt x="1614" y="2409"/>
                  </a:lnTo>
                  <a:lnTo>
                    <a:pt x="1617" y="2417"/>
                  </a:lnTo>
                  <a:lnTo>
                    <a:pt x="1621" y="2424"/>
                  </a:lnTo>
                  <a:lnTo>
                    <a:pt x="1625" y="2432"/>
                  </a:lnTo>
                  <a:lnTo>
                    <a:pt x="1630" y="2439"/>
                  </a:lnTo>
                  <a:lnTo>
                    <a:pt x="1643" y="2439"/>
                  </a:lnTo>
                  <a:lnTo>
                    <a:pt x="1654" y="2438"/>
                  </a:lnTo>
                  <a:lnTo>
                    <a:pt x="1658" y="2436"/>
                  </a:lnTo>
                  <a:lnTo>
                    <a:pt x="1662" y="2435"/>
                  </a:lnTo>
                  <a:lnTo>
                    <a:pt x="1665" y="2433"/>
                  </a:lnTo>
                  <a:lnTo>
                    <a:pt x="1668" y="2429"/>
                  </a:lnTo>
                  <a:lnTo>
                    <a:pt x="1672" y="2423"/>
                  </a:lnTo>
                  <a:lnTo>
                    <a:pt x="1674" y="2417"/>
                  </a:lnTo>
                  <a:lnTo>
                    <a:pt x="1675" y="2409"/>
                  </a:lnTo>
                  <a:lnTo>
                    <a:pt x="1675" y="2401"/>
                  </a:lnTo>
                  <a:lnTo>
                    <a:pt x="1673" y="2382"/>
                  </a:lnTo>
                  <a:lnTo>
                    <a:pt x="1672" y="2363"/>
                  </a:lnTo>
                  <a:lnTo>
                    <a:pt x="1671" y="2354"/>
                  </a:lnTo>
                  <a:lnTo>
                    <a:pt x="1672" y="2345"/>
                  </a:lnTo>
                  <a:lnTo>
                    <a:pt x="1674" y="2336"/>
                  </a:lnTo>
                  <a:lnTo>
                    <a:pt x="1678" y="2328"/>
                  </a:lnTo>
                  <a:lnTo>
                    <a:pt x="1771" y="2270"/>
                  </a:lnTo>
                  <a:lnTo>
                    <a:pt x="1865" y="2211"/>
                  </a:lnTo>
                  <a:lnTo>
                    <a:pt x="1912" y="2181"/>
                  </a:lnTo>
                  <a:lnTo>
                    <a:pt x="1959" y="2148"/>
                  </a:lnTo>
                  <a:lnTo>
                    <a:pt x="2006" y="2116"/>
                  </a:lnTo>
                  <a:lnTo>
                    <a:pt x="2053" y="2084"/>
                  </a:lnTo>
                  <a:lnTo>
                    <a:pt x="2100" y="2049"/>
                  </a:lnTo>
                  <a:lnTo>
                    <a:pt x="2145" y="2015"/>
                  </a:lnTo>
                  <a:lnTo>
                    <a:pt x="2191" y="1979"/>
                  </a:lnTo>
                  <a:lnTo>
                    <a:pt x="2236" y="1943"/>
                  </a:lnTo>
                  <a:lnTo>
                    <a:pt x="2280" y="1906"/>
                  </a:lnTo>
                  <a:lnTo>
                    <a:pt x="2323" y="1868"/>
                  </a:lnTo>
                  <a:lnTo>
                    <a:pt x="2367" y="1829"/>
                  </a:lnTo>
                  <a:lnTo>
                    <a:pt x="2408" y="1789"/>
                  </a:lnTo>
                  <a:lnTo>
                    <a:pt x="2448" y="1749"/>
                  </a:lnTo>
                  <a:lnTo>
                    <a:pt x="2488" y="1708"/>
                  </a:lnTo>
                  <a:lnTo>
                    <a:pt x="2526" y="1665"/>
                  </a:lnTo>
                  <a:lnTo>
                    <a:pt x="2562" y="1622"/>
                  </a:lnTo>
                  <a:lnTo>
                    <a:pt x="2598" y="1578"/>
                  </a:lnTo>
                  <a:lnTo>
                    <a:pt x="2632" y="1532"/>
                  </a:lnTo>
                  <a:lnTo>
                    <a:pt x="2663" y="1486"/>
                  </a:lnTo>
                  <a:lnTo>
                    <a:pt x="2693" y="1440"/>
                  </a:lnTo>
                  <a:lnTo>
                    <a:pt x="2723" y="1391"/>
                  </a:lnTo>
                  <a:lnTo>
                    <a:pt x="2749" y="1342"/>
                  </a:lnTo>
                  <a:lnTo>
                    <a:pt x="2773" y="1292"/>
                  </a:lnTo>
                  <a:lnTo>
                    <a:pt x="2795" y="1241"/>
                  </a:lnTo>
                  <a:lnTo>
                    <a:pt x="2815" y="1189"/>
                  </a:lnTo>
                  <a:lnTo>
                    <a:pt x="2833" y="1136"/>
                  </a:lnTo>
                  <a:lnTo>
                    <a:pt x="2849" y="1082"/>
                  </a:lnTo>
                  <a:lnTo>
                    <a:pt x="2861" y="1026"/>
                  </a:lnTo>
                  <a:lnTo>
                    <a:pt x="2872" y="997"/>
                  </a:lnTo>
                  <a:lnTo>
                    <a:pt x="2882" y="967"/>
                  </a:lnTo>
                  <a:lnTo>
                    <a:pt x="2892" y="937"/>
                  </a:lnTo>
                  <a:lnTo>
                    <a:pt x="2901" y="906"/>
                  </a:lnTo>
                  <a:lnTo>
                    <a:pt x="2918" y="844"/>
                  </a:lnTo>
                  <a:lnTo>
                    <a:pt x="2934" y="781"/>
                  </a:lnTo>
                  <a:lnTo>
                    <a:pt x="2950" y="718"/>
                  </a:lnTo>
                  <a:lnTo>
                    <a:pt x="2968" y="655"/>
                  </a:lnTo>
                  <a:lnTo>
                    <a:pt x="2985" y="593"/>
                  </a:lnTo>
                  <a:lnTo>
                    <a:pt x="3004" y="531"/>
                  </a:lnTo>
                  <a:lnTo>
                    <a:pt x="3014" y="501"/>
                  </a:lnTo>
                  <a:lnTo>
                    <a:pt x="3025" y="471"/>
                  </a:lnTo>
                  <a:lnTo>
                    <a:pt x="3037" y="442"/>
                  </a:lnTo>
                  <a:lnTo>
                    <a:pt x="3049" y="412"/>
                  </a:lnTo>
                  <a:lnTo>
                    <a:pt x="3062" y="384"/>
                  </a:lnTo>
                  <a:lnTo>
                    <a:pt x="3077" y="356"/>
                  </a:lnTo>
                  <a:lnTo>
                    <a:pt x="3093" y="329"/>
                  </a:lnTo>
                  <a:lnTo>
                    <a:pt x="3110" y="303"/>
                  </a:lnTo>
                  <a:lnTo>
                    <a:pt x="3128" y="276"/>
                  </a:lnTo>
                  <a:lnTo>
                    <a:pt x="3147" y="252"/>
                  </a:lnTo>
                  <a:lnTo>
                    <a:pt x="3167" y="228"/>
                  </a:lnTo>
                  <a:lnTo>
                    <a:pt x="3189" y="205"/>
                  </a:lnTo>
                  <a:lnTo>
                    <a:pt x="3213" y="183"/>
                  </a:lnTo>
                  <a:lnTo>
                    <a:pt x="3239" y="161"/>
                  </a:lnTo>
                  <a:lnTo>
                    <a:pt x="3266" y="141"/>
                  </a:lnTo>
                  <a:lnTo>
                    <a:pt x="3295" y="122"/>
                  </a:lnTo>
                  <a:lnTo>
                    <a:pt x="3310" y="107"/>
                  </a:lnTo>
                  <a:lnTo>
                    <a:pt x="3326" y="93"/>
                  </a:lnTo>
                  <a:lnTo>
                    <a:pt x="3344" y="81"/>
                  </a:lnTo>
                  <a:lnTo>
                    <a:pt x="3362" y="70"/>
                  </a:lnTo>
                  <a:lnTo>
                    <a:pt x="3381" y="60"/>
                  </a:lnTo>
                  <a:lnTo>
                    <a:pt x="3401" y="52"/>
                  </a:lnTo>
                  <a:lnTo>
                    <a:pt x="3421" y="44"/>
                  </a:lnTo>
                  <a:lnTo>
                    <a:pt x="3442" y="38"/>
                  </a:lnTo>
                  <a:lnTo>
                    <a:pt x="3463" y="31"/>
                  </a:lnTo>
                  <a:lnTo>
                    <a:pt x="3486" y="25"/>
                  </a:lnTo>
                  <a:lnTo>
                    <a:pt x="3508" y="21"/>
                  </a:lnTo>
                  <a:lnTo>
                    <a:pt x="3530" y="16"/>
                  </a:lnTo>
                  <a:lnTo>
                    <a:pt x="3574" y="8"/>
                  </a:lnTo>
                  <a:lnTo>
                    <a:pt x="3618" y="0"/>
                  </a:lnTo>
                  <a:lnTo>
                    <a:pt x="3756" y="4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4" name="Freeform 58"/>
            <p:cNvSpPr>
              <a:spLocks/>
            </p:cNvSpPr>
            <p:nvPr/>
          </p:nvSpPr>
          <p:spPr bwMode="auto">
            <a:xfrm>
              <a:off x="3253" y="2272"/>
              <a:ext cx="103" cy="99"/>
            </a:xfrm>
            <a:custGeom>
              <a:avLst/>
              <a:gdLst>
                <a:gd name="T0" fmla="*/ 109 w 703"/>
                <a:gd name="T1" fmla="*/ 45 h 600"/>
                <a:gd name="T2" fmla="*/ 100 w 703"/>
                <a:gd name="T3" fmla="*/ 85 h 600"/>
                <a:gd name="T4" fmla="*/ 101 w 703"/>
                <a:gd name="T5" fmla="*/ 110 h 600"/>
                <a:gd name="T6" fmla="*/ 110 w 703"/>
                <a:gd name="T7" fmla="*/ 132 h 600"/>
                <a:gd name="T8" fmla="*/ 142 w 703"/>
                <a:gd name="T9" fmla="*/ 171 h 600"/>
                <a:gd name="T10" fmla="*/ 185 w 703"/>
                <a:gd name="T11" fmla="*/ 216 h 600"/>
                <a:gd name="T12" fmla="*/ 232 w 703"/>
                <a:gd name="T13" fmla="*/ 257 h 600"/>
                <a:gd name="T14" fmla="*/ 281 w 703"/>
                <a:gd name="T15" fmla="*/ 292 h 600"/>
                <a:gd name="T16" fmla="*/ 333 w 703"/>
                <a:gd name="T17" fmla="*/ 322 h 600"/>
                <a:gd name="T18" fmla="*/ 389 w 703"/>
                <a:gd name="T19" fmla="*/ 346 h 600"/>
                <a:gd name="T20" fmla="*/ 445 w 703"/>
                <a:gd name="T21" fmla="*/ 366 h 600"/>
                <a:gd name="T22" fmla="*/ 503 w 703"/>
                <a:gd name="T23" fmla="*/ 379 h 600"/>
                <a:gd name="T24" fmla="*/ 562 w 703"/>
                <a:gd name="T25" fmla="*/ 387 h 600"/>
                <a:gd name="T26" fmla="*/ 622 w 703"/>
                <a:gd name="T27" fmla="*/ 388 h 600"/>
                <a:gd name="T28" fmla="*/ 682 w 703"/>
                <a:gd name="T29" fmla="*/ 383 h 600"/>
                <a:gd name="T30" fmla="*/ 680 w 703"/>
                <a:gd name="T31" fmla="*/ 421 h 600"/>
                <a:gd name="T32" fmla="*/ 642 w 703"/>
                <a:gd name="T33" fmla="*/ 432 h 600"/>
                <a:gd name="T34" fmla="*/ 601 w 703"/>
                <a:gd name="T35" fmla="*/ 433 h 600"/>
                <a:gd name="T36" fmla="*/ 518 w 703"/>
                <a:gd name="T37" fmla="*/ 424 h 600"/>
                <a:gd name="T38" fmla="*/ 480 w 703"/>
                <a:gd name="T39" fmla="*/ 433 h 600"/>
                <a:gd name="T40" fmla="*/ 455 w 703"/>
                <a:gd name="T41" fmla="*/ 459 h 600"/>
                <a:gd name="T42" fmla="*/ 405 w 703"/>
                <a:gd name="T43" fmla="*/ 536 h 600"/>
                <a:gd name="T44" fmla="*/ 378 w 703"/>
                <a:gd name="T45" fmla="*/ 570 h 600"/>
                <a:gd name="T46" fmla="*/ 360 w 703"/>
                <a:gd name="T47" fmla="*/ 585 h 600"/>
                <a:gd name="T48" fmla="*/ 337 w 703"/>
                <a:gd name="T49" fmla="*/ 596 h 600"/>
                <a:gd name="T50" fmla="*/ 312 w 703"/>
                <a:gd name="T51" fmla="*/ 600 h 600"/>
                <a:gd name="T52" fmla="*/ 280 w 703"/>
                <a:gd name="T53" fmla="*/ 598 h 600"/>
                <a:gd name="T54" fmla="*/ 245 w 703"/>
                <a:gd name="T55" fmla="*/ 590 h 600"/>
                <a:gd name="T56" fmla="*/ 178 w 703"/>
                <a:gd name="T57" fmla="*/ 564 h 600"/>
                <a:gd name="T58" fmla="*/ 115 w 703"/>
                <a:gd name="T59" fmla="*/ 529 h 600"/>
                <a:gd name="T60" fmla="*/ 105 w 703"/>
                <a:gd name="T61" fmla="*/ 496 h 600"/>
                <a:gd name="T62" fmla="*/ 97 w 703"/>
                <a:gd name="T63" fmla="*/ 440 h 600"/>
                <a:gd name="T64" fmla="*/ 95 w 703"/>
                <a:gd name="T65" fmla="*/ 324 h 600"/>
                <a:gd name="T66" fmla="*/ 89 w 703"/>
                <a:gd name="T67" fmla="*/ 255 h 600"/>
                <a:gd name="T68" fmla="*/ 75 w 703"/>
                <a:gd name="T69" fmla="*/ 198 h 600"/>
                <a:gd name="T70" fmla="*/ 59 w 703"/>
                <a:gd name="T71" fmla="*/ 166 h 600"/>
                <a:gd name="T72" fmla="*/ 51 w 703"/>
                <a:gd name="T73" fmla="*/ 161 h 600"/>
                <a:gd name="T74" fmla="*/ 28 w 703"/>
                <a:gd name="T75" fmla="*/ 162 h 600"/>
                <a:gd name="T76" fmla="*/ 14 w 703"/>
                <a:gd name="T77" fmla="*/ 161 h 600"/>
                <a:gd name="T78" fmla="*/ 3 w 703"/>
                <a:gd name="T79" fmla="*/ 154 h 600"/>
                <a:gd name="T80" fmla="*/ 2 w 703"/>
                <a:gd name="T81" fmla="*/ 133 h 600"/>
                <a:gd name="T82" fmla="*/ 12 w 703"/>
                <a:gd name="T83" fmla="*/ 104 h 600"/>
                <a:gd name="T84" fmla="*/ 44 w 703"/>
                <a:gd name="T85" fmla="*/ 49 h 600"/>
                <a:gd name="T86" fmla="*/ 87 w 703"/>
                <a:gd name="T87" fmla="*/ 1 h 600"/>
                <a:gd name="T88" fmla="*/ 104 w 703"/>
                <a:gd name="T89" fmla="*/ 1 h 600"/>
                <a:gd name="T90" fmla="*/ 117 w 703"/>
                <a:gd name="T91" fmla="*/ 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3" h="600">
                  <a:moveTo>
                    <a:pt x="122" y="17"/>
                  </a:moveTo>
                  <a:lnTo>
                    <a:pt x="115" y="30"/>
                  </a:lnTo>
                  <a:lnTo>
                    <a:pt x="109" y="45"/>
                  </a:lnTo>
                  <a:lnTo>
                    <a:pt x="104" y="61"/>
                  </a:lnTo>
                  <a:lnTo>
                    <a:pt x="101" y="77"/>
                  </a:lnTo>
                  <a:lnTo>
                    <a:pt x="100" y="85"/>
                  </a:lnTo>
                  <a:lnTo>
                    <a:pt x="99" y="93"/>
                  </a:lnTo>
                  <a:lnTo>
                    <a:pt x="100" y="102"/>
                  </a:lnTo>
                  <a:lnTo>
                    <a:pt x="101" y="110"/>
                  </a:lnTo>
                  <a:lnTo>
                    <a:pt x="103" y="118"/>
                  </a:lnTo>
                  <a:lnTo>
                    <a:pt x="106" y="125"/>
                  </a:lnTo>
                  <a:lnTo>
                    <a:pt x="110" y="132"/>
                  </a:lnTo>
                  <a:lnTo>
                    <a:pt x="115" y="139"/>
                  </a:lnTo>
                  <a:lnTo>
                    <a:pt x="128" y="155"/>
                  </a:lnTo>
                  <a:lnTo>
                    <a:pt x="142" y="171"/>
                  </a:lnTo>
                  <a:lnTo>
                    <a:pt x="156" y="187"/>
                  </a:lnTo>
                  <a:lnTo>
                    <a:pt x="170" y="202"/>
                  </a:lnTo>
                  <a:lnTo>
                    <a:pt x="185" y="216"/>
                  </a:lnTo>
                  <a:lnTo>
                    <a:pt x="200" y="231"/>
                  </a:lnTo>
                  <a:lnTo>
                    <a:pt x="215" y="244"/>
                  </a:lnTo>
                  <a:lnTo>
                    <a:pt x="232" y="257"/>
                  </a:lnTo>
                  <a:lnTo>
                    <a:pt x="248" y="269"/>
                  </a:lnTo>
                  <a:lnTo>
                    <a:pt x="265" y="281"/>
                  </a:lnTo>
                  <a:lnTo>
                    <a:pt x="281" y="292"/>
                  </a:lnTo>
                  <a:lnTo>
                    <a:pt x="299" y="302"/>
                  </a:lnTo>
                  <a:lnTo>
                    <a:pt x="316" y="312"/>
                  </a:lnTo>
                  <a:lnTo>
                    <a:pt x="333" y="322"/>
                  </a:lnTo>
                  <a:lnTo>
                    <a:pt x="352" y="330"/>
                  </a:lnTo>
                  <a:lnTo>
                    <a:pt x="370" y="338"/>
                  </a:lnTo>
                  <a:lnTo>
                    <a:pt x="389" y="346"/>
                  </a:lnTo>
                  <a:lnTo>
                    <a:pt x="407" y="354"/>
                  </a:lnTo>
                  <a:lnTo>
                    <a:pt x="426" y="360"/>
                  </a:lnTo>
                  <a:lnTo>
                    <a:pt x="445" y="366"/>
                  </a:lnTo>
                  <a:lnTo>
                    <a:pt x="464" y="371"/>
                  </a:lnTo>
                  <a:lnTo>
                    <a:pt x="484" y="375"/>
                  </a:lnTo>
                  <a:lnTo>
                    <a:pt x="503" y="379"/>
                  </a:lnTo>
                  <a:lnTo>
                    <a:pt x="523" y="382"/>
                  </a:lnTo>
                  <a:lnTo>
                    <a:pt x="542" y="385"/>
                  </a:lnTo>
                  <a:lnTo>
                    <a:pt x="562" y="387"/>
                  </a:lnTo>
                  <a:lnTo>
                    <a:pt x="582" y="388"/>
                  </a:lnTo>
                  <a:lnTo>
                    <a:pt x="602" y="388"/>
                  </a:lnTo>
                  <a:lnTo>
                    <a:pt x="622" y="388"/>
                  </a:lnTo>
                  <a:lnTo>
                    <a:pt x="642" y="387"/>
                  </a:lnTo>
                  <a:lnTo>
                    <a:pt x="662" y="386"/>
                  </a:lnTo>
                  <a:lnTo>
                    <a:pt x="682" y="383"/>
                  </a:lnTo>
                  <a:lnTo>
                    <a:pt x="703" y="406"/>
                  </a:lnTo>
                  <a:lnTo>
                    <a:pt x="692" y="415"/>
                  </a:lnTo>
                  <a:lnTo>
                    <a:pt x="680" y="421"/>
                  </a:lnTo>
                  <a:lnTo>
                    <a:pt x="668" y="426"/>
                  </a:lnTo>
                  <a:lnTo>
                    <a:pt x="655" y="430"/>
                  </a:lnTo>
                  <a:lnTo>
                    <a:pt x="642" y="432"/>
                  </a:lnTo>
                  <a:lnTo>
                    <a:pt x="629" y="433"/>
                  </a:lnTo>
                  <a:lnTo>
                    <a:pt x="615" y="434"/>
                  </a:lnTo>
                  <a:lnTo>
                    <a:pt x="601" y="433"/>
                  </a:lnTo>
                  <a:lnTo>
                    <a:pt x="572" y="431"/>
                  </a:lnTo>
                  <a:lnTo>
                    <a:pt x="545" y="427"/>
                  </a:lnTo>
                  <a:lnTo>
                    <a:pt x="518" y="424"/>
                  </a:lnTo>
                  <a:lnTo>
                    <a:pt x="493" y="422"/>
                  </a:lnTo>
                  <a:lnTo>
                    <a:pt x="486" y="427"/>
                  </a:lnTo>
                  <a:lnTo>
                    <a:pt x="480" y="433"/>
                  </a:lnTo>
                  <a:lnTo>
                    <a:pt x="473" y="439"/>
                  </a:lnTo>
                  <a:lnTo>
                    <a:pt x="466" y="446"/>
                  </a:lnTo>
                  <a:lnTo>
                    <a:pt x="455" y="459"/>
                  </a:lnTo>
                  <a:lnTo>
                    <a:pt x="444" y="474"/>
                  </a:lnTo>
                  <a:lnTo>
                    <a:pt x="424" y="506"/>
                  </a:lnTo>
                  <a:lnTo>
                    <a:pt x="405" y="536"/>
                  </a:lnTo>
                  <a:lnTo>
                    <a:pt x="395" y="551"/>
                  </a:lnTo>
                  <a:lnTo>
                    <a:pt x="384" y="564"/>
                  </a:lnTo>
                  <a:lnTo>
                    <a:pt x="378" y="570"/>
                  </a:lnTo>
                  <a:lnTo>
                    <a:pt x="373" y="575"/>
                  </a:lnTo>
                  <a:lnTo>
                    <a:pt x="366" y="580"/>
                  </a:lnTo>
                  <a:lnTo>
                    <a:pt x="360" y="585"/>
                  </a:lnTo>
                  <a:lnTo>
                    <a:pt x="353" y="589"/>
                  </a:lnTo>
                  <a:lnTo>
                    <a:pt x="346" y="593"/>
                  </a:lnTo>
                  <a:lnTo>
                    <a:pt x="337" y="596"/>
                  </a:lnTo>
                  <a:lnTo>
                    <a:pt x="329" y="598"/>
                  </a:lnTo>
                  <a:lnTo>
                    <a:pt x="321" y="600"/>
                  </a:lnTo>
                  <a:lnTo>
                    <a:pt x="312" y="600"/>
                  </a:lnTo>
                  <a:lnTo>
                    <a:pt x="302" y="600"/>
                  </a:lnTo>
                  <a:lnTo>
                    <a:pt x="292" y="599"/>
                  </a:lnTo>
                  <a:lnTo>
                    <a:pt x="280" y="598"/>
                  </a:lnTo>
                  <a:lnTo>
                    <a:pt x="268" y="596"/>
                  </a:lnTo>
                  <a:lnTo>
                    <a:pt x="256" y="593"/>
                  </a:lnTo>
                  <a:lnTo>
                    <a:pt x="245" y="590"/>
                  </a:lnTo>
                  <a:lnTo>
                    <a:pt x="222" y="583"/>
                  </a:lnTo>
                  <a:lnTo>
                    <a:pt x="199" y="574"/>
                  </a:lnTo>
                  <a:lnTo>
                    <a:pt x="178" y="564"/>
                  </a:lnTo>
                  <a:lnTo>
                    <a:pt x="157" y="553"/>
                  </a:lnTo>
                  <a:lnTo>
                    <a:pt x="136" y="541"/>
                  </a:lnTo>
                  <a:lnTo>
                    <a:pt x="115" y="529"/>
                  </a:lnTo>
                  <a:lnTo>
                    <a:pt x="111" y="518"/>
                  </a:lnTo>
                  <a:lnTo>
                    <a:pt x="108" y="507"/>
                  </a:lnTo>
                  <a:lnTo>
                    <a:pt x="105" y="496"/>
                  </a:lnTo>
                  <a:lnTo>
                    <a:pt x="102" y="486"/>
                  </a:lnTo>
                  <a:lnTo>
                    <a:pt x="99" y="462"/>
                  </a:lnTo>
                  <a:lnTo>
                    <a:pt x="97" y="440"/>
                  </a:lnTo>
                  <a:lnTo>
                    <a:pt x="95" y="394"/>
                  </a:lnTo>
                  <a:lnTo>
                    <a:pt x="95" y="347"/>
                  </a:lnTo>
                  <a:lnTo>
                    <a:pt x="95" y="324"/>
                  </a:lnTo>
                  <a:lnTo>
                    <a:pt x="95" y="301"/>
                  </a:lnTo>
                  <a:lnTo>
                    <a:pt x="93" y="278"/>
                  </a:lnTo>
                  <a:lnTo>
                    <a:pt x="89" y="255"/>
                  </a:lnTo>
                  <a:lnTo>
                    <a:pt x="85" y="233"/>
                  </a:lnTo>
                  <a:lnTo>
                    <a:pt x="79" y="209"/>
                  </a:lnTo>
                  <a:lnTo>
                    <a:pt x="75" y="198"/>
                  </a:lnTo>
                  <a:lnTo>
                    <a:pt x="70" y="188"/>
                  </a:lnTo>
                  <a:lnTo>
                    <a:pt x="65" y="177"/>
                  </a:lnTo>
                  <a:lnTo>
                    <a:pt x="59" y="166"/>
                  </a:lnTo>
                  <a:lnTo>
                    <a:pt x="57" y="164"/>
                  </a:lnTo>
                  <a:lnTo>
                    <a:pt x="54" y="162"/>
                  </a:lnTo>
                  <a:lnTo>
                    <a:pt x="51" y="161"/>
                  </a:lnTo>
                  <a:lnTo>
                    <a:pt x="47" y="161"/>
                  </a:lnTo>
                  <a:lnTo>
                    <a:pt x="38" y="161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18" y="162"/>
                  </a:lnTo>
                  <a:lnTo>
                    <a:pt x="14" y="161"/>
                  </a:lnTo>
                  <a:lnTo>
                    <a:pt x="10" y="159"/>
                  </a:lnTo>
                  <a:lnTo>
                    <a:pt x="6" y="157"/>
                  </a:lnTo>
                  <a:lnTo>
                    <a:pt x="3" y="154"/>
                  </a:lnTo>
                  <a:lnTo>
                    <a:pt x="1" y="149"/>
                  </a:lnTo>
                  <a:lnTo>
                    <a:pt x="0" y="143"/>
                  </a:lnTo>
                  <a:lnTo>
                    <a:pt x="2" y="133"/>
                  </a:lnTo>
                  <a:lnTo>
                    <a:pt x="5" y="123"/>
                  </a:lnTo>
                  <a:lnTo>
                    <a:pt x="9" y="113"/>
                  </a:lnTo>
                  <a:lnTo>
                    <a:pt x="12" y="104"/>
                  </a:lnTo>
                  <a:lnTo>
                    <a:pt x="21" y="84"/>
                  </a:lnTo>
                  <a:lnTo>
                    <a:pt x="32" y="66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2" y="16"/>
                  </a:lnTo>
                  <a:lnTo>
                    <a:pt x="87" y="1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104" y="1"/>
                  </a:lnTo>
                  <a:lnTo>
                    <a:pt x="109" y="3"/>
                  </a:lnTo>
                  <a:lnTo>
                    <a:pt x="113" y="5"/>
                  </a:lnTo>
                  <a:lnTo>
                    <a:pt x="117" y="8"/>
                  </a:lnTo>
                  <a:lnTo>
                    <a:pt x="120" y="12"/>
                  </a:lnTo>
                  <a:lnTo>
                    <a:pt x="12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5" name="Freeform 59"/>
            <p:cNvSpPr>
              <a:spLocks/>
            </p:cNvSpPr>
            <p:nvPr/>
          </p:nvSpPr>
          <p:spPr bwMode="auto">
            <a:xfrm>
              <a:off x="3421" y="2282"/>
              <a:ext cx="9" cy="65"/>
            </a:xfrm>
            <a:custGeom>
              <a:avLst/>
              <a:gdLst>
                <a:gd name="T0" fmla="*/ 0 w 55"/>
                <a:gd name="T1" fmla="*/ 387 h 387"/>
                <a:gd name="T2" fmla="*/ 1 w 55"/>
                <a:gd name="T3" fmla="*/ 343 h 387"/>
                <a:gd name="T4" fmla="*/ 1 w 55"/>
                <a:gd name="T5" fmla="*/ 296 h 387"/>
                <a:gd name="T6" fmla="*/ 1 w 55"/>
                <a:gd name="T7" fmla="*/ 246 h 387"/>
                <a:gd name="T8" fmla="*/ 4 w 55"/>
                <a:gd name="T9" fmla="*/ 195 h 387"/>
                <a:gd name="T10" fmla="*/ 6 w 55"/>
                <a:gd name="T11" fmla="*/ 170 h 387"/>
                <a:gd name="T12" fmla="*/ 9 w 55"/>
                <a:gd name="T13" fmla="*/ 143 h 387"/>
                <a:gd name="T14" fmla="*/ 14 w 55"/>
                <a:gd name="T15" fmla="*/ 118 h 387"/>
                <a:gd name="T16" fmla="*/ 19 w 55"/>
                <a:gd name="T17" fmla="*/ 93 h 387"/>
                <a:gd name="T18" fmla="*/ 26 w 55"/>
                <a:gd name="T19" fmla="*/ 69 h 387"/>
                <a:gd name="T20" fmla="*/ 34 w 55"/>
                <a:gd name="T21" fmla="*/ 46 h 387"/>
                <a:gd name="T22" fmla="*/ 44 w 55"/>
                <a:gd name="T23" fmla="*/ 22 h 387"/>
                <a:gd name="T24" fmla="*/ 55 w 55"/>
                <a:gd name="T25" fmla="*/ 0 h 387"/>
                <a:gd name="T26" fmla="*/ 54 w 55"/>
                <a:gd name="T27" fmla="*/ 25 h 387"/>
                <a:gd name="T28" fmla="*/ 53 w 55"/>
                <a:gd name="T29" fmla="*/ 51 h 387"/>
                <a:gd name="T30" fmla="*/ 51 w 55"/>
                <a:gd name="T31" fmla="*/ 76 h 387"/>
                <a:gd name="T32" fmla="*/ 49 w 55"/>
                <a:gd name="T33" fmla="*/ 100 h 387"/>
                <a:gd name="T34" fmla="*/ 42 w 55"/>
                <a:gd name="T35" fmla="*/ 148 h 387"/>
                <a:gd name="T36" fmla="*/ 35 w 55"/>
                <a:gd name="T37" fmla="*/ 197 h 387"/>
                <a:gd name="T38" fmla="*/ 26 w 55"/>
                <a:gd name="T39" fmla="*/ 244 h 387"/>
                <a:gd name="T40" fmla="*/ 17 w 55"/>
                <a:gd name="T41" fmla="*/ 292 h 387"/>
                <a:gd name="T42" fmla="*/ 8 w 55"/>
                <a:gd name="T43" fmla="*/ 340 h 387"/>
                <a:gd name="T44" fmla="*/ 0 w 55"/>
                <a:gd name="T4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87">
                  <a:moveTo>
                    <a:pt x="0" y="387"/>
                  </a:moveTo>
                  <a:lnTo>
                    <a:pt x="1" y="343"/>
                  </a:lnTo>
                  <a:lnTo>
                    <a:pt x="1" y="296"/>
                  </a:lnTo>
                  <a:lnTo>
                    <a:pt x="1" y="246"/>
                  </a:lnTo>
                  <a:lnTo>
                    <a:pt x="4" y="195"/>
                  </a:lnTo>
                  <a:lnTo>
                    <a:pt x="6" y="170"/>
                  </a:lnTo>
                  <a:lnTo>
                    <a:pt x="9" y="143"/>
                  </a:lnTo>
                  <a:lnTo>
                    <a:pt x="14" y="118"/>
                  </a:lnTo>
                  <a:lnTo>
                    <a:pt x="19" y="93"/>
                  </a:lnTo>
                  <a:lnTo>
                    <a:pt x="26" y="69"/>
                  </a:lnTo>
                  <a:lnTo>
                    <a:pt x="34" y="46"/>
                  </a:lnTo>
                  <a:lnTo>
                    <a:pt x="44" y="22"/>
                  </a:lnTo>
                  <a:lnTo>
                    <a:pt x="55" y="0"/>
                  </a:lnTo>
                  <a:lnTo>
                    <a:pt x="54" y="25"/>
                  </a:lnTo>
                  <a:lnTo>
                    <a:pt x="53" y="51"/>
                  </a:lnTo>
                  <a:lnTo>
                    <a:pt x="51" y="76"/>
                  </a:lnTo>
                  <a:lnTo>
                    <a:pt x="49" y="100"/>
                  </a:lnTo>
                  <a:lnTo>
                    <a:pt x="42" y="148"/>
                  </a:lnTo>
                  <a:lnTo>
                    <a:pt x="35" y="197"/>
                  </a:lnTo>
                  <a:lnTo>
                    <a:pt x="26" y="244"/>
                  </a:lnTo>
                  <a:lnTo>
                    <a:pt x="17" y="292"/>
                  </a:lnTo>
                  <a:lnTo>
                    <a:pt x="8" y="34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6" name="Freeform 60"/>
            <p:cNvSpPr>
              <a:spLocks/>
            </p:cNvSpPr>
            <p:nvPr/>
          </p:nvSpPr>
          <p:spPr bwMode="auto">
            <a:xfrm>
              <a:off x="3911" y="2290"/>
              <a:ext cx="20" cy="8"/>
            </a:xfrm>
            <a:custGeom>
              <a:avLst/>
              <a:gdLst>
                <a:gd name="T0" fmla="*/ 134 w 134"/>
                <a:gd name="T1" fmla="*/ 6 h 44"/>
                <a:gd name="T2" fmla="*/ 134 w 134"/>
                <a:gd name="T3" fmla="*/ 22 h 44"/>
                <a:gd name="T4" fmla="*/ 124 w 134"/>
                <a:gd name="T5" fmla="*/ 21 h 44"/>
                <a:gd name="T6" fmla="*/ 114 w 134"/>
                <a:gd name="T7" fmla="*/ 22 h 44"/>
                <a:gd name="T8" fmla="*/ 104 w 134"/>
                <a:gd name="T9" fmla="*/ 24 h 44"/>
                <a:gd name="T10" fmla="*/ 93 w 134"/>
                <a:gd name="T11" fmla="*/ 27 h 44"/>
                <a:gd name="T12" fmla="*/ 72 w 134"/>
                <a:gd name="T13" fmla="*/ 34 h 44"/>
                <a:gd name="T14" fmla="*/ 52 w 134"/>
                <a:gd name="T15" fmla="*/ 40 h 44"/>
                <a:gd name="T16" fmla="*/ 42 w 134"/>
                <a:gd name="T17" fmla="*/ 43 h 44"/>
                <a:gd name="T18" fmla="*/ 32 w 134"/>
                <a:gd name="T19" fmla="*/ 44 h 44"/>
                <a:gd name="T20" fmla="*/ 24 w 134"/>
                <a:gd name="T21" fmla="*/ 44 h 44"/>
                <a:gd name="T22" fmla="*/ 17 w 134"/>
                <a:gd name="T23" fmla="*/ 43 h 44"/>
                <a:gd name="T24" fmla="*/ 13 w 134"/>
                <a:gd name="T25" fmla="*/ 42 h 44"/>
                <a:gd name="T26" fmla="*/ 10 w 134"/>
                <a:gd name="T27" fmla="*/ 40 h 44"/>
                <a:gd name="T28" fmla="*/ 8 w 134"/>
                <a:gd name="T29" fmla="*/ 38 h 44"/>
                <a:gd name="T30" fmla="*/ 5 w 134"/>
                <a:gd name="T31" fmla="*/ 35 h 44"/>
                <a:gd name="T32" fmla="*/ 3 w 134"/>
                <a:gd name="T33" fmla="*/ 32 h 44"/>
                <a:gd name="T34" fmla="*/ 2 w 134"/>
                <a:gd name="T35" fmla="*/ 27 h 44"/>
                <a:gd name="T36" fmla="*/ 1 w 134"/>
                <a:gd name="T37" fmla="*/ 23 h 44"/>
                <a:gd name="T38" fmla="*/ 0 w 134"/>
                <a:gd name="T39" fmla="*/ 17 h 44"/>
                <a:gd name="T40" fmla="*/ 15 w 134"/>
                <a:gd name="T41" fmla="*/ 12 h 44"/>
                <a:gd name="T42" fmla="*/ 31 w 134"/>
                <a:gd name="T43" fmla="*/ 8 h 44"/>
                <a:gd name="T44" fmla="*/ 49 w 134"/>
                <a:gd name="T45" fmla="*/ 4 h 44"/>
                <a:gd name="T46" fmla="*/ 65 w 134"/>
                <a:gd name="T47" fmla="*/ 1 h 44"/>
                <a:gd name="T48" fmla="*/ 82 w 134"/>
                <a:gd name="T49" fmla="*/ 0 h 44"/>
                <a:gd name="T50" fmla="*/ 99 w 134"/>
                <a:gd name="T51" fmla="*/ 0 h 44"/>
                <a:gd name="T52" fmla="*/ 108 w 134"/>
                <a:gd name="T53" fmla="*/ 1 h 44"/>
                <a:gd name="T54" fmla="*/ 116 w 134"/>
                <a:gd name="T55" fmla="*/ 2 h 44"/>
                <a:gd name="T56" fmla="*/ 125 w 134"/>
                <a:gd name="T57" fmla="*/ 4 h 44"/>
                <a:gd name="T58" fmla="*/ 134 w 134"/>
                <a:gd name="T5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44">
                  <a:moveTo>
                    <a:pt x="134" y="6"/>
                  </a:moveTo>
                  <a:lnTo>
                    <a:pt x="134" y="22"/>
                  </a:lnTo>
                  <a:lnTo>
                    <a:pt x="124" y="21"/>
                  </a:lnTo>
                  <a:lnTo>
                    <a:pt x="114" y="22"/>
                  </a:lnTo>
                  <a:lnTo>
                    <a:pt x="104" y="24"/>
                  </a:lnTo>
                  <a:lnTo>
                    <a:pt x="93" y="27"/>
                  </a:lnTo>
                  <a:lnTo>
                    <a:pt x="72" y="34"/>
                  </a:lnTo>
                  <a:lnTo>
                    <a:pt x="52" y="40"/>
                  </a:lnTo>
                  <a:lnTo>
                    <a:pt x="42" y="43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5" y="35"/>
                  </a:lnTo>
                  <a:lnTo>
                    <a:pt x="3" y="32"/>
                  </a:lnTo>
                  <a:lnTo>
                    <a:pt x="2" y="27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15" y="12"/>
                  </a:lnTo>
                  <a:lnTo>
                    <a:pt x="31" y="8"/>
                  </a:lnTo>
                  <a:lnTo>
                    <a:pt x="49" y="4"/>
                  </a:lnTo>
                  <a:lnTo>
                    <a:pt x="65" y="1"/>
                  </a:lnTo>
                  <a:lnTo>
                    <a:pt x="82" y="0"/>
                  </a:lnTo>
                  <a:lnTo>
                    <a:pt x="99" y="0"/>
                  </a:lnTo>
                  <a:lnTo>
                    <a:pt x="108" y="1"/>
                  </a:lnTo>
                  <a:lnTo>
                    <a:pt x="116" y="2"/>
                  </a:lnTo>
                  <a:lnTo>
                    <a:pt x="125" y="4"/>
                  </a:lnTo>
                  <a:lnTo>
                    <a:pt x="134" y="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7" name="Freeform 61"/>
            <p:cNvSpPr>
              <a:spLocks/>
            </p:cNvSpPr>
            <p:nvPr/>
          </p:nvSpPr>
          <p:spPr bwMode="auto">
            <a:xfrm>
              <a:off x="3169" y="2303"/>
              <a:ext cx="26" cy="132"/>
            </a:xfrm>
            <a:custGeom>
              <a:avLst/>
              <a:gdLst>
                <a:gd name="T0" fmla="*/ 165 w 182"/>
                <a:gd name="T1" fmla="*/ 772 h 799"/>
                <a:gd name="T2" fmla="*/ 159 w 182"/>
                <a:gd name="T3" fmla="*/ 782 h 799"/>
                <a:gd name="T4" fmla="*/ 152 w 182"/>
                <a:gd name="T5" fmla="*/ 791 h 799"/>
                <a:gd name="T6" fmla="*/ 144 w 182"/>
                <a:gd name="T7" fmla="*/ 796 h 799"/>
                <a:gd name="T8" fmla="*/ 131 w 182"/>
                <a:gd name="T9" fmla="*/ 799 h 799"/>
                <a:gd name="T10" fmla="*/ 110 w 182"/>
                <a:gd name="T11" fmla="*/ 798 h 799"/>
                <a:gd name="T12" fmla="*/ 74 w 182"/>
                <a:gd name="T13" fmla="*/ 790 h 799"/>
                <a:gd name="T14" fmla="*/ 36 w 182"/>
                <a:gd name="T15" fmla="*/ 785 h 799"/>
                <a:gd name="T16" fmla="*/ 18 w 182"/>
                <a:gd name="T17" fmla="*/ 787 h 799"/>
                <a:gd name="T18" fmla="*/ 6 w 182"/>
                <a:gd name="T19" fmla="*/ 791 h 799"/>
                <a:gd name="T20" fmla="*/ 17 w 182"/>
                <a:gd name="T21" fmla="*/ 762 h 799"/>
                <a:gd name="T22" fmla="*/ 49 w 182"/>
                <a:gd name="T23" fmla="*/ 695 h 799"/>
                <a:gd name="T24" fmla="*/ 75 w 182"/>
                <a:gd name="T25" fmla="*/ 623 h 799"/>
                <a:gd name="T26" fmla="*/ 95 w 182"/>
                <a:gd name="T27" fmla="*/ 552 h 799"/>
                <a:gd name="T28" fmla="*/ 105 w 182"/>
                <a:gd name="T29" fmla="*/ 523 h 799"/>
                <a:gd name="T30" fmla="*/ 112 w 182"/>
                <a:gd name="T31" fmla="*/ 534 h 799"/>
                <a:gd name="T32" fmla="*/ 125 w 182"/>
                <a:gd name="T33" fmla="*/ 548 h 799"/>
                <a:gd name="T34" fmla="*/ 140 w 182"/>
                <a:gd name="T35" fmla="*/ 557 h 799"/>
                <a:gd name="T36" fmla="*/ 149 w 182"/>
                <a:gd name="T37" fmla="*/ 556 h 799"/>
                <a:gd name="T38" fmla="*/ 160 w 182"/>
                <a:gd name="T39" fmla="*/ 547 h 799"/>
                <a:gd name="T40" fmla="*/ 153 w 182"/>
                <a:gd name="T41" fmla="*/ 506 h 799"/>
                <a:gd name="T42" fmla="*/ 131 w 182"/>
                <a:gd name="T43" fmla="*/ 441 h 799"/>
                <a:gd name="T44" fmla="*/ 114 w 182"/>
                <a:gd name="T45" fmla="*/ 374 h 799"/>
                <a:gd name="T46" fmla="*/ 102 w 182"/>
                <a:gd name="T47" fmla="*/ 309 h 799"/>
                <a:gd name="T48" fmla="*/ 96 w 182"/>
                <a:gd name="T49" fmla="*/ 242 h 799"/>
                <a:gd name="T50" fmla="*/ 96 w 182"/>
                <a:gd name="T51" fmla="*/ 175 h 799"/>
                <a:gd name="T52" fmla="*/ 104 w 182"/>
                <a:gd name="T53" fmla="*/ 106 h 799"/>
                <a:gd name="T54" fmla="*/ 119 w 182"/>
                <a:gd name="T55" fmla="*/ 36 h 799"/>
                <a:gd name="T56" fmla="*/ 137 w 182"/>
                <a:gd name="T57" fmla="*/ 23 h 799"/>
                <a:gd name="T58" fmla="*/ 151 w 182"/>
                <a:gd name="T59" fmla="*/ 71 h 799"/>
                <a:gd name="T60" fmla="*/ 161 w 182"/>
                <a:gd name="T61" fmla="*/ 119 h 799"/>
                <a:gd name="T62" fmla="*/ 170 w 182"/>
                <a:gd name="T63" fmla="*/ 166 h 799"/>
                <a:gd name="T64" fmla="*/ 178 w 182"/>
                <a:gd name="T65" fmla="*/ 237 h 799"/>
                <a:gd name="T66" fmla="*/ 182 w 182"/>
                <a:gd name="T67" fmla="*/ 332 h 799"/>
                <a:gd name="T68" fmla="*/ 180 w 182"/>
                <a:gd name="T69" fmla="*/ 427 h 799"/>
                <a:gd name="T70" fmla="*/ 176 w 182"/>
                <a:gd name="T71" fmla="*/ 522 h 799"/>
                <a:gd name="T72" fmla="*/ 171 w 182"/>
                <a:gd name="T73" fmla="*/ 619 h 799"/>
                <a:gd name="T74" fmla="*/ 168 w 182"/>
                <a:gd name="T75" fmla="*/ 717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799">
                  <a:moveTo>
                    <a:pt x="167" y="765"/>
                  </a:moveTo>
                  <a:lnTo>
                    <a:pt x="165" y="772"/>
                  </a:lnTo>
                  <a:lnTo>
                    <a:pt x="162" y="777"/>
                  </a:lnTo>
                  <a:lnTo>
                    <a:pt x="159" y="782"/>
                  </a:lnTo>
                  <a:lnTo>
                    <a:pt x="156" y="786"/>
                  </a:lnTo>
                  <a:lnTo>
                    <a:pt x="152" y="791"/>
                  </a:lnTo>
                  <a:lnTo>
                    <a:pt x="148" y="793"/>
                  </a:lnTo>
                  <a:lnTo>
                    <a:pt x="144" y="796"/>
                  </a:lnTo>
                  <a:lnTo>
                    <a:pt x="140" y="797"/>
                  </a:lnTo>
                  <a:lnTo>
                    <a:pt x="131" y="799"/>
                  </a:lnTo>
                  <a:lnTo>
                    <a:pt x="121" y="799"/>
                  </a:lnTo>
                  <a:lnTo>
                    <a:pt x="110" y="798"/>
                  </a:lnTo>
                  <a:lnTo>
                    <a:pt x="98" y="796"/>
                  </a:lnTo>
                  <a:lnTo>
                    <a:pt x="74" y="790"/>
                  </a:lnTo>
                  <a:lnTo>
                    <a:pt x="49" y="785"/>
                  </a:lnTo>
                  <a:lnTo>
                    <a:pt x="36" y="785"/>
                  </a:lnTo>
                  <a:lnTo>
                    <a:pt x="24" y="786"/>
                  </a:lnTo>
                  <a:lnTo>
                    <a:pt x="18" y="787"/>
                  </a:lnTo>
                  <a:lnTo>
                    <a:pt x="12" y="789"/>
                  </a:lnTo>
                  <a:lnTo>
                    <a:pt x="6" y="791"/>
                  </a:lnTo>
                  <a:lnTo>
                    <a:pt x="0" y="794"/>
                  </a:lnTo>
                  <a:lnTo>
                    <a:pt x="17" y="762"/>
                  </a:lnTo>
                  <a:lnTo>
                    <a:pt x="33" y="729"/>
                  </a:lnTo>
                  <a:lnTo>
                    <a:pt x="49" y="695"/>
                  </a:lnTo>
                  <a:lnTo>
                    <a:pt x="63" y="659"/>
                  </a:lnTo>
                  <a:lnTo>
                    <a:pt x="75" y="623"/>
                  </a:lnTo>
                  <a:lnTo>
                    <a:pt x="86" y="588"/>
                  </a:lnTo>
                  <a:lnTo>
                    <a:pt x="95" y="552"/>
                  </a:lnTo>
                  <a:lnTo>
                    <a:pt x="102" y="516"/>
                  </a:lnTo>
                  <a:lnTo>
                    <a:pt x="105" y="523"/>
                  </a:lnTo>
                  <a:lnTo>
                    <a:pt x="108" y="529"/>
                  </a:lnTo>
                  <a:lnTo>
                    <a:pt x="112" y="534"/>
                  </a:lnTo>
                  <a:lnTo>
                    <a:pt x="116" y="539"/>
                  </a:lnTo>
                  <a:lnTo>
                    <a:pt x="125" y="548"/>
                  </a:lnTo>
                  <a:lnTo>
                    <a:pt x="134" y="556"/>
                  </a:lnTo>
                  <a:lnTo>
                    <a:pt x="140" y="557"/>
                  </a:lnTo>
                  <a:lnTo>
                    <a:pt x="145" y="557"/>
                  </a:lnTo>
                  <a:lnTo>
                    <a:pt x="149" y="556"/>
                  </a:lnTo>
                  <a:lnTo>
                    <a:pt x="153" y="553"/>
                  </a:lnTo>
                  <a:lnTo>
                    <a:pt x="160" y="547"/>
                  </a:lnTo>
                  <a:lnTo>
                    <a:pt x="167" y="540"/>
                  </a:lnTo>
                  <a:lnTo>
                    <a:pt x="153" y="506"/>
                  </a:lnTo>
                  <a:lnTo>
                    <a:pt x="142" y="473"/>
                  </a:lnTo>
                  <a:lnTo>
                    <a:pt x="131" y="441"/>
                  </a:lnTo>
                  <a:lnTo>
                    <a:pt x="122" y="407"/>
                  </a:lnTo>
                  <a:lnTo>
                    <a:pt x="114" y="374"/>
                  </a:lnTo>
                  <a:lnTo>
                    <a:pt x="107" y="341"/>
                  </a:lnTo>
                  <a:lnTo>
                    <a:pt x="102" y="309"/>
                  </a:lnTo>
                  <a:lnTo>
                    <a:pt x="98" y="275"/>
                  </a:lnTo>
                  <a:lnTo>
                    <a:pt x="96" y="242"/>
                  </a:lnTo>
                  <a:lnTo>
                    <a:pt x="95" y="208"/>
                  </a:lnTo>
                  <a:lnTo>
                    <a:pt x="96" y="175"/>
                  </a:lnTo>
                  <a:lnTo>
                    <a:pt x="99" y="140"/>
                  </a:lnTo>
                  <a:lnTo>
                    <a:pt x="104" y="106"/>
                  </a:lnTo>
                  <a:lnTo>
                    <a:pt x="110" y="71"/>
                  </a:lnTo>
                  <a:lnTo>
                    <a:pt x="119" y="36"/>
                  </a:lnTo>
                  <a:lnTo>
                    <a:pt x="130" y="0"/>
                  </a:lnTo>
                  <a:lnTo>
                    <a:pt x="137" y="23"/>
                  </a:lnTo>
                  <a:lnTo>
                    <a:pt x="144" y="48"/>
                  </a:lnTo>
                  <a:lnTo>
                    <a:pt x="151" y="71"/>
                  </a:lnTo>
                  <a:lnTo>
                    <a:pt x="156" y="95"/>
                  </a:lnTo>
                  <a:lnTo>
                    <a:pt x="161" y="119"/>
                  </a:lnTo>
                  <a:lnTo>
                    <a:pt x="166" y="142"/>
                  </a:lnTo>
                  <a:lnTo>
                    <a:pt x="170" y="166"/>
                  </a:lnTo>
                  <a:lnTo>
                    <a:pt x="173" y="190"/>
                  </a:lnTo>
                  <a:lnTo>
                    <a:pt x="178" y="237"/>
                  </a:lnTo>
                  <a:lnTo>
                    <a:pt x="180" y="285"/>
                  </a:lnTo>
                  <a:lnTo>
                    <a:pt x="182" y="332"/>
                  </a:lnTo>
                  <a:lnTo>
                    <a:pt x="181" y="379"/>
                  </a:lnTo>
                  <a:lnTo>
                    <a:pt x="180" y="427"/>
                  </a:lnTo>
                  <a:lnTo>
                    <a:pt x="179" y="475"/>
                  </a:lnTo>
                  <a:lnTo>
                    <a:pt x="176" y="522"/>
                  </a:lnTo>
                  <a:lnTo>
                    <a:pt x="174" y="571"/>
                  </a:lnTo>
                  <a:lnTo>
                    <a:pt x="171" y="619"/>
                  </a:lnTo>
                  <a:lnTo>
                    <a:pt x="169" y="668"/>
                  </a:lnTo>
                  <a:lnTo>
                    <a:pt x="168" y="717"/>
                  </a:lnTo>
                  <a:lnTo>
                    <a:pt x="167" y="765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8" name="Freeform 62"/>
            <p:cNvSpPr>
              <a:spLocks/>
            </p:cNvSpPr>
            <p:nvPr/>
          </p:nvSpPr>
          <p:spPr bwMode="auto">
            <a:xfrm>
              <a:off x="3273" y="2309"/>
              <a:ext cx="43" cy="53"/>
            </a:xfrm>
            <a:custGeom>
              <a:avLst/>
              <a:gdLst>
                <a:gd name="T0" fmla="*/ 288 w 288"/>
                <a:gd name="T1" fmla="*/ 182 h 316"/>
                <a:gd name="T2" fmla="*/ 193 w 288"/>
                <a:gd name="T3" fmla="*/ 316 h 316"/>
                <a:gd name="T4" fmla="*/ 164 w 288"/>
                <a:gd name="T5" fmla="*/ 312 h 316"/>
                <a:gd name="T6" fmla="*/ 136 w 288"/>
                <a:gd name="T7" fmla="*/ 309 h 316"/>
                <a:gd name="T8" fmla="*/ 122 w 288"/>
                <a:gd name="T9" fmla="*/ 307 h 316"/>
                <a:gd name="T10" fmla="*/ 108 w 288"/>
                <a:gd name="T11" fmla="*/ 304 h 316"/>
                <a:gd name="T12" fmla="*/ 95 w 288"/>
                <a:gd name="T13" fmla="*/ 301 h 316"/>
                <a:gd name="T14" fmla="*/ 82 w 288"/>
                <a:gd name="T15" fmla="*/ 298 h 316"/>
                <a:gd name="T16" fmla="*/ 69 w 288"/>
                <a:gd name="T17" fmla="*/ 293 h 316"/>
                <a:gd name="T18" fmla="*/ 58 w 288"/>
                <a:gd name="T19" fmla="*/ 288 h 316"/>
                <a:gd name="T20" fmla="*/ 47 w 288"/>
                <a:gd name="T21" fmla="*/ 282 h 316"/>
                <a:gd name="T22" fmla="*/ 37 w 288"/>
                <a:gd name="T23" fmla="*/ 275 h 316"/>
                <a:gd name="T24" fmla="*/ 27 w 288"/>
                <a:gd name="T25" fmla="*/ 266 h 316"/>
                <a:gd name="T26" fmla="*/ 19 w 288"/>
                <a:gd name="T27" fmla="*/ 257 h 316"/>
                <a:gd name="T28" fmla="*/ 11 w 288"/>
                <a:gd name="T29" fmla="*/ 245 h 316"/>
                <a:gd name="T30" fmla="*/ 5 w 288"/>
                <a:gd name="T31" fmla="*/ 232 h 316"/>
                <a:gd name="T32" fmla="*/ 0 w 288"/>
                <a:gd name="T33" fmla="*/ 0 h 316"/>
                <a:gd name="T34" fmla="*/ 15 w 288"/>
                <a:gd name="T35" fmla="*/ 17 h 316"/>
                <a:gd name="T36" fmla="*/ 30 w 288"/>
                <a:gd name="T37" fmla="*/ 33 h 316"/>
                <a:gd name="T38" fmla="*/ 46 w 288"/>
                <a:gd name="T39" fmla="*/ 47 h 316"/>
                <a:gd name="T40" fmla="*/ 62 w 288"/>
                <a:gd name="T41" fmla="*/ 61 h 316"/>
                <a:gd name="T42" fmla="*/ 80 w 288"/>
                <a:gd name="T43" fmla="*/ 75 h 316"/>
                <a:gd name="T44" fmla="*/ 97 w 288"/>
                <a:gd name="T45" fmla="*/ 87 h 316"/>
                <a:gd name="T46" fmla="*/ 114 w 288"/>
                <a:gd name="T47" fmla="*/ 99 h 316"/>
                <a:gd name="T48" fmla="*/ 132 w 288"/>
                <a:gd name="T49" fmla="*/ 110 h 316"/>
                <a:gd name="T50" fmla="*/ 150 w 288"/>
                <a:gd name="T51" fmla="*/ 121 h 316"/>
                <a:gd name="T52" fmla="*/ 169 w 288"/>
                <a:gd name="T53" fmla="*/ 132 h 316"/>
                <a:gd name="T54" fmla="*/ 188 w 288"/>
                <a:gd name="T55" fmla="*/ 141 h 316"/>
                <a:gd name="T56" fmla="*/ 208 w 288"/>
                <a:gd name="T57" fmla="*/ 150 h 316"/>
                <a:gd name="T58" fmla="*/ 247 w 288"/>
                <a:gd name="T59" fmla="*/ 167 h 316"/>
                <a:gd name="T60" fmla="*/ 288 w 288"/>
                <a:gd name="T61" fmla="*/ 18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316">
                  <a:moveTo>
                    <a:pt x="288" y="182"/>
                  </a:moveTo>
                  <a:lnTo>
                    <a:pt x="193" y="316"/>
                  </a:lnTo>
                  <a:lnTo>
                    <a:pt x="164" y="312"/>
                  </a:lnTo>
                  <a:lnTo>
                    <a:pt x="136" y="309"/>
                  </a:lnTo>
                  <a:lnTo>
                    <a:pt x="122" y="307"/>
                  </a:lnTo>
                  <a:lnTo>
                    <a:pt x="108" y="304"/>
                  </a:lnTo>
                  <a:lnTo>
                    <a:pt x="95" y="301"/>
                  </a:lnTo>
                  <a:lnTo>
                    <a:pt x="82" y="298"/>
                  </a:lnTo>
                  <a:lnTo>
                    <a:pt x="69" y="293"/>
                  </a:lnTo>
                  <a:lnTo>
                    <a:pt x="58" y="288"/>
                  </a:lnTo>
                  <a:lnTo>
                    <a:pt x="47" y="282"/>
                  </a:lnTo>
                  <a:lnTo>
                    <a:pt x="37" y="275"/>
                  </a:lnTo>
                  <a:lnTo>
                    <a:pt x="27" y="266"/>
                  </a:lnTo>
                  <a:lnTo>
                    <a:pt x="19" y="257"/>
                  </a:lnTo>
                  <a:lnTo>
                    <a:pt x="11" y="245"/>
                  </a:lnTo>
                  <a:lnTo>
                    <a:pt x="5" y="232"/>
                  </a:lnTo>
                  <a:lnTo>
                    <a:pt x="0" y="0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46" y="47"/>
                  </a:lnTo>
                  <a:lnTo>
                    <a:pt x="62" y="61"/>
                  </a:lnTo>
                  <a:lnTo>
                    <a:pt x="80" y="75"/>
                  </a:lnTo>
                  <a:lnTo>
                    <a:pt x="97" y="87"/>
                  </a:lnTo>
                  <a:lnTo>
                    <a:pt x="114" y="99"/>
                  </a:lnTo>
                  <a:lnTo>
                    <a:pt x="132" y="110"/>
                  </a:lnTo>
                  <a:lnTo>
                    <a:pt x="150" y="121"/>
                  </a:lnTo>
                  <a:lnTo>
                    <a:pt x="169" y="132"/>
                  </a:lnTo>
                  <a:lnTo>
                    <a:pt x="188" y="141"/>
                  </a:lnTo>
                  <a:lnTo>
                    <a:pt x="208" y="150"/>
                  </a:lnTo>
                  <a:lnTo>
                    <a:pt x="247" y="167"/>
                  </a:lnTo>
                  <a:lnTo>
                    <a:pt x="288" y="182"/>
                  </a:lnTo>
                  <a:close/>
                </a:path>
              </a:pathLst>
            </a:custGeom>
            <a:solidFill>
              <a:srgbClr val="EB8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99" name="Freeform 63"/>
            <p:cNvSpPr>
              <a:spLocks/>
            </p:cNvSpPr>
            <p:nvPr/>
          </p:nvSpPr>
          <p:spPr bwMode="auto">
            <a:xfrm>
              <a:off x="3909" y="2342"/>
              <a:ext cx="11" cy="9"/>
            </a:xfrm>
            <a:custGeom>
              <a:avLst/>
              <a:gdLst>
                <a:gd name="T0" fmla="*/ 72 w 77"/>
                <a:gd name="T1" fmla="*/ 56 h 56"/>
                <a:gd name="T2" fmla="*/ 0 w 77"/>
                <a:gd name="T3" fmla="*/ 56 h 56"/>
                <a:gd name="T4" fmla="*/ 0 w 77"/>
                <a:gd name="T5" fmla="*/ 49 h 56"/>
                <a:gd name="T6" fmla="*/ 1 w 77"/>
                <a:gd name="T7" fmla="*/ 44 h 56"/>
                <a:gd name="T8" fmla="*/ 2 w 77"/>
                <a:gd name="T9" fmla="*/ 39 h 56"/>
                <a:gd name="T10" fmla="*/ 4 w 77"/>
                <a:gd name="T11" fmla="*/ 35 h 56"/>
                <a:gd name="T12" fmla="*/ 7 w 77"/>
                <a:gd name="T13" fmla="*/ 31 h 56"/>
                <a:gd name="T14" fmla="*/ 11 w 77"/>
                <a:gd name="T15" fmla="*/ 27 h 56"/>
                <a:gd name="T16" fmla="*/ 15 w 77"/>
                <a:gd name="T17" fmla="*/ 24 h 56"/>
                <a:gd name="T18" fmla="*/ 19 w 77"/>
                <a:gd name="T19" fmla="*/ 20 h 56"/>
                <a:gd name="T20" fmla="*/ 37 w 77"/>
                <a:gd name="T21" fmla="*/ 10 h 56"/>
                <a:gd name="T22" fmla="*/ 56 w 77"/>
                <a:gd name="T23" fmla="*/ 0 h 56"/>
                <a:gd name="T24" fmla="*/ 59 w 77"/>
                <a:gd name="T25" fmla="*/ 1 h 56"/>
                <a:gd name="T26" fmla="*/ 63 w 77"/>
                <a:gd name="T27" fmla="*/ 2 h 56"/>
                <a:gd name="T28" fmla="*/ 66 w 77"/>
                <a:gd name="T29" fmla="*/ 5 h 56"/>
                <a:gd name="T30" fmla="*/ 68 w 77"/>
                <a:gd name="T31" fmla="*/ 8 h 56"/>
                <a:gd name="T32" fmla="*/ 73 w 77"/>
                <a:gd name="T33" fmla="*/ 15 h 56"/>
                <a:gd name="T34" fmla="*/ 76 w 77"/>
                <a:gd name="T35" fmla="*/ 24 h 56"/>
                <a:gd name="T36" fmla="*/ 77 w 77"/>
                <a:gd name="T37" fmla="*/ 33 h 56"/>
                <a:gd name="T38" fmla="*/ 77 w 77"/>
                <a:gd name="T39" fmla="*/ 42 h 56"/>
                <a:gd name="T40" fmla="*/ 76 w 77"/>
                <a:gd name="T41" fmla="*/ 46 h 56"/>
                <a:gd name="T42" fmla="*/ 75 w 77"/>
                <a:gd name="T43" fmla="*/ 49 h 56"/>
                <a:gd name="T44" fmla="*/ 74 w 77"/>
                <a:gd name="T45" fmla="*/ 53 h 56"/>
                <a:gd name="T46" fmla="*/ 72 w 77"/>
                <a:gd name="T4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6">
                  <a:moveTo>
                    <a:pt x="72" y="56"/>
                  </a:moveTo>
                  <a:lnTo>
                    <a:pt x="0" y="56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5"/>
                  </a:lnTo>
                  <a:lnTo>
                    <a:pt x="7" y="31"/>
                  </a:lnTo>
                  <a:lnTo>
                    <a:pt x="11" y="27"/>
                  </a:lnTo>
                  <a:lnTo>
                    <a:pt x="15" y="24"/>
                  </a:lnTo>
                  <a:lnTo>
                    <a:pt x="19" y="20"/>
                  </a:lnTo>
                  <a:lnTo>
                    <a:pt x="37" y="10"/>
                  </a:lnTo>
                  <a:lnTo>
                    <a:pt x="56" y="0"/>
                  </a:lnTo>
                  <a:lnTo>
                    <a:pt x="59" y="1"/>
                  </a:lnTo>
                  <a:lnTo>
                    <a:pt x="63" y="2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73" y="15"/>
                  </a:lnTo>
                  <a:lnTo>
                    <a:pt x="76" y="24"/>
                  </a:lnTo>
                  <a:lnTo>
                    <a:pt x="77" y="33"/>
                  </a:lnTo>
                  <a:lnTo>
                    <a:pt x="77" y="42"/>
                  </a:lnTo>
                  <a:lnTo>
                    <a:pt x="76" y="46"/>
                  </a:lnTo>
                  <a:lnTo>
                    <a:pt x="75" y="49"/>
                  </a:lnTo>
                  <a:lnTo>
                    <a:pt x="74" y="53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0" name="Freeform 64"/>
            <p:cNvSpPr>
              <a:spLocks/>
            </p:cNvSpPr>
            <p:nvPr/>
          </p:nvSpPr>
          <p:spPr bwMode="auto">
            <a:xfrm>
              <a:off x="3937" y="2344"/>
              <a:ext cx="7" cy="14"/>
            </a:xfrm>
            <a:custGeom>
              <a:avLst/>
              <a:gdLst>
                <a:gd name="T0" fmla="*/ 49 w 49"/>
                <a:gd name="T1" fmla="*/ 12 h 86"/>
                <a:gd name="T2" fmla="*/ 45 w 49"/>
                <a:gd name="T3" fmla="*/ 84 h 86"/>
                <a:gd name="T4" fmla="*/ 40 w 49"/>
                <a:gd name="T5" fmla="*/ 85 h 86"/>
                <a:gd name="T6" fmla="*/ 35 w 49"/>
                <a:gd name="T7" fmla="*/ 86 h 86"/>
                <a:gd name="T8" fmla="*/ 30 w 49"/>
                <a:gd name="T9" fmla="*/ 86 h 86"/>
                <a:gd name="T10" fmla="*/ 27 w 49"/>
                <a:gd name="T11" fmla="*/ 85 h 86"/>
                <a:gd name="T12" fmla="*/ 23 w 49"/>
                <a:gd name="T13" fmla="*/ 84 h 86"/>
                <a:gd name="T14" fmla="*/ 20 w 49"/>
                <a:gd name="T15" fmla="*/ 82 h 86"/>
                <a:gd name="T16" fmla="*/ 17 w 49"/>
                <a:gd name="T17" fmla="*/ 80 h 86"/>
                <a:gd name="T18" fmla="*/ 15 w 49"/>
                <a:gd name="T19" fmla="*/ 78 h 86"/>
                <a:gd name="T20" fmla="*/ 10 w 49"/>
                <a:gd name="T21" fmla="*/ 72 h 86"/>
                <a:gd name="T22" fmla="*/ 7 w 49"/>
                <a:gd name="T23" fmla="*/ 66 h 86"/>
                <a:gd name="T24" fmla="*/ 4 w 49"/>
                <a:gd name="T25" fmla="*/ 59 h 86"/>
                <a:gd name="T26" fmla="*/ 1 w 49"/>
                <a:gd name="T27" fmla="*/ 52 h 86"/>
                <a:gd name="T28" fmla="*/ 1 w 49"/>
                <a:gd name="T29" fmla="*/ 44 h 86"/>
                <a:gd name="T30" fmla="*/ 0 w 49"/>
                <a:gd name="T31" fmla="*/ 35 h 86"/>
                <a:gd name="T32" fmla="*/ 1 w 49"/>
                <a:gd name="T33" fmla="*/ 28 h 86"/>
                <a:gd name="T34" fmla="*/ 2 w 49"/>
                <a:gd name="T35" fmla="*/ 20 h 86"/>
                <a:gd name="T36" fmla="*/ 5 w 49"/>
                <a:gd name="T37" fmla="*/ 14 h 86"/>
                <a:gd name="T38" fmla="*/ 9 w 49"/>
                <a:gd name="T39" fmla="*/ 8 h 86"/>
                <a:gd name="T40" fmla="*/ 11 w 49"/>
                <a:gd name="T41" fmla="*/ 6 h 86"/>
                <a:gd name="T42" fmla="*/ 14 w 49"/>
                <a:gd name="T43" fmla="*/ 4 h 86"/>
                <a:gd name="T44" fmla="*/ 18 w 49"/>
                <a:gd name="T45" fmla="*/ 2 h 86"/>
                <a:gd name="T46" fmla="*/ 22 w 49"/>
                <a:gd name="T47" fmla="*/ 0 h 86"/>
                <a:gd name="T48" fmla="*/ 29 w 49"/>
                <a:gd name="T49" fmla="*/ 4 h 86"/>
                <a:gd name="T50" fmla="*/ 37 w 49"/>
                <a:gd name="T51" fmla="*/ 5 h 86"/>
                <a:gd name="T52" fmla="*/ 40 w 49"/>
                <a:gd name="T53" fmla="*/ 6 h 86"/>
                <a:gd name="T54" fmla="*/ 44 w 49"/>
                <a:gd name="T55" fmla="*/ 7 h 86"/>
                <a:gd name="T56" fmla="*/ 47 w 49"/>
                <a:gd name="T57" fmla="*/ 9 h 86"/>
                <a:gd name="T58" fmla="*/ 49 w 49"/>
                <a:gd name="T59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86">
                  <a:moveTo>
                    <a:pt x="49" y="12"/>
                  </a:moveTo>
                  <a:lnTo>
                    <a:pt x="45" y="84"/>
                  </a:lnTo>
                  <a:lnTo>
                    <a:pt x="40" y="85"/>
                  </a:lnTo>
                  <a:lnTo>
                    <a:pt x="35" y="86"/>
                  </a:lnTo>
                  <a:lnTo>
                    <a:pt x="30" y="86"/>
                  </a:lnTo>
                  <a:lnTo>
                    <a:pt x="27" y="85"/>
                  </a:lnTo>
                  <a:lnTo>
                    <a:pt x="23" y="84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5" y="78"/>
                  </a:lnTo>
                  <a:lnTo>
                    <a:pt x="10" y="72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1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7" y="5"/>
                  </a:lnTo>
                  <a:lnTo>
                    <a:pt x="40" y="6"/>
                  </a:lnTo>
                  <a:lnTo>
                    <a:pt x="44" y="7"/>
                  </a:lnTo>
                  <a:lnTo>
                    <a:pt x="47" y="9"/>
                  </a:lnTo>
                  <a:lnTo>
                    <a:pt x="49" y="12"/>
                  </a:lnTo>
                  <a:close/>
                </a:path>
              </a:pathLst>
            </a:custGeom>
            <a:solidFill>
              <a:srgbClr val="935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1" name="Freeform 65"/>
            <p:cNvSpPr>
              <a:spLocks/>
            </p:cNvSpPr>
            <p:nvPr/>
          </p:nvSpPr>
          <p:spPr bwMode="auto">
            <a:xfrm>
              <a:off x="3303" y="2351"/>
              <a:ext cx="118" cy="107"/>
            </a:xfrm>
            <a:custGeom>
              <a:avLst/>
              <a:gdLst>
                <a:gd name="T0" fmla="*/ 462 w 806"/>
                <a:gd name="T1" fmla="*/ 634 h 646"/>
                <a:gd name="T2" fmla="*/ 442 w 806"/>
                <a:gd name="T3" fmla="*/ 611 h 646"/>
                <a:gd name="T4" fmla="*/ 420 w 806"/>
                <a:gd name="T5" fmla="*/ 592 h 646"/>
                <a:gd name="T6" fmla="*/ 397 w 806"/>
                <a:gd name="T7" fmla="*/ 575 h 646"/>
                <a:gd name="T8" fmla="*/ 371 w 806"/>
                <a:gd name="T9" fmla="*/ 560 h 646"/>
                <a:gd name="T10" fmla="*/ 344 w 806"/>
                <a:gd name="T11" fmla="*/ 548 h 646"/>
                <a:gd name="T12" fmla="*/ 316 w 806"/>
                <a:gd name="T13" fmla="*/ 538 h 646"/>
                <a:gd name="T14" fmla="*/ 287 w 806"/>
                <a:gd name="T15" fmla="*/ 530 h 646"/>
                <a:gd name="T16" fmla="*/ 241 w 806"/>
                <a:gd name="T17" fmla="*/ 522 h 646"/>
                <a:gd name="T18" fmla="*/ 179 w 806"/>
                <a:gd name="T19" fmla="*/ 516 h 646"/>
                <a:gd name="T20" fmla="*/ 115 w 806"/>
                <a:gd name="T21" fmla="*/ 517 h 646"/>
                <a:gd name="T22" fmla="*/ 52 w 806"/>
                <a:gd name="T23" fmla="*/ 523 h 646"/>
                <a:gd name="T24" fmla="*/ 0 w 806"/>
                <a:gd name="T25" fmla="*/ 476 h 646"/>
                <a:gd name="T26" fmla="*/ 35 w 806"/>
                <a:gd name="T27" fmla="*/ 451 h 646"/>
                <a:gd name="T28" fmla="*/ 72 w 806"/>
                <a:gd name="T29" fmla="*/ 431 h 646"/>
                <a:gd name="T30" fmla="*/ 110 w 806"/>
                <a:gd name="T31" fmla="*/ 415 h 646"/>
                <a:gd name="T32" fmla="*/ 151 w 806"/>
                <a:gd name="T33" fmla="*/ 402 h 646"/>
                <a:gd name="T34" fmla="*/ 193 w 806"/>
                <a:gd name="T35" fmla="*/ 391 h 646"/>
                <a:gd name="T36" fmla="*/ 235 w 806"/>
                <a:gd name="T37" fmla="*/ 383 h 646"/>
                <a:gd name="T38" fmla="*/ 321 w 806"/>
                <a:gd name="T39" fmla="*/ 368 h 646"/>
                <a:gd name="T40" fmla="*/ 408 w 806"/>
                <a:gd name="T41" fmla="*/ 353 h 646"/>
                <a:gd name="T42" fmla="*/ 450 w 806"/>
                <a:gd name="T43" fmla="*/ 343 h 646"/>
                <a:gd name="T44" fmla="*/ 490 w 806"/>
                <a:gd name="T45" fmla="*/ 330 h 646"/>
                <a:gd name="T46" fmla="*/ 531 w 806"/>
                <a:gd name="T47" fmla="*/ 314 h 646"/>
                <a:gd name="T48" fmla="*/ 568 w 806"/>
                <a:gd name="T49" fmla="*/ 294 h 646"/>
                <a:gd name="T50" fmla="*/ 604 w 806"/>
                <a:gd name="T51" fmla="*/ 270 h 646"/>
                <a:gd name="T52" fmla="*/ 637 w 806"/>
                <a:gd name="T53" fmla="*/ 239 h 646"/>
                <a:gd name="T54" fmla="*/ 666 w 806"/>
                <a:gd name="T55" fmla="*/ 213 h 646"/>
                <a:gd name="T56" fmla="*/ 692 w 806"/>
                <a:gd name="T57" fmla="*/ 186 h 646"/>
                <a:gd name="T58" fmla="*/ 717 w 806"/>
                <a:gd name="T59" fmla="*/ 158 h 646"/>
                <a:gd name="T60" fmla="*/ 739 w 806"/>
                <a:gd name="T61" fmla="*/ 129 h 646"/>
                <a:gd name="T62" fmla="*/ 759 w 806"/>
                <a:gd name="T63" fmla="*/ 98 h 646"/>
                <a:gd name="T64" fmla="*/ 778 w 806"/>
                <a:gd name="T65" fmla="*/ 66 h 646"/>
                <a:gd name="T66" fmla="*/ 793 w 806"/>
                <a:gd name="T67" fmla="*/ 34 h 646"/>
                <a:gd name="T68" fmla="*/ 806 w 806"/>
                <a:gd name="T69" fmla="*/ 0 h 646"/>
                <a:gd name="T70" fmla="*/ 787 w 806"/>
                <a:gd name="T71" fmla="*/ 89 h 646"/>
                <a:gd name="T72" fmla="*/ 759 w 806"/>
                <a:gd name="T73" fmla="*/ 177 h 646"/>
                <a:gd name="T74" fmla="*/ 726 w 806"/>
                <a:gd name="T75" fmla="*/ 261 h 646"/>
                <a:gd name="T76" fmla="*/ 687 w 806"/>
                <a:gd name="T77" fmla="*/ 342 h 646"/>
                <a:gd name="T78" fmla="*/ 641 w 806"/>
                <a:gd name="T79" fmla="*/ 421 h 646"/>
                <a:gd name="T80" fmla="*/ 589 w 806"/>
                <a:gd name="T81" fmla="*/ 497 h 646"/>
                <a:gd name="T82" fmla="*/ 533 w 806"/>
                <a:gd name="T83" fmla="*/ 572 h 646"/>
                <a:gd name="T84" fmla="*/ 471 w 806"/>
                <a:gd name="T85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6" h="646">
                  <a:moveTo>
                    <a:pt x="471" y="646"/>
                  </a:moveTo>
                  <a:lnTo>
                    <a:pt x="462" y="634"/>
                  </a:lnTo>
                  <a:lnTo>
                    <a:pt x="452" y="621"/>
                  </a:lnTo>
                  <a:lnTo>
                    <a:pt x="442" y="611"/>
                  </a:lnTo>
                  <a:lnTo>
                    <a:pt x="432" y="601"/>
                  </a:lnTo>
                  <a:lnTo>
                    <a:pt x="420" y="592"/>
                  </a:lnTo>
                  <a:lnTo>
                    <a:pt x="409" y="583"/>
                  </a:lnTo>
                  <a:lnTo>
                    <a:pt x="397" y="575"/>
                  </a:lnTo>
                  <a:lnTo>
                    <a:pt x="383" y="567"/>
                  </a:lnTo>
                  <a:lnTo>
                    <a:pt x="371" y="560"/>
                  </a:lnTo>
                  <a:lnTo>
                    <a:pt x="358" y="554"/>
                  </a:lnTo>
                  <a:lnTo>
                    <a:pt x="344" y="548"/>
                  </a:lnTo>
                  <a:lnTo>
                    <a:pt x="330" y="543"/>
                  </a:lnTo>
                  <a:lnTo>
                    <a:pt x="316" y="538"/>
                  </a:lnTo>
                  <a:lnTo>
                    <a:pt x="302" y="534"/>
                  </a:lnTo>
                  <a:lnTo>
                    <a:pt x="287" y="530"/>
                  </a:lnTo>
                  <a:lnTo>
                    <a:pt x="273" y="527"/>
                  </a:lnTo>
                  <a:lnTo>
                    <a:pt x="241" y="522"/>
                  </a:lnTo>
                  <a:lnTo>
                    <a:pt x="211" y="518"/>
                  </a:lnTo>
                  <a:lnTo>
                    <a:pt x="179" y="516"/>
                  </a:lnTo>
                  <a:lnTo>
                    <a:pt x="148" y="516"/>
                  </a:lnTo>
                  <a:lnTo>
                    <a:pt x="115" y="517"/>
                  </a:lnTo>
                  <a:lnTo>
                    <a:pt x="84" y="520"/>
                  </a:lnTo>
                  <a:lnTo>
                    <a:pt x="52" y="523"/>
                  </a:lnTo>
                  <a:lnTo>
                    <a:pt x="22" y="528"/>
                  </a:lnTo>
                  <a:lnTo>
                    <a:pt x="0" y="476"/>
                  </a:lnTo>
                  <a:lnTo>
                    <a:pt x="18" y="463"/>
                  </a:lnTo>
                  <a:lnTo>
                    <a:pt x="35" y="451"/>
                  </a:lnTo>
                  <a:lnTo>
                    <a:pt x="53" y="441"/>
                  </a:lnTo>
                  <a:lnTo>
                    <a:pt x="72" y="431"/>
                  </a:lnTo>
                  <a:lnTo>
                    <a:pt x="91" y="422"/>
                  </a:lnTo>
                  <a:lnTo>
                    <a:pt x="110" y="415"/>
                  </a:lnTo>
                  <a:lnTo>
                    <a:pt x="130" y="408"/>
                  </a:lnTo>
                  <a:lnTo>
                    <a:pt x="151" y="402"/>
                  </a:lnTo>
                  <a:lnTo>
                    <a:pt x="172" y="396"/>
                  </a:lnTo>
                  <a:lnTo>
                    <a:pt x="193" y="391"/>
                  </a:lnTo>
                  <a:lnTo>
                    <a:pt x="214" y="387"/>
                  </a:lnTo>
                  <a:lnTo>
                    <a:pt x="235" y="383"/>
                  </a:lnTo>
                  <a:lnTo>
                    <a:pt x="278" y="376"/>
                  </a:lnTo>
                  <a:lnTo>
                    <a:pt x="321" y="368"/>
                  </a:lnTo>
                  <a:lnTo>
                    <a:pt x="364" y="361"/>
                  </a:lnTo>
                  <a:lnTo>
                    <a:pt x="408" y="353"/>
                  </a:lnTo>
                  <a:lnTo>
                    <a:pt x="429" y="348"/>
                  </a:lnTo>
                  <a:lnTo>
                    <a:pt x="450" y="343"/>
                  </a:lnTo>
                  <a:lnTo>
                    <a:pt x="470" y="337"/>
                  </a:lnTo>
                  <a:lnTo>
                    <a:pt x="490" y="330"/>
                  </a:lnTo>
                  <a:lnTo>
                    <a:pt x="510" y="323"/>
                  </a:lnTo>
                  <a:lnTo>
                    <a:pt x="531" y="314"/>
                  </a:lnTo>
                  <a:lnTo>
                    <a:pt x="550" y="305"/>
                  </a:lnTo>
                  <a:lnTo>
                    <a:pt x="568" y="294"/>
                  </a:lnTo>
                  <a:lnTo>
                    <a:pt x="586" y="283"/>
                  </a:lnTo>
                  <a:lnTo>
                    <a:pt x="604" y="270"/>
                  </a:lnTo>
                  <a:lnTo>
                    <a:pt x="620" y="256"/>
                  </a:lnTo>
                  <a:lnTo>
                    <a:pt x="637" y="239"/>
                  </a:lnTo>
                  <a:lnTo>
                    <a:pt x="652" y="226"/>
                  </a:lnTo>
                  <a:lnTo>
                    <a:pt x="666" y="213"/>
                  </a:lnTo>
                  <a:lnTo>
                    <a:pt x="679" y="200"/>
                  </a:lnTo>
                  <a:lnTo>
                    <a:pt x="692" y="186"/>
                  </a:lnTo>
                  <a:lnTo>
                    <a:pt x="705" y="173"/>
                  </a:lnTo>
                  <a:lnTo>
                    <a:pt x="717" y="158"/>
                  </a:lnTo>
                  <a:lnTo>
                    <a:pt x="728" y="144"/>
                  </a:lnTo>
                  <a:lnTo>
                    <a:pt x="739" y="129"/>
                  </a:lnTo>
                  <a:lnTo>
                    <a:pt x="750" y="113"/>
                  </a:lnTo>
                  <a:lnTo>
                    <a:pt x="759" y="98"/>
                  </a:lnTo>
                  <a:lnTo>
                    <a:pt x="769" y="82"/>
                  </a:lnTo>
                  <a:lnTo>
                    <a:pt x="778" y="66"/>
                  </a:lnTo>
                  <a:lnTo>
                    <a:pt x="786" y="50"/>
                  </a:lnTo>
                  <a:lnTo>
                    <a:pt x="793" y="34"/>
                  </a:lnTo>
                  <a:lnTo>
                    <a:pt x="800" y="17"/>
                  </a:lnTo>
                  <a:lnTo>
                    <a:pt x="806" y="0"/>
                  </a:lnTo>
                  <a:lnTo>
                    <a:pt x="797" y="45"/>
                  </a:lnTo>
                  <a:lnTo>
                    <a:pt x="787" y="89"/>
                  </a:lnTo>
                  <a:lnTo>
                    <a:pt x="774" y="134"/>
                  </a:lnTo>
                  <a:lnTo>
                    <a:pt x="759" y="177"/>
                  </a:lnTo>
                  <a:lnTo>
                    <a:pt x="744" y="219"/>
                  </a:lnTo>
                  <a:lnTo>
                    <a:pt x="726" y="261"/>
                  </a:lnTo>
                  <a:lnTo>
                    <a:pt x="707" y="302"/>
                  </a:lnTo>
                  <a:lnTo>
                    <a:pt x="687" y="342"/>
                  </a:lnTo>
                  <a:lnTo>
                    <a:pt x="665" y="382"/>
                  </a:lnTo>
                  <a:lnTo>
                    <a:pt x="641" y="421"/>
                  </a:lnTo>
                  <a:lnTo>
                    <a:pt x="616" y="460"/>
                  </a:lnTo>
                  <a:lnTo>
                    <a:pt x="589" y="497"/>
                  </a:lnTo>
                  <a:lnTo>
                    <a:pt x="562" y="536"/>
                  </a:lnTo>
                  <a:lnTo>
                    <a:pt x="533" y="572"/>
                  </a:lnTo>
                  <a:lnTo>
                    <a:pt x="502" y="609"/>
                  </a:lnTo>
                  <a:lnTo>
                    <a:pt x="471" y="646"/>
                  </a:lnTo>
                  <a:close/>
                </a:path>
              </a:pathLst>
            </a:custGeom>
            <a:solidFill>
              <a:srgbClr val="B38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2" name="Freeform 66"/>
            <p:cNvSpPr>
              <a:spLocks/>
            </p:cNvSpPr>
            <p:nvPr/>
          </p:nvSpPr>
          <p:spPr bwMode="auto">
            <a:xfrm>
              <a:off x="3204" y="2377"/>
              <a:ext cx="84" cy="98"/>
            </a:xfrm>
            <a:custGeom>
              <a:avLst/>
              <a:gdLst>
                <a:gd name="T0" fmla="*/ 311 w 573"/>
                <a:gd name="T1" fmla="*/ 326 h 589"/>
                <a:gd name="T2" fmla="*/ 345 w 573"/>
                <a:gd name="T3" fmla="*/ 334 h 589"/>
                <a:gd name="T4" fmla="*/ 381 w 573"/>
                <a:gd name="T5" fmla="*/ 338 h 589"/>
                <a:gd name="T6" fmla="*/ 417 w 573"/>
                <a:gd name="T7" fmla="*/ 338 h 589"/>
                <a:gd name="T8" fmla="*/ 472 w 573"/>
                <a:gd name="T9" fmla="*/ 333 h 589"/>
                <a:gd name="T10" fmla="*/ 541 w 573"/>
                <a:gd name="T11" fmla="*/ 322 h 589"/>
                <a:gd name="T12" fmla="*/ 562 w 573"/>
                <a:gd name="T13" fmla="*/ 338 h 589"/>
                <a:gd name="T14" fmla="*/ 534 w 573"/>
                <a:gd name="T15" fmla="*/ 384 h 589"/>
                <a:gd name="T16" fmla="*/ 503 w 573"/>
                <a:gd name="T17" fmla="*/ 429 h 589"/>
                <a:gd name="T18" fmla="*/ 467 w 573"/>
                <a:gd name="T19" fmla="*/ 471 h 589"/>
                <a:gd name="T20" fmla="*/ 426 w 573"/>
                <a:gd name="T21" fmla="*/ 509 h 589"/>
                <a:gd name="T22" fmla="*/ 383 w 573"/>
                <a:gd name="T23" fmla="*/ 541 h 589"/>
                <a:gd name="T24" fmla="*/ 348 w 573"/>
                <a:gd name="T25" fmla="*/ 561 h 589"/>
                <a:gd name="T26" fmla="*/ 325 w 573"/>
                <a:gd name="T27" fmla="*/ 571 h 589"/>
                <a:gd name="T28" fmla="*/ 299 w 573"/>
                <a:gd name="T29" fmla="*/ 580 h 589"/>
                <a:gd name="T30" fmla="*/ 274 w 573"/>
                <a:gd name="T31" fmla="*/ 586 h 589"/>
                <a:gd name="T32" fmla="*/ 251 w 573"/>
                <a:gd name="T33" fmla="*/ 589 h 589"/>
                <a:gd name="T34" fmla="*/ 231 w 573"/>
                <a:gd name="T35" fmla="*/ 589 h 589"/>
                <a:gd name="T36" fmla="*/ 203 w 573"/>
                <a:gd name="T37" fmla="*/ 585 h 589"/>
                <a:gd name="T38" fmla="*/ 167 w 573"/>
                <a:gd name="T39" fmla="*/ 573 h 589"/>
                <a:gd name="T40" fmla="*/ 133 w 573"/>
                <a:gd name="T41" fmla="*/ 556 h 589"/>
                <a:gd name="T42" fmla="*/ 102 w 573"/>
                <a:gd name="T43" fmla="*/ 533 h 589"/>
                <a:gd name="T44" fmla="*/ 74 w 573"/>
                <a:gd name="T45" fmla="*/ 506 h 589"/>
                <a:gd name="T46" fmla="*/ 47 w 573"/>
                <a:gd name="T47" fmla="*/ 476 h 589"/>
                <a:gd name="T48" fmla="*/ 23 w 573"/>
                <a:gd name="T49" fmla="*/ 443 h 589"/>
                <a:gd name="T50" fmla="*/ 8 w 573"/>
                <a:gd name="T51" fmla="*/ 401 h 589"/>
                <a:gd name="T52" fmla="*/ 2 w 573"/>
                <a:gd name="T53" fmla="*/ 349 h 589"/>
                <a:gd name="T54" fmla="*/ 0 w 573"/>
                <a:gd name="T55" fmla="*/ 294 h 589"/>
                <a:gd name="T56" fmla="*/ 1 w 573"/>
                <a:gd name="T57" fmla="*/ 240 h 589"/>
                <a:gd name="T58" fmla="*/ 6 w 573"/>
                <a:gd name="T59" fmla="*/ 184 h 589"/>
                <a:gd name="T60" fmla="*/ 13 w 573"/>
                <a:gd name="T61" fmla="*/ 130 h 589"/>
                <a:gd name="T62" fmla="*/ 22 w 573"/>
                <a:gd name="T63" fmla="*/ 76 h 589"/>
                <a:gd name="T64" fmla="*/ 33 w 573"/>
                <a:gd name="T65" fmla="*/ 25 h 589"/>
                <a:gd name="T66" fmla="*/ 52 w 573"/>
                <a:gd name="T67" fmla="*/ 22 h 589"/>
                <a:gd name="T68" fmla="*/ 76 w 573"/>
                <a:gd name="T69" fmla="*/ 68 h 589"/>
                <a:gd name="T70" fmla="*/ 99 w 573"/>
                <a:gd name="T71" fmla="*/ 117 h 589"/>
                <a:gd name="T72" fmla="*/ 124 w 573"/>
                <a:gd name="T73" fmla="*/ 164 h 589"/>
                <a:gd name="T74" fmla="*/ 151 w 573"/>
                <a:gd name="T75" fmla="*/ 209 h 589"/>
                <a:gd name="T76" fmla="*/ 175 w 573"/>
                <a:gd name="T77" fmla="*/ 241 h 589"/>
                <a:gd name="T78" fmla="*/ 193 w 573"/>
                <a:gd name="T79" fmla="*/ 260 h 589"/>
                <a:gd name="T80" fmla="*/ 212 w 573"/>
                <a:gd name="T81" fmla="*/ 278 h 589"/>
                <a:gd name="T82" fmla="*/ 232 w 573"/>
                <a:gd name="T83" fmla="*/ 293 h 589"/>
                <a:gd name="T84" fmla="*/ 255 w 573"/>
                <a:gd name="T85" fmla="*/ 306 h 589"/>
                <a:gd name="T86" fmla="*/ 280 w 573"/>
                <a:gd name="T87" fmla="*/ 3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3" h="589">
                  <a:moveTo>
                    <a:pt x="293" y="320"/>
                  </a:moveTo>
                  <a:lnTo>
                    <a:pt x="311" y="326"/>
                  </a:lnTo>
                  <a:lnTo>
                    <a:pt x="328" y="331"/>
                  </a:lnTo>
                  <a:lnTo>
                    <a:pt x="345" y="334"/>
                  </a:lnTo>
                  <a:lnTo>
                    <a:pt x="363" y="336"/>
                  </a:lnTo>
                  <a:lnTo>
                    <a:pt x="381" y="338"/>
                  </a:lnTo>
                  <a:lnTo>
                    <a:pt x="399" y="338"/>
                  </a:lnTo>
                  <a:lnTo>
                    <a:pt x="417" y="338"/>
                  </a:lnTo>
                  <a:lnTo>
                    <a:pt x="436" y="337"/>
                  </a:lnTo>
                  <a:lnTo>
                    <a:pt x="472" y="333"/>
                  </a:lnTo>
                  <a:lnTo>
                    <a:pt x="507" y="328"/>
                  </a:lnTo>
                  <a:lnTo>
                    <a:pt x="541" y="322"/>
                  </a:lnTo>
                  <a:lnTo>
                    <a:pt x="573" y="316"/>
                  </a:lnTo>
                  <a:lnTo>
                    <a:pt x="562" y="338"/>
                  </a:lnTo>
                  <a:lnTo>
                    <a:pt x="548" y="362"/>
                  </a:lnTo>
                  <a:lnTo>
                    <a:pt x="534" y="384"/>
                  </a:lnTo>
                  <a:lnTo>
                    <a:pt x="519" y="407"/>
                  </a:lnTo>
                  <a:lnTo>
                    <a:pt x="503" y="429"/>
                  </a:lnTo>
                  <a:lnTo>
                    <a:pt x="485" y="450"/>
                  </a:lnTo>
                  <a:lnTo>
                    <a:pt x="467" y="471"/>
                  </a:lnTo>
                  <a:lnTo>
                    <a:pt x="447" y="491"/>
                  </a:lnTo>
                  <a:lnTo>
                    <a:pt x="426" y="509"/>
                  </a:lnTo>
                  <a:lnTo>
                    <a:pt x="405" y="526"/>
                  </a:lnTo>
                  <a:lnTo>
                    <a:pt x="383" y="541"/>
                  </a:lnTo>
                  <a:lnTo>
                    <a:pt x="360" y="555"/>
                  </a:lnTo>
                  <a:lnTo>
                    <a:pt x="348" y="561"/>
                  </a:lnTo>
                  <a:lnTo>
                    <a:pt x="337" y="566"/>
                  </a:lnTo>
                  <a:lnTo>
                    <a:pt x="325" y="571"/>
                  </a:lnTo>
                  <a:lnTo>
                    <a:pt x="312" y="576"/>
                  </a:lnTo>
                  <a:lnTo>
                    <a:pt x="299" y="580"/>
                  </a:lnTo>
                  <a:lnTo>
                    <a:pt x="286" y="583"/>
                  </a:lnTo>
                  <a:lnTo>
                    <a:pt x="274" y="586"/>
                  </a:lnTo>
                  <a:lnTo>
                    <a:pt x="261" y="588"/>
                  </a:lnTo>
                  <a:lnTo>
                    <a:pt x="251" y="589"/>
                  </a:lnTo>
                  <a:lnTo>
                    <a:pt x="241" y="589"/>
                  </a:lnTo>
                  <a:lnTo>
                    <a:pt x="231" y="589"/>
                  </a:lnTo>
                  <a:lnTo>
                    <a:pt x="222" y="588"/>
                  </a:lnTo>
                  <a:lnTo>
                    <a:pt x="203" y="585"/>
                  </a:lnTo>
                  <a:lnTo>
                    <a:pt x="185" y="580"/>
                  </a:lnTo>
                  <a:lnTo>
                    <a:pt x="167" y="573"/>
                  </a:lnTo>
                  <a:lnTo>
                    <a:pt x="150" y="565"/>
                  </a:lnTo>
                  <a:lnTo>
                    <a:pt x="133" y="556"/>
                  </a:lnTo>
                  <a:lnTo>
                    <a:pt x="118" y="545"/>
                  </a:lnTo>
                  <a:lnTo>
                    <a:pt x="102" y="533"/>
                  </a:lnTo>
                  <a:lnTo>
                    <a:pt x="88" y="520"/>
                  </a:lnTo>
                  <a:lnTo>
                    <a:pt x="74" y="506"/>
                  </a:lnTo>
                  <a:lnTo>
                    <a:pt x="60" y="491"/>
                  </a:lnTo>
                  <a:lnTo>
                    <a:pt x="47" y="476"/>
                  </a:lnTo>
                  <a:lnTo>
                    <a:pt x="34" y="459"/>
                  </a:lnTo>
                  <a:lnTo>
                    <a:pt x="23" y="443"/>
                  </a:lnTo>
                  <a:lnTo>
                    <a:pt x="12" y="427"/>
                  </a:lnTo>
                  <a:lnTo>
                    <a:pt x="8" y="401"/>
                  </a:lnTo>
                  <a:lnTo>
                    <a:pt x="4" y="375"/>
                  </a:lnTo>
                  <a:lnTo>
                    <a:pt x="2" y="349"/>
                  </a:lnTo>
                  <a:lnTo>
                    <a:pt x="1" y="321"/>
                  </a:lnTo>
                  <a:lnTo>
                    <a:pt x="0" y="294"/>
                  </a:lnTo>
                  <a:lnTo>
                    <a:pt x="0" y="267"/>
                  </a:lnTo>
                  <a:lnTo>
                    <a:pt x="1" y="240"/>
                  </a:lnTo>
                  <a:lnTo>
                    <a:pt x="3" y="211"/>
                  </a:lnTo>
                  <a:lnTo>
                    <a:pt x="6" y="184"/>
                  </a:lnTo>
                  <a:lnTo>
                    <a:pt x="9" y="157"/>
                  </a:lnTo>
                  <a:lnTo>
                    <a:pt x="13" y="130"/>
                  </a:lnTo>
                  <a:lnTo>
                    <a:pt x="17" y="104"/>
                  </a:lnTo>
                  <a:lnTo>
                    <a:pt x="22" y="76"/>
                  </a:lnTo>
                  <a:lnTo>
                    <a:pt x="27" y="51"/>
                  </a:lnTo>
                  <a:lnTo>
                    <a:pt x="33" y="25"/>
                  </a:lnTo>
                  <a:lnTo>
                    <a:pt x="39" y="0"/>
                  </a:lnTo>
                  <a:lnTo>
                    <a:pt x="52" y="22"/>
                  </a:lnTo>
                  <a:lnTo>
                    <a:pt x="64" y="45"/>
                  </a:lnTo>
                  <a:lnTo>
                    <a:pt x="76" y="68"/>
                  </a:lnTo>
                  <a:lnTo>
                    <a:pt x="87" y="93"/>
                  </a:lnTo>
                  <a:lnTo>
                    <a:pt x="99" y="117"/>
                  </a:lnTo>
                  <a:lnTo>
                    <a:pt x="111" y="140"/>
                  </a:lnTo>
                  <a:lnTo>
                    <a:pt x="124" y="164"/>
                  </a:lnTo>
                  <a:lnTo>
                    <a:pt x="137" y="187"/>
                  </a:lnTo>
                  <a:lnTo>
                    <a:pt x="151" y="209"/>
                  </a:lnTo>
                  <a:lnTo>
                    <a:pt x="167" y="231"/>
                  </a:lnTo>
                  <a:lnTo>
                    <a:pt x="175" y="241"/>
                  </a:lnTo>
                  <a:lnTo>
                    <a:pt x="184" y="251"/>
                  </a:lnTo>
                  <a:lnTo>
                    <a:pt x="193" y="260"/>
                  </a:lnTo>
                  <a:lnTo>
                    <a:pt x="202" y="269"/>
                  </a:lnTo>
                  <a:lnTo>
                    <a:pt x="212" y="278"/>
                  </a:lnTo>
                  <a:lnTo>
                    <a:pt x="222" y="285"/>
                  </a:lnTo>
                  <a:lnTo>
                    <a:pt x="232" y="293"/>
                  </a:lnTo>
                  <a:lnTo>
                    <a:pt x="244" y="300"/>
                  </a:lnTo>
                  <a:lnTo>
                    <a:pt x="255" y="306"/>
                  </a:lnTo>
                  <a:lnTo>
                    <a:pt x="267" y="311"/>
                  </a:lnTo>
                  <a:lnTo>
                    <a:pt x="280" y="316"/>
                  </a:lnTo>
                  <a:lnTo>
                    <a:pt x="293" y="320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3" name="Freeform 67"/>
            <p:cNvSpPr>
              <a:spLocks/>
            </p:cNvSpPr>
            <p:nvPr/>
          </p:nvSpPr>
          <p:spPr bwMode="auto">
            <a:xfrm>
              <a:off x="2832" y="2402"/>
              <a:ext cx="293" cy="422"/>
            </a:xfrm>
            <a:custGeom>
              <a:avLst/>
              <a:gdLst>
                <a:gd name="T0" fmla="*/ 328 w 1998"/>
                <a:gd name="T1" fmla="*/ 307 h 2549"/>
                <a:gd name="T2" fmla="*/ 527 w 1998"/>
                <a:gd name="T3" fmla="*/ 482 h 2549"/>
                <a:gd name="T4" fmla="*/ 625 w 1998"/>
                <a:gd name="T5" fmla="*/ 537 h 2549"/>
                <a:gd name="T6" fmla="*/ 665 w 1998"/>
                <a:gd name="T7" fmla="*/ 490 h 2549"/>
                <a:gd name="T8" fmla="*/ 633 w 1998"/>
                <a:gd name="T9" fmla="*/ 392 h 2549"/>
                <a:gd name="T10" fmla="*/ 600 w 1998"/>
                <a:gd name="T11" fmla="*/ 282 h 2549"/>
                <a:gd name="T12" fmla="*/ 604 w 1998"/>
                <a:gd name="T13" fmla="*/ 178 h 2549"/>
                <a:gd name="T14" fmla="*/ 654 w 1998"/>
                <a:gd name="T15" fmla="*/ 94 h 2549"/>
                <a:gd name="T16" fmla="*/ 698 w 1998"/>
                <a:gd name="T17" fmla="*/ 112 h 2549"/>
                <a:gd name="T18" fmla="*/ 741 w 1998"/>
                <a:gd name="T19" fmla="*/ 191 h 2549"/>
                <a:gd name="T20" fmla="*/ 779 w 1998"/>
                <a:gd name="T21" fmla="*/ 373 h 2549"/>
                <a:gd name="T22" fmla="*/ 965 w 1998"/>
                <a:gd name="T23" fmla="*/ 621 h 2549"/>
                <a:gd name="T24" fmla="*/ 1014 w 1998"/>
                <a:gd name="T25" fmla="*/ 749 h 2549"/>
                <a:gd name="T26" fmla="*/ 994 w 1998"/>
                <a:gd name="T27" fmla="*/ 889 h 2549"/>
                <a:gd name="T28" fmla="*/ 1178 w 1998"/>
                <a:gd name="T29" fmla="*/ 1169 h 2549"/>
                <a:gd name="T30" fmla="*/ 1502 w 1998"/>
                <a:gd name="T31" fmla="*/ 1555 h 2549"/>
                <a:gd name="T32" fmla="*/ 1365 w 1998"/>
                <a:gd name="T33" fmla="*/ 1652 h 2549"/>
                <a:gd name="T34" fmla="*/ 1298 w 1998"/>
                <a:gd name="T35" fmla="*/ 1778 h 2549"/>
                <a:gd name="T36" fmla="*/ 1310 w 1998"/>
                <a:gd name="T37" fmla="*/ 1868 h 2549"/>
                <a:gd name="T38" fmla="*/ 1366 w 1998"/>
                <a:gd name="T39" fmla="*/ 1938 h 2549"/>
                <a:gd name="T40" fmla="*/ 1454 w 1998"/>
                <a:gd name="T41" fmla="*/ 1974 h 2549"/>
                <a:gd name="T42" fmla="*/ 1564 w 1998"/>
                <a:gd name="T43" fmla="*/ 1989 h 2549"/>
                <a:gd name="T44" fmla="*/ 1584 w 1998"/>
                <a:gd name="T45" fmla="*/ 2121 h 2549"/>
                <a:gd name="T46" fmla="*/ 1674 w 1998"/>
                <a:gd name="T47" fmla="*/ 2218 h 2549"/>
                <a:gd name="T48" fmla="*/ 1818 w 1998"/>
                <a:gd name="T49" fmla="*/ 2240 h 2549"/>
                <a:gd name="T50" fmla="*/ 1902 w 1998"/>
                <a:gd name="T51" fmla="*/ 2307 h 2549"/>
                <a:gd name="T52" fmla="*/ 1984 w 1998"/>
                <a:gd name="T53" fmla="*/ 2429 h 2549"/>
                <a:gd name="T54" fmla="*/ 1880 w 1998"/>
                <a:gd name="T55" fmla="*/ 2517 h 2549"/>
                <a:gd name="T56" fmla="*/ 1728 w 1998"/>
                <a:gd name="T57" fmla="*/ 2542 h 2549"/>
                <a:gd name="T58" fmla="*/ 1529 w 1998"/>
                <a:gd name="T59" fmla="*/ 2482 h 2549"/>
                <a:gd name="T60" fmla="*/ 1434 w 1998"/>
                <a:gd name="T61" fmla="*/ 2410 h 2549"/>
                <a:gd name="T62" fmla="*/ 1307 w 1998"/>
                <a:gd name="T63" fmla="*/ 2206 h 2549"/>
                <a:gd name="T64" fmla="*/ 1028 w 1998"/>
                <a:gd name="T65" fmla="*/ 1677 h 2549"/>
                <a:gd name="T66" fmla="*/ 815 w 1998"/>
                <a:gd name="T67" fmla="*/ 1245 h 2549"/>
                <a:gd name="T68" fmla="*/ 731 w 1998"/>
                <a:gd name="T69" fmla="*/ 1182 h 2549"/>
                <a:gd name="T70" fmla="*/ 537 w 1998"/>
                <a:gd name="T71" fmla="*/ 1180 h 2549"/>
                <a:gd name="T72" fmla="*/ 374 w 1998"/>
                <a:gd name="T73" fmla="*/ 1160 h 2549"/>
                <a:gd name="T74" fmla="*/ 261 w 1998"/>
                <a:gd name="T75" fmla="*/ 1119 h 2549"/>
                <a:gd name="T76" fmla="*/ 173 w 1998"/>
                <a:gd name="T77" fmla="*/ 961 h 2549"/>
                <a:gd name="T78" fmla="*/ 143 w 1998"/>
                <a:gd name="T79" fmla="*/ 852 h 2549"/>
                <a:gd name="T80" fmla="*/ 187 w 1998"/>
                <a:gd name="T81" fmla="*/ 777 h 2549"/>
                <a:gd name="T82" fmla="*/ 263 w 1998"/>
                <a:gd name="T83" fmla="*/ 792 h 2549"/>
                <a:gd name="T84" fmla="*/ 297 w 1998"/>
                <a:gd name="T85" fmla="*/ 883 h 2549"/>
                <a:gd name="T86" fmla="*/ 322 w 1998"/>
                <a:gd name="T87" fmla="*/ 976 h 2549"/>
                <a:gd name="T88" fmla="*/ 355 w 1998"/>
                <a:gd name="T89" fmla="*/ 925 h 2549"/>
                <a:gd name="T90" fmla="*/ 314 w 1998"/>
                <a:gd name="T91" fmla="*/ 775 h 2549"/>
                <a:gd name="T92" fmla="*/ 246 w 1998"/>
                <a:gd name="T93" fmla="*/ 613 h 2549"/>
                <a:gd name="T94" fmla="*/ 216 w 1998"/>
                <a:gd name="T95" fmla="*/ 439 h 2549"/>
                <a:gd name="T96" fmla="*/ 214 w 1998"/>
                <a:gd name="T97" fmla="*/ 259 h 2549"/>
                <a:gd name="T98" fmla="*/ 156 w 1998"/>
                <a:gd name="T99" fmla="*/ 175 h 2549"/>
                <a:gd name="T100" fmla="*/ 83 w 1998"/>
                <a:gd name="T101" fmla="*/ 147 h 2549"/>
                <a:gd name="T102" fmla="*/ 13 w 1998"/>
                <a:gd name="T103" fmla="*/ 140 h 2549"/>
                <a:gd name="T104" fmla="*/ 3 w 1998"/>
                <a:gd name="T105" fmla="*/ 24 h 2549"/>
                <a:gd name="T106" fmla="*/ 45 w 1998"/>
                <a:gd name="T107" fmla="*/ 1 h 2549"/>
                <a:gd name="T108" fmla="*/ 104 w 1998"/>
                <a:gd name="T109" fmla="*/ 41 h 2549"/>
                <a:gd name="T110" fmla="*/ 148 w 1998"/>
                <a:gd name="T111" fmla="*/ 113 h 2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8" h="2549">
                  <a:moveTo>
                    <a:pt x="181" y="123"/>
                  </a:moveTo>
                  <a:lnTo>
                    <a:pt x="200" y="151"/>
                  </a:lnTo>
                  <a:lnTo>
                    <a:pt x="219" y="178"/>
                  </a:lnTo>
                  <a:lnTo>
                    <a:pt x="240" y="205"/>
                  </a:lnTo>
                  <a:lnTo>
                    <a:pt x="261" y="232"/>
                  </a:lnTo>
                  <a:lnTo>
                    <a:pt x="282" y="257"/>
                  </a:lnTo>
                  <a:lnTo>
                    <a:pt x="305" y="282"/>
                  </a:lnTo>
                  <a:lnTo>
                    <a:pt x="328" y="307"/>
                  </a:lnTo>
                  <a:lnTo>
                    <a:pt x="352" y="332"/>
                  </a:lnTo>
                  <a:lnTo>
                    <a:pt x="375" y="355"/>
                  </a:lnTo>
                  <a:lnTo>
                    <a:pt x="400" y="378"/>
                  </a:lnTo>
                  <a:lnTo>
                    <a:pt x="424" y="400"/>
                  </a:lnTo>
                  <a:lnTo>
                    <a:pt x="450" y="421"/>
                  </a:lnTo>
                  <a:lnTo>
                    <a:pt x="476" y="443"/>
                  </a:lnTo>
                  <a:lnTo>
                    <a:pt x="501" y="463"/>
                  </a:lnTo>
                  <a:lnTo>
                    <a:pt x="527" y="482"/>
                  </a:lnTo>
                  <a:lnTo>
                    <a:pt x="553" y="501"/>
                  </a:lnTo>
                  <a:lnTo>
                    <a:pt x="562" y="504"/>
                  </a:lnTo>
                  <a:lnTo>
                    <a:pt x="571" y="509"/>
                  </a:lnTo>
                  <a:lnTo>
                    <a:pt x="580" y="514"/>
                  </a:lnTo>
                  <a:lnTo>
                    <a:pt x="590" y="521"/>
                  </a:lnTo>
                  <a:lnTo>
                    <a:pt x="601" y="527"/>
                  </a:lnTo>
                  <a:lnTo>
                    <a:pt x="613" y="533"/>
                  </a:lnTo>
                  <a:lnTo>
                    <a:pt x="625" y="537"/>
                  </a:lnTo>
                  <a:lnTo>
                    <a:pt x="637" y="540"/>
                  </a:lnTo>
                  <a:lnTo>
                    <a:pt x="644" y="533"/>
                  </a:lnTo>
                  <a:lnTo>
                    <a:pt x="650" y="526"/>
                  </a:lnTo>
                  <a:lnTo>
                    <a:pt x="655" y="519"/>
                  </a:lnTo>
                  <a:lnTo>
                    <a:pt x="659" y="512"/>
                  </a:lnTo>
                  <a:lnTo>
                    <a:pt x="662" y="504"/>
                  </a:lnTo>
                  <a:lnTo>
                    <a:pt x="664" y="497"/>
                  </a:lnTo>
                  <a:lnTo>
                    <a:pt x="665" y="490"/>
                  </a:lnTo>
                  <a:lnTo>
                    <a:pt x="666" y="483"/>
                  </a:lnTo>
                  <a:lnTo>
                    <a:pt x="665" y="475"/>
                  </a:lnTo>
                  <a:lnTo>
                    <a:pt x="664" y="468"/>
                  </a:lnTo>
                  <a:lnTo>
                    <a:pt x="663" y="461"/>
                  </a:lnTo>
                  <a:lnTo>
                    <a:pt x="661" y="453"/>
                  </a:lnTo>
                  <a:lnTo>
                    <a:pt x="656" y="437"/>
                  </a:lnTo>
                  <a:lnTo>
                    <a:pt x="649" y="422"/>
                  </a:lnTo>
                  <a:lnTo>
                    <a:pt x="633" y="392"/>
                  </a:lnTo>
                  <a:lnTo>
                    <a:pt x="617" y="361"/>
                  </a:lnTo>
                  <a:lnTo>
                    <a:pt x="611" y="345"/>
                  </a:lnTo>
                  <a:lnTo>
                    <a:pt x="606" y="329"/>
                  </a:lnTo>
                  <a:lnTo>
                    <a:pt x="604" y="321"/>
                  </a:lnTo>
                  <a:lnTo>
                    <a:pt x="603" y="312"/>
                  </a:lnTo>
                  <a:lnTo>
                    <a:pt x="602" y="304"/>
                  </a:lnTo>
                  <a:lnTo>
                    <a:pt x="602" y="296"/>
                  </a:lnTo>
                  <a:lnTo>
                    <a:pt x="600" y="282"/>
                  </a:lnTo>
                  <a:lnTo>
                    <a:pt x="598" y="269"/>
                  </a:lnTo>
                  <a:lnTo>
                    <a:pt x="597" y="256"/>
                  </a:lnTo>
                  <a:lnTo>
                    <a:pt x="597" y="243"/>
                  </a:lnTo>
                  <a:lnTo>
                    <a:pt x="597" y="230"/>
                  </a:lnTo>
                  <a:lnTo>
                    <a:pt x="598" y="217"/>
                  </a:lnTo>
                  <a:lnTo>
                    <a:pt x="599" y="204"/>
                  </a:lnTo>
                  <a:lnTo>
                    <a:pt x="601" y="191"/>
                  </a:lnTo>
                  <a:lnTo>
                    <a:pt x="604" y="178"/>
                  </a:lnTo>
                  <a:lnTo>
                    <a:pt x="607" y="166"/>
                  </a:lnTo>
                  <a:lnTo>
                    <a:pt x="612" y="154"/>
                  </a:lnTo>
                  <a:lnTo>
                    <a:pt x="617" y="143"/>
                  </a:lnTo>
                  <a:lnTo>
                    <a:pt x="623" y="132"/>
                  </a:lnTo>
                  <a:lnTo>
                    <a:pt x="630" y="121"/>
                  </a:lnTo>
                  <a:lnTo>
                    <a:pt x="637" y="110"/>
                  </a:lnTo>
                  <a:lnTo>
                    <a:pt x="646" y="100"/>
                  </a:lnTo>
                  <a:lnTo>
                    <a:pt x="654" y="94"/>
                  </a:lnTo>
                  <a:lnTo>
                    <a:pt x="661" y="90"/>
                  </a:lnTo>
                  <a:lnTo>
                    <a:pt x="667" y="88"/>
                  </a:lnTo>
                  <a:lnTo>
                    <a:pt x="673" y="88"/>
                  </a:lnTo>
                  <a:lnTo>
                    <a:pt x="678" y="89"/>
                  </a:lnTo>
                  <a:lnTo>
                    <a:pt x="683" y="92"/>
                  </a:lnTo>
                  <a:lnTo>
                    <a:pt x="687" y="96"/>
                  </a:lnTo>
                  <a:lnTo>
                    <a:pt x="691" y="101"/>
                  </a:lnTo>
                  <a:lnTo>
                    <a:pt x="698" y="112"/>
                  </a:lnTo>
                  <a:lnTo>
                    <a:pt x="705" y="125"/>
                  </a:lnTo>
                  <a:lnTo>
                    <a:pt x="709" y="131"/>
                  </a:lnTo>
                  <a:lnTo>
                    <a:pt x="712" y="136"/>
                  </a:lnTo>
                  <a:lnTo>
                    <a:pt x="716" y="142"/>
                  </a:lnTo>
                  <a:lnTo>
                    <a:pt x="720" y="146"/>
                  </a:lnTo>
                  <a:lnTo>
                    <a:pt x="728" y="160"/>
                  </a:lnTo>
                  <a:lnTo>
                    <a:pt x="735" y="175"/>
                  </a:lnTo>
                  <a:lnTo>
                    <a:pt x="741" y="191"/>
                  </a:lnTo>
                  <a:lnTo>
                    <a:pt x="747" y="207"/>
                  </a:lnTo>
                  <a:lnTo>
                    <a:pt x="751" y="223"/>
                  </a:lnTo>
                  <a:lnTo>
                    <a:pt x="755" y="239"/>
                  </a:lnTo>
                  <a:lnTo>
                    <a:pt x="759" y="255"/>
                  </a:lnTo>
                  <a:lnTo>
                    <a:pt x="762" y="272"/>
                  </a:lnTo>
                  <a:lnTo>
                    <a:pt x="768" y="305"/>
                  </a:lnTo>
                  <a:lnTo>
                    <a:pt x="773" y="340"/>
                  </a:lnTo>
                  <a:lnTo>
                    <a:pt x="779" y="373"/>
                  </a:lnTo>
                  <a:lnTo>
                    <a:pt x="787" y="406"/>
                  </a:lnTo>
                  <a:lnTo>
                    <a:pt x="837" y="461"/>
                  </a:lnTo>
                  <a:lnTo>
                    <a:pt x="887" y="517"/>
                  </a:lnTo>
                  <a:lnTo>
                    <a:pt x="911" y="545"/>
                  </a:lnTo>
                  <a:lnTo>
                    <a:pt x="933" y="576"/>
                  </a:lnTo>
                  <a:lnTo>
                    <a:pt x="945" y="591"/>
                  </a:lnTo>
                  <a:lnTo>
                    <a:pt x="955" y="606"/>
                  </a:lnTo>
                  <a:lnTo>
                    <a:pt x="965" y="621"/>
                  </a:lnTo>
                  <a:lnTo>
                    <a:pt x="974" y="636"/>
                  </a:lnTo>
                  <a:lnTo>
                    <a:pt x="982" y="652"/>
                  </a:lnTo>
                  <a:lnTo>
                    <a:pt x="989" y="667"/>
                  </a:lnTo>
                  <a:lnTo>
                    <a:pt x="996" y="683"/>
                  </a:lnTo>
                  <a:lnTo>
                    <a:pt x="1002" y="700"/>
                  </a:lnTo>
                  <a:lnTo>
                    <a:pt x="1007" y="716"/>
                  </a:lnTo>
                  <a:lnTo>
                    <a:pt x="1011" y="733"/>
                  </a:lnTo>
                  <a:lnTo>
                    <a:pt x="1014" y="749"/>
                  </a:lnTo>
                  <a:lnTo>
                    <a:pt x="1016" y="766"/>
                  </a:lnTo>
                  <a:lnTo>
                    <a:pt x="1017" y="783"/>
                  </a:lnTo>
                  <a:lnTo>
                    <a:pt x="1016" y="800"/>
                  </a:lnTo>
                  <a:lnTo>
                    <a:pt x="1015" y="817"/>
                  </a:lnTo>
                  <a:lnTo>
                    <a:pt x="1012" y="836"/>
                  </a:lnTo>
                  <a:lnTo>
                    <a:pt x="1007" y="853"/>
                  </a:lnTo>
                  <a:lnTo>
                    <a:pt x="1001" y="871"/>
                  </a:lnTo>
                  <a:lnTo>
                    <a:pt x="994" y="889"/>
                  </a:lnTo>
                  <a:lnTo>
                    <a:pt x="985" y="907"/>
                  </a:lnTo>
                  <a:lnTo>
                    <a:pt x="976" y="951"/>
                  </a:lnTo>
                  <a:lnTo>
                    <a:pt x="1012" y="985"/>
                  </a:lnTo>
                  <a:lnTo>
                    <a:pt x="1046" y="1021"/>
                  </a:lnTo>
                  <a:lnTo>
                    <a:pt x="1081" y="1056"/>
                  </a:lnTo>
                  <a:lnTo>
                    <a:pt x="1114" y="1094"/>
                  </a:lnTo>
                  <a:lnTo>
                    <a:pt x="1146" y="1131"/>
                  </a:lnTo>
                  <a:lnTo>
                    <a:pt x="1178" y="1169"/>
                  </a:lnTo>
                  <a:lnTo>
                    <a:pt x="1210" y="1209"/>
                  </a:lnTo>
                  <a:lnTo>
                    <a:pt x="1242" y="1247"/>
                  </a:lnTo>
                  <a:lnTo>
                    <a:pt x="1304" y="1326"/>
                  </a:lnTo>
                  <a:lnTo>
                    <a:pt x="1368" y="1403"/>
                  </a:lnTo>
                  <a:lnTo>
                    <a:pt x="1400" y="1442"/>
                  </a:lnTo>
                  <a:lnTo>
                    <a:pt x="1433" y="1481"/>
                  </a:lnTo>
                  <a:lnTo>
                    <a:pt x="1468" y="1518"/>
                  </a:lnTo>
                  <a:lnTo>
                    <a:pt x="1502" y="1555"/>
                  </a:lnTo>
                  <a:lnTo>
                    <a:pt x="1484" y="1564"/>
                  </a:lnTo>
                  <a:lnTo>
                    <a:pt x="1466" y="1574"/>
                  </a:lnTo>
                  <a:lnTo>
                    <a:pt x="1448" y="1586"/>
                  </a:lnTo>
                  <a:lnTo>
                    <a:pt x="1429" y="1597"/>
                  </a:lnTo>
                  <a:lnTo>
                    <a:pt x="1412" y="1609"/>
                  </a:lnTo>
                  <a:lnTo>
                    <a:pt x="1395" y="1623"/>
                  </a:lnTo>
                  <a:lnTo>
                    <a:pt x="1380" y="1637"/>
                  </a:lnTo>
                  <a:lnTo>
                    <a:pt x="1365" y="1652"/>
                  </a:lnTo>
                  <a:lnTo>
                    <a:pt x="1351" y="1667"/>
                  </a:lnTo>
                  <a:lnTo>
                    <a:pt x="1338" y="1684"/>
                  </a:lnTo>
                  <a:lnTo>
                    <a:pt x="1327" y="1702"/>
                  </a:lnTo>
                  <a:lnTo>
                    <a:pt x="1317" y="1720"/>
                  </a:lnTo>
                  <a:lnTo>
                    <a:pt x="1308" y="1739"/>
                  </a:lnTo>
                  <a:lnTo>
                    <a:pt x="1302" y="1758"/>
                  </a:lnTo>
                  <a:lnTo>
                    <a:pt x="1300" y="1768"/>
                  </a:lnTo>
                  <a:lnTo>
                    <a:pt x="1298" y="1778"/>
                  </a:lnTo>
                  <a:lnTo>
                    <a:pt x="1297" y="1789"/>
                  </a:lnTo>
                  <a:lnTo>
                    <a:pt x="1296" y="1800"/>
                  </a:lnTo>
                  <a:lnTo>
                    <a:pt x="1297" y="1811"/>
                  </a:lnTo>
                  <a:lnTo>
                    <a:pt x="1298" y="1823"/>
                  </a:lnTo>
                  <a:lnTo>
                    <a:pt x="1300" y="1835"/>
                  </a:lnTo>
                  <a:lnTo>
                    <a:pt x="1303" y="1846"/>
                  </a:lnTo>
                  <a:lnTo>
                    <a:pt x="1306" y="1857"/>
                  </a:lnTo>
                  <a:lnTo>
                    <a:pt x="1310" y="1868"/>
                  </a:lnTo>
                  <a:lnTo>
                    <a:pt x="1315" y="1878"/>
                  </a:lnTo>
                  <a:lnTo>
                    <a:pt x="1320" y="1888"/>
                  </a:lnTo>
                  <a:lnTo>
                    <a:pt x="1326" y="1897"/>
                  </a:lnTo>
                  <a:lnTo>
                    <a:pt x="1333" y="1906"/>
                  </a:lnTo>
                  <a:lnTo>
                    <a:pt x="1340" y="1915"/>
                  </a:lnTo>
                  <a:lnTo>
                    <a:pt x="1348" y="1923"/>
                  </a:lnTo>
                  <a:lnTo>
                    <a:pt x="1356" y="1931"/>
                  </a:lnTo>
                  <a:lnTo>
                    <a:pt x="1366" y="1938"/>
                  </a:lnTo>
                  <a:lnTo>
                    <a:pt x="1376" y="1944"/>
                  </a:lnTo>
                  <a:lnTo>
                    <a:pt x="1386" y="1949"/>
                  </a:lnTo>
                  <a:lnTo>
                    <a:pt x="1397" y="1958"/>
                  </a:lnTo>
                  <a:lnTo>
                    <a:pt x="1407" y="1964"/>
                  </a:lnTo>
                  <a:lnTo>
                    <a:pt x="1418" y="1968"/>
                  </a:lnTo>
                  <a:lnTo>
                    <a:pt x="1430" y="1971"/>
                  </a:lnTo>
                  <a:lnTo>
                    <a:pt x="1442" y="1973"/>
                  </a:lnTo>
                  <a:lnTo>
                    <a:pt x="1454" y="1974"/>
                  </a:lnTo>
                  <a:lnTo>
                    <a:pt x="1466" y="1974"/>
                  </a:lnTo>
                  <a:lnTo>
                    <a:pt x="1478" y="1974"/>
                  </a:lnTo>
                  <a:lnTo>
                    <a:pt x="1502" y="1974"/>
                  </a:lnTo>
                  <a:lnTo>
                    <a:pt x="1524" y="1975"/>
                  </a:lnTo>
                  <a:lnTo>
                    <a:pt x="1535" y="1977"/>
                  </a:lnTo>
                  <a:lnTo>
                    <a:pt x="1545" y="1980"/>
                  </a:lnTo>
                  <a:lnTo>
                    <a:pt x="1555" y="1984"/>
                  </a:lnTo>
                  <a:lnTo>
                    <a:pt x="1564" y="1989"/>
                  </a:lnTo>
                  <a:lnTo>
                    <a:pt x="1562" y="2007"/>
                  </a:lnTo>
                  <a:lnTo>
                    <a:pt x="1562" y="2024"/>
                  </a:lnTo>
                  <a:lnTo>
                    <a:pt x="1563" y="2041"/>
                  </a:lnTo>
                  <a:lnTo>
                    <a:pt x="1565" y="2058"/>
                  </a:lnTo>
                  <a:lnTo>
                    <a:pt x="1569" y="2074"/>
                  </a:lnTo>
                  <a:lnTo>
                    <a:pt x="1572" y="2091"/>
                  </a:lnTo>
                  <a:lnTo>
                    <a:pt x="1577" y="2106"/>
                  </a:lnTo>
                  <a:lnTo>
                    <a:pt x="1584" y="2121"/>
                  </a:lnTo>
                  <a:lnTo>
                    <a:pt x="1591" y="2136"/>
                  </a:lnTo>
                  <a:lnTo>
                    <a:pt x="1599" y="2150"/>
                  </a:lnTo>
                  <a:lnTo>
                    <a:pt x="1609" y="2163"/>
                  </a:lnTo>
                  <a:lnTo>
                    <a:pt x="1619" y="2175"/>
                  </a:lnTo>
                  <a:lnTo>
                    <a:pt x="1631" y="2187"/>
                  </a:lnTo>
                  <a:lnTo>
                    <a:pt x="1644" y="2198"/>
                  </a:lnTo>
                  <a:lnTo>
                    <a:pt x="1659" y="2209"/>
                  </a:lnTo>
                  <a:lnTo>
                    <a:pt x="1674" y="2218"/>
                  </a:lnTo>
                  <a:lnTo>
                    <a:pt x="1686" y="2223"/>
                  </a:lnTo>
                  <a:lnTo>
                    <a:pt x="1699" y="2227"/>
                  </a:lnTo>
                  <a:lnTo>
                    <a:pt x="1710" y="2231"/>
                  </a:lnTo>
                  <a:lnTo>
                    <a:pt x="1722" y="2234"/>
                  </a:lnTo>
                  <a:lnTo>
                    <a:pt x="1746" y="2237"/>
                  </a:lnTo>
                  <a:lnTo>
                    <a:pt x="1770" y="2239"/>
                  </a:lnTo>
                  <a:lnTo>
                    <a:pt x="1794" y="2240"/>
                  </a:lnTo>
                  <a:lnTo>
                    <a:pt x="1818" y="2240"/>
                  </a:lnTo>
                  <a:lnTo>
                    <a:pt x="1844" y="2240"/>
                  </a:lnTo>
                  <a:lnTo>
                    <a:pt x="1869" y="2241"/>
                  </a:lnTo>
                  <a:lnTo>
                    <a:pt x="1872" y="2253"/>
                  </a:lnTo>
                  <a:lnTo>
                    <a:pt x="1877" y="2264"/>
                  </a:lnTo>
                  <a:lnTo>
                    <a:pt x="1882" y="2276"/>
                  </a:lnTo>
                  <a:lnTo>
                    <a:pt x="1888" y="2286"/>
                  </a:lnTo>
                  <a:lnTo>
                    <a:pt x="1894" y="2297"/>
                  </a:lnTo>
                  <a:lnTo>
                    <a:pt x="1902" y="2307"/>
                  </a:lnTo>
                  <a:lnTo>
                    <a:pt x="1910" y="2317"/>
                  </a:lnTo>
                  <a:lnTo>
                    <a:pt x="1918" y="2326"/>
                  </a:lnTo>
                  <a:lnTo>
                    <a:pt x="1936" y="2346"/>
                  </a:lnTo>
                  <a:lnTo>
                    <a:pt x="1957" y="2364"/>
                  </a:lnTo>
                  <a:lnTo>
                    <a:pt x="1977" y="2382"/>
                  </a:lnTo>
                  <a:lnTo>
                    <a:pt x="1998" y="2399"/>
                  </a:lnTo>
                  <a:lnTo>
                    <a:pt x="1992" y="2415"/>
                  </a:lnTo>
                  <a:lnTo>
                    <a:pt x="1984" y="2429"/>
                  </a:lnTo>
                  <a:lnTo>
                    <a:pt x="1975" y="2442"/>
                  </a:lnTo>
                  <a:lnTo>
                    <a:pt x="1965" y="2455"/>
                  </a:lnTo>
                  <a:lnTo>
                    <a:pt x="1953" y="2468"/>
                  </a:lnTo>
                  <a:lnTo>
                    <a:pt x="1939" y="2480"/>
                  </a:lnTo>
                  <a:lnTo>
                    <a:pt x="1925" y="2490"/>
                  </a:lnTo>
                  <a:lnTo>
                    <a:pt x="1911" y="2500"/>
                  </a:lnTo>
                  <a:lnTo>
                    <a:pt x="1896" y="2509"/>
                  </a:lnTo>
                  <a:lnTo>
                    <a:pt x="1880" y="2517"/>
                  </a:lnTo>
                  <a:lnTo>
                    <a:pt x="1864" y="2524"/>
                  </a:lnTo>
                  <a:lnTo>
                    <a:pt x="1847" y="2531"/>
                  </a:lnTo>
                  <a:lnTo>
                    <a:pt x="1831" y="2537"/>
                  </a:lnTo>
                  <a:lnTo>
                    <a:pt x="1813" y="2542"/>
                  </a:lnTo>
                  <a:lnTo>
                    <a:pt x="1797" y="2546"/>
                  </a:lnTo>
                  <a:lnTo>
                    <a:pt x="1781" y="2549"/>
                  </a:lnTo>
                  <a:lnTo>
                    <a:pt x="1755" y="2546"/>
                  </a:lnTo>
                  <a:lnTo>
                    <a:pt x="1728" y="2542"/>
                  </a:lnTo>
                  <a:lnTo>
                    <a:pt x="1700" y="2537"/>
                  </a:lnTo>
                  <a:lnTo>
                    <a:pt x="1670" y="2531"/>
                  </a:lnTo>
                  <a:lnTo>
                    <a:pt x="1642" y="2524"/>
                  </a:lnTo>
                  <a:lnTo>
                    <a:pt x="1613" y="2516"/>
                  </a:lnTo>
                  <a:lnTo>
                    <a:pt x="1584" y="2506"/>
                  </a:lnTo>
                  <a:lnTo>
                    <a:pt x="1556" y="2495"/>
                  </a:lnTo>
                  <a:lnTo>
                    <a:pt x="1542" y="2489"/>
                  </a:lnTo>
                  <a:lnTo>
                    <a:pt x="1529" y="2482"/>
                  </a:lnTo>
                  <a:lnTo>
                    <a:pt x="1516" y="2475"/>
                  </a:lnTo>
                  <a:lnTo>
                    <a:pt x="1503" y="2467"/>
                  </a:lnTo>
                  <a:lnTo>
                    <a:pt x="1490" y="2459"/>
                  </a:lnTo>
                  <a:lnTo>
                    <a:pt x="1478" y="2450"/>
                  </a:lnTo>
                  <a:lnTo>
                    <a:pt x="1467" y="2441"/>
                  </a:lnTo>
                  <a:lnTo>
                    <a:pt x="1456" y="2431"/>
                  </a:lnTo>
                  <a:lnTo>
                    <a:pt x="1445" y="2421"/>
                  </a:lnTo>
                  <a:lnTo>
                    <a:pt x="1434" y="2410"/>
                  </a:lnTo>
                  <a:lnTo>
                    <a:pt x="1424" y="2399"/>
                  </a:lnTo>
                  <a:lnTo>
                    <a:pt x="1415" y="2387"/>
                  </a:lnTo>
                  <a:lnTo>
                    <a:pt x="1407" y="2375"/>
                  </a:lnTo>
                  <a:lnTo>
                    <a:pt x="1400" y="2361"/>
                  </a:lnTo>
                  <a:lnTo>
                    <a:pt x="1393" y="2348"/>
                  </a:lnTo>
                  <a:lnTo>
                    <a:pt x="1386" y="2333"/>
                  </a:lnTo>
                  <a:lnTo>
                    <a:pt x="1347" y="2270"/>
                  </a:lnTo>
                  <a:lnTo>
                    <a:pt x="1307" y="2206"/>
                  </a:lnTo>
                  <a:lnTo>
                    <a:pt x="1270" y="2141"/>
                  </a:lnTo>
                  <a:lnTo>
                    <a:pt x="1234" y="2076"/>
                  </a:lnTo>
                  <a:lnTo>
                    <a:pt x="1198" y="2010"/>
                  </a:lnTo>
                  <a:lnTo>
                    <a:pt x="1163" y="1944"/>
                  </a:lnTo>
                  <a:lnTo>
                    <a:pt x="1128" y="1878"/>
                  </a:lnTo>
                  <a:lnTo>
                    <a:pt x="1095" y="1811"/>
                  </a:lnTo>
                  <a:lnTo>
                    <a:pt x="1062" y="1744"/>
                  </a:lnTo>
                  <a:lnTo>
                    <a:pt x="1028" y="1677"/>
                  </a:lnTo>
                  <a:lnTo>
                    <a:pt x="996" y="1610"/>
                  </a:lnTo>
                  <a:lnTo>
                    <a:pt x="963" y="1542"/>
                  </a:lnTo>
                  <a:lnTo>
                    <a:pt x="930" y="1475"/>
                  </a:lnTo>
                  <a:lnTo>
                    <a:pt x="897" y="1408"/>
                  </a:lnTo>
                  <a:lnTo>
                    <a:pt x="864" y="1341"/>
                  </a:lnTo>
                  <a:lnTo>
                    <a:pt x="831" y="1274"/>
                  </a:lnTo>
                  <a:lnTo>
                    <a:pt x="823" y="1259"/>
                  </a:lnTo>
                  <a:lnTo>
                    <a:pt x="815" y="1245"/>
                  </a:lnTo>
                  <a:lnTo>
                    <a:pt x="806" y="1233"/>
                  </a:lnTo>
                  <a:lnTo>
                    <a:pt x="796" y="1222"/>
                  </a:lnTo>
                  <a:lnTo>
                    <a:pt x="787" y="1213"/>
                  </a:lnTo>
                  <a:lnTo>
                    <a:pt x="776" y="1205"/>
                  </a:lnTo>
                  <a:lnTo>
                    <a:pt x="766" y="1198"/>
                  </a:lnTo>
                  <a:lnTo>
                    <a:pt x="755" y="1191"/>
                  </a:lnTo>
                  <a:lnTo>
                    <a:pt x="743" y="1186"/>
                  </a:lnTo>
                  <a:lnTo>
                    <a:pt x="731" y="1182"/>
                  </a:lnTo>
                  <a:lnTo>
                    <a:pt x="719" y="1179"/>
                  </a:lnTo>
                  <a:lnTo>
                    <a:pt x="707" y="1177"/>
                  </a:lnTo>
                  <a:lnTo>
                    <a:pt x="694" y="1175"/>
                  </a:lnTo>
                  <a:lnTo>
                    <a:pt x="680" y="1174"/>
                  </a:lnTo>
                  <a:lnTo>
                    <a:pt x="666" y="1174"/>
                  </a:lnTo>
                  <a:lnTo>
                    <a:pt x="653" y="1174"/>
                  </a:lnTo>
                  <a:lnTo>
                    <a:pt x="596" y="1176"/>
                  </a:lnTo>
                  <a:lnTo>
                    <a:pt x="537" y="1180"/>
                  </a:lnTo>
                  <a:lnTo>
                    <a:pt x="508" y="1181"/>
                  </a:lnTo>
                  <a:lnTo>
                    <a:pt x="478" y="1181"/>
                  </a:lnTo>
                  <a:lnTo>
                    <a:pt x="464" y="1180"/>
                  </a:lnTo>
                  <a:lnTo>
                    <a:pt x="449" y="1178"/>
                  </a:lnTo>
                  <a:lnTo>
                    <a:pt x="435" y="1175"/>
                  </a:lnTo>
                  <a:lnTo>
                    <a:pt x="420" y="1172"/>
                  </a:lnTo>
                  <a:lnTo>
                    <a:pt x="397" y="1165"/>
                  </a:lnTo>
                  <a:lnTo>
                    <a:pt x="374" y="1160"/>
                  </a:lnTo>
                  <a:lnTo>
                    <a:pt x="350" y="1155"/>
                  </a:lnTo>
                  <a:lnTo>
                    <a:pt x="326" y="1149"/>
                  </a:lnTo>
                  <a:lnTo>
                    <a:pt x="315" y="1145"/>
                  </a:lnTo>
                  <a:lnTo>
                    <a:pt x="304" y="1141"/>
                  </a:lnTo>
                  <a:lnTo>
                    <a:pt x="292" y="1137"/>
                  </a:lnTo>
                  <a:lnTo>
                    <a:pt x="281" y="1132"/>
                  </a:lnTo>
                  <a:lnTo>
                    <a:pt x="271" y="1126"/>
                  </a:lnTo>
                  <a:lnTo>
                    <a:pt x="261" y="1119"/>
                  </a:lnTo>
                  <a:lnTo>
                    <a:pt x="251" y="1110"/>
                  </a:lnTo>
                  <a:lnTo>
                    <a:pt x="243" y="1101"/>
                  </a:lnTo>
                  <a:lnTo>
                    <a:pt x="237" y="1081"/>
                  </a:lnTo>
                  <a:lnTo>
                    <a:pt x="230" y="1061"/>
                  </a:lnTo>
                  <a:lnTo>
                    <a:pt x="222" y="1043"/>
                  </a:lnTo>
                  <a:lnTo>
                    <a:pt x="213" y="1026"/>
                  </a:lnTo>
                  <a:lnTo>
                    <a:pt x="193" y="993"/>
                  </a:lnTo>
                  <a:lnTo>
                    <a:pt x="173" y="961"/>
                  </a:lnTo>
                  <a:lnTo>
                    <a:pt x="164" y="944"/>
                  </a:lnTo>
                  <a:lnTo>
                    <a:pt x="156" y="928"/>
                  </a:lnTo>
                  <a:lnTo>
                    <a:pt x="150" y="910"/>
                  </a:lnTo>
                  <a:lnTo>
                    <a:pt x="146" y="892"/>
                  </a:lnTo>
                  <a:lnTo>
                    <a:pt x="144" y="883"/>
                  </a:lnTo>
                  <a:lnTo>
                    <a:pt x="143" y="873"/>
                  </a:lnTo>
                  <a:lnTo>
                    <a:pt x="143" y="863"/>
                  </a:lnTo>
                  <a:lnTo>
                    <a:pt x="143" y="852"/>
                  </a:lnTo>
                  <a:lnTo>
                    <a:pt x="144" y="842"/>
                  </a:lnTo>
                  <a:lnTo>
                    <a:pt x="146" y="830"/>
                  </a:lnTo>
                  <a:lnTo>
                    <a:pt x="149" y="818"/>
                  </a:lnTo>
                  <a:lnTo>
                    <a:pt x="152" y="805"/>
                  </a:lnTo>
                  <a:lnTo>
                    <a:pt x="160" y="796"/>
                  </a:lnTo>
                  <a:lnTo>
                    <a:pt x="168" y="789"/>
                  </a:lnTo>
                  <a:lnTo>
                    <a:pt x="178" y="782"/>
                  </a:lnTo>
                  <a:lnTo>
                    <a:pt x="187" y="777"/>
                  </a:lnTo>
                  <a:lnTo>
                    <a:pt x="197" y="774"/>
                  </a:lnTo>
                  <a:lnTo>
                    <a:pt x="207" y="772"/>
                  </a:lnTo>
                  <a:lnTo>
                    <a:pt x="219" y="772"/>
                  </a:lnTo>
                  <a:lnTo>
                    <a:pt x="231" y="773"/>
                  </a:lnTo>
                  <a:lnTo>
                    <a:pt x="241" y="777"/>
                  </a:lnTo>
                  <a:lnTo>
                    <a:pt x="249" y="781"/>
                  </a:lnTo>
                  <a:lnTo>
                    <a:pt x="257" y="786"/>
                  </a:lnTo>
                  <a:lnTo>
                    <a:pt x="263" y="792"/>
                  </a:lnTo>
                  <a:lnTo>
                    <a:pt x="269" y="798"/>
                  </a:lnTo>
                  <a:lnTo>
                    <a:pt x="274" y="804"/>
                  </a:lnTo>
                  <a:lnTo>
                    <a:pt x="279" y="811"/>
                  </a:lnTo>
                  <a:lnTo>
                    <a:pt x="282" y="818"/>
                  </a:lnTo>
                  <a:lnTo>
                    <a:pt x="288" y="834"/>
                  </a:lnTo>
                  <a:lnTo>
                    <a:pt x="292" y="850"/>
                  </a:lnTo>
                  <a:lnTo>
                    <a:pt x="295" y="866"/>
                  </a:lnTo>
                  <a:lnTo>
                    <a:pt x="297" y="883"/>
                  </a:lnTo>
                  <a:lnTo>
                    <a:pt x="299" y="900"/>
                  </a:lnTo>
                  <a:lnTo>
                    <a:pt x="300" y="917"/>
                  </a:lnTo>
                  <a:lnTo>
                    <a:pt x="304" y="933"/>
                  </a:lnTo>
                  <a:lnTo>
                    <a:pt x="308" y="949"/>
                  </a:lnTo>
                  <a:lnTo>
                    <a:pt x="311" y="957"/>
                  </a:lnTo>
                  <a:lnTo>
                    <a:pt x="314" y="963"/>
                  </a:lnTo>
                  <a:lnTo>
                    <a:pt x="317" y="970"/>
                  </a:lnTo>
                  <a:lnTo>
                    <a:pt x="322" y="976"/>
                  </a:lnTo>
                  <a:lnTo>
                    <a:pt x="327" y="981"/>
                  </a:lnTo>
                  <a:lnTo>
                    <a:pt x="332" y="986"/>
                  </a:lnTo>
                  <a:lnTo>
                    <a:pt x="339" y="991"/>
                  </a:lnTo>
                  <a:lnTo>
                    <a:pt x="346" y="995"/>
                  </a:lnTo>
                  <a:lnTo>
                    <a:pt x="358" y="983"/>
                  </a:lnTo>
                  <a:lnTo>
                    <a:pt x="358" y="964"/>
                  </a:lnTo>
                  <a:lnTo>
                    <a:pt x="357" y="944"/>
                  </a:lnTo>
                  <a:lnTo>
                    <a:pt x="355" y="925"/>
                  </a:lnTo>
                  <a:lnTo>
                    <a:pt x="353" y="905"/>
                  </a:lnTo>
                  <a:lnTo>
                    <a:pt x="350" y="886"/>
                  </a:lnTo>
                  <a:lnTo>
                    <a:pt x="346" y="867"/>
                  </a:lnTo>
                  <a:lnTo>
                    <a:pt x="342" y="848"/>
                  </a:lnTo>
                  <a:lnTo>
                    <a:pt x="336" y="829"/>
                  </a:lnTo>
                  <a:lnTo>
                    <a:pt x="330" y="810"/>
                  </a:lnTo>
                  <a:lnTo>
                    <a:pt x="323" y="792"/>
                  </a:lnTo>
                  <a:lnTo>
                    <a:pt x="314" y="775"/>
                  </a:lnTo>
                  <a:lnTo>
                    <a:pt x="305" y="759"/>
                  </a:lnTo>
                  <a:lnTo>
                    <a:pt x="293" y="743"/>
                  </a:lnTo>
                  <a:lnTo>
                    <a:pt x="281" y="729"/>
                  </a:lnTo>
                  <a:lnTo>
                    <a:pt x="268" y="715"/>
                  </a:lnTo>
                  <a:lnTo>
                    <a:pt x="254" y="702"/>
                  </a:lnTo>
                  <a:lnTo>
                    <a:pt x="252" y="671"/>
                  </a:lnTo>
                  <a:lnTo>
                    <a:pt x="249" y="642"/>
                  </a:lnTo>
                  <a:lnTo>
                    <a:pt x="246" y="613"/>
                  </a:lnTo>
                  <a:lnTo>
                    <a:pt x="243" y="584"/>
                  </a:lnTo>
                  <a:lnTo>
                    <a:pt x="239" y="555"/>
                  </a:lnTo>
                  <a:lnTo>
                    <a:pt x="233" y="527"/>
                  </a:lnTo>
                  <a:lnTo>
                    <a:pt x="229" y="513"/>
                  </a:lnTo>
                  <a:lnTo>
                    <a:pt x="225" y="500"/>
                  </a:lnTo>
                  <a:lnTo>
                    <a:pt x="220" y="487"/>
                  </a:lnTo>
                  <a:lnTo>
                    <a:pt x="215" y="474"/>
                  </a:lnTo>
                  <a:lnTo>
                    <a:pt x="216" y="439"/>
                  </a:lnTo>
                  <a:lnTo>
                    <a:pt x="218" y="406"/>
                  </a:lnTo>
                  <a:lnTo>
                    <a:pt x="221" y="373"/>
                  </a:lnTo>
                  <a:lnTo>
                    <a:pt x="222" y="340"/>
                  </a:lnTo>
                  <a:lnTo>
                    <a:pt x="223" y="324"/>
                  </a:lnTo>
                  <a:lnTo>
                    <a:pt x="222" y="307"/>
                  </a:lnTo>
                  <a:lnTo>
                    <a:pt x="220" y="291"/>
                  </a:lnTo>
                  <a:lnTo>
                    <a:pt x="218" y="275"/>
                  </a:lnTo>
                  <a:lnTo>
                    <a:pt x="214" y="259"/>
                  </a:lnTo>
                  <a:lnTo>
                    <a:pt x="208" y="244"/>
                  </a:lnTo>
                  <a:lnTo>
                    <a:pt x="201" y="228"/>
                  </a:lnTo>
                  <a:lnTo>
                    <a:pt x="192" y="213"/>
                  </a:lnTo>
                  <a:lnTo>
                    <a:pt x="186" y="205"/>
                  </a:lnTo>
                  <a:lnTo>
                    <a:pt x="179" y="197"/>
                  </a:lnTo>
                  <a:lnTo>
                    <a:pt x="171" y="188"/>
                  </a:lnTo>
                  <a:lnTo>
                    <a:pt x="164" y="181"/>
                  </a:lnTo>
                  <a:lnTo>
                    <a:pt x="156" y="175"/>
                  </a:lnTo>
                  <a:lnTo>
                    <a:pt x="148" y="169"/>
                  </a:lnTo>
                  <a:lnTo>
                    <a:pt x="139" y="164"/>
                  </a:lnTo>
                  <a:lnTo>
                    <a:pt x="130" y="159"/>
                  </a:lnTo>
                  <a:lnTo>
                    <a:pt x="121" y="155"/>
                  </a:lnTo>
                  <a:lnTo>
                    <a:pt x="112" y="152"/>
                  </a:lnTo>
                  <a:lnTo>
                    <a:pt x="103" y="149"/>
                  </a:lnTo>
                  <a:lnTo>
                    <a:pt x="93" y="148"/>
                  </a:lnTo>
                  <a:lnTo>
                    <a:pt x="83" y="147"/>
                  </a:lnTo>
                  <a:lnTo>
                    <a:pt x="74" y="147"/>
                  </a:lnTo>
                  <a:lnTo>
                    <a:pt x="64" y="148"/>
                  </a:lnTo>
                  <a:lnTo>
                    <a:pt x="54" y="150"/>
                  </a:lnTo>
                  <a:lnTo>
                    <a:pt x="30" y="166"/>
                  </a:lnTo>
                  <a:lnTo>
                    <a:pt x="25" y="161"/>
                  </a:lnTo>
                  <a:lnTo>
                    <a:pt x="21" y="155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10" y="132"/>
                  </a:lnTo>
                  <a:lnTo>
                    <a:pt x="7" y="123"/>
                  </a:lnTo>
                  <a:lnTo>
                    <a:pt x="5" y="114"/>
                  </a:lnTo>
                  <a:lnTo>
                    <a:pt x="3" y="104"/>
                  </a:lnTo>
                  <a:lnTo>
                    <a:pt x="1" y="84"/>
                  </a:lnTo>
                  <a:lnTo>
                    <a:pt x="0" y="62"/>
                  </a:lnTo>
                  <a:lnTo>
                    <a:pt x="1" y="4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2"/>
                  </a:lnTo>
                  <a:lnTo>
                    <a:pt x="58" y="4"/>
                  </a:lnTo>
                  <a:lnTo>
                    <a:pt x="64" y="7"/>
                  </a:lnTo>
                  <a:lnTo>
                    <a:pt x="70" y="10"/>
                  </a:lnTo>
                  <a:lnTo>
                    <a:pt x="82" y="19"/>
                  </a:lnTo>
                  <a:lnTo>
                    <a:pt x="93" y="28"/>
                  </a:lnTo>
                  <a:lnTo>
                    <a:pt x="99" y="34"/>
                  </a:lnTo>
                  <a:lnTo>
                    <a:pt x="104" y="41"/>
                  </a:lnTo>
                  <a:lnTo>
                    <a:pt x="109" y="48"/>
                  </a:lnTo>
                  <a:lnTo>
                    <a:pt x="113" y="55"/>
                  </a:lnTo>
                  <a:lnTo>
                    <a:pt x="121" y="72"/>
                  </a:lnTo>
                  <a:lnTo>
                    <a:pt x="129" y="87"/>
                  </a:lnTo>
                  <a:lnTo>
                    <a:pt x="133" y="94"/>
                  </a:lnTo>
                  <a:lnTo>
                    <a:pt x="137" y="101"/>
                  </a:lnTo>
                  <a:lnTo>
                    <a:pt x="142" y="107"/>
                  </a:lnTo>
                  <a:lnTo>
                    <a:pt x="148" y="113"/>
                  </a:lnTo>
                  <a:lnTo>
                    <a:pt x="154" y="117"/>
                  </a:lnTo>
                  <a:lnTo>
                    <a:pt x="162" y="120"/>
                  </a:lnTo>
                  <a:lnTo>
                    <a:pt x="170" y="122"/>
                  </a:lnTo>
                  <a:lnTo>
                    <a:pt x="181" y="123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4" name="Freeform 68"/>
            <p:cNvSpPr>
              <a:spLocks/>
            </p:cNvSpPr>
            <p:nvPr/>
          </p:nvSpPr>
          <p:spPr bwMode="auto">
            <a:xfrm>
              <a:off x="3591" y="2402"/>
              <a:ext cx="101" cy="35"/>
            </a:xfrm>
            <a:custGeom>
              <a:avLst/>
              <a:gdLst>
                <a:gd name="T0" fmla="*/ 679 w 688"/>
                <a:gd name="T1" fmla="*/ 80 h 210"/>
                <a:gd name="T2" fmla="*/ 662 w 688"/>
                <a:gd name="T3" fmla="*/ 100 h 210"/>
                <a:gd name="T4" fmla="*/ 641 w 688"/>
                <a:gd name="T5" fmla="*/ 135 h 210"/>
                <a:gd name="T6" fmla="*/ 619 w 688"/>
                <a:gd name="T7" fmla="*/ 170 h 210"/>
                <a:gd name="T8" fmla="*/ 603 w 688"/>
                <a:gd name="T9" fmla="*/ 188 h 210"/>
                <a:gd name="T10" fmla="*/ 589 w 688"/>
                <a:gd name="T11" fmla="*/ 198 h 210"/>
                <a:gd name="T12" fmla="*/ 578 w 688"/>
                <a:gd name="T13" fmla="*/ 201 h 210"/>
                <a:gd name="T14" fmla="*/ 565 w 688"/>
                <a:gd name="T15" fmla="*/ 201 h 210"/>
                <a:gd name="T16" fmla="*/ 552 w 688"/>
                <a:gd name="T17" fmla="*/ 198 h 210"/>
                <a:gd name="T18" fmla="*/ 511 w 688"/>
                <a:gd name="T19" fmla="*/ 173 h 210"/>
                <a:gd name="T20" fmla="*/ 474 w 688"/>
                <a:gd name="T21" fmla="*/ 175 h 210"/>
                <a:gd name="T22" fmla="*/ 436 w 688"/>
                <a:gd name="T23" fmla="*/ 174 h 210"/>
                <a:gd name="T24" fmla="*/ 360 w 688"/>
                <a:gd name="T25" fmla="*/ 167 h 210"/>
                <a:gd name="T26" fmla="*/ 321 w 688"/>
                <a:gd name="T27" fmla="*/ 164 h 210"/>
                <a:gd name="T28" fmla="*/ 285 w 688"/>
                <a:gd name="T29" fmla="*/ 163 h 210"/>
                <a:gd name="T30" fmla="*/ 250 w 688"/>
                <a:gd name="T31" fmla="*/ 166 h 210"/>
                <a:gd name="T32" fmla="*/ 216 w 688"/>
                <a:gd name="T33" fmla="*/ 173 h 210"/>
                <a:gd name="T34" fmla="*/ 187 w 688"/>
                <a:gd name="T35" fmla="*/ 161 h 210"/>
                <a:gd name="T36" fmla="*/ 164 w 688"/>
                <a:gd name="T37" fmla="*/ 170 h 210"/>
                <a:gd name="T38" fmla="*/ 128 w 688"/>
                <a:gd name="T39" fmla="*/ 186 h 210"/>
                <a:gd name="T40" fmla="*/ 92 w 688"/>
                <a:gd name="T41" fmla="*/ 202 h 210"/>
                <a:gd name="T42" fmla="*/ 66 w 688"/>
                <a:gd name="T43" fmla="*/ 208 h 210"/>
                <a:gd name="T44" fmla="*/ 42 w 688"/>
                <a:gd name="T45" fmla="*/ 210 h 210"/>
                <a:gd name="T46" fmla="*/ 18 w 688"/>
                <a:gd name="T47" fmla="*/ 206 h 210"/>
                <a:gd name="T48" fmla="*/ 3 w 688"/>
                <a:gd name="T49" fmla="*/ 173 h 210"/>
                <a:gd name="T50" fmla="*/ 0 w 688"/>
                <a:gd name="T51" fmla="*/ 124 h 210"/>
                <a:gd name="T52" fmla="*/ 3 w 688"/>
                <a:gd name="T53" fmla="*/ 90 h 210"/>
                <a:gd name="T54" fmla="*/ 7 w 688"/>
                <a:gd name="T55" fmla="*/ 67 h 210"/>
                <a:gd name="T56" fmla="*/ 13 w 688"/>
                <a:gd name="T57" fmla="*/ 51 h 210"/>
                <a:gd name="T58" fmla="*/ 19 w 688"/>
                <a:gd name="T59" fmla="*/ 38 h 210"/>
                <a:gd name="T60" fmla="*/ 28 w 688"/>
                <a:gd name="T61" fmla="*/ 27 h 210"/>
                <a:gd name="T62" fmla="*/ 40 w 688"/>
                <a:gd name="T63" fmla="*/ 19 h 210"/>
                <a:gd name="T64" fmla="*/ 53 w 688"/>
                <a:gd name="T65" fmla="*/ 13 h 210"/>
                <a:gd name="T66" fmla="*/ 71 w 688"/>
                <a:gd name="T67" fmla="*/ 10 h 210"/>
                <a:gd name="T68" fmla="*/ 90 w 688"/>
                <a:gd name="T69" fmla="*/ 11 h 210"/>
                <a:gd name="T70" fmla="*/ 136 w 688"/>
                <a:gd name="T71" fmla="*/ 8 h 210"/>
                <a:gd name="T72" fmla="*/ 208 w 688"/>
                <a:gd name="T73" fmla="*/ 2 h 210"/>
                <a:gd name="T74" fmla="*/ 281 w 688"/>
                <a:gd name="T75" fmla="*/ 0 h 210"/>
                <a:gd name="T76" fmla="*/ 355 w 688"/>
                <a:gd name="T77" fmla="*/ 3 h 210"/>
                <a:gd name="T78" fmla="*/ 429 w 688"/>
                <a:gd name="T79" fmla="*/ 10 h 210"/>
                <a:gd name="T80" fmla="*/ 503 w 688"/>
                <a:gd name="T81" fmla="*/ 22 h 210"/>
                <a:gd name="T82" fmla="*/ 578 w 688"/>
                <a:gd name="T83" fmla="*/ 38 h 210"/>
                <a:gd name="T84" fmla="*/ 651 w 688"/>
                <a:gd name="T85" fmla="*/ 5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8" h="210">
                  <a:moveTo>
                    <a:pt x="688" y="73"/>
                  </a:moveTo>
                  <a:lnTo>
                    <a:pt x="679" y="80"/>
                  </a:lnTo>
                  <a:lnTo>
                    <a:pt x="670" y="89"/>
                  </a:lnTo>
                  <a:lnTo>
                    <a:pt x="662" y="100"/>
                  </a:lnTo>
                  <a:lnTo>
                    <a:pt x="655" y="111"/>
                  </a:lnTo>
                  <a:lnTo>
                    <a:pt x="641" y="135"/>
                  </a:lnTo>
                  <a:lnTo>
                    <a:pt x="627" y="159"/>
                  </a:lnTo>
                  <a:lnTo>
                    <a:pt x="619" y="170"/>
                  </a:lnTo>
                  <a:lnTo>
                    <a:pt x="611" y="180"/>
                  </a:lnTo>
                  <a:lnTo>
                    <a:pt x="603" y="188"/>
                  </a:lnTo>
                  <a:lnTo>
                    <a:pt x="594" y="195"/>
                  </a:lnTo>
                  <a:lnTo>
                    <a:pt x="589" y="198"/>
                  </a:lnTo>
                  <a:lnTo>
                    <a:pt x="584" y="199"/>
                  </a:lnTo>
                  <a:lnTo>
                    <a:pt x="578" y="201"/>
                  </a:lnTo>
                  <a:lnTo>
                    <a:pt x="571" y="201"/>
                  </a:lnTo>
                  <a:lnTo>
                    <a:pt x="565" y="201"/>
                  </a:lnTo>
                  <a:lnTo>
                    <a:pt x="559" y="200"/>
                  </a:lnTo>
                  <a:lnTo>
                    <a:pt x="552" y="198"/>
                  </a:lnTo>
                  <a:lnTo>
                    <a:pt x="545" y="195"/>
                  </a:lnTo>
                  <a:lnTo>
                    <a:pt x="511" y="173"/>
                  </a:lnTo>
                  <a:lnTo>
                    <a:pt x="493" y="175"/>
                  </a:lnTo>
                  <a:lnTo>
                    <a:pt x="474" y="175"/>
                  </a:lnTo>
                  <a:lnTo>
                    <a:pt x="456" y="175"/>
                  </a:lnTo>
                  <a:lnTo>
                    <a:pt x="436" y="174"/>
                  </a:lnTo>
                  <a:lnTo>
                    <a:pt x="398" y="171"/>
                  </a:lnTo>
                  <a:lnTo>
                    <a:pt x="360" y="167"/>
                  </a:lnTo>
                  <a:lnTo>
                    <a:pt x="341" y="166"/>
                  </a:lnTo>
                  <a:lnTo>
                    <a:pt x="321" y="164"/>
                  </a:lnTo>
                  <a:lnTo>
                    <a:pt x="303" y="163"/>
                  </a:lnTo>
                  <a:lnTo>
                    <a:pt x="285" y="163"/>
                  </a:lnTo>
                  <a:lnTo>
                    <a:pt x="267" y="164"/>
                  </a:lnTo>
                  <a:lnTo>
                    <a:pt x="250" y="166"/>
                  </a:lnTo>
                  <a:lnTo>
                    <a:pt x="232" y="169"/>
                  </a:lnTo>
                  <a:lnTo>
                    <a:pt x="216" y="173"/>
                  </a:lnTo>
                  <a:lnTo>
                    <a:pt x="200" y="157"/>
                  </a:lnTo>
                  <a:lnTo>
                    <a:pt x="187" y="161"/>
                  </a:lnTo>
                  <a:lnTo>
                    <a:pt x="176" y="165"/>
                  </a:lnTo>
                  <a:lnTo>
                    <a:pt x="164" y="170"/>
                  </a:lnTo>
                  <a:lnTo>
                    <a:pt x="152" y="175"/>
                  </a:lnTo>
                  <a:lnTo>
                    <a:pt x="128" y="186"/>
                  </a:lnTo>
                  <a:lnTo>
                    <a:pt x="104" y="197"/>
                  </a:lnTo>
                  <a:lnTo>
                    <a:pt x="92" y="202"/>
                  </a:lnTo>
                  <a:lnTo>
                    <a:pt x="79" y="205"/>
                  </a:lnTo>
                  <a:lnTo>
                    <a:pt x="66" y="208"/>
                  </a:lnTo>
                  <a:lnTo>
                    <a:pt x="54" y="210"/>
                  </a:lnTo>
                  <a:lnTo>
                    <a:pt x="42" y="210"/>
                  </a:lnTo>
                  <a:lnTo>
                    <a:pt x="30" y="209"/>
                  </a:lnTo>
                  <a:lnTo>
                    <a:pt x="18" y="206"/>
                  </a:lnTo>
                  <a:lnTo>
                    <a:pt x="6" y="202"/>
                  </a:lnTo>
                  <a:lnTo>
                    <a:pt x="3" y="173"/>
                  </a:lnTo>
                  <a:lnTo>
                    <a:pt x="1" y="141"/>
                  </a:lnTo>
                  <a:lnTo>
                    <a:pt x="0" y="124"/>
                  </a:lnTo>
                  <a:lnTo>
                    <a:pt x="1" y="107"/>
                  </a:lnTo>
                  <a:lnTo>
                    <a:pt x="3" y="90"/>
                  </a:lnTo>
                  <a:lnTo>
                    <a:pt x="5" y="74"/>
                  </a:lnTo>
                  <a:lnTo>
                    <a:pt x="7" y="67"/>
                  </a:lnTo>
                  <a:lnTo>
                    <a:pt x="10" y="58"/>
                  </a:lnTo>
                  <a:lnTo>
                    <a:pt x="13" y="51"/>
                  </a:lnTo>
                  <a:lnTo>
                    <a:pt x="16" y="45"/>
                  </a:lnTo>
                  <a:lnTo>
                    <a:pt x="19" y="38"/>
                  </a:lnTo>
                  <a:lnTo>
                    <a:pt x="24" y="33"/>
                  </a:lnTo>
                  <a:lnTo>
                    <a:pt x="28" y="27"/>
                  </a:lnTo>
                  <a:lnTo>
                    <a:pt x="34" y="23"/>
                  </a:lnTo>
                  <a:lnTo>
                    <a:pt x="40" y="19"/>
                  </a:lnTo>
                  <a:lnTo>
                    <a:pt x="46" y="15"/>
                  </a:lnTo>
                  <a:lnTo>
                    <a:pt x="53" y="13"/>
                  </a:lnTo>
                  <a:lnTo>
                    <a:pt x="61" y="11"/>
                  </a:lnTo>
                  <a:lnTo>
                    <a:pt x="71" y="10"/>
                  </a:lnTo>
                  <a:lnTo>
                    <a:pt x="80" y="10"/>
                  </a:lnTo>
                  <a:lnTo>
                    <a:pt x="90" y="11"/>
                  </a:lnTo>
                  <a:lnTo>
                    <a:pt x="101" y="12"/>
                  </a:lnTo>
                  <a:lnTo>
                    <a:pt x="136" y="8"/>
                  </a:lnTo>
                  <a:lnTo>
                    <a:pt x="171" y="4"/>
                  </a:lnTo>
                  <a:lnTo>
                    <a:pt x="208" y="2"/>
                  </a:lnTo>
                  <a:lnTo>
                    <a:pt x="245" y="0"/>
                  </a:lnTo>
                  <a:lnTo>
                    <a:pt x="281" y="0"/>
                  </a:lnTo>
                  <a:lnTo>
                    <a:pt x="317" y="1"/>
                  </a:lnTo>
                  <a:lnTo>
                    <a:pt x="355" y="3"/>
                  </a:lnTo>
                  <a:lnTo>
                    <a:pt x="392" y="6"/>
                  </a:lnTo>
                  <a:lnTo>
                    <a:pt x="429" y="10"/>
                  </a:lnTo>
                  <a:lnTo>
                    <a:pt x="466" y="15"/>
                  </a:lnTo>
                  <a:lnTo>
                    <a:pt x="503" y="22"/>
                  </a:lnTo>
                  <a:lnTo>
                    <a:pt x="540" y="30"/>
                  </a:lnTo>
                  <a:lnTo>
                    <a:pt x="578" y="38"/>
                  </a:lnTo>
                  <a:lnTo>
                    <a:pt x="615" y="48"/>
                  </a:lnTo>
                  <a:lnTo>
                    <a:pt x="651" y="59"/>
                  </a:lnTo>
                  <a:lnTo>
                    <a:pt x="688" y="73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6" name="Freeform 70"/>
            <p:cNvSpPr>
              <a:spLocks/>
            </p:cNvSpPr>
            <p:nvPr/>
          </p:nvSpPr>
          <p:spPr bwMode="auto">
            <a:xfrm>
              <a:off x="3592" y="2438"/>
              <a:ext cx="80" cy="53"/>
            </a:xfrm>
            <a:custGeom>
              <a:avLst/>
              <a:gdLst>
                <a:gd name="T0" fmla="*/ 528 w 540"/>
                <a:gd name="T1" fmla="*/ 73 h 314"/>
                <a:gd name="T2" fmla="*/ 500 w 540"/>
                <a:gd name="T3" fmla="*/ 115 h 314"/>
                <a:gd name="T4" fmla="*/ 468 w 540"/>
                <a:gd name="T5" fmla="*/ 153 h 314"/>
                <a:gd name="T6" fmla="*/ 432 w 540"/>
                <a:gd name="T7" fmla="*/ 188 h 314"/>
                <a:gd name="T8" fmla="*/ 394 w 540"/>
                <a:gd name="T9" fmla="*/ 220 h 314"/>
                <a:gd name="T10" fmla="*/ 354 w 540"/>
                <a:gd name="T11" fmla="*/ 251 h 314"/>
                <a:gd name="T12" fmla="*/ 311 w 540"/>
                <a:gd name="T13" fmla="*/ 277 h 314"/>
                <a:gd name="T14" fmla="*/ 267 w 540"/>
                <a:gd name="T15" fmla="*/ 301 h 314"/>
                <a:gd name="T16" fmla="*/ 211 w 540"/>
                <a:gd name="T17" fmla="*/ 313 h 314"/>
                <a:gd name="T18" fmla="*/ 162 w 540"/>
                <a:gd name="T19" fmla="*/ 313 h 314"/>
                <a:gd name="T20" fmla="*/ 138 w 540"/>
                <a:gd name="T21" fmla="*/ 307 h 314"/>
                <a:gd name="T22" fmla="*/ 122 w 540"/>
                <a:gd name="T23" fmla="*/ 300 h 314"/>
                <a:gd name="T24" fmla="*/ 102 w 540"/>
                <a:gd name="T25" fmla="*/ 283 h 314"/>
                <a:gd name="T26" fmla="*/ 80 w 540"/>
                <a:gd name="T27" fmla="*/ 255 h 314"/>
                <a:gd name="T28" fmla="*/ 62 w 540"/>
                <a:gd name="T29" fmla="*/ 225 h 314"/>
                <a:gd name="T30" fmla="*/ 45 w 540"/>
                <a:gd name="T31" fmla="*/ 193 h 314"/>
                <a:gd name="T32" fmla="*/ 31 w 540"/>
                <a:gd name="T33" fmla="*/ 161 h 314"/>
                <a:gd name="T34" fmla="*/ 19 w 540"/>
                <a:gd name="T35" fmla="*/ 127 h 314"/>
                <a:gd name="T36" fmla="*/ 10 w 540"/>
                <a:gd name="T37" fmla="*/ 92 h 314"/>
                <a:gd name="T38" fmla="*/ 3 w 540"/>
                <a:gd name="T39" fmla="*/ 57 h 314"/>
                <a:gd name="T40" fmla="*/ 4 w 540"/>
                <a:gd name="T41" fmla="*/ 42 h 314"/>
                <a:gd name="T42" fmla="*/ 14 w 540"/>
                <a:gd name="T43" fmla="*/ 45 h 314"/>
                <a:gd name="T44" fmla="*/ 29 w 540"/>
                <a:gd name="T45" fmla="*/ 45 h 314"/>
                <a:gd name="T46" fmla="*/ 52 w 540"/>
                <a:gd name="T47" fmla="*/ 41 h 314"/>
                <a:gd name="T48" fmla="*/ 74 w 540"/>
                <a:gd name="T49" fmla="*/ 33 h 314"/>
                <a:gd name="T50" fmla="*/ 106 w 540"/>
                <a:gd name="T51" fmla="*/ 28 h 314"/>
                <a:gd name="T52" fmla="*/ 151 w 540"/>
                <a:gd name="T53" fmla="*/ 25 h 314"/>
                <a:gd name="T54" fmla="*/ 218 w 540"/>
                <a:gd name="T55" fmla="*/ 15 h 314"/>
                <a:gd name="T56" fmla="*/ 284 w 540"/>
                <a:gd name="T57" fmla="*/ 4 h 314"/>
                <a:gd name="T58" fmla="*/ 329 w 540"/>
                <a:gd name="T59" fmla="*/ 0 h 314"/>
                <a:gd name="T60" fmla="*/ 373 w 540"/>
                <a:gd name="T61" fmla="*/ 0 h 314"/>
                <a:gd name="T62" fmla="*/ 418 w 540"/>
                <a:gd name="T63" fmla="*/ 6 h 314"/>
                <a:gd name="T64" fmla="*/ 540 w 540"/>
                <a:gd name="T65" fmla="*/ 5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314">
                  <a:moveTo>
                    <a:pt x="540" y="51"/>
                  </a:moveTo>
                  <a:lnTo>
                    <a:pt x="528" y="73"/>
                  </a:lnTo>
                  <a:lnTo>
                    <a:pt x="514" y="94"/>
                  </a:lnTo>
                  <a:lnTo>
                    <a:pt x="500" y="115"/>
                  </a:lnTo>
                  <a:lnTo>
                    <a:pt x="485" y="134"/>
                  </a:lnTo>
                  <a:lnTo>
                    <a:pt x="468" y="153"/>
                  </a:lnTo>
                  <a:lnTo>
                    <a:pt x="451" y="171"/>
                  </a:lnTo>
                  <a:lnTo>
                    <a:pt x="432" y="188"/>
                  </a:lnTo>
                  <a:lnTo>
                    <a:pt x="414" y="205"/>
                  </a:lnTo>
                  <a:lnTo>
                    <a:pt x="394" y="220"/>
                  </a:lnTo>
                  <a:lnTo>
                    <a:pt x="375" y="237"/>
                  </a:lnTo>
                  <a:lnTo>
                    <a:pt x="354" y="251"/>
                  </a:lnTo>
                  <a:lnTo>
                    <a:pt x="333" y="265"/>
                  </a:lnTo>
                  <a:lnTo>
                    <a:pt x="311" y="277"/>
                  </a:lnTo>
                  <a:lnTo>
                    <a:pt x="289" y="290"/>
                  </a:lnTo>
                  <a:lnTo>
                    <a:pt x="267" y="301"/>
                  </a:lnTo>
                  <a:lnTo>
                    <a:pt x="245" y="312"/>
                  </a:lnTo>
                  <a:lnTo>
                    <a:pt x="211" y="313"/>
                  </a:lnTo>
                  <a:lnTo>
                    <a:pt x="178" y="314"/>
                  </a:lnTo>
                  <a:lnTo>
                    <a:pt x="162" y="313"/>
                  </a:lnTo>
                  <a:lnTo>
                    <a:pt x="146" y="310"/>
                  </a:lnTo>
                  <a:lnTo>
                    <a:pt x="138" y="307"/>
                  </a:lnTo>
                  <a:lnTo>
                    <a:pt x="130" y="304"/>
                  </a:lnTo>
                  <a:lnTo>
                    <a:pt x="122" y="300"/>
                  </a:lnTo>
                  <a:lnTo>
                    <a:pt x="113" y="296"/>
                  </a:lnTo>
                  <a:lnTo>
                    <a:pt x="102" y="283"/>
                  </a:lnTo>
                  <a:lnTo>
                    <a:pt x="91" y="269"/>
                  </a:lnTo>
                  <a:lnTo>
                    <a:pt x="80" y="255"/>
                  </a:lnTo>
                  <a:lnTo>
                    <a:pt x="71" y="240"/>
                  </a:lnTo>
                  <a:lnTo>
                    <a:pt x="62" y="225"/>
                  </a:lnTo>
                  <a:lnTo>
                    <a:pt x="52" y="209"/>
                  </a:lnTo>
                  <a:lnTo>
                    <a:pt x="45" y="193"/>
                  </a:lnTo>
                  <a:lnTo>
                    <a:pt x="37" y="177"/>
                  </a:lnTo>
                  <a:lnTo>
                    <a:pt x="31" y="161"/>
                  </a:lnTo>
                  <a:lnTo>
                    <a:pt x="25" y="144"/>
                  </a:lnTo>
                  <a:lnTo>
                    <a:pt x="19" y="127"/>
                  </a:lnTo>
                  <a:lnTo>
                    <a:pt x="15" y="110"/>
                  </a:lnTo>
                  <a:lnTo>
                    <a:pt x="10" y="92"/>
                  </a:lnTo>
                  <a:lnTo>
                    <a:pt x="6" y="75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9" y="44"/>
                  </a:lnTo>
                  <a:lnTo>
                    <a:pt x="14" y="45"/>
                  </a:lnTo>
                  <a:lnTo>
                    <a:pt x="19" y="45"/>
                  </a:lnTo>
                  <a:lnTo>
                    <a:pt x="29" y="45"/>
                  </a:lnTo>
                  <a:lnTo>
                    <a:pt x="41" y="43"/>
                  </a:lnTo>
                  <a:lnTo>
                    <a:pt x="52" y="41"/>
                  </a:lnTo>
                  <a:lnTo>
                    <a:pt x="64" y="37"/>
                  </a:lnTo>
                  <a:lnTo>
                    <a:pt x="74" y="33"/>
                  </a:lnTo>
                  <a:lnTo>
                    <a:pt x="84" y="28"/>
                  </a:lnTo>
                  <a:lnTo>
                    <a:pt x="106" y="28"/>
                  </a:lnTo>
                  <a:lnTo>
                    <a:pt x="129" y="27"/>
                  </a:lnTo>
                  <a:lnTo>
                    <a:pt x="151" y="25"/>
                  </a:lnTo>
                  <a:lnTo>
                    <a:pt x="173" y="22"/>
                  </a:lnTo>
                  <a:lnTo>
                    <a:pt x="218" y="15"/>
                  </a:lnTo>
                  <a:lnTo>
                    <a:pt x="262" y="7"/>
                  </a:lnTo>
                  <a:lnTo>
                    <a:pt x="284" y="4"/>
                  </a:lnTo>
                  <a:lnTo>
                    <a:pt x="306" y="2"/>
                  </a:lnTo>
                  <a:lnTo>
                    <a:pt x="329" y="0"/>
                  </a:lnTo>
                  <a:lnTo>
                    <a:pt x="351" y="0"/>
                  </a:lnTo>
                  <a:lnTo>
                    <a:pt x="373" y="0"/>
                  </a:lnTo>
                  <a:lnTo>
                    <a:pt x="395" y="3"/>
                  </a:lnTo>
                  <a:lnTo>
                    <a:pt x="418" y="6"/>
                  </a:lnTo>
                  <a:lnTo>
                    <a:pt x="441" y="12"/>
                  </a:lnTo>
                  <a:lnTo>
                    <a:pt x="540" y="51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7" name="Freeform 71"/>
            <p:cNvSpPr>
              <a:spLocks/>
            </p:cNvSpPr>
            <p:nvPr/>
          </p:nvSpPr>
          <p:spPr bwMode="auto">
            <a:xfrm>
              <a:off x="3093" y="2439"/>
              <a:ext cx="299" cy="194"/>
            </a:xfrm>
            <a:custGeom>
              <a:avLst/>
              <a:gdLst>
                <a:gd name="T0" fmla="*/ 1409 w 2039"/>
                <a:gd name="T1" fmla="*/ 78 h 1174"/>
                <a:gd name="T2" fmla="*/ 1423 w 2039"/>
                <a:gd name="T3" fmla="*/ 55 h 1174"/>
                <a:gd name="T4" fmla="*/ 1515 w 2039"/>
                <a:gd name="T5" fmla="*/ 74 h 1174"/>
                <a:gd name="T6" fmla="*/ 1671 w 2039"/>
                <a:gd name="T7" fmla="*/ 98 h 1174"/>
                <a:gd name="T8" fmla="*/ 1757 w 2039"/>
                <a:gd name="T9" fmla="*/ 132 h 1174"/>
                <a:gd name="T10" fmla="*/ 1823 w 2039"/>
                <a:gd name="T11" fmla="*/ 184 h 1174"/>
                <a:gd name="T12" fmla="*/ 1898 w 2039"/>
                <a:gd name="T13" fmla="*/ 287 h 1174"/>
                <a:gd name="T14" fmla="*/ 1963 w 2039"/>
                <a:gd name="T15" fmla="*/ 349 h 1174"/>
                <a:gd name="T16" fmla="*/ 1907 w 2039"/>
                <a:gd name="T17" fmla="*/ 579 h 1174"/>
                <a:gd name="T18" fmla="*/ 1670 w 2039"/>
                <a:gd name="T19" fmla="*/ 789 h 1174"/>
                <a:gd name="T20" fmla="*/ 1417 w 2039"/>
                <a:gd name="T21" fmla="*/ 972 h 1174"/>
                <a:gd name="T22" fmla="*/ 1238 w 2039"/>
                <a:gd name="T23" fmla="*/ 1035 h 1174"/>
                <a:gd name="T24" fmla="*/ 1162 w 2039"/>
                <a:gd name="T25" fmla="*/ 966 h 1174"/>
                <a:gd name="T26" fmla="*/ 1080 w 2039"/>
                <a:gd name="T27" fmla="*/ 946 h 1174"/>
                <a:gd name="T28" fmla="*/ 991 w 2039"/>
                <a:gd name="T29" fmla="*/ 951 h 1174"/>
                <a:gd name="T30" fmla="*/ 880 w 2039"/>
                <a:gd name="T31" fmla="*/ 937 h 1174"/>
                <a:gd name="T32" fmla="*/ 834 w 2039"/>
                <a:gd name="T33" fmla="*/ 836 h 1174"/>
                <a:gd name="T34" fmla="*/ 787 w 2039"/>
                <a:gd name="T35" fmla="*/ 765 h 1174"/>
                <a:gd name="T36" fmla="*/ 747 w 2039"/>
                <a:gd name="T37" fmla="*/ 732 h 1174"/>
                <a:gd name="T38" fmla="*/ 695 w 2039"/>
                <a:gd name="T39" fmla="*/ 712 h 1174"/>
                <a:gd name="T40" fmla="*/ 463 w 2039"/>
                <a:gd name="T41" fmla="*/ 785 h 1174"/>
                <a:gd name="T42" fmla="*/ 332 w 2039"/>
                <a:gd name="T43" fmla="*/ 807 h 1174"/>
                <a:gd name="T44" fmla="*/ 216 w 2039"/>
                <a:gd name="T45" fmla="*/ 847 h 1174"/>
                <a:gd name="T46" fmla="*/ 188 w 2039"/>
                <a:gd name="T47" fmla="*/ 910 h 1174"/>
                <a:gd name="T48" fmla="*/ 210 w 2039"/>
                <a:gd name="T49" fmla="*/ 967 h 1174"/>
                <a:gd name="T50" fmla="*/ 248 w 2039"/>
                <a:gd name="T51" fmla="*/ 1014 h 1174"/>
                <a:gd name="T52" fmla="*/ 351 w 2039"/>
                <a:gd name="T53" fmla="*/ 1079 h 1174"/>
                <a:gd name="T54" fmla="*/ 444 w 2039"/>
                <a:gd name="T55" fmla="*/ 1151 h 1174"/>
                <a:gd name="T56" fmla="*/ 370 w 2039"/>
                <a:gd name="T57" fmla="*/ 1155 h 1174"/>
                <a:gd name="T58" fmla="*/ 122 w 2039"/>
                <a:gd name="T59" fmla="*/ 1037 h 1174"/>
                <a:gd name="T60" fmla="*/ 15 w 2039"/>
                <a:gd name="T61" fmla="*/ 790 h 1174"/>
                <a:gd name="T62" fmla="*/ 45 w 2039"/>
                <a:gd name="T63" fmla="*/ 548 h 1174"/>
                <a:gd name="T64" fmla="*/ 79 w 2039"/>
                <a:gd name="T65" fmla="*/ 410 h 1174"/>
                <a:gd name="T66" fmla="*/ 127 w 2039"/>
                <a:gd name="T67" fmla="*/ 307 h 1174"/>
                <a:gd name="T68" fmla="*/ 205 w 2039"/>
                <a:gd name="T69" fmla="*/ 220 h 1174"/>
                <a:gd name="T70" fmla="*/ 277 w 2039"/>
                <a:gd name="T71" fmla="*/ 184 h 1174"/>
                <a:gd name="T72" fmla="*/ 337 w 2039"/>
                <a:gd name="T73" fmla="*/ 133 h 1174"/>
                <a:gd name="T74" fmla="*/ 436 w 2039"/>
                <a:gd name="T75" fmla="*/ 71 h 1174"/>
                <a:gd name="T76" fmla="*/ 501 w 2039"/>
                <a:gd name="T77" fmla="*/ 44 h 1174"/>
                <a:gd name="T78" fmla="*/ 592 w 2039"/>
                <a:gd name="T79" fmla="*/ 55 h 1174"/>
                <a:gd name="T80" fmla="*/ 651 w 2039"/>
                <a:gd name="T81" fmla="*/ 46 h 1174"/>
                <a:gd name="T82" fmla="*/ 699 w 2039"/>
                <a:gd name="T83" fmla="*/ 63 h 1174"/>
                <a:gd name="T84" fmla="*/ 722 w 2039"/>
                <a:gd name="T85" fmla="*/ 74 h 1174"/>
                <a:gd name="T86" fmla="*/ 785 w 2039"/>
                <a:gd name="T87" fmla="*/ 160 h 1174"/>
                <a:gd name="T88" fmla="*/ 868 w 2039"/>
                <a:gd name="T89" fmla="*/ 234 h 1174"/>
                <a:gd name="T90" fmla="*/ 925 w 2039"/>
                <a:gd name="T91" fmla="*/ 260 h 1174"/>
                <a:gd name="T92" fmla="*/ 983 w 2039"/>
                <a:gd name="T93" fmla="*/ 268 h 1174"/>
                <a:gd name="T94" fmla="*/ 1060 w 2039"/>
                <a:gd name="T95" fmla="*/ 259 h 1174"/>
                <a:gd name="T96" fmla="*/ 1129 w 2039"/>
                <a:gd name="T97" fmla="*/ 232 h 1174"/>
                <a:gd name="T98" fmla="*/ 1194 w 2039"/>
                <a:gd name="T99" fmla="*/ 191 h 1174"/>
                <a:gd name="T100" fmla="*/ 1302 w 2039"/>
                <a:gd name="T101" fmla="*/ 78 h 1174"/>
                <a:gd name="T102" fmla="*/ 1357 w 2039"/>
                <a:gd name="T103" fmla="*/ 25 h 1174"/>
                <a:gd name="T104" fmla="*/ 1356 w 2039"/>
                <a:gd name="T105" fmla="*/ 68 h 1174"/>
                <a:gd name="T106" fmla="*/ 1377 w 2039"/>
                <a:gd name="T107" fmla="*/ 9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9" h="1174">
                  <a:moveTo>
                    <a:pt x="1377" y="90"/>
                  </a:moveTo>
                  <a:lnTo>
                    <a:pt x="1386" y="89"/>
                  </a:lnTo>
                  <a:lnTo>
                    <a:pt x="1394" y="86"/>
                  </a:lnTo>
                  <a:lnTo>
                    <a:pt x="1402" y="83"/>
                  </a:lnTo>
                  <a:lnTo>
                    <a:pt x="1409" y="78"/>
                  </a:lnTo>
                  <a:lnTo>
                    <a:pt x="1415" y="72"/>
                  </a:lnTo>
                  <a:lnTo>
                    <a:pt x="1420" y="65"/>
                  </a:lnTo>
                  <a:lnTo>
                    <a:pt x="1421" y="62"/>
                  </a:lnTo>
                  <a:lnTo>
                    <a:pt x="1422" y="58"/>
                  </a:lnTo>
                  <a:lnTo>
                    <a:pt x="1423" y="55"/>
                  </a:lnTo>
                  <a:lnTo>
                    <a:pt x="1423" y="51"/>
                  </a:lnTo>
                  <a:lnTo>
                    <a:pt x="1447" y="59"/>
                  </a:lnTo>
                  <a:lnTo>
                    <a:pt x="1470" y="65"/>
                  </a:lnTo>
                  <a:lnTo>
                    <a:pt x="1492" y="70"/>
                  </a:lnTo>
                  <a:lnTo>
                    <a:pt x="1515" y="74"/>
                  </a:lnTo>
                  <a:lnTo>
                    <a:pt x="1560" y="80"/>
                  </a:lnTo>
                  <a:lnTo>
                    <a:pt x="1605" y="86"/>
                  </a:lnTo>
                  <a:lnTo>
                    <a:pt x="1627" y="89"/>
                  </a:lnTo>
                  <a:lnTo>
                    <a:pt x="1649" y="92"/>
                  </a:lnTo>
                  <a:lnTo>
                    <a:pt x="1671" y="98"/>
                  </a:lnTo>
                  <a:lnTo>
                    <a:pt x="1693" y="104"/>
                  </a:lnTo>
                  <a:lnTo>
                    <a:pt x="1715" y="111"/>
                  </a:lnTo>
                  <a:lnTo>
                    <a:pt x="1736" y="120"/>
                  </a:lnTo>
                  <a:lnTo>
                    <a:pt x="1746" y="126"/>
                  </a:lnTo>
                  <a:lnTo>
                    <a:pt x="1757" y="132"/>
                  </a:lnTo>
                  <a:lnTo>
                    <a:pt x="1768" y="138"/>
                  </a:lnTo>
                  <a:lnTo>
                    <a:pt x="1778" y="146"/>
                  </a:lnTo>
                  <a:lnTo>
                    <a:pt x="1794" y="158"/>
                  </a:lnTo>
                  <a:lnTo>
                    <a:pt x="1809" y="170"/>
                  </a:lnTo>
                  <a:lnTo>
                    <a:pt x="1823" y="184"/>
                  </a:lnTo>
                  <a:lnTo>
                    <a:pt x="1835" y="198"/>
                  </a:lnTo>
                  <a:lnTo>
                    <a:pt x="1857" y="228"/>
                  </a:lnTo>
                  <a:lnTo>
                    <a:pt x="1878" y="258"/>
                  </a:lnTo>
                  <a:lnTo>
                    <a:pt x="1888" y="272"/>
                  </a:lnTo>
                  <a:lnTo>
                    <a:pt x="1898" y="287"/>
                  </a:lnTo>
                  <a:lnTo>
                    <a:pt x="1909" y="300"/>
                  </a:lnTo>
                  <a:lnTo>
                    <a:pt x="1921" y="314"/>
                  </a:lnTo>
                  <a:lnTo>
                    <a:pt x="1933" y="326"/>
                  </a:lnTo>
                  <a:lnTo>
                    <a:pt x="1948" y="337"/>
                  </a:lnTo>
                  <a:lnTo>
                    <a:pt x="1963" y="349"/>
                  </a:lnTo>
                  <a:lnTo>
                    <a:pt x="1979" y="358"/>
                  </a:lnTo>
                  <a:lnTo>
                    <a:pt x="2039" y="440"/>
                  </a:lnTo>
                  <a:lnTo>
                    <a:pt x="1996" y="488"/>
                  </a:lnTo>
                  <a:lnTo>
                    <a:pt x="1953" y="534"/>
                  </a:lnTo>
                  <a:lnTo>
                    <a:pt x="1907" y="579"/>
                  </a:lnTo>
                  <a:lnTo>
                    <a:pt x="1862" y="623"/>
                  </a:lnTo>
                  <a:lnTo>
                    <a:pt x="1814" y="666"/>
                  </a:lnTo>
                  <a:lnTo>
                    <a:pt x="1767" y="708"/>
                  </a:lnTo>
                  <a:lnTo>
                    <a:pt x="1719" y="749"/>
                  </a:lnTo>
                  <a:lnTo>
                    <a:pt x="1670" y="789"/>
                  </a:lnTo>
                  <a:lnTo>
                    <a:pt x="1621" y="827"/>
                  </a:lnTo>
                  <a:lnTo>
                    <a:pt x="1571" y="866"/>
                  </a:lnTo>
                  <a:lnTo>
                    <a:pt x="1520" y="902"/>
                  </a:lnTo>
                  <a:lnTo>
                    <a:pt x="1469" y="937"/>
                  </a:lnTo>
                  <a:lnTo>
                    <a:pt x="1417" y="972"/>
                  </a:lnTo>
                  <a:lnTo>
                    <a:pt x="1366" y="1005"/>
                  </a:lnTo>
                  <a:lnTo>
                    <a:pt x="1314" y="1037"/>
                  </a:lnTo>
                  <a:lnTo>
                    <a:pt x="1262" y="1068"/>
                  </a:lnTo>
                  <a:lnTo>
                    <a:pt x="1250" y="1051"/>
                  </a:lnTo>
                  <a:lnTo>
                    <a:pt x="1238" y="1035"/>
                  </a:lnTo>
                  <a:lnTo>
                    <a:pt x="1225" y="1019"/>
                  </a:lnTo>
                  <a:lnTo>
                    <a:pt x="1211" y="1004"/>
                  </a:lnTo>
                  <a:lnTo>
                    <a:pt x="1196" y="991"/>
                  </a:lnTo>
                  <a:lnTo>
                    <a:pt x="1179" y="978"/>
                  </a:lnTo>
                  <a:lnTo>
                    <a:pt x="1162" y="966"/>
                  </a:lnTo>
                  <a:lnTo>
                    <a:pt x="1144" y="957"/>
                  </a:lnTo>
                  <a:lnTo>
                    <a:pt x="1127" y="953"/>
                  </a:lnTo>
                  <a:lnTo>
                    <a:pt x="1111" y="950"/>
                  </a:lnTo>
                  <a:lnTo>
                    <a:pt x="1095" y="948"/>
                  </a:lnTo>
                  <a:lnTo>
                    <a:pt x="1080" y="946"/>
                  </a:lnTo>
                  <a:lnTo>
                    <a:pt x="1065" y="946"/>
                  </a:lnTo>
                  <a:lnTo>
                    <a:pt x="1049" y="945"/>
                  </a:lnTo>
                  <a:lnTo>
                    <a:pt x="1034" y="946"/>
                  </a:lnTo>
                  <a:lnTo>
                    <a:pt x="1020" y="947"/>
                  </a:lnTo>
                  <a:lnTo>
                    <a:pt x="991" y="951"/>
                  </a:lnTo>
                  <a:lnTo>
                    <a:pt x="962" y="957"/>
                  </a:lnTo>
                  <a:lnTo>
                    <a:pt x="931" y="964"/>
                  </a:lnTo>
                  <a:lnTo>
                    <a:pt x="899" y="973"/>
                  </a:lnTo>
                  <a:lnTo>
                    <a:pt x="889" y="955"/>
                  </a:lnTo>
                  <a:lnTo>
                    <a:pt x="880" y="937"/>
                  </a:lnTo>
                  <a:lnTo>
                    <a:pt x="871" y="917"/>
                  </a:lnTo>
                  <a:lnTo>
                    <a:pt x="862" y="897"/>
                  </a:lnTo>
                  <a:lnTo>
                    <a:pt x="853" y="877"/>
                  </a:lnTo>
                  <a:lnTo>
                    <a:pt x="844" y="857"/>
                  </a:lnTo>
                  <a:lnTo>
                    <a:pt x="834" y="836"/>
                  </a:lnTo>
                  <a:lnTo>
                    <a:pt x="824" y="817"/>
                  </a:lnTo>
                  <a:lnTo>
                    <a:pt x="813" y="799"/>
                  </a:lnTo>
                  <a:lnTo>
                    <a:pt x="800" y="781"/>
                  </a:lnTo>
                  <a:lnTo>
                    <a:pt x="793" y="773"/>
                  </a:lnTo>
                  <a:lnTo>
                    <a:pt x="787" y="765"/>
                  </a:lnTo>
                  <a:lnTo>
                    <a:pt x="779" y="758"/>
                  </a:lnTo>
                  <a:lnTo>
                    <a:pt x="772" y="751"/>
                  </a:lnTo>
                  <a:lnTo>
                    <a:pt x="764" y="744"/>
                  </a:lnTo>
                  <a:lnTo>
                    <a:pt x="755" y="738"/>
                  </a:lnTo>
                  <a:lnTo>
                    <a:pt x="747" y="732"/>
                  </a:lnTo>
                  <a:lnTo>
                    <a:pt x="737" y="727"/>
                  </a:lnTo>
                  <a:lnTo>
                    <a:pt x="727" y="722"/>
                  </a:lnTo>
                  <a:lnTo>
                    <a:pt x="717" y="718"/>
                  </a:lnTo>
                  <a:lnTo>
                    <a:pt x="706" y="715"/>
                  </a:lnTo>
                  <a:lnTo>
                    <a:pt x="695" y="712"/>
                  </a:lnTo>
                  <a:lnTo>
                    <a:pt x="644" y="729"/>
                  </a:lnTo>
                  <a:lnTo>
                    <a:pt x="593" y="746"/>
                  </a:lnTo>
                  <a:lnTo>
                    <a:pt x="541" y="763"/>
                  </a:lnTo>
                  <a:lnTo>
                    <a:pt x="489" y="778"/>
                  </a:lnTo>
                  <a:lnTo>
                    <a:pt x="463" y="785"/>
                  </a:lnTo>
                  <a:lnTo>
                    <a:pt x="437" y="792"/>
                  </a:lnTo>
                  <a:lnTo>
                    <a:pt x="410" y="797"/>
                  </a:lnTo>
                  <a:lnTo>
                    <a:pt x="384" y="802"/>
                  </a:lnTo>
                  <a:lnTo>
                    <a:pt x="358" y="805"/>
                  </a:lnTo>
                  <a:lnTo>
                    <a:pt x="332" y="807"/>
                  </a:lnTo>
                  <a:lnTo>
                    <a:pt x="306" y="808"/>
                  </a:lnTo>
                  <a:lnTo>
                    <a:pt x="279" y="807"/>
                  </a:lnTo>
                  <a:lnTo>
                    <a:pt x="252" y="824"/>
                  </a:lnTo>
                  <a:lnTo>
                    <a:pt x="228" y="839"/>
                  </a:lnTo>
                  <a:lnTo>
                    <a:pt x="216" y="847"/>
                  </a:lnTo>
                  <a:lnTo>
                    <a:pt x="205" y="858"/>
                  </a:lnTo>
                  <a:lnTo>
                    <a:pt x="195" y="870"/>
                  </a:lnTo>
                  <a:lnTo>
                    <a:pt x="185" y="884"/>
                  </a:lnTo>
                  <a:lnTo>
                    <a:pt x="186" y="897"/>
                  </a:lnTo>
                  <a:lnTo>
                    <a:pt x="188" y="910"/>
                  </a:lnTo>
                  <a:lnTo>
                    <a:pt x="191" y="923"/>
                  </a:lnTo>
                  <a:lnTo>
                    <a:pt x="195" y="934"/>
                  </a:lnTo>
                  <a:lnTo>
                    <a:pt x="199" y="946"/>
                  </a:lnTo>
                  <a:lnTo>
                    <a:pt x="205" y="957"/>
                  </a:lnTo>
                  <a:lnTo>
                    <a:pt x="210" y="967"/>
                  </a:lnTo>
                  <a:lnTo>
                    <a:pt x="217" y="978"/>
                  </a:lnTo>
                  <a:lnTo>
                    <a:pt x="224" y="987"/>
                  </a:lnTo>
                  <a:lnTo>
                    <a:pt x="231" y="997"/>
                  </a:lnTo>
                  <a:lnTo>
                    <a:pt x="239" y="1005"/>
                  </a:lnTo>
                  <a:lnTo>
                    <a:pt x="248" y="1014"/>
                  </a:lnTo>
                  <a:lnTo>
                    <a:pt x="266" y="1029"/>
                  </a:lnTo>
                  <a:lnTo>
                    <a:pt x="286" y="1043"/>
                  </a:lnTo>
                  <a:lnTo>
                    <a:pt x="307" y="1056"/>
                  </a:lnTo>
                  <a:lnTo>
                    <a:pt x="329" y="1068"/>
                  </a:lnTo>
                  <a:lnTo>
                    <a:pt x="351" y="1079"/>
                  </a:lnTo>
                  <a:lnTo>
                    <a:pt x="373" y="1089"/>
                  </a:lnTo>
                  <a:lnTo>
                    <a:pt x="416" y="1108"/>
                  </a:lnTo>
                  <a:lnTo>
                    <a:pt x="457" y="1124"/>
                  </a:lnTo>
                  <a:lnTo>
                    <a:pt x="451" y="1137"/>
                  </a:lnTo>
                  <a:lnTo>
                    <a:pt x="444" y="1151"/>
                  </a:lnTo>
                  <a:lnTo>
                    <a:pt x="440" y="1157"/>
                  </a:lnTo>
                  <a:lnTo>
                    <a:pt x="435" y="1163"/>
                  </a:lnTo>
                  <a:lnTo>
                    <a:pt x="429" y="1169"/>
                  </a:lnTo>
                  <a:lnTo>
                    <a:pt x="422" y="1174"/>
                  </a:lnTo>
                  <a:lnTo>
                    <a:pt x="370" y="1155"/>
                  </a:lnTo>
                  <a:lnTo>
                    <a:pt x="320" y="1135"/>
                  </a:lnTo>
                  <a:lnTo>
                    <a:pt x="269" y="1113"/>
                  </a:lnTo>
                  <a:lnTo>
                    <a:pt x="220" y="1089"/>
                  </a:lnTo>
                  <a:lnTo>
                    <a:pt x="170" y="1064"/>
                  </a:lnTo>
                  <a:lnTo>
                    <a:pt x="122" y="1037"/>
                  </a:lnTo>
                  <a:lnTo>
                    <a:pt x="75" y="1009"/>
                  </a:lnTo>
                  <a:lnTo>
                    <a:pt x="27" y="979"/>
                  </a:lnTo>
                  <a:lnTo>
                    <a:pt x="0" y="884"/>
                  </a:lnTo>
                  <a:lnTo>
                    <a:pt x="8" y="837"/>
                  </a:lnTo>
                  <a:lnTo>
                    <a:pt x="15" y="790"/>
                  </a:lnTo>
                  <a:lnTo>
                    <a:pt x="20" y="742"/>
                  </a:lnTo>
                  <a:lnTo>
                    <a:pt x="26" y="693"/>
                  </a:lnTo>
                  <a:lnTo>
                    <a:pt x="31" y="645"/>
                  </a:lnTo>
                  <a:lnTo>
                    <a:pt x="37" y="595"/>
                  </a:lnTo>
                  <a:lnTo>
                    <a:pt x="45" y="548"/>
                  </a:lnTo>
                  <a:lnTo>
                    <a:pt x="54" y="501"/>
                  </a:lnTo>
                  <a:lnTo>
                    <a:pt x="60" y="478"/>
                  </a:lnTo>
                  <a:lnTo>
                    <a:pt x="65" y="455"/>
                  </a:lnTo>
                  <a:lnTo>
                    <a:pt x="72" y="432"/>
                  </a:lnTo>
                  <a:lnTo>
                    <a:pt x="79" y="410"/>
                  </a:lnTo>
                  <a:lnTo>
                    <a:pt x="87" y="389"/>
                  </a:lnTo>
                  <a:lnTo>
                    <a:pt x="95" y="368"/>
                  </a:lnTo>
                  <a:lnTo>
                    <a:pt x="105" y="347"/>
                  </a:lnTo>
                  <a:lnTo>
                    <a:pt x="116" y="326"/>
                  </a:lnTo>
                  <a:lnTo>
                    <a:pt x="127" y="307"/>
                  </a:lnTo>
                  <a:lnTo>
                    <a:pt x="140" y="288"/>
                  </a:lnTo>
                  <a:lnTo>
                    <a:pt x="154" y="270"/>
                  </a:lnTo>
                  <a:lnTo>
                    <a:pt x="169" y="252"/>
                  </a:lnTo>
                  <a:lnTo>
                    <a:pt x="187" y="236"/>
                  </a:lnTo>
                  <a:lnTo>
                    <a:pt x="205" y="220"/>
                  </a:lnTo>
                  <a:lnTo>
                    <a:pt x="224" y="203"/>
                  </a:lnTo>
                  <a:lnTo>
                    <a:pt x="244" y="189"/>
                  </a:lnTo>
                  <a:lnTo>
                    <a:pt x="260" y="212"/>
                  </a:lnTo>
                  <a:lnTo>
                    <a:pt x="268" y="198"/>
                  </a:lnTo>
                  <a:lnTo>
                    <a:pt x="277" y="184"/>
                  </a:lnTo>
                  <a:lnTo>
                    <a:pt x="287" y="172"/>
                  </a:lnTo>
                  <a:lnTo>
                    <a:pt x="298" y="161"/>
                  </a:lnTo>
                  <a:lnTo>
                    <a:pt x="311" y="151"/>
                  </a:lnTo>
                  <a:lnTo>
                    <a:pt x="324" y="142"/>
                  </a:lnTo>
                  <a:lnTo>
                    <a:pt x="337" y="133"/>
                  </a:lnTo>
                  <a:lnTo>
                    <a:pt x="351" y="124"/>
                  </a:lnTo>
                  <a:lnTo>
                    <a:pt x="379" y="107"/>
                  </a:lnTo>
                  <a:lnTo>
                    <a:pt x="408" y="90"/>
                  </a:lnTo>
                  <a:lnTo>
                    <a:pt x="421" y="81"/>
                  </a:lnTo>
                  <a:lnTo>
                    <a:pt x="436" y="71"/>
                  </a:lnTo>
                  <a:lnTo>
                    <a:pt x="449" y="61"/>
                  </a:lnTo>
                  <a:lnTo>
                    <a:pt x="462" y="51"/>
                  </a:lnTo>
                  <a:lnTo>
                    <a:pt x="475" y="47"/>
                  </a:lnTo>
                  <a:lnTo>
                    <a:pt x="488" y="45"/>
                  </a:lnTo>
                  <a:lnTo>
                    <a:pt x="501" y="44"/>
                  </a:lnTo>
                  <a:lnTo>
                    <a:pt x="515" y="44"/>
                  </a:lnTo>
                  <a:lnTo>
                    <a:pt x="541" y="48"/>
                  </a:lnTo>
                  <a:lnTo>
                    <a:pt x="567" y="52"/>
                  </a:lnTo>
                  <a:lnTo>
                    <a:pt x="580" y="54"/>
                  </a:lnTo>
                  <a:lnTo>
                    <a:pt x="592" y="55"/>
                  </a:lnTo>
                  <a:lnTo>
                    <a:pt x="604" y="56"/>
                  </a:lnTo>
                  <a:lnTo>
                    <a:pt x="616" y="56"/>
                  </a:lnTo>
                  <a:lnTo>
                    <a:pt x="628" y="54"/>
                  </a:lnTo>
                  <a:lnTo>
                    <a:pt x="640" y="51"/>
                  </a:lnTo>
                  <a:lnTo>
                    <a:pt x="651" y="46"/>
                  </a:lnTo>
                  <a:lnTo>
                    <a:pt x="662" y="39"/>
                  </a:lnTo>
                  <a:lnTo>
                    <a:pt x="673" y="48"/>
                  </a:lnTo>
                  <a:lnTo>
                    <a:pt x="686" y="58"/>
                  </a:lnTo>
                  <a:lnTo>
                    <a:pt x="692" y="62"/>
                  </a:lnTo>
                  <a:lnTo>
                    <a:pt x="699" y="63"/>
                  </a:lnTo>
                  <a:lnTo>
                    <a:pt x="702" y="63"/>
                  </a:lnTo>
                  <a:lnTo>
                    <a:pt x="706" y="62"/>
                  </a:lnTo>
                  <a:lnTo>
                    <a:pt x="709" y="60"/>
                  </a:lnTo>
                  <a:lnTo>
                    <a:pt x="713" y="58"/>
                  </a:lnTo>
                  <a:lnTo>
                    <a:pt x="722" y="74"/>
                  </a:lnTo>
                  <a:lnTo>
                    <a:pt x="733" y="91"/>
                  </a:lnTo>
                  <a:lnTo>
                    <a:pt x="745" y="109"/>
                  </a:lnTo>
                  <a:lnTo>
                    <a:pt x="757" y="126"/>
                  </a:lnTo>
                  <a:lnTo>
                    <a:pt x="770" y="143"/>
                  </a:lnTo>
                  <a:lnTo>
                    <a:pt x="785" y="160"/>
                  </a:lnTo>
                  <a:lnTo>
                    <a:pt x="800" y="176"/>
                  </a:lnTo>
                  <a:lnTo>
                    <a:pt x="817" y="192"/>
                  </a:lnTo>
                  <a:lnTo>
                    <a:pt x="833" y="207"/>
                  </a:lnTo>
                  <a:lnTo>
                    <a:pt x="850" y="221"/>
                  </a:lnTo>
                  <a:lnTo>
                    <a:pt x="868" y="234"/>
                  </a:lnTo>
                  <a:lnTo>
                    <a:pt x="887" y="244"/>
                  </a:lnTo>
                  <a:lnTo>
                    <a:pt x="896" y="249"/>
                  </a:lnTo>
                  <a:lnTo>
                    <a:pt x="906" y="253"/>
                  </a:lnTo>
                  <a:lnTo>
                    <a:pt x="915" y="257"/>
                  </a:lnTo>
                  <a:lnTo>
                    <a:pt x="925" y="260"/>
                  </a:lnTo>
                  <a:lnTo>
                    <a:pt x="936" y="263"/>
                  </a:lnTo>
                  <a:lnTo>
                    <a:pt x="946" y="265"/>
                  </a:lnTo>
                  <a:lnTo>
                    <a:pt x="956" y="267"/>
                  </a:lnTo>
                  <a:lnTo>
                    <a:pt x="967" y="268"/>
                  </a:lnTo>
                  <a:lnTo>
                    <a:pt x="983" y="268"/>
                  </a:lnTo>
                  <a:lnTo>
                    <a:pt x="998" y="268"/>
                  </a:lnTo>
                  <a:lnTo>
                    <a:pt x="1014" y="267"/>
                  </a:lnTo>
                  <a:lnTo>
                    <a:pt x="1029" y="265"/>
                  </a:lnTo>
                  <a:lnTo>
                    <a:pt x="1044" y="262"/>
                  </a:lnTo>
                  <a:lnTo>
                    <a:pt x="1060" y="259"/>
                  </a:lnTo>
                  <a:lnTo>
                    <a:pt x="1074" y="255"/>
                  </a:lnTo>
                  <a:lnTo>
                    <a:pt x="1088" y="250"/>
                  </a:lnTo>
                  <a:lnTo>
                    <a:pt x="1102" y="245"/>
                  </a:lnTo>
                  <a:lnTo>
                    <a:pt x="1116" y="239"/>
                  </a:lnTo>
                  <a:lnTo>
                    <a:pt x="1129" y="232"/>
                  </a:lnTo>
                  <a:lnTo>
                    <a:pt x="1142" y="225"/>
                  </a:lnTo>
                  <a:lnTo>
                    <a:pt x="1155" y="217"/>
                  </a:lnTo>
                  <a:lnTo>
                    <a:pt x="1168" y="208"/>
                  </a:lnTo>
                  <a:lnTo>
                    <a:pt x="1181" y="200"/>
                  </a:lnTo>
                  <a:lnTo>
                    <a:pt x="1194" y="191"/>
                  </a:lnTo>
                  <a:lnTo>
                    <a:pt x="1217" y="171"/>
                  </a:lnTo>
                  <a:lnTo>
                    <a:pt x="1240" y="150"/>
                  </a:lnTo>
                  <a:lnTo>
                    <a:pt x="1262" y="128"/>
                  </a:lnTo>
                  <a:lnTo>
                    <a:pt x="1282" y="104"/>
                  </a:lnTo>
                  <a:lnTo>
                    <a:pt x="1302" y="78"/>
                  </a:lnTo>
                  <a:lnTo>
                    <a:pt x="1322" y="53"/>
                  </a:lnTo>
                  <a:lnTo>
                    <a:pt x="1340" y="27"/>
                  </a:lnTo>
                  <a:lnTo>
                    <a:pt x="1356" y="0"/>
                  </a:lnTo>
                  <a:lnTo>
                    <a:pt x="1358" y="12"/>
                  </a:lnTo>
                  <a:lnTo>
                    <a:pt x="1357" y="25"/>
                  </a:lnTo>
                  <a:lnTo>
                    <a:pt x="1356" y="37"/>
                  </a:lnTo>
                  <a:lnTo>
                    <a:pt x="1355" y="50"/>
                  </a:lnTo>
                  <a:lnTo>
                    <a:pt x="1355" y="56"/>
                  </a:lnTo>
                  <a:lnTo>
                    <a:pt x="1355" y="62"/>
                  </a:lnTo>
                  <a:lnTo>
                    <a:pt x="1356" y="68"/>
                  </a:lnTo>
                  <a:lnTo>
                    <a:pt x="1358" y="73"/>
                  </a:lnTo>
                  <a:lnTo>
                    <a:pt x="1361" y="78"/>
                  </a:lnTo>
                  <a:lnTo>
                    <a:pt x="1365" y="82"/>
                  </a:lnTo>
                  <a:lnTo>
                    <a:pt x="1370" y="86"/>
                  </a:lnTo>
                  <a:lnTo>
                    <a:pt x="1377" y="90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09" name="Freeform 73"/>
            <p:cNvSpPr>
              <a:spLocks/>
            </p:cNvSpPr>
            <p:nvPr/>
          </p:nvSpPr>
          <p:spPr bwMode="auto">
            <a:xfrm>
              <a:off x="3819" y="2475"/>
              <a:ext cx="68" cy="71"/>
            </a:xfrm>
            <a:custGeom>
              <a:avLst/>
              <a:gdLst>
                <a:gd name="T0" fmla="*/ 462 w 462"/>
                <a:gd name="T1" fmla="*/ 312 h 435"/>
                <a:gd name="T2" fmla="*/ 462 w 462"/>
                <a:gd name="T3" fmla="*/ 320 h 435"/>
                <a:gd name="T4" fmla="*/ 462 w 462"/>
                <a:gd name="T5" fmla="*/ 327 h 435"/>
                <a:gd name="T6" fmla="*/ 461 w 462"/>
                <a:gd name="T7" fmla="*/ 335 h 435"/>
                <a:gd name="T8" fmla="*/ 459 w 462"/>
                <a:gd name="T9" fmla="*/ 342 h 435"/>
                <a:gd name="T10" fmla="*/ 455 w 462"/>
                <a:gd name="T11" fmla="*/ 358 h 435"/>
                <a:gd name="T12" fmla="*/ 449 w 462"/>
                <a:gd name="T13" fmla="*/ 373 h 435"/>
                <a:gd name="T14" fmla="*/ 436 w 462"/>
                <a:gd name="T15" fmla="*/ 405 h 435"/>
                <a:gd name="T16" fmla="*/ 423 w 462"/>
                <a:gd name="T17" fmla="*/ 435 h 435"/>
                <a:gd name="T18" fmla="*/ 404 w 462"/>
                <a:gd name="T19" fmla="*/ 408 h 435"/>
                <a:gd name="T20" fmla="*/ 384 w 462"/>
                <a:gd name="T21" fmla="*/ 382 h 435"/>
                <a:gd name="T22" fmla="*/ 363 w 462"/>
                <a:gd name="T23" fmla="*/ 357 h 435"/>
                <a:gd name="T24" fmla="*/ 340 w 462"/>
                <a:gd name="T25" fmla="*/ 334 h 435"/>
                <a:gd name="T26" fmla="*/ 317 w 462"/>
                <a:gd name="T27" fmla="*/ 311 h 435"/>
                <a:gd name="T28" fmla="*/ 292 w 462"/>
                <a:gd name="T29" fmla="*/ 290 h 435"/>
                <a:gd name="T30" fmla="*/ 266 w 462"/>
                <a:gd name="T31" fmla="*/ 270 h 435"/>
                <a:gd name="T32" fmla="*/ 240 w 462"/>
                <a:gd name="T33" fmla="*/ 249 h 435"/>
                <a:gd name="T34" fmla="*/ 213 w 462"/>
                <a:gd name="T35" fmla="*/ 231 h 435"/>
                <a:gd name="T36" fmla="*/ 185 w 462"/>
                <a:gd name="T37" fmla="*/ 213 h 435"/>
                <a:gd name="T38" fmla="*/ 157 w 462"/>
                <a:gd name="T39" fmla="*/ 196 h 435"/>
                <a:gd name="T40" fmla="*/ 129 w 462"/>
                <a:gd name="T41" fmla="*/ 179 h 435"/>
                <a:gd name="T42" fmla="*/ 73 w 462"/>
                <a:gd name="T43" fmla="*/ 148 h 435"/>
                <a:gd name="T44" fmla="*/ 16 w 462"/>
                <a:gd name="T45" fmla="*/ 118 h 435"/>
                <a:gd name="T46" fmla="*/ 0 w 462"/>
                <a:gd name="T47" fmla="*/ 0 h 435"/>
                <a:gd name="T48" fmla="*/ 33 w 462"/>
                <a:gd name="T49" fmla="*/ 13 h 435"/>
                <a:gd name="T50" fmla="*/ 66 w 462"/>
                <a:gd name="T51" fmla="*/ 26 h 435"/>
                <a:gd name="T52" fmla="*/ 98 w 462"/>
                <a:gd name="T53" fmla="*/ 40 h 435"/>
                <a:gd name="T54" fmla="*/ 129 w 462"/>
                <a:gd name="T55" fmla="*/ 55 h 435"/>
                <a:gd name="T56" fmla="*/ 160 w 462"/>
                <a:gd name="T57" fmla="*/ 71 h 435"/>
                <a:gd name="T58" fmla="*/ 191 w 462"/>
                <a:gd name="T59" fmla="*/ 89 h 435"/>
                <a:gd name="T60" fmla="*/ 221 w 462"/>
                <a:gd name="T61" fmla="*/ 107 h 435"/>
                <a:gd name="T62" fmla="*/ 250 w 462"/>
                <a:gd name="T63" fmla="*/ 126 h 435"/>
                <a:gd name="T64" fmla="*/ 279 w 462"/>
                <a:gd name="T65" fmla="*/ 147 h 435"/>
                <a:gd name="T66" fmla="*/ 308 w 462"/>
                <a:gd name="T67" fmla="*/ 168 h 435"/>
                <a:gd name="T68" fmla="*/ 335 w 462"/>
                <a:gd name="T69" fmla="*/ 190 h 435"/>
                <a:gd name="T70" fmla="*/ 362 w 462"/>
                <a:gd name="T71" fmla="*/ 213 h 435"/>
                <a:gd name="T72" fmla="*/ 388 w 462"/>
                <a:gd name="T73" fmla="*/ 236 h 435"/>
                <a:gd name="T74" fmla="*/ 413 w 462"/>
                <a:gd name="T75" fmla="*/ 261 h 435"/>
                <a:gd name="T76" fmla="*/ 438 w 462"/>
                <a:gd name="T77" fmla="*/ 287 h 435"/>
                <a:gd name="T78" fmla="*/ 462 w 462"/>
                <a:gd name="T79" fmla="*/ 3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35">
                  <a:moveTo>
                    <a:pt x="462" y="312"/>
                  </a:moveTo>
                  <a:lnTo>
                    <a:pt x="462" y="320"/>
                  </a:lnTo>
                  <a:lnTo>
                    <a:pt x="462" y="327"/>
                  </a:lnTo>
                  <a:lnTo>
                    <a:pt x="461" y="335"/>
                  </a:lnTo>
                  <a:lnTo>
                    <a:pt x="459" y="342"/>
                  </a:lnTo>
                  <a:lnTo>
                    <a:pt x="455" y="358"/>
                  </a:lnTo>
                  <a:lnTo>
                    <a:pt x="449" y="373"/>
                  </a:lnTo>
                  <a:lnTo>
                    <a:pt x="436" y="405"/>
                  </a:lnTo>
                  <a:lnTo>
                    <a:pt x="423" y="435"/>
                  </a:lnTo>
                  <a:lnTo>
                    <a:pt x="404" y="408"/>
                  </a:lnTo>
                  <a:lnTo>
                    <a:pt x="384" y="382"/>
                  </a:lnTo>
                  <a:lnTo>
                    <a:pt x="363" y="357"/>
                  </a:lnTo>
                  <a:lnTo>
                    <a:pt x="340" y="334"/>
                  </a:lnTo>
                  <a:lnTo>
                    <a:pt x="317" y="311"/>
                  </a:lnTo>
                  <a:lnTo>
                    <a:pt x="292" y="290"/>
                  </a:lnTo>
                  <a:lnTo>
                    <a:pt x="266" y="270"/>
                  </a:lnTo>
                  <a:lnTo>
                    <a:pt x="240" y="249"/>
                  </a:lnTo>
                  <a:lnTo>
                    <a:pt x="213" y="231"/>
                  </a:lnTo>
                  <a:lnTo>
                    <a:pt x="185" y="213"/>
                  </a:lnTo>
                  <a:lnTo>
                    <a:pt x="157" y="196"/>
                  </a:lnTo>
                  <a:lnTo>
                    <a:pt x="129" y="179"/>
                  </a:lnTo>
                  <a:lnTo>
                    <a:pt x="73" y="148"/>
                  </a:lnTo>
                  <a:lnTo>
                    <a:pt x="16" y="118"/>
                  </a:lnTo>
                  <a:lnTo>
                    <a:pt x="0" y="0"/>
                  </a:lnTo>
                  <a:lnTo>
                    <a:pt x="33" y="13"/>
                  </a:lnTo>
                  <a:lnTo>
                    <a:pt x="66" y="26"/>
                  </a:lnTo>
                  <a:lnTo>
                    <a:pt x="98" y="40"/>
                  </a:lnTo>
                  <a:lnTo>
                    <a:pt x="129" y="55"/>
                  </a:lnTo>
                  <a:lnTo>
                    <a:pt x="160" y="71"/>
                  </a:lnTo>
                  <a:lnTo>
                    <a:pt x="191" y="89"/>
                  </a:lnTo>
                  <a:lnTo>
                    <a:pt x="221" y="107"/>
                  </a:lnTo>
                  <a:lnTo>
                    <a:pt x="250" y="126"/>
                  </a:lnTo>
                  <a:lnTo>
                    <a:pt x="279" y="147"/>
                  </a:lnTo>
                  <a:lnTo>
                    <a:pt x="308" y="168"/>
                  </a:lnTo>
                  <a:lnTo>
                    <a:pt x="335" y="190"/>
                  </a:lnTo>
                  <a:lnTo>
                    <a:pt x="362" y="213"/>
                  </a:lnTo>
                  <a:lnTo>
                    <a:pt x="388" y="236"/>
                  </a:lnTo>
                  <a:lnTo>
                    <a:pt x="413" y="261"/>
                  </a:lnTo>
                  <a:lnTo>
                    <a:pt x="438" y="287"/>
                  </a:lnTo>
                  <a:lnTo>
                    <a:pt x="462" y="312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0" name="Freeform 74"/>
            <p:cNvSpPr>
              <a:spLocks/>
            </p:cNvSpPr>
            <p:nvPr/>
          </p:nvSpPr>
          <p:spPr bwMode="auto">
            <a:xfrm>
              <a:off x="3882" y="2490"/>
              <a:ext cx="28" cy="79"/>
            </a:xfrm>
            <a:custGeom>
              <a:avLst/>
              <a:gdLst>
                <a:gd name="T0" fmla="*/ 145 w 189"/>
                <a:gd name="T1" fmla="*/ 217 h 477"/>
                <a:gd name="T2" fmla="*/ 132 w 189"/>
                <a:gd name="T3" fmla="*/ 251 h 477"/>
                <a:gd name="T4" fmla="*/ 118 w 189"/>
                <a:gd name="T5" fmla="*/ 285 h 477"/>
                <a:gd name="T6" fmla="*/ 102 w 189"/>
                <a:gd name="T7" fmla="*/ 319 h 477"/>
                <a:gd name="T8" fmla="*/ 86 w 189"/>
                <a:gd name="T9" fmla="*/ 352 h 477"/>
                <a:gd name="T10" fmla="*/ 67 w 189"/>
                <a:gd name="T11" fmla="*/ 385 h 477"/>
                <a:gd name="T12" fmla="*/ 47 w 189"/>
                <a:gd name="T13" fmla="*/ 417 h 477"/>
                <a:gd name="T14" fmla="*/ 36 w 189"/>
                <a:gd name="T15" fmla="*/ 432 h 477"/>
                <a:gd name="T16" fmla="*/ 24 w 189"/>
                <a:gd name="T17" fmla="*/ 448 h 477"/>
                <a:gd name="T18" fmla="*/ 12 w 189"/>
                <a:gd name="T19" fmla="*/ 463 h 477"/>
                <a:gd name="T20" fmla="*/ 0 w 189"/>
                <a:gd name="T21" fmla="*/ 477 h 477"/>
                <a:gd name="T22" fmla="*/ 11 w 189"/>
                <a:gd name="T23" fmla="*/ 446 h 477"/>
                <a:gd name="T24" fmla="*/ 24 w 189"/>
                <a:gd name="T25" fmla="*/ 412 h 477"/>
                <a:gd name="T26" fmla="*/ 38 w 189"/>
                <a:gd name="T27" fmla="*/ 379 h 477"/>
                <a:gd name="T28" fmla="*/ 53 w 189"/>
                <a:gd name="T29" fmla="*/ 345 h 477"/>
                <a:gd name="T30" fmla="*/ 68 w 189"/>
                <a:gd name="T31" fmla="*/ 310 h 477"/>
                <a:gd name="T32" fmla="*/ 83 w 189"/>
                <a:gd name="T33" fmla="*/ 275 h 477"/>
                <a:gd name="T34" fmla="*/ 97 w 189"/>
                <a:gd name="T35" fmla="*/ 240 h 477"/>
                <a:gd name="T36" fmla="*/ 110 w 189"/>
                <a:gd name="T37" fmla="*/ 205 h 477"/>
                <a:gd name="T38" fmla="*/ 177 w 189"/>
                <a:gd name="T39" fmla="*/ 0 h 477"/>
                <a:gd name="T40" fmla="*/ 180 w 189"/>
                <a:gd name="T41" fmla="*/ 7 h 477"/>
                <a:gd name="T42" fmla="*/ 183 w 189"/>
                <a:gd name="T43" fmla="*/ 14 h 477"/>
                <a:gd name="T44" fmla="*/ 186 w 189"/>
                <a:gd name="T45" fmla="*/ 22 h 477"/>
                <a:gd name="T46" fmla="*/ 187 w 189"/>
                <a:gd name="T47" fmla="*/ 29 h 477"/>
                <a:gd name="T48" fmla="*/ 189 w 189"/>
                <a:gd name="T49" fmla="*/ 44 h 477"/>
                <a:gd name="T50" fmla="*/ 189 w 189"/>
                <a:gd name="T51" fmla="*/ 57 h 477"/>
                <a:gd name="T52" fmla="*/ 187 w 189"/>
                <a:gd name="T53" fmla="*/ 70 h 477"/>
                <a:gd name="T54" fmla="*/ 184 w 189"/>
                <a:gd name="T55" fmla="*/ 83 h 477"/>
                <a:gd name="T56" fmla="*/ 180 w 189"/>
                <a:gd name="T57" fmla="*/ 96 h 477"/>
                <a:gd name="T58" fmla="*/ 175 w 189"/>
                <a:gd name="T59" fmla="*/ 109 h 477"/>
                <a:gd name="T60" fmla="*/ 165 w 189"/>
                <a:gd name="T61" fmla="*/ 135 h 477"/>
                <a:gd name="T62" fmla="*/ 155 w 189"/>
                <a:gd name="T63" fmla="*/ 161 h 477"/>
                <a:gd name="T64" fmla="*/ 151 w 189"/>
                <a:gd name="T65" fmla="*/ 175 h 477"/>
                <a:gd name="T66" fmla="*/ 147 w 189"/>
                <a:gd name="T67" fmla="*/ 189 h 477"/>
                <a:gd name="T68" fmla="*/ 145 w 189"/>
                <a:gd name="T69" fmla="*/ 202 h 477"/>
                <a:gd name="T70" fmla="*/ 145 w 189"/>
                <a:gd name="T71" fmla="*/ 21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9" h="477">
                  <a:moveTo>
                    <a:pt x="145" y="217"/>
                  </a:moveTo>
                  <a:lnTo>
                    <a:pt x="132" y="251"/>
                  </a:lnTo>
                  <a:lnTo>
                    <a:pt x="118" y="285"/>
                  </a:lnTo>
                  <a:lnTo>
                    <a:pt x="102" y="319"/>
                  </a:lnTo>
                  <a:lnTo>
                    <a:pt x="86" y="352"/>
                  </a:lnTo>
                  <a:lnTo>
                    <a:pt x="67" y="385"/>
                  </a:lnTo>
                  <a:lnTo>
                    <a:pt x="47" y="417"/>
                  </a:lnTo>
                  <a:lnTo>
                    <a:pt x="36" y="432"/>
                  </a:lnTo>
                  <a:lnTo>
                    <a:pt x="24" y="448"/>
                  </a:lnTo>
                  <a:lnTo>
                    <a:pt x="12" y="463"/>
                  </a:lnTo>
                  <a:lnTo>
                    <a:pt x="0" y="477"/>
                  </a:lnTo>
                  <a:lnTo>
                    <a:pt x="11" y="446"/>
                  </a:lnTo>
                  <a:lnTo>
                    <a:pt x="24" y="412"/>
                  </a:lnTo>
                  <a:lnTo>
                    <a:pt x="38" y="379"/>
                  </a:lnTo>
                  <a:lnTo>
                    <a:pt x="53" y="345"/>
                  </a:lnTo>
                  <a:lnTo>
                    <a:pt x="68" y="310"/>
                  </a:lnTo>
                  <a:lnTo>
                    <a:pt x="83" y="275"/>
                  </a:lnTo>
                  <a:lnTo>
                    <a:pt x="97" y="240"/>
                  </a:lnTo>
                  <a:lnTo>
                    <a:pt x="110" y="205"/>
                  </a:lnTo>
                  <a:lnTo>
                    <a:pt x="177" y="0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6" y="22"/>
                  </a:lnTo>
                  <a:lnTo>
                    <a:pt x="187" y="29"/>
                  </a:lnTo>
                  <a:lnTo>
                    <a:pt x="189" y="44"/>
                  </a:lnTo>
                  <a:lnTo>
                    <a:pt x="189" y="57"/>
                  </a:lnTo>
                  <a:lnTo>
                    <a:pt x="187" y="70"/>
                  </a:lnTo>
                  <a:lnTo>
                    <a:pt x="184" y="83"/>
                  </a:lnTo>
                  <a:lnTo>
                    <a:pt x="180" y="96"/>
                  </a:lnTo>
                  <a:lnTo>
                    <a:pt x="175" y="109"/>
                  </a:lnTo>
                  <a:lnTo>
                    <a:pt x="165" y="135"/>
                  </a:lnTo>
                  <a:lnTo>
                    <a:pt x="155" y="161"/>
                  </a:lnTo>
                  <a:lnTo>
                    <a:pt x="151" y="175"/>
                  </a:lnTo>
                  <a:lnTo>
                    <a:pt x="147" y="189"/>
                  </a:lnTo>
                  <a:lnTo>
                    <a:pt x="145" y="202"/>
                  </a:lnTo>
                  <a:lnTo>
                    <a:pt x="145" y="217"/>
                  </a:lnTo>
                  <a:close/>
                </a:path>
              </a:pathLst>
            </a:custGeom>
            <a:solidFill>
              <a:srgbClr val="89C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1" name="Freeform 75"/>
            <p:cNvSpPr>
              <a:spLocks/>
            </p:cNvSpPr>
            <p:nvPr/>
          </p:nvSpPr>
          <p:spPr bwMode="auto">
            <a:xfrm>
              <a:off x="3822" y="2505"/>
              <a:ext cx="54" cy="79"/>
            </a:xfrm>
            <a:custGeom>
              <a:avLst/>
              <a:gdLst>
                <a:gd name="T0" fmla="*/ 358 w 367"/>
                <a:gd name="T1" fmla="*/ 333 h 477"/>
                <a:gd name="T2" fmla="*/ 345 w 367"/>
                <a:gd name="T3" fmla="*/ 355 h 477"/>
                <a:gd name="T4" fmla="*/ 329 w 367"/>
                <a:gd name="T5" fmla="*/ 393 h 477"/>
                <a:gd name="T6" fmla="*/ 313 w 367"/>
                <a:gd name="T7" fmla="*/ 430 h 477"/>
                <a:gd name="T8" fmla="*/ 299 w 367"/>
                <a:gd name="T9" fmla="*/ 452 h 477"/>
                <a:gd name="T10" fmla="*/ 286 w 367"/>
                <a:gd name="T11" fmla="*/ 465 h 477"/>
                <a:gd name="T12" fmla="*/ 275 w 367"/>
                <a:gd name="T13" fmla="*/ 471 h 477"/>
                <a:gd name="T14" fmla="*/ 262 w 367"/>
                <a:gd name="T15" fmla="*/ 475 h 477"/>
                <a:gd name="T16" fmla="*/ 248 w 367"/>
                <a:gd name="T17" fmla="*/ 477 h 477"/>
                <a:gd name="T18" fmla="*/ 231 w 367"/>
                <a:gd name="T19" fmla="*/ 477 h 477"/>
                <a:gd name="T20" fmla="*/ 214 w 367"/>
                <a:gd name="T21" fmla="*/ 474 h 477"/>
                <a:gd name="T22" fmla="*/ 198 w 367"/>
                <a:gd name="T23" fmla="*/ 469 h 477"/>
                <a:gd name="T24" fmla="*/ 185 w 367"/>
                <a:gd name="T25" fmla="*/ 462 h 477"/>
                <a:gd name="T26" fmla="*/ 167 w 367"/>
                <a:gd name="T27" fmla="*/ 448 h 477"/>
                <a:gd name="T28" fmla="*/ 147 w 367"/>
                <a:gd name="T29" fmla="*/ 423 h 477"/>
                <a:gd name="T30" fmla="*/ 130 w 367"/>
                <a:gd name="T31" fmla="*/ 395 h 477"/>
                <a:gd name="T32" fmla="*/ 116 w 367"/>
                <a:gd name="T33" fmla="*/ 366 h 477"/>
                <a:gd name="T34" fmla="*/ 98 w 367"/>
                <a:gd name="T35" fmla="*/ 320 h 477"/>
                <a:gd name="T36" fmla="*/ 79 w 367"/>
                <a:gd name="T37" fmla="*/ 275 h 477"/>
                <a:gd name="T38" fmla="*/ 66 w 367"/>
                <a:gd name="T39" fmla="*/ 238 h 477"/>
                <a:gd name="T40" fmla="*/ 48 w 367"/>
                <a:gd name="T41" fmla="*/ 179 h 477"/>
                <a:gd name="T42" fmla="*/ 29 w 367"/>
                <a:gd name="T43" fmla="*/ 103 h 477"/>
                <a:gd name="T44" fmla="*/ 9 w 367"/>
                <a:gd name="T45" fmla="*/ 31 h 477"/>
                <a:gd name="T46" fmla="*/ 54 w 367"/>
                <a:gd name="T47" fmla="*/ 28 h 477"/>
                <a:gd name="T48" fmla="*/ 134 w 367"/>
                <a:gd name="T49" fmla="*/ 76 h 477"/>
                <a:gd name="T50" fmla="*/ 186 w 367"/>
                <a:gd name="T51" fmla="*/ 110 h 477"/>
                <a:gd name="T52" fmla="*/ 235 w 367"/>
                <a:gd name="T53" fmla="*/ 148 h 477"/>
                <a:gd name="T54" fmla="*/ 281 w 367"/>
                <a:gd name="T55" fmla="*/ 191 h 477"/>
                <a:gd name="T56" fmla="*/ 311 w 367"/>
                <a:gd name="T57" fmla="*/ 227 h 477"/>
                <a:gd name="T58" fmla="*/ 329 w 367"/>
                <a:gd name="T59" fmla="*/ 252 h 477"/>
                <a:gd name="T60" fmla="*/ 346 w 367"/>
                <a:gd name="T61" fmla="*/ 279 h 477"/>
                <a:gd name="T62" fmla="*/ 360 w 367"/>
                <a:gd name="T63" fmla="*/ 30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477">
                  <a:moveTo>
                    <a:pt x="367" y="323"/>
                  </a:moveTo>
                  <a:lnTo>
                    <a:pt x="358" y="333"/>
                  </a:lnTo>
                  <a:lnTo>
                    <a:pt x="351" y="343"/>
                  </a:lnTo>
                  <a:lnTo>
                    <a:pt x="345" y="355"/>
                  </a:lnTo>
                  <a:lnTo>
                    <a:pt x="339" y="367"/>
                  </a:lnTo>
                  <a:lnTo>
                    <a:pt x="329" y="393"/>
                  </a:lnTo>
                  <a:lnTo>
                    <a:pt x="318" y="418"/>
                  </a:lnTo>
                  <a:lnTo>
                    <a:pt x="313" y="430"/>
                  </a:lnTo>
                  <a:lnTo>
                    <a:pt x="306" y="441"/>
                  </a:lnTo>
                  <a:lnTo>
                    <a:pt x="299" y="452"/>
                  </a:lnTo>
                  <a:lnTo>
                    <a:pt x="291" y="461"/>
                  </a:lnTo>
                  <a:lnTo>
                    <a:pt x="286" y="465"/>
                  </a:lnTo>
                  <a:lnTo>
                    <a:pt x="281" y="468"/>
                  </a:lnTo>
                  <a:lnTo>
                    <a:pt x="275" y="471"/>
                  </a:lnTo>
                  <a:lnTo>
                    <a:pt x="269" y="473"/>
                  </a:lnTo>
                  <a:lnTo>
                    <a:pt x="262" y="475"/>
                  </a:lnTo>
                  <a:lnTo>
                    <a:pt x="255" y="476"/>
                  </a:lnTo>
                  <a:lnTo>
                    <a:pt x="248" y="477"/>
                  </a:lnTo>
                  <a:lnTo>
                    <a:pt x="240" y="477"/>
                  </a:lnTo>
                  <a:lnTo>
                    <a:pt x="231" y="477"/>
                  </a:lnTo>
                  <a:lnTo>
                    <a:pt x="222" y="476"/>
                  </a:lnTo>
                  <a:lnTo>
                    <a:pt x="214" y="474"/>
                  </a:lnTo>
                  <a:lnTo>
                    <a:pt x="206" y="471"/>
                  </a:lnTo>
                  <a:lnTo>
                    <a:pt x="198" y="469"/>
                  </a:lnTo>
                  <a:lnTo>
                    <a:pt x="191" y="465"/>
                  </a:lnTo>
                  <a:lnTo>
                    <a:pt x="185" y="462"/>
                  </a:lnTo>
                  <a:lnTo>
                    <a:pt x="178" y="457"/>
                  </a:lnTo>
                  <a:lnTo>
                    <a:pt x="167" y="448"/>
                  </a:lnTo>
                  <a:lnTo>
                    <a:pt x="156" y="435"/>
                  </a:lnTo>
                  <a:lnTo>
                    <a:pt x="147" y="423"/>
                  </a:lnTo>
                  <a:lnTo>
                    <a:pt x="137" y="410"/>
                  </a:lnTo>
                  <a:lnTo>
                    <a:pt x="130" y="395"/>
                  </a:lnTo>
                  <a:lnTo>
                    <a:pt x="123" y="381"/>
                  </a:lnTo>
                  <a:lnTo>
                    <a:pt x="116" y="366"/>
                  </a:lnTo>
                  <a:lnTo>
                    <a:pt x="110" y="350"/>
                  </a:lnTo>
                  <a:lnTo>
                    <a:pt x="98" y="320"/>
                  </a:lnTo>
                  <a:lnTo>
                    <a:pt x="86" y="292"/>
                  </a:lnTo>
                  <a:lnTo>
                    <a:pt x="79" y="275"/>
                  </a:lnTo>
                  <a:lnTo>
                    <a:pt x="72" y="257"/>
                  </a:lnTo>
                  <a:lnTo>
                    <a:pt x="66" y="238"/>
                  </a:lnTo>
                  <a:lnTo>
                    <a:pt x="60" y="219"/>
                  </a:lnTo>
                  <a:lnTo>
                    <a:pt x="48" y="179"/>
                  </a:lnTo>
                  <a:lnTo>
                    <a:pt x="38" y="141"/>
                  </a:lnTo>
                  <a:lnTo>
                    <a:pt x="29" y="103"/>
                  </a:lnTo>
                  <a:lnTo>
                    <a:pt x="19" y="65"/>
                  </a:lnTo>
                  <a:lnTo>
                    <a:pt x="9" y="31"/>
                  </a:lnTo>
                  <a:lnTo>
                    <a:pt x="0" y="0"/>
                  </a:lnTo>
                  <a:lnTo>
                    <a:pt x="54" y="28"/>
                  </a:lnTo>
                  <a:lnTo>
                    <a:pt x="107" y="59"/>
                  </a:lnTo>
                  <a:lnTo>
                    <a:pt x="134" y="76"/>
                  </a:lnTo>
                  <a:lnTo>
                    <a:pt x="161" y="93"/>
                  </a:lnTo>
                  <a:lnTo>
                    <a:pt x="186" y="110"/>
                  </a:lnTo>
                  <a:lnTo>
                    <a:pt x="211" y="129"/>
                  </a:lnTo>
                  <a:lnTo>
                    <a:pt x="235" y="148"/>
                  </a:lnTo>
                  <a:lnTo>
                    <a:pt x="258" y="169"/>
                  </a:lnTo>
                  <a:lnTo>
                    <a:pt x="281" y="191"/>
                  </a:lnTo>
                  <a:lnTo>
                    <a:pt x="302" y="215"/>
                  </a:lnTo>
                  <a:lnTo>
                    <a:pt x="311" y="227"/>
                  </a:lnTo>
                  <a:lnTo>
                    <a:pt x="321" y="239"/>
                  </a:lnTo>
                  <a:lnTo>
                    <a:pt x="329" y="252"/>
                  </a:lnTo>
                  <a:lnTo>
                    <a:pt x="338" y="265"/>
                  </a:lnTo>
                  <a:lnTo>
                    <a:pt x="346" y="279"/>
                  </a:lnTo>
                  <a:lnTo>
                    <a:pt x="353" y="293"/>
                  </a:lnTo>
                  <a:lnTo>
                    <a:pt x="360" y="307"/>
                  </a:lnTo>
                  <a:lnTo>
                    <a:pt x="367" y="323"/>
                  </a:lnTo>
                  <a:close/>
                </a:path>
              </a:pathLst>
            </a:custGeom>
            <a:solidFill>
              <a:srgbClr val="5F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3" name="Freeform 77"/>
            <p:cNvSpPr>
              <a:spLocks/>
            </p:cNvSpPr>
            <p:nvPr/>
          </p:nvSpPr>
          <p:spPr bwMode="auto">
            <a:xfrm>
              <a:off x="3082" y="2609"/>
              <a:ext cx="52" cy="43"/>
            </a:xfrm>
            <a:custGeom>
              <a:avLst/>
              <a:gdLst>
                <a:gd name="T0" fmla="*/ 350 w 354"/>
                <a:gd name="T1" fmla="*/ 168 h 256"/>
                <a:gd name="T2" fmla="*/ 350 w 354"/>
                <a:gd name="T3" fmla="*/ 177 h 256"/>
                <a:gd name="T4" fmla="*/ 349 w 354"/>
                <a:gd name="T5" fmla="*/ 187 h 256"/>
                <a:gd name="T6" fmla="*/ 349 w 354"/>
                <a:gd name="T7" fmla="*/ 192 h 256"/>
                <a:gd name="T8" fmla="*/ 350 w 354"/>
                <a:gd name="T9" fmla="*/ 197 h 256"/>
                <a:gd name="T10" fmla="*/ 352 w 354"/>
                <a:gd name="T11" fmla="*/ 201 h 256"/>
                <a:gd name="T12" fmla="*/ 354 w 354"/>
                <a:gd name="T13" fmla="*/ 205 h 256"/>
                <a:gd name="T14" fmla="*/ 335 w 354"/>
                <a:gd name="T15" fmla="*/ 213 h 256"/>
                <a:gd name="T16" fmla="*/ 315 w 354"/>
                <a:gd name="T17" fmla="*/ 219 h 256"/>
                <a:gd name="T18" fmla="*/ 293 w 354"/>
                <a:gd name="T19" fmla="*/ 225 h 256"/>
                <a:gd name="T20" fmla="*/ 271 w 354"/>
                <a:gd name="T21" fmla="*/ 229 h 256"/>
                <a:gd name="T22" fmla="*/ 249 w 354"/>
                <a:gd name="T23" fmla="*/ 233 h 256"/>
                <a:gd name="T24" fmla="*/ 225 w 354"/>
                <a:gd name="T25" fmla="*/ 236 h 256"/>
                <a:gd name="T26" fmla="*/ 201 w 354"/>
                <a:gd name="T27" fmla="*/ 239 h 256"/>
                <a:gd name="T28" fmla="*/ 178 w 354"/>
                <a:gd name="T29" fmla="*/ 241 h 256"/>
                <a:gd name="T30" fmla="*/ 131 w 354"/>
                <a:gd name="T31" fmla="*/ 244 h 256"/>
                <a:gd name="T32" fmla="*/ 84 w 354"/>
                <a:gd name="T33" fmla="*/ 247 h 256"/>
                <a:gd name="T34" fmla="*/ 41 w 354"/>
                <a:gd name="T35" fmla="*/ 251 h 256"/>
                <a:gd name="T36" fmla="*/ 0 w 354"/>
                <a:gd name="T37" fmla="*/ 256 h 256"/>
                <a:gd name="T38" fmla="*/ 6 w 354"/>
                <a:gd name="T39" fmla="*/ 223 h 256"/>
                <a:gd name="T40" fmla="*/ 12 w 354"/>
                <a:gd name="T41" fmla="*/ 190 h 256"/>
                <a:gd name="T42" fmla="*/ 19 w 354"/>
                <a:gd name="T43" fmla="*/ 158 h 256"/>
                <a:gd name="T44" fmla="*/ 27 w 354"/>
                <a:gd name="T45" fmla="*/ 126 h 256"/>
                <a:gd name="T46" fmla="*/ 36 w 354"/>
                <a:gd name="T47" fmla="*/ 94 h 256"/>
                <a:gd name="T48" fmla="*/ 45 w 354"/>
                <a:gd name="T49" fmla="*/ 62 h 256"/>
                <a:gd name="T50" fmla="*/ 55 w 354"/>
                <a:gd name="T51" fmla="*/ 31 h 256"/>
                <a:gd name="T52" fmla="*/ 66 w 354"/>
                <a:gd name="T53" fmla="*/ 0 h 256"/>
                <a:gd name="T54" fmla="*/ 102 w 354"/>
                <a:gd name="T55" fmla="*/ 20 h 256"/>
                <a:gd name="T56" fmla="*/ 139 w 354"/>
                <a:gd name="T57" fmla="*/ 39 h 256"/>
                <a:gd name="T58" fmla="*/ 175 w 354"/>
                <a:gd name="T59" fmla="*/ 58 h 256"/>
                <a:gd name="T60" fmla="*/ 211 w 354"/>
                <a:gd name="T61" fmla="*/ 79 h 256"/>
                <a:gd name="T62" fmla="*/ 248 w 354"/>
                <a:gd name="T63" fmla="*/ 99 h 256"/>
                <a:gd name="T64" fmla="*/ 283 w 354"/>
                <a:gd name="T65" fmla="*/ 120 h 256"/>
                <a:gd name="T66" fmla="*/ 300 w 354"/>
                <a:gd name="T67" fmla="*/ 131 h 256"/>
                <a:gd name="T68" fmla="*/ 317 w 354"/>
                <a:gd name="T69" fmla="*/ 143 h 256"/>
                <a:gd name="T70" fmla="*/ 334 w 354"/>
                <a:gd name="T71" fmla="*/ 155 h 256"/>
                <a:gd name="T72" fmla="*/ 350 w 354"/>
                <a:gd name="T73" fmla="*/ 1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256">
                  <a:moveTo>
                    <a:pt x="350" y="168"/>
                  </a:moveTo>
                  <a:lnTo>
                    <a:pt x="350" y="177"/>
                  </a:lnTo>
                  <a:lnTo>
                    <a:pt x="349" y="187"/>
                  </a:lnTo>
                  <a:lnTo>
                    <a:pt x="349" y="192"/>
                  </a:lnTo>
                  <a:lnTo>
                    <a:pt x="350" y="197"/>
                  </a:lnTo>
                  <a:lnTo>
                    <a:pt x="352" y="201"/>
                  </a:lnTo>
                  <a:lnTo>
                    <a:pt x="354" y="205"/>
                  </a:lnTo>
                  <a:lnTo>
                    <a:pt x="335" y="213"/>
                  </a:lnTo>
                  <a:lnTo>
                    <a:pt x="315" y="219"/>
                  </a:lnTo>
                  <a:lnTo>
                    <a:pt x="293" y="225"/>
                  </a:lnTo>
                  <a:lnTo>
                    <a:pt x="271" y="229"/>
                  </a:lnTo>
                  <a:lnTo>
                    <a:pt x="249" y="233"/>
                  </a:lnTo>
                  <a:lnTo>
                    <a:pt x="225" y="236"/>
                  </a:lnTo>
                  <a:lnTo>
                    <a:pt x="201" y="239"/>
                  </a:lnTo>
                  <a:lnTo>
                    <a:pt x="178" y="241"/>
                  </a:lnTo>
                  <a:lnTo>
                    <a:pt x="131" y="244"/>
                  </a:lnTo>
                  <a:lnTo>
                    <a:pt x="84" y="247"/>
                  </a:lnTo>
                  <a:lnTo>
                    <a:pt x="41" y="251"/>
                  </a:lnTo>
                  <a:lnTo>
                    <a:pt x="0" y="256"/>
                  </a:lnTo>
                  <a:lnTo>
                    <a:pt x="6" y="223"/>
                  </a:lnTo>
                  <a:lnTo>
                    <a:pt x="12" y="190"/>
                  </a:lnTo>
                  <a:lnTo>
                    <a:pt x="19" y="158"/>
                  </a:lnTo>
                  <a:lnTo>
                    <a:pt x="27" y="126"/>
                  </a:lnTo>
                  <a:lnTo>
                    <a:pt x="36" y="94"/>
                  </a:lnTo>
                  <a:lnTo>
                    <a:pt x="45" y="62"/>
                  </a:lnTo>
                  <a:lnTo>
                    <a:pt x="55" y="31"/>
                  </a:lnTo>
                  <a:lnTo>
                    <a:pt x="66" y="0"/>
                  </a:lnTo>
                  <a:lnTo>
                    <a:pt x="102" y="20"/>
                  </a:lnTo>
                  <a:lnTo>
                    <a:pt x="139" y="39"/>
                  </a:lnTo>
                  <a:lnTo>
                    <a:pt x="175" y="58"/>
                  </a:lnTo>
                  <a:lnTo>
                    <a:pt x="211" y="79"/>
                  </a:lnTo>
                  <a:lnTo>
                    <a:pt x="248" y="99"/>
                  </a:lnTo>
                  <a:lnTo>
                    <a:pt x="283" y="120"/>
                  </a:lnTo>
                  <a:lnTo>
                    <a:pt x="300" y="131"/>
                  </a:lnTo>
                  <a:lnTo>
                    <a:pt x="317" y="143"/>
                  </a:lnTo>
                  <a:lnTo>
                    <a:pt x="334" y="155"/>
                  </a:lnTo>
                  <a:lnTo>
                    <a:pt x="350" y="16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4" name="Freeform 78"/>
            <p:cNvSpPr>
              <a:spLocks/>
            </p:cNvSpPr>
            <p:nvPr/>
          </p:nvSpPr>
          <p:spPr bwMode="auto">
            <a:xfrm>
              <a:off x="3400" y="2612"/>
              <a:ext cx="61" cy="109"/>
            </a:xfrm>
            <a:custGeom>
              <a:avLst/>
              <a:gdLst>
                <a:gd name="T0" fmla="*/ 98 w 412"/>
                <a:gd name="T1" fmla="*/ 647 h 659"/>
                <a:gd name="T2" fmla="*/ 67 w 412"/>
                <a:gd name="T3" fmla="*/ 617 h 659"/>
                <a:gd name="T4" fmla="*/ 44 w 412"/>
                <a:gd name="T5" fmla="*/ 590 h 659"/>
                <a:gd name="T6" fmla="*/ 31 w 412"/>
                <a:gd name="T7" fmla="*/ 571 h 659"/>
                <a:gd name="T8" fmla="*/ 20 w 412"/>
                <a:gd name="T9" fmla="*/ 551 h 659"/>
                <a:gd name="T10" fmla="*/ 13 w 412"/>
                <a:gd name="T11" fmla="*/ 531 h 659"/>
                <a:gd name="T12" fmla="*/ 17 w 412"/>
                <a:gd name="T13" fmla="*/ 526 h 659"/>
                <a:gd name="T14" fmla="*/ 24 w 412"/>
                <a:gd name="T15" fmla="*/ 509 h 659"/>
                <a:gd name="T16" fmla="*/ 25 w 412"/>
                <a:gd name="T17" fmla="*/ 492 h 659"/>
                <a:gd name="T18" fmla="*/ 21 w 412"/>
                <a:gd name="T19" fmla="*/ 476 h 659"/>
                <a:gd name="T20" fmla="*/ 15 w 412"/>
                <a:gd name="T21" fmla="*/ 459 h 659"/>
                <a:gd name="T22" fmla="*/ 3 w 412"/>
                <a:gd name="T23" fmla="*/ 424 h 659"/>
                <a:gd name="T24" fmla="*/ 0 w 412"/>
                <a:gd name="T25" fmla="*/ 406 h 659"/>
                <a:gd name="T26" fmla="*/ 1 w 412"/>
                <a:gd name="T27" fmla="*/ 387 h 659"/>
                <a:gd name="T28" fmla="*/ 6 w 412"/>
                <a:gd name="T29" fmla="*/ 367 h 659"/>
                <a:gd name="T30" fmla="*/ 14 w 412"/>
                <a:gd name="T31" fmla="*/ 348 h 659"/>
                <a:gd name="T32" fmla="*/ 23 w 412"/>
                <a:gd name="T33" fmla="*/ 330 h 659"/>
                <a:gd name="T34" fmla="*/ 35 w 412"/>
                <a:gd name="T35" fmla="*/ 313 h 659"/>
                <a:gd name="T36" fmla="*/ 62 w 412"/>
                <a:gd name="T37" fmla="*/ 280 h 659"/>
                <a:gd name="T38" fmla="*/ 93 w 412"/>
                <a:gd name="T39" fmla="*/ 252 h 659"/>
                <a:gd name="T40" fmla="*/ 158 w 412"/>
                <a:gd name="T41" fmla="*/ 202 h 659"/>
                <a:gd name="T42" fmla="*/ 185 w 412"/>
                <a:gd name="T43" fmla="*/ 180 h 659"/>
                <a:gd name="T44" fmla="*/ 206 w 412"/>
                <a:gd name="T45" fmla="*/ 159 h 659"/>
                <a:gd name="T46" fmla="*/ 236 w 412"/>
                <a:gd name="T47" fmla="*/ 146 h 659"/>
                <a:gd name="T48" fmla="*/ 263 w 412"/>
                <a:gd name="T49" fmla="*/ 130 h 659"/>
                <a:gd name="T50" fmla="*/ 290 w 412"/>
                <a:gd name="T51" fmla="*/ 111 h 659"/>
                <a:gd name="T52" fmla="*/ 316 w 412"/>
                <a:gd name="T53" fmla="*/ 91 h 659"/>
                <a:gd name="T54" fmla="*/ 366 w 412"/>
                <a:gd name="T55" fmla="*/ 45 h 659"/>
                <a:gd name="T56" fmla="*/ 412 w 412"/>
                <a:gd name="T57" fmla="*/ 0 h 659"/>
                <a:gd name="T58" fmla="*/ 403 w 412"/>
                <a:gd name="T59" fmla="*/ 91 h 659"/>
                <a:gd name="T60" fmla="*/ 388 w 412"/>
                <a:gd name="T61" fmla="*/ 183 h 659"/>
                <a:gd name="T62" fmla="*/ 365 w 412"/>
                <a:gd name="T63" fmla="*/ 272 h 659"/>
                <a:gd name="T64" fmla="*/ 350 w 412"/>
                <a:gd name="T65" fmla="*/ 316 h 659"/>
                <a:gd name="T66" fmla="*/ 334 w 412"/>
                <a:gd name="T67" fmla="*/ 359 h 659"/>
                <a:gd name="T68" fmla="*/ 316 w 412"/>
                <a:gd name="T69" fmla="*/ 401 h 659"/>
                <a:gd name="T70" fmla="*/ 295 w 412"/>
                <a:gd name="T71" fmla="*/ 443 h 659"/>
                <a:gd name="T72" fmla="*/ 271 w 412"/>
                <a:gd name="T73" fmla="*/ 483 h 659"/>
                <a:gd name="T74" fmla="*/ 245 w 412"/>
                <a:gd name="T75" fmla="*/ 521 h 659"/>
                <a:gd name="T76" fmla="*/ 216 w 412"/>
                <a:gd name="T77" fmla="*/ 559 h 659"/>
                <a:gd name="T78" fmla="*/ 184 w 412"/>
                <a:gd name="T79" fmla="*/ 594 h 659"/>
                <a:gd name="T80" fmla="*/ 150 w 412"/>
                <a:gd name="T81" fmla="*/ 628 h 659"/>
                <a:gd name="T82" fmla="*/ 112 w 412"/>
                <a:gd name="T83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2" h="659">
                  <a:moveTo>
                    <a:pt x="112" y="659"/>
                  </a:moveTo>
                  <a:lnTo>
                    <a:pt x="98" y="647"/>
                  </a:lnTo>
                  <a:lnTo>
                    <a:pt x="83" y="633"/>
                  </a:lnTo>
                  <a:lnTo>
                    <a:pt x="67" y="617"/>
                  </a:lnTo>
                  <a:lnTo>
                    <a:pt x="52" y="599"/>
                  </a:lnTo>
                  <a:lnTo>
                    <a:pt x="44" y="590"/>
                  </a:lnTo>
                  <a:lnTo>
                    <a:pt x="37" y="581"/>
                  </a:lnTo>
                  <a:lnTo>
                    <a:pt x="31" y="571"/>
                  </a:lnTo>
                  <a:lnTo>
                    <a:pt x="25" y="561"/>
                  </a:lnTo>
                  <a:lnTo>
                    <a:pt x="20" y="551"/>
                  </a:lnTo>
                  <a:lnTo>
                    <a:pt x="16" y="541"/>
                  </a:lnTo>
                  <a:lnTo>
                    <a:pt x="13" y="531"/>
                  </a:lnTo>
                  <a:lnTo>
                    <a:pt x="11" y="521"/>
                  </a:lnTo>
                  <a:lnTo>
                    <a:pt x="17" y="526"/>
                  </a:lnTo>
                  <a:lnTo>
                    <a:pt x="22" y="517"/>
                  </a:lnTo>
                  <a:lnTo>
                    <a:pt x="24" y="509"/>
                  </a:lnTo>
                  <a:lnTo>
                    <a:pt x="25" y="500"/>
                  </a:lnTo>
                  <a:lnTo>
                    <a:pt x="25" y="492"/>
                  </a:lnTo>
                  <a:lnTo>
                    <a:pt x="24" y="484"/>
                  </a:lnTo>
                  <a:lnTo>
                    <a:pt x="21" y="476"/>
                  </a:lnTo>
                  <a:lnTo>
                    <a:pt x="19" y="468"/>
                  </a:lnTo>
                  <a:lnTo>
                    <a:pt x="15" y="459"/>
                  </a:lnTo>
                  <a:lnTo>
                    <a:pt x="9" y="443"/>
                  </a:lnTo>
                  <a:lnTo>
                    <a:pt x="3" y="424"/>
                  </a:lnTo>
                  <a:lnTo>
                    <a:pt x="1" y="416"/>
                  </a:lnTo>
                  <a:lnTo>
                    <a:pt x="0" y="406"/>
                  </a:lnTo>
                  <a:lnTo>
                    <a:pt x="0" y="397"/>
                  </a:lnTo>
                  <a:lnTo>
                    <a:pt x="1" y="387"/>
                  </a:lnTo>
                  <a:lnTo>
                    <a:pt x="4" y="377"/>
                  </a:lnTo>
                  <a:lnTo>
                    <a:pt x="6" y="367"/>
                  </a:lnTo>
                  <a:lnTo>
                    <a:pt x="10" y="358"/>
                  </a:lnTo>
                  <a:lnTo>
                    <a:pt x="14" y="348"/>
                  </a:lnTo>
                  <a:lnTo>
                    <a:pt x="18" y="339"/>
                  </a:lnTo>
                  <a:lnTo>
                    <a:pt x="23" y="330"/>
                  </a:lnTo>
                  <a:lnTo>
                    <a:pt x="29" y="321"/>
                  </a:lnTo>
                  <a:lnTo>
                    <a:pt x="35" y="313"/>
                  </a:lnTo>
                  <a:lnTo>
                    <a:pt x="48" y="296"/>
                  </a:lnTo>
                  <a:lnTo>
                    <a:pt x="62" y="280"/>
                  </a:lnTo>
                  <a:lnTo>
                    <a:pt x="77" y="265"/>
                  </a:lnTo>
                  <a:lnTo>
                    <a:pt x="93" y="252"/>
                  </a:lnTo>
                  <a:lnTo>
                    <a:pt x="126" y="226"/>
                  </a:lnTo>
                  <a:lnTo>
                    <a:pt x="158" y="202"/>
                  </a:lnTo>
                  <a:lnTo>
                    <a:pt x="172" y="191"/>
                  </a:lnTo>
                  <a:lnTo>
                    <a:pt x="185" y="180"/>
                  </a:lnTo>
                  <a:lnTo>
                    <a:pt x="196" y="169"/>
                  </a:lnTo>
                  <a:lnTo>
                    <a:pt x="206" y="159"/>
                  </a:lnTo>
                  <a:lnTo>
                    <a:pt x="221" y="153"/>
                  </a:lnTo>
                  <a:lnTo>
                    <a:pt x="236" y="146"/>
                  </a:lnTo>
                  <a:lnTo>
                    <a:pt x="250" y="138"/>
                  </a:lnTo>
                  <a:lnTo>
                    <a:pt x="263" y="130"/>
                  </a:lnTo>
                  <a:lnTo>
                    <a:pt x="277" y="121"/>
                  </a:lnTo>
                  <a:lnTo>
                    <a:pt x="290" y="111"/>
                  </a:lnTo>
                  <a:lnTo>
                    <a:pt x="303" y="101"/>
                  </a:lnTo>
                  <a:lnTo>
                    <a:pt x="316" y="91"/>
                  </a:lnTo>
                  <a:lnTo>
                    <a:pt x="341" y="69"/>
                  </a:lnTo>
                  <a:lnTo>
                    <a:pt x="366" y="45"/>
                  </a:lnTo>
                  <a:lnTo>
                    <a:pt x="389" y="22"/>
                  </a:lnTo>
                  <a:lnTo>
                    <a:pt x="412" y="0"/>
                  </a:lnTo>
                  <a:lnTo>
                    <a:pt x="408" y="45"/>
                  </a:lnTo>
                  <a:lnTo>
                    <a:pt x="403" y="91"/>
                  </a:lnTo>
                  <a:lnTo>
                    <a:pt x="396" y="137"/>
                  </a:lnTo>
                  <a:lnTo>
                    <a:pt x="388" y="183"/>
                  </a:lnTo>
                  <a:lnTo>
                    <a:pt x="378" y="227"/>
                  </a:lnTo>
                  <a:lnTo>
                    <a:pt x="365" y="272"/>
                  </a:lnTo>
                  <a:lnTo>
                    <a:pt x="359" y="294"/>
                  </a:lnTo>
                  <a:lnTo>
                    <a:pt x="350" y="316"/>
                  </a:lnTo>
                  <a:lnTo>
                    <a:pt x="342" y="338"/>
                  </a:lnTo>
                  <a:lnTo>
                    <a:pt x="334" y="359"/>
                  </a:lnTo>
                  <a:lnTo>
                    <a:pt x="325" y="380"/>
                  </a:lnTo>
                  <a:lnTo>
                    <a:pt x="316" y="401"/>
                  </a:lnTo>
                  <a:lnTo>
                    <a:pt x="305" y="422"/>
                  </a:lnTo>
                  <a:lnTo>
                    <a:pt x="295" y="443"/>
                  </a:lnTo>
                  <a:lnTo>
                    <a:pt x="283" y="463"/>
                  </a:lnTo>
                  <a:lnTo>
                    <a:pt x="271" y="483"/>
                  </a:lnTo>
                  <a:lnTo>
                    <a:pt x="259" y="502"/>
                  </a:lnTo>
                  <a:lnTo>
                    <a:pt x="245" y="521"/>
                  </a:lnTo>
                  <a:lnTo>
                    <a:pt x="231" y="540"/>
                  </a:lnTo>
                  <a:lnTo>
                    <a:pt x="216" y="559"/>
                  </a:lnTo>
                  <a:lnTo>
                    <a:pt x="200" y="577"/>
                  </a:lnTo>
                  <a:lnTo>
                    <a:pt x="184" y="594"/>
                  </a:lnTo>
                  <a:lnTo>
                    <a:pt x="167" y="611"/>
                  </a:lnTo>
                  <a:lnTo>
                    <a:pt x="150" y="628"/>
                  </a:lnTo>
                  <a:lnTo>
                    <a:pt x="131" y="644"/>
                  </a:lnTo>
                  <a:lnTo>
                    <a:pt x="112" y="659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8" name="Freeform 82"/>
            <p:cNvSpPr>
              <a:spLocks/>
            </p:cNvSpPr>
            <p:nvPr/>
          </p:nvSpPr>
          <p:spPr bwMode="auto">
            <a:xfrm>
              <a:off x="3079" y="2690"/>
              <a:ext cx="8" cy="11"/>
            </a:xfrm>
            <a:custGeom>
              <a:avLst/>
              <a:gdLst>
                <a:gd name="T0" fmla="*/ 56 w 56"/>
                <a:gd name="T1" fmla="*/ 0 h 66"/>
                <a:gd name="T2" fmla="*/ 0 w 56"/>
                <a:gd name="T3" fmla="*/ 66 h 66"/>
                <a:gd name="T4" fmla="*/ 56 w 56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6">
                  <a:moveTo>
                    <a:pt x="56" y="0"/>
                  </a:moveTo>
                  <a:lnTo>
                    <a:pt x="0" y="6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19" name="Freeform 83"/>
            <p:cNvSpPr>
              <a:spLocks/>
            </p:cNvSpPr>
            <p:nvPr/>
          </p:nvSpPr>
          <p:spPr bwMode="auto">
            <a:xfrm>
              <a:off x="3076" y="2693"/>
              <a:ext cx="37" cy="66"/>
            </a:xfrm>
            <a:custGeom>
              <a:avLst/>
              <a:gdLst>
                <a:gd name="T0" fmla="*/ 232 w 248"/>
                <a:gd name="T1" fmla="*/ 133 h 400"/>
                <a:gd name="T2" fmla="*/ 231 w 248"/>
                <a:gd name="T3" fmla="*/ 169 h 400"/>
                <a:gd name="T4" fmla="*/ 234 w 248"/>
                <a:gd name="T5" fmla="*/ 204 h 400"/>
                <a:gd name="T6" fmla="*/ 245 w 248"/>
                <a:gd name="T7" fmla="*/ 269 h 400"/>
                <a:gd name="T8" fmla="*/ 248 w 248"/>
                <a:gd name="T9" fmla="*/ 300 h 400"/>
                <a:gd name="T10" fmla="*/ 247 w 248"/>
                <a:gd name="T11" fmla="*/ 332 h 400"/>
                <a:gd name="T12" fmla="*/ 238 w 248"/>
                <a:gd name="T13" fmla="*/ 363 h 400"/>
                <a:gd name="T14" fmla="*/ 231 w 248"/>
                <a:gd name="T15" fmla="*/ 379 h 400"/>
                <a:gd name="T16" fmla="*/ 221 w 248"/>
                <a:gd name="T17" fmla="*/ 394 h 400"/>
                <a:gd name="T18" fmla="*/ 195 w 248"/>
                <a:gd name="T19" fmla="*/ 390 h 400"/>
                <a:gd name="T20" fmla="*/ 172 w 248"/>
                <a:gd name="T21" fmla="*/ 390 h 400"/>
                <a:gd name="T22" fmla="*/ 128 w 248"/>
                <a:gd name="T23" fmla="*/ 397 h 400"/>
                <a:gd name="T24" fmla="*/ 108 w 248"/>
                <a:gd name="T25" fmla="*/ 400 h 400"/>
                <a:gd name="T26" fmla="*/ 87 w 248"/>
                <a:gd name="T27" fmla="*/ 400 h 400"/>
                <a:gd name="T28" fmla="*/ 66 w 248"/>
                <a:gd name="T29" fmla="*/ 396 h 400"/>
                <a:gd name="T30" fmla="*/ 44 w 248"/>
                <a:gd name="T31" fmla="*/ 385 h 400"/>
                <a:gd name="T32" fmla="*/ 31 w 248"/>
                <a:gd name="T33" fmla="*/ 373 h 400"/>
                <a:gd name="T34" fmla="*/ 21 w 248"/>
                <a:gd name="T35" fmla="*/ 360 h 400"/>
                <a:gd name="T36" fmla="*/ 13 w 248"/>
                <a:gd name="T37" fmla="*/ 346 h 400"/>
                <a:gd name="T38" fmla="*/ 7 w 248"/>
                <a:gd name="T39" fmla="*/ 331 h 400"/>
                <a:gd name="T40" fmla="*/ 1 w 248"/>
                <a:gd name="T41" fmla="*/ 299 h 400"/>
                <a:gd name="T42" fmla="*/ 0 w 248"/>
                <a:gd name="T43" fmla="*/ 267 h 400"/>
                <a:gd name="T44" fmla="*/ 4 w 248"/>
                <a:gd name="T45" fmla="*/ 234 h 400"/>
                <a:gd name="T46" fmla="*/ 10 w 248"/>
                <a:gd name="T47" fmla="*/ 201 h 400"/>
                <a:gd name="T48" fmla="*/ 27 w 248"/>
                <a:gd name="T49" fmla="*/ 140 h 400"/>
                <a:gd name="T50" fmla="*/ 46 w 248"/>
                <a:gd name="T51" fmla="*/ 99 h 400"/>
                <a:gd name="T52" fmla="*/ 69 w 248"/>
                <a:gd name="T53" fmla="*/ 62 h 400"/>
                <a:gd name="T54" fmla="*/ 98 w 248"/>
                <a:gd name="T55" fmla="*/ 29 h 400"/>
                <a:gd name="T56" fmla="*/ 133 w 248"/>
                <a:gd name="T57" fmla="*/ 0 h 400"/>
                <a:gd name="T58" fmla="*/ 146 w 248"/>
                <a:gd name="T59" fmla="*/ 1 h 400"/>
                <a:gd name="T60" fmla="*/ 156 w 248"/>
                <a:gd name="T61" fmla="*/ 4 h 400"/>
                <a:gd name="T62" fmla="*/ 166 w 248"/>
                <a:gd name="T63" fmla="*/ 10 h 400"/>
                <a:gd name="T64" fmla="*/ 172 w 248"/>
                <a:gd name="T65" fmla="*/ 17 h 400"/>
                <a:gd name="T66" fmla="*/ 180 w 248"/>
                <a:gd name="T67" fmla="*/ 36 h 400"/>
                <a:gd name="T68" fmla="*/ 184 w 248"/>
                <a:gd name="T69" fmla="*/ 59 h 400"/>
                <a:gd name="T70" fmla="*/ 192 w 248"/>
                <a:gd name="T71" fmla="*/ 110 h 400"/>
                <a:gd name="T72" fmla="*/ 201 w 248"/>
                <a:gd name="T73" fmla="*/ 132 h 400"/>
                <a:gd name="T74" fmla="*/ 207 w 248"/>
                <a:gd name="T75" fmla="*/ 141 h 400"/>
                <a:gd name="T76" fmla="*/ 216 w 248"/>
                <a:gd name="T77" fmla="*/ 14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8" h="400">
                  <a:moveTo>
                    <a:pt x="216" y="149"/>
                  </a:moveTo>
                  <a:lnTo>
                    <a:pt x="232" y="133"/>
                  </a:lnTo>
                  <a:lnTo>
                    <a:pt x="231" y="151"/>
                  </a:lnTo>
                  <a:lnTo>
                    <a:pt x="231" y="169"/>
                  </a:lnTo>
                  <a:lnTo>
                    <a:pt x="232" y="186"/>
                  </a:lnTo>
                  <a:lnTo>
                    <a:pt x="234" y="204"/>
                  </a:lnTo>
                  <a:lnTo>
                    <a:pt x="240" y="237"/>
                  </a:lnTo>
                  <a:lnTo>
                    <a:pt x="245" y="269"/>
                  </a:lnTo>
                  <a:lnTo>
                    <a:pt x="247" y="285"/>
                  </a:lnTo>
                  <a:lnTo>
                    <a:pt x="248" y="300"/>
                  </a:lnTo>
                  <a:lnTo>
                    <a:pt x="248" y="316"/>
                  </a:lnTo>
                  <a:lnTo>
                    <a:pt x="247" y="332"/>
                  </a:lnTo>
                  <a:lnTo>
                    <a:pt x="244" y="348"/>
                  </a:lnTo>
                  <a:lnTo>
                    <a:pt x="238" y="363"/>
                  </a:lnTo>
                  <a:lnTo>
                    <a:pt x="235" y="371"/>
                  </a:lnTo>
                  <a:lnTo>
                    <a:pt x="231" y="379"/>
                  </a:lnTo>
                  <a:lnTo>
                    <a:pt x="226" y="386"/>
                  </a:lnTo>
                  <a:lnTo>
                    <a:pt x="221" y="394"/>
                  </a:lnTo>
                  <a:lnTo>
                    <a:pt x="208" y="391"/>
                  </a:lnTo>
                  <a:lnTo>
                    <a:pt x="195" y="390"/>
                  </a:lnTo>
                  <a:lnTo>
                    <a:pt x="183" y="390"/>
                  </a:lnTo>
                  <a:lnTo>
                    <a:pt x="172" y="390"/>
                  </a:lnTo>
                  <a:lnTo>
                    <a:pt x="149" y="393"/>
                  </a:lnTo>
                  <a:lnTo>
                    <a:pt x="128" y="397"/>
                  </a:lnTo>
                  <a:lnTo>
                    <a:pt x="118" y="399"/>
                  </a:lnTo>
                  <a:lnTo>
                    <a:pt x="108" y="400"/>
                  </a:lnTo>
                  <a:lnTo>
                    <a:pt x="97" y="400"/>
                  </a:lnTo>
                  <a:lnTo>
                    <a:pt x="87" y="400"/>
                  </a:lnTo>
                  <a:lnTo>
                    <a:pt x="77" y="399"/>
                  </a:lnTo>
                  <a:lnTo>
                    <a:pt x="66" y="396"/>
                  </a:lnTo>
                  <a:lnTo>
                    <a:pt x="55" y="391"/>
                  </a:lnTo>
                  <a:lnTo>
                    <a:pt x="44" y="385"/>
                  </a:lnTo>
                  <a:lnTo>
                    <a:pt x="37" y="379"/>
                  </a:lnTo>
                  <a:lnTo>
                    <a:pt x="31" y="373"/>
                  </a:lnTo>
                  <a:lnTo>
                    <a:pt x="25" y="366"/>
                  </a:lnTo>
                  <a:lnTo>
                    <a:pt x="21" y="360"/>
                  </a:lnTo>
                  <a:lnTo>
                    <a:pt x="17" y="353"/>
                  </a:lnTo>
                  <a:lnTo>
                    <a:pt x="13" y="346"/>
                  </a:lnTo>
                  <a:lnTo>
                    <a:pt x="10" y="338"/>
                  </a:lnTo>
                  <a:lnTo>
                    <a:pt x="7" y="331"/>
                  </a:lnTo>
                  <a:lnTo>
                    <a:pt x="3" y="315"/>
                  </a:lnTo>
                  <a:lnTo>
                    <a:pt x="1" y="299"/>
                  </a:lnTo>
                  <a:lnTo>
                    <a:pt x="0" y="283"/>
                  </a:lnTo>
                  <a:lnTo>
                    <a:pt x="0" y="267"/>
                  </a:lnTo>
                  <a:lnTo>
                    <a:pt x="2" y="250"/>
                  </a:lnTo>
                  <a:lnTo>
                    <a:pt x="4" y="234"/>
                  </a:lnTo>
                  <a:lnTo>
                    <a:pt x="7" y="217"/>
                  </a:lnTo>
                  <a:lnTo>
                    <a:pt x="10" y="201"/>
                  </a:lnTo>
                  <a:lnTo>
                    <a:pt x="18" y="169"/>
                  </a:lnTo>
                  <a:lnTo>
                    <a:pt x="27" y="140"/>
                  </a:lnTo>
                  <a:lnTo>
                    <a:pt x="36" y="119"/>
                  </a:lnTo>
                  <a:lnTo>
                    <a:pt x="46" y="99"/>
                  </a:lnTo>
                  <a:lnTo>
                    <a:pt x="57" y="81"/>
                  </a:lnTo>
                  <a:lnTo>
                    <a:pt x="69" y="62"/>
                  </a:lnTo>
                  <a:lnTo>
                    <a:pt x="83" y="45"/>
                  </a:lnTo>
                  <a:lnTo>
                    <a:pt x="98" y="29"/>
                  </a:lnTo>
                  <a:lnTo>
                    <a:pt x="115" y="14"/>
                  </a:lnTo>
                  <a:lnTo>
                    <a:pt x="133" y="0"/>
                  </a:lnTo>
                  <a:lnTo>
                    <a:pt x="140" y="0"/>
                  </a:lnTo>
                  <a:lnTo>
                    <a:pt x="146" y="1"/>
                  </a:lnTo>
                  <a:lnTo>
                    <a:pt x="152" y="2"/>
                  </a:lnTo>
                  <a:lnTo>
                    <a:pt x="156" y="4"/>
                  </a:lnTo>
                  <a:lnTo>
                    <a:pt x="162" y="7"/>
                  </a:lnTo>
                  <a:lnTo>
                    <a:pt x="166" y="10"/>
                  </a:lnTo>
                  <a:lnTo>
                    <a:pt x="169" y="14"/>
                  </a:lnTo>
                  <a:lnTo>
                    <a:pt x="172" y="17"/>
                  </a:lnTo>
                  <a:lnTo>
                    <a:pt x="177" y="26"/>
                  </a:lnTo>
                  <a:lnTo>
                    <a:pt x="180" y="36"/>
                  </a:lnTo>
                  <a:lnTo>
                    <a:pt x="183" y="48"/>
                  </a:lnTo>
                  <a:lnTo>
                    <a:pt x="184" y="59"/>
                  </a:lnTo>
                  <a:lnTo>
                    <a:pt x="187" y="85"/>
                  </a:lnTo>
                  <a:lnTo>
                    <a:pt x="192" y="110"/>
                  </a:lnTo>
                  <a:lnTo>
                    <a:pt x="196" y="121"/>
                  </a:lnTo>
                  <a:lnTo>
                    <a:pt x="201" y="132"/>
                  </a:lnTo>
                  <a:lnTo>
                    <a:pt x="204" y="137"/>
                  </a:lnTo>
                  <a:lnTo>
                    <a:pt x="207" y="141"/>
                  </a:lnTo>
                  <a:lnTo>
                    <a:pt x="211" y="146"/>
                  </a:lnTo>
                  <a:lnTo>
                    <a:pt x="216" y="149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0" name="Freeform 84"/>
            <p:cNvSpPr>
              <a:spLocks/>
            </p:cNvSpPr>
            <p:nvPr/>
          </p:nvSpPr>
          <p:spPr bwMode="auto">
            <a:xfrm>
              <a:off x="3119" y="2708"/>
              <a:ext cx="28" cy="82"/>
            </a:xfrm>
            <a:custGeom>
              <a:avLst/>
              <a:gdLst>
                <a:gd name="T0" fmla="*/ 181 w 190"/>
                <a:gd name="T1" fmla="*/ 223 h 499"/>
                <a:gd name="T2" fmla="*/ 175 w 190"/>
                <a:gd name="T3" fmla="*/ 260 h 499"/>
                <a:gd name="T4" fmla="*/ 164 w 190"/>
                <a:gd name="T5" fmla="*/ 314 h 499"/>
                <a:gd name="T6" fmla="*/ 156 w 190"/>
                <a:gd name="T7" fmla="*/ 368 h 499"/>
                <a:gd name="T8" fmla="*/ 154 w 190"/>
                <a:gd name="T9" fmla="*/ 403 h 499"/>
                <a:gd name="T10" fmla="*/ 158 w 190"/>
                <a:gd name="T11" fmla="*/ 437 h 499"/>
                <a:gd name="T12" fmla="*/ 166 w 190"/>
                <a:gd name="T13" fmla="*/ 462 h 499"/>
                <a:gd name="T14" fmla="*/ 173 w 190"/>
                <a:gd name="T15" fmla="*/ 478 h 499"/>
                <a:gd name="T16" fmla="*/ 172 w 190"/>
                <a:gd name="T17" fmla="*/ 491 h 499"/>
                <a:gd name="T18" fmla="*/ 159 w 190"/>
                <a:gd name="T19" fmla="*/ 496 h 499"/>
                <a:gd name="T20" fmla="*/ 144 w 190"/>
                <a:gd name="T21" fmla="*/ 499 h 499"/>
                <a:gd name="T22" fmla="*/ 128 w 190"/>
                <a:gd name="T23" fmla="*/ 499 h 499"/>
                <a:gd name="T24" fmla="*/ 101 w 190"/>
                <a:gd name="T25" fmla="*/ 495 h 499"/>
                <a:gd name="T26" fmla="*/ 70 w 190"/>
                <a:gd name="T27" fmla="*/ 484 h 499"/>
                <a:gd name="T28" fmla="*/ 48 w 190"/>
                <a:gd name="T29" fmla="*/ 468 h 499"/>
                <a:gd name="T30" fmla="*/ 34 w 190"/>
                <a:gd name="T31" fmla="*/ 448 h 499"/>
                <a:gd name="T32" fmla="*/ 23 w 190"/>
                <a:gd name="T33" fmla="*/ 426 h 499"/>
                <a:gd name="T34" fmla="*/ 14 w 190"/>
                <a:gd name="T35" fmla="*/ 403 h 499"/>
                <a:gd name="T36" fmla="*/ 8 w 190"/>
                <a:gd name="T37" fmla="*/ 379 h 499"/>
                <a:gd name="T38" fmla="*/ 3 w 190"/>
                <a:gd name="T39" fmla="*/ 353 h 499"/>
                <a:gd name="T40" fmla="*/ 0 w 190"/>
                <a:gd name="T41" fmla="*/ 315 h 499"/>
                <a:gd name="T42" fmla="*/ 1 w 190"/>
                <a:gd name="T43" fmla="*/ 262 h 499"/>
                <a:gd name="T44" fmla="*/ 8 w 190"/>
                <a:gd name="T45" fmla="*/ 209 h 499"/>
                <a:gd name="T46" fmla="*/ 19 w 190"/>
                <a:gd name="T47" fmla="*/ 160 h 499"/>
                <a:gd name="T48" fmla="*/ 32 w 190"/>
                <a:gd name="T49" fmla="*/ 115 h 499"/>
                <a:gd name="T50" fmla="*/ 59 w 190"/>
                <a:gd name="T51" fmla="*/ 67 h 499"/>
                <a:gd name="T52" fmla="*/ 85 w 190"/>
                <a:gd name="T53" fmla="*/ 32 h 499"/>
                <a:gd name="T54" fmla="*/ 97 w 190"/>
                <a:gd name="T55" fmla="*/ 20 h 499"/>
                <a:gd name="T56" fmla="*/ 110 w 190"/>
                <a:gd name="T57" fmla="*/ 10 h 499"/>
                <a:gd name="T58" fmla="*/ 126 w 190"/>
                <a:gd name="T59" fmla="*/ 3 h 499"/>
                <a:gd name="T60" fmla="*/ 142 w 190"/>
                <a:gd name="T61" fmla="*/ 3 h 499"/>
                <a:gd name="T62" fmla="*/ 155 w 190"/>
                <a:gd name="T63" fmla="*/ 11 h 499"/>
                <a:gd name="T64" fmla="*/ 165 w 190"/>
                <a:gd name="T65" fmla="*/ 20 h 499"/>
                <a:gd name="T66" fmla="*/ 174 w 190"/>
                <a:gd name="T67" fmla="*/ 30 h 499"/>
                <a:gd name="T68" fmla="*/ 182 w 190"/>
                <a:gd name="T69" fmla="*/ 47 h 499"/>
                <a:gd name="T70" fmla="*/ 188 w 190"/>
                <a:gd name="T71" fmla="*/ 72 h 499"/>
                <a:gd name="T72" fmla="*/ 190 w 190"/>
                <a:gd name="T73" fmla="*/ 100 h 499"/>
                <a:gd name="T74" fmla="*/ 188 w 190"/>
                <a:gd name="T75" fmla="*/ 131 h 499"/>
                <a:gd name="T76" fmla="*/ 184 w 190"/>
                <a:gd name="T77" fmla="*/ 17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" h="499">
                  <a:moveTo>
                    <a:pt x="183" y="205"/>
                  </a:moveTo>
                  <a:lnTo>
                    <a:pt x="181" y="223"/>
                  </a:lnTo>
                  <a:lnTo>
                    <a:pt x="178" y="242"/>
                  </a:lnTo>
                  <a:lnTo>
                    <a:pt x="175" y="260"/>
                  </a:lnTo>
                  <a:lnTo>
                    <a:pt x="172" y="278"/>
                  </a:lnTo>
                  <a:lnTo>
                    <a:pt x="164" y="314"/>
                  </a:lnTo>
                  <a:lnTo>
                    <a:pt x="158" y="350"/>
                  </a:lnTo>
                  <a:lnTo>
                    <a:pt x="156" y="368"/>
                  </a:lnTo>
                  <a:lnTo>
                    <a:pt x="155" y="386"/>
                  </a:lnTo>
                  <a:lnTo>
                    <a:pt x="154" y="403"/>
                  </a:lnTo>
                  <a:lnTo>
                    <a:pt x="156" y="420"/>
                  </a:lnTo>
                  <a:lnTo>
                    <a:pt x="158" y="437"/>
                  </a:lnTo>
                  <a:lnTo>
                    <a:pt x="163" y="454"/>
                  </a:lnTo>
                  <a:lnTo>
                    <a:pt x="166" y="462"/>
                  </a:lnTo>
                  <a:lnTo>
                    <a:pt x="169" y="470"/>
                  </a:lnTo>
                  <a:lnTo>
                    <a:pt x="173" y="478"/>
                  </a:lnTo>
                  <a:lnTo>
                    <a:pt x="178" y="487"/>
                  </a:lnTo>
                  <a:lnTo>
                    <a:pt x="172" y="491"/>
                  </a:lnTo>
                  <a:lnTo>
                    <a:pt x="166" y="494"/>
                  </a:lnTo>
                  <a:lnTo>
                    <a:pt x="159" y="496"/>
                  </a:lnTo>
                  <a:lnTo>
                    <a:pt x="151" y="498"/>
                  </a:lnTo>
                  <a:lnTo>
                    <a:pt x="144" y="499"/>
                  </a:lnTo>
                  <a:lnTo>
                    <a:pt x="136" y="499"/>
                  </a:lnTo>
                  <a:lnTo>
                    <a:pt x="128" y="499"/>
                  </a:lnTo>
                  <a:lnTo>
                    <a:pt x="119" y="498"/>
                  </a:lnTo>
                  <a:lnTo>
                    <a:pt x="101" y="495"/>
                  </a:lnTo>
                  <a:lnTo>
                    <a:pt x="85" y="490"/>
                  </a:lnTo>
                  <a:lnTo>
                    <a:pt x="70" y="484"/>
                  </a:lnTo>
                  <a:lnTo>
                    <a:pt x="56" y="477"/>
                  </a:lnTo>
                  <a:lnTo>
                    <a:pt x="48" y="468"/>
                  </a:lnTo>
                  <a:lnTo>
                    <a:pt x="41" y="458"/>
                  </a:lnTo>
                  <a:lnTo>
                    <a:pt x="34" y="448"/>
                  </a:lnTo>
                  <a:lnTo>
                    <a:pt x="29" y="437"/>
                  </a:lnTo>
                  <a:lnTo>
                    <a:pt x="23" y="426"/>
                  </a:lnTo>
                  <a:lnTo>
                    <a:pt x="19" y="415"/>
                  </a:lnTo>
                  <a:lnTo>
                    <a:pt x="14" y="403"/>
                  </a:lnTo>
                  <a:lnTo>
                    <a:pt x="11" y="392"/>
                  </a:lnTo>
                  <a:lnTo>
                    <a:pt x="8" y="379"/>
                  </a:lnTo>
                  <a:lnTo>
                    <a:pt x="5" y="367"/>
                  </a:lnTo>
                  <a:lnTo>
                    <a:pt x="3" y="353"/>
                  </a:lnTo>
                  <a:lnTo>
                    <a:pt x="2" y="341"/>
                  </a:lnTo>
                  <a:lnTo>
                    <a:pt x="0" y="315"/>
                  </a:lnTo>
                  <a:lnTo>
                    <a:pt x="0" y="289"/>
                  </a:lnTo>
                  <a:lnTo>
                    <a:pt x="1" y="262"/>
                  </a:lnTo>
                  <a:lnTo>
                    <a:pt x="4" y="236"/>
                  </a:lnTo>
                  <a:lnTo>
                    <a:pt x="8" y="209"/>
                  </a:lnTo>
                  <a:lnTo>
                    <a:pt x="13" y="184"/>
                  </a:lnTo>
                  <a:lnTo>
                    <a:pt x="19" y="160"/>
                  </a:lnTo>
                  <a:lnTo>
                    <a:pt x="25" y="137"/>
                  </a:lnTo>
                  <a:lnTo>
                    <a:pt x="32" y="115"/>
                  </a:lnTo>
                  <a:lnTo>
                    <a:pt x="40" y="94"/>
                  </a:lnTo>
                  <a:lnTo>
                    <a:pt x="59" y="67"/>
                  </a:lnTo>
                  <a:lnTo>
                    <a:pt x="79" y="39"/>
                  </a:lnTo>
                  <a:lnTo>
                    <a:pt x="85" y="32"/>
                  </a:lnTo>
                  <a:lnTo>
                    <a:pt x="90" y="26"/>
                  </a:lnTo>
                  <a:lnTo>
                    <a:pt x="97" y="20"/>
                  </a:lnTo>
                  <a:lnTo>
                    <a:pt x="103" y="15"/>
                  </a:lnTo>
                  <a:lnTo>
                    <a:pt x="110" y="10"/>
                  </a:lnTo>
                  <a:lnTo>
                    <a:pt x="119" y="6"/>
                  </a:lnTo>
                  <a:lnTo>
                    <a:pt x="126" y="3"/>
                  </a:lnTo>
                  <a:lnTo>
                    <a:pt x="135" y="0"/>
                  </a:lnTo>
                  <a:lnTo>
                    <a:pt x="142" y="3"/>
                  </a:lnTo>
                  <a:lnTo>
                    <a:pt x="149" y="7"/>
                  </a:lnTo>
                  <a:lnTo>
                    <a:pt x="155" y="11"/>
                  </a:lnTo>
                  <a:lnTo>
                    <a:pt x="160" y="15"/>
                  </a:lnTo>
                  <a:lnTo>
                    <a:pt x="165" y="20"/>
                  </a:lnTo>
                  <a:lnTo>
                    <a:pt x="170" y="25"/>
                  </a:lnTo>
                  <a:lnTo>
                    <a:pt x="174" y="30"/>
                  </a:lnTo>
                  <a:lnTo>
                    <a:pt x="177" y="35"/>
                  </a:lnTo>
                  <a:lnTo>
                    <a:pt x="182" y="47"/>
                  </a:lnTo>
                  <a:lnTo>
                    <a:pt x="186" y="59"/>
                  </a:lnTo>
                  <a:lnTo>
                    <a:pt x="188" y="72"/>
                  </a:lnTo>
                  <a:lnTo>
                    <a:pt x="190" y="86"/>
                  </a:lnTo>
                  <a:lnTo>
                    <a:pt x="190" y="100"/>
                  </a:lnTo>
                  <a:lnTo>
                    <a:pt x="189" y="116"/>
                  </a:lnTo>
                  <a:lnTo>
                    <a:pt x="188" y="131"/>
                  </a:lnTo>
                  <a:lnTo>
                    <a:pt x="187" y="146"/>
                  </a:lnTo>
                  <a:lnTo>
                    <a:pt x="184" y="176"/>
                  </a:lnTo>
                  <a:lnTo>
                    <a:pt x="183" y="205"/>
                  </a:lnTo>
                  <a:close/>
                </a:path>
              </a:pathLst>
            </a:custGeom>
            <a:solidFill>
              <a:srgbClr val="F5C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1" name="Freeform 85"/>
            <p:cNvSpPr>
              <a:spLocks/>
            </p:cNvSpPr>
            <p:nvPr/>
          </p:nvSpPr>
          <p:spPr bwMode="auto">
            <a:xfrm>
              <a:off x="3131" y="2709"/>
              <a:ext cx="237" cy="226"/>
            </a:xfrm>
            <a:custGeom>
              <a:avLst/>
              <a:gdLst>
                <a:gd name="T0" fmla="*/ 1604 w 1617"/>
                <a:gd name="T1" fmla="*/ 95 h 1369"/>
                <a:gd name="T2" fmla="*/ 1570 w 1617"/>
                <a:gd name="T3" fmla="*/ 237 h 1369"/>
                <a:gd name="T4" fmla="*/ 1510 w 1617"/>
                <a:gd name="T5" fmla="*/ 445 h 1369"/>
                <a:gd name="T6" fmla="*/ 1451 w 1617"/>
                <a:gd name="T7" fmla="*/ 653 h 1369"/>
                <a:gd name="T8" fmla="*/ 1419 w 1617"/>
                <a:gd name="T9" fmla="*/ 795 h 1369"/>
                <a:gd name="T10" fmla="*/ 1402 w 1617"/>
                <a:gd name="T11" fmla="*/ 903 h 1369"/>
                <a:gd name="T12" fmla="*/ 1393 w 1617"/>
                <a:gd name="T13" fmla="*/ 1015 h 1369"/>
                <a:gd name="T14" fmla="*/ 1393 w 1617"/>
                <a:gd name="T15" fmla="*/ 1129 h 1369"/>
                <a:gd name="T16" fmla="*/ 1332 w 1617"/>
                <a:gd name="T17" fmla="*/ 1203 h 1369"/>
                <a:gd name="T18" fmla="*/ 1232 w 1617"/>
                <a:gd name="T19" fmla="*/ 1250 h 1369"/>
                <a:gd name="T20" fmla="*/ 1128 w 1617"/>
                <a:gd name="T21" fmla="*/ 1289 h 1369"/>
                <a:gd name="T22" fmla="*/ 1021 w 1617"/>
                <a:gd name="T23" fmla="*/ 1321 h 1369"/>
                <a:gd name="T24" fmla="*/ 911 w 1617"/>
                <a:gd name="T25" fmla="*/ 1345 h 1369"/>
                <a:gd name="T26" fmla="*/ 800 w 1617"/>
                <a:gd name="T27" fmla="*/ 1362 h 1369"/>
                <a:gd name="T28" fmla="*/ 688 w 1617"/>
                <a:gd name="T29" fmla="*/ 1369 h 1369"/>
                <a:gd name="T30" fmla="*/ 575 w 1617"/>
                <a:gd name="T31" fmla="*/ 1366 h 1369"/>
                <a:gd name="T32" fmla="*/ 463 w 1617"/>
                <a:gd name="T33" fmla="*/ 1353 h 1369"/>
                <a:gd name="T34" fmla="*/ 353 w 1617"/>
                <a:gd name="T35" fmla="*/ 1329 h 1369"/>
                <a:gd name="T36" fmla="*/ 245 w 1617"/>
                <a:gd name="T37" fmla="*/ 1295 h 1369"/>
                <a:gd name="T38" fmla="*/ 151 w 1617"/>
                <a:gd name="T39" fmla="*/ 1245 h 1369"/>
                <a:gd name="T40" fmla="*/ 93 w 1617"/>
                <a:gd name="T41" fmla="*/ 1202 h 1369"/>
                <a:gd name="T42" fmla="*/ 54 w 1617"/>
                <a:gd name="T43" fmla="*/ 1166 h 1369"/>
                <a:gd name="T44" fmla="*/ 19 w 1617"/>
                <a:gd name="T45" fmla="*/ 1125 h 1369"/>
                <a:gd name="T46" fmla="*/ 32 w 1617"/>
                <a:gd name="T47" fmla="*/ 1113 h 1369"/>
                <a:gd name="T48" fmla="*/ 35 w 1617"/>
                <a:gd name="T49" fmla="*/ 1098 h 1369"/>
                <a:gd name="T50" fmla="*/ 30 w 1617"/>
                <a:gd name="T51" fmla="*/ 1078 h 1369"/>
                <a:gd name="T52" fmla="*/ 23 w 1617"/>
                <a:gd name="T53" fmla="*/ 1053 h 1369"/>
                <a:gd name="T54" fmla="*/ 23 w 1617"/>
                <a:gd name="T55" fmla="*/ 909 h 1369"/>
                <a:gd name="T56" fmla="*/ 15 w 1617"/>
                <a:gd name="T57" fmla="*/ 764 h 1369"/>
                <a:gd name="T58" fmla="*/ 5 w 1617"/>
                <a:gd name="T59" fmla="*/ 696 h 1369"/>
                <a:gd name="T60" fmla="*/ 13 w 1617"/>
                <a:gd name="T61" fmla="*/ 632 h 1369"/>
                <a:gd name="T62" fmla="*/ 26 w 1617"/>
                <a:gd name="T63" fmla="*/ 602 h 1369"/>
                <a:gd name="T64" fmla="*/ 46 w 1617"/>
                <a:gd name="T65" fmla="*/ 578 h 1369"/>
                <a:gd name="T66" fmla="*/ 72 w 1617"/>
                <a:gd name="T67" fmla="*/ 562 h 1369"/>
                <a:gd name="T68" fmla="*/ 107 w 1617"/>
                <a:gd name="T69" fmla="*/ 557 h 1369"/>
                <a:gd name="T70" fmla="*/ 161 w 1617"/>
                <a:gd name="T71" fmla="*/ 566 h 1369"/>
                <a:gd name="T72" fmla="*/ 229 w 1617"/>
                <a:gd name="T73" fmla="*/ 593 h 1369"/>
                <a:gd name="T74" fmla="*/ 298 w 1617"/>
                <a:gd name="T75" fmla="*/ 610 h 1369"/>
                <a:gd name="T76" fmla="*/ 355 w 1617"/>
                <a:gd name="T77" fmla="*/ 613 h 1369"/>
                <a:gd name="T78" fmla="*/ 390 w 1617"/>
                <a:gd name="T79" fmla="*/ 609 h 1369"/>
                <a:gd name="T80" fmla="*/ 425 w 1617"/>
                <a:gd name="T81" fmla="*/ 598 h 1369"/>
                <a:gd name="T82" fmla="*/ 458 w 1617"/>
                <a:gd name="T83" fmla="*/ 582 h 1369"/>
                <a:gd name="T84" fmla="*/ 494 w 1617"/>
                <a:gd name="T85" fmla="*/ 563 h 1369"/>
                <a:gd name="T86" fmla="*/ 531 w 1617"/>
                <a:gd name="T87" fmla="*/ 544 h 1369"/>
                <a:gd name="T88" fmla="*/ 602 w 1617"/>
                <a:gd name="T89" fmla="*/ 493 h 1369"/>
                <a:gd name="T90" fmla="*/ 667 w 1617"/>
                <a:gd name="T91" fmla="*/ 429 h 1369"/>
                <a:gd name="T92" fmla="*/ 773 w 1617"/>
                <a:gd name="T93" fmla="*/ 320 h 1369"/>
                <a:gd name="T94" fmla="*/ 840 w 1617"/>
                <a:gd name="T95" fmla="*/ 264 h 1369"/>
                <a:gd name="T96" fmla="*/ 875 w 1617"/>
                <a:gd name="T97" fmla="*/ 210 h 1369"/>
                <a:gd name="T98" fmla="*/ 918 w 1617"/>
                <a:gd name="T99" fmla="*/ 170 h 1369"/>
                <a:gd name="T100" fmla="*/ 969 w 1617"/>
                <a:gd name="T101" fmla="*/ 140 h 1369"/>
                <a:gd name="T102" fmla="*/ 1023 w 1617"/>
                <a:gd name="T103" fmla="*/ 117 h 1369"/>
                <a:gd name="T104" fmla="*/ 1162 w 1617"/>
                <a:gd name="T105" fmla="*/ 74 h 1369"/>
                <a:gd name="T106" fmla="*/ 1292 w 1617"/>
                <a:gd name="T107" fmla="*/ 35 h 1369"/>
                <a:gd name="T108" fmla="*/ 1393 w 1617"/>
                <a:gd name="T109" fmla="*/ 10 h 1369"/>
                <a:gd name="T110" fmla="*/ 1460 w 1617"/>
                <a:gd name="T111" fmla="*/ 1 h 1369"/>
                <a:gd name="T112" fmla="*/ 1509 w 1617"/>
                <a:gd name="T113" fmla="*/ 1 h 1369"/>
                <a:gd name="T114" fmla="*/ 1556 w 1617"/>
                <a:gd name="T115" fmla="*/ 6 h 1369"/>
                <a:gd name="T116" fmla="*/ 1603 w 1617"/>
                <a:gd name="T117" fmla="*/ 1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7" h="1369">
                  <a:moveTo>
                    <a:pt x="1617" y="24"/>
                  </a:moveTo>
                  <a:lnTo>
                    <a:pt x="1611" y="60"/>
                  </a:lnTo>
                  <a:lnTo>
                    <a:pt x="1604" y="95"/>
                  </a:lnTo>
                  <a:lnTo>
                    <a:pt x="1596" y="132"/>
                  </a:lnTo>
                  <a:lnTo>
                    <a:pt x="1588" y="167"/>
                  </a:lnTo>
                  <a:lnTo>
                    <a:pt x="1570" y="237"/>
                  </a:lnTo>
                  <a:lnTo>
                    <a:pt x="1550" y="306"/>
                  </a:lnTo>
                  <a:lnTo>
                    <a:pt x="1530" y="376"/>
                  </a:lnTo>
                  <a:lnTo>
                    <a:pt x="1510" y="445"/>
                  </a:lnTo>
                  <a:lnTo>
                    <a:pt x="1489" y="514"/>
                  </a:lnTo>
                  <a:lnTo>
                    <a:pt x="1470" y="583"/>
                  </a:lnTo>
                  <a:lnTo>
                    <a:pt x="1451" y="653"/>
                  </a:lnTo>
                  <a:lnTo>
                    <a:pt x="1434" y="723"/>
                  </a:lnTo>
                  <a:lnTo>
                    <a:pt x="1426" y="759"/>
                  </a:lnTo>
                  <a:lnTo>
                    <a:pt x="1419" y="795"/>
                  </a:lnTo>
                  <a:lnTo>
                    <a:pt x="1412" y="830"/>
                  </a:lnTo>
                  <a:lnTo>
                    <a:pt x="1407" y="867"/>
                  </a:lnTo>
                  <a:lnTo>
                    <a:pt x="1402" y="903"/>
                  </a:lnTo>
                  <a:lnTo>
                    <a:pt x="1398" y="940"/>
                  </a:lnTo>
                  <a:lnTo>
                    <a:pt x="1395" y="976"/>
                  </a:lnTo>
                  <a:lnTo>
                    <a:pt x="1393" y="1015"/>
                  </a:lnTo>
                  <a:lnTo>
                    <a:pt x="1392" y="1052"/>
                  </a:lnTo>
                  <a:lnTo>
                    <a:pt x="1392" y="1090"/>
                  </a:lnTo>
                  <a:lnTo>
                    <a:pt x="1393" y="1129"/>
                  </a:lnTo>
                  <a:lnTo>
                    <a:pt x="1396" y="1168"/>
                  </a:lnTo>
                  <a:lnTo>
                    <a:pt x="1364" y="1186"/>
                  </a:lnTo>
                  <a:lnTo>
                    <a:pt x="1332" y="1203"/>
                  </a:lnTo>
                  <a:lnTo>
                    <a:pt x="1299" y="1219"/>
                  </a:lnTo>
                  <a:lnTo>
                    <a:pt x="1266" y="1235"/>
                  </a:lnTo>
                  <a:lnTo>
                    <a:pt x="1232" y="1250"/>
                  </a:lnTo>
                  <a:lnTo>
                    <a:pt x="1198" y="1264"/>
                  </a:lnTo>
                  <a:lnTo>
                    <a:pt x="1163" y="1277"/>
                  </a:lnTo>
                  <a:lnTo>
                    <a:pt x="1128" y="1289"/>
                  </a:lnTo>
                  <a:lnTo>
                    <a:pt x="1093" y="1301"/>
                  </a:lnTo>
                  <a:lnTo>
                    <a:pt x="1058" y="1311"/>
                  </a:lnTo>
                  <a:lnTo>
                    <a:pt x="1021" y="1321"/>
                  </a:lnTo>
                  <a:lnTo>
                    <a:pt x="985" y="1330"/>
                  </a:lnTo>
                  <a:lnTo>
                    <a:pt x="948" y="1338"/>
                  </a:lnTo>
                  <a:lnTo>
                    <a:pt x="911" y="1345"/>
                  </a:lnTo>
                  <a:lnTo>
                    <a:pt x="874" y="1351"/>
                  </a:lnTo>
                  <a:lnTo>
                    <a:pt x="837" y="1357"/>
                  </a:lnTo>
                  <a:lnTo>
                    <a:pt x="800" y="1362"/>
                  </a:lnTo>
                  <a:lnTo>
                    <a:pt x="762" y="1365"/>
                  </a:lnTo>
                  <a:lnTo>
                    <a:pt x="725" y="1368"/>
                  </a:lnTo>
                  <a:lnTo>
                    <a:pt x="688" y="1369"/>
                  </a:lnTo>
                  <a:lnTo>
                    <a:pt x="649" y="1369"/>
                  </a:lnTo>
                  <a:lnTo>
                    <a:pt x="612" y="1368"/>
                  </a:lnTo>
                  <a:lnTo>
                    <a:pt x="575" y="1366"/>
                  </a:lnTo>
                  <a:lnTo>
                    <a:pt x="537" y="1363"/>
                  </a:lnTo>
                  <a:lnTo>
                    <a:pt x="500" y="1358"/>
                  </a:lnTo>
                  <a:lnTo>
                    <a:pt x="463" y="1353"/>
                  </a:lnTo>
                  <a:lnTo>
                    <a:pt x="427" y="1346"/>
                  </a:lnTo>
                  <a:lnTo>
                    <a:pt x="389" y="1338"/>
                  </a:lnTo>
                  <a:lnTo>
                    <a:pt x="353" y="1329"/>
                  </a:lnTo>
                  <a:lnTo>
                    <a:pt x="317" y="1319"/>
                  </a:lnTo>
                  <a:lnTo>
                    <a:pt x="280" y="1308"/>
                  </a:lnTo>
                  <a:lnTo>
                    <a:pt x="245" y="1295"/>
                  </a:lnTo>
                  <a:lnTo>
                    <a:pt x="214" y="1280"/>
                  </a:lnTo>
                  <a:lnTo>
                    <a:pt x="183" y="1263"/>
                  </a:lnTo>
                  <a:lnTo>
                    <a:pt x="151" y="1245"/>
                  </a:lnTo>
                  <a:lnTo>
                    <a:pt x="122" y="1224"/>
                  </a:lnTo>
                  <a:lnTo>
                    <a:pt x="107" y="1213"/>
                  </a:lnTo>
                  <a:lnTo>
                    <a:pt x="93" y="1202"/>
                  </a:lnTo>
                  <a:lnTo>
                    <a:pt x="80" y="1191"/>
                  </a:lnTo>
                  <a:lnTo>
                    <a:pt x="66" y="1179"/>
                  </a:lnTo>
                  <a:lnTo>
                    <a:pt x="54" y="1166"/>
                  </a:lnTo>
                  <a:lnTo>
                    <a:pt x="42" y="1153"/>
                  </a:lnTo>
                  <a:lnTo>
                    <a:pt x="29" y="1139"/>
                  </a:lnTo>
                  <a:lnTo>
                    <a:pt x="19" y="1125"/>
                  </a:lnTo>
                  <a:lnTo>
                    <a:pt x="24" y="1121"/>
                  </a:lnTo>
                  <a:lnTo>
                    <a:pt x="29" y="1117"/>
                  </a:lnTo>
                  <a:lnTo>
                    <a:pt x="32" y="1113"/>
                  </a:lnTo>
                  <a:lnTo>
                    <a:pt x="34" y="1108"/>
                  </a:lnTo>
                  <a:lnTo>
                    <a:pt x="35" y="1102"/>
                  </a:lnTo>
                  <a:lnTo>
                    <a:pt x="35" y="1098"/>
                  </a:lnTo>
                  <a:lnTo>
                    <a:pt x="34" y="1093"/>
                  </a:lnTo>
                  <a:lnTo>
                    <a:pt x="33" y="1088"/>
                  </a:lnTo>
                  <a:lnTo>
                    <a:pt x="30" y="1078"/>
                  </a:lnTo>
                  <a:lnTo>
                    <a:pt x="26" y="1068"/>
                  </a:lnTo>
                  <a:lnTo>
                    <a:pt x="24" y="1060"/>
                  </a:lnTo>
                  <a:lnTo>
                    <a:pt x="23" y="1053"/>
                  </a:lnTo>
                  <a:lnTo>
                    <a:pt x="23" y="1006"/>
                  </a:lnTo>
                  <a:lnTo>
                    <a:pt x="23" y="958"/>
                  </a:lnTo>
                  <a:lnTo>
                    <a:pt x="23" y="909"/>
                  </a:lnTo>
                  <a:lnTo>
                    <a:pt x="21" y="860"/>
                  </a:lnTo>
                  <a:lnTo>
                    <a:pt x="19" y="811"/>
                  </a:lnTo>
                  <a:lnTo>
                    <a:pt x="15" y="764"/>
                  </a:lnTo>
                  <a:lnTo>
                    <a:pt x="12" y="741"/>
                  </a:lnTo>
                  <a:lnTo>
                    <a:pt x="9" y="717"/>
                  </a:lnTo>
                  <a:lnTo>
                    <a:pt x="5" y="696"/>
                  </a:lnTo>
                  <a:lnTo>
                    <a:pt x="0" y="675"/>
                  </a:lnTo>
                  <a:lnTo>
                    <a:pt x="6" y="653"/>
                  </a:lnTo>
                  <a:lnTo>
                    <a:pt x="13" y="632"/>
                  </a:lnTo>
                  <a:lnTo>
                    <a:pt x="17" y="622"/>
                  </a:lnTo>
                  <a:lnTo>
                    <a:pt x="21" y="612"/>
                  </a:lnTo>
                  <a:lnTo>
                    <a:pt x="26" y="602"/>
                  </a:lnTo>
                  <a:lnTo>
                    <a:pt x="32" y="593"/>
                  </a:lnTo>
                  <a:lnTo>
                    <a:pt x="38" y="585"/>
                  </a:lnTo>
                  <a:lnTo>
                    <a:pt x="46" y="578"/>
                  </a:lnTo>
                  <a:lnTo>
                    <a:pt x="54" y="571"/>
                  </a:lnTo>
                  <a:lnTo>
                    <a:pt x="62" y="566"/>
                  </a:lnTo>
                  <a:lnTo>
                    <a:pt x="72" y="562"/>
                  </a:lnTo>
                  <a:lnTo>
                    <a:pt x="82" y="559"/>
                  </a:lnTo>
                  <a:lnTo>
                    <a:pt x="94" y="557"/>
                  </a:lnTo>
                  <a:lnTo>
                    <a:pt x="107" y="557"/>
                  </a:lnTo>
                  <a:lnTo>
                    <a:pt x="118" y="545"/>
                  </a:lnTo>
                  <a:lnTo>
                    <a:pt x="139" y="556"/>
                  </a:lnTo>
                  <a:lnTo>
                    <a:pt x="161" y="566"/>
                  </a:lnTo>
                  <a:lnTo>
                    <a:pt x="184" y="576"/>
                  </a:lnTo>
                  <a:lnTo>
                    <a:pt x="206" y="585"/>
                  </a:lnTo>
                  <a:lnTo>
                    <a:pt x="229" y="593"/>
                  </a:lnTo>
                  <a:lnTo>
                    <a:pt x="251" y="600"/>
                  </a:lnTo>
                  <a:lnTo>
                    <a:pt x="274" y="606"/>
                  </a:lnTo>
                  <a:lnTo>
                    <a:pt x="298" y="610"/>
                  </a:lnTo>
                  <a:lnTo>
                    <a:pt x="321" y="613"/>
                  </a:lnTo>
                  <a:lnTo>
                    <a:pt x="344" y="613"/>
                  </a:lnTo>
                  <a:lnTo>
                    <a:pt x="355" y="613"/>
                  </a:lnTo>
                  <a:lnTo>
                    <a:pt x="367" y="612"/>
                  </a:lnTo>
                  <a:lnTo>
                    <a:pt x="378" y="611"/>
                  </a:lnTo>
                  <a:lnTo>
                    <a:pt x="390" y="609"/>
                  </a:lnTo>
                  <a:lnTo>
                    <a:pt x="401" y="606"/>
                  </a:lnTo>
                  <a:lnTo>
                    <a:pt x="413" y="602"/>
                  </a:lnTo>
                  <a:lnTo>
                    <a:pt x="425" y="598"/>
                  </a:lnTo>
                  <a:lnTo>
                    <a:pt x="436" y="593"/>
                  </a:lnTo>
                  <a:lnTo>
                    <a:pt x="447" y="588"/>
                  </a:lnTo>
                  <a:lnTo>
                    <a:pt x="458" y="582"/>
                  </a:lnTo>
                  <a:lnTo>
                    <a:pt x="469" y="576"/>
                  </a:lnTo>
                  <a:lnTo>
                    <a:pt x="480" y="568"/>
                  </a:lnTo>
                  <a:lnTo>
                    <a:pt x="494" y="563"/>
                  </a:lnTo>
                  <a:lnTo>
                    <a:pt x="506" y="557"/>
                  </a:lnTo>
                  <a:lnTo>
                    <a:pt x="519" y="551"/>
                  </a:lnTo>
                  <a:lnTo>
                    <a:pt x="531" y="544"/>
                  </a:lnTo>
                  <a:lnTo>
                    <a:pt x="556" y="528"/>
                  </a:lnTo>
                  <a:lnTo>
                    <a:pt x="580" y="511"/>
                  </a:lnTo>
                  <a:lnTo>
                    <a:pt x="602" y="493"/>
                  </a:lnTo>
                  <a:lnTo>
                    <a:pt x="624" y="472"/>
                  </a:lnTo>
                  <a:lnTo>
                    <a:pt x="646" y="451"/>
                  </a:lnTo>
                  <a:lnTo>
                    <a:pt x="667" y="429"/>
                  </a:lnTo>
                  <a:lnTo>
                    <a:pt x="710" y="385"/>
                  </a:lnTo>
                  <a:lnTo>
                    <a:pt x="751" y="341"/>
                  </a:lnTo>
                  <a:lnTo>
                    <a:pt x="773" y="320"/>
                  </a:lnTo>
                  <a:lnTo>
                    <a:pt x="794" y="300"/>
                  </a:lnTo>
                  <a:lnTo>
                    <a:pt x="818" y="281"/>
                  </a:lnTo>
                  <a:lnTo>
                    <a:pt x="840" y="264"/>
                  </a:lnTo>
                  <a:lnTo>
                    <a:pt x="851" y="245"/>
                  </a:lnTo>
                  <a:lnTo>
                    <a:pt x="862" y="227"/>
                  </a:lnTo>
                  <a:lnTo>
                    <a:pt x="875" y="210"/>
                  </a:lnTo>
                  <a:lnTo>
                    <a:pt x="888" y="196"/>
                  </a:lnTo>
                  <a:lnTo>
                    <a:pt x="903" y="182"/>
                  </a:lnTo>
                  <a:lnTo>
                    <a:pt x="918" y="170"/>
                  </a:lnTo>
                  <a:lnTo>
                    <a:pt x="935" y="159"/>
                  </a:lnTo>
                  <a:lnTo>
                    <a:pt x="952" y="149"/>
                  </a:lnTo>
                  <a:lnTo>
                    <a:pt x="969" y="140"/>
                  </a:lnTo>
                  <a:lnTo>
                    <a:pt x="987" y="132"/>
                  </a:lnTo>
                  <a:lnTo>
                    <a:pt x="1005" y="124"/>
                  </a:lnTo>
                  <a:lnTo>
                    <a:pt x="1023" y="117"/>
                  </a:lnTo>
                  <a:lnTo>
                    <a:pt x="1062" y="104"/>
                  </a:lnTo>
                  <a:lnTo>
                    <a:pt x="1101" y="91"/>
                  </a:lnTo>
                  <a:lnTo>
                    <a:pt x="1162" y="74"/>
                  </a:lnTo>
                  <a:lnTo>
                    <a:pt x="1227" y="54"/>
                  </a:lnTo>
                  <a:lnTo>
                    <a:pt x="1259" y="44"/>
                  </a:lnTo>
                  <a:lnTo>
                    <a:pt x="1292" y="35"/>
                  </a:lnTo>
                  <a:lnTo>
                    <a:pt x="1327" y="25"/>
                  </a:lnTo>
                  <a:lnTo>
                    <a:pt x="1360" y="17"/>
                  </a:lnTo>
                  <a:lnTo>
                    <a:pt x="1393" y="10"/>
                  </a:lnTo>
                  <a:lnTo>
                    <a:pt x="1427" y="5"/>
                  </a:lnTo>
                  <a:lnTo>
                    <a:pt x="1444" y="3"/>
                  </a:lnTo>
                  <a:lnTo>
                    <a:pt x="1460" y="1"/>
                  </a:lnTo>
                  <a:lnTo>
                    <a:pt x="1477" y="1"/>
                  </a:lnTo>
                  <a:lnTo>
                    <a:pt x="1493" y="0"/>
                  </a:lnTo>
                  <a:lnTo>
                    <a:pt x="1509" y="1"/>
                  </a:lnTo>
                  <a:lnTo>
                    <a:pt x="1525" y="2"/>
                  </a:lnTo>
                  <a:lnTo>
                    <a:pt x="1541" y="3"/>
                  </a:lnTo>
                  <a:lnTo>
                    <a:pt x="1556" y="6"/>
                  </a:lnTo>
                  <a:lnTo>
                    <a:pt x="1573" y="9"/>
                  </a:lnTo>
                  <a:lnTo>
                    <a:pt x="1588" y="13"/>
                  </a:lnTo>
                  <a:lnTo>
                    <a:pt x="1603" y="18"/>
                  </a:lnTo>
                  <a:lnTo>
                    <a:pt x="1617" y="24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2" name="Freeform 86"/>
            <p:cNvSpPr>
              <a:spLocks/>
            </p:cNvSpPr>
            <p:nvPr/>
          </p:nvSpPr>
          <p:spPr bwMode="auto">
            <a:xfrm>
              <a:off x="3471" y="2716"/>
              <a:ext cx="2" cy="9"/>
            </a:xfrm>
            <a:custGeom>
              <a:avLst/>
              <a:gdLst>
                <a:gd name="T0" fmla="*/ 9 w 9"/>
                <a:gd name="T1" fmla="*/ 0 h 63"/>
                <a:gd name="T2" fmla="*/ 0 w 9"/>
                <a:gd name="T3" fmla="*/ 63 h 63"/>
                <a:gd name="T4" fmla="*/ 9 w 9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3">
                  <a:moveTo>
                    <a:pt x="9" y="0"/>
                  </a:moveTo>
                  <a:lnTo>
                    <a:pt x="0" y="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5" name="Freeform 89"/>
            <p:cNvSpPr>
              <a:spLocks/>
            </p:cNvSpPr>
            <p:nvPr/>
          </p:nvSpPr>
          <p:spPr bwMode="auto">
            <a:xfrm>
              <a:off x="3592" y="2743"/>
              <a:ext cx="436" cy="1082"/>
            </a:xfrm>
            <a:custGeom>
              <a:avLst/>
              <a:gdLst>
                <a:gd name="T0" fmla="*/ 1734 w 2968"/>
                <a:gd name="T1" fmla="*/ 321 h 6549"/>
                <a:gd name="T2" fmla="*/ 1670 w 2968"/>
                <a:gd name="T3" fmla="*/ 274 h 6549"/>
                <a:gd name="T4" fmla="*/ 1717 w 2968"/>
                <a:gd name="T5" fmla="*/ 693 h 6549"/>
                <a:gd name="T6" fmla="*/ 2019 w 2968"/>
                <a:gd name="T7" fmla="*/ 1426 h 6549"/>
                <a:gd name="T8" fmla="*/ 2150 w 2968"/>
                <a:gd name="T9" fmla="*/ 1492 h 6549"/>
                <a:gd name="T10" fmla="*/ 2019 w 2968"/>
                <a:gd name="T11" fmla="*/ 1331 h 6549"/>
                <a:gd name="T12" fmla="*/ 2176 w 2968"/>
                <a:gd name="T13" fmla="*/ 1274 h 6549"/>
                <a:gd name="T14" fmla="*/ 2146 w 2968"/>
                <a:gd name="T15" fmla="*/ 1774 h 6549"/>
                <a:gd name="T16" fmla="*/ 1896 w 2968"/>
                <a:gd name="T17" fmla="*/ 2386 h 6549"/>
                <a:gd name="T18" fmla="*/ 1928 w 2968"/>
                <a:gd name="T19" fmla="*/ 2495 h 6549"/>
                <a:gd name="T20" fmla="*/ 1950 w 2968"/>
                <a:gd name="T21" fmla="*/ 3092 h 6549"/>
                <a:gd name="T22" fmla="*/ 1985 w 2968"/>
                <a:gd name="T23" fmla="*/ 3418 h 6549"/>
                <a:gd name="T24" fmla="*/ 2454 w 2968"/>
                <a:gd name="T25" fmla="*/ 4268 h 6549"/>
                <a:gd name="T26" fmla="*/ 2753 w 2968"/>
                <a:gd name="T27" fmla="*/ 5062 h 6549"/>
                <a:gd name="T28" fmla="*/ 2847 w 2968"/>
                <a:gd name="T29" fmla="*/ 5769 h 6549"/>
                <a:gd name="T30" fmla="*/ 2895 w 2968"/>
                <a:gd name="T31" fmla="*/ 6017 h 6549"/>
                <a:gd name="T32" fmla="*/ 2681 w 2968"/>
                <a:gd name="T33" fmla="*/ 5969 h 6549"/>
                <a:gd name="T34" fmla="*/ 2827 w 2968"/>
                <a:gd name="T35" fmla="*/ 6050 h 6549"/>
                <a:gd name="T36" fmla="*/ 2962 w 2968"/>
                <a:gd name="T37" fmla="*/ 6228 h 6549"/>
                <a:gd name="T38" fmla="*/ 2932 w 2968"/>
                <a:gd name="T39" fmla="*/ 6337 h 6549"/>
                <a:gd name="T40" fmla="*/ 2749 w 2968"/>
                <a:gd name="T41" fmla="*/ 6489 h 6549"/>
                <a:gd name="T42" fmla="*/ 2219 w 2968"/>
                <a:gd name="T43" fmla="*/ 6468 h 6549"/>
                <a:gd name="T44" fmla="*/ 1910 w 2968"/>
                <a:gd name="T45" fmla="*/ 6282 h 6549"/>
                <a:gd name="T46" fmla="*/ 1651 w 2968"/>
                <a:gd name="T47" fmla="*/ 6227 h 6549"/>
                <a:gd name="T48" fmla="*/ 1171 w 2968"/>
                <a:gd name="T49" fmla="*/ 6406 h 6549"/>
                <a:gd name="T50" fmla="*/ 1073 w 2968"/>
                <a:gd name="T51" fmla="*/ 6281 h 6549"/>
                <a:gd name="T52" fmla="*/ 1116 w 2968"/>
                <a:gd name="T53" fmla="*/ 6179 h 6549"/>
                <a:gd name="T54" fmla="*/ 1104 w 2968"/>
                <a:gd name="T55" fmla="*/ 5976 h 6549"/>
                <a:gd name="T56" fmla="*/ 1191 w 2968"/>
                <a:gd name="T57" fmla="*/ 5899 h 6549"/>
                <a:gd name="T58" fmla="*/ 1390 w 2968"/>
                <a:gd name="T59" fmla="*/ 5805 h 6549"/>
                <a:gd name="T60" fmla="*/ 1421 w 2968"/>
                <a:gd name="T61" fmla="*/ 5682 h 6549"/>
                <a:gd name="T62" fmla="*/ 1202 w 2968"/>
                <a:gd name="T63" fmla="*/ 5831 h 6549"/>
                <a:gd name="T64" fmla="*/ 1082 w 2968"/>
                <a:gd name="T65" fmla="*/ 5738 h 6549"/>
                <a:gd name="T66" fmla="*/ 909 w 2968"/>
                <a:gd name="T67" fmla="*/ 5124 h 6549"/>
                <a:gd name="T68" fmla="*/ 431 w 2968"/>
                <a:gd name="T69" fmla="*/ 4088 h 6549"/>
                <a:gd name="T70" fmla="*/ 279 w 2968"/>
                <a:gd name="T71" fmla="*/ 3428 h 6549"/>
                <a:gd name="T72" fmla="*/ 257 w 2968"/>
                <a:gd name="T73" fmla="*/ 2490 h 6549"/>
                <a:gd name="T74" fmla="*/ 112 w 2968"/>
                <a:gd name="T75" fmla="*/ 2218 h 6549"/>
                <a:gd name="T76" fmla="*/ 1 w 2968"/>
                <a:gd name="T77" fmla="*/ 962 h 6549"/>
                <a:gd name="T78" fmla="*/ 99 w 2968"/>
                <a:gd name="T79" fmla="*/ 663 h 6549"/>
                <a:gd name="T80" fmla="*/ 304 w 2968"/>
                <a:gd name="T81" fmla="*/ 934 h 6549"/>
                <a:gd name="T82" fmla="*/ 520 w 2968"/>
                <a:gd name="T83" fmla="*/ 951 h 6549"/>
                <a:gd name="T84" fmla="*/ 668 w 2968"/>
                <a:gd name="T85" fmla="*/ 1106 h 6549"/>
                <a:gd name="T86" fmla="*/ 983 w 2968"/>
                <a:gd name="T87" fmla="*/ 1306 h 6549"/>
                <a:gd name="T88" fmla="*/ 1147 w 2968"/>
                <a:gd name="T89" fmla="*/ 1292 h 6549"/>
                <a:gd name="T90" fmla="*/ 1070 w 2968"/>
                <a:gd name="T91" fmla="*/ 1604 h 6549"/>
                <a:gd name="T92" fmla="*/ 1087 w 2968"/>
                <a:gd name="T93" fmla="*/ 2221 h 6549"/>
                <a:gd name="T94" fmla="*/ 1146 w 2968"/>
                <a:gd name="T95" fmla="*/ 2325 h 6549"/>
                <a:gd name="T96" fmla="*/ 1102 w 2968"/>
                <a:gd name="T97" fmla="*/ 1727 h 6549"/>
                <a:gd name="T98" fmla="*/ 1213 w 2968"/>
                <a:gd name="T99" fmla="*/ 1288 h 6549"/>
                <a:gd name="T100" fmla="*/ 1350 w 2968"/>
                <a:gd name="T101" fmla="*/ 1377 h 6549"/>
                <a:gd name="T102" fmla="*/ 1522 w 2968"/>
                <a:gd name="T103" fmla="*/ 2001 h 6549"/>
                <a:gd name="T104" fmla="*/ 1474 w 2968"/>
                <a:gd name="T105" fmla="*/ 1601 h 6549"/>
                <a:gd name="T106" fmla="*/ 1344 w 2968"/>
                <a:gd name="T107" fmla="*/ 1004 h 6549"/>
                <a:gd name="T108" fmla="*/ 1369 w 2968"/>
                <a:gd name="T109" fmla="*/ 550 h 6549"/>
                <a:gd name="T110" fmla="*/ 1471 w 2968"/>
                <a:gd name="T111" fmla="*/ 344 h 6549"/>
                <a:gd name="T112" fmla="*/ 1521 w 2968"/>
                <a:gd name="T113" fmla="*/ 327 h 6549"/>
                <a:gd name="T114" fmla="*/ 1508 w 2968"/>
                <a:gd name="T115" fmla="*/ 179 h 6549"/>
                <a:gd name="T116" fmla="*/ 1622 w 2968"/>
                <a:gd name="T117" fmla="*/ 1 h 6549"/>
                <a:gd name="T118" fmla="*/ 1762 w 2968"/>
                <a:gd name="T119" fmla="*/ 77 h 6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68" h="6549">
                  <a:moveTo>
                    <a:pt x="1871" y="202"/>
                  </a:moveTo>
                  <a:lnTo>
                    <a:pt x="1855" y="222"/>
                  </a:lnTo>
                  <a:lnTo>
                    <a:pt x="1839" y="242"/>
                  </a:lnTo>
                  <a:lnTo>
                    <a:pt x="1823" y="262"/>
                  </a:lnTo>
                  <a:lnTo>
                    <a:pt x="1808" y="283"/>
                  </a:lnTo>
                  <a:lnTo>
                    <a:pt x="1792" y="302"/>
                  </a:lnTo>
                  <a:lnTo>
                    <a:pt x="1776" y="322"/>
                  </a:lnTo>
                  <a:lnTo>
                    <a:pt x="1759" y="341"/>
                  </a:lnTo>
                  <a:lnTo>
                    <a:pt x="1740" y="361"/>
                  </a:lnTo>
                  <a:lnTo>
                    <a:pt x="1737" y="355"/>
                  </a:lnTo>
                  <a:lnTo>
                    <a:pt x="1736" y="349"/>
                  </a:lnTo>
                  <a:lnTo>
                    <a:pt x="1735" y="343"/>
                  </a:lnTo>
                  <a:lnTo>
                    <a:pt x="1734" y="336"/>
                  </a:lnTo>
                  <a:lnTo>
                    <a:pt x="1734" y="321"/>
                  </a:lnTo>
                  <a:lnTo>
                    <a:pt x="1735" y="306"/>
                  </a:lnTo>
                  <a:lnTo>
                    <a:pt x="1734" y="291"/>
                  </a:lnTo>
                  <a:lnTo>
                    <a:pt x="1732" y="276"/>
                  </a:lnTo>
                  <a:lnTo>
                    <a:pt x="1730" y="269"/>
                  </a:lnTo>
                  <a:lnTo>
                    <a:pt x="1727" y="262"/>
                  </a:lnTo>
                  <a:lnTo>
                    <a:pt x="1723" y="256"/>
                  </a:lnTo>
                  <a:lnTo>
                    <a:pt x="1717" y="250"/>
                  </a:lnTo>
                  <a:lnTo>
                    <a:pt x="1701" y="254"/>
                  </a:lnTo>
                  <a:lnTo>
                    <a:pt x="1683" y="259"/>
                  </a:lnTo>
                  <a:lnTo>
                    <a:pt x="1679" y="261"/>
                  </a:lnTo>
                  <a:lnTo>
                    <a:pt x="1676" y="263"/>
                  </a:lnTo>
                  <a:lnTo>
                    <a:pt x="1673" y="267"/>
                  </a:lnTo>
                  <a:lnTo>
                    <a:pt x="1671" y="270"/>
                  </a:lnTo>
                  <a:lnTo>
                    <a:pt x="1670" y="274"/>
                  </a:lnTo>
                  <a:lnTo>
                    <a:pt x="1670" y="279"/>
                  </a:lnTo>
                  <a:lnTo>
                    <a:pt x="1671" y="284"/>
                  </a:lnTo>
                  <a:lnTo>
                    <a:pt x="1673" y="290"/>
                  </a:lnTo>
                  <a:lnTo>
                    <a:pt x="1671" y="329"/>
                  </a:lnTo>
                  <a:lnTo>
                    <a:pt x="1671" y="367"/>
                  </a:lnTo>
                  <a:lnTo>
                    <a:pt x="1672" y="405"/>
                  </a:lnTo>
                  <a:lnTo>
                    <a:pt x="1674" y="442"/>
                  </a:lnTo>
                  <a:lnTo>
                    <a:pt x="1678" y="479"/>
                  </a:lnTo>
                  <a:lnTo>
                    <a:pt x="1682" y="515"/>
                  </a:lnTo>
                  <a:lnTo>
                    <a:pt x="1687" y="552"/>
                  </a:lnTo>
                  <a:lnTo>
                    <a:pt x="1693" y="588"/>
                  </a:lnTo>
                  <a:lnTo>
                    <a:pt x="1700" y="623"/>
                  </a:lnTo>
                  <a:lnTo>
                    <a:pt x="1708" y="659"/>
                  </a:lnTo>
                  <a:lnTo>
                    <a:pt x="1717" y="693"/>
                  </a:lnTo>
                  <a:lnTo>
                    <a:pt x="1726" y="727"/>
                  </a:lnTo>
                  <a:lnTo>
                    <a:pt x="1736" y="761"/>
                  </a:lnTo>
                  <a:lnTo>
                    <a:pt x="1747" y="796"/>
                  </a:lnTo>
                  <a:lnTo>
                    <a:pt x="1758" y="829"/>
                  </a:lnTo>
                  <a:lnTo>
                    <a:pt x="1769" y="862"/>
                  </a:lnTo>
                  <a:lnTo>
                    <a:pt x="1794" y="929"/>
                  </a:lnTo>
                  <a:lnTo>
                    <a:pt x="1820" y="994"/>
                  </a:lnTo>
                  <a:lnTo>
                    <a:pt x="1848" y="1059"/>
                  </a:lnTo>
                  <a:lnTo>
                    <a:pt x="1876" y="1124"/>
                  </a:lnTo>
                  <a:lnTo>
                    <a:pt x="1905" y="1189"/>
                  </a:lnTo>
                  <a:lnTo>
                    <a:pt x="1933" y="1253"/>
                  </a:lnTo>
                  <a:lnTo>
                    <a:pt x="1961" y="1318"/>
                  </a:lnTo>
                  <a:lnTo>
                    <a:pt x="1989" y="1383"/>
                  </a:lnTo>
                  <a:lnTo>
                    <a:pt x="2019" y="1426"/>
                  </a:lnTo>
                  <a:lnTo>
                    <a:pt x="2052" y="1469"/>
                  </a:lnTo>
                  <a:lnTo>
                    <a:pt x="2060" y="1479"/>
                  </a:lnTo>
                  <a:lnTo>
                    <a:pt x="2070" y="1488"/>
                  </a:lnTo>
                  <a:lnTo>
                    <a:pt x="2079" y="1495"/>
                  </a:lnTo>
                  <a:lnTo>
                    <a:pt x="2090" y="1502"/>
                  </a:lnTo>
                  <a:lnTo>
                    <a:pt x="2101" y="1507"/>
                  </a:lnTo>
                  <a:lnTo>
                    <a:pt x="2113" y="1510"/>
                  </a:lnTo>
                  <a:lnTo>
                    <a:pt x="2119" y="1511"/>
                  </a:lnTo>
                  <a:lnTo>
                    <a:pt x="2126" y="1512"/>
                  </a:lnTo>
                  <a:lnTo>
                    <a:pt x="2132" y="1512"/>
                  </a:lnTo>
                  <a:lnTo>
                    <a:pt x="2139" y="1512"/>
                  </a:lnTo>
                  <a:lnTo>
                    <a:pt x="2143" y="1504"/>
                  </a:lnTo>
                  <a:lnTo>
                    <a:pt x="2148" y="1496"/>
                  </a:lnTo>
                  <a:lnTo>
                    <a:pt x="2150" y="1492"/>
                  </a:lnTo>
                  <a:lnTo>
                    <a:pt x="2151" y="1488"/>
                  </a:lnTo>
                  <a:lnTo>
                    <a:pt x="2151" y="1483"/>
                  </a:lnTo>
                  <a:lnTo>
                    <a:pt x="2150" y="1477"/>
                  </a:lnTo>
                  <a:lnTo>
                    <a:pt x="2140" y="1472"/>
                  </a:lnTo>
                  <a:lnTo>
                    <a:pt x="2131" y="1466"/>
                  </a:lnTo>
                  <a:lnTo>
                    <a:pt x="2121" y="1460"/>
                  </a:lnTo>
                  <a:lnTo>
                    <a:pt x="2112" y="1453"/>
                  </a:lnTo>
                  <a:lnTo>
                    <a:pt x="2096" y="1439"/>
                  </a:lnTo>
                  <a:lnTo>
                    <a:pt x="2079" y="1423"/>
                  </a:lnTo>
                  <a:lnTo>
                    <a:pt x="2065" y="1407"/>
                  </a:lnTo>
                  <a:lnTo>
                    <a:pt x="2052" y="1388"/>
                  </a:lnTo>
                  <a:lnTo>
                    <a:pt x="2040" y="1370"/>
                  </a:lnTo>
                  <a:lnTo>
                    <a:pt x="2029" y="1351"/>
                  </a:lnTo>
                  <a:lnTo>
                    <a:pt x="2019" y="1331"/>
                  </a:lnTo>
                  <a:lnTo>
                    <a:pt x="2009" y="1311"/>
                  </a:lnTo>
                  <a:lnTo>
                    <a:pt x="2000" y="1291"/>
                  </a:lnTo>
                  <a:lnTo>
                    <a:pt x="1991" y="1270"/>
                  </a:lnTo>
                  <a:lnTo>
                    <a:pt x="1974" y="1229"/>
                  </a:lnTo>
                  <a:lnTo>
                    <a:pt x="1956" y="1189"/>
                  </a:lnTo>
                  <a:lnTo>
                    <a:pt x="1973" y="1189"/>
                  </a:lnTo>
                  <a:lnTo>
                    <a:pt x="2116" y="1000"/>
                  </a:lnTo>
                  <a:lnTo>
                    <a:pt x="2128" y="1038"/>
                  </a:lnTo>
                  <a:lnTo>
                    <a:pt x="2139" y="1076"/>
                  </a:lnTo>
                  <a:lnTo>
                    <a:pt x="2148" y="1114"/>
                  </a:lnTo>
                  <a:lnTo>
                    <a:pt x="2157" y="1154"/>
                  </a:lnTo>
                  <a:lnTo>
                    <a:pt x="2164" y="1194"/>
                  </a:lnTo>
                  <a:lnTo>
                    <a:pt x="2171" y="1233"/>
                  </a:lnTo>
                  <a:lnTo>
                    <a:pt x="2176" y="1274"/>
                  </a:lnTo>
                  <a:lnTo>
                    <a:pt x="2181" y="1313"/>
                  </a:lnTo>
                  <a:lnTo>
                    <a:pt x="2185" y="1353"/>
                  </a:lnTo>
                  <a:lnTo>
                    <a:pt x="2188" y="1393"/>
                  </a:lnTo>
                  <a:lnTo>
                    <a:pt x="2190" y="1433"/>
                  </a:lnTo>
                  <a:lnTo>
                    <a:pt x="2191" y="1472"/>
                  </a:lnTo>
                  <a:lnTo>
                    <a:pt x="2192" y="1510"/>
                  </a:lnTo>
                  <a:lnTo>
                    <a:pt x="2191" y="1549"/>
                  </a:lnTo>
                  <a:lnTo>
                    <a:pt x="2191" y="1586"/>
                  </a:lnTo>
                  <a:lnTo>
                    <a:pt x="2189" y="1623"/>
                  </a:lnTo>
                  <a:lnTo>
                    <a:pt x="2184" y="1648"/>
                  </a:lnTo>
                  <a:lnTo>
                    <a:pt x="2177" y="1674"/>
                  </a:lnTo>
                  <a:lnTo>
                    <a:pt x="2171" y="1699"/>
                  </a:lnTo>
                  <a:lnTo>
                    <a:pt x="2163" y="1724"/>
                  </a:lnTo>
                  <a:lnTo>
                    <a:pt x="2146" y="1774"/>
                  </a:lnTo>
                  <a:lnTo>
                    <a:pt x="2128" y="1824"/>
                  </a:lnTo>
                  <a:lnTo>
                    <a:pt x="2108" y="1872"/>
                  </a:lnTo>
                  <a:lnTo>
                    <a:pt x="2086" y="1922"/>
                  </a:lnTo>
                  <a:lnTo>
                    <a:pt x="2064" y="1970"/>
                  </a:lnTo>
                  <a:lnTo>
                    <a:pt x="2041" y="2018"/>
                  </a:lnTo>
                  <a:lnTo>
                    <a:pt x="2019" y="2067"/>
                  </a:lnTo>
                  <a:lnTo>
                    <a:pt x="1997" y="2115"/>
                  </a:lnTo>
                  <a:lnTo>
                    <a:pt x="1975" y="2164"/>
                  </a:lnTo>
                  <a:lnTo>
                    <a:pt x="1954" y="2212"/>
                  </a:lnTo>
                  <a:lnTo>
                    <a:pt x="1935" y="2261"/>
                  </a:lnTo>
                  <a:lnTo>
                    <a:pt x="1917" y="2311"/>
                  </a:lnTo>
                  <a:lnTo>
                    <a:pt x="1910" y="2336"/>
                  </a:lnTo>
                  <a:lnTo>
                    <a:pt x="1902" y="2361"/>
                  </a:lnTo>
                  <a:lnTo>
                    <a:pt x="1896" y="2386"/>
                  </a:lnTo>
                  <a:lnTo>
                    <a:pt x="1890" y="2412"/>
                  </a:lnTo>
                  <a:lnTo>
                    <a:pt x="1892" y="2417"/>
                  </a:lnTo>
                  <a:lnTo>
                    <a:pt x="1894" y="2420"/>
                  </a:lnTo>
                  <a:lnTo>
                    <a:pt x="1896" y="2422"/>
                  </a:lnTo>
                  <a:lnTo>
                    <a:pt x="1899" y="2423"/>
                  </a:lnTo>
                  <a:lnTo>
                    <a:pt x="1902" y="2423"/>
                  </a:lnTo>
                  <a:lnTo>
                    <a:pt x="1905" y="2423"/>
                  </a:lnTo>
                  <a:lnTo>
                    <a:pt x="1908" y="2422"/>
                  </a:lnTo>
                  <a:lnTo>
                    <a:pt x="1911" y="2421"/>
                  </a:lnTo>
                  <a:lnTo>
                    <a:pt x="1917" y="2417"/>
                  </a:lnTo>
                  <a:lnTo>
                    <a:pt x="1922" y="2414"/>
                  </a:lnTo>
                  <a:lnTo>
                    <a:pt x="1926" y="2412"/>
                  </a:lnTo>
                  <a:lnTo>
                    <a:pt x="1929" y="2412"/>
                  </a:lnTo>
                  <a:lnTo>
                    <a:pt x="1928" y="2495"/>
                  </a:lnTo>
                  <a:lnTo>
                    <a:pt x="1928" y="2577"/>
                  </a:lnTo>
                  <a:lnTo>
                    <a:pt x="1927" y="2658"/>
                  </a:lnTo>
                  <a:lnTo>
                    <a:pt x="1926" y="2739"/>
                  </a:lnTo>
                  <a:lnTo>
                    <a:pt x="1925" y="2778"/>
                  </a:lnTo>
                  <a:lnTo>
                    <a:pt x="1923" y="2819"/>
                  </a:lnTo>
                  <a:lnTo>
                    <a:pt x="1921" y="2858"/>
                  </a:lnTo>
                  <a:lnTo>
                    <a:pt x="1918" y="2897"/>
                  </a:lnTo>
                  <a:lnTo>
                    <a:pt x="1914" y="2937"/>
                  </a:lnTo>
                  <a:lnTo>
                    <a:pt x="1910" y="2976"/>
                  </a:lnTo>
                  <a:lnTo>
                    <a:pt x="1905" y="3016"/>
                  </a:lnTo>
                  <a:lnTo>
                    <a:pt x="1899" y="3056"/>
                  </a:lnTo>
                  <a:lnTo>
                    <a:pt x="1917" y="3066"/>
                  </a:lnTo>
                  <a:lnTo>
                    <a:pt x="1934" y="3078"/>
                  </a:lnTo>
                  <a:lnTo>
                    <a:pt x="1950" y="3092"/>
                  </a:lnTo>
                  <a:lnTo>
                    <a:pt x="1965" y="3106"/>
                  </a:lnTo>
                  <a:lnTo>
                    <a:pt x="1979" y="3122"/>
                  </a:lnTo>
                  <a:lnTo>
                    <a:pt x="1990" y="3138"/>
                  </a:lnTo>
                  <a:lnTo>
                    <a:pt x="2001" y="3156"/>
                  </a:lnTo>
                  <a:lnTo>
                    <a:pt x="2010" y="3175"/>
                  </a:lnTo>
                  <a:lnTo>
                    <a:pt x="2018" y="3194"/>
                  </a:lnTo>
                  <a:lnTo>
                    <a:pt x="2024" y="3214"/>
                  </a:lnTo>
                  <a:lnTo>
                    <a:pt x="2029" y="3234"/>
                  </a:lnTo>
                  <a:lnTo>
                    <a:pt x="2033" y="3254"/>
                  </a:lnTo>
                  <a:lnTo>
                    <a:pt x="2035" y="3275"/>
                  </a:lnTo>
                  <a:lnTo>
                    <a:pt x="2036" y="3297"/>
                  </a:lnTo>
                  <a:lnTo>
                    <a:pt x="2035" y="3318"/>
                  </a:lnTo>
                  <a:lnTo>
                    <a:pt x="2033" y="3339"/>
                  </a:lnTo>
                  <a:lnTo>
                    <a:pt x="1985" y="3418"/>
                  </a:lnTo>
                  <a:lnTo>
                    <a:pt x="2018" y="3477"/>
                  </a:lnTo>
                  <a:lnTo>
                    <a:pt x="2051" y="3536"/>
                  </a:lnTo>
                  <a:lnTo>
                    <a:pt x="2085" y="3596"/>
                  </a:lnTo>
                  <a:lnTo>
                    <a:pt x="2121" y="3655"/>
                  </a:lnTo>
                  <a:lnTo>
                    <a:pt x="2156" y="3716"/>
                  </a:lnTo>
                  <a:lnTo>
                    <a:pt x="2190" y="3775"/>
                  </a:lnTo>
                  <a:lnTo>
                    <a:pt x="2226" y="3836"/>
                  </a:lnTo>
                  <a:lnTo>
                    <a:pt x="2260" y="3897"/>
                  </a:lnTo>
                  <a:lnTo>
                    <a:pt x="2294" y="3958"/>
                  </a:lnTo>
                  <a:lnTo>
                    <a:pt x="2328" y="4019"/>
                  </a:lnTo>
                  <a:lnTo>
                    <a:pt x="2361" y="4081"/>
                  </a:lnTo>
                  <a:lnTo>
                    <a:pt x="2393" y="4143"/>
                  </a:lnTo>
                  <a:lnTo>
                    <a:pt x="2424" y="4206"/>
                  </a:lnTo>
                  <a:lnTo>
                    <a:pt x="2454" y="4268"/>
                  </a:lnTo>
                  <a:lnTo>
                    <a:pt x="2483" y="4332"/>
                  </a:lnTo>
                  <a:lnTo>
                    <a:pt x="2510" y="4395"/>
                  </a:lnTo>
                  <a:lnTo>
                    <a:pt x="2550" y="4488"/>
                  </a:lnTo>
                  <a:lnTo>
                    <a:pt x="2589" y="4581"/>
                  </a:lnTo>
                  <a:lnTo>
                    <a:pt x="2608" y="4628"/>
                  </a:lnTo>
                  <a:lnTo>
                    <a:pt x="2626" y="4676"/>
                  </a:lnTo>
                  <a:lnTo>
                    <a:pt x="2644" y="4723"/>
                  </a:lnTo>
                  <a:lnTo>
                    <a:pt x="2661" y="4770"/>
                  </a:lnTo>
                  <a:lnTo>
                    <a:pt x="2678" y="4819"/>
                  </a:lnTo>
                  <a:lnTo>
                    <a:pt x="2694" y="4867"/>
                  </a:lnTo>
                  <a:lnTo>
                    <a:pt x="2710" y="4915"/>
                  </a:lnTo>
                  <a:lnTo>
                    <a:pt x="2726" y="4964"/>
                  </a:lnTo>
                  <a:lnTo>
                    <a:pt x="2740" y="5012"/>
                  </a:lnTo>
                  <a:lnTo>
                    <a:pt x="2753" y="5062"/>
                  </a:lnTo>
                  <a:lnTo>
                    <a:pt x="2766" y="5111"/>
                  </a:lnTo>
                  <a:lnTo>
                    <a:pt x="2778" y="5160"/>
                  </a:lnTo>
                  <a:lnTo>
                    <a:pt x="2789" y="5211"/>
                  </a:lnTo>
                  <a:lnTo>
                    <a:pt x="2799" y="5260"/>
                  </a:lnTo>
                  <a:lnTo>
                    <a:pt x="2809" y="5311"/>
                  </a:lnTo>
                  <a:lnTo>
                    <a:pt x="2817" y="5361"/>
                  </a:lnTo>
                  <a:lnTo>
                    <a:pt x="2825" y="5411"/>
                  </a:lnTo>
                  <a:lnTo>
                    <a:pt x="2831" y="5462"/>
                  </a:lnTo>
                  <a:lnTo>
                    <a:pt x="2836" y="5513"/>
                  </a:lnTo>
                  <a:lnTo>
                    <a:pt x="2841" y="5564"/>
                  </a:lnTo>
                  <a:lnTo>
                    <a:pt x="2844" y="5615"/>
                  </a:lnTo>
                  <a:lnTo>
                    <a:pt x="2846" y="5666"/>
                  </a:lnTo>
                  <a:lnTo>
                    <a:pt x="2847" y="5718"/>
                  </a:lnTo>
                  <a:lnTo>
                    <a:pt x="2847" y="5769"/>
                  </a:lnTo>
                  <a:lnTo>
                    <a:pt x="2845" y="5822"/>
                  </a:lnTo>
                  <a:lnTo>
                    <a:pt x="2842" y="5873"/>
                  </a:lnTo>
                  <a:lnTo>
                    <a:pt x="2838" y="5925"/>
                  </a:lnTo>
                  <a:lnTo>
                    <a:pt x="2833" y="5978"/>
                  </a:lnTo>
                  <a:lnTo>
                    <a:pt x="2836" y="5982"/>
                  </a:lnTo>
                  <a:lnTo>
                    <a:pt x="2840" y="5985"/>
                  </a:lnTo>
                  <a:lnTo>
                    <a:pt x="2846" y="5988"/>
                  </a:lnTo>
                  <a:lnTo>
                    <a:pt x="2853" y="5991"/>
                  </a:lnTo>
                  <a:lnTo>
                    <a:pt x="2865" y="5996"/>
                  </a:lnTo>
                  <a:lnTo>
                    <a:pt x="2878" y="6002"/>
                  </a:lnTo>
                  <a:lnTo>
                    <a:pt x="2884" y="6005"/>
                  </a:lnTo>
                  <a:lnTo>
                    <a:pt x="2889" y="6008"/>
                  </a:lnTo>
                  <a:lnTo>
                    <a:pt x="2893" y="6012"/>
                  </a:lnTo>
                  <a:lnTo>
                    <a:pt x="2895" y="6017"/>
                  </a:lnTo>
                  <a:lnTo>
                    <a:pt x="2897" y="6022"/>
                  </a:lnTo>
                  <a:lnTo>
                    <a:pt x="2896" y="6028"/>
                  </a:lnTo>
                  <a:lnTo>
                    <a:pt x="2893" y="6036"/>
                  </a:lnTo>
                  <a:lnTo>
                    <a:pt x="2889" y="6044"/>
                  </a:lnTo>
                  <a:lnTo>
                    <a:pt x="2870" y="6033"/>
                  </a:lnTo>
                  <a:lnTo>
                    <a:pt x="2851" y="6023"/>
                  </a:lnTo>
                  <a:lnTo>
                    <a:pt x="2830" y="6014"/>
                  </a:lnTo>
                  <a:lnTo>
                    <a:pt x="2810" y="6005"/>
                  </a:lnTo>
                  <a:lnTo>
                    <a:pt x="2789" y="5997"/>
                  </a:lnTo>
                  <a:lnTo>
                    <a:pt x="2768" y="5990"/>
                  </a:lnTo>
                  <a:lnTo>
                    <a:pt x="2747" y="5983"/>
                  </a:lnTo>
                  <a:lnTo>
                    <a:pt x="2725" y="5978"/>
                  </a:lnTo>
                  <a:lnTo>
                    <a:pt x="2703" y="5973"/>
                  </a:lnTo>
                  <a:lnTo>
                    <a:pt x="2681" y="5969"/>
                  </a:lnTo>
                  <a:lnTo>
                    <a:pt x="2659" y="5966"/>
                  </a:lnTo>
                  <a:lnTo>
                    <a:pt x="2637" y="5964"/>
                  </a:lnTo>
                  <a:lnTo>
                    <a:pt x="2615" y="5963"/>
                  </a:lnTo>
                  <a:lnTo>
                    <a:pt x="2592" y="5963"/>
                  </a:lnTo>
                  <a:lnTo>
                    <a:pt x="2571" y="5964"/>
                  </a:lnTo>
                  <a:lnTo>
                    <a:pt x="2549" y="5966"/>
                  </a:lnTo>
                  <a:lnTo>
                    <a:pt x="2606" y="5979"/>
                  </a:lnTo>
                  <a:lnTo>
                    <a:pt x="2662" y="5992"/>
                  </a:lnTo>
                  <a:lnTo>
                    <a:pt x="2691" y="5999"/>
                  </a:lnTo>
                  <a:lnTo>
                    <a:pt x="2719" y="6006"/>
                  </a:lnTo>
                  <a:lnTo>
                    <a:pt x="2748" y="6015"/>
                  </a:lnTo>
                  <a:lnTo>
                    <a:pt x="2775" y="6025"/>
                  </a:lnTo>
                  <a:lnTo>
                    <a:pt x="2801" y="6037"/>
                  </a:lnTo>
                  <a:lnTo>
                    <a:pt x="2827" y="6050"/>
                  </a:lnTo>
                  <a:lnTo>
                    <a:pt x="2839" y="6057"/>
                  </a:lnTo>
                  <a:lnTo>
                    <a:pt x="2851" y="6066"/>
                  </a:lnTo>
                  <a:lnTo>
                    <a:pt x="2863" y="6074"/>
                  </a:lnTo>
                  <a:lnTo>
                    <a:pt x="2874" y="6083"/>
                  </a:lnTo>
                  <a:lnTo>
                    <a:pt x="2884" y="6093"/>
                  </a:lnTo>
                  <a:lnTo>
                    <a:pt x="2894" y="6103"/>
                  </a:lnTo>
                  <a:lnTo>
                    <a:pt x="2904" y="6114"/>
                  </a:lnTo>
                  <a:lnTo>
                    <a:pt x="2913" y="6125"/>
                  </a:lnTo>
                  <a:lnTo>
                    <a:pt x="2921" y="6137"/>
                  </a:lnTo>
                  <a:lnTo>
                    <a:pt x="2929" y="6150"/>
                  </a:lnTo>
                  <a:lnTo>
                    <a:pt x="2937" y="6163"/>
                  </a:lnTo>
                  <a:lnTo>
                    <a:pt x="2943" y="6178"/>
                  </a:lnTo>
                  <a:lnTo>
                    <a:pt x="2952" y="6204"/>
                  </a:lnTo>
                  <a:lnTo>
                    <a:pt x="2962" y="6228"/>
                  </a:lnTo>
                  <a:lnTo>
                    <a:pt x="2966" y="6240"/>
                  </a:lnTo>
                  <a:lnTo>
                    <a:pt x="2968" y="6253"/>
                  </a:lnTo>
                  <a:lnTo>
                    <a:pt x="2968" y="6260"/>
                  </a:lnTo>
                  <a:lnTo>
                    <a:pt x="2968" y="6267"/>
                  </a:lnTo>
                  <a:lnTo>
                    <a:pt x="2968" y="6274"/>
                  </a:lnTo>
                  <a:lnTo>
                    <a:pt x="2966" y="6282"/>
                  </a:lnTo>
                  <a:lnTo>
                    <a:pt x="2900" y="6329"/>
                  </a:lnTo>
                  <a:lnTo>
                    <a:pt x="2901" y="6332"/>
                  </a:lnTo>
                  <a:lnTo>
                    <a:pt x="2902" y="6334"/>
                  </a:lnTo>
                  <a:lnTo>
                    <a:pt x="2904" y="6336"/>
                  </a:lnTo>
                  <a:lnTo>
                    <a:pt x="2906" y="6338"/>
                  </a:lnTo>
                  <a:lnTo>
                    <a:pt x="2912" y="6339"/>
                  </a:lnTo>
                  <a:lnTo>
                    <a:pt x="2918" y="6339"/>
                  </a:lnTo>
                  <a:lnTo>
                    <a:pt x="2932" y="6337"/>
                  </a:lnTo>
                  <a:lnTo>
                    <a:pt x="2943" y="6333"/>
                  </a:lnTo>
                  <a:lnTo>
                    <a:pt x="2932" y="6350"/>
                  </a:lnTo>
                  <a:lnTo>
                    <a:pt x="2919" y="6367"/>
                  </a:lnTo>
                  <a:lnTo>
                    <a:pt x="2907" y="6382"/>
                  </a:lnTo>
                  <a:lnTo>
                    <a:pt x="2893" y="6396"/>
                  </a:lnTo>
                  <a:lnTo>
                    <a:pt x="2879" y="6410"/>
                  </a:lnTo>
                  <a:lnTo>
                    <a:pt x="2864" y="6422"/>
                  </a:lnTo>
                  <a:lnTo>
                    <a:pt x="2848" y="6434"/>
                  </a:lnTo>
                  <a:lnTo>
                    <a:pt x="2833" y="6446"/>
                  </a:lnTo>
                  <a:lnTo>
                    <a:pt x="2817" y="6456"/>
                  </a:lnTo>
                  <a:lnTo>
                    <a:pt x="2800" y="6465"/>
                  </a:lnTo>
                  <a:lnTo>
                    <a:pt x="2784" y="6474"/>
                  </a:lnTo>
                  <a:lnTo>
                    <a:pt x="2766" y="6482"/>
                  </a:lnTo>
                  <a:lnTo>
                    <a:pt x="2749" y="6489"/>
                  </a:lnTo>
                  <a:lnTo>
                    <a:pt x="2731" y="6496"/>
                  </a:lnTo>
                  <a:lnTo>
                    <a:pt x="2712" y="6502"/>
                  </a:lnTo>
                  <a:lnTo>
                    <a:pt x="2693" y="6508"/>
                  </a:lnTo>
                  <a:lnTo>
                    <a:pt x="2656" y="6517"/>
                  </a:lnTo>
                  <a:lnTo>
                    <a:pt x="2618" y="6525"/>
                  </a:lnTo>
                  <a:lnTo>
                    <a:pt x="2578" y="6532"/>
                  </a:lnTo>
                  <a:lnTo>
                    <a:pt x="2539" y="6537"/>
                  </a:lnTo>
                  <a:lnTo>
                    <a:pt x="2460" y="6544"/>
                  </a:lnTo>
                  <a:lnTo>
                    <a:pt x="2383" y="6549"/>
                  </a:lnTo>
                  <a:lnTo>
                    <a:pt x="2357" y="6533"/>
                  </a:lnTo>
                  <a:lnTo>
                    <a:pt x="2330" y="6519"/>
                  </a:lnTo>
                  <a:lnTo>
                    <a:pt x="2302" y="6505"/>
                  </a:lnTo>
                  <a:lnTo>
                    <a:pt x="2275" y="6492"/>
                  </a:lnTo>
                  <a:lnTo>
                    <a:pt x="2219" y="6468"/>
                  </a:lnTo>
                  <a:lnTo>
                    <a:pt x="2162" y="6445"/>
                  </a:lnTo>
                  <a:lnTo>
                    <a:pt x="2134" y="6432"/>
                  </a:lnTo>
                  <a:lnTo>
                    <a:pt x="2107" y="6419"/>
                  </a:lnTo>
                  <a:lnTo>
                    <a:pt x="2079" y="6406"/>
                  </a:lnTo>
                  <a:lnTo>
                    <a:pt x="2053" y="6391"/>
                  </a:lnTo>
                  <a:lnTo>
                    <a:pt x="2028" y="6375"/>
                  </a:lnTo>
                  <a:lnTo>
                    <a:pt x="2003" y="6358"/>
                  </a:lnTo>
                  <a:lnTo>
                    <a:pt x="1991" y="6348"/>
                  </a:lnTo>
                  <a:lnTo>
                    <a:pt x="1980" y="6338"/>
                  </a:lnTo>
                  <a:lnTo>
                    <a:pt x="1968" y="6328"/>
                  </a:lnTo>
                  <a:lnTo>
                    <a:pt x="1956" y="6317"/>
                  </a:lnTo>
                  <a:lnTo>
                    <a:pt x="1941" y="6304"/>
                  </a:lnTo>
                  <a:lnTo>
                    <a:pt x="1926" y="6293"/>
                  </a:lnTo>
                  <a:lnTo>
                    <a:pt x="1910" y="6282"/>
                  </a:lnTo>
                  <a:lnTo>
                    <a:pt x="1894" y="6273"/>
                  </a:lnTo>
                  <a:lnTo>
                    <a:pt x="1878" y="6265"/>
                  </a:lnTo>
                  <a:lnTo>
                    <a:pt x="1861" y="6257"/>
                  </a:lnTo>
                  <a:lnTo>
                    <a:pt x="1845" y="6251"/>
                  </a:lnTo>
                  <a:lnTo>
                    <a:pt x="1827" y="6245"/>
                  </a:lnTo>
                  <a:lnTo>
                    <a:pt x="1810" y="6240"/>
                  </a:lnTo>
                  <a:lnTo>
                    <a:pt x="1793" y="6236"/>
                  </a:lnTo>
                  <a:lnTo>
                    <a:pt x="1776" y="6232"/>
                  </a:lnTo>
                  <a:lnTo>
                    <a:pt x="1759" y="6230"/>
                  </a:lnTo>
                  <a:lnTo>
                    <a:pt x="1741" y="6228"/>
                  </a:lnTo>
                  <a:lnTo>
                    <a:pt x="1723" y="6226"/>
                  </a:lnTo>
                  <a:lnTo>
                    <a:pt x="1705" y="6226"/>
                  </a:lnTo>
                  <a:lnTo>
                    <a:pt x="1687" y="6226"/>
                  </a:lnTo>
                  <a:lnTo>
                    <a:pt x="1651" y="6227"/>
                  </a:lnTo>
                  <a:lnTo>
                    <a:pt x="1615" y="6230"/>
                  </a:lnTo>
                  <a:lnTo>
                    <a:pt x="1578" y="6235"/>
                  </a:lnTo>
                  <a:lnTo>
                    <a:pt x="1543" y="6242"/>
                  </a:lnTo>
                  <a:lnTo>
                    <a:pt x="1507" y="6250"/>
                  </a:lnTo>
                  <a:lnTo>
                    <a:pt x="1471" y="6258"/>
                  </a:lnTo>
                  <a:lnTo>
                    <a:pt x="1435" y="6268"/>
                  </a:lnTo>
                  <a:lnTo>
                    <a:pt x="1401" y="6277"/>
                  </a:lnTo>
                  <a:lnTo>
                    <a:pt x="1367" y="6299"/>
                  </a:lnTo>
                  <a:lnTo>
                    <a:pt x="1332" y="6320"/>
                  </a:lnTo>
                  <a:lnTo>
                    <a:pt x="1295" y="6339"/>
                  </a:lnTo>
                  <a:lnTo>
                    <a:pt x="1260" y="6358"/>
                  </a:lnTo>
                  <a:lnTo>
                    <a:pt x="1224" y="6376"/>
                  </a:lnTo>
                  <a:lnTo>
                    <a:pt x="1188" y="6396"/>
                  </a:lnTo>
                  <a:lnTo>
                    <a:pt x="1171" y="6406"/>
                  </a:lnTo>
                  <a:lnTo>
                    <a:pt x="1154" y="6416"/>
                  </a:lnTo>
                  <a:lnTo>
                    <a:pt x="1138" y="6427"/>
                  </a:lnTo>
                  <a:lnTo>
                    <a:pt x="1122" y="6438"/>
                  </a:lnTo>
                  <a:lnTo>
                    <a:pt x="1113" y="6430"/>
                  </a:lnTo>
                  <a:lnTo>
                    <a:pt x="1106" y="6421"/>
                  </a:lnTo>
                  <a:lnTo>
                    <a:pt x="1100" y="6411"/>
                  </a:lnTo>
                  <a:lnTo>
                    <a:pt x="1095" y="6400"/>
                  </a:lnTo>
                  <a:lnTo>
                    <a:pt x="1090" y="6388"/>
                  </a:lnTo>
                  <a:lnTo>
                    <a:pt x="1087" y="6376"/>
                  </a:lnTo>
                  <a:lnTo>
                    <a:pt x="1084" y="6363"/>
                  </a:lnTo>
                  <a:lnTo>
                    <a:pt x="1082" y="6350"/>
                  </a:lnTo>
                  <a:lnTo>
                    <a:pt x="1079" y="6323"/>
                  </a:lnTo>
                  <a:lnTo>
                    <a:pt x="1075" y="6295"/>
                  </a:lnTo>
                  <a:lnTo>
                    <a:pt x="1073" y="6281"/>
                  </a:lnTo>
                  <a:lnTo>
                    <a:pt x="1071" y="6268"/>
                  </a:lnTo>
                  <a:lnTo>
                    <a:pt x="1069" y="6255"/>
                  </a:lnTo>
                  <a:lnTo>
                    <a:pt x="1066" y="6243"/>
                  </a:lnTo>
                  <a:lnTo>
                    <a:pt x="1067" y="6236"/>
                  </a:lnTo>
                  <a:lnTo>
                    <a:pt x="1069" y="6229"/>
                  </a:lnTo>
                  <a:lnTo>
                    <a:pt x="1073" y="6224"/>
                  </a:lnTo>
                  <a:lnTo>
                    <a:pt x="1079" y="6219"/>
                  </a:lnTo>
                  <a:lnTo>
                    <a:pt x="1090" y="6210"/>
                  </a:lnTo>
                  <a:lnTo>
                    <a:pt x="1102" y="6202"/>
                  </a:lnTo>
                  <a:lnTo>
                    <a:pt x="1107" y="6198"/>
                  </a:lnTo>
                  <a:lnTo>
                    <a:pt x="1111" y="6194"/>
                  </a:lnTo>
                  <a:lnTo>
                    <a:pt x="1115" y="6190"/>
                  </a:lnTo>
                  <a:lnTo>
                    <a:pt x="1116" y="6184"/>
                  </a:lnTo>
                  <a:lnTo>
                    <a:pt x="1116" y="6179"/>
                  </a:lnTo>
                  <a:lnTo>
                    <a:pt x="1114" y="6173"/>
                  </a:lnTo>
                  <a:lnTo>
                    <a:pt x="1109" y="6167"/>
                  </a:lnTo>
                  <a:lnTo>
                    <a:pt x="1101" y="6160"/>
                  </a:lnTo>
                  <a:lnTo>
                    <a:pt x="1073" y="6166"/>
                  </a:lnTo>
                  <a:lnTo>
                    <a:pt x="1074" y="6140"/>
                  </a:lnTo>
                  <a:lnTo>
                    <a:pt x="1076" y="6114"/>
                  </a:lnTo>
                  <a:lnTo>
                    <a:pt x="1079" y="6086"/>
                  </a:lnTo>
                  <a:lnTo>
                    <a:pt x="1083" y="6058"/>
                  </a:lnTo>
                  <a:lnTo>
                    <a:pt x="1085" y="6044"/>
                  </a:lnTo>
                  <a:lnTo>
                    <a:pt x="1088" y="6030"/>
                  </a:lnTo>
                  <a:lnTo>
                    <a:pt x="1091" y="6017"/>
                  </a:lnTo>
                  <a:lnTo>
                    <a:pt x="1095" y="6003"/>
                  </a:lnTo>
                  <a:lnTo>
                    <a:pt x="1099" y="5990"/>
                  </a:lnTo>
                  <a:lnTo>
                    <a:pt x="1104" y="5976"/>
                  </a:lnTo>
                  <a:lnTo>
                    <a:pt x="1110" y="5963"/>
                  </a:lnTo>
                  <a:lnTo>
                    <a:pt x="1117" y="5950"/>
                  </a:lnTo>
                  <a:lnTo>
                    <a:pt x="1120" y="5955"/>
                  </a:lnTo>
                  <a:lnTo>
                    <a:pt x="1123" y="5958"/>
                  </a:lnTo>
                  <a:lnTo>
                    <a:pt x="1128" y="5960"/>
                  </a:lnTo>
                  <a:lnTo>
                    <a:pt x="1133" y="5961"/>
                  </a:lnTo>
                  <a:lnTo>
                    <a:pt x="1145" y="5962"/>
                  </a:lnTo>
                  <a:lnTo>
                    <a:pt x="1156" y="5962"/>
                  </a:lnTo>
                  <a:lnTo>
                    <a:pt x="1159" y="5949"/>
                  </a:lnTo>
                  <a:lnTo>
                    <a:pt x="1163" y="5937"/>
                  </a:lnTo>
                  <a:lnTo>
                    <a:pt x="1169" y="5925"/>
                  </a:lnTo>
                  <a:lnTo>
                    <a:pt x="1175" y="5916"/>
                  </a:lnTo>
                  <a:lnTo>
                    <a:pt x="1182" y="5907"/>
                  </a:lnTo>
                  <a:lnTo>
                    <a:pt x="1191" y="5899"/>
                  </a:lnTo>
                  <a:lnTo>
                    <a:pt x="1200" y="5892"/>
                  </a:lnTo>
                  <a:lnTo>
                    <a:pt x="1210" y="5886"/>
                  </a:lnTo>
                  <a:lnTo>
                    <a:pt x="1221" y="5880"/>
                  </a:lnTo>
                  <a:lnTo>
                    <a:pt x="1231" y="5875"/>
                  </a:lnTo>
                  <a:lnTo>
                    <a:pt x="1243" y="5871"/>
                  </a:lnTo>
                  <a:lnTo>
                    <a:pt x="1254" y="5866"/>
                  </a:lnTo>
                  <a:lnTo>
                    <a:pt x="1278" y="5858"/>
                  </a:lnTo>
                  <a:lnTo>
                    <a:pt x="1302" y="5850"/>
                  </a:lnTo>
                  <a:lnTo>
                    <a:pt x="1326" y="5842"/>
                  </a:lnTo>
                  <a:lnTo>
                    <a:pt x="1350" y="5832"/>
                  </a:lnTo>
                  <a:lnTo>
                    <a:pt x="1361" y="5826"/>
                  </a:lnTo>
                  <a:lnTo>
                    <a:pt x="1372" y="5820"/>
                  </a:lnTo>
                  <a:lnTo>
                    <a:pt x="1381" y="5814"/>
                  </a:lnTo>
                  <a:lnTo>
                    <a:pt x="1390" y="5805"/>
                  </a:lnTo>
                  <a:lnTo>
                    <a:pt x="1399" y="5797"/>
                  </a:lnTo>
                  <a:lnTo>
                    <a:pt x="1406" y="5787"/>
                  </a:lnTo>
                  <a:lnTo>
                    <a:pt x="1413" y="5777"/>
                  </a:lnTo>
                  <a:lnTo>
                    <a:pt x="1418" y="5765"/>
                  </a:lnTo>
                  <a:lnTo>
                    <a:pt x="1423" y="5752"/>
                  </a:lnTo>
                  <a:lnTo>
                    <a:pt x="1426" y="5738"/>
                  </a:lnTo>
                  <a:lnTo>
                    <a:pt x="1428" y="5723"/>
                  </a:lnTo>
                  <a:lnTo>
                    <a:pt x="1428" y="5706"/>
                  </a:lnTo>
                  <a:lnTo>
                    <a:pt x="1428" y="5700"/>
                  </a:lnTo>
                  <a:lnTo>
                    <a:pt x="1428" y="5693"/>
                  </a:lnTo>
                  <a:lnTo>
                    <a:pt x="1428" y="5690"/>
                  </a:lnTo>
                  <a:lnTo>
                    <a:pt x="1427" y="5687"/>
                  </a:lnTo>
                  <a:lnTo>
                    <a:pt x="1425" y="5685"/>
                  </a:lnTo>
                  <a:lnTo>
                    <a:pt x="1421" y="5682"/>
                  </a:lnTo>
                  <a:lnTo>
                    <a:pt x="1406" y="5701"/>
                  </a:lnTo>
                  <a:lnTo>
                    <a:pt x="1391" y="5722"/>
                  </a:lnTo>
                  <a:lnTo>
                    <a:pt x="1375" y="5743"/>
                  </a:lnTo>
                  <a:lnTo>
                    <a:pt x="1357" y="5764"/>
                  </a:lnTo>
                  <a:lnTo>
                    <a:pt x="1348" y="5774"/>
                  </a:lnTo>
                  <a:lnTo>
                    <a:pt x="1339" y="5784"/>
                  </a:lnTo>
                  <a:lnTo>
                    <a:pt x="1328" y="5793"/>
                  </a:lnTo>
                  <a:lnTo>
                    <a:pt x="1317" y="5800"/>
                  </a:lnTo>
                  <a:lnTo>
                    <a:pt x="1306" y="5807"/>
                  </a:lnTo>
                  <a:lnTo>
                    <a:pt x="1294" y="5814"/>
                  </a:lnTo>
                  <a:lnTo>
                    <a:pt x="1281" y="5818"/>
                  </a:lnTo>
                  <a:lnTo>
                    <a:pt x="1267" y="5821"/>
                  </a:lnTo>
                  <a:lnTo>
                    <a:pt x="1235" y="5826"/>
                  </a:lnTo>
                  <a:lnTo>
                    <a:pt x="1202" y="5831"/>
                  </a:lnTo>
                  <a:lnTo>
                    <a:pt x="1186" y="5834"/>
                  </a:lnTo>
                  <a:lnTo>
                    <a:pt x="1171" y="5839"/>
                  </a:lnTo>
                  <a:lnTo>
                    <a:pt x="1164" y="5842"/>
                  </a:lnTo>
                  <a:lnTo>
                    <a:pt x="1157" y="5846"/>
                  </a:lnTo>
                  <a:lnTo>
                    <a:pt x="1151" y="5850"/>
                  </a:lnTo>
                  <a:lnTo>
                    <a:pt x="1145" y="5856"/>
                  </a:lnTo>
                  <a:lnTo>
                    <a:pt x="1135" y="5842"/>
                  </a:lnTo>
                  <a:lnTo>
                    <a:pt x="1125" y="5828"/>
                  </a:lnTo>
                  <a:lnTo>
                    <a:pt x="1116" y="5814"/>
                  </a:lnTo>
                  <a:lnTo>
                    <a:pt x="1108" y="5798"/>
                  </a:lnTo>
                  <a:lnTo>
                    <a:pt x="1101" y="5783"/>
                  </a:lnTo>
                  <a:lnTo>
                    <a:pt x="1094" y="5768"/>
                  </a:lnTo>
                  <a:lnTo>
                    <a:pt x="1088" y="5753"/>
                  </a:lnTo>
                  <a:lnTo>
                    <a:pt x="1082" y="5738"/>
                  </a:lnTo>
                  <a:lnTo>
                    <a:pt x="1070" y="5706"/>
                  </a:lnTo>
                  <a:lnTo>
                    <a:pt x="1061" y="5673"/>
                  </a:lnTo>
                  <a:lnTo>
                    <a:pt x="1053" y="5640"/>
                  </a:lnTo>
                  <a:lnTo>
                    <a:pt x="1046" y="5607"/>
                  </a:lnTo>
                  <a:lnTo>
                    <a:pt x="1034" y="5540"/>
                  </a:lnTo>
                  <a:lnTo>
                    <a:pt x="1021" y="5473"/>
                  </a:lnTo>
                  <a:lnTo>
                    <a:pt x="1013" y="5440"/>
                  </a:lnTo>
                  <a:lnTo>
                    <a:pt x="1005" y="5407"/>
                  </a:lnTo>
                  <a:lnTo>
                    <a:pt x="995" y="5375"/>
                  </a:lnTo>
                  <a:lnTo>
                    <a:pt x="983" y="5344"/>
                  </a:lnTo>
                  <a:lnTo>
                    <a:pt x="967" y="5287"/>
                  </a:lnTo>
                  <a:lnTo>
                    <a:pt x="948" y="5232"/>
                  </a:lnTo>
                  <a:lnTo>
                    <a:pt x="929" y="5177"/>
                  </a:lnTo>
                  <a:lnTo>
                    <a:pt x="909" y="5124"/>
                  </a:lnTo>
                  <a:lnTo>
                    <a:pt x="888" y="5071"/>
                  </a:lnTo>
                  <a:lnTo>
                    <a:pt x="866" y="5017"/>
                  </a:lnTo>
                  <a:lnTo>
                    <a:pt x="843" y="4965"/>
                  </a:lnTo>
                  <a:lnTo>
                    <a:pt x="819" y="4912"/>
                  </a:lnTo>
                  <a:lnTo>
                    <a:pt x="770" y="4810"/>
                  </a:lnTo>
                  <a:lnTo>
                    <a:pt x="721" y="4707"/>
                  </a:lnTo>
                  <a:lnTo>
                    <a:pt x="669" y="4605"/>
                  </a:lnTo>
                  <a:lnTo>
                    <a:pt x="618" y="4503"/>
                  </a:lnTo>
                  <a:lnTo>
                    <a:pt x="568" y="4401"/>
                  </a:lnTo>
                  <a:lnTo>
                    <a:pt x="520" y="4298"/>
                  </a:lnTo>
                  <a:lnTo>
                    <a:pt x="497" y="4246"/>
                  </a:lnTo>
                  <a:lnTo>
                    <a:pt x="474" y="4194"/>
                  </a:lnTo>
                  <a:lnTo>
                    <a:pt x="453" y="4140"/>
                  </a:lnTo>
                  <a:lnTo>
                    <a:pt x="431" y="4088"/>
                  </a:lnTo>
                  <a:lnTo>
                    <a:pt x="412" y="4033"/>
                  </a:lnTo>
                  <a:lnTo>
                    <a:pt x="394" y="3979"/>
                  </a:lnTo>
                  <a:lnTo>
                    <a:pt x="376" y="3925"/>
                  </a:lnTo>
                  <a:lnTo>
                    <a:pt x="361" y="3869"/>
                  </a:lnTo>
                  <a:lnTo>
                    <a:pt x="346" y="3813"/>
                  </a:lnTo>
                  <a:lnTo>
                    <a:pt x="333" y="3755"/>
                  </a:lnTo>
                  <a:lnTo>
                    <a:pt x="322" y="3698"/>
                  </a:lnTo>
                  <a:lnTo>
                    <a:pt x="312" y="3639"/>
                  </a:lnTo>
                  <a:lnTo>
                    <a:pt x="305" y="3604"/>
                  </a:lnTo>
                  <a:lnTo>
                    <a:pt x="298" y="3569"/>
                  </a:lnTo>
                  <a:lnTo>
                    <a:pt x="293" y="3533"/>
                  </a:lnTo>
                  <a:lnTo>
                    <a:pt x="288" y="3498"/>
                  </a:lnTo>
                  <a:lnTo>
                    <a:pt x="283" y="3463"/>
                  </a:lnTo>
                  <a:lnTo>
                    <a:pt x="279" y="3428"/>
                  </a:lnTo>
                  <a:lnTo>
                    <a:pt x="276" y="3392"/>
                  </a:lnTo>
                  <a:lnTo>
                    <a:pt x="273" y="3357"/>
                  </a:lnTo>
                  <a:lnTo>
                    <a:pt x="268" y="3286"/>
                  </a:lnTo>
                  <a:lnTo>
                    <a:pt x="265" y="3216"/>
                  </a:lnTo>
                  <a:lnTo>
                    <a:pt x="263" y="3144"/>
                  </a:lnTo>
                  <a:lnTo>
                    <a:pt x="262" y="3073"/>
                  </a:lnTo>
                  <a:lnTo>
                    <a:pt x="262" y="3001"/>
                  </a:lnTo>
                  <a:lnTo>
                    <a:pt x="262" y="2930"/>
                  </a:lnTo>
                  <a:lnTo>
                    <a:pt x="262" y="2857"/>
                  </a:lnTo>
                  <a:lnTo>
                    <a:pt x="262" y="2784"/>
                  </a:lnTo>
                  <a:lnTo>
                    <a:pt x="262" y="2712"/>
                  </a:lnTo>
                  <a:lnTo>
                    <a:pt x="261" y="2638"/>
                  </a:lnTo>
                  <a:lnTo>
                    <a:pt x="259" y="2565"/>
                  </a:lnTo>
                  <a:lnTo>
                    <a:pt x="257" y="2490"/>
                  </a:lnTo>
                  <a:lnTo>
                    <a:pt x="249" y="2472"/>
                  </a:lnTo>
                  <a:lnTo>
                    <a:pt x="240" y="2455"/>
                  </a:lnTo>
                  <a:lnTo>
                    <a:pt x="231" y="2438"/>
                  </a:lnTo>
                  <a:lnTo>
                    <a:pt x="220" y="2421"/>
                  </a:lnTo>
                  <a:lnTo>
                    <a:pt x="197" y="2387"/>
                  </a:lnTo>
                  <a:lnTo>
                    <a:pt x="173" y="2355"/>
                  </a:lnTo>
                  <a:lnTo>
                    <a:pt x="162" y="2339"/>
                  </a:lnTo>
                  <a:lnTo>
                    <a:pt x="152" y="2322"/>
                  </a:lnTo>
                  <a:lnTo>
                    <a:pt x="142" y="2306"/>
                  </a:lnTo>
                  <a:lnTo>
                    <a:pt x="133" y="2289"/>
                  </a:lnTo>
                  <a:lnTo>
                    <a:pt x="125" y="2271"/>
                  </a:lnTo>
                  <a:lnTo>
                    <a:pt x="119" y="2254"/>
                  </a:lnTo>
                  <a:lnTo>
                    <a:pt x="114" y="2236"/>
                  </a:lnTo>
                  <a:lnTo>
                    <a:pt x="112" y="2218"/>
                  </a:lnTo>
                  <a:lnTo>
                    <a:pt x="95" y="2118"/>
                  </a:lnTo>
                  <a:lnTo>
                    <a:pt x="79" y="2017"/>
                  </a:lnTo>
                  <a:lnTo>
                    <a:pt x="63" y="1915"/>
                  </a:lnTo>
                  <a:lnTo>
                    <a:pt x="50" y="1812"/>
                  </a:lnTo>
                  <a:lnTo>
                    <a:pt x="38" y="1708"/>
                  </a:lnTo>
                  <a:lnTo>
                    <a:pt x="27" y="1603"/>
                  </a:lnTo>
                  <a:lnTo>
                    <a:pt x="18" y="1497"/>
                  </a:lnTo>
                  <a:lnTo>
                    <a:pt x="11" y="1390"/>
                  </a:lnTo>
                  <a:lnTo>
                    <a:pt x="6" y="1284"/>
                  </a:lnTo>
                  <a:lnTo>
                    <a:pt x="2" y="1177"/>
                  </a:lnTo>
                  <a:lnTo>
                    <a:pt x="1" y="1123"/>
                  </a:lnTo>
                  <a:lnTo>
                    <a:pt x="1" y="1070"/>
                  </a:lnTo>
                  <a:lnTo>
                    <a:pt x="0" y="1016"/>
                  </a:lnTo>
                  <a:lnTo>
                    <a:pt x="1" y="962"/>
                  </a:lnTo>
                  <a:lnTo>
                    <a:pt x="2" y="909"/>
                  </a:lnTo>
                  <a:lnTo>
                    <a:pt x="3" y="855"/>
                  </a:lnTo>
                  <a:lnTo>
                    <a:pt x="5" y="802"/>
                  </a:lnTo>
                  <a:lnTo>
                    <a:pt x="8" y="747"/>
                  </a:lnTo>
                  <a:lnTo>
                    <a:pt x="11" y="694"/>
                  </a:lnTo>
                  <a:lnTo>
                    <a:pt x="14" y="640"/>
                  </a:lnTo>
                  <a:lnTo>
                    <a:pt x="19" y="587"/>
                  </a:lnTo>
                  <a:lnTo>
                    <a:pt x="24" y="535"/>
                  </a:lnTo>
                  <a:lnTo>
                    <a:pt x="34" y="548"/>
                  </a:lnTo>
                  <a:lnTo>
                    <a:pt x="44" y="563"/>
                  </a:lnTo>
                  <a:lnTo>
                    <a:pt x="53" y="578"/>
                  </a:lnTo>
                  <a:lnTo>
                    <a:pt x="63" y="594"/>
                  </a:lnTo>
                  <a:lnTo>
                    <a:pt x="81" y="627"/>
                  </a:lnTo>
                  <a:lnTo>
                    <a:pt x="99" y="663"/>
                  </a:lnTo>
                  <a:lnTo>
                    <a:pt x="116" y="699"/>
                  </a:lnTo>
                  <a:lnTo>
                    <a:pt x="134" y="735"/>
                  </a:lnTo>
                  <a:lnTo>
                    <a:pt x="152" y="771"/>
                  </a:lnTo>
                  <a:lnTo>
                    <a:pt x="172" y="805"/>
                  </a:lnTo>
                  <a:lnTo>
                    <a:pt x="182" y="822"/>
                  </a:lnTo>
                  <a:lnTo>
                    <a:pt x="194" y="838"/>
                  </a:lnTo>
                  <a:lnTo>
                    <a:pt x="205" y="853"/>
                  </a:lnTo>
                  <a:lnTo>
                    <a:pt x="217" y="867"/>
                  </a:lnTo>
                  <a:lnTo>
                    <a:pt x="230" y="881"/>
                  </a:lnTo>
                  <a:lnTo>
                    <a:pt x="243" y="893"/>
                  </a:lnTo>
                  <a:lnTo>
                    <a:pt x="257" y="906"/>
                  </a:lnTo>
                  <a:lnTo>
                    <a:pt x="272" y="917"/>
                  </a:lnTo>
                  <a:lnTo>
                    <a:pt x="288" y="926"/>
                  </a:lnTo>
                  <a:lnTo>
                    <a:pt x="304" y="934"/>
                  </a:lnTo>
                  <a:lnTo>
                    <a:pt x="323" y="941"/>
                  </a:lnTo>
                  <a:lnTo>
                    <a:pt x="341" y="946"/>
                  </a:lnTo>
                  <a:lnTo>
                    <a:pt x="361" y="950"/>
                  </a:lnTo>
                  <a:lnTo>
                    <a:pt x="382" y="952"/>
                  </a:lnTo>
                  <a:lnTo>
                    <a:pt x="404" y="953"/>
                  </a:lnTo>
                  <a:lnTo>
                    <a:pt x="427" y="952"/>
                  </a:lnTo>
                  <a:lnTo>
                    <a:pt x="436" y="948"/>
                  </a:lnTo>
                  <a:lnTo>
                    <a:pt x="446" y="945"/>
                  </a:lnTo>
                  <a:lnTo>
                    <a:pt x="455" y="944"/>
                  </a:lnTo>
                  <a:lnTo>
                    <a:pt x="465" y="944"/>
                  </a:lnTo>
                  <a:lnTo>
                    <a:pt x="483" y="946"/>
                  </a:lnTo>
                  <a:lnTo>
                    <a:pt x="502" y="949"/>
                  </a:lnTo>
                  <a:lnTo>
                    <a:pt x="511" y="950"/>
                  </a:lnTo>
                  <a:lnTo>
                    <a:pt x="520" y="951"/>
                  </a:lnTo>
                  <a:lnTo>
                    <a:pt x="529" y="950"/>
                  </a:lnTo>
                  <a:lnTo>
                    <a:pt x="538" y="949"/>
                  </a:lnTo>
                  <a:lnTo>
                    <a:pt x="547" y="947"/>
                  </a:lnTo>
                  <a:lnTo>
                    <a:pt x="555" y="943"/>
                  </a:lnTo>
                  <a:lnTo>
                    <a:pt x="564" y="937"/>
                  </a:lnTo>
                  <a:lnTo>
                    <a:pt x="573" y="929"/>
                  </a:lnTo>
                  <a:lnTo>
                    <a:pt x="581" y="953"/>
                  </a:lnTo>
                  <a:lnTo>
                    <a:pt x="590" y="976"/>
                  </a:lnTo>
                  <a:lnTo>
                    <a:pt x="600" y="999"/>
                  </a:lnTo>
                  <a:lnTo>
                    <a:pt x="612" y="1022"/>
                  </a:lnTo>
                  <a:lnTo>
                    <a:pt x="624" y="1044"/>
                  </a:lnTo>
                  <a:lnTo>
                    <a:pt x="638" y="1065"/>
                  </a:lnTo>
                  <a:lnTo>
                    <a:pt x="653" y="1086"/>
                  </a:lnTo>
                  <a:lnTo>
                    <a:pt x="668" y="1106"/>
                  </a:lnTo>
                  <a:lnTo>
                    <a:pt x="684" y="1126"/>
                  </a:lnTo>
                  <a:lnTo>
                    <a:pt x="702" y="1145"/>
                  </a:lnTo>
                  <a:lnTo>
                    <a:pt x="720" y="1165"/>
                  </a:lnTo>
                  <a:lnTo>
                    <a:pt x="738" y="1184"/>
                  </a:lnTo>
                  <a:lnTo>
                    <a:pt x="775" y="1220"/>
                  </a:lnTo>
                  <a:lnTo>
                    <a:pt x="812" y="1256"/>
                  </a:lnTo>
                  <a:lnTo>
                    <a:pt x="832" y="1264"/>
                  </a:lnTo>
                  <a:lnTo>
                    <a:pt x="852" y="1272"/>
                  </a:lnTo>
                  <a:lnTo>
                    <a:pt x="872" y="1281"/>
                  </a:lnTo>
                  <a:lnTo>
                    <a:pt x="893" y="1288"/>
                  </a:lnTo>
                  <a:lnTo>
                    <a:pt x="915" y="1294"/>
                  </a:lnTo>
                  <a:lnTo>
                    <a:pt x="937" y="1299"/>
                  </a:lnTo>
                  <a:lnTo>
                    <a:pt x="960" y="1303"/>
                  </a:lnTo>
                  <a:lnTo>
                    <a:pt x="983" y="1306"/>
                  </a:lnTo>
                  <a:lnTo>
                    <a:pt x="1005" y="1308"/>
                  </a:lnTo>
                  <a:lnTo>
                    <a:pt x="1028" y="1308"/>
                  </a:lnTo>
                  <a:lnTo>
                    <a:pt x="1050" y="1306"/>
                  </a:lnTo>
                  <a:lnTo>
                    <a:pt x="1072" y="1303"/>
                  </a:lnTo>
                  <a:lnTo>
                    <a:pt x="1084" y="1300"/>
                  </a:lnTo>
                  <a:lnTo>
                    <a:pt x="1095" y="1297"/>
                  </a:lnTo>
                  <a:lnTo>
                    <a:pt x="1105" y="1294"/>
                  </a:lnTo>
                  <a:lnTo>
                    <a:pt x="1116" y="1290"/>
                  </a:lnTo>
                  <a:lnTo>
                    <a:pt x="1126" y="1285"/>
                  </a:lnTo>
                  <a:lnTo>
                    <a:pt x="1136" y="1280"/>
                  </a:lnTo>
                  <a:lnTo>
                    <a:pt x="1146" y="1275"/>
                  </a:lnTo>
                  <a:lnTo>
                    <a:pt x="1156" y="1267"/>
                  </a:lnTo>
                  <a:lnTo>
                    <a:pt x="1151" y="1280"/>
                  </a:lnTo>
                  <a:lnTo>
                    <a:pt x="1147" y="1292"/>
                  </a:lnTo>
                  <a:lnTo>
                    <a:pt x="1143" y="1305"/>
                  </a:lnTo>
                  <a:lnTo>
                    <a:pt x="1139" y="1319"/>
                  </a:lnTo>
                  <a:lnTo>
                    <a:pt x="1132" y="1347"/>
                  </a:lnTo>
                  <a:lnTo>
                    <a:pt x="1124" y="1377"/>
                  </a:lnTo>
                  <a:lnTo>
                    <a:pt x="1120" y="1391"/>
                  </a:lnTo>
                  <a:lnTo>
                    <a:pt x="1116" y="1407"/>
                  </a:lnTo>
                  <a:lnTo>
                    <a:pt x="1111" y="1421"/>
                  </a:lnTo>
                  <a:lnTo>
                    <a:pt x="1105" y="1435"/>
                  </a:lnTo>
                  <a:lnTo>
                    <a:pt x="1099" y="1448"/>
                  </a:lnTo>
                  <a:lnTo>
                    <a:pt x="1091" y="1461"/>
                  </a:lnTo>
                  <a:lnTo>
                    <a:pt x="1083" y="1473"/>
                  </a:lnTo>
                  <a:lnTo>
                    <a:pt x="1073" y="1484"/>
                  </a:lnTo>
                  <a:lnTo>
                    <a:pt x="1072" y="1544"/>
                  </a:lnTo>
                  <a:lnTo>
                    <a:pt x="1070" y="1604"/>
                  </a:lnTo>
                  <a:lnTo>
                    <a:pt x="1067" y="1666"/>
                  </a:lnTo>
                  <a:lnTo>
                    <a:pt x="1065" y="1727"/>
                  </a:lnTo>
                  <a:lnTo>
                    <a:pt x="1062" y="1790"/>
                  </a:lnTo>
                  <a:lnTo>
                    <a:pt x="1060" y="1851"/>
                  </a:lnTo>
                  <a:lnTo>
                    <a:pt x="1060" y="1914"/>
                  </a:lnTo>
                  <a:lnTo>
                    <a:pt x="1060" y="1976"/>
                  </a:lnTo>
                  <a:lnTo>
                    <a:pt x="1061" y="2007"/>
                  </a:lnTo>
                  <a:lnTo>
                    <a:pt x="1063" y="2039"/>
                  </a:lnTo>
                  <a:lnTo>
                    <a:pt x="1065" y="2070"/>
                  </a:lnTo>
                  <a:lnTo>
                    <a:pt x="1068" y="2100"/>
                  </a:lnTo>
                  <a:lnTo>
                    <a:pt x="1071" y="2130"/>
                  </a:lnTo>
                  <a:lnTo>
                    <a:pt x="1075" y="2162"/>
                  </a:lnTo>
                  <a:lnTo>
                    <a:pt x="1081" y="2192"/>
                  </a:lnTo>
                  <a:lnTo>
                    <a:pt x="1087" y="2221"/>
                  </a:lnTo>
                  <a:lnTo>
                    <a:pt x="1093" y="2251"/>
                  </a:lnTo>
                  <a:lnTo>
                    <a:pt x="1101" y="2280"/>
                  </a:lnTo>
                  <a:lnTo>
                    <a:pt x="1109" y="2310"/>
                  </a:lnTo>
                  <a:lnTo>
                    <a:pt x="1119" y="2339"/>
                  </a:lnTo>
                  <a:lnTo>
                    <a:pt x="1129" y="2367"/>
                  </a:lnTo>
                  <a:lnTo>
                    <a:pt x="1141" y="2395"/>
                  </a:lnTo>
                  <a:lnTo>
                    <a:pt x="1154" y="2424"/>
                  </a:lnTo>
                  <a:lnTo>
                    <a:pt x="1168" y="2451"/>
                  </a:lnTo>
                  <a:lnTo>
                    <a:pt x="1167" y="2435"/>
                  </a:lnTo>
                  <a:lnTo>
                    <a:pt x="1166" y="2420"/>
                  </a:lnTo>
                  <a:lnTo>
                    <a:pt x="1164" y="2403"/>
                  </a:lnTo>
                  <a:lnTo>
                    <a:pt x="1161" y="2387"/>
                  </a:lnTo>
                  <a:lnTo>
                    <a:pt x="1154" y="2356"/>
                  </a:lnTo>
                  <a:lnTo>
                    <a:pt x="1146" y="2325"/>
                  </a:lnTo>
                  <a:lnTo>
                    <a:pt x="1137" y="2293"/>
                  </a:lnTo>
                  <a:lnTo>
                    <a:pt x="1129" y="2261"/>
                  </a:lnTo>
                  <a:lnTo>
                    <a:pt x="1125" y="2244"/>
                  </a:lnTo>
                  <a:lnTo>
                    <a:pt x="1122" y="2228"/>
                  </a:lnTo>
                  <a:lnTo>
                    <a:pt x="1119" y="2212"/>
                  </a:lnTo>
                  <a:lnTo>
                    <a:pt x="1117" y="2195"/>
                  </a:lnTo>
                  <a:lnTo>
                    <a:pt x="1113" y="2129"/>
                  </a:lnTo>
                  <a:lnTo>
                    <a:pt x="1109" y="2063"/>
                  </a:lnTo>
                  <a:lnTo>
                    <a:pt x="1106" y="1996"/>
                  </a:lnTo>
                  <a:lnTo>
                    <a:pt x="1103" y="1929"/>
                  </a:lnTo>
                  <a:lnTo>
                    <a:pt x="1101" y="1861"/>
                  </a:lnTo>
                  <a:lnTo>
                    <a:pt x="1100" y="1795"/>
                  </a:lnTo>
                  <a:lnTo>
                    <a:pt x="1101" y="1760"/>
                  </a:lnTo>
                  <a:lnTo>
                    <a:pt x="1102" y="1727"/>
                  </a:lnTo>
                  <a:lnTo>
                    <a:pt x="1104" y="1694"/>
                  </a:lnTo>
                  <a:lnTo>
                    <a:pt x="1106" y="1662"/>
                  </a:lnTo>
                  <a:lnTo>
                    <a:pt x="1109" y="1628"/>
                  </a:lnTo>
                  <a:lnTo>
                    <a:pt x="1113" y="1596"/>
                  </a:lnTo>
                  <a:lnTo>
                    <a:pt x="1118" y="1564"/>
                  </a:lnTo>
                  <a:lnTo>
                    <a:pt x="1124" y="1532"/>
                  </a:lnTo>
                  <a:lnTo>
                    <a:pt x="1131" y="1499"/>
                  </a:lnTo>
                  <a:lnTo>
                    <a:pt x="1139" y="1468"/>
                  </a:lnTo>
                  <a:lnTo>
                    <a:pt x="1148" y="1437"/>
                  </a:lnTo>
                  <a:lnTo>
                    <a:pt x="1158" y="1407"/>
                  </a:lnTo>
                  <a:lnTo>
                    <a:pt x="1169" y="1376"/>
                  </a:lnTo>
                  <a:lnTo>
                    <a:pt x="1182" y="1346"/>
                  </a:lnTo>
                  <a:lnTo>
                    <a:pt x="1196" y="1317"/>
                  </a:lnTo>
                  <a:lnTo>
                    <a:pt x="1213" y="1288"/>
                  </a:lnTo>
                  <a:lnTo>
                    <a:pt x="1230" y="1259"/>
                  </a:lnTo>
                  <a:lnTo>
                    <a:pt x="1248" y="1232"/>
                  </a:lnTo>
                  <a:lnTo>
                    <a:pt x="1268" y="1204"/>
                  </a:lnTo>
                  <a:lnTo>
                    <a:pt x="1290" y="1178"/>
                  </a:lnTo>
                  <a:lnTo>
                    <a:pt x="1306" y="1173"/>
                  </a:lnTo>
                  <a:lnTo>
                    <a:pt x="1306" y="1189"/>
                  </a:lnTo>
                  <a:lnTo>
                    <a:pt x="1307" y="1204"/>
                  </a:lnTo>
                  <a:lnTo>
                    <a:pt x="1309" y="1219"/>
                  </a:lnTo>
                  <a:lnTo>
                    <a:pt x="1311" y="1234"/>
                  </a:lnTo>
                  <a:lnTo>
                    <a:pt x="1316" y="1264"/>
                  </a:lnTo>
                  <a:lnTo>
                    <a:pt x="1323" y="1293"/>
                  </a:lnTo>
                  <a:lnTo>
                    <a:pt x="1332" y="1322"/>
                  </a:lnTo>
                  <a:lnTo>
                    <a:pt x="1340" y="1349"/>
                  </a:lnTo>
                  <a:lnTo>
                    <a:pt x="1350" y="1377"/>
                  </a:lnTo>
                  <a:lnTo>
                    <a:pt x="1360" y="1405"/>
                  </a:lnTo>
                  <a:lnTo>
                    <a:pt x="1381" y="1459"/>
                  </a:lnTo>
                  <a:lnTo>
                    <a:pt x="1402" y="1514"/>
                  </a:lnTo>
                  <a:lnTo>
                    <a:pt x="1411" y="1542"/>
                  </a:lnTo>
                  <a:lnTo>
                    <a:pt x="1419" y="1570"/>
                  </a:lnTo>
                  <a:lnTo>
                    <a:pt x="1427" y="1598"/>
                  </a:lnTo>
                  <a:lnTo>
                    <a:pt x="1433" y="1627"/>
                  </a:lnTo>
                  <a:lnTo>
                    <a:pt x="1489" y="2057"/>
                  </a:lnTo>
                  <a:lnTo>
                    <a:pt x="1507" y="2073"/>
                  </a:lnTo>
                  <a:lnTo>
                    <a:pt x="1512" y="2060"/>
                  </a:lnTo>
                  <a:lnTo>
                    <a:pt x="1516" y="2047"/>
                  </a:lnTo>
                  <a:lnTo>
                    <a:pt x="1519" y="2033"/>
                  </a:lnTo>
                  <a:lnTo>
                    <a:pt x="1521" y="2017"/>
                  </a:lnTo>
                  <a:lnTo>
                    <a:pt x="1522" y="2001"/>
                  </a:lnTo>
                  <a:lnTo>
                    <a:pt x="1522" y="1985"/>
                  </a:lnTo>
                  <a:lnTo>
                    <a:pt x="1522" y="1969"/>
                  </a:lnTo>
                  <a:lnTo>
                    <a:pt x="1522" y="1952"/>
                  </a:lnTo>
                  <a:lnTo>
                    <a:pt x="1519" y="1917"/>
                  </a:lnTo>
                  <a:lnTo>
                    <a:pt x="1515" y="1882"/>
                  </a:lnTo>
                  <a:lnTo>
                    <a:pt x="1511" y="1849"/>
                  </a:lnTo>
                  <a:lnTo>
                    <a:pt x="1507" y="1817"/>
                  </a:lnTo>
                  <a:lnTo>
                    <a:pt x="1505" y="1785"/>
                  </a:lnTo>
                  <a:lnTo>
                    <a:pt x="1502" y="1753"/>
                  </a:lnTo>
                  <a:lnTo>
                    <a:pt x="1497" y="1723"/>
                  </a:lnTo>
                  <a:lnTo>
                    <a:pt x="1493" y="1692"/>
                  </a:lnTo>
                  <a:lnTo>
                    <a:pt x="1487" y="1662"/>
                  </a:lnTo>
                  <a:lnTo>
                    <a:pt x="1481" y="1631"/>
                  </a:lnTo>
                  <a:lnTo>
                    <a:pt x="1474" y="1601"/>
                  </a:lnTo>
                  <a:lnTo>
                    <a:pt x="1467" y="1572"/>
                  </a:lnTo>
                  <a:lnTo>
                    <a:pt x="1450" y="1512"/>
                  </a:lnTo>
                  <a:lnTo>
                    <a:pt x="1433" y="1454"/>
                  </a:lnTo>
                  <a:lnTo>
                    <a:pt x="1416" y="1395"/>
                  </a:lnTo>
                  <a:lnTo>
                    <a:pt x="1400" y="1337"/>
                  </a:lnTo>
                  <a:lnTo>
                    <a:pt x="1384" y="1278"/>
                  </a:lnTo>
                  <a:lnTo>
                    <a:pt x="1370" y="1218"/>
                  </a:lnTo>
                  <a:lnTo>
                    <a:pt x="1364" y="1189"/>
                  </a:lnTo>
                  <a:lnTo>
                    <a:pt x="1359" y="1159"/>
                  </a:lnTo>
                  <a:lnTo>
                    <a:pt x="1354" y="1128"/>
                  </a:lnTo>
                  <a:lnTo>
                    <a:pt x="1350" y="1097"/>
                  </a:lnTo>
                  <a:lnTo>
                    <a:pt x="1347" y="1067"/>
                  </a:lnTo>
                  <a:lnTo>
                    <a:pt x="1345" y="1036"/>
                  </a:lnTo>
                  <a:lnTo>
                    <a:pt x="1344" y="1004"/>
                  </a:lnTo>
                  <a:lnTo>
                    <a:pt x="1344" y="972"/>
                  </a:lnTo>
                  <a:lnTo>
                    <a:pt x="1345" y="940"/>
                  </a:lnTo>
                  <a:lnTo>
                    <a:pt x="1348" y="908"/>
                  </a:lnTo>
                  <a:lnTo>
                    <a:pt x="1352" y="874"/>
                  </a:lnTo>
                  <a:lnTo>
                    <a:pt x="1357" y="841"/>
                  </a:lnTo>
                  <a:lnTo>
                    <a:pt x="1355" y="811"/>
                  </a:lnTo>
                  <a:lnTo>
                    <a:pt x="1353" y="780"/>
                  </a:lnTo>
                  <a:lnTo>
                    <a:pt x="1352" y="747"/>
                  </a:lnTo>
                  <a:lnTo>
                    <a:pt x="1352" y="715"/>
                  </a:lnTo>
                  <a:lnTo>
                    <a:pt x="1353" y="682"/>
                  </a:lnTo>
                  <a:lnTo>
                    <a:pt x="1355" y="649"/>
                  </a:lnTo>
                  <a:lnTo>
                    <a:pt x="1358" y="615"/>
                  </a:lnTo>
                  <a:lnTo>
                    <a:pt x="1363" y="583"/>
                  </a:lnTo>
                  <a:lnTo>
                    <a:pt x="1369" y="550"/>
                  </a:lnTo>
                  <a:lnTo>
                    <a:pt x="1377" y="518"/>
                  </a:lnTo>
                  <a:lnTo>
                    <a:pt x="1382" y="502"/>
                  </a:lnTo>
                  <a:lnTo>
                    <a:pt x="1387" y="486"/>
                  </a:lnTo>
                  <a:lnTo>
                    <a:pt x="1393" y="471"/>
                  </a:lnTo>
                  <a:lnTo>
                    <a:pt x="1399" y="456"/>
                  </a:lnTo>
                  <a:lnTo>
                    <a:pt x="1405" y="441"/>
                  </a:lnTo>
                  <a:lnTo>
                    <a:pt x="1412" y="426"/>
                  </a:lnTo>
                  <a:lnTo>
                    <a:pt x="1420" y="412"/>
                  </a:lnTo>
                  <a:lnTo>
                    <a:pt x="1428" y="398"/>
                  </a:lnTo>
                  <a:lnTo>
                    <a:pt x="1437" y="383"/>
                  </a:lnTo>
                  <a:lnTo>
                    <a:pt x="1446" y="370"/>
                  </a:lnTo>
                  <a:lnTo>
                    <a:pt x="1456" y="357"/>
                  </a:lnTo>
                  <a:lnTo>
                    <a:pt x="1468" y="345"/>
                  </a:lnTo>
                  <a:lnTo>
                    <a:pt x="1471" y="344"/>
                  </a:lnTo>
                  <a:lnTo>
                    <a:pt x="1474" y="344"/>
                  </a:lnTo>
                  <a:lnTo>
                    <a:pt x="1478" y="345"/>
                  </a:lnTo>
                  <a:lnTo>
                    <a:pt x="1482" y="347"/>
                  </a:lnTo>
                  <a:lnTo>
                    <a:pt x="1491" y="353"/>
                  </a:lnTo>
                  <a:lnTo>
                    <a:pt x="1501" y="358"/>
                  </a:lnTo>
                  <a:lnTo>
                    <a:pt x="1506" y="360"/>
                  </a:lnTo>
                  <a:lnTo>
                    <a:pt x="1511" y="362"/>
                  </a:lnTo>
                  <a:lnTo>
                    <a:pt x="1515" y="362"/>
                  </a:lnTo>
                  <a:lnTo>
                    <a:pt x="1519" y="361"/>
                  </a:lnTo>
                  <a:lnTo>
                    <a:pt x="1522" y="359"/>
                  </a:lnTo>
                  <a:lnTo>
                    <a:pt x="1525" y="355"/>
                  </a:lnTo>
                  <a:lnTo>
                    <a:pt x="1527" y="349"/>
                  </a:lnTo>
                  <a:lnTo>
                    <a:pt x="1528" y="340"/>
                  </a:lnTo>
                  <a:lnTo>
                    <a:pt x="1521" y="327"/>
                  </a:lnTo>
                  <a:lnTo>
                    <a:pt x="1515" y="312"/>
                  </a:lnTo>
                  <a:lnTo>
                    <a:pt x="1510" y="296"/>
                  </a:lnTo>
                  <a:lnTo>
                    <a:pt x="1506" y="280"/>
                  </a:lnTo>
                  <a:lnTo>
                    <a:pt x="1506" y="272"/>
                  </a:lnTo>
                  <a:lnTo>
                    <a:pt x="1505" y="262"/>
                  </a:lnTo>
                  <a:lnTo>
                    <a:pt x="1506" y="255"/>
                  </a:lnTo>
                  <a:lnTo>
                    <a:pt x="1508" y="247"/>
                  </a:lnTo>
                  <a:lnTo>
                    <a:pt x="1510" y="239"/>
                  </a:lnTo>
                  <a:lnTo>
                    <a:pt x="1513" y="232"/>
                  </a:lnTo>
                  <a:lnTo>
                    <a:pt x="1518" y="225"/>
                  </a:lnTo>
                  <a:lnTo>
                    <a:pt x="1523" y="218"/>
                  </a:lnTo>
                  <a:lnTo>
                    <a:pt x="1507" y="211"/>
                  </a:lnTo>
                  <a:lnTo>
                    <a:pt x="1507" y="195"/>
                  </a:lnTo>
                  <a:lnTo>
                    <a:pt x="1508" y="179"/>
                  </a:lnTo>
                  <a:lnTo>
                    <a:pt x="1511" y="163"/>
                  </a:lnTo>
                  <a:lnTo>
                    <a:pt x="1514" y="147"/>
                  </a:lnTo>
                  <a:lnTo>
                    <a:pt x="1518" y="131"/>
                  </a:lnTo>
                  <a:lnTo>
                    <a:pt x="1523" y="116"/>
                  </a:lnTo>
                  <a:lnTo>
                    <a:pt x="1530" y="101"/>
                  </a:lnTo>
                  <a:lnTo>
                    <a:pt x="1537" y="87"/>
                  </a:lnTo>
                  <a:lnTo>
                    <a:pt x="1545" y="74"/>
                  </a:lnTo>
                  <a:lnTo>
                    <a:pt x="1553" y="61"/>
                  </a:lnTo>
                  <a:lnTo>
                    <a:pt x="1563" y="49"/>
                  </a:lnTo>
                  <a:lnTo>
                    <a:pt x="1573" y="38"/>
                  </a:lnTo>
                  <a:lnTo>
                    <a:pt x="1585" y="27"/>
                  </a:lnTo>
                  <a:lnTo>
                    <a:pt x="1597" y="18"/>
                  </a:lnTo>
                  <a:lnTo>
                    <a:pt x="1609" y="8"/>
                  </a:lnTo>
                  <a:lnTo>
                    <a:pt x="1622" y="1"/>
                  </a:lnTo>
                  <a:lnTo>
                    <a:pt x="1635" y="0"/>
                  </a:lnTo>
                  <a:lnTo>
                    <a:pt x="1647" y="0"/>
                  </a:lnTo>
                  <a:lnTo>
                    <a:pt x="1658" y="1"/>
                  </a:lnTo>
                  <a:lnTo>
                    <a:pt x="1668" y="2"/>
                  </a:lnTo>
                  <a:lnTo>
                    <a:pt x="1678" y="5"/>
                  </a:lnTo>
                  <a:lnTo>
                    <a:pt x="1688" y="8"/>
                  </a:lnTo>
                  <a:lnTo>
                    <a:pt x="1697" y="14"/>
                  </a:lnTo>
                  <a:lnTo>
                    <a:pt x="1705" y="19"/>
                  </a:lnTo>
                  <a:lnTo>
                    <a:pt x="1714" y="24"/>
                  </a:lnTo>
                  <a:lnTo>
                    <a:pt x="1722" y="30"/>
                  </a:lnTo>
                  <a:lnTo>
                    <a:pt x="1729" y="37"/>
                  </a:lnTo>
                  <a:lnTo>
                    <a:pt x="1737" y="44"/>
                  </a:lnTo>
                  <a:lnTo>
                    <a:pt x="1750" y="60"/>
                  </a:lnTo>
                  <a:lnTo>
                    <a:pt x="1762" y="77"/>
                  </a:lnTo>
                  <a:lnTo>
                    <a:pt x="1786" y="112"/>
                  </a:lnTo>
                  <a:lnTo>
                    <a:pt x="1811" y="148"/>
                  </a:lnTo>
                  <a:lnTo>
                    <a:pt x="1824" y="164"/>
                  </a:lnTo>
                  <a:lnTo>
                    <a:pt x="1839" y="179"/>
                  </a:lnTo>
                  <a:lnTo>
                    <a:pt x="1846" y="186"/>
                  </a:lnTo>
                  <a:lnTo>
                    <a:pt x="1854" y="192"/>
                  </a:lnTo>
                  <a:lnTo>
                    <a:pt x="1863" y="197"/>
                  </a:lnTo>
                  <a:lnTo>
                    <a:pt x="1871" y="202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7" name="Freeform 91"/>
            <p:cNvSpPr>
              <a:spLocks/>
            </p:cNvSpPr>
            <p:nvPr/>
          </p:nvSpPr>
          <p:spPr bwMode="auto">
            <a:xfrm>
              <a:off x="3523" y="2807"/>
              <a:ext cx="84" cy="340"/>
            </a:xfrm>
            <a:custGeom>
              <a:avLst/>
              <a:gdLst>
                <a:gd name="T0" fmla="*/ 425 w 566"/>
                <a:gd name="T1" fmla="*/ 436 h 2056"/>
                <a:gd name="T2" fmla="*/ 423 w 566"/>
                <a:gd name="T3" fmla="*/ 639 h 2056"/>
                <a:gd name="T4" fmla="*/ 427 w 566"/>
                <a:gd name="T5" fmla="*/ 840 h 2056"/>
                <a:gd name="T6" fmla="*/ 437 w 566"/>
                <a:gd name="T7" fmla="*/ 1042 h 2056"/>
                <a:gd name="T8" fmla="*/ 453 w 566"/>
                <a:gd name="T9" fmla="*/ 1242 h 2056"/>
                <a:gd name="T10" fmla="*/ 476 w 566"/>
                <a:gd name="T11" fmla="*/ 1442 h 2056"/>
                <a:gd name="T12" fmla="*/ 506 w 566"/>
                <a:gd name="T13" fmla="*/ 1640 h 2056"/>
                <a:gd name="T14" fmla="*/ 545 w 566"/>
                <a:gd name="T15" fmla="*/ 1836 h 2056"/>
                <a:gd name="T16" fmla="*/ 558 w 566"/>
                <a:gd name="T17" fmla="*/ 1932 h 2056"/>
                <a:gd name="T18" fmla="*/ 543 w 566"/>
                <a:gd name="T19" fmla="*/ 1931 h 2056"/>
                <a:gd name="T20" fmla="*/ 520 w 566"/>
                <a:gd name="T21" fmla="*/ 1934 h 2056"/>
                <a:gd name="T22" fmla="*/ 492 w 566"/>
                <a:gd name="T23" fmla="*/ 1944 h 2056"/>
                <a:gd name="T24" fmla="*/ 466 w 566"/>
                <a:gd name="T25" fmla="*/ 1959 h 2056"/>
                <a:gd name="T26" fmla="*/ 441 w 566"/>
                <a:gd name="T27" fmla="*/ 1978 h 2056"/>
                <a:gd name="T28" fmla="*/ 418 w 566"/>
                <a:gd name="T29" fmla="*/ 2000 h 2056"/>
                <a:gd name="T30" fmla="*/ 386 w 566"/>
                <a:gd name="T31" fmla="*/ 2035 h 2056"/>
                <a:gd name="T32" fmla="*/ 336 w 566"/>
                <a:gd name="T33" fmla="*/ 2014 h 2056"/>
                <a:gd name="T34" fmla="*/ 277 w 566"/>
                <a:gd name="T35" fmla="*/ 1930 h 2056"/>
                <a:gd name="T36" fmla="*/ 228 w 566"/>
                <a:gd name="T37" fmla="*/ 1842 h 2056"/>
                <a:gd name="T38" fmla="*/ 185 w 566"/>
                <a:gd name="T39" fmla="*/ 1752 h 2056"/>
                <a:gd name="T40" fmla="*/ 148 w 566"/>
                <a:gd name="T41" fmla="*/ 1660 h 2056"/>
                <a:gd name="T42" fmla="*/ 118 w 566"/>
                <a:gd name="T43" fmla="*/ 1565 h 2056"/>
                <a:gd name="T44" fmla="*/ 93 w 566"/>
                <a:gd name="T45" fmla="*/ 1467 h 2056"/>
                <a:gd name="T46" fmla="*/ 73 w 566"/>
                <a:gd name="T47" fmla="*/ 1368 h 2056"/>
                <a:gd name="T48" fmla="*/ 56 w 566"/>
                <a:gd name="T49" fmla="*/ 1269 h 2056"/>
                <a:gd name="T50" fmla="*/ 44 w 566"/>
                <a:gd name="T51" fmla="*/ 1167 h 2056"/>
                <a:gd name="T52" fmla="*/ 30 w 566"/>
                <a:gd name="T53" fmla="*/ 1012 h 2056"/>
                <a:gd name="T54" fmla="*/ 16 w 566"/>
                <a:gd name="T55" fmla="*/ 806 h 2056"/>
                <a:gd name="T56" fmla="*/ 6 w 566"/>
                <a:gd name="T57" fmla="*/ 597 h 2056"/>
                <a:gd name="T58" fmla="*/ 4 w 566"/>
                <a:gd name="T59" fmla="*/ 443 h 2056"/>
                <a:gd name="T60" fmla="*/ 6 w 566"/>
                <a:gd name="T61" fmla="*/ 336 h 2056"/>
                <a:gd name="T62" fmla="*/ 8 w 566"/>
                <a:gd name="T63" fmla="*/ 255 h 2056"/>
                <a:gd name="T64" fmla="*/ 11 w 566"/>
                <a:gd name="T65" fmla="*/ 200 h 2056"/>
                <a:gd name="T66" fmla="*/ 17 w 566"/>
                <a:gd name="T67" fmla="*/ 147 h 2056"/>
                <a:gd name="T68" fmla="*/ 27 w 566"/>
                <a:gd name="T69" fmla="*/ 93 h 2056"/>
                <a:gd name="T70" fmla="*/ 56 w 566"/>
                <a:gd name="T71" fmla="*/ 60 h 2056"/>
                <a:gd name="T72" fmla="*/ 101 w 566"/>
                <a:gd name="T73" fmla="*/ 49 h 2056"/>
                <a:gd name="T74" fmla="*/ 171 w 566"/>
                <a:gd name="T75" fmla="*/ 37 h 2056"/>
                <a:gd name="T76" fmla="*/ 265 w 566"/>
                <a:gd name="T77" fmla="*/ 25 h 2056"/>
                <a:gd name="T78" fmla="*/ 336 w 566"/>
                <a:gd name="T79" fmla="*/ 15 h 2056"/>
                <a:gd name="T80" fmla="*/ 381 w 566"/>
                <a:gd name="T81" fmla="*/ 5 h 2056"/>
                <a:gd name="T82" fmla="*/ 412 w 566"/>
                <a:gd name="T83" fmla="*/ 8 h 2056"/>
                <a:gd name="T84" fmla="*/ 424 w 566"/>
                <a:gd name="T85" fmla="*/ 23 h 2056"/>
                <a:gd name="T86" fmla="*/ 433 w 566"/>
                <a:gd name="T87" fmla="*/ 40 h 2056"/>
                <a:gd name="T88" fmla="*/ 439 w 566"/>
                <a:gd name="T89" fmla="*/ 58 h 2056"/>
                <a:gd name="T90" fmla="*/ 444 w 566"/>
                <a:gd name="T91" fmla="*/ 88 h 2056"/>
                <a:gd name="T92" fmla="*/ 443 w 566"/>
                <a:gd name="T93" fmla="*/ 130 h 2056"/>
                <a:gd name="T94" fmla="*/ 435 w 566"/>
                <a:gd name="T95" fmla="*/ 200 h 2056"/>
                <a:gd name="T96" fmla="*/ 427 w 566"/>
                <a:gd name="T97" fmla="*/ 270 h 2056"/>
                <a:gd name="T98" fmla="*/ 426 w 566"/>
                <a:gd name="T99" fmla="*/ 31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6" h="2056">
                  <a:moveTo>
                    <a:pt x="428" y="335"/>
                  </a:moveTo>
                  <a:lnTo>
                    <a:pt x="425" y="436"/>
                  </a:lnTo>
                  <a:lnTo>
                    <a:pt x="423" y="537"/>
                  </a:lnTo>
                  <a:lnTo>
                    <a:pt x="423" y="639"/>
                  </a:lnTo>
                  <a:lnTo>
                    <a:pt x="424" y="739"/>
                  </a:lnTo>
                  <a:lnTo>
                    <a:pt x="427" y="840"/>
                  </a:lnTo>
                  <a:lnTo>
                    <a:pt x="431" y="942"/>
                  </a:lnTo>
                  <a:lnTo>
                    <a:pt x="437" y="1042"/>
                  </a:lnTo>
                  <a:lnTo>
                    <a:pt x="444" y="1143"/>
                  </a:lnTo>
                  <a:lnTo>
                    <a:pt x="453" y="1242"/>
                  </a:lnTo>
                  <a:lnTo>
                    <a:pt x="464" y="1343"/>
                  </a:lnTo>
                  <a:lnTo>
                    <a:pt x="476" y="1442"/>
                  </a:lnTo>
                  <a:lnTo>
                    <a:pt x="491" y="1542"/>
                  </a:lnTo>
                  <a:lnTo>
                    <a:pt x="506" y="1640"/>
                  </a:lnTo>
                  <a:lnTo>
                    <a:pt x="524" y="1738"/>
                  </a:lnTo>
                  <a:lnTo>
                    <a:pt x="545" y="1836"/>
                  </a:lnTo>
                  <a:lnTo>
                    <a:pt x="566" y="1933"/>
                  </a:lnTo>
                  <a:lnTo>
                    <a:pt x="558" y="1932"/>
                  </a:lnTo>
                  <a:lnTo>
                    <a:pt x="551" y="1932"/>
                  </a:lnTo>
                  <a:lnTo>
                    <a:pt x="543" y="1931"/>
                  </a:lnTo>
                  <a:lnTo>
                    <a:pt x="536" y="1932"/>
                  </a:lnTo>
                  <a:lnTo>
                    <a:pt x="520" y="1934"/>
                  </a:lnTo>
                  <a:lnTo>
                    <a:pt x="506" y="1938"/>
                  </a:lnTo>
                  <a:lnTo>
                    <a:pt x="492" y="1944"/>
                  </a:lnTo>
                  <a:lnTo>
                    <a:pt x="479" y="1951"/>
                  </a:lnTo>
                  <a:lnTo>
                    <a:pt x="466" y="1959"/>
                  </a:lnTo>
                  <a:lnTo>
                    <a:pt x="453" y="1968"/>
                  </a:lnTo>
                  <a:lnTo>
                    <a:pt x="441" y="1978"/>
                  </a:lnTo>
                  <a:lnTo>
                    <a:pt x="429" y="1989"/>
                  </a:lnTo>
                  <a:lnTo>
                    <a:pt x="418" y="2000"/>
                  </a:lnTo>
                  <a:lnTo>
                    <a:pt x="407" y="2011"/>
                  </a:lnTo>
                  <a:lnTo>
                    <a:pt x="386" y="2035"/>
                  </a:lnTo>
                  <a:lnTo>
                    <a:pt x="367" y="2056"/>
                  </a:lnTo>
                  <a:lnTo>
                    <a:pt x="336" y="2014"/>
                  </a:lnTo>
                  <a:lnTo>
                    <a:pt x="306" y="1972"/>
                  </a:lnTo>
                  <a:lnTo>
                    <a:pt x="277" y="1930"/>
                  </a:lnTo>
                  <a:lnTo>
                    <a:pt x="251" y="1886"/>
                  </a:lnTo>
                  <a:lnTo>
                    <a:pt x="228" y="1842"/>
                  </a:lnTo>
                  <a:lnTo>
                    <a:pt x="205" y="1798"/>
                  </a:lnTo>
                  <a:lnTo>
                    <a:pt x="185" y="1752"/>
                  </a:lnTo>
                  <a:lnTo>
                    <a:pt x="166" y="1706"/>
                  </a:lnTo>
                  <a:lnTo>
                    <a:pt x="148" y="1660"/>
                  </a:lnTo>
                  <a:lnTo>
                    <a:pt x="132" y="1612"/>
                  </a:lnTo>
                  <a:lnTo>
                    <a:pt x="118" y="1565"/>
                  </a:lnTo>
                  <a:lnTo>
                    <a:pt x="105" y="1516"/>
                  </a:lnTo>
                  <a:lnTo>
                    <a:pt x="93" y="1467"/>
                  </a:lnTo>
                  <a:lnTo>
                    <a:pt x="82" y="1419"/>
                  </a:lnTo>
                  <a:lnTo>
                    <a:pt x="73" y="1368"/>
                  </a:lnTo>
                  <a:lnTo>
                    <a:pt x="64" y="1319"/>
                  </a:lnTo>
                  <a:lnTo>
                    <a:pt x="56" y="1269"/>
                  </a:lnTo>
                  <a:lnTo>
                    <a:pt x="50" y="1218"/>
                  </a:lnTo>
                  <a:lnTo>
                    <a:pt x="44" y="1167"/>
                  </a:lnTo>
                  <a:lnTo>
                    <a:pt x="38" y="1116"/>
                  </a:lnTo>
                  <a:lnTo>
                    <a:pt x="30" y="1012"/>
                  </a:lnTo>
                  <a:lnTo>
                    <a:pt x="22" y="910"/>
                  </a:lnTo>
                  <a:lnTo>
                    <a:pt x="16" y="806"/>
                  </a:lnTo>
                  <a:lnTo>
                    <a:pt x="11" y="701"/>
                  </a:lnTo>
                  <a:lnTo>
                    <a:pt x="6" y="597"/>
                  </a:lnTo>
                  <a:lnTo>
                    <a:pt x="0" y="494"/>
                  </a:lnTo>
                  <a:lnTo>
                    <a:pt x="4" y="443"/>
                  </a:lnTo>
                  <a:lnTo>
                    <a:pt x="5" y="391"/>
                  </a:lnTo>
                  <a:lnTo>
                    <a:pt x="6" y="336"/>
                  </a:lnTo>
                  <a:lnTo>
                    <a:pt x="7" y="283"/>
                  </a:lnTo>
                  <a:lnTo>
                    <a:pt x="8" y="255"/>
                  </a:lnTo>
                  <a:lnTo>
                    <a:pt x="9" y="227"/>
                  </a:lnTo>
                  <a:lnTo>
                    <a:pt x="11" y="200"/>
                  </a:lnTo>
                  <a:lnTo>
                    <a:pt x="14" y="174"/>
                  </a:lnTo>
                  <a:lnTo>
                    <a:pt x="17" y="147"/>
                  </a:lnTo>
                  <a:lnTo>
                    <a:pt x="21" y="119"/>
                  </a:lnTo>
                  <a:lnTo>
                    <a:pt x="27" y="93"/>
                  </a:lnTo>
                  <a:lnTo>
                    <a:pt x="34" y="67"/>
                  </a:lnTo>
                  <a:lnTo>
                    <a:pt x="56" y="60"/>
                  </a:lnTo>
                  <a:lnTo>
                    <a:pt x="78" y="54"/>
                  </a:lnTo>
                  <a:lnTo>
                    <a:pt x="101" y="49"/>
                  </a:lnTo>
                  <a:lnTo>
                    <a:pt x="124" y="45"/>
                  </a:lnTo>
                  <a:lnTo>
                    <a:pt x="171" y="37"/>
                  </a:lnTo>
                  <a:lnTo>
                    <a:pt x="218" y="31"/>
                  </a:lnTo>
                  <a:lnTo>
                    <a:pt x="265" y="25"/>
                  </a:lnTo>
                  <a:lnTo>
                    <a:pt x="313" y="18"/>
                  </a:lnTo>
                  <a:lnTo>
                    <a:pt x="336" y="15"/>
                  </a:lnTo>
                  <a:lnTo>
                    <a:pt x="359" y="11"/>
                  </a:lnTo>
                  <a:lnTo>
                    <a:pt x="381" y="5"/>
                  </a:lnTo>
                  <a:lnTo>
                    <a:pt x="404" y="0"/>
                  </a:lnTo>
                  <a:lnTo>
                    <a:pt x="412" y="8"/>
                  </a:lnTo>
                  <a:lnTo>
                    <a:pt x="419" y="15"/>
                  </a:lnTo>
                  <a:lnTo>
                    <a:pt x="424" y="23"/>
                  </a:lnTo>
                  <a:lnTo>
                    <a:pt x="429" y="31"/>
                  </a:lnTo>
                  <a:lnTo>
                    <a:pt x="433" y="40"/>
                  </a:lnTo>
                  <a:lnTo>
                    <a:pt x="436" y="49"/>
                  </a:lnTo>
                  <a:lnTo>
                    <a:pt x="439" y="58"/>
                  </a:lnTo>
                  <a:lnTo>
                    <a:pt x="441" y="67"/>
                  </a:lnTo>
                  <a:lnTo>
                    <a:pt x="444" y="88"/>
                  </a:lnTo>
                  <a:lnTo>
                    <a:pt x="444" y="109"/>
                  </a:lnTo>
                  <a:lnTo>
                    <a:pt x="443" y="130"/>
                  </a:lnTo>
                  <a:lnTo>
                    <a:pt x="441" y="154"/>
                  </a:lnTo>
                  <a:lnTo>
                    <a:pt x="435" y="200"/>
                  </a:lnTo>
                  <a:lnTo>
                    <a:pt x="429" y="246"/>
                  </a:lnTo>
                  <a:lnTo>
                    <a:pt x="427" y="270"/>
                  </a:lnTo>
                  <a:lnTo>
                    <a:pt x="426" y="292"/>
                  </a:lnTo>
                  <a:lnTo>
                    <a:pt x="426" y="314"/>
                  </a:lnTo>
                  <a:lnTo>
                    <a:pt x="428" y="335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28" name="Freeform 92"/>
            <p:cNvSpPr>
              <a:spLocks/>
            </p:cNvSpPr>
            <p:nvPr/>
          </p:nvSpPr>
          <p:spPr bwMode="auto">
            <a:xfrm>
              <a:off x="3410" y="2819"/>
              <a:ext cx="332" cy="950"/>
            </a:xfrm>
            <a:custGeom>
              <a:avLst/>
              <a:gdLst>
                <a:gd name="T0" fmla="*/ 703 w 2257"/>
                <a:gd name="T1" fmla="*/ 583 h 5750"/>
                <a:gd name="T2" fmla="*/ 725 w 2257"/>
                <a:gd name="T3" fmla="*/ 1095 h 5750"/>
                <a:gd name="T4" fmla="*/ 774 w 2257"/>
                <a:gd name="T5" fmla="*/ 1405 h 5750"/>
                <a:gd name="T6" fmla="*/ 899 w 2257"/>
                <a:gd name="T7" fmla="*/ 1712 h 5750"/>
                <a:gd name="T8" fmla="*/ 1029 w 2257"/>
                <a:gd name="T9" fmla="*/ 1966 h 5750"/>
                <a:gd name="T10" fmla="*/ 1105 w 2257"/>
                <a:gd name="T11" fmla="*/ 2091 h 5750"/>
                <a:gd name="T12" fmla="*/ 1114 w 2257"/>
                <a:gd name="T13" fmla="*/ 2297 h 5750"/>
                <a:gd name="T14" fmla="*/ 1164 w 2257"/>
                <a:gd name="T15" fmla="*/ 2503 h 5750"/>
                <a:gd name="T16" fmla="*/ 1248 w 2257"/>
                <a:gd name="T17" fmla="*/ 2699 h 5750"/>
                <a:gd name="T18" fmla="*/ 1359 w 2257"/>
                <a:gd name="T19" fmla="*/ 2882 h 5750"/>
                <a:gd name="T20" fmla="*/ 1433 w 2257"/>
                <a:gd name="T21" fmla="*/ 3056 h 5750"/>
                <a:gd name="T22" fmla="*/ 1448 w 2257"/>
                <a:gd name="T23" fmla="*/ 3244 h 5750"/>
                <a:gd name="T24" fmla="*/ 1506 w 2257"/>
                <a:gd name="T25" fmla="*/ 3447 h 5750"/>
                <a:gd name="T26" fmla="*/ 1640 w 2257"/>
                <a:gd name="T27" fmla="*/ 3794 h 5750"/>
                <a:gd name="T28" fmla="*/ 1838 w 2257"/>
                <a:gd name="T29" fmla="*/ 4224 h 5750"/>
                <a:gd name="T30" fmla="*/ 1986 w 2257"/>
                <a:gd name="T31" fmla="*/ 4585 h 5750"/>
                <a:gd name="T32" fmla="*/ 2113 w 2257"/>
                <a:gd name="T33" fmla="*/ 4938 h 5750"/>
                <a:gd name="T34" fmla="*/ 2252 w 2257"/>
                <a:gd name="T35" fmla="*/ 5289 h 5750"/>
                <a:gd name="T36" fmla="*/ 2254 w 2257"/>
                <a:gd name="T37" fmla="*/ 5351 h 5750"/>
                <a:gd name="T38" fmla="*/ 2191 w 2257"/>
                <a:gd name="T39" fmla="*/ 5501 h 5750"/>
                <a:gd name="T40" fmla="*/ 2171 w 2257"/>
                <a:gd name="T41" fmla="*/ 5589 h 5750"/>
                <a:gd name="T42" fmla="*/ 2176 w 2257"/>
                <a:gd name="T43" fmla="*/ 5705 h 5750"/>
                <a:gd name="T44" fmla="*/ 1988 w 2257"/>
                <a:gd name="T45" fmla="*/ 5724 h 5750"/>
                <a:gd name="T46" fmla="*/ 1574 w 2257"/>
                <a:gd name="T47" fmla="*/ 5621 h 5750"/>
                <a:gd name="T48" fmla="*/ 1420 w 2257"/>
                <a:gd name="T49" fmla="*/ 5683 h 5750"/>
                <a:gd name="T50" fmla="*/ 1269 w 2257"/>
                <a:gd name="T51" fmla="*/ 5738 h 5750"/>
                <a:gd name="T52" fmla="*/ 1177 w 2257"/>
                <a:gd name="T53" fmla="*/ 5718 h 5750"/>
                <a:gd name="T54" fmla="*/ 1156 w 2257"/>
                <a:gd name="T55" fmla="*/ 5622 h 5750"/>
                <a:gd name="T56" fmla="*/ 1185 w 2257"/>
                <a:gd name="T57" fmla="*/ 5574 h 5750"/>
                <a:gd name="T58" fmla="*/ 1164 w 2257"/>
                <a:gd name="T59" fmla="*/ 5549 h 5750"/>
                <a:gd name="T60" fmla="*/ 1107 w 2257"/>
                <a:gd name="T61" fmla="*/ 5457 h 5750"/>
                <a:gd name="T62" fmla="*/ 1045 w 2257"/>
                <a:gd name="T63" fmla="*/ 5135 h 5750"/>
                <a:gd name="T64" fmla="*/ 1034 w 2257"/>
                <a:gd name="T65" fmla="*/ 4793 h 5750"/>
                <a:gd name="T66" fmla="*/ 942 w 2257"/>
                <a:gd name="T67" fmla="*/ 4546 h 5750"/>
                <a:gd name="T68" fmla="*/ 819 w 2257"/>
                <a:gd name="T69" fmla="*/ 4308 h 5750"/>
                <a:gd name="T70" fmla="*/ 612 w 2257"/>
                <a:gd name="T71" fmla="*/ 3989 h 5750"/>
                <a:gd name="T72" fmla="*/ 469 w 2257"/>
                <a:gd name="T73" fmla="*/ 3649 h 5750"/>
                <a:gd name="T74" fmla="*/ 524 w 2257"/>
                <a:gd name="T75" fmla="*/ 3575 h 5750"/>
                <a:gd name="T76" fmla="*/ 542 w 2257"/>
                <a:gd name="T77" fmla="*/ 3633 h 5750"/>
                <a:gd name="T78" fmla="*/ 578 w 2257"/>
                <a:gd name="T79" fmla="*/ 3661 h 5750"/>
                <a:gd name="T80" fmla="*/ 596 w 2257"/>
                <a:gd name="T81" fmla="*/ 3633 h 5750"/>
                <a:gd name="T82" fmla="*/ 589 w 2257"/>
                <a:gd name="T83" fmla="*/ 3538 h 5750"/>
                <a:gd name="T84" fmla="*/ 560 w 2257"/>
                <a:gd name="T85" fmla="*/ 3511 h 5750"/>
                <a:gd name="T86" fmla="*/ 499 w 2257"/>
                <a:gd name="T87" fmla="*/ 3487 h 5750"/>
                <a:gd name="T88" fmla="*/ 381 w 2257"/>
                <a:gd name="T89" fmla="*/ 3319 h 5750"/>
                <a:gd name="T90" fmla="*/ 311 w 2257"/>
                <a:gd name="T91" fmla="*/ 3124 h 5750"/>
                <a:gd name="T92" fmla="*/ 264 w 2257"/>
                <a:gd name="T93" fmla="*/ 2987 h 5750"/>
                <a:gd name="T94" fmla="*/ 203 w 2257"/>
                <a:gd name="T95" fmla="*/ 2818 h 5750"/>
                <a:gd name="T96" fmla="*/ 186 w 2257"/>
                <a:gd name="T97" fmla="*/ 2690 h 5750"/>
                <a:gd name="T98" fmla="*/ 101 w 2257"/>
                <a:gd name="T99" fmla="*/ 2466 h 5750"/>
                <a:gd name="T100" fmla="*/ 50 w 2257"/>
                <a:gd name="T101" fmla="*/ 2229 h 5750"/>
                <a:gd name="T102" fmla="*/ 8 w 2257"/>
                <a:gd name="T103" fmla="*/ 1770 h 5750"/>
                <a:gd name="T104" fmla="*/ 4 w 2257"/>
                <a:gd name="T105" fmla="*/ 1400 h 5750"/>
                <a:gd name="T106" fmla="*/ 32 w 2257"/>
                <a:gd name="T107" fmla="*/ 1091 h 5750"/>
                <a:gd name="T108" fmla="*/ 88 w 2257"/>
                <a:gd name="T109" fmla="*/ 793 h 5750"/>
                <a:gd name="T110" fmla="*/ 169 w 2257"/>
                <a:gd name="T111" fmla="*/ 504 h 5750"/>
                <a:gd name="T112" fmla="*/ 293 w 2257"/>
                <a:gd name="T113" fmla="*/ 217 h 5750"/>
                <a:gd name="T114" fmla="*/ 389 w 2257"/>
                <a:gd name="T115" fmla="*/ 132 h 5750"/>
                <a:gd name="T116" fmla="*/ 484 w 2257"/>
                <a:gd name="T117" fmla="*/ 69 h 5750"/>
                <a:gd name="T118" fmla="*/ 581 w 2257"/>
                <a:gd name="T119" fmla="*/ 6 h 5750"/>
                <a:gd name="T120" fmla="*/ 661 w 2257"/>
                <a:gd name="T121" fmla="*/ 17 h 5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7" h="5750">
                  <a:moveTo>
                    <a:pt x="691" y="50"/>
                  </a:moveTo>
                  <a:lnTo>
                    <a:pt x="695" y="134"/>
                  </a:lnTo>
                  <a:lnTo>
                    <a:pt x="698" y="221"/>
                  </a:lnTo>
                  <a:lnTo>
                    <a:pt x="700" y="309"/>
                  </a:lnTo>
                  <a:lnTo>
                    <a:pt x="701" y="399"/>
                  </a:lnTo>
                  <a:lnTo>
                    <a:pt x="702" y="490"/>
                  </a:lnTo>
                  <a:lnTo>
                    <a:pt x="703" y="583"/>
                  </a:lnTo>
                  <a:lnTo>
                    <a:pt x="704" y="675"/>
                  </a:lnTo>
                  <a:lnTo>
                    <a:pt x="706" y="769"/>
                  </a:lnTo>
                  <a:lnTo>
                    <a:pt x="710" y="863"/>
                  </a:lnTo>
                  <a:lnTo>
                    <a:pt x="715" y="956"/>
                  </a:lnTo>
                  <a:lnTo>
                    <a:pt x="718" y="1002"/>
                  </a:lnTo>
                  <a:lnTo>
                    <a:pt x="721" y="1048"/>
                  </a:lnTo>
                  <a:lnTo>
                    <a:pt x="725" y="1095"/>
                  </a:lnTo>
                  <a:lnTo>
                    <a:pt x="730" y="1140"/>
                  </a:lnTo>
                  <a:lnTo>
                    <a:pt x="736" y="1185"/>
                  </a:lnTo>
                  <a:lnTo>
                    <a:pt x="742" y="1231"/>
                  </a:lnTo>
                  <a:lnTo>
                    <a:pt x="749" y="1275"/>
                  </a:lnTo>
                  <a:lnTo>
                    <a:pt x="756" y="1318"/>
                  </a:lnTo>
                  <a:lnTo>
                    <a:pt x="765" y="1363"/>
                  </a:lnTo>
                  <a:lnTo>
                    <a:pt x="774" y="1405"/>
                  </a:lnTo>
                  <a:lnTo>
                    <a:pt x="785" y="1448"/>
                  </a:lnTo>
                  <a:lnTo>
                    <a:pt x="797" y="1490"/>
                  </a:lnTo>
                  <a:lnTo>
                    <a:pt x="816" y="1526"/>
                  </a:lnTo>
                  <a:lnTo>
                    <a:pt x="833" y="1562"/>
                  </a:lnTo>
                  <a:lnTo>
                    <a:pt x="850" y="1599"/>
                  </a:lnTo>
                  <a:lnTo>
                    <a:pt x="867" y="1636"/>
                  </a:lnTo>
                  <a:lnTo>
                    <a:pt x="899" y="1712"/>
                  </a:lnTo>
                  <a:lnTo>
                    <a:pt x="933" y="1786"/>
                  </a:lnTo>
                  <a:lnTo>
                    <a:pt x="950" y="1823"/>
                  </a:lnTo>
                  <a:lnTo>
                    <a:pt x="968" y="1860"/>
                  </a:lnTo>
                  <a:lnTo>
                    <a:pt x="987" y="1896"/>
                  </a:lnTo>
                  <a:lnTo>
                    <a:pt x="1007" y="1931"/>
                  </a:lnTo>
                  <a:lnTo>
                    <a:pt x="1018" y="1948"/>
                  </a:lnTo>
                  <a:lnTo>
                    <a:pt x="1029" y="1966"/>
                  </a:lnTo>
                  <a:lnTo>
                    <a:pt x="1041" y="1982"/>
                  </a:lnTo>
                  <a:lnTo>
                    <a:pt x="1054" y="1999"/>
                  </a:lnTo>
                  <a:lnTo>
                    <a:pt x="1067" y="2015"/>
                  </a:lnTo>
                  <a:lnTo>
                    <a:pt x="1080" y="2031"/>
                  </a:lnTo>
                  <a:lnTo>
                    <a:pt x="1094" y="2046"/>
                  </a:lnTo>
                  <a:lnTo>
                    <a:pt x="1108" y="2061"/>
                  </a:lnTo>
                  <a:lnTo>
                    <a:pt x="1105" y="2091"/>
                  </a:lnTo>
                  <a:lnTo>
                    <a:pt x="1104" y="2121"/>
                  </a:lnTo>
                  <a:lnTo>
                    <a:pt x="1103" y="2150"/>
                  </a:lnTo>
                  <a:lnTo>
                    <a:pt x="1104" y="2179"/>
                  </a:lnTo>
                  <a:lnTo>
                    <a:pt x="1105" y="2209"/>
                  </a:lnTo>
                  <a:lnTo>
                    <a:pt x="1107" y="2239"/>
                  </a:lnTo>
                  <a:lnTo>
                    <a:pt x="1110" y="2268"/>
                  </a:lnTo>
                  <a:lnTo>
                    <a:pt x="1114" y="2297"/>
                  </a:lnTo>
                  <a:lnTo>
                    <a:pt x="1119" y="2327"/>
                  </a:lnTo>
                  <a:lnTo>
                    <a:pt x="1125" y="2357"/>
                  </a:lnTo>
                  <a:lnTo>
                    <a:pt x="1131" y="2386"/>
                  </a:lnTo>
                  <a:lnTo>
                    <a:pt x="1138" y="2415"/>
                  </a:lnTo>
                  <a:lnTo>
                    <a:pt x="1146" y="2444"/>
                  </a:lnTo>
                  <a:lnTo>
                    <a:pt x="1155" y="2474"/>
                  </a:lnTo>
                  <a:lnTo>
                    <a:pt x="1164" y="2503"/>
                  </a:lnTo>
                  <a:lnTo>
                    <a:pt x="1175" y="2531"/>
                  </a:lnTo>
                  <a:lnTo>
                    <a:pt x="1186" y="2560"/>
                  </a:lnTo>
                  <a:lnTo>
                    <a:pt x="1197" y="2589"/>
                  </a:lnTo>
                  <a:lnTo>
                    <a:pt x="1209" y="2617"/>
                  </a:lnTo>
                  <a:lnTo>
                    <a:pt x="1221" y="2645"/>
                  </a:lnTo>
                  <a:lnTo>
                    <a:pt x="1235" y="2672"/>
                  </a:lnTo>
                  <a:lnTo>
                    <a:pt x="1248" y="2699"/>
                  </a:lnTo>
                  <a:lnTo>
                    <a:pt x="1262" y="2727"/>
                  </a:lnTo>
                  <a:lnTo>
                    <a:pt x="1277" y="2754"/>
                  </a:lnTo>
                  <a:lnTo>
                    <a:pt x="1292" y="2780"/>
                  </a:lnTo>
                  <a:lnTo>
                    <a:pt x="1309" y="2806"/>
                  </a:lnTo>
                  <a:lnTo>
                    <a:pt x="1325" y="2832"/>
                  </a:lnTo>
                  <a:lnTo>
                    <a:pt x="1342" y="2858"/>
                  </a:lnTo>
                  <a:lnTo>
                    <a:pt x="1359" y="2882"/>
                  </a:lnTo>
                  <a:lnTo>
                    <a:pt x="1376" y="2907"/>
                  </a:lnTo>
                  <a:lnTo>
                    <a:pt x="1394" y="2931"/>
                  </a:lnTo>
                  <a:lnTo>
                    <a:pt x="1412" y="2954"/>
                  </a:lnTo>
                  <a:lnTo>
                    <a:pt x="1440" y="2973"/>
                  </a:lnTo>
                  <a:lnTo>
                    <a:pt x="1437" y="3001"/>
                  </a:lnTo>
                  <a:lnTo>
                    <a:pt x="1434" y="3029"/>
                  </a:lnTo>
                  <a:lnTo>
                    <a:pt x="1433" y="3056"/>
                  </a:lnTo>
                  <a:lnTo>
                    <a:pt x="1432" y="3083"/>
                  </a:lnTo>
                  <a:lnTo>
                    <a:pt x="1432" y="3111"/>
                  </a:lnTo>
                  <a:lnTo>
                    <a:pt x="1434" y="3138"/>
                  </a:lnTo>
                  <a:lnTo>
                    <a:pt x="1436" y="3164"/>
                  </a:lnTo>
                  <a:lnTo>
                    <a:pt x="1439" y="3190"/>
                  </a:lnTo>
                  <a:lnTo>
                    <a:pt x="1443" y="3218"/>
                  </a:lnTo>
                  <a:lnTo>
                    <a:pt x="1448" y="3244"/>
                  </a:lnTo>
                  <a:lnTo>
                    <a:pt x="1453" y="3269"/>
                  </a:lnTo>
                  <a:lnTo>
                    <a:pt x="1459" y="3295"/>
                  </a:lnTo>
                  <a:lnTo>
                    <a:pt x="1466" y="3321"/>
                  </a:lnTo>
                  <a:lnTo>
                    <a:pt x="1473" y="3347"/>
                  </a:lnTo>
                  <a:lnTo>
                    <a:pt x="1480" y="3372"/>
                  </a:lnTo>
                  <a:lnTo>
                    <a:pt x="1488" y="3397"/>
                  </a:lnTo>
                  <a:lnTo>
                    <a:pt x="1506" y="3447"/>
                  </a:lnTo>
                  <a:lnTo>
                    <a:pt x="1524" y="3498"/>
                  </a:lnTo>
                  <a:lnTo>
                    <a:pt x="1543" y="3547"/>
                  </a:lnTo>
                  <a:lnTo>
                    <a:pt x="1564" y="3597"/>
                  </a:lnTo>
                  <a:lnTo>
                    <a:pt x="1584" y="3646"/>
                  </a:lnTo>
                  <a:lnTo>
                    <a:pt x="1604" y="3695"/>
                  </a:lnTo>
                  <a:lnTo>
                    <a:pt x="1623" y="3745"/>
                  </a:lnTo>
                  <a:lnTo>
                    <a:pt x="1640" y="3794"/>
                  </a:lnTo>
                  <a:lnTo>
                    <a:pt x="1657" y="3838"/>
                  </a:lnTo>
                  <a:lnTo>
                    <a:pt x="1674" y="3882"/>
                  </a:lnTo>
                  <a:lnTo>
                    <a:pt x="1694" y="3925"/>
                  </a:lnTo>
                  <a:lnTo>
                    <a:pt x="1713" y="3969"/>
                  </a:lnTo>
                  <a:lnTo>
                    <a:pt x="1753" y="4054"/>
                  </a:lnTo>
                  <a:lnTo>
                    <a:pt x="1795" y="4139"/>
                  </a:lnTo>
                  <a:lnTo>
                    <a:pt x="1838" y="4224"/>
                  </a:lnTo>
                  <a:lnTo>
                    <a:pt x="1878" y="4309"/>
                  </a:lnTo>
                  <a:lnTo>
                    <a:pt x="1898" y="4353"/>
                  </a:lnTo>
                  <a:lnTo>
                    <a:pt x="1917" y="4396"/>
                  </a:lnTo>
                  <a:lnTo>
                    <a:pt x="1935" y="4439"/>
                  </a:lnTo>
                  <a:lnTo>
                    <a:pt x="1952" y="4484"/>
                  </a:lnTo>
                  <a:lnTo>
                    <a:pt x="1969" y="4535"/>
                  </a:lnTo>
                  <a:lnTo>
                    <a:pt x="1986" y="4585"/>
                  </a:lnTo>
                  <a:lnTo>
                    <a:pt x="2003" y="4636"/>
                  </a:lnTo>
                  <a:lnTo>
                    <a:pt x="2020" y="4686"/>
                  </a:lnTo>
                  <a:lnTo>
                    <a:pt x="2038" y="4738"/>
                  </a:lnTo>
                  <a:lnTo>
                    <a:pt x="2056" y="4787"/>
                  </a:lnTo>
                  <a:lnTo>
                    <a:pt x="2076" y="4837"/>
                  </a:lnTo>
                  <a:lnTo>
                    <a:pt x="2094" y="4888"/>
                  </a:lnTo>
                  <a:lnTo>
                    <a:pt x="2113" y="4938"/>
                  </a:lnTo>
                  <a:lnTo>
                    <a:pt x="2132" y="4989"/>
                  </a:lnTo>
                  <a:lnTo>
                    <a:pt x="2152" y="5038"/>
                  </a:lnTo>
                  <a:lnTo>
                    <a:pt x="2171" y="5088"/>
                  </a:lnTo>
                  <a:lnTo>
                    <a:pt x="2192" y="5139"/>
                  </a:lnTo>
                  <a:lnTo>
                    <a:pt x="2212" y="5188"/>
                  </a:lnTo>
                  <a:lnTo>
                    <a:pt x="2232" y="5239"/>
                  </a:lnTo>
                  <a:lnTo>
                    <a:pt x="2252" y="5289"/>
                  </a:lnTo>
                  <a:lnTo>
                    <a:pt x="2254" y="5298"/>
                  </a:lnTo>
                  <a:lnTo>
                    <a:pt x="2256" y="5307"/>
                  </a:lnTo>
                  <a:lnTo>
                    <a:pt x="2257" y="5316"/>
                  </a:lnTo>
                  <a:lnTo>
                    <a:pt x="2257" y="5325"/>
                  </a:lnTo>
                  <a:lnTo>
                    <a:pt x="2257" y="5334"/>
                  </a:lnTo>
                  <a:lnTo>
                    <a:pt x="2256" y="5343"/>
                  </a:lnTo>
                  <a:lnTo>
                    <a:pt x="2254" y="5351"/>
                  </a:lnTo>
                  <a:lnTo>
                    <a:pt x="2253" y="5361"/>
                  </a:lnTo>
                  <a:lnTo>
                    <a:pt x="2247" y="5378"/>
                  </a:lnTo>
                  <a:lnTo>
                    <a:pt x="2241" y="5396"/>
                  </a:lnTo>
                  <a:lnTo>
                    <a:pt x="2233" y="5413"/>
                  </a:lnTo>
                  <a:lnTo>
                    <a:pt x="2225" y="5430"/>
                  </a:lnTo>
                  <a:lnTo>
                    <a:pt x="2207" y="5465"/>
                  </a:lnTo>
                  <a:lnTo>
                    <a:pt x="2191" y="5501"/>
                  </a:lnTo>
                  <a:lnTo>
                    <a:pt x="2184" y="5520"/>
                  </a:lnTo>
                  <a:lnTo>
                    <a:pt x="2178" y="5538"/>
                  </a:lnTo>
                  <a:lnTo>
                    <a:pt x="2176" y="5548"/>
                  </a:lnTo>
                  <a:lnTo>
                    <a:pt x="2175" y="5557"/>
                  </a:lnTo>
                  <a:lnTo>
                    <a:pt x="2174" y="5567"/>
                  </a:lnTo>
                  <a:lnTo>
                    <a:pt x="2173" y="5577"/>
                  </a:lnTo>
                  <a:lnTo>
                    <a:pt x="2171" y="5589"/>
                  </a:lnTo>
                  <a:lnTo>
                    <a:pt x="2169" y="5600"/>
                  </a:lnTo>
                  <a:lnTo>
                    <a:pt x="2168" y="5612"/>
                  </a:lnTo>
                  <a:lnTo>
                    <a:pt x="2167" y="5623"/>
                  </a:lnTo>
                  <a:lnTo>
                    <a:pt x="2168" y="5644"/>
                  </a:lnTo>
                  <a:lnTo>
                    <a:pt x="2169" y="5664"/>
                  </a:lnTo>
                  <a:lnTo>
                    <a:pt x="2172" y="5685"/>
                  </a:lnTo>
                  <a:lnTo>
                    <a:pt x="2176" y="5705"/>
                  </a:lnTo>
                  <a:lnTo>
                    <a:pt x="2180" y="5727"/>
                  </a:lnTo>
                  <a:lnTo>
                    <a:pt x="2184" y="5750"/>
                  </a:lnTo>
                  <a:lnTo>
                    <a:pt x="2145" y="5747"/>
                  </a:lnTo>
                  <a:lnTo>
                    <a:pt x="2105" y="5742"/>
                  </a:lnTo>
                  <a:lnTo>
                    <a:pt x="2066" y="5737"/>
                  </a:lnTo>
                  <a:lnTo>
                    <a:pt x="2026" y="5730"/>
                  </a:lnTo>
                  <a:lnTo>
                    <a:pt x="1988" y="5724"/>
                  </a:lnTo>
                  <a:lnTo>
                    <a:pt x="1949" y="5716"/>
                  </a:lnTo>
                  <a:lnTo>
                    <a:pt x="1910" y="5709"/>
                  </a:lnTo>
                  <a:lnTo>
                    <a:pt x="1872" y="5701"/>
                  </a:lnTo>
                  <a:lnTo>
                    <a:pt x="1796" y="5683"/>
                  </a:lnTo>
                  <a:lnTo>
                    <a:pt x="1722" y="5664"/>
                  </a:lnTo>
                  <a:lnTo>
                    <a:pt x="1647" y="5643"/>
                  </a:lnTo>
                  <a:lnTo>
                    <a:pt x="1574" y="5621"/>
                  </a:lnTo>
                  <a:lnTo>
                    <a:pt x="1561" y="5624"/>
                  </a:lnTo>
                  <a:lnTo>
                    <a:pt x="1547" y="5627"/>
                  </a:lnTo>
                  <a:lnTo>
                    <a:pt x="1534" y="5631"/>
                  </a:lnTo>
                  <a:lnTo>
                    <a:pt x="1521" y="5635"/>
                  </a:lnTo>
                  <a:lnTo>
                    <a:pt x="1496" y="5646"/>
                  </a:lnTo>
                  <a:lnTo>
                    <a:pt x="1471" y="5657"/>
                  </a:lnTo>
                  <a:lnTo>
                    <a:pt x="1420" y="5683"/>
                  </a:lnTo>
                  <a:lnTo>
                    <a:pt x="1370" y="5708"/>
                  </a:lnTo>
                  <a:lnTo>
                    <a:pt x="1345" y="5719"/>
                  </a:lnTo>
                  <a:lnTo>
                    <a:pt x="1320" y="5727"/>
                  </a:lnTo>
                  <a:lnTo>
                    <a:pt x="1308" y="5732"/>
                  </a:lnTo>
                  <a:lnTo>
                    <a:pt x="1294" y="5735"/>
                  </a:lnTo>
                  <a:lnTo>
                    <a:pt x="1281" y="5737"/>
                  </a:lnTo>
                  <a:lnTo>
                    <a:pt x="1269" y="5738"/>
                  </a:lnTo>
                  <a:lnTo>
                    <a:pt x="1256" y="5739"/>
                  </a:lnTo>
                  <a:lnTo>
                    <a:pt x="1243" y="5738"/>
                  </a:lnTo>
                  <a:lnTo>
                    <a:pt x="1230" y="5737"/>
                  </a:lnTo>
                  <a:lnTo>
                    <a:pt x="1217" y="5734"/>
                  </a:lnTo>
                  <a:lnTo>
                    <a:pt x="1204" y="5729"/>
                  </a:lnTo>
                  <a:lnTo>
                    <a:pt x="1191" y="5724"/>
                  </a:lnTo>
                  <a:lnTo>
                    <a:pt x="1177" y="5718"/>
                  </a:lnTo>
                  <a:lnTo>
                    <a:pt x="1163" y="5710"/>
                  </a:lnTo>
                  <a:lnTo>
                    <a:pt x="1158" y="5687"/>
                  </a:lnTo>
                  <a:lnTo>
                    <a:pt x="1152" y="5661"/>
                  </a:lnTo>
                  <a:lnTo>
                    <a:pt x="1152" y="5648"/>
                  </a:lnTo>
                  <a:lnTo>
                    <a:pt x="1152" y="5635"/>
                  </a:lnTo>
                  <a:lnTo>
                    <a:pt x="1154" y="5628"/>
                  </a:lnTo>
                  <a:lnTo>
                    <a:pt x="1156" y="5622"/>
                  </a:lnTo>
                  <a:lnTo>
                    <a:pt x="1159" y="5616"/>
                  </a:lnTo>
                  <a:lnTo>
                    <a:pt x="1163" y="5610"/>
                  </a:lnTo>
                  <a:lnTo>
                    <a:pt x="1172" y="5599"/>
                  </a:lnTo>
                  <a:lnTo>
                    <a:pt x="1182" y="5589"/>
                  </a:lnTo>
                  <a:lnTo>
                    <a:pt x="1185" y="5583"/>
                  </a:lnTo>
                  <a:lnTo>
                    <a:pt x="1186" y="5577"/>
                  </a:lnTo>
                  <a:lnTo>
                    <a:pt x="1185" y="5574"/>
                  </a:lnTo>
                  <a:lnTo>
                    <a:pt x="1184" y="5571"/>
                  </a:lnTo>
                  <a:lnTo>
                    <a:pt x="1182" y="5568"/>
                  </a:lnTo>
                  <a:lnTo>
                    <a:pt x="1180" y="5565"/>
                  </a:lnTo>
                  <a:lnTo>
                    <a:pt x="1177" y="5559"/>
                  </a:lnTo>
                  <a:lnTo>
                    <a:pt x="1171" y="5553"/>
                  </a:lnTo>
                  <a:lnTo>
                    <a:pt x="1168" y="5551"/>
                  </a:lnTo>
                  <a:lnTo>
                    <a:pt x="1164" y="5549"/>
                  </a:lnTo>
                  <a:lnTo>
                    <a:pt x="1160" y="5548"/>
                  </a:lnTo>
                  <a:lnTo>
                    <a:pt x="1156" y="5549"/>
                  </a:lnTo>
                  <a:lnTo>
                    <a:pt x="1140" y="5549"/>
                  </a:lnTo>
                  <a:lnTo>
                    <a:pt x="1131" y="5527"/>
                  </a:lnTo>
                  <a:lnTo>
                    <a:pt x="1122" y="5504"/>
                  </a:lnTo>
                  <a:lnTo>
                    <a:pt x="1114" y="5481"/>
                  </a:lnTo>
                  <a:lnTo>
                    <a:pt x="1107" y="5457"/>
                  </a:lnTo>
                  <a:lnTo>
                    <a:pt x="1093" y="5412"/>
                  </a:lnTo>
                  <a:lnTo>
                    <a:pt x="1081" y="5367"/>
                  </a:lnTo>
                  <a:lnTo>
                    <a:pt x="1071" y="5320"/>
                  </a:lnTo>
                  <a:lnTo>
                    <a:pt x="1063" y="5274"/>
                  </a:lnTo>
                  <a:lnTo>
                    <a:pt x="1056" y="5228"/>
                  </a:lnTo>
                  <a:lnTo>
                    <a:pt x="1050" y="5181"/>
                  </a:lnTo>
                  <a:lnTo>
                    <a:pt x="1045" y="5135"/>
                  </a:lnTo>
                  <a:lnTo>
                    <a:pt x="1041" y="5087"/>
                  </a:lnTo>
                  <a:lnTo>
                    <a:pt x="1039" y="5040"/>
                  </a:lnTo>
                  <a:lnTo>
                    <a:pt x="1037" y="4992"/>
                  </a:lnTo>
                  <a:lnTo>
                    <a:pt x="1036" y="4942"/>
                  </a:lnTo>
                  <a:lnTo>
                    <a:pt x="1035" y="4894"/>
                  </a:lnTo>
                  <a:lnTo>
                    <a:pt x="1034" y="4843"/>
                  </a:lnTo>
                  <a:lnTo>
                    <a:pt x="1034" y="4793"/>
                  </a:lnTo>
                  <a:lnTo>
                    <a:pt x="1028" y="4768"/>
                  </a:lnTo>
                  <a:lnTo>
                    <a:pt x="1021" y="4743"/>
                  </a:lnTo>
                  <a:lnTo>
                    <a:pt x="1013" y="4718"/>
                  </a:lnTo>
                  <a:lnTo>
                    <a:pt x="1004" y="4694"/>
                  </a:lnTo>
                  <a:lnTo>
                    <a:pt x="985" y="4645"/>
                  </a:lnTo>
                  <a:lnTo>
                    <a:pt x="964" y="4595"/>
                  </a:lnTo>
                  <a:lnTo>
                    <a:pt x="942" y="4546"/>
                  </a:lnTo>
                  <a:lnTo>
                    <a:pt x="923" y="4497"/>
                  </a:lnTo>
                  <a:lnTo>
                    <a:pt x="913" y="4472"/>
                  </a:lnTo>
                  <a:lnTo>
                    <a:pt x="904" y="4446"/>
                  </a:lnTo>
                  <a:lnTo>
                    <a:pt x="897" y="4420"/>
                  </a:lnTo>
                  <a:lnTo>
                    <a:pt x="891" y="4394"/>
                  </a:lnTo>
                  <a:lnTo>
                    <a:pt x="854" y="4352"/>
                  </a:lnTo>
                  <a:lnTo>
                    <a:pt x="819" y="4308"/>
                  </a:lnTo>
                  <a:lnTo>
                    <a:pt x="784" y="4265"/>
                  </a:lnTo>
                  <a:lnTo>
                    <a:pt x="752" y="4220"/>
                  </a:lnTo>
                  <a:lnTo>
                    <a:pt x="721" y="4175"/>
                  </a:lnTo>
                  <a:lnTo>
                    <a:pt x="692" y="4129"/>
                  </a:lnTo>
                  <a:lnTo>
                    <a:pt x="664" y="4082"/>
                  </a:lnTo>
                  <a:lnTo>
                    <a:pt x="637" y="4036"/>
                  </a:lnTo>
                  <a:lnTo>
                    <a:pt x="612" y="3989"/>
                  </a:lnTo>
                  <a:lnTo>
                    <a:pt x="589" y="3941"/>
                  </a:lnTo>
                  <a:lnTo>
                    <a:pt x="566" y="3893"/>
                  </a:lnTo>
                  <a:lnTo>
                    <a:pt x="545" y="3845"/>
                  </a:lnTo>
                  <a:lnTo>
                    <a:pt x="524" y="3796"/>
                  </a:lnTo>
                  <a:lnTo>
                    <a:pt x="504" y="3747"/>
                  </a:lnTo>
                  <a:lnTo>
                    <a:pt x="486" y="3698"/>
                  </a:lnTo>
                  <a:lnTo>
                    <a:pt x="469" y="3649"/>
                  </a:lnTo>
                  <a:lnTo>
                    <a:pt x="469" y="3533"/>
                  </a:lnTo>
                  <a:lnTo>
                    <a:pt x="485" y="3543"/>
                  </a:lnTo>
                  <a:lnTo>
                    <a:pt x="500" y="3553"/>
                  </a:lnTo>
                  <a:lnTo>
                    <a:pt x="507" y="3559"/>
                  </a:lnTo>
                  <a:lnTo>
                    <a:pt x="513" y="3564"/>
                  </a:lnTo>
                  <a:lnTo>
                    <a:pt x="519" y="3569"/>
                  </a:lnTo>
                  <a:lnTo>
                    <a:pt x="524" y="3575"/>
                  </a:lnTo>
                  <a:lnTo>
                    <a:pt x="529" y="3582"/>
                  </a:lnTo>
                  <a:lnTo>
                    <a:pt x="533" y="3590"/>
                  </a:lnTo>
                  <a:lnTo>
                    <a:pt x="536" y="3597"/>
                  </a:lnTo>
                  <a:lnTo>
                    <a:pt x="538" y="3605"/>
                  </a:lnTo>
                  <a:lnTo>
                    <a:pt x="541" y="3613"/>
                  </a:lnTo>
                  <a:lnTo>
                    <a:pt x="542" y="3623"/>
                  </a:lnTo>
                  <a:lnTo>
                    <a:pt x="542" y="3633"/>
                  </a:lnTo>
                  <a:lnTo>
                    <a:pt x="541" y="3644"/>
                  </a:lnTo>
                  <a:lnTo>
                    <a:pt x="546" y="3649"/>
                  </a:lnTo>
                  <a:lnTo>
                    <a:pt x="552" y="3653"/>
                  </a:lnTo>
                  <a:lnTo>
                    <a:pt x="558" y="3656"/>
                  </a:lnTo>
                  <a:lnTo>
                    <a:pt x="564" y="3659"/>
                  </a:lnTo>
                  <a:lnTo>
                    <a:pt x="571" y="3661"/>
                  </a:lnTo>
                  <a:lnTo>
                    <a:pt x="578" y="3661"/>
                  </a:lnTo>
                  <a:lnTo>
                    <a:pt x="581" y="3661"/>
                  </a:lnTo>
                  <a:lnTo>
                    <a:pt x="584" y="3660"/>
                  </a:lnTo>
                  <a:lnTo>
                    <a:pt x="588" y="3658"/>
                  </a:lnTo>
                  <a:lnTo>
                    <a:pt x="591" y="3656"/>
                  </a:lnTo>
                  <a:lnTo>
                    <a:pt x="594" y="3649"/>
                  </a:lnTo>
                  <a:lnTo>
                    <a:pt x="596" y="3641"/>
                  </a:lnTo>
                  <a:lnTo>
                    <a:pt x="596" y="3633"/>
                  </a:lnTo>
                  <a:lnTo>
                    <a:pt x="597" y="3625"/>
                  </a:lnTo>
                  <a:lnTo>
                    <a:pt x="596" y="3608"/>
                  </a:lnTo>
                  <a:lnTo>
                    <a:pt x="594" y="3591"/>
                  </a:lnTo>
                  <a:lnTo>
                    <a:pt x="591" y="3572"/>
                  </a:lnTo>
                  <a:lnTo>
                    <a:pt x="590" y="3555"/>
                  </a:lnTo>
                  <a:lnTo>
                    <a:pt x="589" y="3546"/>
                  </a:lnTo>
                  <a:lnTo>
                    <a:pt x="589" y="3538"/>
                  </a:lnTo>
                  <a:lnTo>
                    <a:pt x="590" y="3530"/>
                  </a:lnTo>
                  <a:lnTo>
                    <a:pt x="591" y="3522"/>
                  </a:lnTo>
                  <a:lnTo>
                    <a:pt x="586" y="3517"/>
                  </a:lnTo>
                  <a:lnTo>
                    <a:pt x="581" y="3514"/>
                  </a:lnTo>
                  <a:lnTo>
                    <a:pt x="574" y="3512"/>
                  </a:lnTo>
                  <a:lnTo>
                    <a:pt x="567" y="3511"/>
                  </a:lnTo>
                  <a:lnTo>
                    <a:pt x="560" y="3511"/>
                  </a:lnTo>
                  <a:lnTo>
                    <a:pt x="553" y="3512"/>
                  </a:lnTo>
                  <a:lnTo>
                    <a:pt x="547" y="3514"/>
                  </a:lnTo>
                  <a:lnTo>
                    <a:pt x="541" y="3517"/>
                  </a:lnTo>
                  <a:lnTo>
                    <a:pt x="529" y="3510"/>
                  </a:lnTo>
                  <a:lnTo>
                    <a:pt x="519" y="3503"/>
                  </a:lnTo>
                  <a:lnTo>
                    <a:pt x="508" y="3495"/>
                  </a:lnTo>
                  <a:lnTo>
                    <a:pt x="499" y="3487"/>
                  </a:lnTo>
                  <a:lnTo>
                    <a:pt x="480" y="3469"/>
                  </a:lnTo>
                  <a:lnTo>
                    <a:pt x="463" y="3450"/>
                  </a:lnTo>
                  <a:lnTo>
                    <a:pt x="448" y="3430"/>
                  </a:lnTo>
                  <a:lnTo>
                    <a:pt x="433" y="3409"/>
                  </a:lnTo>
                  <a:lnTo>
                    <a:pt x="419" y="3388"/>
                  </a:lnTo>
                  <a:lnTo>
                    <a:pt x="405" y="3366"/>
                  </a:lnTo>
                  <a:lnTo>
                    <a:pt x="381" y="3319"/>
                  </a:lnTo>
                  <a:lnTo>
                    <a:pt x="358" y="3273"/>
                  </a:lnTo>
                  <a:lnTo>
                    <a:pt x="336" y="3228"/>
                  </a:lnTo>
                  <a:lnTo>
                    <a:pt x="312" y="3183"/>
                  </a:lnTo>
                  <a:lnTo>
                    <a:pt x="313" y="3168"/>
                  </a:lnTo>
                  <a:lnTo>
                    <a:pt x="313" y="3153"/>
                  </a:lnTo>
                  <a:lnTo>
                    <a:pt x="312" y="3139"/>
                  </a:lnTo>
                  <a:lnTo>
                    <a:pt x="311" y="3124"/>
                  </a:lnTo>
                  <a:lnTo>
                    <a:pt x="308" y="3110"/>
                  </a:lnTo>
                  <a:lnTo>
                    <a:pt x="305" y="3096"/>
                  </a:lnTo>
                  <a:lnTo>
                    <a:pt x="301" y="3082"/>
                  </a:lnTo>
                  <a:lnTo>
                    <a:pt x="297" y="3068"/>
                  </a:lnTo>
                  <a:lnTo>
                    <a:pt x="286" y="3041"/>
                  </a:lnTo>
                  <a:lnTo>
                    <a:pt x="275" y="3014"/>
                  </a:lnTo>
                  <a:lnTo>
                    <a:pt x="264" y="2987"/>
                  </a:lnTo>
                  <a:lnTo>
                    <a:pt x="251" y="2960"/>
                  </a:lnTo>
                  <a:lnTo>
                    <a:pt x="239" y="2932"/>
                  </a:lnTo>
                  <a:lnTo>
                    <a:pt x="228" y="2905"/>
                  </a:lnTo>
                  <a:lnTo>
                    <a:pt x="218" y="2877"/>
                  </a:lnTo>
                  <a:lnTo>
                    <a:pt x="209" y="2848"/>
                  </a:lnTo>
                  <a:lnTo>
                    <a:pt x="206" y="2832"/>
                  </a:lnTo>
                  <a:lnTo>
                    <a:pt x="203" y="2818"/>
                  </a:lnTo>
                  <a:lnTo>
                    <a:pt x="200" y="2802"/>
                  </a:lnTo>
                  <a:lnTo>
                    <a:pt x="199" y="2787"/>
                  </a:lnTo>
                  <a:lnTo>
                    <a:pt x="198" y="2771"/>
                  </a:lnTo>
                  <a:lnTo>
                    <a:pt x="198" y="2755"/>
                  </a:lnTo>
                  <a:lnTo>
                    <a:pt x="200" y="2739"/>
                  </a:lnTo>
                  <a:lnTo>
                    <a:pt x="202" y="2722"/>
                  </a:lnTo>
                  <a:lnTo>
                    <a:pt x="186" y="2690"/>
                  </a:lnTo>
                  <a:lnTo>
                    <a:pt x="172" y="2659"/>
                  </a:lnTo>
                  <a:lnTo>
                    <a:pt x="157" y="2628"/>
                  </a:lnTo>
                  <a:lnTo>
                    <a:pt x="144" y="2596"/>
                  </a:lnTo>
                  <a:lnTo>
                    <a:pt x="132" y="2563"/>
                  </a:lnTo>
                  <a:lnTo>
                    <a:pt x="121" y="2531"/>
                  </a:lnTo>
                  <a:lnTo>
                    <a:pt x="111" y="2499"/>
                  </a:lnTo>
                  <a:lnTo>
                    <a:pt x="101" y="2466"/>
                  </a:lnTo>
                  <a:lnTo>
                    <a:pt x="92" y="2432"/>
                  </a:lnTo>
                  <a:lnTo>
                    <a:pt x="84" y="2399"/>
                  </a:lnTo>
                  <a:lnTo>
                    <a:pt x="76" y="2366"/>
                  </a:lnTo>
                  <a:lnTo>
                    <a:pt x="69" y="2332"/>
                  </a:lnTo>
                  <a:lnTo>
                    <a:pt x="62" y="2297"/>
                  </a:lnTo>
                  <a:lnTo>
                    <a:pt x="56" y="2263"/>
                  </a:lnTo>
                  <a:lnTo>
                    <a:pt x="50" y="2229"/>
                  </a:lnTo>
                  <a:lnTo>
                    <a:pt x="45" y="2193"/>
                  </a:lnTo>
                  <a:lnTo>
                    <a:pt x="36" y="2124"/>
                  </a:lnTo>
                  <a:lnTo>
                    <a:pt x="28" y="2054"/>
                  </a:lnTo>
                  <a:lnTo>
                    <a:pt x="22" y="1984"/>
                  </a:lnTo>
                  <a:lnTo>
                    <a:pt x="16" y="1912"/>
                  </a:lnTo>
                  <a:lnTo>
                    <a:pt x="12" y="1842"/>
                  </a:lnTo>
                  <a:lnTo>
                    <a:pt x="8" y="1770"/>
                  </a:lnTo>
                  <a:lnTo>
                    <a:pt x="4" y="1700"/>
                  </a:lnTo>
                  <a:lnTo>
                    <a:pt x="1" y="1628"/>
                  </a:lnTo>
                  <a:lnTo>
                    <a:pt x="0" y="1582"/>
                  </a:lnTo>
                  <a:lnTo>
                    <a:pt x="0" y="1536"/>
                  </a:lnTo>
                  <a:lnTo>
                    <a:pt x="1" y="1491"/>
                  </a:lnTo>
                  <a:lnTo>
                    <a:pt x="2" y="1445"/>
                  </a:lnTo>
                  <a:lnTo>
                    <a:pt x="4" y="1400"/>
                  </a:lnTo>
                  <a:lnTo>
                    <a:pt x="6" y="1355"/>
                  </a:lnTo>
                  <a:lnTo>
                    <a:pt x="9" y="1310"/>
                  </a:lnTo>
                  <a:lnTo>
                    <a:pt x="13" y="1266"/>
                  </a:lnTo>
                  <a:lnTo>
                    <a:pt x="17" y="1222"/>
                  </a:lnTo>
                  <a:lnTo>
                    <a:pt x="21" y="1178"/>
                  </a:lnTo>
                  <a:lnTo>
                    <a:pt x="26" y="1135"/>
                  </a:lnTo>
                  <a:lnTo>
                    <a:pt x="32" y="1091"/>
                  </a:lnTo>
                  <a:lnTo>
                    <a:pt x="39" y="1048"/>
                  </a:lnTo>
                  <a:lnTo>
                    <a:pt x="46" y="1005"/>
                  </a:lnTo>
                  <a:lnTo>
                    <a:pt x="54" y="962"/>
                  </a:lnTo>
                  <a:lnTo>
                    <a:pt x="62" y="919"/>
                  </a:lnTo>
                  <a:lnTo>
                    <a:pt x="70" y="877"/>
                  </a:lnTo>
                  <a:lnTo>
                    <a:pt x="79" y="835"/>
                  </a:lnTo>
                  <a:lnTo>
                    <a:pt x="88" y="793"/>
                  </a:lnTo>
                  <a:lnTo>
                    <a:pt x="98" y="751"/>
                  </a:lnTo>
                  <a:lnTo>
                    <a:pt x="109" y="710"/>
                  </a:lnTo>
                  <a:lnTo>
                    <a:pt x="120" y="668"/>
                  </a:lnTo>
                  <a:lnTo>
                    <a:pt x="131" y="627"/>
                  </a:lnTo>
                  <a:lnTo>
                    <a:pt x="143" y="586"/>
                  </a:lnTo>
                  <a:lnTo>
                    <a:pt x="156" y="544"/>
                  </a:lnTo>
                  <a:lnTo>
                    <a:pt x="169" y="504"/>
                  </a:lnTo>
                  <a:lnTo>
                    <a:pt x="183" y="464"/>
                  </a:lnTo>
                  <a:lnTo>
                    <a:pt x="197" y="423"/>
                  </a:lnTo>
                  <a:lnTo>
                    <a:pt x="226" y="343"/>
                  </a:lnTo>
                  <a:lnTo>
                    <a:pt x="257" y="263"/>
                  </a:lnTo>
                  <a:lnTo>
                    <a:pt x="268" y="247"/>
                  </a:lnTo>
                  <a:lnTo>
                    <a:pt x="280" y="231"/>
                  </a:lnTo>
                  <a:lnTo>
                    <a:pt x="293" y="217"/>
                  </a:lnTo>
                  <a:lnTo>
                    <a:pt x="305" y="203"/>
                  </a:lnTo>
                  <a:lnTo>
                    <a:pt x="318" y="190"/>
                  </a:lnTo>
                  <a:lnTo>
                    <a:pt x="332" y="176"/>
                  </a:lnTo>
                  <a:lnTo>
                    <a:pt x="346" y="164"/>
                  </a:lnTo>
                  <a:lnTo>
                    <a:pt x="360" y="153"/>
                  </a:lnTo>
                  <a:lnTo>
                    <a:pt x="374" y="142"/>
                  </a:lnTo>
                  <a:lnTo>
                    <a:pt x="389" y="132"/>
                  </a:lnTo>
                  <a:lnTo>
                    <a:pt x="404" y="122"/>
                  </a:lnTo>
                  <a:lnTo>
                    <a:pt x="420" y="112"/>
                  </a:lnTo>
                  <a:lnTo>
                    <a:pt x="452" y="95"/>
                  </a:lnTo>
                  <a:lnTo>
                    <a:pt x="485" y="79"/>
                  </a:lnTo>
                  <a:lnTo>
                    <a:pt x="485" y="75"/>
                  </a:lnTo>
                  <a:lnTo>
                    <a:pt x="485" y="72"/>
                  </a:lnTo>
                  <a:lnTo>
                    <a:pt x="484" y="69"/>
                  </a:lnTo>
                  <a:lnTo>
                    <a:pt x="483" y="66"/>
                  </a:lnTo>
                  <a:lnTo>
                    <a:pt x="479" y="60"/>
                  </a:lnTo>
                  <a:lnTo>
                    <a:pt x="474" y="55"/>
                  </a:lnTo>
                  <a:lnTo>
                    <a:pt x="546" y="0"/>
                  </a:lnTo>
                  <a:lnTo>
                    <a:pt x="558" y="3"/>
                  </a:lnTo>
                  <a:lnTo>
                    <a:pt x="570" y="4"/>
                  </a:lnTo>
                  <a:lnTo>
                    <a:pt x="581" y="6"/>
                  </a:lnTo>
                  <a:lnTo>
                    <a:pt x="592" y="6"/>
                  </a:lnTo>
                  <a:lnTo>
                    <a:pt x="612" y="6"/>
                  </a:lnTo>
                  <a:lnTo>
                    <a:pt x="630" y="7"/>
                  </a:lnTo>
                  <a:lnTo>
                    <a:pt x="638" y="8"/>
                  </a:lnTo>
                  <a:lnTo>
                    <a:pt x="646" y="10"/>
                  </a:lnTo>
                  <a:lnTo>
                    <a:pt x="654" y="13"/>
                  </a:lnTo>
                  <a:lnTo>
                    <a:pt x="661" y="17"/>
                  </a:lnTo>
                  <a:lnTo>
                    <a:pt x="670" y="22"/>
                  </a:lnTo>
                  <a:lnTo>
                    <a:pt x="677" y="30"/>
                  </a:lnTo>
                  <a:lnTo>
                    <a:pt x="684" y="39"/>
                  </a:lnTo>
                  <a:lnTo>
                    <a:pt x="691" y="50"/>
                  </a:lnTo>
                  <a:close/>
                </a:path>
              </a:pathLst>
            </a:custGeom>
            <a:solidFill>
              <a:srgbClr val="756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1" name="Freeform 95"/>
            <p:cNvSpPr>
              <a:spLocks/>
            </p:cNvSpPr>
            <p:nvPr/>
          </p:nvSpPr>
          <p:spPr bwMode="auto">
            <a:xfrm>
              <a:off x="3103" y="2904"/>
              <a:ext cx="238" cy="89"/>
            </a:xfrm>
            <a:custGeom>
              <a:avLst/>
              <a:gdLst>
                <a:gd name="T0" fmla="*/ 1285 w 1626"/>
                <a:gd name="T1" fmla="*/ 177 h 544"/>
                <a:gd name="T2" fmla="*/ 1328 w 1626"/>
                <a:gd name="T3" fmla="*/ 165 h 544"/>
                <a:gd name="T4" fmla="*/ 1392 w 1626"/>
                <a:gd name="T5" fmla="*/ 144 h 544"/>
                <a:gd name="T6" fmla="*/ 1475 w 1626"/>
                <a:gd name="T7" fmla="*/ 111 h 544"/>
                <a:gd name="T8" fmla="*/ 1557 w 1626"/>
                <a:gd name="T9" fmla="*/ 74 h 544"/>
                <a:gd name="T10" fmla="*/ 1601 w 1626"/>
                <a:gd name="T11" fmla="*/ 62 h 544"/>
                <a:gd name="T12" fmla="*/ 1607 w 1626"/>
                <a:gd name="T13" fmla="*/ 78 h 544"/>
                <a:gd name="T14" fmla="*/ 1615 w 1626"/>
                <a:gd name="T15" fmla="*/ 106 h 544"/>
                <a:gd name="T16" fmla="*/ 1621 w 1626"/>
                <a:gd name="T17" fmla="*/ 146 h 544"/>
                <a:gd name="T18" fmla="*/ 1625 w 1626"/>
                <a:gd name="T19" fmla="*/ 187 h 544"/>
                <a:gd name="T20" fmla="*/ 1578 w 1626"/>
                <a:gd name="T21" fmla="*/ 240 h 544"/>
                <a:gd name="T22" fmla="*/ 1483 w 1626"/>
                <a:gd name="T23" fmla="*/ 304 h 544"/>
                <a:gd name="T24" fmla="*/ 1385 w 1626"/>
                <a:gd name="T25" fmla="*/ 363 h 544"/>
                <a:gd name="T26" fmla="*/ 1308 w 1626"/>
                <a:gd name="T27" fmla="*/ 402 h 544"/>
                <a:gd name="T28" fmla="*/ 1257 w 1626"/>
                <a:gd name="T29" fmla="*/ 426 h 544"/>
                <a:gd name="T30" fmla="*/ 1203 w 1626"/>
                <a:gd name="T31" fmla="*/ 449 h 544"/>
                <a:gd name="T32" fmla="*/ 1150 w 1626"/>
                <a:gd name="T33" fmla="*/ 469 h 544"/>
                <a:gd name="T34" fmla="*/ 1095 w 1626"/>
                <a:gd name="T35" fmla="*/ 486 h 544"/>
                <a:gd name="T36" fmla="*/ 1041 w 1626"/>
                <a:gd name="T37" fmla="*/ 502 h 544"/>
                <a:gd name="T38" fmla="*/ 984 w 1626"/>
                <a:gd name="T39" fmla="*/ 515 h 544"/>
                <a:gd name="T40" fmla="*/ 927 w 1626"/>
                <a:gd name="T41" fmla="*/ 526 h 544"/>
                <a:gd name="T42" fmla="*/ 870 w 1626"/>
                <a:gd name="T43" fmla="*/ 535 h 544"/>
                <a:gd name="T44" fmla="*/ 811 w 1626"/>
                <a:gd name="T45" fmla="*/ 542 h 544"/>
                <a:gd name="T46" fmla="*/ 731 w 1626"/>
                <a:gd name="T47" fmla="*/ 542 h 544"/>
                <a:gd name="T48" fmla="*/ 634 w 1626"/>
                <a:gd name="T49" fmla="*/ 535 h 544"/>
                <a:gd name="T50" fmla="*/ 536 w 1626"/>
                <a:gd name="T51" fmla="*/ 524 h 544"/>
                <a:gd name="T52" fmla="*/ 440 w 1626"/>
                <a:gd name="T53" fmla="*/ 508 h 544"/>
                <a:gd name="T54" fmla="*/ 346 w 1626"/>
                <a:gd name="T55" fmla="*/ 485 h 544"/>
                <a:gd name="T56" fmla="*/ 255 w 1626"/>
                <a:gd name="T57" fmla="*/ 457 h 544"/>
                <a:gd name="T58" fmla="*/ 188 w 1626"/>
                <a:gd name="T59" fmla="*/ 429 h 544"/>
                <a:gd name="T60" fmla="*/ 145 w 1626"/>
                <a:gd name="T61" fmla="*/ 409 h 544"/>
                <a:gd name="T62" fmla="*/ 102 w 1626"/>
                <a:gd name="T63" fmla="*/ 387 h 544"/>
                <a:gd name="T64" fmla="*/ 61 w 1626"/>
                <a:gd name="T65" fmla="*/ 363 h 544"/>
                <a:gd name="T66" fmla="*/ 30 w 1626"/>
                <a:gd name="T67" fmla="*/ 343 h 544"/>
                <a:gd name="T68" fmla="*/ 13 w 1626"/>
                <a:gd name="T69" fmla="*/ 327 h 544"/>
                <a:gd name="T70" fmla="*/ 4 w 1626"/>
                <a:gd name="T71" fmla="*/ 311 h 544"/>
                <a:gd name="T72" fmla="*/ 0 w 1626"/>
                <a:gd name="T73" fmla="*/ 293 h 544"/>
                <a:gd name="T74" fmla="*/ 0 w 1626"/>
                <a:gd name="T75" fmla="*/ 276 h 544"/>
                <a:gd name="T76" fmla="*/ 4 w 1626"/>
                <a:gd name="T77" fmla="*/ 258 h 544"/>
                <a:gd name="T78" fmla="*/ 13 w 1626"/>
                <a:gd name="T79" fmla="*/ 230 h 544"/>
                <a:gd name="T80" fmla="*/ 28 w 1626"/>
                <a:gd name="T81" fmla="*/ 195 h 544"/>
                <a:gd name="T82" fmla="*/ 48 w 1626"/>
                <a:gd name="T83" fmla="*/ 167 h 544"/>
                <a:gd name="T84" fmla="*/ 83 w 1626"/>
                <a:gd name="T85" fmla="*/ 132 h 544"/>
                <a:gd name="T86" fmla="*/ 119 w 1626"/>
                <a:gd name="T87" fmla="*/ 98 h 544"/>
                <a:gd name="T88" fmla="*/ 140 w 1626"/>
                <a:gd name="T89" fmla="*/ 74 h 544"/>
                <a:gd name="T90" fmla="*/ 158 w 1626"/>
                <a:gd name="T91" fmla="*/ 47 h 544"/>
                <a:gd name="T92" fmla="*/ 171 w 1626"/>
                <a:gd name="T93" fmla="*/ 17 h 544"/>
                <a:gd name="T94" fmla="*/ 200 w 1626"/>
                <a:gd name="T95" fmla="*/ 26 h 544"/>
                <a:gd name="T96" fmla="*/ 256 w 1626"/>
                <a:gd name="T97" fmla="*/ 75 h 544"/>
                <a:gd name="T98" fmla="*/ 314 w 1626"/>
                <a:gd name="T99" fmla="*/ 116 h 544"/>
                <a:gd name="T100" fmla="*/ 377 w 1626"/>
                <a:gd name="T101" fmla="*/ 151 h 544"/>
                <a:gd name="T102" fmla="*/ 442 w 1626"/>
                <a:gd name="T103" fmla="*/ 181 h 544"/>
                <a:gd name="T104" fmla="*/ 510 w 1626"/>
                <a:gd name="T105" fmla="*/ 204 h 544"/>
                <a:gd name="T106" fmla="*/ 579 w 1626"/>
                <a:gd name="T107" fmla="*/ 222 h 544"/>
                <a:gd name="T108" fmla="*/ 652 w 1626"/>
                <a:gd name="T109" fmla="*/ 234 h 544"/>
                <a:gd name="T110" fmla="*/ 724 w 1626"/>
                <a:gd name="T111" fmla="*/ 242 h 544"/>
                <a:gd name="T112" fmla="*/ 798 w 1626"/>
                <a:gd name="T113" fmla="*/ 246 h 544"/>
                <a:gd name="T114" fmla="*/ 872 w 1626"/>
                <a:gd name="T115" fmla="*/ 245 h 544"/>
                <a:gd name="T116" fmla="*/ 945 w 1626"/>
                <a:gd name="T117" fmla="*/ 241 h 544"/>
                <a:gd name="T118" fmla="*/ 1019 w 1626"/>
                <a:gd name="T119" fmla="*/ 233 h 544"/>
                <a:gd name="T120" fmla="*/ 1090 w 1626"/>
                <a:gd name="T121" fmla="*/ 222 h 544"/>
                <a:gd name="T122" fmla="*/ 1161 w 1626"/>
                <a:gd name="T123" fmla="*/ 208 h 544"/>
                <a:gd name="T124" fmla="*/ 1229 w 1626"/>
                <a:gd name="T125" fmla="*/ 19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26" h="544">
                  <a:moveTo>
                    <a:pt x="1263" y="183"/>
                  </a:moveTo>
                  <a:lnTo>
                    <a:pt x="1285" y="177"/>
                  </a:lnTo>
                  <a:lnTo>
                    <a:pt x="1307" y="171"/>
                  </a:lnTo>
                  <a:lnTo>
                    <a:pt x="1328" y="165"/>
                  </a:lnTo>
                  <a:lnTo>
                    <a:pt x="1349" y="158"/>
                  </a:lnTo>
                  <a:lnTo>
                    <a:pt x="1392" y="144"/>
                  </a:lnTo>
                  <a:lnTo>
                    <a:pt x="1434" y="128"/>
                  </a:lnTo>
                  <a:lnTo>
                    <a:pt x="1475" y="111"/>
                  </a:lnTo>
                  <a:lnTo>
                    <a:pt x="1516" y="93"/>
                  </a:lnTo>
                  <a:lnTo>
                    <a:pt x="1557" y="74"/>
                  </a:lnTo>
                  <a:lnTo>
                    <a:pt x="1597" y="56"/>
                  </a:lnTo>
                  <a:lnTo>
                    <a:pt x="1601" y="62"/>
                  </a:lnTo>
                  <a:lnTo>
                    <a:pt x="1604" y="70"/>
                  </a:lnTo>
                  <a:lnTo>
                    <a:pt x="1607" y="78"/>
                  </a:lnTo>
                  <a:lnTo>
                    <a:pt x="1610" y="87"/>
                  </a:lnTo>
                  <a:lnTo>
                    <a:pt x="1615" y="106"/>
                  </a:lnTo>
                  <a:lnTo>
                    <a:pt x="1619" y="126"/>
                  </a:lnTo>
                  <a:lnTo>
                    <a:pt x="1621" y="146"/>
                  </a:lnTo>
                  <a:lnTo>
                    <a:pt x="1624" y="167"/>
                  </a:lnTo>
                  <a:lnTo>
                    <a:pt x="1625" y="187"/>
                  </a:lnTo>
                  <a:lnTo>
                    <a:pt x="1626" y="205"/>
                  </a:lnTo>
                  <a:lnTo>
                    <a:pt x="1578" y="240"/>
                  </a:lnTo>
                  <a:lnTo>
                    <a:pt x="1531" y="273"/>
                  </a:lnTo>
                  <a:lnTo>
                    <a:pt x="1483" y="304"/>
                  </a:lnTo>
                  <a:lnTo>
                    <a:pt x="1434" y="335"/>
                  </a:lnTo>
                  <a:lnTo>
                    <a:pt x="1385" y="363"/>
                  </a:lnTo>
                  <a:lnTo>
                    <a:pt x="1333" y="390"/>
                  </a:lnTo>
                  <a:lnTo>
                    <a:pt x="1308" y="402"/>
                  </a:lnTo>
                  <a:lnTo>
                    <a:pt x="1282" y="414"/>
                  </a:lnTo>
                  <a:lnTo>
                    <a:pt x="1257" y="426"/>
                  </a:lnTo>
                  <a:lnTo>
                    <a:pt x="1230" y="438"/>
                  </a:lnTo>
                  <a:lnTo>
                    <a:pt x="1203" y="449"/>
                  </a:lnTo>
                  <a:lnTo>
                    <a:pt x="1177" y="459"/>
                  </a:lnTo>
                  <a:lnTo>
                    <a:pt x="1150" y="469"/>
                  </a:lnTo>
                  <a:lnTo>
                    <a:pt x="1123" y="478"/>
                  </a:lnTo>
                  <a:lnTo>
                    <a:pt x="1095" y="486"/>
                  </a:lnTo>
                  <a:lnTo>
                    <a:pt x="1068" y="494"/>
                  </a:lnTo>
                  <a:lnTo>
                    <a:pt x="1041" y="502"/>
                  </a:lnTo>
                  <a:lnTo>
                    <a:pt x="1013" y="509"/>
                  </a:lnTo>
                  <a:lnTo>
                    <a:pt x="984" y="515"/>
                  </a:lnTo>
                  <a:lnTo>
                    <a:pt x="956" y="521"/>
                  </a:lnTo>
                  <a:lnTo>
                    <a:pt x="927" y="526"/>
                  </a:lnTo>
                  <a:lnTo>
                    <a:pt x="899" y="531"/>
                  </a:lnTo>
                  <a:lnTo>
                    <a:pt x="870" y="535"/>
                  </a:lnTo>
                  <a:lnTo>
                    <a:pt x="840" y="539"/>
                  </a:lnTo>
                  <a:lnTo>
                    <a:pt x="811" y="542"/>
                  </a:lnTo>
                  <a:lnTo>
                    <a:pt x="781" y="544"/>
                  </a:lnTo>
                  <a:lnTo>
                    <a:pt x="731" y="542"/>
                  </a:lnTo>
                  <a:lnTo>
                    <a:pt x="683" y="539"/>
                  </a:lnTo>
                  <a:lnTo>
                    <a:pt x="634" y="535"/>
                  </a:lnTo>
                  <a:lnTo>
                    <a:pt x="584" y="530"/>
                  </a:lnTo>
                  <a:lnTo>
                    <a:pt x="536" y="524"/>
                  </a:lnTo>
                  <a:lnTo>
                    <a:pt x="488" y="517"/>
                  </a:lnTo>
                  <a:lnTo>
                    <a:pt x="440" y="508"/>
                  </a:lnTo>
                  <a:lnTo>
                    <a:pt x="393" y="497"/>
                  </a:lnTo>
                  <a:lnTo>
                    <a:pt x="346" y="485"/>
                  </a:lnTo>
                  <a:lnTo>
                    <a:pt x="300" y="472"/>
                  </a:lnTo>
                  <a:lnTo>
                    <a:pt x="255" y="457"/>
                  </a:lnTo>
                  <a:lnTo>
                    <a:pt x="210" y="440"/>
                  </a:lnTo>
                  <a:lnTo>
                    <a:pt x="188" y="429"/>
                  </a:lnTo>
                  <a:lnTo>
                    <a:pt x="166" y="420"/>
                  </a:lnTo>
                  <a:lnTo>
                    <a:pt x="145" y="409"/>
                  </a:lnTo>
                  <a:lnTo>
                    <a:pt x="124" y="399"/>
                  </a:lnTo>
                  <a:lnTo>
                    <a:pt x="102" y="387"/>
                  </a:lnTo>
                  <a:lnTo>
                    <a:pt x="81" y="376"/>
                  </a:lnTo>
                  <a:lnTo>
                    <a:pt x="61" y="363"/>
                  </a:lnTo>
                  <a:lnTo>
                    <a:pt x="41" y="351"/>
                  </a:lnTo>
                  <a:lnTo>
                    <a:pt x="30" y="343"/>
                  </a:lnTo>
                  <a:lnTo>
                    <a:pt x="21" y="335"/>
                  </a:lnTo>
                  <a:lnTo>
                    <a:pt x="13" y="327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1" y="302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0" y="276"/>
                  </a:lnTo>
                  <a:lnTo>
                    <a:pt x="2" y="267"/>
                  </a:lnTo>
                  <a:lnTo>
                    <a:pt x="4" y="258"/>
                  </a:lnTo>
                  <a:lnTo>
                    <a:pt x="7" y="249"/>
                  </a:lnTo>
                  <a:lnTo>
                    <a:pt x="13" y="230"/>
                  </a:lnTo>
                  <a:lnTo>
                    <a:pt x="20" y="210"/>
                  </a:lnTo>
                  <a:lnTo>
                    <a:pt x="28" y="195"/>
                  </a:lnTo>
                  <a:lnTo>
                    <a:pt x="38" y="181"/>
                  </a:lnTo>
                  <a:lnTo>
                    <a:pt x="48" y="167"/>
                  </a:lnTo>
                  <a:lnTo>
                    <a:pt x="59" y="155"/>
                  </a:lnTo>
                  <a:lnTo>
                    <a:pt x="83" y="132"/>
                  </a:lnTo>
                  <a:lnTo>
                    <a:pt x="107" y="109"/>
                  </a:lnTo>
                  <a:lnTo>
                    <a:pt x="119" y="98"/>
                  </a:lnTo>
                  <a:lnTo>
                    <a:pt x="130" y="86"/>
                  </a:lnTo>
                  <a:lnTo>
                    <a:pt x="140" y="74"/>
                  </a:lnTo>
                  <a:lnTo>
                    <a:pt x="150" y="61"/>
                  </a:lnTo>
                  <a:lnTo>
                    <a:pt x="158" y="47"/>
                  </a:lnTo>
                  <a:lnTo>
                    <a:pt x="165" y="32"/>
                  </a:lnTo>
                  <a:lnTo>
                    <a:pt x="171" y="17"/>
                  </a:lnTo>
                  <a:lnTo>
                    <a:pt x="174" y="0"/>
                  </a:lnTo>
                  <a:lnTo>
                    <a:pt x="200" y="26"/>
                  </a:lnTo>
                  <a:lnTo>
                    <a:pt x="227" y="51"/>
                  </a:lnTo>
                  <a:lnTo>
                    <a:pt x="256" y="75"/>
                  </a:lnTo>
                  <a:lnTo>
                    <a:pt x="284" y="97"/>
                  </a:lnTo>
                  <a:lnTo>
                    <a:pt x="314" y="116"/>
                  </a:lnTo>
                  <a:lnTo>
                    <a:pt x="345" y="135"/>
                  </a:lnTo>
                  <a:lnTo>
                    <a:pt x="377" y="151"/>
                  </a:lnTo>
                  <a:lnTo>
                    <a:pt x="409" y="166"/>
                  </a:lnTo>
                  <a:lnTo>
                    <a:pt x="442" y="181"/>
                  </a:lnTo>
                  <a:lnTo>
                    <a:pt x="475" y="193"/>
                  </a:lnTo>
                  <a:lnTo>
                    <a:pt x="510" y="204"/>
                  </a:lnTo>
                  <a:lnTo>
                    <a:pt x="544" y="214"/>
                  </a:lnTo>
                  <a:lnTo>
                    <a:pt x="579" y="222"/>
                  </a:lnTo>
                  <a:lnTo>
                    <a:pt x="616" y="229"/>
                  </a:lnTo>
                  <a:lnTo>
                    <a:pt x="652" y="234"/>
                  </a:lnTo>
                  <a:lnTo>
                    <a:pt x="688" y="239"/>
                  </a:lnTo>
                  <a:lnTo>
                    <a:pt x="724" y="242"/>
                  </a:lnTo>
                  <a:lnTo>
                    <a:pt x="761" y="244"/>
                  </a:lnTo>
                  <a:lnTo>
                    <a:pt x="798" y="246"/>
                  </a:lnTo>
                  <a:lnTo>
                    <a:pt x="834" y="246"/>
                  </a:lnTo>
                  <a:lnTo>
                    <a:pt x="872" y="245"/>
                  </a:lnTo>
                  <a:lnTo>
                    <a:pt x="909" y="243"/>
                  </a:lnTo>
                  <a:lnTo>
                    <a:pt x="945" y="241"/>
                  </a:lnTo>
                  <a:lnTo>
                    <a:pt x="982" y="237"/>
                  </a:lnTo>
                  <a:lnTo>
                    <a:pt x="1019" y="233"/>
                  </a:lnTo>
                  <a:lnTo>
                    <a:pt x="1055" y="227"/>
                  </a:lnTo>
                  <a:lnTo>
                    <a:pt x="1090" y="222"/>
                  </a:lnTo>
                  <a:lnTo>
                    <a:pt x="1127" y="215"/>
                  </a:lnTo>
                  <a:lnTo>
                    <a:pt x="1161" y="208"/>
                  </a:lnTo>
                  <a:lnTo>
                    <a:pt x="1196" y="200"/>
                  </a:lnTo>
                  <a:lnTo>
                    <a:pt x="1229" y="191"/>
                  </a:lnTo>
                  <a:lnTo>
                    <a:pt x="1263" y="183"/>
                  </a:lnTo>
                  <a:close/>
                </a:path>
              </a:pathLst>
            </a:custGeom>
            <a:solidFill>
              <a:srgbClr val="FFF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2" name="Freeform 96"/>
            <p:cNvSpPr>
              <a:spLocks/>
            </p:cNvSpPr>
            <p:nvPr/>
          </p:nvSpPr>
          <p:spPr bwMode="auto">
            <a:xfrm>
              <a:off x="3075" y="2955"/>
              <a:ext cx="385" cy="828"/>
            </a:xfrm>
            <a:custGeom>
              <a:avLst/>
              <a:gdLst>
                <a:gd name="T0" fmla="*/ 1974 w 2621"/>
                <a:gd name="T1" fmla="*/ 1080 h 5011"/>
                <a:gd name="T2" fmla="*/ 1846 w 2621"/>
                <a:gd name="T3" fmla="*/ 1835 h 5011"/>
                <a:gd name="T4" fmla="*/ 1779 w 2621"/>
                <a:gd name="T5" fmla="*/ 2264 h 5011"/>
                <a:gd name="T6" fmla="*/ 1966 w 2621"/>
                <a:gd name="T7" fmla="*/ 2866 h 5011"/>
                <a:gd name="T8" fmla="*/ 2220 w 2621"/>
                <a:gd name="T9" fmla="*/ 3276 h 5011"/>
                <a:gd name="T10" fmla="*/ 2334 w 2621"/>
                <a:gd name="T11" fmla="*/ 3592 h 5011"/>
                <a:gd name="T12" fmla="*/ 2521 w 2621"/>
                <a:gd name="T13" fmla="*/ 4145 h 5011"/>
                <a:gd name="T14" fmla="*/ 2597 w 2621"/>
                <a:gd name="T15" fmla="*/ 4553 h 5011"/>
                <a:gd name="T16" fmla="*/ 2344 w 2621"/>
                <a:gd name="T17" fmla="*/ 4828 h 5011"/>
                <a:gd name="T18" fmla="*/ 2155 w 2621"/>
                <a:gd name="T19" fmla="*/ 4951 h 5011"/>
                <a:gd name="T20" fmla="*/ 1707 w 2621"/>
                <a:gd name="T21" fmla="*/ 4045 h 5011"/>
                <a:gd name="T22" fmla="*/ 1353 w 2621"/>
                <a:gd name="T23" fmla="*/ 3238 h 5011"/>
                <a:gd name="T24" fmla="*/ 1298 w 2621"/>
                <a:gd name="T25" fmla="*/ 2819 h 5011"/>
                <a:gd name="T26" fmla="*/ 1297 w 2621"/>
                <a:gd name="T27" fmla="*/ 2136 h 5011"/>
                <a:gd name="T28" fmla="*/ 1273 w 2621"/>
                <a:gd name="T29" fmla="*/ 1724 h 5011"/>
                <a:gd name="T30" fmla="*/ 1238 w 2621"/>
                <a:gd name="T31" fmla="*/ 1272 h 5011"/>
                <a:gd name="T32" fmla="*/ 1363 w 2621"/>
                <a:gd name="T33" fmla="*/ 953 h 5011"/>
                <a:gd name="T34" fmla="*/ 1643 w 2621"/>
                <a:gd name="T35" fmla="*/ 652 h 5011"/>
                <a:gd name="T36" fmla="*/ 1236 w 2621"/>
                <a:gd name="T37" fmla="*/ 993 h 5011"/>
                <a:gd name="T38" fmla="*/ 1106 w 2621"/>
                <a:gd name="T39" fmla="*/ 984 h 5011"/>
                <a:gd name="T40" fmla="*/ 876 w 2621"/>
                <a:gd name="T41" fmla="*/ 850 h 5011"/>
                <a:gd name="T42" fmla="*/ 799 w 2621"/>
                <a:gd name="T43" fmla="*/ 833 h 5011"/>
                <a:gd name="T44" fmla="*/ 825 w 2621"/>
                <a:gd name="T45" fmla="*/ 880 h 5011"/>
                <a:gd name="T46" fmla="*/ 855 w 2621"/>
                <a:gd name="T47" fmla="*/ 929 h 5011"/>
                <a:gd name="T48" fmla="*/ 1008 w 2621"/>
                <a:gd name="T49" fmla="*/ 1018 h 5011"/>
                <a:gd name="T50" fmla="*/ 1109 w 2621"/>
                <a:gd name="T51" fmla="*/ 1093 h 5011"/>
                <a:gd name="T52" fmla="*/ 1184 w 2621"/>
                <a:gd name="T53" fmla="*/ 1588 h 5011"/>
                <a:gd name="T54" fmla="*/ 1238 w 2621"/>
                <a:gd name="T55" fmla="*/ 2776 h 5011"/>
                <a:gd name="T56" fmla="*/ 1296 w 2621"/>
                <a:gd name="T57" fmla="*/ 3330 h 5011"/>
                <a:gd name="T58" fmla="*/ 1346 w 2621"/>
                <a:gd name="T59" fmla="*/ 3464 h 5011"/>
                <a:gd name="T60" fmla="*/ 1369 w 2621"/>
                <a:gd name="T61" fmla="*/ 3890 h 5011"/>
                <a:gd name="T62" fmla="*/ 1441 w 2621"/>
                <a:gd name="T63" fmla="*/ 4568 h 5011"/>
                <a:gd name="T64" fmla="*/ 1478 w 2621"/>
                <a:gd name="T65" fmla="*/ 4849 h 5011"/>
                <a:gd name="T66" fmla="*/ 1434 w 2621"/>
                <a:gd name="T67" fmla="*/ 4974 h 5011"/>
                <a:gd name="T68" fmla="*/ 1158 w 2621"/>
                <a:gd name="T69" fmla="*/ 5010 h 5011"/>
                <a:gd name="T70" fmla="*/ 754 w 2621"/>
                <a:gd name="T71" fmla="*/ 4991 h 5011"/>
                <a:gd name="T72" fmla="*/ 590 w 2621"/>
                <a:gd name="T73" fmla="*/ 4909 h 5011"/>
                <a:gd name="T74" fmla="*/ 520 w 2621"/>
                <a:gd name="T75" fmla="*/ 4560 h 5011"/>
                <a:gd name="T76" fmla="*/ 498 w 2621"/>
                <a:gd name="T77" fmla="*/ 4167 h 5011"/>
                <a:gd name="T78" fmla="*/ 516 w 2621"/>
                <a:gd name="T79" fmla="*/ 3726 h 5011"/>
                <a:gd name="T80" fmla="*/ 585 w 2621"/>
                <a:gd name="T81" fmla="*/ 3327 h 5011"/>
                <a:gd name="T82" fmla="*/ 818 w 2621"/>
                <a:gd name="T83" fmla="*/ 2640 h 5011"/>
                <a:gd name="T84" fmla="*/ 811 w 2621"/>
                <a:gd name="T85" fmla="*/ 2507 h 5011"/>
                <a:gd name="T86" fmla="*/ 751 w 2621"/>
                <a:gd name="T87" fmla="*/ 2284 h 5011"/>
                <a:gd name="T88" fmla="*/ 554 w 2621"/>
                <a:gd name="T89" fmla="*/ 1944 h 5011"/>
                <a:gd name="T90" fmla="*/ 268 w 2621"/>
                <a:gd name="T91" fmla="*/ 1460 h 5011"/>
                <a:gd name="T92" fmla="*/ 49 w 2621"/>
                <a:gd name="T93" fmla="*/ 861 h 5011"/>
                <a:gd name="T94" fmla="*/ 15 w 2621"/>
                <a:gd name="T95" fmla="*/ 361 h 5011"/>
                <a:gd name="T96" fmla="*/ 69 w 2621"/>
                <a:gd name="T97" fmla="*/ 173 h 5011"/>
                <a:gd name="T98" fmla="*/ 343 w 2621"/>
                <a:gd name="T99" fmla="*/ 179 h 5011"/>
                <a:gd name="T100" fmla="*/ 721 w 2621"/>
                <a:gd name="T101" fmla="*/ 275 h 5011"/>
                <a:gd name="T102" fmla="*/ 985 w 2621"/>
                <a:gd name="T103" fmla="*/ 286 h 5011"/>
                <a:gd name="T104" fmla="*/ 1439 w 2621"/>
                <a:gd name="T105" fmla="*/ 180 h 5011"/>
                <a:gd name="T106" fmla="*/ 1728 w 2621"/>
                <a:gd name="T107" fmla="*/ 36 h 5011"/>
                <a:gd name="T108" fmla="*/ 1823 w 2621"/>
                <a:gd name="T109" fmla="*/ 8 h 5011"/>
                <a:gd name="T110" fmla="*/ 1876 w 2621"/>
                <a:gd name="T111" fmla="*/ 13 h 5011"/>
                <a:gd name="T112" fmla="*/ 1941 w 2621"/>
                <a:gd name="T113" fmla="*/ 135 h 5011"/>
                <a:gd name="T114" fmla="*/ 1999 w 2621"/>
                <a:gd name="T115" fmla="*/ 437 h 5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1" h="5011">
                  <a:moveTo>
                    <a:pt x="2016" y="584"/>
                  </a:moveTo>
                  <a:lnTo>
                    <a:pt x="2015" y="626"/>
                  </a:lnTo>
                  <a:lnTo>
                    <a:pt x="2014" y="666"/>
                  </a:lnTo>
                  <a:lnTo>
                    <a:pt x="2012" y="707"/>
                  </a:lnTo>
                  <a:lnTo>
                    <a:pt x="2009" y="749"/>
                  </a:lnTo>
                  <a:lnTo>
                    <a:pt x="2003" y="831"/>
                  </a:lnTo>
                  <a:lnTo>
                    <a:pt x="1995" y="914"/>
                  </a:lnTo>
                  <a:lnTo>
                    <a:pt x="1985" y="997"/>
                  </a:lnTo>
                  <a:lnTo>
                    <a:pt x="1974" y="1080"/>
                  </a:lnTo>
                  <a:lnTo>
                    <a:pt x="1962" y="1165"/>
                  </a:lnTo>
                  <a:lnTo>
                    <a:pt x="1949" y="1248"/>
                  </a:lnTo>
                  <a:lnTo>
                    <a:pt x="1934" y="1332"/>
                  </a:lnTo>
                  <a:lnTo>
                    <a:pt x="1920" y="1417"/>
                  </a:lnTo>
                  <a:lnTo>
                    <a:pt x="1905" y="1500"/>
                  </a:lnTo>
                  <a:lnTo>
                    <a:pt x="1890" y="1584"/>
                  </a:lnTo>
                  <a:lnTo>
                    <a:pt x="1875" y="1668"/>
                  </a:lnTo>
                  <a:lnTo>
                    <a:pt x="1860" y="1751"/>
                  </a:lnTo>
                  <a:lnTo>
                    <a:pt x="1846" y="1835"/>
                  </a:lnTo>
                  <a:lnTo>
                    <a:pt x="1832" y="1918"/>
                  </a:lnTo>
                  <a:lnTo>
                    <a:pt x="1822" y="1961"/>
                  </a:lnTo>
                  <a:lnTo>
                    <a:pt x="1813" y="2005"/>
                  </a:lnTo>
                  <a:lnTo>
                    <a:pt x="1804" y="2049"/>
                  </a:lnTo>
                  <a:lnTo>
                    <a:pt x="1797" y="2092"/>
                  </a:lnTo>
                  <a:lnTo>
                    <a:pt x="1792" y="2136"/>
                  </a:lnTo>
                  <a:lnTo>
                    <a:pt x="1787" y="2178"/>
                  </a:lnTo>
                  <a:lnTo>
                    <a:pt x="1783" y="2221"/>
                  </a:lnTo>
                  <a:lnTo>
                    <a:pt x="1779" y="2264"/>
                  </a:lnTo>
                  <a:lnTo>
                    <a:pt x="1773" y="2349"/>
                  </a:lnTo>
                  <a:lnTo>
                    <a:pt x="1768" y="2434"/>
                  </a:lnTo>
                  <a:lnTo>
                    <a:pt x="1763" y="2520"/>
                  </a:lnTo>
                  <a:lnTo>
                    <a:pt x="1756" y="2605"/>
                  </a:lnTo>
                  <a:lnTo>
                    <a:pt x="1798" y="2655"/>
                  </a:lnTo>
                  <a:lnTo>
                    <a:pt x="1840" y="2706"/>
                  </a:lnTo>
                  <a:lnTo>
                    <a:pt x="1882" y="2758"/>
                  </a:lnTo>
                  <a:lnTo>
                    <a:pt x="1924" y="2812"/>
                  </a:lnTo>
                  <a:lnTo>
                    <a:pt x="1966" y="2866"/>
                  </a:lnTo>
                  <a:lnTo>
                    <a:pt x="2006" y="2922"/>
                  </a:lnTo>
                  <a:lnTo>
                    <a:pt x="2045" y="2978"/>
                  </a:lnTo>
                  <a:lnTo>
                    <a:pt x="2084" y="3036"/>
                  </a:lnTo>
                  <a:lnTo>
                    <a:pt x="2120" y="3094"/>
                  </a:lnTo>
                  <a:lnTo>
                    <a:pt x="2155" y="3154"/>
                  </a:lnTo>
                  <a:lnTo>
                    <a:pt x="2172" y="3184"/>
                  </a:lnTo>
                  <a:lnTo>
                    <a:pt x="2189" y="3214"/>
                  </a:lnTo>
                  <a:lnTo>
                    <a:pt x="2205" y="3244"/>
                  </a:lnTo>
                  <a:lnTo>
                    <a:pt x="2220" y="3276"/>
                  </a:lnTo>
                  <a:lnTo>
                    <a:pt x="2234" y="3306"/>
                  </a:lnTo>
                  <a:lnTo>
                    <a:pt x="2248" y="3337"/>
                  </a:lnTo>
                  <a:lnTo>
                    <a:pt x="2261" y="3368"/>
                  </a:lnTo>
                  <a:lnTo>
                    <a:pt x="2273" y="3400"/>
                  </a:lnTo>
                  <a:lnTo>
                    <a:pt x="2285" y="3432"/>
                  </a:lnTo>
                  <a:lnTo>
                    <a:pt x="2296" y="3463"/>
                  </a:lnTo>
                  <a:lnTo>
                    <a:pt x="2306" y="3495"/>
                  </a:lnTo>
                  <a:lnTo>
                    <a:pt x="2317" y="3528"/>
                  </a:lnTo>
                  <a:lnTo>
                    <a:pt x="2334" y="3592"/>
                  </a:lnTo>
                  <a:lnTo>
                    <a:pt x="2352" y="3656"/>
                  </a:lnTo>
                  <a:lnTo>
                    <a:pt x="2372" y="3718"/>
                  </a:lnTo>
                  <a:lnTo>
                    <a:pt x="2392" y="3780"/>
                  </a:lnTo>
                  <a:lnTo>
                    <a:pt x="2413" y="3841"/>
                  </a:lnTo>
                  <a:lnTo>
                    <a:pt x="2435" y="3903"/>
                  </a:lnTo>
                  <a:lnTo>
                    <a:pt x="2458" y="3963"/>
                  </a:lnTo>
                  <a:lnTo>
                    <a:pt x="2479" y="4024"/>
                  </a:lnTo>
                  <a:lnTo>
                    <a:pt x="2500" y="4085"/>
                  </a:lnTo>
                  <a:lnTo>
                    <a:pt x="2521" y="4145"/>
                  </a:lnTo>
                  <a:lnTo>
                    <a:pt x="2541" y="4208"/>
                  </a:lnTo>
                  <a:lnTo>
                    <a:pt x="2560" y="4270"/>
                  </a:lnTo>
                  <a:lnTo>
                    <a:pt x="2578" y="4333"/>
                  </a:lnTo>
                  <a:lnTo>
                    <a:pt x="2594" y="4397"/>
                  </a:lnTo>
                  <a:lnTo>
                    <a:pt x="2602" y="4430"/>
                  </a:lnTo>
                  <a:lnTo>
                    <a:pt x="2609" y="4462"/>
                  </a:lnTo>
                  <a:lnTo>
                    <a:pt x="2615" y="4495"/>
                  </a:lnTo>
                  <a:lnTo>
                    <a:pt x="2621" y="4529"/>
                  </a:lnTo>
                  <a:lnTo>
                    <a:pt x="2597" y="4553"/>
                  </a:lnTo>
                  <a:lnTo>
                    <a:pt x="2574" y="4578"/>
                  </a:lnTo>
                  <a:lnTo>
                    <a:pt x="2551" y="4604"/>
                  </a:lnTo>
                  <a:lnTo>
                    <a:pt x="2529" y="4630"/>
                  </a:lnTo>
                  <a:lnTo>
                    <a:pt x="2486" y="4683"/>
                  </a:lnTo>
                  <a:lnTo>
                    <a:pt x="2440" y="4734"/>
                  </a:lnTo>
                  <a:lnTo>
                    <a:pt x="2418" y="4759"/>
                  </a:lnTo>
                  <a:lnTo>
                    <a:pt x="2394" y="4784"/>
                  </a:lnTo>
                  <a:lnTo>
                    <a:pt x="2370" y="4806"/>
                  </a:lnTo>
                  <a:lnTo>
                    <a:pt x="2344" y="4828"/>
                  </a:lnTo>
                  <a:lnTo>
                    <a:pt x="2331" y="4838"/>
                  </a:lnTo>
                  <a:lnTo>
                    <a:pt x="2317" y="4847"/>
                  </a:lnTo>
                  <a:lnTo>
                    <a:pt x="2302" y="4857"/>
                  </a:lnTo>
                  <a:lnTo>
                    <a:pt x="2288" y="4865"/>
                  </a:lnTo>
                  <a:lnTo>
                    <a:pt x="2273" y="4874"/>
                  </a:lnTo>
                  <a:lnTo>
                    <a:pt x="2258" y="4881"/>
                  </a:lnTo>
                  <a:lnTo>
                    <a:pt x="2243" y="4888"/>
                  </a:lnTo>
                  <a:lnTo>
                    <a:pt x="2227" y="4895"/>
                  </a:lnTo>
                  <a:lnTo>
                    <a:pt x="2155" y="4951"/>
                  </a:lnTo>
                  <a:lnTo>
                    <a:pt x="2105" y="4850"/>
                  </a:lnTo>
                  <a:lnTo>
                    <a:pt x="2055" y="4749"/>
                  </a:lnTo>
                  <a:lnTo>
                    <a:pt x="2005" y="4648"/>
                  </a:lnTo>
                  <a:lnTo>
                    <a:pt x="1955" y="4549"/>
                  </a:lnTo>
                  <a:lnTo>
                    <a:pt x="1905" y="4448"/>
                  </a:lnTo>
                  <a:lnTo>
                    <a:pt x="1855" y="4347"/>
                  </a:lnTo>
                  <a:lnTo>
                    <a:pt x="1805" y="4246"/>
                  </a:lnTo>
                  <a:lnTo>
                    <a:pt x="1756" y="4145"/>
                  </a:lnTo>
                  <a:lnTo>
                    <a:pt x="1707" y="4045"/>
                  </a:lnTo>
                  <a:lnTo>
                    <a:pt x="1658" y="3944"/>
                  </a:lnTo>
                  <a:lnTo>
                    <a:pt x="1610" y="3843"/>
                  </a:lnTo>
                  <a:lnTo>
                    <a:pt x="1562" y="3741"/>
                  </a:lnTo>
                  <a:lnTo>
                    <a:pt x="1515" y="3639"/>
                  </a:lnTo>
                  <a:lnTo>
                    <a:pt x="1469" y="3539"/>
                  </a:lnTo>
                  <a:lnTo>
                    <a:pt x="1422" y="3436"/>
                  </a:lnTo>
                  <a:lnTo>
                    <a:pt x="1378" y="3334"/>
                  </a:lnTo>
                  <a:lnTo>
                    <a:pt x="1365" y="3286"/>
                  </a:lnTo>
                  <a:lnTo>
                    <a:pt x="1353" y="3238"/>
                  </a:lnTo>
                  <a:lnTo>
                    <a:pt x="1343" y="3191"/>
                  </a:lnTo>
                  <a:lnTo>
                    <a:pt x="1334" y="3145"/>
                  </a:lnTo>
                  <a:lnTo>
                    <a:pt x="1326" y="3097"/>
                  </a:lnTo>
                  <a:lnTo>
                    <a:pt x="1319" y="3051"/>
                  </a:lnTo>
                  <a:lnTo>
                    <a:pt x="1313" y="3003"/>
                  </a:lnTo>
                  <a:lnTo>
                    <a:pt x="1309" y="2957"/>
                  </a:lnTo>
                  <a:lnTo>
                    <a:pt x="1305" y="2911"/>
                  </a:lnTo>
                  <a:lnTo>
                    <a:pt x="1301" y="2864"/>
                  </a:lnTo>
                  <a:lnTo>
                    <a:pt x="1298" y="2819"/>
                  </a:lnTo>
                  <a:lnTo>
                    <a:pt x="1297" y="2773"/>
                  </a:lnTo>
                  <a:lnTo>
                    <a:pt x="1295" y="2681"/>
                  </a:lnTo>
                  <a:lnTo>
                    <a:pt x="1295" y="2589"/>
                  </a:lnTo>
                  <a:lnTo>
                    <a:pt x="1296" y="2498"/>
                  </a:lnTo>
                  <a:lnTo>
                    <a:pt x="1297" y="2408"/>
                  </a:lnTo>
                  <a:lnTo>
                    <a:pt x="1298" y="2317"/>
                  </a:lnTo>
                  <a:lnTo>
                    <a:pt x="1298" y="2226"/>
                  </a:lnTo>
                  <a:lnTo>
                    <a:pt x="1298" y="2181"/>
                  </a:lnTo>
                  <a:lnTo>
                    <a:pt x="1297" y="2136"/>
                  </a:lnTo>
                  <a:lnTo>
                    <a:pt x="1295" y="2090"/>
                  </a:lnTo>
                  <a:lnTo>
                    <a:pt x="1293" y="2044"/>
                  </a:lnTo>
                  <a:lnTo>
                    <a:pt x="1291" y="1998"/>
                  </a:lnTo>
                  <a:lnTo>
                    <a:pt x="1287" y="1953"/>
                  </a:lnTo>
                  <a:lnTo>
                    <a:pt x="1283" y="1908"/>
                  </a:lnTo>
                  <a:lnTo>
                    <a:pt x="1278" y="1862"/>
                  </a:lnTo>
                  <a:lnTo>
                    <a:pt x="1277" y="1818"/>
                  </a:lnTo>
                  <a:lnTo>
                    <a:pt x="1275" y="1772"/>
                  </a:lnTo>
                  <a:lnTo>
                    <a:pt x="1273" y="1724"/>
                  </a:lnTo>
                  <a:lnTo>
                    <a:pt x="1270" y="1676"/>
                  </a:lnTo>
                  <a:lnTo>
                    <a:pt x="1268" y="1626"/>
                  </a:lnTo>
                  <a:lnTo>
                    <a:pt x="1264" y="1577"/>
                  </a:lnTo>
                  <a:lnTo>
                    <a:pt x="1261" y="1527"/>
                  </a:lnTo>
                  <a:lnTo>
                    <a:pt x="1257" y="1475"/>
                  </a:lnTo>
                  <a:lnTo>
                    <a:pt x="1253" y="1424"/>
                  </a:lnTo>
                  <a:lnTo>
                    <a:pt x="1248" y="1373"/>
                  </a:lnTo>
                  <a:lnTo>
                    <a:pt x="1243" y="1322"/>
                  </a:lnTo>
                  <a:lnTo>
                    <a:pt x="1238" y="1272"/>
                  </a:lnTo>
                  <a:lnTo>
                    <a:pt x="1232" y="1222"/>
                  </a:lnTo>
                  <a:lnTo>
                    <a:pt x="1226" y="1173"/>
                  </a:lnTo>
                  <a:lnTo>
                    <a:pt x="1219" y="1125"/>
                  </a:lnTo>
                  <a:lnTo>
                    <a:pt x="1212" y="1078"/>
                  </a:lnTo>
                  <a:lnTo>
                    <a:pt x="1271" y="1050"/>
                  </a:lnTo>
                  <a:lnTo>
                    <a:pt x="1292" y="1026"/>
                  </a:lnTo>
                  <a:lnTo>
                    <a:pt x="1315" y="1002"/>
                  </a:lnTo>
                  <a:lnTo>
                    <a:pt x="1339" y="977"/>
                  </a:lnTo>
                  <a:lnTo>
                    <a:pt x="1363" y="953"/>
                  </a:lnTo>
                  <a:lnTo>
                    <a:pt x="1414" y="904"/>
                  </a:lnTo>
                  <a:lnTo>
                    <a:pt x="1466" y="854"/>
                  </a:lnTo>
                  <a:lnTo>
                    <a:pt x="1517" y="805"/>
                  </a:lnTo>
                  <a:lnTo>
                    <a:pt x="1566" y="756"/>
                  </a:lnTo>
                  <a:lnTo>
                    <a:pt x="1589" y="731"/>
                  </a:lnTo>
                  <a:lnTo>
                    <a:pt x="1611" y="706"/>
                  </a:lnTo>
                  <a:lnTo>
                    <a:pt x="1631" y="681"/>
                  </a:lnTo>
                  <a:lnTo>
                    <a:pt x="1650" y="656"/>
                  </a:lnTo>
                  <a:lnTo>
                    <a:pt x="1643" y="652"/>
                  </a:lnTo>
                  <a:lnTo>
                    <a:pt x="1590" y="690"/>
                  </a:lnTo>
                  <a:lnTo>
                    <a:pt x="1537" y="729"/>
                  </a:lnTo>
                  <a:lnTo>
                    <a:pt x="1488" y="771"/>
                  </a:lnTo>
                  <a:lnTo>
                    <a:pt x="1439" y="812"/>
                  </a:lnTo>
                  <a:lnTo>
                    <a:pt x="1391" y="855"/>
                  </a:lnTo>
                  <a:lnTo>
                    <a:pt x="1344" y="899"/>
                  </a:lnTo>
                  <a:lnTo>
                    <a:pt x="1297" y="944"/>
                  </a:lnTo>
                  <a:lnTo>
                    <a:pt x="1251" y="990"/>
                  </a:lnTo>
                  <a:lnTo>
                    <a:pt x="1236" y="993"/>
                  </a:lnTo>
                  <a:lnTo>
                    <a:pt x="1221" y="995"/>
                  </a:lnTo>
                  <a:lnTo>
                    <a:pt x="1206" y="997"/>
                  </a:lnTo>
                  <a:lnTo>
                    <a:pt x="1192" y="997"/>
                  </a:lnTo>
                  <a:lnTo>
                    <a:pt x="1177" y="997"/>
                  </a:lnTo>
                  <a:lnTo>
                    <a:pt x="1162" y="996"/>
                  </a:lnTo>
                  <a:lnTo>
                    <a:pt x="1148" y="994"/>
                  </a:lnTo>
                  <a:lnTo>
                    <a:pt x="1134" y="991"/>
                  </a:lnTo>
                  <a:lnTo>
                    <a:pt x="1120" y="988"/>
                  </a:lnTo>
                  <a:lnTo>
                    <a:pt x="1106" y="984"/>
                  </a:lnTo>
                  <a:lnTo>
                    <a:pt x="1093" y="979"/>
                  </a:lnTo>
                  <a:lnTo>
                    <a:pt x="1079" y="974"/>
                  </a:lnTo>
                  <a:lnTo>
                    <a:pt x="1053" y="963"/>
                  </a:lnTo>
                  <a:lnTo>
                    <a:pt x="1026" y="950"/>
                  </a:lnTo>
                  <a:lnTo>
                    <a:pt x="1000" y="935"/>
                  </a:lnTo>
                  <a:lnTo>
                    <a:pt x="974" y="919"/>
                  </a:lnTo>
                  <a:lnTo>
                    <a:pt x="950" y="902"/>
                  </a:lnTo>
                  <a:lnTo>
                    <a:pt x="925" y="885"/>
                  </a:lnTo>
                  <a:lnTo>
                    <a:pt x="876" y="850"/>
                  </a:lnTo>
                  <a:lnTo>
                    <a:pt x="829" y="817"/>
                  </a:lnTo>
                  <a:lnTo>
                    <a:pt x="823" y="816"/>
                  </a:lnTo>
                  <a:lnTo>
                    <a:pt x="818" y="816"/>
                  </a:lnTo>
                  <a:lnTo>
                    <a:pt x="814" y="817"/>
                  </a:lnTo>
                  <a:lnTo>
                    <a:pt x="810" y="819"/>
                  </a:lnTo>
                  <a:lnTo>
                    <a:pt x="806" y="822"/>
                  </a:lnTo>
                  <a:lnTo>
                    <a:pt x="804" y="825"/>
                  </a:lnTo>
                  <a:lnTo>
                    <a:pt x="801" y="829"/>
                  </a:lnTo>
                  <a:lnTo>
                    <a:pt x="799" y="833"/>
                  </a:lnTo>
                  <a:lnTo>
                    <a:pt x="797" y="842"/>
                  </a:lnTo>
                  <a:lnTo>
                    <a:pt x="796" y="849"/>
                  </a:lnTo>
                  <a:lnTo>
                    <a:pt x="798" y="856"/>
                  </a:lnTo>
                  <a:lnTo>
                    <a:pt x="800" y="861"/>
                  </a:lnTo>
                  <a:lnTo>
                    <a:pt x="804" y="865"/>
                  </a:lnTo>
                  <a:lnTo>
                    <a:pt x="809" y="869"/>
                  </a:lnTo>
                  <a:lnTo>
                    <a:pt x="814" y="874"/>
                  </a:lnTo>
                  <a:lnTo>
                    <a:pt x="819" y="877"/>
                  </a:lnTo>
                  <a:lnTo>
                    <a:pt x="825" y="880"/>
                  </a:lnTo>
                  <a:lnTo>
                    <a:pt x="830" y="883"/>
                  </a:lnTo>
                  <a:lnTo>
                    <a:pt x="834" y="886"/>
                  </a:lnTo>
                  <a:lnTo>
                    <a:pt x="838" y="890"/>
                  </a:lnTo>
                  <a:lnTo>
                    <a:pt x="841" y="894"/>
                  </a:lnTo>
                  <a:lnTo>
                    <a:pt x="842" y="899"/>
                  </a:lnTo>
                  <a:lnTo>
                    <a:pt x="841" y="905"/>
                  </a:lnTo>
                  <a:lnTo>
                    <a:pt x="838" y="912"/>
                  </a:lnTo>
                  <a:lnTo>
                    <a:pt x="846" y="921"/>
                  </a:lnTo>
                  <a:lnTo>
                    <a:pt x="855" y="929"/>
                  </a:lnTo>
                  <a:lnTo>
                    <a:pt x="863" y="937"/>
                  </a:lnTo>
                  <a:lnTo>
                    <a:pt x="872" y="944"/>
                  </a:lnTo>
                  <a:lnTo>
                    <a:pt x="890" y="958"/>
                  </a:lnTo>
                  <a:lnTo>
                    <a:pt x="909" y="970"/>
                  </a:lnTo>
                  <a:lnTo>
                    <a:pt x="929" y="980"/>
                  </a:lnTo>
                  <a:lnTo>
                    <a:pt x="949" y="990"/>
                  </a:lnTo>
                  <a:lnTo>
                    <a:pt x="969" y="1000"/>
                  </a:lnTo>
                  <a:lnTo>
                    <a:pt x="988" y="1009"/>
                  </a:lnTo>
                  <a:lnTo>
                    <a:pt x="1008" y="1018"/>
                  </a:lnTo>
                  <a:lnTo>
                    <a:pt x="1027" y="1028"/>
                  </a:lnTo>
                  <a:lnTo>
                    <a:pt x="1045" y="1038"/>
                  </a:lnTo>
                  <a:lnTo>
                    <a:pt x="1063" y="1050"/>
                  </a:lnTo>
                  <a:lnTo>
                    <a:pt x="1072" y="1056"/>
                  </a:lnTo>
                  <a:lnTo>
                    <a:pt x="1080" y="1062"/>
                  </a:lnTo>
                  <a:lnTo>
                    <a:pt x="1088" y="1069"/>
                  </a:lnTo>
                  <a:lnTo>
                    <a:pt x="1095" y="1077"/>
                  </a:lnTo>
                  <a:lnTo>
                    <a:pt x="1102" y="1085"/>
                  </a:lnTo>
                  <a:lnTo>
                    <a:pt x="1109" y="1093"/>
                  </a:lnTo>
                  <a:lnTo>
                    <a:pt x="1116" y="1102"/>
                  </a:lnTo>
                  <a:lnTo>
                    <a:pt x="1122" y="1112"/>
                  </a:lnTo>
                  <a:lnTo>
                    <a:pt x="1133" y="1179"/>
                  </a:lnTo>
                  <a:lnTo>
                    <a:pt x="1144" y="1246"/>
                  </a:lnTo>
                  <a:lnTo>
                    <a:pt x="1154" y="1314"/>
                  </a:lnTo>
                  <a:lnTo>
                    <a:pt x="1162" y="1383"/>
                  </a:lnTo>
                  <a:lnTo>
                    <a:pt x="1170" y="1451"/>
                  </a:lnTo>
                  <a:lnTo>
                    <a:pt x="1178" y="1520"/>
                  </a:lnTo>
                  <a:lnTo>
                    <a:pt x="1184" y="1588"/>
                  </a:lnTo>
                  <a:lnTo>
                    <a:pt x="1189" y="1658"/>
                  </a:lnTo>
                  <a:lnTo>
                    <a:pt x="1198" y="1797"/>
                  </a:lnTo>
                  <a:lnTo>
                    <a:pt x="1205" y="1936"/>
                  </a:lnTo>
                  <a:lnTo>
                    <a:pt x="1211" y="2076"/>
                  </a:lnTo>
                  <a:lnTo>
                    <a:pt x="1215" y="2217"/>
                  </a:lnTo>
                  <a:lnTo>
                    <a:pt x="1220" y="2357"/>
                  </a:lnTo>
                  <a:lnTo>
                    <a:pt x="1225" y="2497"/>
                  </a:lnTo>
                  <a:lnTo>
                    <a:pt x="1230" y="2637"/>
                  </a:lnTo>
                  <a:lnTo>
                    <a:pt x="1238" y="2776"/>
                  </a:lnTo>
                  <a:lnTo>
                    <a:pt x="1242" y="2844"/>
                  </a:lnTo>
                  <a:lnTo>
                    <a:pt x="1247" y="2913"/>
                  </a:lnTo>
                  <a:lnTo>
                    <a:pt x="1253" y="2981"/>
                  </a:lnTo>
                  <a:lnTo>
                    <a:pt x="1259" y="3050"/>
                  </a:lnTo>
                  <a:lnTo>
                    <a:pt x="1267" y="3117"/>
                  </a:lnTo>
                  <a:lnTo>
                    <a:pt x="1275" y="3185"/>
                  </a:lnTo>
                  <a:lnTo>
                    <a:pt x="1284" y="3251"/>
                  </a:lnTo>
                  <a:lnTo>
                    <a:pt x="1294" y="3318"/>
                  </a:lnTo>
                  <a:lnTo>
                    <a:pt x="1296" y="3330"/>
                  </a:lnTo>
                  <a:lnTo>
                    <a:pt x="1300" y="3343"/>
                  </a:lnTo>
                  <a:lnTo>
                    <a:pt x="1305" y="3355"/>
                  </a:lnTo>
                  <a:lnTo>
                    <a:pt x="1310" y="3367"/>
                  </a:lnTo>
                  <a:lnTo>
                    <a:pt x="1321" y="3391"/>
                  </a:lnTo>
                  <a:lnTo>
                    <a:pt x="1331" y="3416"/>
                  </a:lnTo>
                  <a:lnTo>
                    <a:pt x="1336" y="3428"/>
                  </a:lnTo>
                  <a:lnTo>
                    <a:pt x="1340" y="3440"/>
                  </a:lnTo>
                  <a:lnTo>
                    <a:pt x="1344" y="3452"/>
                  </a:lnTo>
                  <a:lnTo>
                    <a:pt x="1346" y="3464"/>
                  </a:lnTo>
                  <a:lnTo>
                    <a:pt x="1346" y="3477"/>
                  </a:lnTo>
                  <a:lnTo>
                    <a:pt x="1346" y="3490"/>
                  </a:lnTo>
                  <a:lnTo>
                    <a:pt x="1343" y="3502"/>
                  </a:lnTo>
                  <a:lnTo>
                    <a:pt x="1339" y="3516"/>
                  </a:lnTo>
                  <a:lnTo>
                    <a:pt x="1344" y="3591"/>
                  </a:lnTo>
                  <a:lnTo>
                    <a:pt x="1349" y="3666"/>
                  </a:lnTo>
                  <a:lnTo>
                    <a:pt x="1355" y="3741"/>
                  </a:lnTo>
                  <a:lnTo>
                    <a:pt x="1362" y="3816"/>
                  </a:lnTo>
                  <a:lnTo>
                    <a:pt x="1369" y="3890"/>
                  </a:lnTo>
                  <a:lnTo>
                    <a:pt x="1376" y="3965"/>
                  </a:lnTo>
                  <a:lnTo>
                    <a:pt x="1384" y="4040"/>
                  </a:lnTo>
                  <a:lnTo>
                    <a:pt x="1392" y="4114"/>
                  </a:lnTo>
                  <a:lnTo>
                    <a:pt x="1400" y="4189"/>
                  </a:lnTo>
                  <a:lnTo>
                    <a:pt x="1408" y="4264"/>
                  </a:lnTo>
                  <a:lnTo>
                    <a:pt x="1416" y="4339"/>
                  </a:lnTo>
                  <a:lnTo>
                    <a:pt x="1424" y="4416"/>
                  </a:lnTo>
                  <a:lnTo>
                    <a:pt x="1433" y="4491"/>
                  </a:lnTo>
                  <a:lnTo>
                    <a:pt x="1441" y="4568"/>
                  </a:lnTo>
                  <a:lnTo>
                    <a:pt x="1449" y="4644"/>
                  </a:lnTo>
                  <a:lnTo>
                    <a:pt x="1456" y="4722"/>
                  </a:lnTo>
                  <a:lnTo>
                    <a:pt x="1461" y="4734"/>
                  </a:lnTo>
                  <a:lnTo>
                    <a:pt x="1464" y="4746"/>
                  </a:lnTo>
                  <a:lnTo>
                    <a:pt x="1467" y="4758"/>
                  </a:lnTo>
                  <a:lnTo>
                    <a:pt x="1470" y="4770"/>
                  </a:lnTo>
                  <a:lnTo>
                    <a:pt x="1474" y="4796"/>
                  </a:lnTo>
                  <a:lnTo>
                    <a:pt x="1476" y="4822"/>
                  </a:lnTo>
                  <a:lnTo>
                    <a:pt x="1478" y="4849"/>
                  </a:lnTo>
                  <a:lnTo>
                    <a:pt x="1479" y="4876"/>
                  </a:lnTo>
                  <a:lnTo>
                    <a:pt x="1481" y="4903"/>
                  </a:lnTo>
                  <a:lnTo>
                    <a:pt x="1484" y="4932"/>
                  </a:lnTo>
                  <a:lnTo>
                    <a:pt x="1478" y="4939"/>
                  </a:lnTo>
                  <a:lnTo>
                    <a:pt x="1473" y="4946"/>
                  </a:lnTo>
                  <a:lnTo>
                    <a:pt x="1467" y="4951"/>
                  </a:lnTo>
                  <a:lnTo>
                    <a:pt x="1461" y="4957"/>
                  </a:lnTo>
                  <a:lnTo>
                    <a:pt x="1448" y="4966"/>
                  </a:lnTo>
                  <a:lnTo>
                    <a:pt x="1434" y="4974"/>
                  </a:lnTo>
                  <a:lnTo>
                    <a:pt x="1419" y="4981"/>
                  </a:lnTo>
                  <a:lnTo>
                    <a:pt x="1404" y="4986"/>
                  </a:lnTo>
                  <a:lnTo>
                    <a:pt x="1388" y="4990"/>
                  </a:lnTo>
                  <a:lnTo>
                    <a:pt x="1372" y="4994"/>
                  </a:lnTo>
                  <a:lnTo>
                    <a:pt x="1339" y="4999"/>
                  </a:lnTo>
                  <a:lnTo>
                    <a:pt x="1305" y="5002"/>
                  </a:lnTo>
                  <a:lnTo>
                    <a:pt x="1271" y="5005"/>
                  </a:lnTo>
                  <a:lnTo>
                    <a:pt x="1239" y="5010"/>
                  </a:lnTo>
                  <a:lnTo>
                    <a:pt x="1158" y="5010"/>
                  </a:lnTo>
                  <a:lnTo>
                    <a:pt x="1077" y="5011"/>
                  </a:lnTo>
                  <a:lnTo>
                    <a:pt x="1036" y="5011"/>
                  </a:lnTo>
                  <a:lnTo>
                    <a:pt x="995" y="5011"/>
                  </a:lnTo>
                  <a:lnTo>
                    <a:pt x="955" y="5010"/>
                  </a:lnTo>
                  <a:lnTo>
                    <a:pt x="913" y="5009"/>
                  </a:lnTo>
                  <a:lnTo>
                    <a:pt x="873" y="5007"/>
                  </a:lnTo>
                  <a:lnTo>
                    <a:pt x="833" y="5003"/>
                  </a:lnTo>
                  <a:lnTo>
                    <a:pt x="793" y="4998"/>
                  </a:lnTo>
                  <a:lnTo>
                    <a:pt x="754" y="4991"/>
                  </a:lnTo>
                  <a:lnTo>
                    <a:pt x="734" y="4987"/>
                  </a:lnTo>
                  <a:lnTo>
                    <a:pt x="715" y="4983"/>
                  </a:lnTo>
                  <a:lnTo>
                    <a:pt x="695" y="4978"/>
                  </a:lnTo>
                  <a:lnTo>
                    <a:pt x="676" y="4972"/>
                  </a:lnTo>
                  <a:lnTo>
                    <a:pt x="656" y="4966"/>
                  </a:lnTo>
                  <a:lnTo>
                    <a:pt x="638" y="4959"/>
                  </a:lnTo>
                  <a:lnTo>
                    <a:pt x="619" y="4952"/>
                  </a:lnTo>
                  <a:lnTo>
                    <a:pt x="600" y="4944"/>
                  </a:lnTo>
                  <a:lnTo>
                    <a:pt x="590" y="4909"/>
                  </a:lnTo>
                  <a:lnTo>
                    <a:pt x="580" y="4872"/>
                  </a:lnTo>
                  <a:lnTo>
                    <a:pt x="571" y="4835"/>
                  </a:lnTo>
                  <a:lnTo>
                    <a:pt x="562" y="4798"/>
                  </a:lnTo>
                  <a:lnTo>
                    <a:pt x="554" y="4759"/>
                  </a:lnTo>
                  <a:lnTo>
                    <a:pt x="546" y="4720"/>
                  </a:lnTo>
                  <a:lnTo>
                    <a:pt x="538" y="4681"/>
                  </a:lnTo>
                  <a:lnTo>
                    <a:pt x="531" y="4640"/>
                  </a:lnTo>
                  <a:lnTo>
                    <a:pt x="525" y="4600"/>
                  </a:lnTo>
                  <a:lnTo>
                    <a:pt x="520" y="4560"/>
                  </a:lnTo>
                  <a:lnTo>
                    <a:pt x="515" y="4520"/>
                  </a:lnTo>
                  <a:lnTo>
                    <a:pt x="510" y="4480"/>
                  </a:lnTo>
                  <a:lnTo>
                    <a:pt x="506" y="4440"/>
                  </a:lnTo>
                  <a:lnTo>
                    <a:pt x="503" y="4401"/>
                  </a:lnTo>
                  <a:lnTo>
                    <a:pt x="501" y="4361"/>
                  </a:lnTo>
                  <a:lnTo>
                    <a:pt x="499" y="4323"/>
                  </a:lnTo>
                  <a:lnTo>
                    <a:pt x="499" y="4272"/>
                  </a:lnTo>
                  <a:lnTo>
                    <a:pt x="499" y="4220"/>
                  </a:lnTo>
                  <a:lnTo>
                    <a:pt x="498" y="4167"/>
                  </a:lnTo>
                  <a:lnTo>
                    <a:pt x="499" y="4111"/>
                  </a:lnTo>
                  <a:lnTo>
                    <a:pt x="499" y="4057"/>
                  </a:lnTo>
                  <a:lnTo>
                    <a:pt x="501" y="4001"/>
                  </a:lnTo>
                  <a:lnTo>
                    <a:pt x="503" y="3945"/>
                  </a:lnTo>
                  <a:lnTo>
                    <a:pt x="506" y="3889"/>
                  </a:lnTo>
                  <a:lnTo>
                    <a:pt x="507" y="3848"/>
                  </a:lnTo>
                  <a:lnTo>
                    <a:pt x="509" y="3808"/>
                  </a:lnTo>
                  <a:lnTo>
                    <a:pt x="512" y="3766"/>
                  </a:lnTo>
                  <a:lnTo>
                    <a:pt x="516" y="3726"/>
                  </a:lnTo>
                  <a:lnTo>
                    <a:pt x="520" y="3685"/>
                  </a:lnTo>
                  <a:lnTo>
                    <a:pt x="525" y="3645"/>
                  </a:lnTo>
                  <a:lnTo>
                    <a:pt x="530" y="3604"/>
                  </a:lnTo>
                  <a:lnTo>
                    <a:pt x="536" y="3565"/>
                  </a:lnTo>
                  <a:lnTo>
                    <a:pt x="544" y="3525"/>
                  </a:lnTo>
                  <a:lnTo>
                    <a:pt x="551" y="3485"/>
                  </a:lnTo>
                  <a:lnTo>
                    <a:pt x="559" y="3445"/>
                  </a:lnTo>
                  <a:lnTo>
                    <a:pt x="567" y="3406"/>
                  </a:lnTo>
                  <a:lnTo>
                    <a:pt x="585" y="3327"/>
                  </a:lnTo>
                  <a:lnTo>
                    <a:pt x="605" y="3249"/>
                  </a:lnTo>
                  <a:lnTo>
                    <a:pt x="627" y="3172"/>
                  </a:lnTo>
                  <a:lnTo>
                    <a:pt x="650" y="3094"/>
                  </a:lnTo>
                  <a:lnTo>
                    <a:pt x="676" y="3018"/>
                  </a:lnTo>
                  <a:lnTo>
                    <a:pt x="702" y="2941"/>
                  </a:lnTo>
                  <a:lnTo>
                    <a:pt x="729" y="2865"/>
                  </a:lnTo>
                  <a:lnTo>
                    <a:pt x="758" y="2790"/>
                  </a:lnTo>
                  <a:lnTo>
                    <a:pt x="787" y="2714"/>
                  </a:lnTo>
                  <a:lnTo>
                    <a:pt x="818" y="2640"/>
                  </a:lnTo>
                  <a:lnTo>
                    <a:pt x="821" y="2604"/>
                  </a:lnTo>
                  <a:lnTo>
                    <a:pt x="824" y="2567"/>
                  </a:lnTo>
                  <a:lnTo>
                    <a:pt x="824" y="2558"/>
                  </a:lnTo>
                  <a:lnTo>
                    <a:pt x="823" y="2549"/>
                  </a:lnTo>
                  <a:lnTo>
                    <a:pt x="822" y="2540"/>
                  </a:lnTo>
                  <a:lnTo>
                    <a:pt x="820" y="2532"/>
                  </a:lnTo>
                  <a:lnTo>
                    <a:pt x="818" y="2523"/>
                  </a:lnTo>
                  <a:lnTo>
                    <a:pt x="815" y="2516"/>
                  </a:lnTo>
                  <a:lnTo>
                    <a:pt x="811" y="2507"/>
                  </a:lnTo>
                  <a:lnTo>
                    <a:pt x="806" y="2501"/>
                  </a:lnTo>
                  <a:lnTo>
                    <a:pt x="803" y="2472"/>
                  </a:lnTo>
                  <a:lnTo>
                    <a:pt x="799" y="2444"/>
                  </a:lnTo>
                  <a:lnTo>
                    <a:pt x="792" y="2417"/>
                  </a:lnTo>
                  <a:lnTo>
                    <a:pt x="786" y="2390"/>
                  </a:lnTo>
                  <a:lnTo>
                    <a:pt x="779" y="2362"/>
                  </a:lnTo>
                  <a:lnTo>
                    <a:pt x="770" y="2336"/>
                  </a:lnTo>
                  <a:lnTo>
                    <a:pt x="761" y="2310"/>
                  </a:lnTo>
                  <a:lnTo>
                    <a:pt x="751" y="2284"/>
                  </a:lnTo>
                  <a:lnTo>
                    <a:pt x="740" y="2257"/>
                  </a:lnTo>
                  <a:lnTo>
                    <a:pt x="729" y="2232"/>
                  </a:lnTo>
                  <a:lnTo>
                    <a:pt x="717" y="2207"/>
                  </a:lnTo>
                  <a:lnTo>
                    <a:pt x="704" y="2183"/>
                  </a:lnTo>
                  <a:lnTo>
                    <a:pt x="677" y="2134"/>
                  </a:lnTo>
                  <a:lnTo>
                    <a:pt x="647" y="2085"/>
                  </a:lnTo>
                  <a:lnTo>
                    <a:pt x="617" y="2038"/>
                  </a:lnTo>
                  <a:lnTo>
                    <a:pt x="586" y="1990"/>
                  </a:lnTo>
                  <a:lnTo>
                    <a:pt x="554" y="1944"/>
                  </a:lnTo>
                  <a:lnTo>
                    <a:pt x="521" y="1898"/>
                  </a:lnTo>
                  <a:lnTo>
                    <a:pt x="490" y="1851"/>
                  </a:lnTo>
                  <a:lnTo>
                    <a:pt x="459" y="1805"/>
                  </a:lnTo>
                  <a:lnTo>
                    <a:pt x="429" y="1759"/>
                  </a:lnTo>
                  <a:lnTo>
                    <a:pt x="399" y="1712"/>
                  </a:lnTo>
                  <a:lnTo>
                    <a:pt x="365" y="1650"/>
                  </a:lnTo>
                  <a:lnTo>
                    <a:pt x="331" y="1587"/>
                  </a:lnTo>
                  <a:lnTo>
                    <a:pt x="299" y="1525"/>
                  </a:lnTo>
                  <a:lnTo>
                    <a:pt x="268" y="1460"/>
                  </a:lnTo>
                  <a:lnTo>
                    <a:pt x="238" y="1397"/>
                  </a:lnTo>
                  <a:lnTo>
                    <a:pt x="210" y="1331"/>
                  </a:lnTo>
                  <a:lnTo>
                    <a:pt x="183" y="1266"/>
                  </a:lnTo>
                  <a:lnTo>
                    <a:pt x="157" y="1200"/>
                  </a:lnTo>
                  <a:lnTo>
                    <a:pt x="132" y="1134"/>
                  </a:lnTo>
                  <a:lnTo>
                    <a:pt x="109" y="1066"/>
                  </a:lnTo>
                  <a:lnTo>
                    <a:pt x="88" y="999"/>
                  </a:lnTo>
                  <a:lnTo>
                    <a:pt x="68" y="930"/>
                  </a:lnTo>
                  <a:lnTo>
                    <a:pt x="49" y="861"/>
                  </a:lnTo>
                  <a:lnTo>
                    <a:pt x="31" y="792"/>
                  </a:lnTo>
                  <a:lnTo>
                    <a:pt x="15" y="722"/>
                  </a:lnTo>
                  <a:lnTo>
                    <a:pt x="0" y="652"/>
                  </a:lnTo>
                  <a:lnTo>
                    <a:pt x="2" y="579"/>
                  </a:lnTo>
                  <a:lnTo>
                    <a:pt x="4" y="506"/>
                  </a:lnTo>
                  <a:lnTo>
                    <a:pt x="5" y="469"/>
                  </a:lnTo>
                  <a:lnTo>
                    <a:pt x="7" y="433"/>
                  </a:lnTo>
                  <a:lnTo>
                    <a:pt x="10" y="397"/>
                  </a:lnTo>
                  <a:lnTo>
                    <a:pt x="15" y="361"/>
                  </a:lnTo>
                  <a:lnTo>
                    <a:pt x="20" y="326"/>
                  </a:lnTo>
                  <a:lnTo>
                    <a:pt x="28" y="291"/>
                  </a:lnTo>
                  <a:lnTo>
                    <a:pt x="32" y="274"/>
                  </a:lnTo>
                  <a:lnTo>
                    <a:pt x="38" y="257"/>
                  </a:lnTo>
                  <a:lnTo>
                    <a:pt x="43" y="239"/>
                  </a:lnTo>
                  <a:lnTo>
                    <a:pt x="48" y="222"/>
                  </a:lnTo>
                  <a:lnTo>
                    <a:pt x="55" y="206"/>
                  </a:lnTo>
                  <a:lnTo>
                    <a:pt x="62" y="189"/>
                  </a:lnTo>
                  <a:lnTo>
                    <a:pt x="69" y="173"/>
                  </a:lnTo>
                  <a:lnTo>
                    <a:pt x="77" y="157"/>
                  </a:lnTo>
                  <a:lnTo>
                    <a:pt x="86" y="142"/>
                  </a:lnTo>
                  <a:lnTo>
                    <a:pt x="95" y="126"/>
                  </a:lnTo>
                  <a:lnTo>
                    <a:pt x="105" y="110"/>
                  </a:lnTo>
                  <a:lnTo>
                    <a:pt x="116" y="95"/>
                  </a:lnTo>
                  <a:lnTo>
                    <a:pt x="172" y="118"/>
                  </a:lnTo>
                  <a:lnTo>
                    <a:pt x="228" y="139"/>
                  </a:lnTo>
                  <a:lnTo>
                    <a:pt x="285" y="160"/>
                  </a:lnTo>
                  <a:lnTo>
                    <a:pt x="343" y="179"/>
                  </a:lnTo>
                  <a:lnTo>
                    <a:pt x="400" y="198"/>
                  </a:lnTo>
                  <a:lnTo>
                    <a:pt x="458" y="216"/>
                  </a:lnTo>
                  <a:lnTo>
                    <a:pt x="516" y="232"/>
                  </a:lnTo>
                  <a:lnTo>
                    <a:pt x="575" y="247"/>
                  </a:lnTo>
                  <a:lnTo>
                    <a:pt x="604" y="253"/>
                  </a:lnTo>
                  <a:lnTo>
                    <a:pt x="633" y="260"/>
                  </a:lnTo>
                  <a:lnTo>
                    <a:pt x="662" y="265"/>
                  </a:lnTo>
                  <a:lnTo>
                    <a:pt x="692" y="270"/>
                  </a:lnTo>
                  <a:lnTo>
                    <a:pt x="721" y="275"/>
                  </a:lnTo>
                  <a:lnTo>
                    <a:pt x="750" y="278"/>
                  </a:lnTo>
                  <a:lnTo>
                    <a:pt x="779" y="282"/>
                  </a:lnTo>
                  <a:lnTo>
                    <a:pt x="809" y="284"/>
                  </a:lnTo>
                  <a:lnTo>
                    <a:pt x="838" y="286"/>
                  </a:lnTo>
                  <a:lnTo>
                    <a:pt x="867" y="288"/>
                  </a:lnTo>
                  <a:lnTo>
                    <a:pt x="897" y="288"/>
                  </a:lnTo>
                  <a:lnTo>
                    <a:pt x="927" y="288"/>
                  </a:lnTo>
                  <a:lnTo>
                    <a:pt x="956" y="287"/>
                  </a:lnTo>
                  <a:lnTo>
                    <a:pt x="985" y="286"/>
                  </a:lnTo>
                  <a:lnTo>
                    <a:pt x="1014" y="283"/>
                  </a:lnTo>
                  <a:lnTo>
                    <a:pt x="1043" y="280"/>
                  </a:lnTo>
                  <a:lnTo>
                    <a:pt x="1131" y="262"/>
                  </a:lnTo>
                  <a:lnTo>
                    <a:pt x="1220" y="241"/>
                  </a:lnTo>
                  <a:lnTo>
                    <a:pt x="1264" y="231"/>
                  </a:lnTo>
                  <a:lnTo>
                    <a:pt x="1308" y="219"/>
                  </a:lnTo>
                  <a:lnTo>
                    <a:pt x="1352" y="207"/>
                  </a:lnTo>
                  <a:lnTo>
                    <a:pt x="1395" y="194"/>
                  </a:lnTo>
                  <a:lnTo>
                    <a:pt x="1439" y="180"/>
                  </a:lnTo>
                  <a:lnTo>
                    <a:pt x="1481" y="164"/>
                  </a:lnTo>
                  <a:lnTo>
                    <a:pt x="1523" y="147"/>
                  </a:lnTo>
                  <a:lnTo>
                    <a:pt x="1566" y="129"/>
                  </a:lnTo>
                  <a:lnTo>
                    <a:pt x="1607" y="107"/>
                  </a:lnTo>
                  <a:lnTo>
                    <a:pt x="1648" y="85"/>
                  </a:lnTo>
                  <a:lnTo>
                    <a:pt x="1668" y="74"/>
                  </a:lnTo>
                  <a:lnTo>
                    <a:pt x="1689" y="62"/>
                  </a:lnTo>
                  <a:lnTo>
                    <a:pt x="1709" y="49"/>
                  </a:lnTo>
                  <a:lnTo>
                    <a:pt x="1728" y="36"/>
                  </a:lnTo>
                  <a:lnTo>
                    <a:pt x="1734" y="37"/>
                  </a:lnTo>
                  <a:lnTo>
                    <a:pt x="1739" y="38"/>
                  </a:lnTo>
                  <a:lnTo>
                    <a:pt x="1744" y="39"/>
                  </a:lnTo>
                  <a:lnTo>
                    <a:pt x="1749" y="39"/>
                  </a:lnTo>
                  <a:lnTo>
                    <a:pt x="1760" y="37"/>
                  </a:lnTo>
                  <a:lnTo>
                    <a:pt x="1770" y="34"/>
                  </a:lnTo>
                  <a:lnTo>
                    <a:pt x="1791" y="24"/>
                  </a:lnTo>
                  <a:lnTo>
                    <a:pt x="1813" y="13"/>
                  </a:lnTo>
                  <a:lnTo>
                    <a:pt x="1823" y="8"/>
                  </a:lnTo>
                  <a:lnTo>
                    <a:pt x="1833" y="4"/>
                  </a:lnTo>
                  <a:lnTo>
                    <a:pt x="1842" y="1"/>
                  </a:lnTo>
                  <a:lnTo>
                    <a:pt x="1851" y="0"/>
                  </a:lnTo>
                  <a:lnTo>
                    <a:pt x="1855" y="1"/>
                  </a:lnTo>
                  <a:lnTo>
                    <a:pt x="1860" y="2"/>
                  </a:lnTo>
                  <a:lnTo>
                    <a:pt x="1864" y="3"/>
                  </a:lnTo>
                  <a:lnTo>
                    <a:pt x="1868" y="6"/>
                  </a:lnTo>
                  <a:lnTo>
                    <a:pt x="1872" y="9"/>
                  </a:lnTo>
                  <a:lnTo>
                    <a:pt x="1876" y="13"/>
                  </a:lnTo>
                  <a:lnTo>
                    <a:pt x="1879" y="18"/>
                  </a:lnTo>
                  <a:lnTo>
                    <a:pt x="1883" y="24"/>
                  </a:lnTo>
                  <a:lnTo>
                    <a:pt x="1893" y="39"/>
                  </a:lnTo>
                  <a:lnTo>
                    <a:pt x="1902" y="54"/>
                  </a:lnTo>
                  <a:lnTo>
                    <a:pt x="1911" y="70"/>
                  </a:lnTo>
                  <a:lnTo>
                    <a:pt x="1919" y="85"/>
                  </a:lnTo>
                  <a:lnTo>
                    <a:pt x="1926" y="101"/>
                  </a:lnTo>
                  <a:lnTo>
                    <a:pt x="1933" y="119"/>
                  </a:lnTo>
                  <a:lnTo>
                    <a:pt x="1941" y="135"/>
                  </a:lnTo>
                  <a:lnTo>
                    <a:pt x="1947" y="152"/>
                  </a:lnTo>
                  <a:lnTo>
                    <a:pt x="1958" y="185"/>
                  </a:lnTo>
                  <a:lnTo>
                    <a:pt x="1967" y="220"/>
                  </a:lnTo>
                  <a:lnTo>
                    <a:pt x="1974" y="256"/>
                  </a:lnTo>
                  <a:lnTo>
                    <a:pt x="1981" y="291"/>
                  </a:lnTo>
                  <a:lnTo>
                    <a:pt x="1986" y="327"/>
                  </a:lnTo>
                  <a:lnTo>
                    <a:pt x="1991" y="363"/>
                  </a:lnTo>
                  <a:lnTo>
                    <a:pt x="1996" y="401"/>
                  </a:lnTo>
                  <a:lnTo>
                    <a:pt x="1999" y="437"/>
                  </a:lnTo>
                  <a:lnTo>
                    <a:pt x="2007" y="512"/>
                  </a:lnTo>
                  <a:lnTo>
                    <a:pt x="2016" y="584"/>
                  </a:lnTo>
                  <a:close/>
                </a:path>
              </a:pathLst>
            </a:custGeom>
            <a:solidFill>
              <a:srgbClr val="7395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3" name="Freeform 97"/>
            <p:cNvSpPr>
              <a:spLocks/>
            </p:cNvSpPr>
            <p:nvPr/>
          </p:nvSpPr>
          <p:spPr bwMode="auto">
            <a:xfrm>
              <a:off x="3414" y="3713"/>
              <a:ext cx="110" cy="106"/>
            </a:xfrm>
            <a:custGeom>
              <a:avLst/>
              <a:gdLst>
                <a:gd name="T0" fmla="*/ 754 w 754"/>
                <a:gd name="T1" fmla="*/ 461 h 638"/>
                <a:gd name="T2" fmla="*/ 732 w 754"/>
                <a:gd name="T3" fmla="*/ 476 h 638"/>
                <a:gd name="T4" fmla="*/ 709 w 754"/>
                <a:gd name="T5" fmla="*/ 485 h 638"/>
                <a:gd name="T6" fmla="*/ 686 w 754"/>
                <a:gd name="T7" fmla="*/ 490 h 638"/>
                <a:gd name="T8" fmla="*/ 661 w 754"/>
                <a:gd name="T9" fmla="*/ 492 h 638"/>
                <a:gd name="T10" fmla="*/ 611 w 754"/>
                <a:gd name="T11" fmla="*/ 495 h 638"/>
                <a:gd name="T12" fmla="*/ 586 w 754"/>
                <a:gd name="T13" fmla="*/ 498 h 638"/>
                <a:gd name="T14" fmla="*/ 561 w 754"/>
                <a:gd name="T15" fmla="*/ 505 h 638"/>
                <a:gd name="T16" fmla="*/ 511 w 754"/>
                <a:gd name="T17" fmla="*/ 513 h 638"/>
                <a:gd name="T18" fmla="*/ 463 w 754"/>
                <a:gd name="T19" fmla="*/ 524 h 638"/>
                <a:gd name="T20" fmla="*/ 416 w 754"/>
                <a:gd name="T21" fmla="*/ 537 h 638"/>
                <a:gd name="T22" fmla="*/ 369 w 754"/>
                <a:gd name="T23" fmla="*/ 553 h 638"/>
                <a:gd name="T24" fmla="*/ 324 w 754"/>
                <a:gd name="T25" fmla="*/ 572 h 638"/>
                <a:gd name="T26" fmla="*/ 281 w 754"/>
                <a:gd name="T27" fmla="*/ 592 h 638"/>
                <a:gd name="T28" fmla="*/ 194 w 754"/>
                <a:gd name="T29" fmla="*/ 638 h 638"/>
                <a:gd name="T30" fmla="*/ 148 w 754"/>
                <a:gd name="T31" fmla="*/ 616 h 638"/>
                <a:gd name="T32" fmla="*/ 126 w 754"/>
                <a:gd name="T33" fmla="*/ 579 h 638"/>
                <a:gd name="T34" fmla="*/ 102 w 754"/>
                <a:gd name="T35" fmla="*/ 523 h 638"/>
                <a:gd name="T36" fmla="*/ 79 w 754"/>
                <a:gd name="T37" fmla="*/ 468 h 638"/>
                <a:gd name="T38" fmla="*/ 62 w 754"/>
                <a:gd name="T39" fmla="*/ 431 h 638"/>
                <a:gd name="T40" fmla="*/ 42 w 754"/>
                <a:gd name="T41" fmla="*/ 395 h 638"/>
                <a:gd name="T42" fmla="*/ 16 w 754"/>
                <a:gd name="T43" fmla="*/ 360 h 638"/>
                <a:gd name="T44" fmla="*/ 27 w 754"/>
                <a:gd name="T45" fmla="*/ 327 h 638"/>
                <a:gd name="T46" fmla="*/ 77 w 754"/>
                <a:gd name="T47" fmla="*/ 290 h 638"/>
                <a:gd name="T48" fmla="*/ 126 w 754"/>
                <a:gd name="T49" fmla="*/ 249 h 638"/>
                <a:gd name="T50" fmla="*/ 175 w 754"/>
                <a:gd name="T51" fmla="*/ 206 h 638"/>
                <a:gd name="T52" fmla="*/ 243 w 754"/>
                <a:gd name="T53" fmla="*/ 137 h 638"/>
                <a:gd name="T54" fmla="*/ 330 w 754"/>
                <a:gd name="T55" fmla="*/ 44 h 638"/>
                <a:gd name="T56" fmla="*/ 402 w 754"/>
                <a:gd name="T57" fmla="*/ 19 h 638"/>
                <a:gd name="T58" fmla="*/ 458 w 754"/>
                <a:gd name="T59" fmla="*/ 62 h 638"/>
                <a:gd name="T60" fmla="*/ 512 w 754"/>
                <a:gd name="T61" fmla="*/ 112 h 638"/>
                <a:gd name="T62" fmla="*/ 563 w 754"/>
                <a:gd name="T63" fmla="*/ 166 h 638"/>
                <a:gd name="T64" fmla="*/ 608 w 754"/>
                <a:gd name="T65" fmla="*/ 225 h 638"/>
                <a:gd name="T66" fmla="*/ 651 w 754"/>
                <a:gd name="T67" fmla="*/ 286 h 638"/>
                <a:gd name="T68" fmla="*/ 687 w 754"/>
                <a:gd name="T69" fmla="*/ 349 h 638"/>
                <a:gd name="T70" fmla="*/ 718 w 754"/>
                <a:gd name="T71" fmla="*/ 41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4" h="638">
                  <a:moveTo>
                    <a:pt x="731" y="445"/>
                  </a:moveTo>
                  <a:lnTo>
                    <a:pt x="754" y="461"/>
                  </a:lnTo>
                  <a:lnTo>
                    <a:pt x="743" y="469"/>
                  </a:lnTo>
                  <a:lnTo>
                    <a:pt x="732" y="476"/>
                  </a:lnTo>
                  <a:lnTo>
                    <a:pt x="721" y="481"/>
                  </a:lnTo>
                  <a:lnTo>
                    <a:pt x="709" y="485"/>
                  </a:lnTo>
                  <a:lnTo>
                    <a:pt x="697" y="488"/>
                  </a:lnTo>
                  <a:lnTo>
                    <a:pt x="686" y="490"/>
                  </a:lnTo>
                  <a:lnTo>
                    <a:pt x="674" y="491"/>
                  </a:lnTo>
                  <a:lnTo>
                    <a:pt x="661" y="492"/>
                  </a:lnTo>
                  <a:lnTo>
                    <a:pt x="636" y="494"/>
                  </a:lnTo>
                  <a:lnTo>
                    <a:pt x="611" y="495"/>
                  </a:lnTo>
                  <a:lnTo>
                    <a:pt x="598" y="496"/>
                  </a:lnTo>
                  <a:lnTo>
                    <a:pt x="586" y="498"/>
                  </a:lnTo>
                  <a:lnTo>
                    <a:pt x="573" y="501"/>
                  </a:lnTo>
                  <a:lnTo>
                    <a:pt x="561" y="505"/>
                  </a:lnTo>
                  <a:lnTo>
                    <a:pt x="536" y="508"/>
                  </a:lnTo>
                  <a:lnTo>
                    <a:pt x="511" y="513"/>
                  </a:lnTo>
                  <a:lnTo>
                    <a:pt x="487" y="518"/>
                  </a:lnTo>
                  <a:lnTo>
                    <a:pt x="463" y="524"/>
                  </a:lnTo>
                  <a:lnTo>
                    <a:pt x="439" y="530"/>
                  </a:lnTo>
                  <a:lnTo>
                    <a:pt x="416" y="537"/>
                  </a:lnTo>
                  <a:lnTo>
                    <a:pt x="392" y="545"/>
                  </a:lnTo>
                  <a:lnTo>
                    <a:pt x="369" y="553"/>
                  </a:lnTo>
                  <a:lnTo>
                    <a:pt x="347" y="562"/>
                  </a:lnTo>
                  <a:lnTo>
                    <a:pt x="324" y="572"/>
                  </a:lnTo>
                  <a:lnTo>
                    <a:pt x="302" y="582"/>
                  </a:lnTo>
                  <a:lnTo>
                    <a:pt x="281" y="592"/>
                  </a:lnTo>
                  <a:lnTo>
                    <a:pt x="236" y="614"/>
                  </a:lnTo>
                  <a:lnTo>
                    <a:pt x="194" y="638"/>
                  </a:lnTo>
                  <a:lnTo>
                    <a:pt x="160" y="634"/>
                  </a:lnTo>
                  <a:lnTo>
                    <a:pt x="148" y="616"/>
                  </a:lnTo>
                  <a:lnTo>
                    <a:pt x="136" y="597"/>
                  </a:lnTo>
                  <a:lnTo>
                    <a:pt x="126" y="579"/>
                  </a:lnTo>
                  <a:lnTo>
                    <a:pt x="117" y="560"/>
                  </a:lnTo>
                  <a:lnTo>
                    <a:pt x="102" y="523"/>
                  </a:lnTo>
                  <a:lnTo>
                    <a:pt x="87" y="486"/>
                  </a:lnTo>
                  <a:lnTo>
                    <a:pt x="79" y="468"/>
                  </a:lnTo>
                  <a:lnTo>
                    <a:pt x="71" y="450"/>
                  </a:lnTo>
                  <a:lnTo>
                    <a:pt x="62" y="431"/>
                  </a:lnTo>
                  <a:lnTo>
                    <a:pt x="53" y="413"/>
                  </a:lnTo>
                  <a:lnTo>
                    <a:pt x="42" y="395"/>
                  </a:lnTo>
                  <a:lnTo>
                    <a:pt x="30" y="378"/>
                  </a:lnTo>
                  <a:lnTo>
                    <a:pt x="16" y="360"/>
                  </a:lnTo>
                  <a:lnTo>
                    <a:pt x="0" y="343"/>
                  </a:lnTo>
                  <a:lnTo>
                    <a:pt x="27" y="327"/>
                  </a:lnTo>
                  <a:lnTo>
                    <a:pt x="52" y="308"/>
                  </a:lnTo>
                  <a:lnTo>
                    <a:pt x="77" y="290"/>
                  </a:lnTo>
                  <a:lnTo>
                    <a:pt x="102" y="270"/>
                  </a:lnTo>
                  <a:lnTo>
                    <a:pt x="126" y="249"/>
                  </a:lnTo>
                  <a:lnTo>
                    <a:pt x="151" y="228"/>
                  </a:lnTo>
                  <a:lnTo>
                    <a:pt x="175" y="206"/>
                  </a:lnTo>
                  <a:lnTo>
                    <a:pt x="198" y="183"/>
                  </a:lnTo>
                  <a:lnTo>
                    <a:pt x="243" y="137"/>
                  </a:lnTo>
                  <a:lnTo>
                    <a:pt x="288" y="91"/>
                  </a:lnTo>
                  <a:lnTo>
                    <a:pt x="330" y="44"/>
                  </a:lnTo>
                  <a:lnTo>
                    <a:pt x="371" y="0"/>
                  </a:lnTo>
                  <a:lnTo>
                    <a:pt x="402" y="19"/>
                  </a:lnTo>
                  <a:lnTo>
                    <a:pt x="430" y="40"/>
                  </a:lnTo>
                  <a:lnTo>
                    <a:pt x="458" y="62"/>
                  </a:lnTo>
                  <a:lnTo>
                    <a:pt x="485" y="87"/>
                  </a:lnTo>
                  <a:lnTo>
                    <a:pt x="512" y="112"/>
                  </a:lnTo>
                  <a:lnTo>
                    <a:pt x="538" y="139"/>
                  </a:lnTo>
                  <a:lnTo>
                    <a:pt x="563" y="166"/>
                  </a:lnTo>
                  <a:lnTo>
                    <a:pt x="586" y="196"/>
                  </a:lnTo>
                  <a:lnTo>
                    <a:pt x="608" y="225"/>
                  </a:lnTo>
                  <a:lnTo>
                    <a:pt x="630" y="255"/>
                  </a:lnTo>
                  <a:lnTo>
                    <a:pt x="651" y="286"/>
                  </a:lnTo>
                  <a:lnTo>
                    <a:pt x="670" y="318"/>
                  </a:lnTo>
                  <a:lnTo>
                    <a:pt x="687" y="349"/>
                  </a:lnTo>
                  <a:lnTo>
                    <a:pt x="703" y="381"/>
                  </a:lnTo>
                  <a:lnTo>
                    <a:pt x="718" y="412"/>
                  </a:lnTo>
                  <a:lnTo>
                    <a:pt x="731" y="44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5" name="Freeform 99"/>
            <p:cNvSpPr>
              <a:spLocks/>
            </p:cNvSpPr>
            <p:nvPr/>
          </p:nvSpPr>
          <p:spPr bwMode="auto">
            <a:xfrm>
              <a:off x="3444" y="3757"/>
              <a:ext cx="313" cy="153"/>
            </a:xfrm>
            <a:custGeom>
              <a:avLst/>
              <a:gdLst>
                <a:gd name="T0" fmla="*/ 1987 w 2139"/>
                <a:gd name="T1" fmla="*/ 174 h 922"/>
                <a:gd name="T2" fmla="*/ 2017 w 2139"/>
                <a:gd name="T3" fmla="*/ 233 h 922"/>
                <a:gd name="T4" fmla="*/ 2076 w 2139"/>
                <a:gd name="T5" fmla="*/ 315 h 922"/>
                <a:gd name="T6" fmla="*/ 2139 w 2139"/>
                <a:gd name="T7" fmla="*/ 356 h 922"/>
                <a:gd name="T8" fmla="*/ 2113 w 2139"/>
                <a:gd name="T9" fmla="*/ 403 h 922"/>
                <a:gd name="T10" fmla="*/ 2079 w 2139"/>
                <a:gd name="T11" fmla="*/ 444 h 922"/>
                <a:gd name="T12" fmla="*/ 2000 w 2139"/>
                <a:gd name="T13" fmla="*/ 508 h 922"/>
                <a:gd name="T14" fmla="*/ 1907 w 2139"/>
                <a:gd name="T15" fmla="*/ 562 h 922"/>
                <a:gd name="T16" fmla="*/ 1729 w 2139"/>
                <a:gd name="T17" fmla="*/ 622 h 922"/>
                <a:gd name="T18" fmla="*/ 1569 w 2139"/>
                <a:gd name="T19" fmla="*/ 636 h 922"/>
                <a:gd name="T20" fmla="*/ 1414 w 2139"/>
                <a:gd name="T21" fmla="*/ 660 h 922"/>
                <a:gd name="T22" fmla="*/ 1339 w 2139"/>
                <a:gd name="T23" fmla="*/ 684 h 922"/>
                <a:gd name="T24" fmla="*/ 1263 w 2139"/>
                <a:gd name="T25" fmla="*/ 716 h 922"/>
                <a:gd name="T26" fmla="*/ 1188 w 2139"/>
                <a:gd name="T27" fmla="*/ 762 h 922"/>
                <a:gd name="T28" fmla="*/ 1076 w 2139"/>
                <a:gd name="T29" fmla="*/ 777 h 922"/>
                <a:gd name="T30" fmla="*/ 966 w 2139"/>
                <a:gd name="T31" fmla="*/ 806 h 922"/>
                <a:gd name="T32" fmla="*/ 750 w 2139"/>
                <a:gd name="T33" fmla="*/ 875 h 922"/>
                <a:gd name="T34" fmla="*/ 642 w 2139"/>
                <a:gd name="T35" fmla="*/ 903 h 922"/>
                <a:gd name="T36" fmla="*/ 532 w 2139"/>
                <a:gd name="T37" fmla="*/ 920 h 922"/>
                <a:gd name="T38" fmla="*/ 418 w 2139"/>
                <a:gd name="T39" fmla="*/ 919 h 922"/>
                <a:gd name="T40" fmla="*/ 300 w 2139"/>
                <a:gd name="T41" fmla="*/ 894 h 922"/>
                <a:gd name="T42" fmla="*/ 148 w 2139"/>
                <a:gd name="T43" fmla="*/ 824 h 922"/>
                <a:gd name="T44" fmla="*/ 79 w 2139"/>
                <a:gd name="T45" fmla="*/ 774 h 922"/>
                <a:gd name="T46" fmla="*/ 41 w 2139"/>
                <a:gd name="T47" fmla="*/ 735 h 922"/>
                <a:gd name="T48" fmla="*/ 14 w 2139"/>
                <a:gd name="T49" fmla="*/ 689 h 922"/>
                <a:gd name="T50" fmla="*/ 1 w 2139"/>
                <a:gd name="T51" fmla="*/ 635 h 922"/>
                <a:gd name="T52" fmla="*/ 1 w 2139"/>
                <a:gd name="T53" fmla="*/ 586 h 922"/>
                <a:gd name="T54" fmla="*/ 13 w 2139"/>
                <a:gd name="T55" fmla="*/ 534 h 922"/>
                <a:gd name="T56" fmla="*/ 49 w 2139"/>
                <a:gd name="T57" fmla="*/ 475 h 922"/>
                <a:gd name="T58" fmla="*/ 100 w 2139"/>
                <a:gd name="T59" fmla="*/ 423 h 922"/>
                <a:gd name="T60" fmla="*/ 216 w 2139"/>
                <a:gd name="T61" fmla="*/ 354 h 922"/>
                <a:gd name="T62" fmla="*/ 400 w 2139"/>
                <a:gd name="T63" fmla="*/ 322 h 922"/>
                <a:gd name="T64" fmla="*/ 519 w 2139"/>
                <a:gd name="T65" fmla="*/ 291 h 922"/>
                <a:gd name="T66" fmla="*/ 575 w 2139"/>
                <a:gd name="T67" fmla="*/ 264 h 922"/>
                <a:gd name="T68" fmla="*/ 628 w 2139"/>
                <a:gd name="T69" fmla="*/ 227 h 922"/>
                <a:gd name="T70" fmla="*/ 698 w 2139"/>
                <a:gd name="T71" fmla="*/ 197 h 922"/>
                <a:gd name="T72" fmla="*/ 841 w 2139"/>
                <a:gd name="T73" fmla="*/ 154 h 922"/>
                <a:gd name="T74" fmla="*/ 911 w 2139"/>
                <a:gd name="T75" fmla="*/ 123 h 922"/>
                <a:gd name="T76" fmla="*/ 941 w 2139"/>
                <a:gd name="T77" fmla="*/ 127 h 922"/>
                <a:gd name="T78" fmla="*/ 958 w 2139"/>
                <a:gd name="T79" fmla="*/ 113 h 922"/>
                <a:gd name="T80" fmla="*/ 997 w 2139"/>
                <a:gd name="T81" fmla="*/ 104 h 922"/>
                <a:gd name="T82" fmla="*/ 1076 w 2139"/>
                <a:gd name="T83" fmla="*/ 107 h 922"/>
                <a:gd name="T84" fmla="*/ 1156 w 2139"/>
                <a:gd name="T85" fmla="*/ 78 h 922"/>
                <a:gd name="T86" fmla="*/ 1272 w 2139"/>
                <a:gd name="T87" fmla="*/ 22 h 922"/>
                <a:gd name="T88" fmla="*/ 1356 w 2139"/>
                <a:gd name="T89" fmla="*/ 1 h 922"/>
                <a:gd name="T90" fmla="*/ 1405 w 2139"/>
                <a:gd name="T91" fmla="*/ 1 h 922"/>
                <a:gd name="T92" fmla="*/ 1454 w 2139"/>
                <a:gd name="T93" fmla="*/ 14 h 922"/>
                <a:gd name="T94" fmla="*/ 1521 w 2139"/>
                <a:gd name="T95" fmla="*/ 45 h 922"/>
                <a:gd name="T96" fmla="*/ 1638 w 2139"/>
                <a:gd name="T97" fmla="*/ 82 h 922"/>
                <a:gd name="T98" fmla="*/ 1760 w 2139"/>
                <a:gd name="T99" fmla="*/ 106 h 922"/>
                <a:gd name="T100" fmla="*/ 1915 w 2139"/>
                <a:gd name="T101" fmla="*/ 121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9" h="922">
                  <a:moveTo>
                    <a:pt x="1977" y="123"/>
                  </a:moveTo>
                  <a:lnTo>
                    <a:pt x="1979" y="141"/>
                  </a:lnTo>
                  <a:lnTo>
                    <a:pt x="1982" y="158"/>
                  </a:lnTo>
                  <a:lnTo>
                    <a:pt x="1987" y="174"/>
                  </a:lnTo>
                  <a:lnTo>
                    <a:pt x="1993" y="190"/>
                  </a:lnTo>
                  <a:lnTo>
                    <a:pt x="2000" y="205"/>
                  </a:lnTo>
                  <a:lnTo>
                    <a:pt x="2008" y="219"/>
                  </a:lnTo>
                  <a:lnTo>
                    <a:pt x="2017" y="233"/>
                  </a:lnTo>
                  <a:lnTo>
                    <a:pt x="2027" y="246"/>
                  </a:lnTo>
                  <a:lnTo>
                    <a:pt x="2047" y="273"/>
                  </a:lnTo>
                  <a:lnTo>
                    <a:pt x="2067" y="300"/>
                  </a:lnTo>
                  <a:lnTo>
                    <a:pt x="2076" y="315"/>
                  </a:lnTo>
                  <a:lnTo>
                    <a:pt x="2084" y="330"/>
                  </a:lnTo>
                  <a:lnTo>
                    <a:pt x="2093" y="345"/>
                  </a:lnTo>
                  <a:lnTo>
                    <a:pt x="2100" y="361"/>
                  </a:lnTo>
                  <a:lnTo>
                    <a:pt x="2139" y="356"/>
                  </a:lnTo>
                  <a:lnTo>
                    <a:pt x="2133" y="369"/>
                  </a:lnTo>
                  <a:lnTo>
                    <a:pt x="2127" y="381"/>
                  </a:lnTo>
                  <a:lnTo>
                    <a:pt x="2120" y="392"/>
                  </a:lnTo>
                  <a:lnTo>
                    <a:pt x="2113" y="403"/>
                  </a:lnTo>
                  <a:lnTo>
                    <a:pt x="2105" y="414"/>
                  </a:lnTo>
                  <a:lnTo>
                    <a:pt x="2097" y="424"/>
                  </a:lnTo>
                  <a:lnTo>
                    <a:pt x="2089" y="435"/>
                  </a:lnTo>
                  <a:lnTo>
                    <a:pt x="2079" y="444"/>
                  </a:lnTo>
                  <a:lnTo>
                    <a:pt x="2061" y="462"/>
                  </a:lnTo>
                  <a:lnTo>
                    <a:pt x="2042" y="478"/>
                  </a:lnTo>
                  <a:lnTo>
                    <a:pt x="2021" y="494"/>
                  </a:lnTo>
                  <a:lnTo>
                    <a:pt x="2000" y="508"/>
                  </a:lnTo>
                  <a:lnTo>
                    <a:pt x="1978" y="522"/>
                  </a:lnTo>
                  <a:lnTo>
                    <a:pt x="1954" y="535"/>
                  </a:lnTo>
                  <a:lnTo>
                    <a:pt x="1931" y="548"/>
                  </a:lnTo>
                  <a:lnTo>
                    <a:pt x="1907" y="562"/>
                  </a:lnTo>
                  <a:lnTo>
                    <a:pt x="1859" y="587"/>
                  </a:lnTo>
                  <a:lnTo>
                    <a:pt x="1811" y="612"/>
                  </a:lnTo>
                  <a:lnTo>
                    <a:pt x="1770" y="618"/>
                  </a:lnTo>
                  <a:lnTo>
                    <a:pt x="1729" y="622"/>
                  </a:lnTo>
                  <a:lnTo>
                    <a:pt x="1688" y="626"/>
                  </a:lnTo>
                  <a:lnTo>
                    <a:pt x="1648" y="629"/>
                  </a:lnTo>
                  <a:lnTo>
                    <a:pt x="1609" y="632"/>
                  </a:lnTo>
                  <a:lnTo>
                    <a:pt x="1569" y="636"/>
                  </a:lnTo>
                  <a:lnTo>
                    <a:pt x="1530" y="640"/>
                  </a:lnTo>
                  <a:lnTo>
                    <a:pt x="1491" y="646"/>
                  </a:lnTo>
                  <a:lnTo>
                    <a:pt x="1452" y="652"/>
                  </a:lnTo>
                  <a:lnTo>
                    <a:pt x="1414" y="660"/>
                  </a:lnTo>
                  <a:lnTo>
                    <a:pt x="1395" y="665"/>
                  </a:lnTo>
                  <a:lnTo>
                    <a:pt x="1376" y="670"/>
                  </a:lnTo>
                  <a:lnTo>
                    <a:pt x="1357" y="676"/>
                  </a:lnTo>
                  <a:lnTo>
                    <a:pt x="1339" y="684"/>
                  </a:lnTo>
                  <a:lnTo>
                    <a:pt x="1319" y="691"/>
                  </a:lnTo>
                  <a:lnTo>
                    <a:pt x="1300" y="698"/>
                  </a:lnTo>
                  <a:lnTo>
                    <a:pt x="1282" y="707"/>
                  </a:lnTo>
                  <a:lnTo>
                    <a:pt x="1263" y="716"/>
                  </a:lnTo>
                  <a:lnTo>
                    <a:pt x="1244" y="726"/>
                  </a:lnTo>
                  <a:lnTo>
                    <a:pt x="1226" y="737"/>
                  </a:lnTo>
                  <a:lnTo>
                    <a:pt x="1207" y="749"/>
                  </a:lnTo>
                  <a:lnTo>
                    <a:pt x="1188" y="762"/>
                  </a:lnTo>
                  <a:lnTo>
                    <a:pt x="1160" y="764"/>
                  </a:lnTo>
                  <a:lnTo>
                    <a:pt x="1131" y="768"/>
                  </a:lnTo>
                  <a:lnTo>
                    <a:pt x="1103" y="772"/>
                  </a:lnTo>
                  <a:lnTo>
                    <a:pt x="1076" y="777"/>
                  </a:lnTo>
                  <a:lnTo>
                    <a:pt x="1047" y="783"/>
                  </a:lnTo>
                  <a:lnTo>
                    <a:pt x="1020" y="790"/>
                  </a:lnTo>
                  <a:lnTo>
                    <a:pt x="993" y="797"/>
                  </a:lnTo>
                  <a:lnTo>
                    <a:pt x="966" y="806"/>
                  </a:lnTo>
                  <a:lnTo>
                    <a:pt x="911" y="823"/>
                  </a:lnTo>
                  <a:lnTo>
                    <a:pt x="858" y="840"/>
                  </a:lnTo>
                  <a:lnTo>
                    <a:pt x="804" y="858"/>
                  </a:lnTo>
                  <a:lnTo>
                    <a:pt x="750" y="875"/>
                  </a:lnTo>
                  <a:lnTo>
                    <a:pt x="724" y="883"/>
                  </a:lnTo>
                  <a:lnTo>
                    <a:pt x="697" y="890"/>
                  </a:lnTo>
                  <a:lnTo>
                    <a:pt x="669" y="897"/>
                  </a:lnTo>
                  <a:lnTo>
                    <a:pt x="642" y="903"/>
                  </a:lnTo>
                  <a:lnTo>
                    <a:pt x="615" y="909"/>
                  </a:lnTo>
                  <a:lnTo>
                    <a:pt x="588" y="914"/>
                  </a:lnTo>
                  <a:lnTo>
                    <a:pt x="560" y="917"/>
                  </a:lnTo>
                  <a:lnTo>
                    <a:pt x="532" y="920"/>
                  </a:lnTo>
                  <a:lnTo>
                    <a:pt x="504" y="922"/>
                  </a:lnTo>
                  <a:lnTo>
                    <a:pt x="476" y="922"/>
                  </a:lnTo>
                  <a:lnTo>
                    <a:pt x="448" y="921"/>
                  </a:lnTo>
                  <a:lnTo>
                    <a:pt x="418" y="919"/>
                  </a:lnTo>
                  <a:lnTo>
                    <a:pt x="389" y="915"/>
                  </a:lnTo>
                  <a:lnTo>
                    <a:pt x="360" y="910"/>
                  </a:lnTo>
                  <a:lnTo>
                    <a:pt x="331" y="902"/>
                  </a:lnTo>
                  <a:lnTo>
                    <a:pt x="300" y="894"/>
                  </a:lnTo>
                  <a:lnTo>
                    <a:pt x="251" y="873"/>
                  </a:lnTo>
                  <a:lnTo>
                    <a:pt x="200" y="850"/>
                  </a:lnTo>
                  <a:lnTo>
                    <a:pt x="173" y="838"/>
                  </a:lnTo>
                  <a:lnTo>
                    <a:pt x="148" y="824"/>
                  </a:lnTo>
                  <a:lnTo>
                    <a:pt x="124" y="809"/>
                  </a:lnTo>
                  <a:lnTo>
                    <a:pt x="100" y="792"/>
                  </a:lnTo>
                  <a:lnTo>
                    <a:pt x="89" y="783"/>
                  </a:lnTo>
                  <a:lnTo>
                    <a:pt x="79" y="774"/>
                  </a:lnTo>
                  <a:lnTo>
                    <a:pt x="69" y="765"/>
                  </a:lnTo>
                  <a:lnTo>
                    <a:pt x="58" y="755"/>
                  </a:lnTo>
                  <a:lnTo>
                    <a:pt x="49" y="745"/>
                  </a:lnTo>
                  <a:lnTo>
                    <a:pt x="41" y="735"/>
                  </a:lnTo>
                  <a:lnTo>
                    <a:pt x="33" y="724"/>
                  </a:lnTo>
                  <a:lnTo>
                    <a:pt x="26" y="713"/>
                  </a:lnTo>
                  <a:lnTo>
                    <a:pt x="19" y="701"/>
                  </a:lnTo>
                  <a:lnTo>
                    <a:pt x="14" y="689"/>
                  </a:lnTo>
                  <a:lnTo>
                    <a:pt x="9" y="675"/>
                  </a:lnTo>
                  <a:lnTo>
                    <a:pt x="6" y="662"/>
                  </a:lnTo>
                  <a:lnTo>
                    <a:pt x="3" y="649"/>
                  </a:lnTo>
                  <a:lnTo>
                    <a:pt x="1" y="635"/>
                  </a:lnTo>
                  <a:lnTo>
                    <a:pt x="0" y="620"/>
                  </a:lnTo>
                  <a:lnTo>
                    <a:pt x="0" y="605"/>
                  </a:lnTo>
                  <a:lnTo>
                    <a:pt x="0" y="596"/>
                  </a:lnTo>
                  <a:lnTo>
                    <a:pt x="1" y="586"/>
                  </a:lnTo>
                  <a:lnTo>
                    <a:pt x="1" y="577"/>
                  </a:lnTo>
                  <a:lnTo>
                    <a:pt x="3" y="568"/>
                  </a:lnTo>
                  <a:lnTo>
                    <a:pt x="7" y="550"/>
                  </a:lnTo>
                  <a:lnTo>
                    <a:pt x="13" y="534"/>
                  </a:lnTo>
                  <a:lnTo>
                    <a:pt x="20" y="518"/>
                  </a:lnTo>
                  <a:lnTo>
                    <a:pt x="28" y="503"/>
                  </a:lnTo>
                  <a:lnTo>
                    <a:pt x="38" y="489"/>
                  </a:lnTo>
                  <a:lnTo>
                    <a:pt x="49" y="475"/>
                  </a:lnTo>
                  <a:lnTo>
                    <a:pt x="60" y="462"/>
                  </a:lnTo>
                  <a:lnTo>
                    <a:pt x="74" y="449"/>
                  </a:lnTo>
                  <a:lnTo>
                    <a:pt x="87" y="436"/>
                  </a:lnTo>
                  <a:lnTo>
                    <a:pt x="100" y="423"/>
                  </a:lnTo>
                  <a:lnTo>
                    <a:pt x="128" y="398"/>
                  </a:lnTo>
                  <a:lnTo>
                    <a:pt x="155" y="372"/>
                  </a:lnTo>
                  <a:lnTo>
                    <a:pt x="185" y="362"/>
                  </a:lnTo>
                  <a:lnTo>
                    <a:pt x="216" y="354"/>
                  </a:lnTo>
                  <a:lnTo>
                    <a:pt x="246" y="347"/>
                  </a:lnTo>
                  <a:lnTo>
                    <a:pt x="277" y="341"/>
                  </a:lnTo>
                  <a:lnTo>
                    <a:pt x="339" y="331"/>
                  </a:lnTo>
                  <a:lnTo>
                    <a:pt x="400" y="322"/>
                  </a:lnTo>
                  <a:lnTo>
                    <a:pt x="430" y="316"/>
                  </a:lnTo>
                  <a:lnTo>
                    <a:pt x="461" y="309"/>
                  </a:lnTo>
                  <a:lnTo>
                    <a:pt x="490" y="300"/>
                  </a:lnTo>
                  <a:lnTo>
                    <a:pt x="519" y="291"/>
                  </a:lnTo>
                  <a:lnTo>
                    <a:pt x="533" y="285"/>
                  </a:lnTo>
                  <a:lnTo>
                    <a:pt x="547" y="279"/>
                  </a:lnTo>
                  <a:lnTo>
                    <a:pt x="561" y="272"/>
                  </a:lnTo>
                  <a:lnTo>
                    <a:pt x="575" y="264"/>
                  </a:lnTo>
                  <a:lnTo>
                    <a:pt x="589" y="256"/>
                  </a:lnTo>
                  <a:lnTo>
                    <a:pt x="602" y="247"/>
                  </a:lnTo>
                  <a:lnTo>
                    <a:pt x="615" y="238"/>
                  </a:lnTo>
                  <a:lnTo>
                    <a:pt x="628" y="227"/>
                  </a:lnTo>
                  <a:lnTo>
                    <a:pt x="645" y="218"/>
                  </a:lnTo>
                  <a:lnTo>
                    <a:pt x="662" y="210"/>
                  </a:lnTo>
                  <a:lnTo>
                    <a:pt x="680" y="203"/>
                  </a:lnTo>
                  <a:lnTo>
                    <a:pt x="698" y="197"/>
                  </a:lnTo>
                  <a:lnTo>
                    <a:pt x="733" y="186"/>
                  </a:lnTo>
                  <a:lnTo>
                    <a:pt x="769" y="176"/>
                  </a:lnTo>
                  <a:lnTo>
                    <a:pt x="804" y="165"/>
                  </a:lnTo>
                  <a:lnTo>
                    <a:pt x="841" y="154"/>
                  </a:lnTo>
                  <a:lnTo>
                    <a:pt x="858" y="147"/>
                  </a:lnTo>
                  <a:lnTo>
                    <a:pt x="876" y="140"/>
                  </a:lnTo>
                  <a:lnTo>
                    <a:pt x="894" y="132"/>
                  </a:lnTo>
                  <a:lnTo>
                    <a:pt x="911" y="123"/>
                  </a:lnTo>
                  <a:lnTo>
                    <a:pt x="932" y="144"/>
                  </a:lnTo>
                  <a:lnTo>
                    <a:pt x="934" y="138"/>
                  </a:lnTo>
                  <a:lnTo>
                    <a:pt x="937" y="132"/>
                  </a:lnTo>
                  <a:lnTo>
                    <a:pt x="941" y="127"/>
                  </a:lnTo>
                  <a:lnTo>
                    <a:pt x="944" y="123"/>
                  </a:lnTo>
                  <a:lnTo>
                    <a:pt x="948" y="119"/>
                  </a:lnTo>
                  <a:lnTo>
                    <a:pt x="954" y="115"/>
                  </a:lnTo>
                  <a:lnTo>
                    <a:pt x="958" y="113"/>
                  </a:lnTo>
                  <a:lnTo>
                    <a:pt x="963" y="110"/>
                  </a:lnTo>
                  <a:lnTo>
                    <a:pt x="974" y="107"/>
                  </a:lnTo>
                  <a:lnTo>
                    <a:pt x="985" y="105"/>
                  </a:lnTo>
                  <a:lnTo>
                    <a:pt x="997" y="104"/>
                  </a:lnTo>
                  <a:lnTo>
                    <a:pt x="1010" y="104"/>
                  </a:lnTo>
                  <a:lnTo>
                    <a:pt x="1036" y="105"/>
                  </a:lnTo>
                  <a:lnTo>
                    <a:pt x="1062" y="107"/>
                  </a:lnTo>
                  <a:lnTo>
                    <a:pt x="1076" y="107"/>
                  </a:lnTo>
                  <a:lnTo>
                    <a:pt x="1088" y="106"/>
                  </a:lnTo>
                  <a:lnTo>
                    <a:pt x="1099" y="104"/>
                  </a:lnTo>
                  <a:lnTo>
                    <a:pt x="1110" y="100"/>
                  </a:lnTo>
                  <a:lnTo>
                    <a:pt x="1156" y="78"/>
                  </a:lnTo>
                  <a:lnTo>
                    <a:pt x="1203" y="55"/>
                  </a:lnTo>
                  <a:lnTo>
                    <a:pt x="1226" y="43"/>
                  </a:lnTo>
                  <a:lnTo>
                    <a:pt x="1249" y="32"/>
                  </a:lnTo>
                  <a:lnTo>
                    <a:pt x="1272" y="22"/>
                  </a:lnTo>
                  <a:lnTo>
                    <a:pt x="1296" y="14"/>
                  </a:lnTo>
                  <a:lnTo>
                    <a:pt x="1320" y="7"/>
                  </a:lnTo>
                  <a:lnTo>
                    <a:pt x="1344" y="2"/>
                  </a:lnTo>
                  <a:lnTo>
                    <a:pt x="1356" y="1"/>
                  </a:lnTo>
                  <a:lnTo>
                    <a:pt x="1368" y="0"/>
                  </a:lnTo>
                  <a:lnTo>
                    <a:pt x="1381" y="0"/>
                  </a:lnTo>
                  <a:lnTo>
                    <a:pt x="1393" y="0"/>
                  </a:lnTo>
                  <a:lnTo>
                    <a:pt x="1405" y="1"/>
                  </a:lnTo>
                  <a:lnTo>
                    <a:pt x="1417" y="3"/>
                  </a:lnTo>
                  <a:lnTo>
                    <a:pt x="1429" y="6"/>
                  </a:lnTo>
                  <a:lnTo>
                    <a:pt x="1442" y="9"/>
                  </a:lnTo>
                  <a:lnTo>
                    <a:pt x="1454" y="14"/>
                  </a:lnTo>
                  <a:lnTo>
                    <a:pt x="1468" y="19"/>
                  </a:lnTo>
                  <a:lnTo>
                    <a:pt x="1480" y="26"/>
                  </a:lnTo>
                  <a:lnTo>
                    <a:pt x="1493" y="33"/>
                  </a:lnTo>
                  <a:lnTo>
                    <a:pt x="1521" y="45"/>
                  </a:lnTo>
                  <a:lnTo>
                    <a:pt x="1549" y="56"/>
                  </a:lnTo>
                  <a:lnTo>
                    <a:pt x="1578" y="66"/>
                  </a:lnTo>
                  <a:lnTo>
                    <a:pt x="1608" y="74"/>
                  </a:lnTo>
                  <a:lnTo>
                    <a:pt x="1638" y="82"/>
                  </a:lnTo>
                  <a:lnTo>
                    <a:pt x="1667" y="89"/>
                  </a:lnTo>
                  <a:lnTo>
                    <a:pt x="1698" y="95"/>
                  </a:lnTo>
                  <a:lnTo>
                    <a:pt x="1729" y="101"/>
                  </a:lnTo>
                  <a:lnTo>
                    <a:pt x="1760" y="106"/>
                  </a:lnTo>
                  <a:lnTo>
                    <a:pt x="1791" y="110"/>
                  </a:lnTo>
                  <a:lnTo>
                    <a:pt x="1822" y="113"/>
                  </a:lnTo>
                  <a:lnTo>
                    <a:pt x="1853" y="116"/>
                  </a:lnTo>
                  <a:lnTo>
                    <a:pt x="1915" y="121"/>
                  </a:lnTo>
                  <a:lnTo>
                    <a:pt x="1977" y="123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7" name="Freeform 101"/>
            <p:cNvSpPr>
              <a:spLocks/>
            </p:cNvSpPr>
            <p:nvPr/>
          </p:nvSpPr>
          <p:spPr bwMode="auto">
            <a:xfrm>
              <a:off x="3688" y="3790"/>
              <a:ext cx="359" cy="151"/>
            </a:xfrm>
            <a:custGeom>
              <a:avLst/>
              <a:gdLst>
                <a:gd name="T0" fmla="*/ 1493 w 2443"/>
                <a:gd name="T1" fmla="*/ 184 h 919"/>
                <a:gd name="T2" fmla="*/ 1595 w 2443"/>
                <a:gd name="T3" fmla="*/ 234 h 919"/>
                <a:gd name="T4" fmla="*/ 1705 w 2443"/>
                <a:gd name="T5" fmla="*/ 265 h 919"/>
                <a:gd name="T6" fmla="*/ 1861 w 2443"/>
                <a:gd name="T7" fmla="*/ 274 h 919"/>
                <a:gd name="T8" fmla="*/ 1945 w 2443"/>
                <a:gd name="T9" fmla="*/ 242 h 919"/>
                <a:gd name="T10" fmla="*/ 2084 w 2443"/>
                <a:gd name="T11" fmla="*/ 208 h 919"/>
                <a:gd name="T12" fmla="*/ 2165 w 2443"/>
                <a:gd name="T13" fmla="*/ 176 h 919"/>
                <a:gd name="T14" fmla="*/ 2225 w 2443"/>
                <a:gd name="T15" fmla="*/ 142 h 919"/>
                <a:gd name="T16" fmla="*/ 2279 w 2443"/>
                <a:gd name="T17" fmla="*/ 96 h 919"/>
                <a:gd name="T18" fmla="*/ 2328 w 2443"/>
                <a:gd name="T19" fmla="*/ 41 h 919"/>
                <a:gd name="T20" fmla="*/ 2362 w 2443"/>
                <a:gd name="T21" fmla="*/ 28 h 919"/>
                <a:gd name="T22" fmla="*/ 2387 w 2443"/>
                <a:gd name="T23" fmla="*/ 43 h 919"/>
                <a:gd name="T24" fmla="*/ 2423 w 2443"/>
                <a:gd name="T25" fmla="*/ 88 h 919"/>
                <a:gd name="T26" fmla="*/ 2441 w 2443"/>
                <a:gd name="T27" fmla="*/ 164 h 919"/>
                <a:gd name="T28" fmla="*/ 2442 w 2443"/>
                <a:gd name="T29" fmla="*/ 248 h 919"/>
                <a:gd name="T30" fmla="*/ 2431 w 2443"/>
                <a:gd name="T31" fmla="*/ 329 h 919"/>
                <a:gd name="T32" fmla="*/ 2406 w 2443"/>
                <a:gd name="T33" fmla="*/ 406 h 919"/>
                <a:gd name="T34" fmla="*/ 2320 w 2443"/>
                <a:gd name="T35" fmla="*/ 483 h 919"/>
                <a:gd name="T36" fmla="*/ 2206 w 2443"/>
                <a:gd name="T37" fmla="*/ 534 h 919"/>
                <a:gd name="T38" fmla="*/ 2083 w 2443"/>
                <a:gd name="T39" fmla="*/ 564 h 919"/>
                <a:gd name="T40" fmla="*/ 1857 w 2443"/>
                <a:gd name="T41" fmla="*/ 590 h 919"/>
                <a:gd name="T42" fmla="*/ 1697 w 2443"/>
                <a:gd name="T43" fmla="*/ 610 h 919"/>
                <a:gd name="T44" fmla="*/ 1574 w 2443"/>
                <a:gd name="T45" fmla="*/ 638 h 919"/>
                <a:gd name="T46" fmla="*/ 1459 w 2443"/>
                <a:gd name="T47" fmla="*/ 686 h 919"/>
                <a:gd name="T48" fmla="*/ 1387 w 2443"/>
                <a:gd name="T49" fmla="*/ 739 h 919"/>
                <a:gd name="T50" fmla="*/ 1324 w 2443"/>
                <a:gd name="T51" fmla="*/ 776 h 919"/>
                <a:gd name="T52" fmla="*/ 1255 w 2443"/>
                <a:gd name="T53" fmla="*/ 803 h 919"/>
                <a:gd name="T54" fmla="*/ 1094 w 2443"/>
                <a:gd name="T55" fmla="*/ 842 h 919"/>
                <a:gd name="T56" fmla="*/ 913 w 2443"/>
                <a:gd name="T57" fmla="*/ 876 h 919"/>
                <a:gd name="T58" fmla="*/ 725 w 2443"/>
                <a:gd name="T59" fmla="*/ 901 h 919"/>
                <a:gd name="T60" fmla="*/ 519 w 2443"/>
                <a:gd name="T61" fmla="*/ 918 h 919"/>
                <a:gd name="T62" fmla="*/ 392 w 2443"/>
                <a:gd name="T63" fmla="*/ 918 h 919"/>
                <a:gd name="T64" fmla="*/ 293 w 2443"/>
                <a:gd name="T65" fmla="*/ 908 h 919"/>
                <a:gd name="T66" fmla="*/ 198 w 2443"/>
                <a:gd name="T67" fmla="*/ 885 h 919"/>
                <a:gd name="T68" fmla="*/ 105 w 2443"/>
                <a:gd name="T69" fmla="*/ 848 h 919"/>
                <a:gd name="T70" fmla="*/ 41 w 2443"/>
                <a:gd name="T71" fmla="*/ 799 h 919"/>
                <a:gd name="T72" fmla="*/ 5 w 2443"/>
                <a:gd name="T73" fmla="*/ 736 h 919"/>
                <a:gd name="T74" fmla="*/ 20 w 2443"/>
                <a:gd name="T75" fmla="*/ 655 h 919"/>
                <a:gd name="T76" fmla="*/ 47 w 2443"/>
                <a:gd name="T77" fmla="*/ 612 h 919"/>
                <a:gd name="T78" fmla="*/ 86 w 2443"/>
                <a:gd name="T79" fmla="*/ 581 h 919"/>
                <a:gd name="T80" fmla="*/ 130 w 2443"/>
                <a:gd name="T81" fmla="*/ 564 h 919"/>
                <a:gd name="T82" fmla="*/ 126 w 2443"/>
                <a:gd name="T83" fmla="*/ 539 h 919"/>
                <a:gd name="T84" fmla="*/ 163 w 2443"/>
                <a:gd name="T85" fmla="*/ 497 h 919"/>
                <a:gd name="T86" fmla="*/ 310 w 2443"/>
                <a:gd name="T87" fmla="*/ 419 h 919"/>
                <a:gd name="T88" fmla="*/ 421 w 2443"/>
                <a:gd name="T89" fmla="*/ 358 h 919"/>
                <a:gd name="T90" fmla="*/ 474 w 2443"/>
                <a:gd name="T91" fmla="*/ 312 h 919"/>
                <a:gd name="T92" fmla="*/ 511 w 2443"/>
                <a:gd name="T93" fmla="*/ 254 h 919"/>
                <a:gd name="T94" fmla="*/ 531 w 2443"/>
                <a:gd name="T95" fmla="*/ 180 h 919"/>
                <a:gd name="T96" fmla="*/ 629 w 2443"/>
                <a:gd name="T97" fmla="*/ 101 h 919"/>
                <a:gd name="T98" fmla="*/ 771 w 2443"/>
                <a:gd name="T99" fmla="*/ 41 h 919"/>
                <a:gd name="T100" fmla="*/ 902 w 2443"/>
                <a:gd name="T101" fmla="*/ 9 h 919"/>
                <a:gd name="T102" fmla="*/ 979 w 2443"/>
                <a:gd name="T103" fmla="*/ 1 h 919"/>
                <a:gd name="T104" fmla="*/ 1054 w 2443"/>
                <a:gd name="T105" fmla="*/ 2 h 919"/>
                <a:gd name="T106" fmla="*/ 1422 w 2443"/>
                <a:gd name="T107" fmla="*/ 13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43" h="919">
                  <a:moveTo>
                    <a:pt x="1422" y="131"/>
                  </a:moveTo>
                  <a:lnTo>
                    <a:pt x="1446" y="151"/>
                  </a:lnTo>
                  <a:lnTo>
                    <a:pt x="1469" y="168"/>
                  </a:lnTo>
                  <a:lnTo>
                    <a:pt x="1493" y="184"/>
                  </a:lnTo>
                  <a:lnTo>
                    <a:pt x="1517" y="198"/>
                  </a:lnTo>
                  <a:lnTo>
                    <a:pt x="1542" y="211"/>
                  </a:lnTo>
                  <a:lnTo>
                    <a:pt x="1569" y="223"/>
                  </a:lnTo>
                  <a:lnTo>
                    <a:pt x="1595" y="234"/>
                  </a:lnTo>
                  <a:lnTo>
                    <a:pt x="1622" y="243"/>
                  </a:lnTo>
                  <a:lnTo>
                    <a:pt x="1649" y="251"/>
                  </a:lnTo>
                  <a:lnTo>
                    <a:pt x="1676" y="258"/>
                  </a:lnTo>
                  <a:lnTo>
                    <a:pt x="1705" y="265"/>
                  </a:lnTo>
                  <a:lnTo>
                    <a:pt x="1732" y="271"/>
                  </a:lnTo>
                  <a:lnTo>
                    <a:pt x="1788" y="282"/>
                  </a:lnTo>
                  <a:lnTo>
                    <a:pt x="1845" y="292"/>
                  </a:lnTo>
                  <a:lnTo>
                    <a:pt x="1861" y="274"/>
                  </a:lnTo>
                  <a:lnTo>
                    <a:pt x="1838" y="258"/>
                  </a:lnTo>
                  <a:lnTo>
                    <a:pt x="1874" y="253"/>
                  </a:lnTo>
                  <a:lnTo>
                    <a:pt x="1909" y="248"/>
                  </a:lnTo>
                  <a:lnTo>
                    <a:pt x="1945" y="242"/>
                  </a:lnTo>
                  <a:lnTo>
                    <a:pt x="1980" y="235"/>
                  </a:lnTo>
                  <a:lnTo>
                    <a:pt x="2015" y="227"/>
                  </a:lnTo>
                  <a:lnTo>
                    <a:pt x="2049" y="218"/>
                  </a:lnTo>
                  <a:lnTo>
                    <a:pt x="2084" y="208"/>
                  </a:lnTo>
                  <a:lnTo>
                    <a:pt x="2117" y="197"/>
                  </a:lnTo>
                  <a:lnTo>
                    <a:pt x="2133" y="191"/>
                  </a:lnTo>
                  <a:lnTo>
                    <a:pt x="2149" y="184"/>
                  </a:lnTo>
                  <a:lnTo>
                    <a:pt x="2165" y="176"/>
                  </a:lnTo>
                  <a:lnTo>
                    <a:pt x="2180" y="169"/>
                  </a:lnTo>
                  <a:lnTo>
                    <a:pt x="2196" y="160"/>
                  </a:lnTo>
                  <a:lnTo>
                    <a:pt x="2211" y="151"/>
                  </a:lnTo>
                  <a:lnTo>
                    <a:pt x="2225" y="142"/>
                  </a:lnTo>
                  <a:lnTo>
                    <a:pt x="2239" y="132"/>
                  </a:lnTo>
                  <a:lnTo>
                    <a:pt x="2253" y="121"/>
                  </a:lnTo>
                  <a:lnTo>
                    <a:pt x="2266" y="109"/>
                  </a:lnTo>
                  <a:lnTo>
                    <a:pt x="2279" y="96"/>
                  </a:lnTo>
                  <a:lnTo>
                    <a:pt x="2292" y="83"/>
                  </a:lnTo>
                  <a:lnTo>
                    <a:pt x="2304" y="70"/>
                  </a:lnTo>
                  <a:lnTo>
                    <a:pt x="2316" y="56"/>
                  </a:lnTo>
                  <a:lnTo>
                    <a:pt x="2328" y="41"/>
                  </a:lnTo>
                  <a:lnTo>
                    <a:pt x="2339" y="25"/>
                  </a:lnTo>
                  <a:lnTo>
                    <a:pt x="2347" y="25"/>
                  </a:lnTo>
                  <a:lnTo>
                    <a:pt x="2355" y="26"/>
                  </a:lnTo>
                  <a:lnTo>
                    <a:pt x="2362" y="28"/>
                  </a:lnTo>
                  <a:lnTo>
                    <a:pt x="2369" y="30"/>
                  </a:lnTo>
                  <a:lnTo>
                    <a:pt x="2375" y="34"/>
                  </a:lnTo>
                  <a:lnTo>
                    <a:pt x="2381" y="38"/>
                  </a:lnTo>
                  <a:lnTo>
                    <a:pt x="2387" y="43"/>
                  </a:lnTo>
                  <a:lnTo>
                    <a:pt x="2393" y="48"/>
                  </a:lnTo>
                  <a:lnTo>
                    <a:pt x="2403" y="60"/>
                  </a:lnTo>
                  <a:lnTo>
                    <a:pt x="2413" y="74"/>
                  </a:lnTo>
                  <a:lnTo>
                    <a:pt x="2423" y="88"/>
                  </a:lnTo>
                  <a:lnTo>
                    <a:pt x="2433" y="102"/>
                  </a:lnTo>
                  <a:lnTo>
                    <a:pt x="2436" y="123"/>
                  </a:lnTo>
                  <a:lnTo>
                    <a:pt x="2439" y="144"/>
                  </a:lnTo>
                  <a:lnTo>
                    <a:pt x="2441" y="164"/>
                  </a:lnTo>
                  <a:lnTo>
                    <a:pt x="2442" y="185"/>
                  </a:lnTo>
                  <a:lnTo>
                    <a:pt x="2443" y="205"/>
                  </a:lnTo>
                  <a:lnTo>
                    <a:pt x="2443" y="226"/>
                  </a:lnTo>
                  <a:lnTo>
                    <a:pt x="2442" y="248"/>
                  </a:lnTo>
                  <a:lnTo>
                    <a:pt x="2440" y="269"/>
                  </a:lnTo>
                  <a:lnTo>
                    <a:pt x="2438" y="289"/>
                  </a:lnTo>
                  <a:lnTo>
                    <a:pt x="2435" y="309"/>
                  </a:lnTo>
                  <a:lnTo>
                    <a:pt x="2431" y="329"/>
                  </a:lnTo>
                  <a:lnTo>
                    <a:pt x="2426" y="349"/>
                  </a:lnTo>
                  <a:lnTo>
                    <a:pt x="2420" y="369"/>
                  </a:lnTo>
                  <a:lnTo>
                    <a:pt x="2414" y="388"/>
                  </a:lnTo>
                  <a:lnTo>
                    <a:pt x="2406" y="406"/>
                  </a:lnTo>
                  <a:lnTo>
                    <a:pt x="2398" y="424"/>
                  </a:lnTo>
                  <a:lnTo>
                    <a:pt x="2373" y="445"/>
                  </a:lnTo>
                  <a:lnTo>
                    <a:pt x="2347" y="464"/>
                  </a:lnTo>
                  <a:lnTo>
                    <a:pt x="2320" y="483"/>
                  </a:lnTo>
                  <a:lnTo>
                    <a:pt x="2292" y="498"/>
                  </a:lnTo>
                  <a:lnTo>
                    <a:pt x="2264" y="512"/>
                  </a:lnTo>
                  <a:lnTo>
                    <a:pt x="2235" y="524"/>
                  </a:lnTo>
                  <a:lnTo>
                    <a:pt x="2206" y="534"/>
                  </a:lnTo>
                  <a:lnTo>
                    <a:pt x="2175" y="543"/>
                  </a:lnTo>
                  <a:lnTo>
                    <a:pt x="2145" y="551"/>
                  </a:lnTo>
                  <a:lnTo>
                    <a:pt x="2114" y="558"/>
                  </a:lnTo>
                  <a:lnTo>
                    <a:pt x="2083" y="564"/>
                  </a:lnTo>
                  <a:lnTo>
                    <a:pt x="2051" y="569"/>
                  </a:lnTo>
                  <a:lnTo>
                    <a:pt x="1987" y="578"/>
                  </a:lnTo>
                  <a:lnTo>
                    <a:pt x="1922" y="584"/>
                  </a:lnTo>
                  <a:lnTo>
                    <a:pt x="1857" y="590"/>
                  </a:lnTo>
                  <a:lnTo>
                    <a:pt x="1792" y="597"/>
                  </a:lnTo>
                  <a:lnTo>
                    <a:pt x="1760" y="600"/>
                  </a:lnTo>
                  <a:lnTo>
                    <a:pt x="1729" y="604"/>
                  </a:lnTo>
                  <a:lnTo>
                    <a:pt x="1697" y="610"/>
                  </a:lnTo>
                  <a:lnTo>
                    <a:pt x="1665" y="616"/>
                  </a:lnTo>
                  <a:lnTo>
                    <a:pt x="1634" y="622"/>
                  </a:lnTo>
                  <a:lnTo>
                    <a:pt x="1604" y="629"/>
                  </a:lnTo>
                  <a:lnTo>
                    <a:pt x="1574" y="638"/>
                  </a:lnTo>
                  <a:lnTo>
                    <a:pt x="1544" y="648"/>
                  </a:lnTo>
                  <a:lnTo>
                    <a:pt x="1515" y="659"/>
                  </a:lnTo>
                  <a:lnTo>
                    <a:pt x="1487" y="672"/>
                  </a:lnTo>
                  <a:lnTo>
                    <a:pt x="1459" y="686"/>
                  </a:lnTo>
                  <a:lnTo>
                    <a:pt x="1432" y="702"/>
                  </a:lnTo>
                  <a:lnTo>
                    <a:pt x="1417" y="715"/>
                  </a:lnTo>
                  <a:lnTo>
                    <a:pt x="1402" y="727"/>
                  </a:lnTo>
                  <a:lnTo>
                    <a:pt x="1387" y="739"/>
                  </a:lnTo>
                  <a:lnTo>
                    <a:pt x="1372" y="749"/>
                  </a:lnTo>
                  <a:lnTo>
                    <a:pt x="1356" y="759"/>
                  </a:lnTo>
                  <a:lnTo>
                    <a:pt x="1340" y="768"/>
                  </a:lnTo>
                  <a:lnTo>
                    <a:pt x="1324" y="776"/>
                  </a:lnTo>
                  <a:lnTo>
                    <a:pt x="1306" y="783"/>
                  </a:lnTo>
                  <a:lnTo>
                    <a:pt x="1290" y="791"/>
                  </a:lnTo>
                  <a:lnTo>
                    <a:pt x="1273" y="797"/>
                  </a:lnTo>
                  <a:lnTo>
                    <a:pt x="1255" y="803"/>
                  </a:lnTo>
                  <a:lnTo>
                    <a:pt x="1238" y="809"/>
                  </a:lnTo>
                  <a:lnTo>
                    <a:pt x="1203" y="819"/>
                  </a:lnTo>
                  <a:lnTo>
                    <a:pt x="1166" y="827"/>
                  </a:lnTo>
                  <a:lnTo>
                    <a:pt x="1094" y="842"/>
                  </a:lnTo>
                  <a:lnTo>
                    <a:pt x="1020" y="854"/>
                  </a:lnTo>
                  <a:lnTo>
                    <a:pt x="984" y="862"/>
                  </a:lnTo>
                  <a:lnTo>
                    <a:pt x="949" y="869"/>
                  </a:lnTo>
                  <a:lnTo>
                    <a:pt x="913" y="876"/>
                  </a:lnTo>
                  <a:lnTo>
                    <a:pt x="878" y="885"/>
                  </a:lnTo>
                  <a:lnTo>
                    <a:pt x="828" y="890"/>
                  </a:lnTo>
                  <a:lnTo>
                    <a:pt x="776" y="896"/>
                  </a:lnTo>
                  <a:lnTo>
                    <a:pt x="725" y="901"/>
                  </a:lnTo>
                  <a:lnTo>
                    <a:pt x="673" y="907"/>
                  </a:lnTo>
                  <a:lnTo>
                    <a:pt x="622" y="911"/>
                  </a:lnTo>
                  <a:lnTo>
                    <a:pt x="571" y="915"/>
                  </a:lnTo>
                  <a:lnTo>
                    <a:pt x="519" y="918"/>
                  </a:lnTo>
                  <a:lnTo>
                    <a:pt x="469" y="919"/>
                  </a:lnTo>
                  <a:lnTo>
                    <a:pt x="443" y="919"/>
                  </a:lnTo>
                  <a:lnTo>
                    <a:pt x="417" y="919"/>
                  </a:lnTo>
                  <a:lnTo>
                    <a:pt x="392" y="918"/>
                  </a:lnTo>
                  <a:lnTo>
                    <a:pt x="368" y="916"/>
                  </a:lnTo>
                  <a:lnTo>
                    <a:pt x="343" y="914"/>
                  </a:lnTo>
                  <a:lnTo>
                    <a:pt x="319" y="911"/>
                  </a:lnTo>
                  <a:lnTo>
                    <a:pt x="293" y="908"/>
                  </a:lnTo>
                  <a:lnTo>
                    <a:pt x="269" y="903"/>
                  </a:lnTo>
                  <a:lnTo>
                    <a:pt x="245" y="898"/>
                  </a:lnTo>
                  <a:lnTo>
                    <a:pt x="221" y="892"/>
                  </a:lnTo>
                  <a:lnTo>
                    <a:pt x="198" y="885"/>
                  </a:lnTo>
                  <a:lnTo>
                    <a:pt x="175" y="878"/>
                  </a:lnTo>
                  <a:lnTo>
                    <a:pt x="150" y="869"/>
                  </a:lnTo>
                  <a:lnTo>
                    <a:pt x="128" y="858"/>
                  </a:lnTo>
                  <a:lnTo>
                    <a:pt x="105" y="848"/>
                  </a:lnTo>
                  <a:lnTo>
                    <a:pt x="83" y="836"/>
                  </a:lnTo>
                  <a:lnTo>
                    <a:pt x="68" y="825"/>
                  </a:lnTo>
                  <a:lnTo>
                    <a:pt x="54" y="813"/>
                  </a:lnTo>
                  <a:lnTo>
                    <a:pt x="41" y="799"/>
                  </a:lnTo>
                  <a:lnTo>
                    <a:pt x="30" y="785"/>
                  </a:lnTo>
                  <a:lnTo>
                    <a:pt x="20" y="769"/>
                  </a:lnTo>
                  <a:lnTo>
                    <a:pt x="11" y="753"/>
                  </a:lnTo>
                  <a:lnTo>
                    <a:pt x="5" y="736"/>
                  </a:lnTo>
                  <a:lnTo>
                    <a:pt x="0" y="718"/>
                  </a:lnTo>
                  <a:lnTo>
                    <a:pt x="6" y="692"/>
                  </a:lnTo>
                  <a:lnTo>
                    <a:pt x="15" y="667"/>
                  </a:lnTo>
                  <a:lnTo>
                    <a:pt x="20" y="655"/>
                  </a:lnTo>
                  <a:lnTo>
                    <a:pt x="25" y="643"/>
                  </a:lnTo>
                  <a:lnTo>
                    <a:pt x="32" y="632"/>
                  </a:lnTo>
                  <a:lnTo>
                    <a:pt x="38" y="622"/>
                  </a:lnTo>
                  <a:lnTo>
                    <a:pt x="47" y="612"/>
                  </a:lnTo>
                  <a:lnTo>
                    <a:pt x="56" y="602"/>
                  </a:lnTo>
                  <a:lnTo>
                    <a:pt x="65" y="594"/>
                  </a:lnTo>
                  <a:lnTo>
                    <a:pt x="75" y="587"/>
                  </a:lnTo>
                  <a:lnTo>
                    <a:pt x="86" y="581"/>
                  </a:lnTo>
                  <a:lnTo>
                    <a:pt x="99" y="575"/>
                  </a:lnTo>
                  <a:lnTo>
                    <a:pt x="112" y="571"/>
                  </a:lnTo>
                  <a:lnTo>
                    <a:pt x="126" y="569"/>
                  </a:lnTo>
                  <a:lnTo>
                    <a:pt x="130" y="564"/>
                  </a:lnTo>
                  <a:lnTo>
                    <a:pt x="132" y="559"/>
                  </a:lnTo>
                  <a:lnTo>
                    <a:pt x="132" y="554"/>
                  </a:lnTo>
                  <a:lnTo>
                    <a:pt x="131" y="549"/>
                  </a:lnTo>
                  <a:lnTo>
                    <a:pt x="126" y="539"/>
                  </a:lnTo>
                  <a:lnTo>
                    <a:pt x="122" y="530"/>
                  </a:lnTo>
                  <a:lnTo>
                    <a:pt x="135" y="518"/>
                  </a:lnTo>
                  <a:lnTo>
                    <a:pt x="149" y="507"/>
                  </a:lnTo>
                  <a:lnTo>
                    <a:pt x="163" y="497"/>
                  </a:lnTo>
                  <a:lnTo>
                    <a:pt x="179" y="487"/>
                  </a:lnTo>
                  <a:lnTo>
                    <a:pt x="210" y="468"/>
                  </a:lnTo>
                  <a:lnTo>
                    <a:pt x="242" y="451"/>
                  </a:lnTo>
                  <a:lnTo>
                    <a:pt x="310" y="419"/>
                  </a:lnTo>
                  <a:lnTo>
                    <a:pt x="376" y="386"/>
                  </a:lnTo>
                  <a:lnTo>
                    <a:pt x="391" y="377"/>
                  </a:lnTo>
                  <a:lnTo>
                    <a:pt x="406" y="367"/>
                  </a:lnTo>
                  <a:lnTo>
                    <a:pt x="421" y="358"/>
                  </a:lnTo>
                  <a:lnTo>
                    <a:pt x="436" y="346"/>
                  </a:lnTo>
                  <a:lnTo>
                    <a:pt x="449" y="335"/>
                  </a:lnTo>
                  <a:lnTo>
                    <a:pt x="462" y="324"/>
                  </a:lnTo>
                  <a:lnTo>
                    <a:pt x="474" y="312"/>
                  </a:lnTo>
                  <a:lnTo>
                    <a:pt x="485" y="299"/>
                  </a:lnTo>
                  <a:lnTo>
                    <a:pt x="495" y="285"/>
                  </a:lnTo>
                  <a:lnTo>
                    <a:pt x="504" y="270"/>
                  </a:lnTo>
                  <a:lnTo>
                    <a:pt x="511" y="254"/>
                  </a:lnTo>
                  <a:lnTo>
                    <a:pt x="518" y="238"/>
                  </a:lnTo>
                  <a:lnTo>
                    <a:pt x="524" y="219"/>
                  </a:lnTo>
                  <a:lnTo>
                    <a:pt x="528" y="200"/>
                  </a:lnTo>
                  <a:lnTo>
                    <a:pt x="531" y="180"/>
                  </a:lnTo>
                  <a:lnTo>
                    <a:pt x="532" y="158"/>
                  </a:lnTo>
                  <a:lnTo>
                    <a:pt x="564" y="139"/>
                  </a:lnTo>
                  <a:lnTo>
                    <a:pt x="596" y="120"/>
                  </a:lnTo>
                  <a:lnTo>
                    <a:pt x="629" y="101"/>
                  </a:lnTo>
                  <a:lnTo>
                    <a:pt x="663" y="84"/>
                  </a:lnTo>
                  <a:lnTo>
                    <a:pt x="699" y="68"/>
                  </a:lnTo>
                  <a:lnTo>
                    <a:pt x="735" y="54"/>
                  </a:lnTo>
                  <a:lnTo>
                    <a:pt x="771" y="41"/>
                  </a:lnTo>
                  <a:lnTo>
                    <a:pt x="809" y="30"/>
                  </a:lnTo>
                  <a:lnTo>
                    <a:pt x="846" y="20"/>
                  </a:lnTo>
                  <a:lnTo>
                    <a:pt x="883" y="12"/>
                  </a:lnTo>
                  <a:lnTo>
                    <a:pt x="902" y="9"/>
                  </a:lnTo>
                  <a:lnTo>
                    <a:pt x="921" y="6"/>
                  </a:lnTo>
                  <a:lnTo>
                    <a:pt x="941" y="4"/>
                  </a:lnTo>
                  <a:lnTo>
                    <a:pt x="960" y="2"/>
                  </a:lnTo>
                  <a:lnTo>
                    <a:pt x="979" y="1"/>
                  </a:lnTo>
                  <a:lnTo>
                    <a:pt x="997" y="0"/>
                  </a:lnTo>
                  <a:lnTo>
                    <a:pt x="1016" y="0"/>
                  </a:lnTo>
                  <a:lnTo>
                    <a:pt x="1035" y="1"/>
                  </a:lnTo>
                  <a:lnTo>
                    <a:pt x="1054" y="2"/>
                  </a:lnTo>
                  <a:lnTo>
                    <a:pt x="1074" y="3"/>
                  </a:lnTo>
                  <a:lnTo>
                    <a:pt x="1093" y="6"/>
                  </a:lnTo>
                  <a:lnTo>
                    <a:pt x="1111" y="9"/>
                  </a:lnTo>
                  <a:lnTo>
                    <a:pt x="1422" y="131"/>
                  </a:lnTo>
                  <a:close/>
                </a:path>
              </a:pathLst>
            </a:custGeom>
            <a:solidFill>
              <a:srgbClr val="938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8" name="Freeform 102"/>
            <p:cNvSpPr>
              <a:spLocks/>
            </p:cNvSpPr>
            <p:nvPr/>
          </p:nvSpPr>
          <p:spPr bwMode="auto">
            <a:xfrm>
              <a:off x="3170" y="3794"/>
              <a:ext cx="144" cy="134"/>
            </a:xfrm>
            <a:custGeom>
              <a:avLst/>
              <a:gdLst>
                <a:gd name="T0" fmla="*/ 825 w 973"/>
                <a:gd name="T1" fmla="*/ 43 h 814"/>
                <a:gd name="T2" fmla="*/ 868 w 973"/>
                <a:gd name="T3" fmla="*/ 133 h 814"/>
                <a:gd name="T4" fmla="*/ 907 w 973"/>
                <a:gd name="T5" fmla="*/ 225 h 814"/>
                <a:gd name="T6" fmla="*/ 937 w 973"/>
                <a:gd name="T7" fmla="*/ 318 h 814"/>
                <a:gd name="T8" fmla="*/ 955 w 973"/>
                <a:gd name="T9" fmla="*/ 377 h 814"/>
                <a:gd name="T10" fmla="*/ 962 w 973"/>
                <a:gd name="T11" fmla="*/ 398 h 814"/>
                <a:gd name="T12" fmla="*/ 970 w 973"/>
                <a:gd name="T13" fmla="*/ 429 h 814"/>
                <a:gd name="T14" fmla="*/ 973 w 973"/>
                <a:gd name="T15" fmla="*/ 472 h 814"/>
                <a:gd name="T16" fmla="*/ 970 w 973"/>
                <a:gd name="T17" fmla="*/ 512 h 814"/>
                <a:gd name="T18" fmla="*/ 961 w 973"/>
                <a:gd name="T19" fmla="*/ 552 h 814"/>
                <a:gd name="T20" fmla="*/ 949 w 973"/>
                <a:gd name="T21" fmla="*/ 592 h 814"/>
                <a:gd name="T22" fmla="*/ 925 w 973"/>
                <a:gd name="T23" fmla="*/ 650 h 814"/>
                <a:gd name="T24" fmla="*/ 895 w 973"/>
                <a:gd name="T25" fmla="*/ 700 h 814"/>
                <a:gd name="T26" fmla="*/ 873 w 973"/>
                <a:gd name="T27" fmla="*/ 726 h 814"/>
                <a:gd name="T28" fmla="*/ 848 w 973"/>
                <a:gd name="T29" fmla="*/ 747 h 814"/>
                <a:gd name="T30" fmla="*/ 823 w 973"/>
                <a:gd name="T31" fmla="*/ 764 h 814"/>
                <a:gd name="T32" fmla="*/ 795 w 973"/>
                <a:gd name="T33" fmla="*/ 779 h 814"/>
                <a:gd name="T34" fmla="*/ 766 w 973"/>
                <a:gd name="T35" fmla="*/ 790 h 814"/>
                <a:gd name="T36" fmla="*/ 737 w 973"/>
                <a:gd name="T37" fmla="*/ 800 h 814"/>
                <a:gd name="T38" fmla="*/ 707 w 973"/>
                <a:gd name="T39" fmla="*/ 806 h 814"/>
                <a:gd name="T40" fmla="*/ 660 w 973"/>
                <a:gd name="T41" fmla="*/ 813 h 814"/>
                <a:gd name="T42" fmla="*/ 597 w 973"/>
                <a:gd name="T43" fmla="*/ 814 h 814"/>
                <a:gd name="T44" fmla="*/ 535 w 973"/>
                <a:gd name="T45" fmla="*/ 811 h 814"/>
                <a:gd name="T46" fmla="*/ 474 w 973"/>
                <a:gd name="T47" fmla="*/ 803 h 814"/>
                <a:gd name="T48" fmla="*/ 419 w 973"/>
                <a:gd name="T49" fmla="*/ 792 h 814"/>
                <a:gd name="T50" fmla="*/ 362 w 973"/>
                <a:gd name="T51" fmla="*/ 785 h 814"/>
                <a:gd name="T52" fmla="*/ 305 w 973"/>
                <a:gd name="T53" fmla="*/ 782 h 814"/>
                <a:gd name="T54" fmla="*/ 246 w 973"/>
                <a:gd name="T55" fmla="*/ 778 h 814"/>
                <a:gd name="T56" fmla="*/ 205 w 973"/>
                <a:gd name="T57" fmla="*/ 773 h 814"/>
                <a:gd name="T58" fmla="*/ 178 w 973"/>
                <a:gd name="T59" fmla="*/ 767 h 814"/>
                <a:gd name="T60" fmla="*/ 153 w 973"/>
                <a:gd name="T61" fmla="*/ 758 h 814"/>
                <a:gd name="T62" fmla="*/ 128 w 973"/>
                <a:gd name="T63" fmla="*/ 747 h 814"/>
                <a:gd name="T64" fmla="*/ 106 w 973"/>
                <a:gd name="T65" fmla="*/ 733 h 814"/>
                <a:gd name="T66" fmla="*/ 86 w 973"/>
                <a:gd name="T67" fmla="*/ 715 h 814"/>
                <a:gd name="T68" fmla="*/ 68 w 973"/>
                <a:gd name="T69" fmla="*/ 691 h 814"/>
                <a:gd name="T70" fmla="*/ 53 w 973"/>
                <a:gd name="T71" fmla="*/ 664 h 814"/>
                <a:gd name="T72" fmla="*/ 37 w 973"/>
                <a:gd name="T73" fmla="*/ 629 h 814"/>
                <a:gd name="T74" fmla="*/ 21 w 973"/>
                <a:gd name="T75" fmla="*/ 590 h 814"/>
                <a:gd name="T76" fmla="*/ 10 w 973"/>
                <a:gd name="T77" fmla="*/ 549 h 814"/>
                <a:gd name="T78" fmla="*/ 3 w 973"/>
                <a:gd name="T79" fmla="*/ 508 h 814"/>
                <a:gd name="T80" fmla="*/ 0 w 973"/>
                <a:gd name="T81" fmla="*/ 468 h 814"/>
                <a:gd name="T82" fmla="*/ 0 w 973"/>
                <a:gd name="T83" fmla="*/ 425 h 814"/>
                <a:gd name="T84" fmla="*/ 4 w 973"/>
                <a:gd name="T85" fmla="*/ 384 h 814"/>
                <a:gd name="T86" fmla="*/ 9 w 973"/>
                <a:gd name="T87" fmla="*/ 342 h 814"/>
                <a:gd name="T88" fmla="*/ 23 w 973"/>
                <a:gd name="T89" fmla="*/ 279 h 814"/>
                <a:gd name="T90" fmla="*/ 45 w 973"/>
                <a:gd name="T91" fmla="*/ 195 h 814"/>
                <a:gd name="T92" fmla="*/ 82 w 973"/>
                <a:gd name="T93" fmla="*/ 75 h 814"/>
                <a:gd name="T94" fmla="*/ 193 w 973"/>
                <a:gd name="T95" fmla="*/ 3 h 814"/>
                <a:gd name="T96" fmla="*/ 374 w 973"/>
                <a:gd name="T97" fmla="*/ 5 h 814"/>
                <a:gd name="T98" fmla="*/ 556 w 973"/>
                <a:gd name="T99" fmla="*/ 5 h 814"/>
                <a:gd name="T100" fmla="*/ 724 w 973"/>
                <a:gd name="T101" fmla="*/ 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73" h="814">
                  <a:moveTo>
                    <a:pt x="800" y="0"/>
                  </a:moveTo>
                  <a:lnTo>
                    <a:pt x="825" y="43"/>
                  </a:lnTo>
                  <a:lnTo>
                    <a:pt x="847" y="88"/>
                  </a:lnTo>
                  <a:lnTo>
                    <a:pt x="868" y="133"/>
                  </a:lnTo>
                  <a:lnTo>
                    <a:pt x="888" y="178"/>
                  </a:lnTo>
                  <a:lnTo>
                    <a:pt x="907" y="225"/>
                  </a:lnTo>
                  <a:lnTo>
                    <a:pt x="923" y="271"/>
                  </a:lnTo>
                  <a:lnTo>
                    <a:pt x="937" y="318"/>
                  </a:lnTo>
                  <a:lnTo>
                    <a:pt x="950" y="367"/>
                  </a:lnTo>
                  <a:lnTo>
                    <a:pt x="955" y="377"/>
                  </a:lnTo>
                  <a:lnTo>
                    <a:pt x="959" y="388"/>
                  </a:lnTo>
                  <a:lnTo>
                    <a:pt x="962" y="398"/>
                  </a:lnTo>
                  <a:lnTo>
                    <a:pt x="965" y="409"/>
                  </a:lnTo>
                  <a:lnTo>
                    <a:pt x="970" y="429"/>
                  </a:lnTo>
                  <a:lnTo>
                    <a:pt x="972" y="450"/>
                  </a:lnTo>
                  <a:lnTo>
                    <a:pt x="973" y="472"/>
                  </a:lnTo>
                  <a:lnTo>
                    <a:pt x="972" y="492"/>
                  </a:lnTo>
                  <a:lnTo>
                    <a:pt x="970" y="512"/>
                  </a:lnTo>
                  <a:lnTo>
                    <a:pt x="966" y="532"/>
                  </a:lnTo>
                  <a:lnTo>
                    <a:pt x="961" y="552"/>
                  </a:lnTo>
                  <a:lnTo>
                    <a:pt x="955" y="572"/>
                  </a:lnTo>
                  <a:lnTo>
                    <a:pt x="949" y="592"/>
                  </a:lnTo>
                  <a:lnTo>
                    <a:pt x="941" y="612"/>
                  </a:lnTo>
                  <a:lnTo>
                    <a:pt x="925" y="650"/>
                  </a:lnTo>
                  <a:lnTo>
                    <a:pt x="907" y="687"/>
                  </a:lnTo>
                  <a:lnTo>
                    <a:pt x="895" y="700"/>
                  </a:lnTo>
                  <a:lnTo>
                    <a:pt x="884" y="714"/>
                  </a:lnTo>
                  <a:lnTo>
                    <a:pt x="873" y="726"/>
                  </a:lnTo>
                  <a:lnTo>
                    <a:pt x="861" y="737"/>
                  </a:lnTo>
                  <a:lnTo>
                    <a:pt x="848" y="747"/>
                  </a:lnTo>
                  <a:lnTo>
                    <a:pt x="836" y="756"/>
                  </a:lnTo>
                  <a:lnTo>
                    <a:pt x="823" y="764"/>
                  </a:lnTo>
                  <a:lnTo>
                    <a:pt x="809" y="772"/>
                  </a:lnTo>
                  <a:lnTo>
                    <a:pt x="795" y="779"/>
                  </a:lnTo>
                  <a:lnTo>
                    <a:pt x="781" y="785"/>
                  </a:lnTo>
                  <a:lnTo>
                    <a:pt x="766" y="790"/>
                  </a:lnTo>
                  <a:lnTo>
                    <a:pt x="751" y="795"/>
                  </a:lnTo>
                  <a:lnTo>
                    <a:pt x="737" y="800"/>
                  </a:lnTo>
                  <a:lnTo>
                    <a:pt x="722" y="803"/>
                  </a:lnTo>
                  <a:lnTo>
                    <a:pt x="707" y="806"/>
                  </a:lnTo>
                  <a:lnTo>
                    <a:pt x="691" y="809"/>
                  </a:lnTo>
                  <a:lnTo>
                    <a:pt x="660" y="813"/>
                  </a:lnTo>
                  <a:lnTo>
                    <a:pt x="628" y="814"/>
                  </a:lnTo>
                  <a:lnTo>
                    <a:pt x="597" y="814"/>
                  </a:lnTo>
                  <a:lnTo>
                    <a:pt x="566" y="813"/>
                  </a:lnTo>
                  <a:lnTo>
                    <a:pt x="535" y="811"/>
                  </a:lnTo>
                  <a:lnTo>
                    <a:pt x="504" y="807"/>
                  </a:lnTo>
                  <a:lnTo>
                    <a:pt x="474" y="803"/>
                  </a:lnTo>
                  <a:lnTo>
                    <a:pt x="445" y="798"/>
                  </a:lnTo>
                  <a:lnTo>
                    <a:pt x="419" y="792"/>
                  </a:lnTo>
                  <a:lnTo>
                    <a:pt x="390" y="788"/>
                  </a:lnTo>
                  <a:lnTo>
                    <a:pt x="362" y="785"/>
                  </a:lnTo>
                  <a:lnTo>
                    <a:pt x="334" y="784"/>
                  </a:lnTo>
                  <a:lnTo>
                    <a:pt x="305" y="782"/>
                  </a:lnTo>
                  <a:lnTo>
                    <a:pt x="276" y="781"/>
                  </a:lnTo>
                  <a:lnTo>
                    <a:pt x="246" y="778"/>
                  </a:lnTo>
                  <a:lnTo>
                    <a:pt x="219" y="775"/>
                  </a:lnTo>
                  <a:lnTo>
                    <a:pt x="205" y="773"/>
                  </a:lnTo>
                  <a:lnTo>
                    <a:pt x="191" y="770"/>
                  </a:lnTo>
                  <a:lnTo>
                    <a:pt x="178" y="767"/>
                  </a:lnTo>
                  <a:lnTo>
                    <a:pt x="165" y="763"/>
                  </a:lnTo>
                  <a:lnTo>
                    <a:pt x="153" y="758"/>
                  </a:lnTo>
                  <a:lnTo>
                    <a:pt x="140" y="753"/>
                  </a:lnTo>
                  <a:lnTo>
                    <a:pt x="128" y="747"/>
                  </a:lnTo>
                  <a:lnTo>
                    <a:pt x="117" y="741"/>
                  </a:lnTo>
                  <a:lnTo>
                    <a:pt x="106" y="733"/>
                  </a:lnTo>
                  <a:lnTo>
                    <a:pt x="96" y="724"/>
                  </a:lnTo>
                  <a:lnTo>
                    <a:pt x="86" y="715"/>
                  </a:lnTo>
                  <a:lnTo>
                    <a:pt x="77" y="703"/>
                  </a:lnTo>
                  <a:lnTo>
                    <a:pt x="68" y="691"/>
                  </a:lnTo>
                  <a:lnTo>
                    <a:pt x="60" y="678"/>
                  </a:lnTo>
                  <a:lnTo>
                    <a:pt x="53" y="664"/>
                  </a:lnTo>
                  <a:lnTo>
                    <a:pt x="46" y="648"/>
                  </a:lnTo>
                  <a:lnTo>
                    <a:pt x="37" y="629"/>
                  </a:lnTo>
                  <a:lnTo>
                    <a:pt x="29" y="609"/>
                  </a:lnTo>
                  <a:lnTo>
                    <a:pt x="21" y="590"/>
                  </a:lnTo>
                  <a:lnTo>
                    <a:pt x="15" y="569"/>
                  </a:lnTo>
                  <a:lnTo>
                    <a:pt x="10" y="549"/>
                  </a:lnTo>
                  <a:lnTo>
                    <a:pt x="6" y="529"/>
                  </a:lnTo>
                  <a:lnTo>
                    <a:pt x="3" y="508"/>
                  </a:lnTo>
                  <a:lnTo>
                    <a:pt x="1" y="488"/>
                  </a:lnTo>
                  <a:lnTo>
                    <a:pt x="0" y="468"/>
                  </a:lnTo>
                  <a:lnTo>
                    <a:pt x="0" y="446"/>
                  </a:lnTo>
                  <a:lnTo>
                    <a:pt x="0" y="425"/>
                  </a:lnTo>
                  <a:lnTo>
                    <a:pt x="2" y="404"/>
                  </a:lnTo>
                  <a:lnTo>
                    <a:pt x="4" y="384"/>
                  </a:lnTo>
                  <a:lnTo>
                    <a:pt x="6" y="363"/>
                  </a:lnTo>
                  <a:lnTo>
                    <a:pt x="9" y="342"/>
                  </a:lnTo>
                  <a:lnTo>
                    <a:pt x="13" y="320"/>
                  </a:lnTo>
                  <a:lnTo>
                    <a:pt x="23" y="279"/>
                  </a:lnTo>
                  <a:lnTo>
                    <a:pt x="33" y="237"/>
                  </a:lnTo>
                  <a:lnTo>
                    <a:pt x="45" y="195"/>
                  </a:lnTo>
                  <a:lnTo>
                    <a:pt x="57" y="155"/>
                  </a:lnTo>
                  <a:lnTo>
                    <a:pt x="82" y="75"/>
                  </a:lnTo>
                  <a:lnTo>
                    <a:pt x="106" y="0"/>
                  </a:lnTo>
                  <a:lnTo>
                    <a:pt x="193" y="3"/>
                  </a:lnTo>
                  <a:lnTo>
                    <a:pt x="284" y="5"/>
                  </a:lnTo>
                  <a:lnTo>
                    <a:pt x="374" y="5"/>
                  </a:lnTo>
                  <a:lnTo>
                    <a:pt x="466" y="5"/>
                  </a:lnTo>
                  <a:lnTo>
                    <a:pt x="556" y="5"/>
                  </a:lnTo>
                  <a:lnTo>
                    <a:pt x="642" y="3"/>
                  </a:lnTo>
                  <a:lnTo>
                    <a:pt x="724" y="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39" name="Freeform 103"/>
            <p:cNvSpPr>
              <a:spLocks/>
            </p:cNvSpPr>
            <p:nvPr/>
          </p:nvSpPr>
          <p:spPr bwMode="auto">
            <a:xfrm>
              <a:off x="3634" y="3868"/>
              <a:ext cx="61" cy="15"/>
            </a:xfrm>
            <a:custGeom>
              <a:avLst/>
              <a:gdLst>
                <a:gd name="T0" fmla="*/ 339 w 422"/>
                <a:gd name="T1" fmla="*/ 88 h 95"/>
                <a:gd name="T2" fmla="*/ 315 w 422"/>
                <a:gd name="T3" fmla="*/ 92 h 95"/>
                <a:gd name="T4" fmla="*/ 292 w 422"/>
                <a:gd name="T5" fmla="*/ 94 h 95"/>
                <a:gd name="T6" fmla="*/ 269 w 422"/>
                <a:gd name="T7" fmla="*/ 95 h 95"/>
                <a:gd name="T8" fmla="*/ 247 w 422"/>
                <a:gd name="T9" fmla="*/ 95 h 95"/>
                <a:gd name="T10" fmla="*/ 206 w 422"/>
                <a:gd name="T11" fmla="*/ 93 h 95"/>
                <a:gd name="T12" fmla="*/ 166 w 422"/>
                <a:gd name="T13" fmla="*/ 89 h 95"/>
                <a:gd name="T14" fmla="*/ 125 w 422"/>
                <a:gd name="T15" fmla="*/ 84 h 95"/>
                <a:gd name="T16" fmla="*/ 85 w 422"/>
                <a:gd name="T17" fmla="*/ 81 h 95"/>
                <a:gd name="T18" fmla="*/ 65 w 422"/>
                <a:gd name="T19" fmla="*/ 80 h 95"/>
                <a:gd name="T20" fmla="*/ 44 w 422"/>
                <a:gd name="T21" fmla="*/ 80 h 95"/>
                <a:gd name="T22" fmla="*/ 22 w 422"/>
                <a:gd name="T23" fmla="*/ 81 h 95"/>
                <a:gd name="T24" fmla="*/ 0 w 422"/>
                <a:gd name="T25" fmla="*/ 84 h 95"/>
                <a:gd name="T26" fmla="*/ 26 w 422"/>
                <a:gd name="T27" fmla="*/ 74 h 95"/>
                <a:gd name="T28" fmla="*/ 53 w 422"/>
                <a:gd name="T29" fmla="*/ 65 h 95"/>
                <a:gd name="T30" fmla="*/ 79 w 422"/>
                <a:gd name="T31" fmla="*/ 57 h 95"/>
                <a:gd name="T32" fmla="*/ 105 w 422"/>
                <a:gd name="T33" fmla="*/ 49 h 95"/>
                <a:gd name="T34" fmla="*/ 131 w 422"/>
                <a:gd name="T35" fmla="*/ 42 h 95"/>
                <a:gd name="T36" fmla="*/ 159 w 422"/>
                <a:gd name="T37" fmla="*/ 35 h 95"/>
                <a:gd name="T38" fmla="*/ 185 w 422"/>
                <a:gd name="T39" fmla="*/ 29 h 95"/>
                <a:gd name="T40" fmla="*/ 212 w 422"/>
                <a:gd name="T41" fmla="*/ 24 h 95"/>
                <a:gd name="T42" fmla="*/ 238 w 422"/>
                <a:gd name="T43" fmla="*/ 19 h 95"/>
                <a:gd name="T44" fmla="*/ 265 w 422"/>
                <a:gd name="T45" fmla="*/ 14 h 95"/>
                <a:gd name="T46" fmla="*/ 292 w 422"/>
                <a:gd name="T47" fmla="*/ 10 h 95"/>
                <a:gd name="T48" fmla="*/ 318 w 422"/>
                <a:gd name="T49" fmla="*/ 7 h 95"/>
                <a:gd name="T50" fmla="*/ 344 w 422"/>
                <a:gd name="T51" fmla="*/ 4 h 95"/>
                <a:gd name="T52" fmla="*/ 370 w 422"/>
                <a:gd name="T53" fmla="*/ 2 h 95"/>
                <a:gd name="T54" fmla="*/ 396 w 422"/>
                <a:gd name="T55" fmla="*/ 1 h 95"/>
                <a:gd name="T56" fmla="*/ 422 w 422"/>
                <a:gd name="T57" fmla="*/ 0 h 95"/>
                <a:gd name="T58" fmla="*/ 339 w 422"/>
                <a:gd name="T59" fmla="*/ 8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95">
                  <a:moveTo>
                    <a:pt x="339" y="88"/>
                  </a:moveTo>
                  <a:lnTo>
                    <a:pt x="315" y="92"/>
                  </a:lnTo>
                  <a:lnTo>
                    <a:pt x="292" y="94"/>
                  </a:lnTo>
                  <a:lnTo>
                    <a:pt x="269" y="95"/>
                  </a:lnTo>
                  <a:lnTo>
                    <a:pt x="247" y="95"/>
                  </a:lnTo>
                  <a:lnTo>
                    <a:pt x="206" y="93"/>
                  </a:lnTo>
                  <a:lnTo>
                    <a:pt x="166" y="89"/>
                  </a:lnTo>
                  <a:lnTo>
                    <a:pt x="125" y="84"/>
                  </a:lnTo>
                  <a:lnTo>
                    <a:pt x="85" y="81"/>
                  </a:lnTo>
                  <a:lnTo>
                    <a:pt x="65" y="80"/>
                  </a:lnTo>
                  <a:lnTo>
                    <a:pt x="44" y="80"/>
                  </a:lnTo>
                  <a:lnTo>
                    <a:pt x="22" y="81"/>
                  </a:lnTo>
                  <a:lnTo>
                    <a:pt x="0" y="84"/>
                  </a:lnTo>
                  <a:lnTo>
                    <a:pt x="26" y="74"/>
                  </a:lnTo>
                  <a:lnTo>
                    <a:pt x="53" y="65"/>
                  </a:lnTo>
                  <a:lnTo>
                    <a:pt x="79" y="57"/>
                  </a:lnTo>
                  <a:lnTo>
                    <a:pt x="105" y="49"/>
                  </a:lnTo>
                  <a:lnTo>
                    <a:pt x="131" y="42"/>
                  </a:lnTo>
                  <a:lnTo>
                    <a:pt x="159" y="35"/>
                  </a:lnTo>
                  <a:lnTo>
                    <a:pt x="185" y="29"/>
                  </a:lnTo>
                  <a:lnTo>
                    <a:pt x="212" y="24"/>
                  </a:lnTo>
                  <a:lnTo>
                    <a:pt x="238" y="19"/>
                  </a:lnTo>
                  <a:lnTo>
                    <a:pt x="265" y="14"/>
                  </a:lnTo>
                  <a:lnTo>
                    <a:pt x="292" y="10"/>
                  </a:lnTo>
                  <a:lnTo>
                    <a:pt x="318" y="7"/>
                  </a:lnTo>
                  <a:lnTo>
                    <a:pt x="344" y="4"/>
                  </a:lnTo>
                  <a:lnTo>
                    <a:pt x="370" y="2"/>
                  </a:lnTo>
                  <a:lnTo>
                    <a:pt x="396" y="1"/>
                  </a:lnTo>
                  <a:lnTo>
                    <a:pt x="422" y="0"/>
                  </a:lnTo>
                  <a:lnTo>
                    <a:pt x="339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40" name="Freeform 104"/>
            <p:cNvSpPr>
              <a:spLocks/>
            </p:cNvSpPr>
            <p:nvPr/>
          </p:nvSpPr>
          <p:spPr bwMode="auto">
            <a:xfrm>
              <a:off x="3938" y="3883"/>
              <a:ext cx="82" cy="24"/>
            </a:xfrm>
            <a:custGeom>
              <a:avLst/>
              <a:gdLst>
                <a:gd name="T0" fmla="*/ 417 w 555"/>
                <a:gd name="T1" fmla="*/ 88 h 139"/>
                <a:gd name="T2" fmla="*/ 417 w 555"/>
                <a:gd name="T3" fmla="*/ 104 h 139"/>
                <a:gd name="T4" fmla="*/ 391 w 555"/>
                <a:gd name="T5" fmla="*/ 111 h 139"/>
                <a:gd name="T6" fmla="*/ 365 w 555"/>
                <a:gd name="T7" fmla="*/ 117 h 139"/>
                <a:gd name="T8" fmla="*/ 338 w 555"/>
                <a:gd name="T9" fmla="*/ 123 h 139"/>
                <a:gd name="T10" fmla="*/ 312 w 555"/>
                <a:gd name="T11" fmla="*/ 128 h 139"/>
                <a:gd name="T12" fmla="*/ 286 w 555"/>
                <a:gd name="T13" fmla="*/ 132 h 139"/>
                <a:gd name="T14" fmla="*/ 259 w 555"/>
                <a:gd name="T15" fmla="*/ 136 h 139"/>
                <a:gd name="T16" fmla="*/ 232 w 555"/>
                <a:gd name="T17" fmla="*/ 138 h 139"/>
                <a:gd name="T18" fmla="*/ 205 w 555"/>
                <a:gd name="T19" fmla="*/ 139 h 139"/>
                <a:gd name="T20" fmla="*/ 179 w 555"/>
                <a:gd name="T21" fmla="*/ 139 h 139"/>
                <a:gd name="T22" fmla="*/ 152 w 555"/>
                <a:gd name="T23" fmla="*/ 138 h 139"/>
                <a:gd name="T24" fmla="*/ 126 w 555"/>
                <a:gd name="T25" fmla="*/ 136 h 139"/>
                <a:gd name="T26" fmla="*/ 99 w 555"/>
                <a:gd name="T27" fmla="*/ 133 h 139"/>
                <a:gd name="T28" fmla="*/ 74 w 555"/>
                <a:gd name="T29" fmla="*/ 128 h 139"/>
                <a:gd name="T30" fmla="*/ 49 w 555"/>
                <a:gd name="T31" fmla="*/ 121 h 139"/>
                <a:gd name="T32" fmla="*/ 24 w 555"/>
                <a:gd name="T33" fmla="*/ 114 h 139"/>
                <a:gd name="T34" fmla="*/ 0 w 555"/>
                <a:gd name="T35" fmla="*/ 104 h 139"/>
                <a:gd name="T36" fmla="*/ 17 w 555"/>
                <a:gd name="T37" fmla="*/ 99 h 139"/>
                <a:gd name="T38" fmla="*/ 34 w 555"/>
                <a:gd name="T39" fmla="*/ 94 h 139"/>
                <a:gd name="T40" fmla="*/ 51 w 555"/>
                <a:gd name="T41" fmla="*/ 90 h 139"/>
                <a:gd name="T42" fmla="*/ 68 w 555"/>
                <a:gd name="T43" fmla="*/ 86 h 139"/>
                <a:gd name="T44" fmla="*/ 103 w 555"/>
                <a:gd name="T45" fmla="*/ 80 h 139"/>
                <a:gd name="T46" fmla="*/ 139 w 555"/>
                <a:gd name="T47" fmla="*/ 76 h 139"/>
                <a:gd name="T48" fmla="*/ 208 w 555"/>
                <a:gd name="T49" fmla="*/ 69 h 139"/>
                <a:gd name="T50" fmla="*/ 278 w 555"/>
                <a:gd name="T51" fmla="*/ 65 h 139"/>
                <a:gd name="T52" fmla="*/ 313 w 555"/>
                <a:gd name="T53" fmla="*/ 62 h 139"/>
                <a:gd name="T54" fmla="*/ 347 w 555"/>
                <a:gd name="T55" fmla="*/ 58 h 139"/>
                <a:gd name="T56" fmla="*/ 383 w 555"/>
                <a:gd name="T57" fmla="*/ 54 h 139"/>
                <a:gd name="T58" fmla="*/ 417 w 555"/>
                <a:gd name="T59" fmla="*/ 47 h 139"/>
                <a:gd name="T60" fmla="*/ 435 w 555"/>
                <a:gd name="T61" fmla="*/ 44 h 139"/>
                <a:gd name="T62" fmla="*/ 452 w 555"/>
                <a:gd name="T63" fmla="*/ 39 h 139"/>
                <a:gd name="T64" fmla="*/ 469 w 555"/>
                <a:gd name="T65" fmla="*/ 34 h 139"/>
                <a:gd name="T66" fmla="*/ 486 w 555"/>
                <a:gd name="T67" fmla="*/ 28 h 139"/>
                <a:gd name="T68" fmla="*/ 504 w 555"/>
                <a:gd name="T69" fmla="*/ 22 h 139"/>
                <a:gd name="T70" fmla="*/ 521 w 555"/>
                <a:gd name="T71" fmla="*/ 16 h 139"/>
                <a:gd name="T72" fmla="*/ 538 w 555"/>
                <a:gd name="T73" fmla="*/ 8 h 139"/>
                <a:gd name="T74" fmla="*/ 555 w 555"/>
                <a:gd name="T75" fmla="*/ 0 h 139"/>
                <a:gd name="T76" fmla="*/ 554 w 555"/>
                <a:gd name="T77" fmla="*/ 6 h 139"/>
                <a:gd name="T78" fmla="*/ 553 w 555"/>
                <a:gd name="T79" fmla="*/ 11 h 139"/>
                <a:gd name="T80" fmla="*/ 552 w 555"/>
                <a:gd name="T81" fmla="*/ 16 h 139"/>
                <a:gd name="T82" fmla="*/ 550 w 555"/>
                <a:gd name="T83" fmla="*/ 20 h 139"/>
                <a:gd name="T84" fmla="*/ 545 w 555"/>
                <a:gd name="T85" fmla="*/ 29 h 139"/>
                <a:gd name="T86" fmla="*/ 538 w 555"/>
                <a:gd name="T87" fmla="*/ 36 h 139"/>
                <a:gd name="T88" fmla="*/ 530 w 555"/>
                <a:gd name="T89" fmla="*/ 42 h 139"/>
                <a:gd name="T90" fmla="*/ 522 w 555"/>
                <a:gd name="T91" fmla="*/ 48 h 139"/>
                <a:gd name="T92" fmla="*/ 512 w 555"/>
                <a:gd name="T93" fmla="*/ 53 h 139"/>
                <a:gd name="T94" fmla="*/ 502 w 555"/>
                <a:gd name="T95" fmla="*/ 57 h 139"/>
                <a:gd name="T96" fmla="*/ 479 w 555"/>
                <a:gd name="T97" fmla="*/ 64 h 139"/>
                <a:gd name="T98" fmla="*/ 457 w 555"/>
                <a:gd name="T99" fmla="*/ 71 h 139"/>
                <a:gd name="T100" fmla="*/ 446 w 555"/>
                <a:gd name="T101" fmla="*/ 74 h 139"/>
                <a:gd name="T102" fmla="*/ 436 w 555"/>
                <a:gd name="T103" fmla="*/ 78 h 139"/>
                <a:gd name="T104" fmla="*/ 426 w 555"/>
                <a:gd name="T105" fmla="*/ 83 h 139"/>
                <a:gd name="T106" fmla="*/ 417 w 555"/>
                <a:gd name="T107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5" h="139">
                  <a:moveTo>
                    <a:pt x="417" y="88"/>
                  </a:moveTo>
                  <a:lnTo>
                    <a:pt x="417" y="104"/>
                  </a:lnTo>
                  <a:lnTo>
                    <a:pt x="391" y="111"/>
                  </a:lnTo>
                  <a:lnTo>
                    <a:pt x="365" y="117"/>
                  </a:lnTo>
                  <a:lnTo>
                    <a:pt x="338" y="123"/>
                  </a:lnTo>
                  <a:lnTo>
                    <a:pt x="312" y="128"/>
                  </a:lnTo>
                  <a:lnTo>
                    <a:pt x="286" y="132"/>
                  </a:lnTo>
                  <a:lnTo>
                    <a:pt x="259" y="136"/>
                  </a:lnTo>
                  <a:lnTo>
                    <a:pt x="232" y="138"/>
                  </a:lnTo>
                  <a:lnTo>
                    <a:pt x="205" y="139"/>
                  </a:lnTo>
                  <a:lnTo>
                    <a:pt x="179" y="139"/>
                  </a:lnTo>
                  <a:lnTo>
                    <a:pt x="152" y="138"/>
                  </a:lnTo>
                  <a:lnTo>
                    <a:pt x="126" y="136"/>
                  </a:lnTo>
                  <a:lnTo>
                    <a:pt x="99" y="133"/>
                  </a:lnTo>
                  <a:lnTo>
                    <a:pt x="74" y="128"/>
                  </a:lnTo>
                  <a:lnTo>
                    <a:pt x="49" y="121"/>
                  </a:lnTo>
                  <a:lnTo>
                    <a:pt x="24" y="114"/>
                  </a:lnTo>
                  <a:lnTo>
                    <a:pt x="0" y="104"/>
                  </a:lnTo>
                  <a:lnTo>
                    <a:pt x="17" y="99"/>
                  </a:lnTo>
                  <a:lnTo>
                    <a:pt x="34" y="94"/>
                  </a:lnTo>
                  <a:lnTo>
                    <a:pt x="51" y="90"/>
                  </a:lnTo>
                  <a:lnTo>
                    <a:pt x="68" y="86"/>
                  </a:lnTo>
                  <a:lnTo>
                    <a:pt x="103" y="80"/>
                  </a:lnTo>
                  <a:lnTo>
                    <a:pt x="139" y="76"/>
                  </a:lnTo>
                  <a:lnTo>
                    <a:pt x="208" y="69"/>
                  </a:lnTo>
                  <a:lnTo>
                    <a:pt x="278" y="65"/>
                  </a:lnTo>
                  <a:lnTo>
                    <a:pt x="313" y="62"/>
                  </a:lnTo>
                  <a:lnTo>
                    <a:pt x="347" y="58"/>
                  </a:lnTo>
                  <a:lnTo>
                    <a:pt x="383" y="54"/>
                  </a:lnTo>
                  <a:lnTo>
                    <a:pt x="417" y="47"/>
                  </a:lnTo>
                  <a:lnTo>
                    <a:pt x="435" y="44"/>
                  </a:lnTo>
                  <a:lnTo>
                    <a:pt x="452" y="39"/>
                  </a:lnTo>
                  <a:lnTo>
                    <a:pt x="469" y="34"/>
                  </a:lnTo>
                  <a:lnTo>
                    <a:pt x="486" y="28"/>
                  </a:lnTo>
                  <a:lnTo>
                    <a:pt x="504" y="22"/>
                  </a:lnTo>
                  <a:lnTo>
                    <a:pt x="521" y="16"/>
                  </a:lnTo>
                  <a:lnTo>
                    <a:pt x="538" y="8"/>
                  </a:lnTo>
                  <a:lnTo>
                    <a:pt x="555" y="0"/>
                  </a:lnTo>
                  <a:lnTo>
                    <a:pt x="554" y="6"/>
                  </a:lnTo>
                  <a:lnTo>
                    <a:pt x="553" y="11"/>
                  </a:lnTo>
                  <a:lnTo>
                    <a:pt x="552" y="16"/>
                  </a:lnTo>
                  <a:lnTo>
                    <a:pt x="550" y="20"/>
                  </a:lnTo>
                  <a:lnTo>
                    <a:pt x="545" y="29"/>
                  </a:lnTo>
                  <a:lnTo>
                    <a:pt x="538" y="36"/>
                  </a:lnTo>
                  <a:lnTo>
                    <a:pt x="530" y="42"/>
                  </a:lnTo>
                  <a:lnTo>
                    <a:pt x="522" y="48"/>
                  </a:lnTo>
                  <a:lnTo>
                    <a:pt x="512" y="53"/>
                  </a:lnTo>
                  <a:lnTo>
                    <a:pt x="502" y="57"/>
                  </a:lnTo>
                  <a:lnTo>
                    <a:pt x="479" y="64"/>
                  </a:lnTo>
                  <a:lnTo>
                    <a:pt x="457" y="71"/>
                  </a:lnTo>
                  <a:lnTo>
                    <a:pt x="446" y="74"/>
                  </a:lnTo>
                  <a:lnTo>
                    <a:pt x="436" y="78"/>
                  </a:lnTo>
                  <a:lnTo>
                    <a:pt x="426" y="83"/>
                  </a:lnTo>
                  <a:lnTo>
                    <a:pt x="417" y="88"/>
                  </a:lnTo>
                  <a:close/>
                </a:path>
              </a:pathLst>
            </a:custGeom>
            <a:solidFill>
              <a:srgbClr val="7D7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41" name="Freeform 105"/>
            <p:cNvSpPr>
              <a:spLocks/>
            </p:cNvSpPr>
            <p:nvPr/>
          </p:nvSpPr>
          <p:spPr bwMode="auto">
            <a:xfrm>
              <a:off x="3363" y="2034"/>
              <a:ext cx="146" cy="443"/>
            </a:xfrm>
            <a:custGeom>
              <a:avLst/>
              <a:gdLst>
                <a:gd name="T0" fmla="*/ 616 w 768"/>
                <a:gd name="T1" fmla="*/ 339 h 2682"/>
                <a:gd name="T2" fmla="*/ 521 w 768"/>
                <a:gd name="T3" fmla="*/ 364 h 2682"/>
                <a:gd name="T4" fmla="*/ 489 w 768"/>
                <a:gd name="T5" fmla="*/ 390 h 2682"/>
                <a:gd name="T6" fmla="*/ 465 w 768"/>
                <a:gd name="T7" fmla="*/ 406 h 2682"/>
                <a:gd name="T8" fmla="*/ 437 w 768"/>
                <a:gd name="T9" fmla="*/ 424 h 2682"/>
                <a:gd name="T10" fmla="*/ 412 w 768"/>
                <a:gd name="T11" fmla="*/ 433 h 2682"/>
                <a:gd name="T12" fmla="*/ 397 w 768"/>
                <a:gd name="T13" fmla="*/ 452 h 2682"/>
                <a:gd name="T14" fmla="*/ 399 w 768"/>
                <a:gd name="T15" fmla="*/ 482 h 2682"/>
                <a:gd name="T16" fmla="*/ 432 w 768"/>
                <a:gd name="T17" fmla="*/ 512 h 2682"/>
                <a:gd name="T18" fmla="*/ 463 w 768"/>
                <a:gd name="T19" fmla="*/ 504 h 2682"/>
                <a:gd name="T20" fmla="*/ 493 w 768"/>
                <a:gd name="T21" fmla="*/ 500 h 2682"/>
                <a:gd name="T22" fmla="*/ 524 w 768"/>
                <a:gd name="T23" fmla="*/ 528 h 2682"/>
                <a:gd name="T24" fmla="*/ 574 w 768"/>
                <a:gd name="T25" fmla="*/ 554 h 2682"/>
                <a:gd name="T26" fmla="*/ 678 w 768"/>
                <a:gd name="T27" fmla="*/ 525 h 2682"/>
                <a:gd name="T28" fmla="*/ 765 w 768"/>
                <a:gd name="T29" fmla="*/ 509 h 2682"/>
                <a:gd name="T30" fmla="*/ 765 w 768"/>
                <a:gd name="T31" fmla="*/ 538 h 2682"/>
                <a:gd name="T32" fmla="*/ 764 w 768"/>
                <a:gd name="T33" fmla="*/ 556 h 2682"/>
                <a:gd name="T34" fmla="*/ 750 w 768"/>
                <a:gd name="T35" fmla="*/ 615 h 2682"/>
                <a:gd name="T36" fmla="*/ 736 w 768"/>
                <a:gd name="T37" fmla="*/ 752 h 2682"/>
                <a:gd name="T38" fmla="*/ 683 w 768"/>
                <a:gd name="T39" fmla="*/ 993 h 2682"/>
                <a:gd name="T40" fmla="*/ 626 w 768"/>
                <a:gd name="T41" fmla="*/ 1239 h 2682"/>
                <a:gd name="T42" fmla="*/ 609 w 768"/>
                <a:gd name="T43" fmla="*/ 1381 h 2682"/>
                <a:gd name="T44" fmla="*/ 581 w 768"/>
                <a:gd name="T45" fmla="*/ 1501 h 2682"/>
                <a:gd name="T46" fmla="*/ 579 w 768"/>
                <a:gd name="T47" fmla="*/ 1536 h 2682"/>
                <a:gd name="T48" fmla="*/ 602 w 768"/>
                <a:gd name="T49" fmla="*/ 1532 h 2682"/>
                <a:gd name="T50" fmla="*/ 656 w 768"/>
                <a:gd name="T51" fmla="*/ 1427 h 2682"/>
                <a:gd name="T52" fmla="*/ 575 w 768"/>
                <a:gd name="T53" fmla="*/ 1621 h 2682"/>
                <a:gd name="T54" fmla="*/ 488 w 768"/>
                <a:gd name="T55" fmla="*/ 1906 h 2682"/>
                <a:gd name="T56" fmla="*/ 406 w 768"/>
                <a:gd name="T57" fmla="*/ 2192 h 2682"/>
                <a:gd name="T58" fmla="*/ 331 w 768"/>
                <a:gd name="T59" fmla="*/ 2390 h 2682"/>
                <a:gd name="T60" fmla="*/ 229 w 768"/>
                <a:gd name="T61" fmla="*/ 2577 h 2682"/>
                <a:gd name="T62" fmla="*/ 33 w 768"/>
                <a:gd name="T63" fmla="*/ 2429 h 2682"/>
                <a:gd name="T64" fmla="*/ 168 w 768"/>
                <a:gd name="T65" fmla="*/ 2260 h 2682"/>
                <a:gd name="T66" fmla="*/ 268 w 768"/>
                <a:gd name="T67" fmla="*/ 2076 h 2682"/>
                <a:gd name="T68" fmla="*/ 339 w 768"/>
                <a:gd name="T69" fmla="*/ 1879 h 2682"/>
                <a:gd name="T70" fmla="*/ 387 w 768"/>
                <a:gd name="T71" fmla="*/ 1675 h 2682"/>
                <a:gd name="T72" fmla="*/ 427 w 768"/>
                <a:gd name="T73" fmla="*/ 1378 h 2682"/>
                <a:gd name="T74" fmla="*/ 479 w 768"/>
                <a:gd name="T75" fmla="*/ 1147 h 2682"/>
                <a:gd name="T76" fmla="*/ 485 w 768"/>
                <a:gd name="T77" fmla="*/ 1113 h 2682"/>
                <a:gd name="T78" fmla="*/ 505 w 768"/>
                <a:gd name="T79" fmla="*/ 1085 h 2682"/>
                <a:gd name="T80" fmla="*/ 540 w 768"/>
                <a:gd name="T81" fmla="*/ 1043 h 2682"/>
                <a:gd name="T82" fmla="*/ 584 w 768"/>
                <a:gd name="T83" fmla="*/ 978 h 2682"/>
                <a:gd name="T84" fmla="*/ 564 w 768"/>
                <a:gd name="T85" fmla="*/ 950 h 2682"/>
                <a:gd name="T86" fmla="*/ 538 w 768"/>
                <a:gd name="T87" fmla="*/ 948 h 2682"/>
                <a:gd name="T88" fmla="*/ 501 w 768"/>
                <a:gd name="T89" fmla="*/ 987 h 2682"/>
                <a:gd name="T90" fmla="*/ 474 w 768"/>
                <a:gd name="T91" fmla="*/ 993 h 2682"/>
                <a:gd name="T92" fmla="*/ 422 w 768"/>
                <a:gd name="T93" fmla="*/ 952 h 2682"/>
                <a:gd name="T94" fmla="*/ 353 w 768"/>
                <a:gd name="T95" fmla="*/ 859 h 2682"/>
                <a:gd name="T96" fmla="*/ 318 w 768"/>
                <a:gd name="T97" fmla="*/ 753 h 2682"/>
                <a:gd name="T98" fmla="*/ 318 w 768"/>
                <a:gd name="T99" fmla="*/ 645 h 2682"/>
                <a:gd name="T100" fmla="*/ 330 w 768"/>
                <a:gd name="T101" fmla="*/ 525 h 2682"/>
                <a:gd name="T102" fmla="*/ 378 w 768"/>
                <a:gd name="T103" fmla="*/ 344 h 2682"/>
                <a:gd name="T104" fmla="*/ 438 w 768"/>
                <a:gd name="T105" fmla="*/ 221 h 2682"/>
                <a:gd name="T106" fmla="*/ 567 w 768"/>
                <a:gd name="T107" fmla="*/ 38 h 2682"/>
                <a:gd name="T108" fmla="*/ 618 w 768"/>
                <a:gd name="T109" fmla="*/ 16 h 2682"/>
                <a:gd name="T110" fmla="*/ 645 w 768"/>
                <a:gd name="T111" fmla="*/ 7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8" h="2682">
                  <a:moveTo>
                    <a:pt x="656" y="105"/>
                  </a:moveTo>
                  <a:lnTo>
                    <a:pt x="718" y="327"/>
                  </a:lnTo>
                  <a:lnTo>
                    <a:pt x="685" y="332"/>
                  </a:lnTo>
                  <a:lnTo>
                    <a:pt x="651" y="336"/>
                  </a:lnTo>
                  <a:lnTo>
                    <a:pt x="616" y="339"/>
                  </a:lnTo>
                  <a:lnTo>
                    <a:pt x="582" y="344"/>
                  </a:lnTo>
                  <a:lnTo>
                    <a:pt x="566" y="347"/>
                  </a:lnTo>
                  <a:lnTo>
                    <a:pt x="550" y="352"/>
                  </a:lnTo>
                  <a:lnTo>
                    <a:pt x="535" y="357"/>
                  </a:lnTo>
                  <a:lnTo>
                    <a:pt x="521" y="364"/>
                  </a:lnTo>
                  <a:lnTo>
                    <a:pt x="513" y="368"/>
                  </a:lnTo>
                  <a:lnTo>
                    <a:pt x="506" y="374"/>
                  </a:lnTo>
                  <a:lnTo>
                    <a:pt x="500" y="378"/>
                  </a:lnTo>
                  <a:lnTo>
                    <a:pt x="494" y="384"/>
                  </a:lnTo>
                  <a:lnTo>
                    <a:pt x="489" y="390"/>
                  </a:lnTo>
                  <a:lnTo>
                    <a:pt x="483" y="396"/>
                  </a:lnTo>
                  <a:lnTo>
                    <a:pt x="478" y="403"/>
                  </a:lnTo>
                  <a:lnTo>
                    <a:pt x="473" y="410"/>
                  </a:lnTo>
                  <a:lnTo>
                    <a:pt x="469" y="407"/>
                  </a:lnTo>
                  <a:lnTo>
                    <a:pt x="465" y="406"/>
                  </a:lnTo>
                  <a:lnTo>
                    <a:pt x="461" y="405"/>
                  </a:lnTo>
                  <a:lnTo>
                    <a:pt x="457" y="406"/>
                  </a:lnTo>
                  <a:lnTo>
                    <a:pt x="450" y="411"/>
                  </a:lnTo>
                  <a:lnTo>
                    <a:pt x="443" y="417"/>
                  </a:lnTo>
                  <a:lnTo>
                    <a:pt x="437" y="424"/>
                  </a:lnTo>
                  <a:lnTo>
                    <a:pt x="429" y="430"/>
                  </a:lnTo>
                  <a:lnTo>
                    <a:pt x="425" y="433"/>
                  </a:lnTo>
                  <a:lnTo>
                    <a:pt x="421" y="434"/>
                  </a:lnTo>
                  <a:lnTo>
                    <a:pt x="417" y="434"/>
                  </a:lnTo>
                  <a:lnTo>
                    <a:pt x="412" y="433"/>
                  </a:lnTo>
                  <a:lnTo>
                    <a:pt x="407" y="437"/>
                  </a:lnTo>
                  <a:lnTo>
                    <a:pt x="404" y="440"/>
                  </a:lnTo>
                  <a:lnTo>
                    <a:pt x="401" y="444"/>
                  </a:lnTo>
                  <a:lnTo>
                    <a:pt x="398" y="448"/>
                  </a:lnTo>
                  <a:lnTo>
                    <a:pt x="397" y="452"/>
                  </a:lnTo>
                  <a:lnTo>
                    <a:pt x="396" y="456"/>
                  </a:lnTo>
                  <a:lnTo>
                    <a:pt x="395" y="460"/>
                  </a:lnTo>
                  <a:lnTo>
                    <a:pt x="395" y="465"/>
                  </a:lnTo>
                  <a:lnTo>
                    <a:pt x="396" y="473"/>
                  </a:lnTo>
                  <a:lnTo>
                    <a:pt x="399" y="482"/>
                  </a:lnTo>
                  <a:lnTo>
                    <a:pt x="402" y="491"/>
                  </a:lnTo>
                  <a:lnTo>
                    <a:pt x="407" y="500"/>
                  </a:lnTo>
                  <a:lnTo>
                    <a:pt x="416" y="506"/>
                  </a:lnTo>
                  <a:lnTo>
                    <a:pt x="425" y="510"/>
                  </a:lnTo>
                  <a:lnTo>
                    <a:pt x="432" y="512"/>
                  </a:lnTo>
                  <a:lnTo>
                    <a:pt x="439" y="512"/>
                  </a:lnTo>
                  <a:lnTo>
                    <a:pt x="446" y="511"/>
                  </a:lnTo>
                  <a:lnTo>
                    <a:pt x="452" y="509"/>
                  </a:lnTo>
                  <a:lnTo>
                    <a:pt x="457" y="507"/>
                  </a:lnTo>
                  <a:lnTo>
                    <a:pt x="463" y="504"/>
                  </a:lnTo>
                  <a:lnTo>
                    <a:pt x="468" y="502"/>
                  </a:lnTo>
                  <a:lnTo>
                    <a:pt x="474" y="500"/>
                  </a:lnTo>
                  <a:lnTo>
                    <a:pt x="480" y="498"/>
                  </a:lnTo>
                  <a:lnTo>
                    <a:pt x="486" y="498"/>
                  </a:lnTo>
                  <a:lnTo>
                    <a:pt x="493" y="500"/>
                  </a:lnTo>
                  <a:lnTo>
                    <a:pt x="500" y="503"/>
                  </a:lnTo>
                  <a:lnTo>
                    <a:pt x="508" y="508"/>
                  </a:lnTo>
                  <a:lnTo>
                    <a:pt x="517" y="516"/>
                  </a:lnTo>
                  <a:lnTo>
                    <a:pt x="521" y="522"/>
                  </a:lnTo>
                  <a:lnTo>
                    <a:pt x="524" y="528"/>
                  </a:lnTo>
                  <a:lnTo>
                    <a:pt x="528" y="532"/>
                  </a:lnTo>
                  <a:lnTo>
                    <a:pt x="532" y="536"/>
                  </a:lnTo>
                  <a:lnTo>
                    <a:pt x="541" y="543"/>
                  </a:lnTo>
                  <a:lnTo>
                    <a:pt x="552" y="548"/>
                  </a:lnTo>
                  <a:lnTo>
                    <a:pt x="574" y="554"/>
                  </a:lnTo>
                  <a:lnTo>
                    <a:pt x="596" y="560"/>
                  </a:lnTo>
                  <a:lnTo>
                    <a:pt x="614" y="550"/>
                  </a:lnTo>
                  <a:lnTo>
                    <a:pt x="634" y="541"/>
                  </a:lnTo>
                  <a:lnTo>
                    <a:pt x="656" y="532"/>
                  </a:lnTo>
                  <a:lnTo>
                    <a:pt x="678" y="525"/>
                  </a:lnTo>
                  <a:lnTo>
                    <a:pt x="701" y="518"/>
                  </a:lnTo>
                  <a:lnTo>
                    <a:pt x="724" y="513"/>
                  </a:lnTo>
                  <a:lnTo>
                    <a:pt x="746" y="508"/>
                  </a:lnTo>
                  <a:lnTo>
                    <a:pt x="768" y="505"/>
                  </a:lnTo>
                  <a:lnTo>
                    <a:pt x="765" y="509"/>
                  </a:lnTo>
                  <a:lnTo>
                    <a:pt x="763" y="513"/>
                  </a:lnTo>
                  <a:lnTo>
                    <a:pt x="762" y="517"/>
                  </a:lnTo>
                  <a:lnTo>
                    <a:pt x="761" y="521"/>
                  </a:lnTo>
                  <a:lnTo>
                    <a:pt x="763" y="530"/>
                  </a:lnTo>
                  <a:lnTo>
                    <a:pt x="765" y="538"/>
                  </a:lnTo>
                  <a:lnTo>
                    <a:pt x="766" y="543"/>
                  </a:lnTo>
                  <a:lnTo>
                    <a:pt x="767" y="546"/>
                  </a:lnTo>
                  <a:lnTo>
                    <a:pt x="767" y="550"/>
                  </a:lnTo>
                  <a:lnTo>
                    <a:pt x="766" y="553"/>
                  </a:lnTo>
                  <a:lnTo>
                    <a:pt x="764" y="556"/>
                  </a:lnTo>
                  <a:lnTo>
                    <a:pt x="761" y="558"/>
                  </a:lnTo>
                  <a:lnTo>
                    <a:pt x="756" y="559"/>
                  </a:lnTo>
                  <a:lnTo>
                    <a:pt x="750" y="560"/>
                  </a:lnTo>
                  <a:lnTo>
                    <a:pt x="750" y="587"/>
                  </a:lnTo>
                  <a:lnTo>
                    <a:pt x="750" y="615"/>
                  </a:lnTo>
                  <a:lnTo>
                    <a:pt x="749" y="643"/>
                  </a:lnTo>
                  <a:lnTo>
                    <a:pt x="747" y="670"/>
                  </a:lnTo>
                  <a:lnTo>
                    <a:pt x="744" y="697"/>
                  </a:lnTo>
                  <a:lnTo>
                    <a:pt x="740" y="724"/>
                  </a:lnTo>
                  <a:lnTo>
                    <a:pt x="736" y="752"/>
                  </a:lnTo>
                  <a:lnTo>
                    <a:pt x="732" y="778"/>
                  </a:lnTo>
                  <a:lnTo>
                    <a:pt x="721" y="832"/>
                  </a:lnTo>
                  <a:lnTo>
                    <a:pt x="709" y="886"/>
                  </a:lnTo>
                  <a:lnTo>
                    <a:pt x="696" y="939"/>
                  </a:lnTo>
                  <a:lnTo>
                    <a:pt x="683" y="993"/>
                  </a:lnTo>
                  <a:lnTo>
                    <a:pt x="669" y="1047"/>
                  </a:lnTo>
                  <a:lnTo>
                    <a:pt x="656" y="1101"/>
                  </a:lnTo>
                  <a:lnTo>
                    <a:pt x="642" y="1157"/>
                  </a:lnTo>
                  <a:lnTo>
                    <a:pt x="631" y="1211"/>
                  </a:lnTo>
                  <a:lnTo>
                    <a:pt x="626" y="1239"/>
                  </a:lnTo>
                  <a:lnTo>
                    <a:pt x="621" y="1268"/>
                  </a:lnTo>
                  <a:lnTo>
                    <a:pt x="617" y="1296"/>
                  </a:lnTo>
                  <a:lnTo>
                    <a:pt x="614" y="1324"/>
                  </a:lnTo>
                  <a:lnTo>
                    <a:pt x="611" y="1352"/>
                  </a:lnTo>
                  <a:lnTo>
                    <a:pt x="609" y="1381"/>
                  </a:lnTo>
                  <a:lnTo>
                    <a:pt x="608" y="1410"/>
                  </a:lnTo>
                  <a:lnTo>
                    <a:pt x="607" y="1439"/>
                  </a:lnTo>
                  <a:lnTo>
                    <a:pt x="596" y="1466"/>
                  </a:lnTo>
                  <a:lnTo>
                    <a:pt x="584" y="1494"/>
                  </a:lnTo>
                  <a:lnTo>
                    <a:pt x="581" y="1501"/>
                  </a:lnTo>
                  <a:lnTo>
                    <a:pt x="579" y="1509"/>
                  </a:lnTo>
                  <a:lnTo>
                    <a:pt x="578" y="1516"/>
                  </a:lnTo>
                  <a:lnTo>
                    <a:pt x="578" y="1523"/>
                  </a:lnTo>
                  <a:lnTo>
                    <a:pt x="578" y="1530"/>
                  </a:lnTo>
                  <a:lnTo>
                    <a:pt x="579" y="1536"/>
                  </a:lnTo>
                  <a:lnTo>
                    <a:pt x="581" y="1543"/>
                  </a:lnTo>
                  <a:lnTo>
                    <a:pt x="584" y="1550"/>
                  </a:lnTo>
                  <a:lnTo>
                    <a:pt x="591" y="1544"/>
                  </a:lnTo>
                  <a:lnTo>
                    <a:pt x="596" y="1538"/>
                  </a:lnTo>
                  <a:lnTo>
                    <a:pt x="602" y="1532"/>
                  </a:lnTo>
                  <a:lnTo>
                    <a:pt x="607" y="1525"/>
                  </a:lnTo>
                  <a:lnTo>
                    <a:pt x="616" y="1510"/>
                  </a:lnTo>
                  <a:lnTo>
                    <a:pt x="624" y="1493"/>
                  </a:lnTo>
                  <a:lnTo>
                    <a:pt x="639" y="1460"/>
                  </a:lnTo>
                  <a:lnTo>
                    <a:pt x="656" y="1427"/>
                  </a:lnTo>
                  <a:lnTo>
                    <a:pt x="637" y="1465"/>
                  </a:lnTo>
                  <a:lnTo>
                    <a:pt x="620" y="1504"/>
                  </a:lnTo>
                  <a:lnTo>
                    <a:pt x="604" y="1543"/>
                  </a:lnTo>
                  <a:lnTo>
                    <a:pt x="589" y="1582"/>
                  </a:lnTo>
                  <a:lnTo>
                    <a:pt x="575" y="1621"/>
                  </a:lnTo>
                  <a:lnTo>
                    <a:pt x="561" y="1662"/>
                  </a:lnTo>
                  <a:lnTo>
                    <a:pt x="548" y="1702"/>
                  </a:lnTo>
                  <a:lnTo>
                    <a:pt x="536" y="1742"/>
                  </a:lnTo>
                  <a:lnTo>
                    <a:pt x="511" y="1824"/>
                  </a:lnTo>
                  <a:lnTo>
                    <a:pt x="488" y="1906"/>
                  </a:lnTo>
                  <a:lnTo>
                    <a:pt x="466" y="1988"/>
                  </a:lnTo>
                  <a:lnTo>
                    <a:pt x="443" y="2070"/>
                  </a:lnTo>
                  <a:lnTo>
                    <a:pt x="431" y="2111"/>
                  </a:lnTo>
                  <a:lnTo>
                    <a:pt x="419" y="2152"/>
                  </a:lnTo>
                  <a:lnTo>
                    <a:pt x="406" y="2192"/>
                  </a:lnTo>
                  <a:lnTo>
                    <a:pt x="392" y="2232"/>
                  </a:lnTo>
                  <a:lnTo>
                    <a:pt x="378" y="2273"/>
                  </a:lnTo>
                  <a:lnTo>
                    <a:pt x="363" y="2312"/>
                  </a:lnTo>
                  <a:lnTo>
                    <a:pt x="347" y="2351"/>
                  </a:lnTo>
                  <a:lnTo>
                    <a:pt x="331" y="2390"/>
                  </a:lnTo>
                  <a:lnTo>
                    <a:pt x="313" y="2428"/>
                  </a:lnTo>
                  <a:lnTo>
                    <a:pt x="294" y="2466"/>
                  </a:lnTo>
                  <a:lnTo>
                    <a:pt x="274" y="2503"/>
                  </a:lnTo>
                  <a:lnTo>
                    <a:pt x="252" y="2541"/>
                  </a:lnTo>
                  <a:lnTo>
                    <a:pt x="229" y="2577"/>
                  </a:lnTo>
                  <a:lnTo>
                    <a:pt x="205" y="2612"/>
                  </a:lnTo>
                  <a:lnTo>
                    <a:pt x="179" y="2648"/>
                  </a:lnTo>
                  <a:lnTo>
                    <a:pt x="151" y="2682"/>
                  </a:lnTo>
                  <a:lnTo>
                    <a:pt x="0" y="2460"/>
                  </a:lnTo>
                  <a:lnTo>
                    <a:pt x="33" y="2429"/>
                  </a:lnTo>
                  <a:lnTo>
                    <a:pt x="63" y="2397"/>
                  </a:lnTo>
                  <a:lnTo>
                    <a:pt x="91" y="2363"/>
                  </a:lnTo>
                  <a:lnTo>
                    <a:pt x="117" y="2329"/>
                  </a:lnTo>
                  <a:lnTo>
                    <a:pt x="144" y="2295"/>
                  </a:lnTo>
                  <a:lnTo>
                    <a:pt x="168" y="2260"/>
                  </a:lnTo>
                  <a:lnTo>
                    <a:pt x="190" y="2224"/>
                  </a:lnTo>
                  <a:lnTo>
                    <a:pt x="211" y="2188"/>
                  </a:lnTo>
                  <a:lnTo>
                    <a:pt x="231" y="2151"/>
                  </a:lnTo>
                  <a:lnTo>
                    <a:pt x="250" y="2113"/>
                  </a:lnTo>
                  <a:lnTo>
                    <a:pt x="268" y="2076"/>
                  </a:lnTo>
                  <a:lnTo>
                    <a:pt x="285" y="2038"/>
                  </a:lnTo>
                  <a:lnTo>
                    <a:pt x="300" y="1998"/>
                  </a:lnTo>
                  <a:lnTo>
                    <a:pt x="314" y="1959"/>
                  </a:lnTo>
                  <a:lnTo>
                    <a:pt x="327" y="1920"/>
                  </a:lnTo>
                  <a:lnTo>
                    <a:pt x="339" y="1879"/>
                  </a:lnTo>
                  <a:lnTo>
                    <a:pt x="350" y="1839"/>
                  </a:lnTo>
                  <a:lnTo>
                    <a:pt x="361" y="1799"/>
                  </a:lnTo>
                  <a:lnTo>
                    <a:pt x="370" y="1758"/>
                  </a:lnTo>
                  <a:lnTo>
                    <a:pt x="379" y="1716"/>
                  </a:lnTo>
                  <a:lnTo>
                    <a:pt x="387" y="1675"/>
                  </a:lnTo>
                  <a:lnTo>
                    <a:pt x="395" y="1633"/>
                  </a:lnTo>
                  <a:lnTo>
                    <a:pt x="402" y="1591"/>
                  </a:lnTo>
                  <a:lnTo>
                    <a:pt x="408" y="1549"/>
                  </a:lnTo>
                  <a:lnTo>
                    <a:pt x="418" y="1463"/>
                  </a:lnTo>
                  <a:lnTo>
                    <a:pt x="427" y="1378"/>
                  </a:lnTo>
                  <a:lnTo>
                    <a:pt x="434" y="1292"/>
                  </a:lnTo>
                  <a:lnTo>
                    <a:pt x="439" y="1206"/>
                  </a:lnTo>
                  <a:lnTo>
                    <a:pt x="456" y="1180"/>
                  </a:lnTo>
                  <a:lnTo>
                    <a:pt x="475" y="1154"/>
                  </a:lnTo>
                  <a:lnTo>
                    <a:pt x="479" y="1147"/>
                  </a:lnTo>
                  <a:lnTo>
                    <a:pt x="482" y="1141"/>
                  </a:lnTo>
                  <a:lnTo>
                    <a:pt x="484" y="1134"/>
                  </a:lnTo>
                  <a:lnTo>
                    <a:pt x="486" y="1127"/>
                  </a:lnTo>
                  <a:lnTo>
                    <a:pt x="486" y="1120"/>
                  </a:lnTo>
                  <a:lnTo>
                    <a:pt x="485" y="1113"/>
                  </a:lnTo>
                  <a:lnTo>
                    <a:pt x="482" y="1106"/>
                  </a:lnTo>
                  <a:lnTo>
                    <a:pt x="478" y="1099"/>
                  </a:lnTo>
                  <a:lnTo>
                    <a:pt x="488" y="1096"/>
                  </a:lnTo>
                  <a:lnTo>
                    <a:pt x="497" y="1091"/>
                  </a:lnTo>
                  <a:lnTo>
                    <a:pt x="505" y="1085"/>
                  </a:lnTo>
                  <a:lnTo>
                    <a:pt x="513" y="1078"/>
                  </a:lnTo>
                  <a:lnTo>
                    <a:pt x="521" y="1070"/>
                  </a:lnTo>
                  <a:lnTo>
                    <a:pt x="528" y="1061"/>
                  </a:lnTo>
                  <a:lnTo>
                    <a:pt x="534" y="1052"/>
                  </a:lnTo>
                  <a:lnTo>
                    <a:pt x="540" y="1043"/>
                  </a:lnTo>
                  <a:lnTo>
                    <a:pt x="552" y="1024"/>
                  </a:lnTo>
                  <a:lnTo>
                    <a:pt x="564" y="1004"/>
                  </a:lnTo>
                  <a:lnTo>
                    <a:pt x="570" y="994"/>
                  </a:lnTo>
                  <a:lnTo>
                    <a:pt x="577" y="986"/>
                  </a:lnTo>
                  <a:lnTo>
                    <a:pt x="584" y="978"/>
                  </a:lnTo>
                  <a:lnTo>
                    <a:pt x="591" y="970"/>
                  </a:lnTo>
                  <a:lnTo>
                    <a:pt x="585" y="964"/>
                  </a:lnTo>
                  <a:lnTo>
                    <a:pt x="578" y="959"/>
                  </a:lnTo>
                  <a:lnTo>
                    <a:pt x="571" y="954"/>
                  </a:lnTo>
                  <a:lnTo>
                    <a:pt x="564" y="950"/>
                  </a:lnTo>
                  <a:lnTo>
                    <a:pt x="557" y="947"/>
                  </a:lnTo>
                  <a:lnTo>
                    <a:pt x="549" y="946"/>
                  </a:lnTo>
                  <a:lnTo>
                    <a:pt x="546" y="946"/>
                  </a:lnTo>
                  <a:lnTo>
                    <a:pt x="542" y="947"/>
                  </a:lnTo>
                  <a:lnTo>
                    <a:pt x="538" y="948"/>
                  </a:lnTo>
                  <a:lnTo>
                    <a:pt x="534" y="950"/>
                  </a:lnTo>
                  <a:lnTo>
                    <a:pt x="528" y="959"/>
                  </a:lnTo>
                  <a:lnTo>
                    <a:pt x="521" y="969"/>
                  </a:lnTo>
                  <a:lnTo>
                    <a:pt x="511" y="979"/>
                  </a:lnTo>
                  <a:lnTo>
                    <a:pt x="501" y="987"/>
                  </a:lnTo>
                  <a:lnTo>
                    <a:pt x="496" y="990"/>
                  </a:lnTo>
                  <a:lnTo>
                    <a:pt x="491" y="993"/>
                  </a:lnTo>
                  <a:lnTo>
                    <a:pt x="485" y="994"/>
                  </a:lnTo>
                  <a:lnTo>
                    <a:pt x="480" y="994"/>
                  </a:lnTo>
                  <a:lnTo>
                    <a:pt x="474" y="993"/>
                  </a:lnTo>
                  <a:lnTo>
                    <a:pt x="469" y="991"/>
                  </a:lnTo>
                  <a:lnTo>
                    <a:pt x="463" y="987"/>
                  </a:lnTo>
                  <a:lnTo>
                    <a:pt x="457" y="982"/>
                  </a:lnTo>
                  <a:lnTo>
                    <a:pt x="439" y="968"/>
                  </a:lnTo>
                  <a:lnTo>
                    <a:pt x="422" y="952"/>
                  </a:lnTo>
                  <a:lnTo>
                    <a:pt x="406" y="936"/>
                  </a:lnTo>
                  <a:lnTo>
                    <a:pt x="391" y="918"/>
                  </a:lnTo>
                  <a:lnTo>
                    <a:pt x="377" y="899"/>
                  </a:lnTo>
                  <a:lnTo>
                    <a:pt x="364" y="880"/>
                  </a:lnTo>
                  <a:lnTo>
                    <a:pt x="353" y="859"/>
                  </a:lnTo>
                  <a:lnTo>
                    <a:pt x="343" y="838"/>
                  </a:lnTo>
                  <a:lnTo>
                    <a:pt x="335" y="817"/>
                  </a:lnTo>
                  <a:lnTo>
                    <a:pt x="328" y="796"/>
                  </a:lnTo>
                  <a:lnTo>
                    <a:pt x="322" y="775"/>
                  </a:lnTo>
                  <a:lnTo>
                    <a:pt x="318" y="753"/>
                  </a:lnTo>
                  <a:lnTo>
                    <a:pt x="316" y="731"/>
                  </a:lnTo>
                  <a:lnTo>
                    <a:pt x="315" y="711"/>
                  </a:lnTo>
                  <a:lnTo>
                    <a:pt x="316" y="690"/>
                  </a:lnTo>
                  <a:lnTo>
                    <a:pt x="319" y="671"/>
                  </a:lnTo>
                  <a:lnTo>
                    <a:pt x="318" y="645"/>
                  </a:lnTo>
                  <a:lnTo>
                    <a:pt x="318" y="619"/>
                  </a:lnTo>
                  <a:lnTo>
                    <a:pt x="320" y="595"/>
                  </a:lnTo>
                  <a:lnTo>
                    <a:pt x="322" y="571"/>
                  </a:lnTo>
                  <a:lnTo>
                    <a:pt x="326" y="548"/>
                  </a:lnTo>
                  <a:lnTo>
                    <a:pt x="330" y="525"/>
                  </a:lnTo>
                  <a:lnTo>
                    <a:pt x="335" y="502"/>
                  </a:lnTo>
                  <a:lnTo>
                    <a:pt x="340" y="479"/>
                  </a:lnTo>
                  <a:lnTo>
                    <a:pt x="352" y="434"/>
                  </a:lnTo>
                  <a:lnTo>
                    <a:pt x="365" y="390"/>
                  </a:lnTo>
                  <a:lnTo>
                    <a:pt x="378" y="344"/>
                  </a:lnTo>
                  <a:lnTo>
                    <a:pt x="390" y="299"/>
                  </a:lnTo>
                  <a:lnTo>
                    <a:pt x="402" y="279"/>
                  </a:lnTo>
                  <a:lnTo>
                    <a:pt x="414" y="260"/>
                  </a:lnTo>
                  <a:lnTo>
                    <a:pt x="425" y="240"/>
                  </a:lnTo>
                  <a:lnTo>
                    <a:pt x="438" y="221"/>
                  </a:lnTo>
                  <a:lnTo>
                    <a:pt x="463" y="184"/>
                  </a:lnTo>
                  <a:lnTo>
                    <a:pt x="489" y="148"/>
                  </a:lnTo>
                  <a:lnTo>
                    <a:pt x="515" y="111"/>
                  </a:lnTo>
                  <a:lnTo>
                    <a:pt x="542" y="75"/>
                  </a:lnTo>
                  <a:lnTo>
                    <a:pt x="567" y="38"/>
                  </a:lnTo>
                  <a:lnTo>
                    <a:pt x="591" y="0"/>
                  </a:lnTo>
                  <a:lnTo>
                    <a:pt x="599" y="3"/>
                  </a:lnTo>
                  <a:lnTo>
                    <a:pt x="606" y="6"/>
                  </a:lnTo>
                  <a:lnTo>
                    <a:pt x="613" y="11"/>
                  </a:lnTo>
                  <a:lnTo>
                    <a:pt x="618" y="16"/>
                  </a:lnTo>
                  <a:lnTo>
                    <a:pt x="623" y="22"/>
                  </a:lnTo>
                  <a:lnTo>
                    <a:pt x="627" y="28"/>
                  </a:lnTo>
                  <a:lnTo>
                    <a:pt x="631" y="35"/>
                  </a:lnTo>
                  <a:lnTo>
                    <a:pt x="634" y="42"/>
                  </a:lnTo>
                  <a:lnTo>
                    <a:pt x="645" y="74"/>
                  </a:lnTo>
                  <a:lnTo>
                    <a:pt x="656" y="105"/>
                  </a:lnTo>
                  <a:close/>
                </a:path>
              </a:pathLst>
            </a:custGeom>
            <a:solidFill>
              <a:srgbClr val="DAA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152" name="Group 216"/>
          <p:cNvGrpSpPr>
            <a:grpSpLocks/>
          </p:cNvGrpSpPr>
          <p:nvPr/>
        </p:nvGrpSpPr>
        <p:grpSpPr bwMode="auto">
          <a:xfrm>
            <a:off x="1447800" y="2476500"/>
            <a:ext cx="1025525" cy="4191000"/>
            <a:chOff x="960" y="1200"/>
            <a:chExt cx="646" cy="2640"/>
          </a:xfrm>
        </p:grpSpPr>
        <p:sp>
          <p:nvSpPr>
            <p:cNvPr id="168050" name="Freeform 114"/>
            <p:cNvSpPr>
              <a:spLocks/>
            </p:cNvSpPr>
            <p:nvPr/>
          </p:nvSpPr>
          <p:spPr bwMode="auto">
            <a:xfrm>
              <a:off x="960" y="1200"/>
              <a:ext cx="646" cy="2640"/>
            </a:xfrm>
            <a:custGeom>
              <a:avLst/>
              <a:gdLst>
                <a:gd name="T0" fmla="*/ 3231 w 4400"/>
                <a:gd name="T1" fmla="*/ 640 h 15984"/>
                <a:gd name="T2" fmla="*/ 3340 w 4400"/>
                <a:gd name="T3" fmla="*/ 1360 h 15984"/>
                <a:gd name="T4" fmla="*/ 3758 w 4400"/>
                <a:gd name="T5" fmla="*/ 1825 h 15984"/>
                <a:gd name="T6" fmla="*/ 3603 w 4400"/>
                <a:gd name="T7" fmla="*/ 2088 h 15984"/>
                <a:gd name="T8" fmla="*/ 3600 w 4400"/>
                <a:gd name="T9" fmla="*/ 2467 h 15984"/>
                <a:gd name="T10" fmla="*/ 3388 w 4400"/>
                <a:gd name="T11" fmla="*/ 2587 h 15984"/>
                <a:gd name="T12" fmla="*/ 3437 w 4400"/>
                <a:gd name="T13" fmla="*/ 2904 h 15984"/>
                <a:gd name="T14" fmla="*/ 3458 w 4400"/>
                <a:gd name="T15" fmla="*/ 3345 h 15984"/>
                <a:gd name="T16" fmla="*/ 2986 w 4400"/>
                <a:gd name="T17" fmla="*/ 3631 h 15984"/>
                <a:gd name="T18" fmla="*/ 2627 w 4400"/>
                <a:gd name="T19" fmla="*/ 3651 h 15984"/>
                <a:gd name="T20" fmla="*/ 2873 w 4400"/>
                <a:gd name="T21" fmla="*/ 3922 h 15984"/>
                <a:gd name="T22" fmla="*/ 2970 w 4400"/>
                <a:gd name="T23" fmla="*/ 4031 h 15984"/>
                <a:gd name="T24" fmla="*/ 3305 w 4400"/>
                <a:gd name="T25" fmla="*/ 4462 h 15984"/>
                <a:gd name="T26" fmla="*/ 3357 w 4400"/>
                <a:gd name="T27" fmla="*/ 5174 h 15984"/>
                <a:gd name="T28" fmla="*/ 3573 w 4400"/>
                <a:gd name="T29" fmla="*/ 6407 h 15984"/>
                <a:gd name="T30" fmla="*/ 3478 w 4400"/>
                <a:gd name="T31" fmla="*/ 7125 h 15984"/>
                <a:gd name="T32" fmla="*/ 3674 w 4400"/>
                <a:gd name="T33" fmla="*/ 7966 h 15984"/>
                <a:gd name="T34" fmla="*/ 3620 w 4400"/>
                <a:gd name="T35" fmla="*/ 8291 h 15984"/>
                <a:gd name="T36" fmla="*/ 3614 w 4400"/>
                <a:gd name="T37" fmla="*/ 8501 h 15984"/>
                <a:gd name="T38" fmla="*/ 3991 w 4400"/>
                <a:gd name="T39" fmla="*/ 8949 h 15984"/>
                <a:gd name="T40" fmla="*/ 3849 w 4400"/>
                <a:gd name="T41" fmla="*/ 9160 h 15984"/>
                <a:gd name="T42" fmla="*/ 3555 w 4400"/>
                <a:gd name="T43" fmla="*/ 9357 h 15984"/>
                <a:gd name="T44" fmla="*/ 3756 w 4400"/>
                <a:gd name="T45" fmla="*/ 10643 h 15984"/>
                <a:gd name="T46" fmla="*/ 3845 w 4400"/>
                <a:gd name="T47" fmla="*/ 11765 h 15984"/>
                <a:gd name="T48" fmla="*/ 3527 w 4400"/>
                <a:gd name="T49" fmla="*/ 13478 h 15984"/>
                <a:gd name="T50" fmla="*/ 3555 w 4400"/>
                <a:gd name="T51" fmla="*/ 14295 h 15984"/>
                <a:gd name="T52" fmla="*/ 4001 w 4400"/>
                <a:gd name="T53" fmla="*/ 14399 h 15984"/>
                <a:gd name="T54" fmla="*/ 4400 w 4400"/>
                <a:gd name="T55" fmla="*/ 14773 h 15984"/>
                <a:gd name="T56" fmla="*/ 3882 w 4400"/>
                <a:gd name="T57" fmla="*/ 15143 h 15984"/>
                <a:gd name="T58" fmla="*/ 3151 w 4400"/>
                <a:gd name="T59" fmla="*/ 15381 h 15984"/>
                <a:gd name="T60" fmla="*/ 3239 w 4400"/>
                <a:gd name="T61" fmla="*/ 15835 h 15984"/>
                <a:gd name="T62" fmla="*/ 2791 w 4400"/>
                <a:gd name="T63" fmla="*/ 15981 h 15984"/>
                <a:gd name="T64" fmla="*/ 2180 w 4400"/>
                <a:gd name="T65" fmla="*/ 15865 h 15984"/>
                <a:gd name="T66" fmla="*/ 1228 w 4400"/>
                <a:gd name="T67" fmla="*/ 15450 h 15984"/>
                <a:gd name="T68" fmla="*/ 949 w 4400"/>
                <a:gd name="T69" fmla="*/ 15184 h 15984"/>
                <a:gd name="T70" fmla="*/ 937 w 4400"/>
                <a:gd name="T71" fmla="*/ 14840 h 15984"/>
                <a:gd name="T72" fmla="*/ 895 w 4400"/>
                <a:gd name="T73" fmla="*/ 14687 h 15984"/>
                <a:gd name="T74" fmla="*/ 965 w 4400"/>
                <a:gd name="T75" fmla="*/ 13980 h 15984"/>
                <a:gd name="T76" fmla="*/ 1461 w 4400"/>
                <a:gd name="T77" fmla="*/ 12299 h 15984"/>
                <a:gd name="T78" fmla="*/ 1608 w 4400"/>
                <a:gd name="T79" fmla="*/ 11798 h 15984"/>
                <a:gd name="T80" fmla="*/ 1270 w 4400"/>
                <a:gd name="T81" fmla="*/ 10882 h 15984"/>
                <a:gd name="T82" fmla="*/ 435 w 4400"/>
                <a:gd name="T83" fmla="*/ 9844 h 15984"/>
                <a:gd name="T84" fmla="*/ 270 w 4400"/>
                <a:gd name="T85" fmla="*/ 9722 h 15984"/>
                <a:gd name="T86" fmla="*/ 349 w 4400"/>
                <a:gd name="T87" fmla="*/ 8454 h 15984"/>
                <a:gd name="T88" fmla="*/ 404 w 4400"/>
                <a:gd name="T89" fmla="*/ 7882 h 15984"/>
                <a:gd name="T90" fmla="*/ 100 w 4400"/>
                <a:gd name="T91" fmla="*/ 7151 h 15984"/>
                <a:gd name="T92" fmla="*/ 103 w 4400"/>
                <a:gd name="T93" fmla="*/ 5725 h 15984"/>
                <a:gd name="T94" fmla="*/ 474 w 4400"/>
                <a:gd name="T95" fmla="*/ 4239 h 15984"/>
                <a:gd name="T96" fmla="*/ 702 w 4400"/>
                <a:gd name="T97" fmla="*/ 4023 h 15984"/>
                <a:gd name="T98" fmla="*/ 1149 w 4400"/>
                <a:gd name="T99" fmla="*/ 3943 h 15984"/>
                <a:gd name="T100" fmla="*/ 1358 w 4400"/>
                <a:gd name="T101" fmla="*/ 3740 h 15984"/>
                <a:gd name="T102" fmla="*/ 1360 w 4400"/>
                <a:gd name="T103" fmla="*/ 3593 h 15984"/>
                <a:gd name="T104" fmla="*/ 1557 w 4400"/>
                <a:gd name="T105" fmla="*/ 3010 h 15984"/>
                <a:gd name="T106" fmla="*/ 1562 w 4400"/>
                <a:gd name="T107" fmla="*/ 2760 h 15984"/>
                <a:gd name="T108" fmla="*/ 1110 w 4400"/>
                <a:gd name="T109" fmla="*/ 2654 h 15984"/>
                <a:gd name="T110" fmla="*/ 919 w 4400"/>
                <a:gd name="T111" fmla="*/ 2279 h 15984"/>
                <a:gd name="T112" fmla="*/ 816 w 4400"/>
                <a:gd name="T113" fmla="*/ 2000 h 15984"/>
                <a:gd name="T114" fmla="*/ 567 w 4400"/>
                <a:gd name="T115" fmla="*/ 1647 h 15984"/>
                <a:gd name="T116" fmla="*/ 459 w 4400"/>
                <a:gd name="T117" fmla="*/ 919 h 15984"/>
                <a:gd name="T118" fmla="*/ 906 w 4400"/>
                <a:gd name="T119" fmla="*/ 242 h 15984"/>
                <a:gd name="T120" fmla="*/ 1798 w 4400"/>
                <a:gd name="T121" fmla="*/ 35 h 15984"/>
                <a:gd name="T122" fmla="*/ 2797 w 4400"/>
                <a:gd name="T123" fmla="*/ 39 h 15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0" h="15984">
                  <a:moveTo>
                    <a:pt x="3309" y="333"/>
                  </a:moveTo>
                  <a:lnTo>
                    <a:pt x="3320" y="348"/>
                  </a:lnTo>
                  <a:lnTo>
                    <a:pt x="3328" y="362"/>
                  </a:lnTo>
                  <a:lnTo>
                    <a:pt x="3335" y="376"/>
                  </a:lnTo>
                  <a:lnTo>
                    <a:pt x="3339" y="390"/>
                  </a:lnTo>
                  <a:lnTo>
                    <a:pt x="3342" y="404"/>
                  </a:lnTo>
                  <a:lnTo>
                    <a:pt x="3343" y="419"/>
                  </a:lnTo>
                  <a:lnTo>
                    <a:pt x="3343" y="434"/>
                  </a:lnTo>
                  <a:lnTo>
                    <a:pt x="3342" y="448"/>
                  </a:lnTo>
                  <a:lnTo>
                    <a:pt x="3339" y="463"/>
                  </a:lnTo>
                  <a:lnTo>
                    <a:pt x="3336" y="477"/>
                  </a:lnTo>
                  <a:lnTo>
                    <a:pt x="3331" y="492"/>
                  </a:lnTo>
                  <a:lnTo>
                    <a:pt x="3326" y="506"/>
                  </a:lnTo>
                  <a:lnTo>
                    <a:pt x="3316" y="536"/>
                  </a:lnTo>
                  <a:lnTo>
                    <a:pt x="3304" y="567"/>
                  </a:lnTo>
                  <a:lnTo>
                    <a:pt x="3281" y="584"/>
                  </a:lnTo>
                  <a:lnTo>
                    <a:pt x="3259" y="598"/>
                  </a:lnTo>
                  <a:lnTo>
                    <a:pt x="3248" y="604"/>
                  </a:lnTo>
                  <a:lnTo>
                    <a:pt x="3238" y="609"/>
                  </a:lnTo>
                  <a:lnTo>
                    <a:pt x="3227" y="613"/>
                  </a:lnTo>
                  <a:lnTo>
                    <a:pt x="3216" y="617"/>
                  </a:lnTo>
                  <a:lnTo>
                    <a:pt x="3231" y="640"/>
                  </a:lnTo>
                  <a:lnTo>
                    <a:pt x="3242" y="664"/>
                  </a:lnTo>
                  <a:lnTo>
                    <a:pt x="3253" y="690"/>
                  </a:lnTo>
                  <a:lnTo>
                    <a:pt x="3261" y="715"/>
                  </a:lnTo>
                  <a:lnTo>
                    <a:pt x="3269" y="740"/>
                  </a:lnTo>
                  <a:lnTo>
                    <a:pt x="3276" y="767"/>
                  </a:lnTo>
                  <a:lnTo>
                    <a:pt x="3281" y="793"/>
                  </a:lnTo>
                  <a:lnTo>
                    <a:pt x="3286" y="821"/>
                  </a:lnTo>
                  <a:lnTo>
                    <a:pt x="3289" y="848"/>
                  </a:lnTo>
                  <a:lnTo>
                    <a:pt x="3292" y="876"/>
                  </a:lnTo>
                  <a:lnTo>
                    <a:pt x="3295" y="904"/>
                  </a:lnTo>
                  <a:lnTo>
                    <a:pt x="3297" y="933"/>
                  </a:lnTo>
                  <a:lnTo>
                    <a:pt x="3299" y="990"/>
                  </a:lnTo>
                  <a:lnTo>
                    <a:pt x="3302" y="1047"/>
                  </a:lnTo>
                  <a:lnTo>
                    <a:pt x="3304" y="1106"/>
                  </a:lnTo>
                  <a:lnTo>
                    <a:pt x="3307" y="1163"/>
                  </a:lnTo>
                  <a:lnTo>
                    <a:pt x="3309" y="1193"/>
                  </a:lnTo>
                  <a:lnTo>
                    <a:pt x="3312" y="1221"/>
                  </a:lnTo>
                  <a:lnTo>
                    <a:pt x="3316" y="1249"/>
                  </a:lnTo>
                  <a:lnTo>
                    <a:pt x="3320" y="1277"/>
                  </a:lnTo>
                  <a:lnTo>
                    <a:pt x="3326" y="1306"/>
                  </a:lnTo>
                  <a:lnTo>
                    <a:pt x="3332" y="1333"/>
                  </a:lnTo>
                  <a:lnTo>
                    <a:pt x="3340" y="1360"/>
                  </a:lnTo>
                  <a:lnTo>
                    <a:pt x="3349" y="1387"/>
                  </a:lnTo>
                  <a:lnTo>
                    <a:pt x="3360" y="1413"/>
                  </a:lnTo>
                  <a:lnTo>
                    <a:pt x="3371" y="1439"/>
                  </a:lnTo>
                  <a:lnTo>
                    <a:pt x="3384" y="1464"/>
                  </a:lnTo>
                  <a:lnTo>
                    <a:pt x="3399" y="1489"/>
                  </a:lnTo>
                  <a:lnTo>
                    <a:pt x="3424" y="1512"/>
                  </a:lnTo>
                  <a:lnTo>
                    <a:pt x="3451" y="1535"/>
                  </a:lnTo>
                  <a:lnTo>
                    <a:pt x="3481" y="1558"/>
                  </a:lnTo>
                  <a:lnTo>
                    <a:pt x="3510" y="1581"/>
                  </a:lnTo>
                  <a:lnTo>
                    <a:pt x="3541" y="1603"/>
                  </a:lnTo>
                  <a:lnTo>
                    <a:pt x="3571" y="1626"/>
                  </a:lnTo>
                  <a:lnTo>
                    <a:pt x="3602" y="1649"/>
                  </a:lnTo>
                  <a:lnTo>
                    <a:pt x="3631" y="1673"/>
                  </a:lnTo>
                  <a:lnTo>
                    <a:pt x="3659" y="1698"/>
                  </a:lnTo>
                  <a:lnTo>
                    <a:pt x="3685" y="1724"/>
                  </a:lnTo>
                  <a:lnTo>
                    <a:pt x="3698" y="1737"/>
                  </a:lnTo>
                  <a:lnTo>
                    <a:pt x="3709" y="1751"/>
                  </a:lnTo>
                  <a:lnTo>
                    <a:pt x="3720" y="1765"/>
                  </a:lnTo>
                  <a:lnTo>
                    <a:pt x="3732" y="1779"/>
                  </a:lnTo>
                  <a:lnTo>
                    <a:pt x="3741" y="1794"/>
                  </a:lnTo>
                  <a:lnTo>
                    <a:pt x="3750" y="1810"/>
                  </a:lnTo>
                  <a:lnTo>
                    <a:pt x="3758" y="1825"/>
                  </a:lnTo>
                  <a:lnTo>
                    <a:pt x="3765" y="1841"/>
                  </a:lnTo>
                  <a:lnTo>
                    <a:pt x="3771" y="1858"/>
                  </a:lnTo>
                  <a:lnTo>
                    <a:pt x="3776" y="1875"/>
                  </a:lnTo>
                  <a:lnTo>
                    <a:pt x="3779" y="1892"/>
                  </a:lnTo>
                  <a:lnTo>
                    <a:pt x="3782" y="1911"/>
                  </a:lnTo>
                  <a:lnTo>
                    <a:pt x="3780" y="1922"/>
                  </a:lnTo>
                  <a:lnTo>
                    <a:pt x="3778" y="1933"/>
                  </a:lnTo>
                  <a:lnTo>
                    <a:pt x="3775" y="1945"/>
                  </a:lnTo>
                  <a:lnTo>
                    <a:pt x="3772" y="1955"/>
                  </a:lnTo>
                  <a:lnTo>
                    <a:pt x="3768" y="1964"/>
                  </a:lnTo>
                  <a:lnTo>
                    <a:pt x="3763" y="1973"/>
                  </a:lnTo>
                  <a:lnTo>
                    <a:pt x="3758" y="1981"/>
                  </a:lnTo>
                  <a:lnTo>
                    <a:pt x="3753" y="1989"/>
                  </a:lnTo>
                  <a:lnTo>
                    <a:pt x="3746" y="1996"/>
                  </a:lnTo>
                  <a:lnTo>
                    <a:pt x="3740" y="2003"/>
                  </a:lnTo>
                  <a:lnTo>
                    <a:pt x="3733" y="2010"/>
                  </a:lnTo>
                  <a:lnTo>
                    <a:pt x="3726" y="2016"/>
                  </a:lnTo>
                  <a:lnTo>
                    <a:pt x="3709" y="2028"/>
                  </a:lnTo>
                  <a:lnTo>
                    <a:pt x="3692" y="2039"/>
                  </a:lnTo>
                  <a:lnTo>
                    <a:pt x="3657" y="2059"/>
                  </a:lnTo>
                  <a:lnTo>
                    <a:pt x="3621" y="2078"/>
                  </a:lnTo>
                  <a:lnTo>
                    <a:pt x="3603" y="2088"/>
                  </a:lnTo>
                  <a:lnTo>
                    <a:pt x="3585" y="2098"/>
                  </a:lnTo>
                  <a:lnTo>
                    <a:pt x="3569" y="2109"/>
                  </a:lnTo>
                  <a:lnTo>
                    <a:pt x="3553" y="2121"/>
                  </a:lnTo>
                  <a:lnTo>
                    <a:pt x="3494" y="2132"/>
                  </a:lnTo>
                  <a:lnTo>
                    <a:pt x="3504" y="2141"/>
                  </a:lnTo>
                  <a:lnTo>
                    <a:pt x="3515" y="2151"/>
                  </a:lnTo>
                  <a:lnTo>
                    <a:pt x="3525" y="2162"/>
                  </a:lnTo>
                  <a:lnTo>
                    <a:pt x="3535" y="2174"/>
                  </a:lnTo>
                  <a:lnTo>
                    <a:pt x="3545" y="2188"/>
                  </a:lnTo>
                  <a:lnTo>
                    <a:pt x="3555" y="2202"/>
                  </a:lnTo>
                  <a:lnTo>
                    <a:pt x="3564" y="2216"/>
                  </a:lnTo>
                  <a:lnTo>
                    <a:pt x="3573" y="2231"/>
                  </a:lnTo>
                  <a:lnTo>
                    <a:pt x="3581" y="2247"/>
                  </a:lnTo>
                  <a:lnTo>
                    <a:pt x="3590" y="2262"/>
                  </a:lnTo>
                  <a:lnTo>
                    <a:pt x="3597" y="2279"/>
                  </a:lnTo>
                  <a:lnTo>
                    <a:pt x="3605" y="2295"/>
                  </a:lnTo>
                  <a:lnTo>
                    <a:pt x="3612" y="2311"/>
                  </a:lnTo>
                  <a:lnTo>
                    <a:pt x="3618" y="2329"/>
                  </a:lnTo>
                  <a:lnTo>
                    <a:pt x="3623" y="2345"/>
                  </a:lnTo>
                  <a:lnTo>
                    <a:pt x="3627" y="2361"/>
                  </a:lnTo>
                  <a:lnTo>
                    <a:pt x="3609" y="2476"/>
                  </a:lnTo>
                  <a:lnTo>
                    <a:pt x="3600" y="2467"/>
                  </a:lnTo>
                  <a:lnTo>
                    <a:pt x="3593" y="2479"/>
                  </a:lnTo>
                  <a:lnTo>
                    <a:pt x="3585" y="2490"/>
                  </a:lnTo>
                  <a:lnTo>
                    <a:pt x="3577" y="2499"/>
                  </a:lnTo>
                  <a:lnTo>
                    <a:pt x="3568" y="2507"/>
                  </a:lnTo>
                  <a:lnTo>
                    <a:pt x="3558" y="2514"/>
                  </a:lnTo>
                  <a:lnTo>
                    <a:pt x="3547" y="2519"/>
                  </a:lnTo>
                  <a:lnTo>
                    <a:pt x="3534" y="2523"/>
                  </a:lnTo>
                  <a:lnTo>
                    <a:pt x="3521" y="2527"/>
                  </a:lnTo>
                  <a:lnTo>
                    <a:pt x="3511" y="2523"/>
                  </a:lnTo>
                  <a:lnTo>
                    <a:pt x="3501" y="2521"/>
                  </a:lnTo>
                  <a:lnTo>
                    <a:pt x="3491" y="2521"/>
                  </a:lnTo>
                  <a:lnTo>
                    <a:pt x="3482" y="2523"/>
                  </a:lnTo>
                  <a:lnTo>
                    <a:pt x="3473" y="2526"/>
                  </a:lnTo>
                  <a:lnTo>
                    <a:pt x="3464" y="2530"/>
                  </a:lnTo>
                  <a:lnTo>
                    <a:pt x="3456" y="2535"/>
                  </a:lnTo>
                  <a:lnTo>
                    <a:pt x="3448" y="2541"/>
                  </a:lnTo>
                  <a:lnTo>
                    <a:pt x="3433" y="2554"/>
                  </a:lnTo>
                  <a:lnTo>
                    <a:pt x="3418" y="2568"/>
                  </a:lnTo>
                  <a:lnTo>
                    <a:pt x="3410" y="2574"/>
                  </a:lnTo>
                  <a:lnTo>
                    <a:pt x="3403" y="2579"/>
                  </a:lnTo>
                  <a:lnTo>
                    <a:pt x="3395" y="2584"/>
                  </a:lnTo>
                  <a:lnTo>
                    <a:pt x="3388" y="2587"/>
                  </a:lnTo>
                  <a:lnTo>
                    <a:pt x="3388" y="2598"/>
                  </a:lnTo>
                  <a:lnTo>
                    <a:pt x="3388" y="2609"/>
                  </a:lnTo>
                  <a:lnTo>
                    <a:pt x="3387" y="2620"/>
                  </a:lnTo>
                  <a:lnTo>
                    <a:pt x="3385" y="2631"/>
                  </a:lnTo>
                  <a:lnTo>
                    <a:pt x="3383" y="2641"/>
                  </a:lnTo>
                  <a:lnTo>
                    <a:pt x="3380" y="2651"/>
                  </a:lnTo>
                  <a:lnTo>
                    <a:pt x="3376" y="2661"/>
                  </a:lnTo>
                  <a:lnTo>
                    <a:pt x="3372" y="2670"/>
                  </a:lnTo>
                  <a:lnTo>
                    <a:pt x="3368" y="2679"/>
                  </a:lnTo>
                  <a:lnTo>
                    <a:pt x="3362" y="2688"/>
                  </a:lnTo>
                  <a:lnTo>
                    <a:pt x="3357" y="2698"/>
                  </a:lnTo>
                  <a:lnTo>
                    <a:pt x="3351" y="2706"/>
                  </a:lnTo>
                  <a:lnTo>
                    <a:pt x="3343" y="2713"/>
                  </a:lnTo>
                  <a:lnTo>
                    <a:pt x="3336" y="2720"/>
                  </a:lnTo>
                  <a:lnTo>
                    <a:pt x="3328" y="2726"/>
                  </a:lnTo>
                  <a:lnTo>
                    <a:pt x="3320" y="2732"/>
                  </a:lnTo>
                  <a:lnTo>
                    <a:pt x="3320" y="2748"/>
                  </a:lnTo>
                  <a:lnTo>
                    <a:pt x="3345" y="2778"/>
                  </a:lnTo>
                  <a:lnTo>
                    <a:pt x="3369" y="2808"/>
                  </a:lnTo>
                  <a:lnTo>
                    <a:pt x="3392" y="2840"/>
                  </a:lnTo>
                  <a:lnTo>
                    <a:pt x="3415" y="2872"/>
                  </a:lnTo>
                  <a:lnTo>
                    <a:pt x="3437" y="2904"/>
                  </a:lnTo>
                  <a:lnTo>
                    <a:pt x="3457" y="2937"/>
                  </a:lnTo>
                  <a:lnTo>
                    <a:pt x="3466" y="2955"/>
                  </a:lnTo>
                  <a:lnTo>
                    <a:pt x="3476" y="2972"/>
                  </a:lnTo>
                  <a:lnTo>
                    <a:pt x="3484" y="2989"/>
                  </a:lnTo>
                  <a:lnTo>
                    <a:pt x="3492" y="3007"/>
                  </a:lnTo>
                  <a:lnTo>
                    <a:pt x="3499" y="3024"/>
                  </a:lnTo>
                  <a:lnTo>
                    <a:pt x="3505" y="3041"/>
                  </a:lnTo>
                  <a:lnTo>
                    <a:pt x="3511" y="3059"/>
                  </a:lnTo>
                  <a:lnTo>
                    <a:pt x="3516" y="3077"/>
                  </a:lnTo>
                  <a:lnTo>
                    <a:pt x="3521" y="3095"/>
                  </a:lnTo>
                  <a:lnTo>
                    <a:pt x="3524" y="3113"/>
                  </a:lnTo>
                  <a:lnTo>
                    <a:pt x="3527" y="3131"/>
                  </a:lnTo>
                  <a:lnTo>
                    <a:pt x="3528" y="3148"/>
                  </a:lnTo>
                  <a:lnTo>
                    <a:pt x="3529" y="3166"/>
                  </a:lnTo>
                  <a:lnTo>
                    <a:pt x="3529" y="3184"/>
                  </a:lnTo>
                  <a:lnTo>
                    <a:pt x="3528" y="3203"/>
                  </a:lnTo>
                  <a:lnTo>
                    <a:pt x="3526" y="3221"/>
                  </a:lnTo>
                  <a:lnTo>
                    <a:pt x="3522" y="3239"/>
                  </a:lnTo>
                  <a:lnTo>
                    <a:pt x="3518" y="3257"/>
                  </a:lnTo>
                  <a:lnTo>
                    <a:pt x="3512" y="3274"/>
                  </a:lnTo>
                  <a:lnTo>
                    <a:pt x="3505" y="3292"/>
                  </a:lnTo>
                  <a:lnTo>
                    <a:pt x="3458" y="3345"/>
                  </a:lnTo>
                  <a:lnTo>
                    <a:pt x="3410" y="3399"/>
                  </a:lnTo>
                  <a:lnTo>
                    <a:pt x="3386" y="3426"/>
                  </a:lnTo>
                  <a:lnTo>
                    <a:pt x="3361" y="3454"/>
                  </a:lnTo>
                  <a:lnTo>
                    <a:pt x="3335" y="3481"/>
                  </a:lnTo>
                  <a:lnTo>
                    <a:pt x="3309" y="3506"/>
                  </a:lnTo>
                  <a:lnTo>
                    <a:pt x="3282" y="3530"/>
                  </a:lnTo>
                  <a:lnTo>
                    <a:pt x="3255" y="3553"/>
                  </a:lnTo>
                  <a:lnTo>
                    <a:pt x="3241" y="3563"/>
                  </a:lnTo>
                  <a:lnTo>
                    <a:pt x="3227" y="3574"/>
                  </a:lnTo>
                  <a:lnTo>
                    <a:pt x="3211" y="3583"/>
                  </a:lnTo>
                  <a:lnTo>
                    <a:pt x="3196" y="3592"/>
                  </a:lnTo>
                  <a:lnTo>
                    <a:pt x="3181" y="3600"/>
                  </a:lnTo>
                  <a:lnTo>
                    <a:pt x="3166" y="3607"/>
                  </a:lnTo>
                  <a:lnTo>
                    <a:pt x="3150" y="3613"/>
                  </a:lnTo>
                  <a:lnTo>
                    <a:pt x="3134" y="3619"/>
                  </a:lnTo>
                  <a:lnTo>
                    <a:pt x="3118" y="3623"/>
                  </a:lnTo>
                  <a:lnTo>
                    <a:pt x="3102" y="3627"/>
                  </a:lnTo>
                  <a:lnTo>
                    <a:pt x="3084" y="3630"/>
                  </a:lnTo>
                  <a:lnTo>
                    <a:pt x="3066" y="3632"/>
                  </a:lnTo>
                  <a:lnTo>
                    <a:pt x="3039" y="3632"/>
                  </a:lnTo>
                  <a:lnTo>
                    <a:pt x="3012" y="3632"/>
                  </a:lnTo>
                  <a:lnTo>
                    <a:pt x="2986" y="3631"/>
                  </a:lnTo>
                  <a:lnTo>
                    <a:pt x="2959" y="3628"/>
                  </a:lnTo>
                  <a:lnTo>
                    <a:pt x="2933" y="3625"/>
                  </a:lnTo>
                  <a:lnTo>
                    <a:pt x="2908" y="3621"/>
                  </a:lnTo>
                  <a:lnTo>
                    <a:pt x="2883" y="3616"/>
                  </a:lnTo>
                  <a:lnTo>
                    <a:pt x="2859" y="3609"/>
                  </a:lnTo>
                  <a:lnTo>
                    <a:pt x="2834" y="3601"/>
                  </a:lnTo>
                  <a:lnTo>
                    <a:pt x="2811" y="3592"/>
                  </a:lnTo>
                  <a:lnTo>
                    <a:pt x="2788" y="3582"/>
                  </a:lnTo>
                  <a:lnTo>
                    <a:pt x="2766" y="3569"/>
                  </a:lnTo>
                  <a:lnTo>
                    <a:pt x="2744" y="3555"/>
                  </a:lnTo>
                  <a:lnTo>
                    <a:pt x="2723" y="3540"/>
                  </a:lnTo>
                  <a:lnTo>
                    <a:pt x="2701" y="3523"/>
                  </a:lnTo>
                  <a:lnTo>
                    <a:pt x="2681" y="3505"/>
                  </a:lnTo>
                  <a:lnTo>
                    <a:pt x="2672" y="3519"/>
                  </a:lnTo>
                  <a:lnTo>
                    <a:pt x="2664" y="3533"/>
                  </a:lnTo>
                  <a:lnTo>
                    <a:pt x="2657" y="3547"/>
                  </a:lnTo>
                  <a:lnTo>
                    <a:pt x="2651" y="3562"/>
                  </a:lnTo>
                  <a:lnTo>
                    <a:pt x="2645" y="3577"/>
                  </a:lnTo>
                  <a:lnTo>
                    <a:pt x="2641" y="3592"/>
                  </a:lnTo>
                  <a:lnTo>
                    <a:pt x="2637" y="3606"/>
                  </a:lnTo>
                  <a:lnTo>
                    <a:pt x="2633" y="3621"/>
                  </a:lnTo>
                  <a:lnTo>
                    <a:pt x="2627" y="3651"/>
                  </a:lnTo>
                  <a:lnTo>
                    <a:pt x="2622" y="3682"/>
                  </a:lnTo>
                  <a:lnTo>
                    <a:pt x="2617" y="3716"/>
                  </a:lnTo>
                  <a:lnTo>
                    <a:pt x="2610" y="3749"/>
                  </a:lnTo>
                  <a:lnTo>
                    <a:pt x="2624" y="3753"/>
                  </a:lnTo>
                  <a:lnTo>
                    <a:pt x="2637" y="3759"/>
                  </a:lnTo>
                  <a:lnTo>
                    <a:pt x="2650" y="3765"/>
                  </a:lnTo>
                  <a:lnTo>
                    <a:pt x="2662" y="3773"/>
                  </a:lnTo>
                  <a:lnTo>
                    <a:pt x="2687" y="3791"/>
                  </a:lnTo>
                  <a:lnTo>
                    <a:pt x="2713" y="3809"/>
                  </a:lnTo>
                  <a:lnTo>
                    <a:pt x="2725" y="3818"/>
                  </a:lnTo>
                  <a:lnTo>
                    <a:pt x="2736" y="3828"/>
                  </a:lnTo>
                  <a:lnTo>
                    <a:pt x="2748" y="3836"/>
                  </a:lnTo>
                  <a:lnTo>
                    <a:pt x="2759" y="3842"/>
                  </a:lnTo>
                  <a:lnTo>
                    <a:pt x="2771" y="3848"/>
                  </a:lnTo>
                  <a:lnTo>
                    <a:pt x="2782" y="3852"/>
                  </a:lnTo>
                  <a:lnTo>
                    <a:pt x="2787" y="3853"/>
                  </a:lnTo>
                  <a:lnTo>
                    <a:pt x="2793" y="3853"/>
                  </a:lnTo>
                  <a:lnTo>
                    <a:pt x="2798" y="3854"/>
                  </a:lnTo>
                  <a:lnTo>
                    <a:pt x="2804" y="3853"/>
                  </a:lnTo>
                  <a:lnTo>
                    <a:pt x="2832" y="3883"/>
                  </a:lnTo>
                  <a:lnTo>
                    <a:pt x="2865" y="3915"/>
                  </a:lnTo>
                  <a:lnTo>
                    <a:pt x="2873" y="3922"/>
                  </a:lnTo>
                  <a:lnTo>
                    <a:pt x="2882" y="3928"/>
                  </a:lnTo>
                  <a:lnTo>
                    <a:pt x="2891" y="3933"/>
                  </a:lnTo>
                  <a:lnTo>
                    <a:pt x="2900" y="3937"/>
                  </a:lnTo>
                  <a:lnTo>
                    <a:pt x="2909" y="3940"/>
                  </a:lnTo>
                  <a:lnTo>
                    <a:pt x="2918" y="3941"/>
                  </a:lnTo>
                  <a:lnTo>
                    <a:pt x="2928" y="3940"/>
                  </a:lnTo>
                  <a:lnTo>
                    <a:pt x="2937" y="3938"/>
                  </a:lnTo>
                  <a:lnTo>
                    <a:pt x="2944" y="3943"/>
                  </a:lnTo>
                  <a:lnTo>
                    <a:pt x="2948" y="3947"/>
                  </a:lnTo>
                  <a:lnTo>
                    <a:pt x="2951" y="3953"/>
                  </a:lnTo>
                  <a:lnTo>
                    <a:pt x="2952" y="3957"/>
                  </a:lnTo>
                  <a:lnTo>
                    <a:pt x="2952" y="3961"/>
                  </a:lnTo>
                  <a:lnTo>
                    <a:pt x="2951" y="3965"/>
                  </a:lnTo>
                  <a:lnTo>
                    <a:pt x="2949" y="3969"/>
                  </a:lnTo>
                  <a:lnTo>
                    <a:pt x="2946" y="3974"/>
                  </a:lnTo>
                  <a:lnTo>
                    <a:pt x="2942" y="3982"/>
                  </a:lnTo>
                  <a:lnTo>
                    <a:pt x="2939" y="3991"/>
                  </a:lnTo>
                  <a:lnTo>
                    <a:pt x="2939" y="3995"/>
                  </a:lnTo>
                  <a:lnTo>
                    <a:pt x="2941" y="4000"/>
                  </a:lnTo>
                  <a:lnTo>
                    <a:pt x="2944" y="4005"/>
                  </a:lnTo>
                  <a:lnTo>
                    <a:pt x="2949" y="4010"/>
                  </a:lnTo>
                  <a:lnTo>
                    <a:pt x="2970" y="4031"/>
                  </a:lnTo>
                  <a:lnTo>
                    <a:pt x="2992" y="4052"/>
                  </a:lnTo>
                  <a:lnTo>
                    <a:pt x="3015" y="4071"/>
                  </a:lnTo>
                  <a:lnTo>
                    <a:pt x="3039" y="4091"/>
                  </a:lnTo>
                  <a:lnTo>
                    <a:pt x="3088" y="4128"/>
                  </a:lnTo>
                  <a:lnTo>
                    <a:pt x="3137" y="4166"/>
                  </a:lnTo>
                  <a:lnTo>
                    <a:pt x="3160" y="4185"/>
                  </a:lnTo>
                  <a:lnTo>
                    <a:pt x="3183" y="4206"/>
                  </a:lnTo>
                  <a:lnTo>
                    <a:pt x="3204" y="4227"/>
                  </a:lnTo>
                  <a:lnTo>
                    <a:pt x="3224" y="4249"/>
                  </a:lnTo>
                  <a:lnTo>
                    <a:pt x="3233" y="4261"/>
                  </a:lnTo>
                  <a:lnTo>
                    <a:pt x="3242" y="4273"/>
                  </a:lnTo>
                  <a:lnTo>
                    <a:pt x="3250" y="4285"/>
                  </a:lnTo>
                  <a:lnTo>
                    <a:pt x="3258" y="4298"/>
                  </a:lnTo>
                  <a:lnTo>
                    <a:pt x="3265" y="4311"/>
                  </a:lnTo>
                  <a:lnTo>
                    <a:pt x="3271" y="4324"/>
                  </a:lnTo>
                  <a:lnTo>
                    <a:pt x="3276" y="4339"/>
                  </a:lnTo>
                  <a:lnTo>
                    <a:pt x="3281" y="4354"/>
                  </a:lnTo>
                  <a:lnTo>
                    <a:pt x="3288" y="4375"/>
                  </a:lnTo>
                  <a:lnTo>
                    <a:pt x="3293" y="4396"/>
                  </a:lnTo>
                  <a:lnTo>
                    <a:pt x="3298" y="4418"/>
                  </a:lnTo>
                  <a:lnTo>
                    <a:pt x="3302" y="4439"/>
                  </a:lnTo>
                  <a:lnTo>
                    <a:pt x="3305" y="4462"/>
                  </a:lnTo>
                  <a:lnTo>
                    <a:pt x="3307" y="4484"/>
                  </a:lnTo>
                  <a:lnTo>
                    <a:pt x="3308" y="4506"/>
                  </a:lnTo>
                  <a:lnTo>
                    <a:pt x="3309" y="4529"/>
                  </a:lnTo>
                  <a:lnTo>
                    <a:pt x="3310" y="4574"/>
                  </a:lnTo>
                  <a:lnTo>
                    <a:pt x="3308" y="4620"/>
                  </a:lnTo>
                  <a:lnTo>
                    <a:pt x="3305" y="4666"/>
                  </a:lnTo>
                  <a:lnTo>
                    <a:pt x="3302" y="4713"/>
                  </a:lnTo>
                  <a:lnTo>
                    <a:pt x="3298" y="4758"/>
                  </a:lnTo>
                  <a:lnTo>
                    <a:pt x="3295" y="4804"/>
                  </a:lnTo>
                  <a:lnTo>
                    <a:pt x="3292" y="4850"/>
                  </a:lnTo>
                  <a:lnTo>
                    <a:pt x="3291" y="4894"/>
                  </a:lnTo>
                  <a:lnTo>
                    <a:pt x="3291" y="4916"/>
                  </a:lnTo>
                  <a:lnTo>
                    <a:pt x="3291" y="4938"/>
                  </a:lnTo>
                  <a:lnTo>
                    <a:pt x="3292" y="4960"/>
                  </a:lnTo>
                  <a:lnTo>
                    <a:pt x="3294" y="4981"/>
                  </a:lnTo>
                  <a:lnTo>
                    <a:pt x="3297" y="5002"/>
                  </a:lnTo>
                  <a:lnTo>
                    <a:pt x="3300" y="5023"/>
                  </a:lnTo>
                  <a:lnTo>
                    <a:pt x="3304" y="5044"/>
                  </a:lnTo>
                  <a:lnTo>
                    <a:pt x="3309" y="5064"/>
                  </a:lnTo>
                  <a:lnTo>
                    <a:pt x="3325" y="5101"/>
                  </a:lnTo>
                  <a:lnTo>
                    <a:pt x="3341" y="5137"/>
                  </a:lnTo>
                  <a:lnTo>
                    <a:pt x="3357" y="5174"/>
                  </a:lnTo>
                  <a:lnTo>
                    <a:pt x="3371" y="5212"/>
                  </a:lnTo>
                  <a:lnTo>
                    <a:pt x="3384" y="5250"/>
                  </a:lnTo>
                  <a:lnTo>
                    <a:pt x="3397" y="5287"/>
                  </a:lnTo>
                  <a:lnTo>
                    <a:pt x="3409" y="5325"/>
                  </a:lnTo>
                  <a:lnTo>
                    <a:pt x="3421" y="5364"/>
                  </a:lnTo>
                  <a:lnTo>
                    <a:pt x="3432" y="5402"/>
                  </a:lnTo>
                  <a:lnTo>
                    <a:pt x="3442" y="5441"/>
                  </a:lnTo>
                  <a:lnTo>
                    <a:pt x="3452" y="5481"/>
                  </a:lnTo>
                  <a:lnTo>
                    <a:pt x="3461" y="5520"/>
                  </a:lnTo>
                  <a:lnTo>
                    <a:pt x="3479" y="5599"/>
                  </a:lnTo>
                  <a:lnTo>
                    <a:pt x="3494" y="5678"/>
                  </a:lnTo>
                  <a:lnTo>
                    <a:pt x="3508" y="5758"/>
                  </a:lnTo>
                  <a:lnTo>
                    <a:pt x="3520" y="5838"/>
                  </a:lnTo>
                  <a:lnTo>
                    <a:pt x="3531" y="5918"/>
                  </a:lnTo>
                  <a:lnTo>
                    <a:pt x="3540" y="5999"/>
                  </a:lnTo>
                  <a:lnTo>
                    <a:pt x="3549" y="6079"/>
                  </a:lnTo>
                  <a:lnTo>
                    <a:pt x="3557" y="6160"/>
                  </a:lnTo>
                  <a:lnTo>
                    <a:pt x="3565" y="6241"/>
                  </a:lnTo>
                  <a:lnTo>
                    <a:pt x="3572" y="6321"/>
                  </a:lnTo>
                  <a:lnTo>
                    <a:pt x="3573" y="6350"/>
                  </a:lnTo>
                  <a:lnTo>
                    <a:pt x="3574" y="6379"/>
                  </a:lnTo>
                  <a:lnTo>
                    <a:pt x="3573" y="6407"/>
                  </a:lnTo>
                  <a:lnTo>
                    <a:pt x="3571" y="6435"/>
                  </a:lnTo>
                  <a:lnTo>
                    <a:pt x="3568" y="6463"/>
                  </a:lnTo>
                  <a:lnTo>
                    <a:pt x="3565" y="6492"/>
                  </a:lnTo>
                  <a:lnTo>
                    <a:pt x="3560" y="6520"/>
                  </a:lnTo>
                  <a:lnTo>
                    <a:pt x="3555" y="6547"/>
                  </a:lnTo>
                  <a:lnTo>
                    <a:pt x="3543" y="6603"/>
                  </a:lnTo>
                  <a:lnTo>
                    <a:pt x="3529" y="6658"/>
                  </a:lnTo>
                  <a:lnTo>
                    <a:pt x="3515" y="6712"/>
                  </a:lnTo>
                  <a:lnTo>
                    <a:pt x="3501" y="6767"/>
                  </a:lnTo>
                  <a:lnTo>
                    <a:pt x="3494" y="6794"/>
                  </a:lnTo>
                  <a:lnTo>
                    <a:pt x="3488" y="6821"/>
                  </a:lnTo>
                  <a:lnTo>
                    <a:pt x="3482" y="6848"/>
                  </a:lnTo>
                  <a:lnTo>
                    <a:pt x="3477" y="6876"/>
                  </a:lnTo>
                  <a:lnTo>
                    <a:pt x="3473" y="6903"/>
                  </a:lnTo>
                  <a:lnTo>
                    <a:pt x="3468" y="6930"/>
                  </a:lnTo>
                  <a:lnTo>
                    <a:pt x="3466" y="6958"/>
                  </a:lnTo>
                  <a:lnTo>
                    <a:pt x="3464" y="6986"/>
                  </a:lnTo>
                  <a:lnTo>
                    <a:pt x="3464" y="7013"/>
                  </a:lnTo>
                  <a:lnTo>
                    <a:pt x="3465" y="7041"/>
                  </a:lnTo>
                  <a:lnTo>
                    <a:pt x="3467" y="7068"/>
                  </a:lnTo>
                  <a:lnTo>
                    <a:pt x="3472" y="7096"/>
                  </a:lnTo>
                  <a:lnTo>
                    <a:pt x="3478" y="7125"/>
                  </a:lnTo>
                  <a:lnTo>
                    <a:pt x="3485" y="7152"/>
                  </a:lnTo>
                  <a:lnTo>
                    <a:pt x="3494" y="7181"/>
                  </a:lnTo>
                  <a:lnTo>
                    <a:pt x="3505" y="7209"/>
                  </a:lnTo>
                  <a:lnTo>
                    <a:pt x="3510" y="7249"/>
                  </a:lnTo>
                  <a:lnTo>
                    <a:pt x="3516" y="7288"/>
                  </a:lnTo>
                  <a:lnTo>
                    <a:pt x="3522" y="7328"/>
                  </a:lnTo>
                  <a:lnTo>
                    <a:pt x="3529" y="7370"/>
                  </a:lnTo>
                  <a:lnTo>
                    <a:pt x="3543" y="7453"/>
                  </a:lnTo>
                  <a:lnTo>
                    <a:pt x="3558" y="7538"/>
                  </a:lnTo>
                  <a:lnTo>
                    <a:pt x="3572" y="7624"/>
                  </a:lnTo>
                  <a:lnTo>
                    <a:pt x="3585" y="7709"/>
                  </a:lnTo>
                  <a:lnTo>
                    <a:pt x="3590" y="7753"/>
                  </a:lnTo>
                  <a:lnTo>
                    <a:pt x="3594" y="7795"/>
                  </a:lnTo>
                  <a:lnTo>
                    <a:pt x="3597" y="7837"/>
                  </a:lnTo>
                  <a:lnTo>
                    <a:pt x="3600" y="7881"/>
                  </a:lnTo>
                  <a:lnTo>
                    <a:pt x="3615" y="7890"/>
                  </a:lnTo>
                  <a:lnTo>
                    <a:pt x="3628" y="7901"/>
                  </a:lnTo>
                  <a:lnTo>
                    <a:pt x="3640" y="7912"/>
                  </a:lnTo>
                  <a:lnTo>
                    <a:pt x="3650" y="7925"/>
                  </a:lnTo>
                  <a:lnTo>
                    <a:pt x="3659" y="7938"/>
                  </a:lnTo>
                  <a:lnTo>
                    <a:pt x="3667" y="7952"/>
                  </a:lnTo>
                  <a:lnTo>
                    <a:pt x="3674" y="7966"/>
                  </a:lnTo>
                  <a:lnTo>
                    <a:pt x="3681" y="7982"/>
                  </a:lnTo>
                  <a:lnTo>
                    <a:pt x="3686" y="7998"/>
                  </a:lnTo>
                  <a:lnTo>
                    <a:pt x="3691" y="8014"/>
                  </a:lnTo>
                  <a:lnTo>
                    <a:pt x="3695" y="8030"/>
                  </a:lnTo>
                  <a:lnTo>
                    <a:pt x="3698" y="8047"/>
                  </a:lnTo>
                  <a:lnTo>
                    <a:pt x="3705" y="8080"/>
                  </a:lnTo>
                  <a:lnTo>
                    <a:pt x="3710" y="8114"/>
                  </a:lnTo>
                  <a:lnTo>
                    <a:pt x="3710" y="8127"/>
                  </a:lnTo>
                  <a:lnTo>
                    <a:pt x="3708" y="8139"/>
                  </a:lnTo>
                  <a:lnTo>
                    <a:pt x="3705" y="8151"/>
                  </a:lnTo>
                  <a:lnTo>
                    <a:pt x="3700" y="8162"/>
                  </a:lnTo>
                  <a:lnTo>
                    <a:pt x="3695" y="8173"/>
                  </a:lnTo>
                  <a:lnTo>
                    <a:pt x="3689" y="8184"/>
                  </a:lnTo>
                  <a:lnTo>
                    <a:pt x="3682" y="8195"/>
                  </a:lnTo>
                  <a:lnTo>
                    <a:pt x="3675" y="8205"/>
                  </a:lnTo>
                  <a:lnTo>
                    <a:pt x="3659" y="8225"/>
                  </a:lnTo>
                  <a:lnTo>
                    <a:pt x="3644" y="8245"/>
                  </a:lnTo>
                  <a:lnTo>
                    <a:pt x="3636" y="8255"/>
                  </a:lnTo>
                  <a:lnTo>
                    <a:pt x="3629" y="8265"/>
                  </a:lnTo>
                  <a:lnTo>
                    <a:pt x="3622" y="8276"/>
                  </a:lnTo>
                  <a:lnTo>
                    <a:pt x="3616" y="8286"/>
                  </a:lnTo>
                  <a:lnTo>
                    <a:pt x="3620" y="8291"/>
                  </a:lnTo>
                  <a:lnTo>
                    <a:pt x="3623" y="8295"/>
                  </a:lnTo>
                  <a:lnTo>
                    <a:pt x="3626" y="8299"/>
                  </a:lnTo>
                  <a:lnTo>
                    <a:pt x="3628" y="8304"/>
                  </a:lnTo>
                  <a:lnTo>
                    <a:pt x="3631" y="8314"/>
                  </a:lnTo>
                  <a:lnTo>
                    <a:pt x="3632" y="8324"/>
                  </a:lnTo>
                  <a:lnTo>
                    <a:pt x="3632" y="8335"/>
                  </a:lnTo>
                  <a:lnTo>
                    <a:pt x="3631" y="8346"/>
                  </a:lnTo>
                  <a:lnTo>
                    <a:pt x="3629" y="8358"/>
                  </a:lnTo>
                  <a:lnTo>
                    <a:pt x="3627" y="8370"/>
                  </a:lnTo>
                  <a:lnTo>
                    <a:pt x="3624" y="8382"/>
                  </a:lnTo>
                  <a:lnTo>
                    <a:pt x="3622" y="8394"/>
                  </a:lnTo>
                  <a:lnTo>
                    <a:pt x="3620" y="8406"/>
                  </a:lnTo>
                  <a:lnTo>
                    <a:pt x="3620" y="8418"/>
                  </a:lnTo>
                  <a:lnTo>
                    <a:pt x="3620" y="8430"/>
                  </a:lnTo>
                  <a:lnTo>
                    <a:pt x="3622" y="8441"/>
                  </a:lnTo>
                  <a:lnTo>
                    <a:pt x="3624" y="8447"/>
                  </a:lnTo>
                  <a:lnTo>
                    <a:pt x="3626" y="8453"/>
                  </a:lnTo>
                  <a:lnTo>
                    <a:pt x="3629" y="8458"/>
                  </a:lnTo>
                  <a:lnTo>
                    <a:pt x="3632" y="8464"/>
                  </a:lnTo>
                  <a:lnTo>
                    <a:pt x="3625" y="8475"/>
                  </a:lnTo>
                  <a:lnTo>
                    <a:pt x="3619" y="8489"/>
                  </a:lnTo>
                  <a:lnTo>
                    <a:pt x="3614" y="8501"/>
                  </a:lnTo>
                  <a:lnTo>
                    <a:pt x="3610" y="8515"/>
                  </a:lnTo>
                  <a:lnTo>
                    <a:pt x="3606" y="8528"/>
                  </a:lnTo>
                  <a:lnTo>
                    <a:pt x="3603" y="8542"/>
                  </a:lnTo>
                  <a:lnTo>
                    <a:pt x="3600" y="8556"/>
                  </a:lnTo>
                  <a:lnTo>
                    <a:pt x="3597" y="8570"/>
                  </a:lnTo>
                  <a:lnTo>
                    <a:pt x="3594" y="8598"/>
                  </a:lnTo>
                  <a:lnTo>
                    <a:pt x="3592" y="8627"/>
                  </a:lnTo>
                  <a:lnTo>
                    <a:pt x="3590" y="8654"/>
                  </a:lnTo>
                  <a:lnTo>
                    <a:pt x="3588" y="8681"/>
                  </a:lnTo>
                  <a:lnTo>
                    <a:pt x="3610" y="8697"/>
                  </a:lnTo>
                  <a:lnTo>
                    <a:pt x="3632" y="8712"/>
                  </a:lnTo>
                  <a:lnTo>
                    <a:pt x="3654" y="8727"/>
                  </a:lnTo>
                  <a:lnTo>
                    <a:pt x="3676" y="8743"/>
                  </a:lnTo>
                  <a:lnTo>
                    <a:pt x="3722" y="8771"/>
                  </a:lnTo>
                  <a:lnTo>
                    <a:pt x="3769" y="8797"/>
                  </a:lnTo>
                  <a:lnTo>
                    <a:pt x="3815" y="8822"/>
                  </a:lnTo>
                  <a:lnTo>
                    <a:pt x="3863" y="8846"/>
                  </a:lnTo>
                  <a:lnTo>
                    <a:pt x="3911" y="8871"/>
                  </a:lnTo>
                  <a:lnTo>
                    <a:pt x="3959" y="8893"/>
                  </a:lnTo>
                  <a:lnTo>
                    <a:pt x="3971" y="8912"/>
                  </a:lnTo>
                  <a:lnTo>
                    <a:pt x="3982" y="8931"/>
                  </a:lnTo>
                  <a:lnTo>
                    <a:pt x="3991" y="8949"/>
                  </a:lnTo>
                  <a:lnTo>
                    <a:pt x="3998" y="8967"/>
                  </a:lnTo>
                  <a:lnTo>
                    <a:pt x="4001" y="8976"/>
                  </a:lnTo>
                  <a:lnTo>
                    <a:pt x="4003" y="8986"/>
                  </a:lnTo>
                  <a:lnTo>
                    <a:pt x="4004" y="8997"/>
                  </a:lnTo>
                  <a:lnTo>
                    <a:pt x="4005" y="9007"/>
                  </a:lnTo>
                  <a:lnTo>
                    <a:pt x="4005" y="9017"/>
                  </a:lnTo>
                  <a:lnTo>
                    <a:pt x="4004" y="9028"/>
                  </a:lnTo>
                  <a:lnTo>
                    <a:pt x="4002" y="9040"/>
                  </a:lnTo>
                  <a:lnTo>
                    <a:pt x="3999" y="9052"/>
                  </a:lnTo>
                  <a:lnTo>
                    <a:pt x="3992" y="9066"/>
                  </a:lnTo>
                  <a:lnTo>
                    <a:pt x="3985" y="9079"/>
                  </a:lnTo>
                  <a:lnTo>
                    <a:pt x="3975" y="9091"/>
                  </a:lnTo>
                  <a:lnTo>
                    <a:pt x="3967" y="9101"/>
                  </a:lnTo>
                  <a:lnTo>
                    <a:pt x="3957" y="9110"/>
                  </a:lnTo>
                  <a:lnTo>
                    <a:pt x="3947" y="9119"/>
                  </a:lnTo>
                  <a:lnTo>
                    <a:pt x="3936" y="9127"/>
                  </a:lnTo>
                  <a:lnTo>
                    <a:pt x="3925" y="9133"/>
                  </a:lnTo>
                  <a:lnTo>
                    <a:pt x="3913" y="9139"/>
                  </a:lnTo>
                  <a:lnTo>
                    <a:pt x="3901" y="9144"/>
                  </a:lnTo>
                  <a:lnTo>
                    <a:pt x="3889" y="9148"/>
                  </a:lnTo>
                  <a:lnTo>
                    <a:pt x="3876" y="9153"/>
                  </a:lnTo>
                  <a:lnTo>
                    <a:pt x="3849" y="9160"/>
                  </a:lnTo>
                  <a:lnTo>
                    <a:pt x="3823" y="9167"/>
                  </a:lnTo>
                  <a:lnTo>
                    <a:pt x="3797" y="9175"/>
                  </a:lnTo>
                  <a:lnTo>
                    <a:pt x="3771" y="9183"/>
                  </a:lnTo>
                  <a:lnTo>
                    <a:pt x="3759" y="9189"/>
                  </a:lnTo>
                  <a:lnTo>
                    <a:pt x="3747" y="9194"/>
                  </a:lnTo>
                  <a:lnTo>
                    <a:pt x="3735" y="9201"/>
                  </a:lnTo>
                  <a:lnTo>
                    <a:pt x="3723" y="9208"/>
                  </a:lnTo>
                  <a:lnTo>
                    <a:pt x="3712" y="9216"/>
                  </a:lnTo>
                  <a:lnTo>
                    <a:pt x="3702" y="9225"/>
                  </a:lnTo>
                  <a:lnTo>
                    <a:pt x="3692" y="9235"/>
                  </a:lnTo>
                  <a:lnTo>
                    <a:pt x="3683" y="9248"/>
                  </a:lnTo>
                  <a:lnTo>
                    <a:pt x="3675" y="9261"/>
                  </a:lnTo>
                  <a:lnTo>
                    <a:pt x="3667" y="9275"/>
                  </a:lnTo>
                  <a:lnTo>
                    <a:pt x="3661" y="9291"/>
                  </a:lnTo>
                  <a:lnTo>
                    <a:pt x="3655" y="9308"/>
                  </a:lnTo>
                  <a:lnTo>
                    <a:pt x="3642" y="9318"/>
                  </a:lnTo>
                  <a:lnTo>
                    <a:pt x="3629" y="9326"/>
                  </a:lnTo>
                  <a:lnTo>
                    <a:pt x="3615" y="9334"/>
                  </a:lnTo>
                  <a:lnTo>
                    <a:pt x="3601" y="9341"/>
                  </a:lnTo>
                  <a:lnTo>
                    <a:pt x="3585" y="9347"/>
                  </a:lnTo>
                  <a:lnTo>
                    <a:pt x="3570" y="9352"/>
                  </a:lnTo>
                  <a:lnTo>
                    <a:pt x="3555" y="9357"/>
                  </a:lnTo>
                  <a:lnTo>
                    <a:pt x="3539" y="9361"/>
                  </a:lnTo>
                  <a:lnTo>
                    <a:pt x="3508" y="9367"/>
                  </a:lnTo>
                  <a:lnTo>
                    <a:pt x="3477" y="9373"/>
                  </a:lnTo>
                  <a:lnTo>
                    <a:pt x="3445" y="9377"/>
                  </a:lnTo>
                  <a:lnTo>
                    <a:pt x="3415" y="9380"/>
                  </a:lnTo>
                  <a:lnTo>
                    <a:pt x="3423" y="9439"/>
                  </a:lnTo>
                  <a:lnTo>
                    <a:pt x="3432" y="9498"/>
                  </a:lnTo>
                  <a:lnTo>
                    <a:pt x="3443" y="9557"/>
                  </a:lnTo>
                  <a:lnTo>
                    <a:pt x="3454" y="9615"/>
                  </a:lnTo>
                  <a:lnTo>
                    <a:pt x="3466" y="9674"/>
                  </a:lnTo>
                  <a:lnTo>
                    <a:pt x="3480" y="9731"/>
                  </a:lnTo>
                  <a:lnTo>
                    <a:pt x="3493" y="9790"/>
                  </a:lnTo>
                  <a:lnTo>
                    <a:pt x="3507" y="9847"/>
                  </a:lnTo>
                  <a:lnTo>
                    <a:pt x="3522" y="9905"/>
                  </a:lnTo>
                  <a:lnTo>
                    <a:pt x="3538" y="9962"/>
                  </a:lnTo>
                  <a:lnTo>
                    <a:pt x="3554" y="10020"/>
                  </a:lnTo>
                  <a:lnTo>
                    <a:pt x="3571" y="10076"/>
                  </a:lnTo>
                  <a:lnTo>
                    <a:pt x="3606" y="10190"/>
                  </a:lnTo>
                  <a:lnTo>
                    <a:pt x="3642" y="10304"/>
                  </a:lnTo>
                  <a:lnTo>
                    <a:pt x="3680" y="10417"/>
                  </a:lnTo>
                  <a:lnTo>
                    <a:pt x="3717" y="10530"/>
                  </a:lnTo>
                  <a:lnTo>
                    <a:pt x="3756" y="10643"/>
                  </a:lnTo>
                  <a:lnTo>
                    <a:pt x="3794" y="10756"/>
                  </a:lnTo>
                  <a:lnTo>
                    <a:pt x="3832" y="10868"/>
                  </a:lnTo>
                  <a:lnTo>
                    <a:pt x="3870" y="10981"/>
                  </a:lnTo>
                  <a:lnTo>
                    <a:pt x="3905" y="11095"/>
                  </a:lnTo>
                  <a:lnTo>
                    <a:pt x="3938" y="11209"/>
                  </a:lnTo>
                  <a:lnTo>
                    <a:pt x="3941" y="11231"/>
                  </a:lnTo>
                  <a:lnTo>
                    <a:pt x="3943" y="11253"/>
                  </a:lnTo>
                  <a:lnTo>
                    <a:pt x="3945" y="11276"/>
                  </a:lnTo>
                  <a:lnTo>
                    <a:pt x="3946" y="11297"/>
                  </a:lnTo>
                  <a:lnTo>
                    <a:pt x="3946" y="11319"/>
                  </a:lnTo>
                  <a:lnTo>
                    <a:pt x="3946" y="11341"/>
                  </a:lnTo>
                  <a:lnTo>
                    <a:pt x="3945" y="11363"/>
                  </a:lnTo>
                  <a:lnTo>
                    <a:pt x="3944" y="11384"/>
                  </a:lnTo>
                  <a:lnTo>
                    <a:pt x="3940" y="11429"/>
                  </a:lnTo>
                  <a:lnTo>
                    <a:pt x="3933" y="11471"/>
                  </a:lnTo>
                  <a:lnTo>
                    <a:pt x="3925" y="11515"/>
                  </a:lnTo>
                  <a:lnTo>
                    <a:pt x="3915" y="11557"/>
                  </a:lnTo>
                  <a:lnTo>
                    <a:pt x="3904" y="11599"/>
                  </a:lnTo>
                  <a:lnTo>
                    <a:pt x="3891" y="11642"/>
                  </a:lnTo>
                  <a:lnTo>
                    <a:pt x="3877" y="11683"/>
                  </a:lnTo>
                  <a:lnTo>
                    <a:pt x="3862" y="11724"/>
                  </a:lnTo>
                  <a:lnTo>
                    <a:pt x="3845" y="11765"/>
                  </a:lnTo>
                  <a:lnTo>
                    <a:pt x="3828" y="11805"/>
                  </a:lnTo>
                  <a:lnTo>
                    <a:pt x="3811" y="11845"/>
                  </a:lnTo>
                  <a:lnTo>
                    <a:pt x="3793" y="11884"/>
                  </a:lnTo>
                  <a:lnTo>
                    <a:pt x="3778" y="11935"/>
                  </a:lnTo>
                  <a:lnTo>
                    <a:pt x="3763" y="11984"/>
                  </a:lnTo>
                  <a:lnTo>
                    <a:pt x="3749" y="12036"/>
                  </a:lnTo>
                  <a:lnTo>
                    <a:pt x="3735" y="12086"/>
                  </a:lnTo>
                  <a:lnTo>
                    <a:pt x="3721" y="12137"/>
                  </a:lnTo>
                  <a:lnTo>
                    <a:pt x="3708" y="12190"/>
                  </a:lnTo>
                  <a:lnTo>
                    <a:pt x="3696" y="12241"/>
                  </a:lnTo>
                  <a:lnTo>
                    <a:pt x="3684" y="12294"/>
                  </a:lnTo>
                  <a:lnTo>
                    <a:pt x="3662" y="12400"/>
                  </a:lnTo>
                  <a:lnTo>
                    <a:pt x="3641" y="12505"/>
                  </a:lnTo>
                  <a:lnTo>
                    <a:pt x="3623" y="12613"/>
                  </a:lnTo>
                  <a:lnTo>
                    <a:pt x="3606" y="12720"/>
                  </a:lnTo>
                  <a:lnTo>
                    <a:pt x="3589" y="12829"/>
                  </a:lnTo>
                  <a:lnTo>
                    <a:pt x="3576" y="12937"/>
                  </a:lnTo>
                  <a:lnTo>
                    <a:pt x="3563" y="13046"/>
                  </a:lnTo>
                  <a:lnTo>
                    <a:pt x="3552" y="13154"/>
                  </a:lnTo>
                  <a:lnTo>
                    <a:pt x="3543" y="13262"/>
                  </a:lnTo>
                  <a:lnTo>
                    <a:pt x="3535" y="13370"/>
                  </a:lnTo>
                  <a:lnTo>
                    <a:pt x="3527" y="13478"/>
                  </a:lnTo>
                  <a:lnTo>
                    <a:pt x="3521" y="13584"/>
                  </a:lnTo>
                  <a:lnTo>
                    <a:pt x="3518" y="13606"/>
                  </a:lnTo>
                  <a:lnTo>
                    <a:pt x="3516" y="13629"/>
                  </a:lnTo>
                  <a:lnTo>
                    <a:pt x="3515" y="13650"/>
                  </a:lnTo>
                  <a:lnTo>
                    <a:pt x="3514" y="13673"/>
                  </a:lnTo>
                  <a:lnTo>
                    <a:pt x="3514" y="13717"/>
                  </a:lnTo>
                  <a:lnTo>
                    <a:pt x="3515" y="13761"/>
                  </a:lnTo>
                  <a:lnTo>
                    <a:pt x="3519" y="13805"/>
                  </a:lnTo>
                  <a:lnTo>
                    <a:pt x="3523" y="13849"/>
                  </a:lnTo>
                  <a:lnTo>
                    <a:pt x="3528" y="13892"/>
                  </a:lnTo>
                  <a:lnTo>
                    <a:pt x="3534" y="13937"/>
                  </a:lnTo>
                  <a:lnTo>
                    <a:pt x="3540" y="13980"/>
                  </a:lnTo>
                  <a:lnTo>
                    <a:pt x="3545" y="14024"/>
                  </a:lnTo>
                  <a:lnTo>
                    <a:pt x="3550" y="14068"/>
                  </a:lnTo>
                  <a:lnTo>
                    <a:pt x="3554" y="14112"/>
                  </a:lnTo>
                  <a:lnTo>
                    <a:pt x="3557" y="14156"/>
                  </a:lnTo>
                  <a:lnTo>
                    <a:pt x="3558" y="14201"/>
                  </a:lnTo>
                  <a:lnTo>
                    <a:pt x="3557" y="14223"/>
                  </a:lnTo>
                  <a:lnTo>
                    <a:pt x="3557" y="14245"/>
                  </a:lnTo>
                  <a:lnTo>
                    <a:pt x="3555" y="14267"/>
                  </a:lnTo>
                  <a:lnTo>
                    <a:pt x="3553" y="14291"/>
                  </a:lnTo>
                  <a:lnTo>
                    <a:pt x="3555" y="14295"/>
                  </a:lnTo>
                  <a:lnTo>
                    <a:pt x="3558" y="14299"/>
                  </a:lnTo>
                  <a:lnTo>
                    <a:pt x="3561" y="14302"/>
                  </a:lnTo>
                  <a:lnTo>
                    <a:pt x="3565" y="14304"/>
                  </a:lnTo>
                  <a:lnTo>
                    <a:pt x="3573" y="14309"/>
                  </a:lnTo>
                  <a:lnTo>
                    <a:pt x="3581" y="14312"/>
                  </a:lnTo>
                  <a:lnTo>
                    <a:pt x="3585" y="14314"/>
                  </a:lnTo>
                  <a:lnTo>
                    <a:pt x="3588" y="14317"/>
                  </a:lnTo>
                  <a:lnTo>
                    <a:pt x="3591" y="14319"/>
                  </a:lnTo>
                  <a:lnTo>
                    <a:pt x="3593" y="14322"/>
                  </a:lnTo>
                  <a:lnTo>
                    <a:pt x="3594" y="14326"/>
                  </a:lnTo>
                  <a:lnTo>
                    <a:pt x="3595" y="14330"/>
                  </a:lnTo>
                  <a:lnTo>
                    <a:pt x="3594" y="14335"/>
                  </a:lnTo>
                  <a:lnTo>
                    <a:pt x="3592" y="14341"/>
                  </a:lnTo>
                  <a:lnTo>
                    <a:pt x="3643" y="14346"/>
                  </a:lnTo>
                  <a:lnTo>
                    <a:pt x="3694" y="14351"/>
                  </a:lnTo>
                  <a:lnTo>
                    <a:pt x="3749" y="14357"/>
                  </a:lnTo>
                  <a:lnTo>
                    <a:pt x="3804" y="14363"/>
                  </a:lnTo>
                  <a:lnTo>
                    <a:pt x="3860" y="14371"/>
                  </a:lnTo>
                  <a:lnTo>
                    <a:pt x="3917" y="14381"/>
                  </a:lnTo>
                  <a:lnTo>
                    <a:pt x="3945" y="14386"/>
                  </a:lnTo>
                  <a:lnTo>
                    <a:pt x="3972" y="14393"/>
                  </a:lnTo>
                  <a:lnTo>
                    <a:pt x="4001" y="14399"/>
                  </a:lnTo>
                  <a:lnTo>
                    <a:pt x="4029" y="14407"/>
                  </a:lnTo>
                  <a:lnTo>
                    <a:pt x="4056" y="14416"/>
                  </a:lnTo>
                  <a:lnTo>
                    <a:pt x="4083" y="14426"/>
                  </a:lnTo>
                  <a:lnTo>
                    <a:pt x="4110" y="14436"/>
                  </a:lnTo>
                  <a:lnTo>
                    <a:pt x="4136" y="14447"/>
                  </a:lnTo>
                  <a:lnTo>
                    <a:pt x="4161" y="14459"/>
                  </a:lnTo>
                  <a:lnTo>
                    <a:pt x="4186" y="14472"/>
                  </a:lnTo>
                  <a:lnTo>
                    <a:pt x="4210" y="14486"/>
                  </a:lnTo>
                  <a:lnTo>
                    <a:pt x="4235" y="14501"/>
                  </a:lnTo>
                  <a:lnTo>
                    <a:pt x="4257" y="14518"/>
                  </a:lnTo>
                  <a:lnTo>
                    <a:pt x="4279" y="14537"/>
                  </a:lnTo>
                  <a:lnTo>
                    <a:pt x="4300" y="14556"/>
                  </a:lnTo>
                  <a:lnTo>
                    <a:pt x="4320" y="14576"/>
                  </a:lnTo>
                  <a:lnTo>
                    <a:pt x="4338" y="14598"/>
                  </a:lnTo>
                  <a:lnTo>
                    <a:pt x="4356" y="14621"/>
                  </a:lnTo>
                  <a:lnTo>
                    <a:pt x="4373" y="14646"/>
                  </a:lnTo>
                  <a:lnTo>
                    <a:pt x="4389" y="14673"/>
                  </a:lnTo>
                  <a:lnTo>
                    <a:pt x="4393" y="14694"/>
                  </a:lnTo>
                  <a:lnTo>
                    <a:pt x="4396" y="14714"/>
                  </a:lnTo>
                  <a:lnTo>
                    <a:pt x="4398" y="14734"/>
                  </a:lnTo>
                  <a:lnTo>
                    <a:pt x="4400" y="14753"/>
                  </a:lnTo>
                  <a:lnTo>
                    <a:pt x="4400" y="14773"/>
                  </a:lnTo>
                  <a:lnTo>
                    <a:pt x="4400" y="14793"/>
                  </a:lnTo>
                  <a:lnTo>
                    <a:pt x="4398" y="14812"/>
                  </a:lnTo>
                  <a:lnTo>
                    <a:pt x="4395" y="14831"/>
                  </a:lnTo>
                  <a:lnTo>
                    <a:pt x="4392" y="14850"/>
                  </a:lnTo>
                  <a:lnTo>
                    <a:pt x="4387" y="14868"/>
                  </a:lnTo>
                  <a:lnTo>
                    <a:pt x="4380" y="14886"/>
                  </a:lnTo>
                  <a:lnTo>
                    <a:pt x="4373" y="14903"/>
                  </a:lnTo>
                  <a:lnTo>
                    <a:pt x="4363" y="14921"/>
                  </a:lnTo>
                  <a:lnTo>
                    <a:pt x="4352" y="14937"/>
                  </a:lnTo>
                  <a:lnTo>
                    <a:pt x="4340" y="14953"/>
                  </a:lnTo>
                  <a:lnTo>
                    <a:pt x="4326" y="14968"/>
                  </a:lnTo>
                  <a:lnTo>
                    <a:pt x="4288" y="14993"/>
                  </a:lnTo>
                  <a:lnTo>
                    <a:pt x="4249" y="15015"/>
                  </a:lnTo>
                  <a:lnTo>
                    <a:pt x="4209" y="15035"/>
                  </a:lnTo>
                  <a:lnTo>
                    <a:pt x="4170" y="15055"/>
                  </a:lnTo>
                  <a:lnTo>
                    <a:pt x="4130" y="15072"/>
                  </a:lnTo>
                  <a:lnTo>
                    <a:pt x="4089" y="15087"/>
                  </a:lnTo>
                  <a:lnTo>
                    <a:pt x="4048" y="15101"/>
                  </a:lnTo>
                  <a:lnTo>
                    <a:pt x="4007" y="15114"/>
                  </a:lnTo>
                  <a:lnTo>
                    <a:pt x="3965" y="15125"/>
                  </a:lnTo>
                  <a:lnTo>
                    <a:pt x="3924" y="15135"/>
                  </a:lnTo>
                  <a:lnTo>
                    <a:pt x="3882" y="15143"/>
                  </a:lnTo>
                  <a:lnTo>
                    <a:pt x="3839" y="15150"/>
                  </a:lnTo>
                  <a:lnTo>
                    <a:pt x="3797" y="15156"/>
                  </a:lnTo>
                  <a:lnTo>
                    <a:pt x="3754" y="15161"/>
                  </a:lnTo>
                  <a:lnTo>
                    <a:pt x="3710" y="15167"/>
                  </a:lnTo>
                  <a:lnTo>
                    <a:pt x="3667" y="15170"/>
                  </a:lnTo>
                  <a:lnTo>
                    <a:pt x="3624" y="15172"/>
                  </a:lnTo>
                  <a:lnTo>
                    <a:pt x="3579" y="15174"/>
                  </a:lnTo>
                  <a:lnTo>
                    <a:pt x="3535" y="15174"/>
                  </a:lnTo>
                  <a:lnTo>
                    <a:pt x="3491" y="15175"/>
                  </a:lnTo>
                  <a:lnTo>
                    <a:pt x="3402" y="15173"/>
                  </a:lnTo>
                  <a:lnTo>
                    <a:pt x="3312" y="15170"/>
                  </a:lnTo>
                  <a:lnTo>
                    <a:pt x="3222" y="15166"/>
                  </a:lnTo>
                  <a:lnTo>
                    <a:pt x="3131" y="15160"/>
                  </a:lnTo>
                  <a:lnTo>
                    <a:pt x="3040" y="15155"/>
                  </a:lnTo>
                  <a:lnTo>
                    <a:pt x="2949" y="15150"/>
                  </a:lnTo>
                  <a:lnTo>
                    <a:pt x="2981" y="15183"/>
                  </a:lnTo>
                  <a:lnTo>
                    <a:pt x="3013" y="15216"/>
                  </a:lnTo>
                  <a:lnTo>
                    <a:pt x="3045" y="15251"/>
                  </a:lnTo>
                  <a:lnTo>
                    <a:pt x="3076" y="15286"/>
                  </a:lnTo>
                  <a:lnTo>
                    <a:pt x="3108" y="15324"/>
                  </a:lnTo>
                  <a:lnTo>
                    <a:pt x="3137" y="15361"/>
                  </a:lnTo>
                  <a:lnTo>
                    <a:pt x="3151" y="15381"/>
                  </a:lnTo>
                  <a:lnTo>
                    <a:pt x="3165" y="15400"/>
                  </a:lnTo>
                  <a:lnTo>
                    <a:pt x="3177" y="15421"/>
                  </a:lnTo>
                  <a:lnTo>
                    <a:pt x="3189" y="15441"/>
                  </a:lnTo>
                  <a:lnTo>
                    <a:pt x="3200" y="15461"/>
                  </a:lnTo>
                  <a:lnTo>
                    <a:pt x="3211" y="15482"/>
                  </a:lnTo>
                  <a:lnTo>
                    <a:pt x="3221" y="15503"/>
                  </a:lnTo>
                  <a:lnTo>
                    <a:pt x="3230" y="15524"/>
                  </a:lnTo>
                  <a:lnTo>
                    <a:pt x="3237" y="15546"/>
                  </a:lnTo>
                  <a:lnTo>
                    <a:pt x="3243" y="15567"/>
                  </a:lnTo>
                  <a:lnTo>
                    <a:pt x="3248" y="15589"/>
                  </a:lnTo>
                  <a:lnTo>
                    <a:pt x="3252" y="15611"/>
                  </a:lnTo>
                  <a:lnTo>
                    <a:pt x="3254" y="15633"/>
                  </a:lnTo>
                  <a:lnTo>
                    <a:pt x="3255" y="15656"/>
                  </a:lnTo>
                  <a:lnTo>
                    <a:pt x="3254" y="15679"/>
                  </a:lnTo>
                  <a:lnTo>
                    <a:pt x="3252" y="15702"/>
                  </a:lnTo>
                  <a:lnTo>
                    <a:pt x="3248" y="15725"/>
                  </a:lnTo>
                  <a:lnTo>
                    <a:pt x="3243" y="15749"/>
                  </a:lnTo>
                  <a:lnTo>
                    <a:pt x="3235" y="15772"/>
                  </a:lnTo>
                  <a:lnTo>
                    <a:pt x="3226" y="15797"/>
                  </a:lnTo>
                  <a:lnTo>
                    <a:pt x="3245" y="15833"/>
                  </a:lnTo>
                  <a:lnTo>
                    <a:pt x="3242" y="15834"/>
                  </a:lnTo>
                  <a:lnTo>
                    <a:pt x="3239" y="15835"/>
                  </a:lnTo>
                  <a:lnTo>
                    <a:pt x="3237" y="15836"/>
                  </a:lnTo>
                  <a:lnTo>
                    <a:pt x="3235" y="15838"/>
                  </a:lnTo>
                  <a:lnTo>
                    <a:pt x="3231" y="15842"/>
                  </a:lnTo>
                  <a:lnTo>
                    <a:pt x="3226" y="15845"/>
                  </a:lnTo>
                  <a:lnTo>
                    <a:pt x="3209" y="15806"/>
                  </a:lnTo>
                  <a:lnTo>
                    <a:pt x="3190" y="15825"/>
                  </a:lnTo>
                  <a:lnTo>
                    <a:pt x="3170" y="15843"/>
                  </a:lnTo>
                  <a:lnTo>
                    <a:pt x="3149" y="15860"/>
                  </a:lnTo>
                  <a:lnTo>
                    <a:pt x="3127" y="15876"/>
                  </a:lnTo>
                  <a:lnTo>
                    <a:pt x="3105" y="15890"/>
                  </a:lnTo>
                  <a:lnTo>
                    <a:pt x="3081" y="15903"/>
                  </a:lnTo>
                  <a:lnTo>
                    <a:pt x="3057" y="15915"/>
                  </a:lnTo>
                  <a:lnTo>
                    <a:pt x="3032" y="15927"/>
                  </a:lnTo>
                  <a:lnTo>
                    <a:pt x="3007" y="15937"/>
                  </a:lnTo>
                  <a:lnTo>
                    <a:pt x="2982" y="15946"/>
                  </a:lnTo>
                  <a:lnTo>
                    <a:pt x="2955" y="15954"/>
                  </a:lnTo>
                  <a:lnTo>
                    <a:pt x="2928" y="15961"/>
                  </a:lnTo>
                  <a:lnTo>
                    <a:pt x="2902" y="15967"/>
                  </a:lnTo>
                  <a:lnTo>
                    <a:pt x="2875" y="15972"/>
                  </a:lnTo>
                  <a:lnTo>
                    <a:pt x="2847" y="15976"/>
                  </a:lnTo>
                  <a:lnTo>
                    <a:pt x="2819" y="15979"/>
                  </a:lnTo>
                  <a:lnTo>
                    <a:pt x="2791" y="15981"/>
                  </a:lnTo>
                  <a:lnTo>
                    <a:pt x="2763" y="15983"/>
                  </a:lnTo>
                  <a:lnTo>
                    <a:pt x="2735" y="15984"/>
                  </a:lnTo>
                  <a:lnTo>
                    <a:pt x="2707" y="15984"/>
                  </a:lnTo>
                  <a:lnTo>
                    <a:pt x="2679" y="15983"/>
                  </a:lnTo>
                  <a:lnTo>
                    <a:pt x="2651" y="15982"/>
                  </a:lnTo>
                  <a:lnTo>
                    <a:pt x="2624" y="15980"/>
                  </a:lnTo>
                  <a:lnTo>
                    <a:pt x="2596" y="15978"/>
                  </a:lnTo>
                  <a:lnTo>
                    <a:pt x="2568" y="15975"/>
                  </a:lnTo>
                  <a:lnTo>
                    <a:pt x="2541" y="15971"/>
                  </a:lnTo>
                  <a:lnTo>
                    <a:pt x="2515" y="15967"/>
                  </a:lnTo>
                  <a:lnTo>
                    <a:pt x="2489" y="15962"/>
                  </a:lnTo>
                  <a:lnTo>
                    <a:pt x="2463" y="15957"/>
                  </a:lnTo>
                  <a:lnTo>
                    <a:pt x="2437" y="15952"/>
                  </a:lnTo>
                  <a:lnTo>
                    <a:pt x="2413" y="15946"/>
                  </a:lnTo>
                  <a:lnTo>
                    <a:pt x="2389" y="15940"/>
                  </a:lnTo>
                  <a:lnTo>
                    <a:pt x="2358" y="15932"/>
                  </a:lnTo>
                  <a:lnTo>
                    <a:pt x="2327" y="15923"/>
                  </a:lnTo>
                  <a:lnTo>
                    <a:pt x="2297" y="15912"/>
                  </a:lnTo>
                  <a:lnTo>
                    <a:pt x="2267" y="15902"/>
                  </a:lnTo>
                  <a:lnTo>
                    <a:pt x="2238" y="15890"/>
                  </a:lnTo>
                  <a:lnTo>
                    <a:pt x="2210" y="15878"/>
                  </a:lnTo>
                  <a:lnTo>
                    <a:pt x="2180" y="15865"/>
                  </a:lnTo>
                  <a:lnTo>
                    <a:pt x="2152" y="15852"/>
                  </a:lnTo>
                  <a:lnTo>
                    <a:pt x="2097" y="15823"/>
                  </a:lnTo>
                  <a:lnTo>
                    <a:pt x="2042" y="15792"/>
                  </a:lnTo>
                  <a:lnTo>
                    <a:pt x="1988" y="15760"/>
                  </a:lnTo>
                  <a:lnTo>
                    <a:pt x="1933" y="15728"/>
                  </a:lnTo>
                  <a:lnTo>
                    <a:pt x="1880" y="15695"/>
                  </a:lnTo>
                  <a:lnTo>
                    <a:pt x="1826" y="15662"/>
                  </a:lnTo>
                  <a:lnTo>
                    <a:pt x="1771" y="15631"/>
                  </a:lnTo>
                  <a:lnTo>
                    <a:pt x="1716" y="15601"/>
                  </a:lnTo>
                  <a:lnTo>
                    <a:pt x="1688" y="15587"/>
                  </a:lnTo>
                  <a:lnTo>
                    <a:pt x="1659" y="15574"/>
                  </a:lnTo>
                  <a:lnTo>
                    <a:pt x="1631" y="15561"/>
                  </a:lnTo>
                  <a:lnTo>
                    <a:pt x="1602" y="15548"/>
                  </a:lnTo>
                  <a:lnTo>
                    <a:pt x="1573" y="15535"/>
                  </a:lnTo>
                  <a:lnTo>
                    <a:pt x="1543" y="15525"/>
                  </a:lnTo>
                  <a:lnTo>
                    <a:pt x="1513" y="15515"/>
                  </a:lnTo>
                  <a:lnTo>
                    <a:pt x="1482" y="15506"/>
                  </a:lnTo>
                  <a:lnTo>
                    <a:pt x="1407" y="15490"/>
                  </a:lnTo>
                  <a:lnTo>
                    <a:pt x="1328" y="15474"/>
                  </a:lnTo>
                  <a:lnTo>
                    <a:pt x="1288" y="15465"/>
                  </a:lnTo>
                  <a:lnTo>
                    <a:pt x="1248" y="15455"/>
                  </a:lnTo>
                  <a:lnTo>
                    <a:pt x="1228" y="15450"/>
                  </a:lnTo>
                  <a:lnTo>
                    <a:pt x="1209" y="15444"/>
                  </a:lnTo>
                  <a:lnTo>
                    <a:pt x="1189" y="15437"/>
                  </a:lnTo>
                  <a:lnTo>
                    <a:pt x="1170" y="15430"/>
                  </a:lnTo>
                  <a:lnTo>
                    <a:pt x="1151" y="15423"/>
                  </a:lnTo>
                  <a:lnTo>
                    <a:pt x="1133" y="15414"/>
                  </a:lnTo>
                  <a:lnTo>
                    <a:pt x="1115" y="15405"/>
                  </a:lnTo>
                  <a:lnTo>
                    <a:pt x="1098" y="15396"/>
                  </a:lnTo>
                  <a:lnTo>
                    <a:pt x="1082" y="15386"/>
                  </a:lnTo>
                  <a:lnTo>
                    <a:pt x="1065" y="15375"/>
                  </a:lnTo>
                  <a:lnTo>
                    <a:pt x="1049" y="15364"/>
                  </a:lnTo>
                  <a:lnTo>
                    <a:pt x="1035" y="15352"/>
                  </a:lnTo>
                  <a:lnTo>
                    <a:pt x="1021" y="15339"/>
                  </a:lnTo>
                  <a:lnTo>
                    <a:pt x="1008" y="15324"/>
                  </a:lnTo>
                  <a:lnTo>
                    <a:pt x="996" y="15309"/>
                  </a:lnTo>
                  <a:lnTo>
                    <a:pt x="984" y="15293"/>
                  </a:lnTo>
                  <a:lnTo>
                    <a:pt x="974" y="15275"/>
                  </a:lnTo>
                  <a:lnTo>
                    <a:pt x="965" y="15257"/>
                  </a:lnTo>
                  <a:lnTo>
                    <a:pt x="957" y="15238"/>
                  </a:lnTo>
                  <a:lnTo>
                    <a:pt x="950" y="15217"/>
                  </a:lnTo>
                  <a:lnTo>
                    <a:pt x="950" y="15206"/>
                  </a:lnTo>
                  <a:lnTo>
                    <a:pt x="950" y="15195"/>
                  </a:lnTo>
                  <a:lnTo>
                    <a:pt x="949" y="15184"/>
                  </a:lnTo>
                  <a:lnTo>
                    <a:pt x="948" y="15172"/>
                  </a:lnTo>
                  <a:lnTo>
                    <a:pt x="943" y="15149"/>
                  </a:lnTo>
                  <a:lnTo>
                    <a:pt x="937" y="15126"/>
                  </a:lnTo>
                  <a:lnTo>
                    <a:pt x="922" y="15082"/>
                  </a:lnTo>
                  <a:lnTo>
                    <a:pt x="907" y="15037"/>
                  </a:lnTo>
                  <a:lnTo>
                    <a:pt x="901" y="15016"/>
                  </a:lnTo>
                  <a:lnTo>
                    <a:pt x="896" y="14994"/>
                  </a:lnTo>
                  <a:lnTo>
                    <a:pt x="895" y="14983"/>
                  </a:lnTo>
                  <a:lnTo>
                    <a:pt x="894" y="14973"/>
                  </a:lnTo>
                  <a:lnTo>
                    <a:pt x="893" y="14962"/>
                  </a:lnTo>
                  <a:lnTo>
                    <a:pt x="893" y="14951"/>
                  </a:lnTo>
                  <a:lnTo>
                    <a:pt x="894" y="14941"/>
                  </a:lnTo>
                  <a:lnTo>
                    <a:pt x="896" y="14930"/>
                  </a:lnTo>
                  <a:lnTo>
                    <a:pt x="898" y="14920"/>
                  </a:lnTo>
                  <a:lnTo>
                    <a:pt x="902" y="14908"/>
                  </a:lnTo>
                  <a:lnTo>
                    <a:pt x="906" y="14898"/>
                  </a:lnTo>
                  <a:lnTo>
                    <a:pt x="912" y="14887"/>
                  </a:lnTo>
                  <a:lnTo>
                    <a:pt x="918" y="14877"/>
                  </a:lnTo>
                  <a:lnTo>
                    <a:pt x="926" y="14867"/>
                  </a:lnTo>
                  <a:lnTo>
                    <a:pt x="928" y="14858"/>
                  </a:lnTo>
                  <a:lnTo>
                    <a:pt x="932" y="14849"/>
                  </a:lnTo>
                  <a:lnTo>
                    <a:pt x="937" y="14840"/>
                  </a:lnTo>
                  <a:lnTo>
                    <a:pt x="943" y="14831"/>
                  </a:lnTo>
                  <a:lnTo>
                    <a:pt x="954" y="14812"/>
                  </a:lnTo>
                  <a:lnTo>
                    <a:pt x="964" y="14793"/>
                  </a:lnTo>
                  <a:lnTo>
                    <a:pt x="968" y="14783"/>
                  </a:lnTo>
                  <a:lnTo>
                    <a:pt x="971" y="14774"/>
                  </a:lnTo>
                  <a:lnTo>
                    <a:pt x="973" y="14766"/>
                  </a:lnTo>
                  <a:lnTo>
                    <a:pt x="973" y="14758"/>
                  </a:lnTo>
                  <a:lnTo>
                    <a:pt x="972" y="14755"/>
                  </a:lnTo>
                  <a:lnTo>
                    <a:pt x="971" y="14751"/>
                  </a:lnTo>
                  <a:lnTo>
                    <a:pt x="969" y="14748"/>
                  </a:lnTo>
                  <a:lnTo>
                    <a:pt x="966" y="14745"/>
                  </a:lnTo>
                  <a:lnTo>
                    <a:pt x="963" y="14742"/>
                  </a:lnTo>
                  <a:lnTo>
                    <a:pt x="960" y="14740"/>
                  </a:lnTo>
                  <a:lnTo>
                    <a:pt x="955" y="14737"/>
                  </a:lnTo>
                  <a:lnTo>
                    <a:pt x="950" y="14735"/>
                  </a:lnTo>
                  <a:lnTo>
                    <a:pt x="940" y="14729"/>
                  </a:lnTo>
                  <a:lnTo>
                    <a:pt x="930" y="14723"/>
                  </a:lnTo>
                  <a:lnTo>
                    <a:pt x="922" y="14716"/>
                  </a:lnTo>
                  <a:lnTo>
                    <a:pt x="915" y="14710"/>
                  </a:lnTo>
                  <a:lnTo>
                    <a:pt x="907" y="14702"/>
                  </a:lnTo>
                  <a:lnTo>
                    <a:pt x="901" y="14695"/>
                  </a:lnTo>
                  <a:lnTo>
                    <a:pt x="895" y="14687"/>
                  </a:lnTo>
                  <a:lnTo>
                    <a:pt x="889" y="14679"/>
                  </a:lnTo>
                  <a:lnTo>
                    <a:pt x="884" y="14671"/>
                  </a:lnTo>
                  <a:lnTo>
                    <a:pt x="880" y="14663"/>
                  </a:lnTo>
                  <a:lnTo>
                    <a:pt x="876" y="14653"/>
                  </a:lnTo>
                  <a:lnTo>
                    <a:pt x="872" y="14644"/>
                  </a:lnTo>
                  <a:lnTo>
                    <a:pt x="866" y="14626"/>
                  </a:lnTo>
                  <a:lnTo>
                    <a:pt x="862" y="14607"/>
                  </a:lnTo>
                  <a:lnTo>
                    <a:pt x="858" y="14587"/>
                  </a:lnTo>
                  <a:lnTo>
                    <a:pt x="856" y="14567"/>
                  </a:lnTo>
                  <a:lnTo>
                    <a:pt x="855" y="14546"/>
                  </a:lnTo>
                  <a:lnTo>
                    <a:pt x="854" y="14524"/>
                  </a:lnTo>
                  <a:lnTo>
                    <a:pt x="854" y="14480"/>
                  </a:lnTo>
                  <a:lnTo>
                    <a:pt x="855" y="14436"/>
                  </a:lnTo>
                  <a:lnTo>
                    <a:pt x="870" y="14385"/>
                  </a:lnTo>
                  <a:lnTo>
                    <a:pt x="884" y="14334"/>
                  </a:lnTo>
                  <a:lnTo>
                    <a:pt x="897" y="14284"/>
                  </a:lnTo>
                  <a:lnTo>
                    <a:pt x="909" y="14233"/>
                  </a:lnTo>
                  <a:lnTo>
                    <a:pt x="921" y="14182"/>
                  </a:lnTo>
                  <a:lnTo>
                    <a:pt x="932" y="14131"/>
                  </a:lnTo>
                  <a:lnTo>
                    <a:pt x="944" y="14081"/>
                  </a:lnTo>
                  <a:lnTo>
                    <a:pt x="955" y="14030"/>
                  </a:lnTo>
                  <a:lnTo>
                    <a:pt x="965" y="13980"/>
                  </a:lnTo>
                  <a:lnTo>
                    <a:pt x="976" y="13930"/>
                  </a:lnTo>
                  <a:lnTo>
                    <a:pt x="987" y="13879"/>
                  </a:lnTo>
                  <a:lnTo>
                    <a:pt x="998" y="13829"/>
                  </a:lnTo>
                  <a:lnTo>
                    <a:pt x="1010" y="13780"/>
                  </a:lnTo>
                  <a:lnTo>
                    <a:pt x="1022" y="13729"/>
                  </a:lnTo>
                  <a:lnTo>
                    <a:pt x="1035" y="13680"/>
                  </a:lnTo>
                  <a:lnTo>
                    <a:pt x="1048" y="13630"/>
                  </a:lnTo>
                  <a:lnTo>
                    <a:pt x="1077" y="13542"/>
                  </a:lnTo>
                  <a:lnTo>
                    <a:pt x="1104" y="13453"/>
                  </a:lnTo>
                  <a:lnTo>
                    <a:pt x="1131" y="13364"/>
                  </a:lnTo>
                  <a:lnTo>
                    <a:pt x="1158" y="13274"/>
                  </a:lnTo>
                  <a:lnTo>
                    <a:pt x="1185" y="13186"/>
                  </a:lnTo>
                  <a:lnTo>
                    <a:pt x="1212" y="13096"/>
                  </a:lnTo>
                  <a:lnTo>
                    <a:pt x="1239" y="13007"/>
                  </a:lnTo>
                  <a:lnTo>
                    <a:pt x="1266" y="12918"/>
                  </a:lnTo>
                  <a:lnTo>
                    <a:pt x="1293" y="12829"/>
                  </a:lnTo>
                  <a:lnTo>
                    <a:pt x="1321" y="12740"/>
                  </a:lnTo>
                  <a:lnTo>
                    <a:pt x="1348" y="12652"/>
                  </a:lnTo>
                  <a:lnTo>
                    <a:pt x="1376" y="12563"/>
                  </a:lnTo>
                  <a:lnTo>
                    <a:pt x="1404" y="12474"/>
                  </a:lnTo>
                  <a:lnTo>
                    <a:pt x="1432" y="12386"/>
                  </a:lnTo>
                  <a:lnTo>
                    <a:pt x="1461" y="12299"/>
                  </a:lnTo>
                  <a:lnTo>
                    <a:pt x="1489" y="12212"/>
                  </a:lnTo>
                  <a:lnTo>
                    <a:pt x="1600" y="11997"/>
                  </a:lnTo>
                  <a:lnTo>
                    <a:pt x="1593" y="11993"/>
                  </a:lnTo>
                  <a:lnTo>
                    <a:pt x="1586" y="11988"/>
                  </a:lnTo>
                  <a:lnTo>
                    <a:pt x="1580" y="11982"/>
                  </a:lnTo>
                  <a:lnTo>
                    <a:pt x="1574" y="11975"/>
                  </a:lnTo>
                  <a:lnTo>
                    <a:pt x="1568" y="11967"/>
                  </a:lnTo>
                  <a:lnTo>
                    <a:pt x="1563" y="11959"/>
                  </a:lnTo>
                  <a:lnTo>
                    <a:pt x="1559" y="11951"/>
                  </a:lnTo>
                  <a:lnTo>
                    <a:pt x="1555" y="11942"/>
                  </a:lnTo>
                  <a:lnTo>
                    <a:pt x="1552" y="11933"/>
                  </a:lnTo>
                  <a:lnTo>
                    <a:pt x="1550" y="11923"/>
                  </a:lnTo>
                  <a:lnTo>
                    <a:pt x="1549" y="11913"/>
                  </a:lnTo>
                  <a:lnTo>
                    <a:pt x="1548" y="11903"/>
                  </a:lnTo>
                  <a:lnTo>
                    <a:pt x="1549" y="11894"/>
                  </a:lnTo>
                  <a:lnTo>
                    <a:pt x="1550" y="11883"/>
                  </a:lnTo>
                  <a:lnTo>
                    <a:pt x="1552" y="11873"/>
                  </a:lnTo>
                  <a:lnTo>
                    <a:pt x="1556" y="11863"/>
                  </a:lnTo>
                  <a:lnTo>
                    <a:pt x="1567" y="11847"/>
                  </a:lnTo>
                  <a:lnTo>
                    <a:pt x="1580" y="11830"/>
                  </a:lnTo>
                  <a:lnTo>
                    <a:pt x="1593" y="11813"/>
                  </a:lnTo>
                  <a:lnTo>
                    <a:pt x="1608" y="11798"/>
                  </a:lnTo>
                  <a:lnTo>
                    <a:pt x="1616" y="11792"/>
                  </a:lnTo>
                  <a:lnTo>
                    <a:pt x="1625" y="11786"/>
                  </a:lnTo>
                  <a:lnTo>
                    <a:pt x="1634" y="11781"/>
                  </a:lnTo>
                  <a:lnTo>
                    <a:pt x="1643" y="11776"/>
                  </a:lnTo>
                  <a:lnTo>
                    <a:pt x="1652" y="11773"/>
                  </a:lnTo>
                  <a:lnTo>
                    <a:pt x="1662" y="11771"/>
                  </a:lnTo>
                  <a:lnTo>
                    <a:pt x="1672" y="11769"/>
                  </a:lnTo>
                  <a:lnTo>
                    <a:pt x="1683" y="11770"/>
                  </a:lnTo>
                  <a:lnTo>
                    <a:pt x="1651" y="11715"/>
                  </a:lnTo>
                  <a:lnTo>
                    <a:pt x="1620" y="11662"/>
                  </a:lnTo>
                  <a:lnTo>
                    <a:pt x="1591" y="11607"/>
                  </a:lnTo>
                  <a:lnTo>
                    <a:pt x="1561" y="11553"/>
                  </a:lnTo>
                  <a:lnTo>
                    <a:pt x="1533" y="11498"/>
                  </a:lnTo>
                  <a:lnTo>
                    <a:pt x="1506" y="11443"/>
                  </a:lnTo>
                  <a:lnTo>
                    <a:pt x="1480" y="11388"/>
                  </a:lnTo>
                  <a:lnTo>
                    <a:pt x="1454" y="11332"/>
                  </a:lnTo>
                  <a:lnTo>
                    <a:pt x="1428" y="11277"/>
                  </a:lnTo>
                  <a:lnTo>
                    <a:pt x="1404" y="11221"/>
                  </a:lnTo>
                  <a:lnTo>
                    <a:pt x="1381" y="11165"/>
                  </a:lnTo>
                  <a:lnTo>
                    <a:pt x="1358" y="11108"/>
                  </a:lnTo>
                  <a:lnTo>
                    <a:pt x="1312" y="10995"/>
                  </a:lnTo>
                  <a:lnTo>
                    <a:pt x="1270" y="10882"/>
                  </a:lnTo>
                  <a:lnTo>
                    <a:pt x="1228" y="10767"/>
                  </a:lnTo>
                  <a:lnTo>
                    <a:pt x="1187" y="10652"/>
                  </a:lnTo>
                  <a:lnTo>
                    <a:pt x="1147" y="10537"/>
                  </a:lnTo>
                  <a:lnTo>
                    <a:pt x="1108" y="10421"/>
                  </a:lnTo>
                  <a:lnTo>
                    <a:pt x="1069" y="10306"/>
                  </a:lnTo>
                  <a:lnTo>
                    <a:pt x="1028" y="10190"/>
                  </a:lnTo>
                  <a:lnTo>
                    <a:pt x="987" y="10074"/>
                  </a:lnTo>
                  <a:lnTo>
                    <a:pt x="945" y="9958"/>
                  </a:lnTo>
                  <a:lnTo>
                    <a:pt x="904" y="9956"/>
                  </a:lnTo>
                  <a:lnTo>
                    <a:pt x="865" y="9952"/>
                  </a:lnTo>
                  <a:lnTo>
                    <a:pt x="826" y="9948"/>
                  </a:lnTo>
                  <a:lnTo>
                    <a:pt x="787" y="9944"/>
                  </a:lnTo>
                  <a:lnTo>
                    <a:pt x="750" y="9938"/>
                  </a:lnTo>
                  <a:lnTo>
                    <a:pt x="714" y="9932"/>
                  </a:lnTo>
                  <a:lnTo>
                    <a:pt x="677" y="9925"/>
                  </a:lnTo>
                  <a:lnTo>
                    <a:pt x="641" y="9917"/>
                  </a:lnTo>
                  <a:lnTo>
                    <a:pt x="606" y="9908"/>
                  </a:lnTo>
                  <a:lnTo>
                    <a:pt x="572" y="9898"/>
                  </a:lnTo>
                  <a:lnTo>
                    <a:pt x="536" y="9887"/>
                  </a:lnTo>
                  <a:lnTo>
                    <a:pt x="502" y="9874"/>
                  </a:lnTo>
                  <a:lnTo>
                    <a:pt x="468" y="9859"/>
                  </a:lnTo>
                  <a:lnTo>
                    <a:pt x="435" y="9844"/>
                  </a:lnTo>
                  <a:lnTo>
                    <a:pt x="400" y="9827"/>
                  </a:lnTo>
                  <a:lnTo>
                    <a:pt x="366" y="9809"/>
                  </a:lnTo>
                  <a:lnTo>
                    <a:pt x="351" y="9811"/>
                  </a:lnTo>
                  <a:lnTo>
                    <a:pt x="337" y="9813"/>
                  </a:lnTo>
                  <a:lnTo>
                    <a:pt x="323" y="9814"/>
                  </a:lnTo>
                  <a:lnTo>
                    <a:pt x="309" y="9814"/>
                  </a:lnTo>
                  <a:lnTo>
                    <a:pt x="301" y="9814"/>
                  </a:lnTo>
                  <a:lnTo>
                    <a:pt x="295" y="9813"/>
                  </a:lnTo>
                  <a:lnTo>
                    <a:pt x="288" y="9811"/>
                  </a:lnTo>
                  <a:lnTo>
                    <a:pt x="282" y="9809"/>
                  </a:lnTo>
                  <a:lnTo>
                    <a:pt x="276" y="9806"/>
                  </a:lnTo>
                  <a:lnTo>
                    <a:pt x="270" y="9802"/>
                  </a:lnTo>
                  <a:lnTo>
                    <a:pt x="265" y="9798"/>
                  </a:lnTo>
                  <a:lnTo>
                    <a:pt x="260" y="9793"/>
                  </a:lnTo>
                  <a:lnTo>
                    <a:pt x="261" y="9781"/>
                  </a:lnTo>
                  <a:lnTo>
                    <a:pt x="264" y="9769"/>
                  </a:lnTo>
                  <a:lnTo>
                    <a:pt x="267" y="9757"/>
                  </a:lnTo>
                  <a:lnTo>
                    <a:pt x="270" y="9744"/>
                  </a:lnTo>
                  <a:lnTo>
                    <a:pt x="271" y="9739"/>
                  </a:lnTo>
                  <a:lnTo>
                    <a:pt x="272" y="9733"/>
                  </a:lnTo>
                  <a:lnTo>
                    <a:pt x="271" y="9727"/>
                  </a:lnTo>
                  <a:lnTo>
                    <a:pt x="270" y="9722"/>
                  </a:lnTo>
                  <a:lnTo>
                    <a:pt x="268" y="9717"/>
                  </a:lnTo>
                  <a:lnTo>
                    <a:pt x="265" y="9712"/>
                  </a:lnTo>
                  <a:lnTo>
                    <a:pt x="261" y="9707"/>
                  </a:lnTo>
                  <a:lnTo>
                    <a:pt x="255" y="9702"/>
                  </a:lnTo>
                  <a:lnTo>
                    <a:pt x="264" y="9658"/>
                  </a:lnTo>
                  <a:lnTo>
                    <a:pt x="271" y="9613"/>
                  </a:lnTo>
                  <a:lnTo>
                    <a:pt x="278" y="9569"/>
                  </a:lnTo>
                  <a:lnTo>
                    <a:pt x="284" y="9525"/>
                  </a:lnTo>
                  <a:lnTo>
                    <a:pt x="290" y="9480"/>
                  </a:lnTo>
                  <a:lnTo>
                    <a:pt x="295" y="9436"/>
                  </a:lnTo>
                  <a:lnTo>
                    <a:pt x="299" y="9392"/>
                  </a:lnTo>
                  <a:lnTo>
                    <a:pt x="303" y="9347"/>
                  </a:lnTo>
                  <a:lnTo>
                    <a:pt x="310" y="9259"/>
                  </a:lnTo>
                  <a:lnTo>
                    <a:pt x="314" y="9170"/>
                  </a:lnTo>
                  <a:lnTo>
                    <a:pt x="318" y="9080"/>
                  </a:lnTo>
                  <a:lnTo>
                    <a:pt x="320" y="8992"/>
                  </a:lnTo>
                  <a:lnTo>
                    <a:pt x="323" y="8902"/>
                  </a:lnTo>
                  <a:lnTo>
                    <a:pt x="326" y="8813"/>
                  </a:lnTo>
                  <a:lnTo>
                    <a:pt x="330" y="8723"/>
                  </a:lnTo>
                  <a:lnTo>
                    <a:pt x="334" y="8634"/>
                  </a:lnTo>
                  <a:lnTo>
                    <a:pt x="341" y="8544"/>
                  </a:lnTo>
                  <a:lnTo>
                    <a:pt x="349" y="8454"/>
                  </a:lnTo>
                  <a:lnTo>
                    <a:pt x="354" y="8410"/>
                  </a:lnTo>
                  <a:lnTo>
                    <a:pt x="359" y="8365"/>
                  </a:lnTo>
                  <a:lnTo>
                    <a:pt x="366" y="8320"/>
                  </a:lnTo>
                  <a:lnTo>
                    <a:pt x="373" y="8275"/>
                  </a:lnTo>
                  <a:lnTo>
                    <a:pt x="380" y="8238"/>
                  </a:lnTo>
                  <a:lnTo>
                    <a:pt x="388" y="8200"/>
                  </a:lnTo>
                  <a:lnTo>
                    <a:pt x="398" y="8164"/>
                  </a:lnTo>
                  <a:lnTo>
                    <a:pt x="408" y="8129"/>
                  </a:lnTo>
                  <a:lnTo>
                    <a:pt x="414" y="8112"/>
                  </a:lnTo>
                  <a:lnTo>
                    <a:pt x="421" y="8093"/>
                  </a:lnTo>
                  <a:lnTo>
                    <a:pt x="428" y="8077"/>
                  </a:lnTo>
                  <a:lnTo>
                    <a:pt x="436" y="8060"/>
                  </a:lnTo>
                  <a:lnTo>
                    <a:pt x="444" y="8044"/>
                  </a:lnTo>
                  <a:lnTo>
                    <a:pt x="453" y="8028"/>
                  </a:lnTo>
                  <a:lnTo>
                    <a:pt x="462" y="8013"/>
                  </a:lnTo>
                  <a:lnTo>
                    <a:pt x="472" y="7998"/>
                  </a:lnTo>
                  <a:lnTo>
                    <a:pt x="457" y="7979"/>
                  </a:lnTo>
                  <a:lnTo>
                    <a:pt x="444" y="7961"/>
                  </a:lnTo>
                  <a:lnTo>
                    <a:pt x="431" y="7942"/>
                  </a:lnTo>
                  <a:lnTo>
                    <a:pt x="420" y="7922"/>
                  </a:lnTo>
                  <a:lnTo>
                    <a:pt x="411" y="7903"/>
                  </a:lnTo>
                  <a:lnTo>
                    <a:pt x="404" y="7882"/>
                  </a:lnTo>
                  <a:lnTo>
                    <a:pt x="398" y="7862"/>
                  </a:lnTo>
                  <a:lnTo>
                    <a:pt x="393" y="7840"/>
                  </a:lnTo>
                  <a:lnTo>
                    <a:pt x="391" y="7820"/>
                  </a:lnTo>
                  <a:lnTo>
                    <a:pt x="389" y="7799"/>
                  </a:lnTo>
                  <a:lnTo>
                    <a:pt x="389" y="7778"/>
                  </a:lnTo>
                  <a:lnTo>
                    <a:pt x="391" y="7757"/>
                  </a:lnTo>
                  <a:lnTo>
                    <a:pt x="394" y="7737"/>
                  </a:lnTo>
                  <a:lnTo>
                    <a:pt x="398" y="7715"/>
                  </a:lnTo>
                  <a:lnTo>
                    <a:pt x="404" y="7695"/>
                  </a:lnTo>
                  <a:lnTo>
                    <a:pt x="412" y="7675"/>
                  </a:lnTo>
                  <a:lnTo>
                    <a:pt x="468" y="7631"/>
                  </a:lnTo>
                  <a:lnTo>
                    <a:pt x="434" y="7597"/>
                  </a:lnTo>
                  <a:lnTo>
                    <a:pt x="401" y="7563"/>
                  </a:lnTo>
                  <a:lnTo>
                    <a:pt x="370" y="7529"/>
                  </a:lnTo>
                  <a:lnTo>
                    <a:pt x="341" y="7493"/>
                  </a:lnTo>
                  <a:lnTo>
                    <a:pt x="312" y="7456"/>
                  </a:lnTo>
                  <a:lnTo>
                    <a:pt x="284" y="7419"/>
                  </a:lnTo>
                  <a:lnTo>
                    <a:pt x="257" y="7382"/>
                  </a:lnTo>
                  <a:lnTo>
                    <a:pt x="231" y="7344"/>
                  </a:lnTo>
                  <a:lnTo>
                    <a:pt x="178" y="7268"/>
                  </a:lnTo>
                  <a:lnTo>
                    <a:pt x="126" y="7190"/>
                  </a:lnTo>
                  <a:lnTo>
                    <a:pt x="100" y="7151"/>
                  </a:lnTo>
                  <a:lnTo>
                    <a:pt x="73" y="7113"/>
                  </a:lnTo>
                  <a:lnTo>
                    <a:pt x="45" y="7074"/>
                  </a:lnTo>
                  <a:lnTo>
                    <a:pt x="17" y="7036"/>
                  </a:lnTo>
                  <a:lnTo>
                    <a:pt x="11" y="7005"/>
                  </a:lnTo>
                  <a:lnTo>
                    <a:pt x="6" y="6972"/>
                  </a:lnTo>
                  <a:lnTo>
                    <a:pt x="3" y="6940"/>
                  </a:lnTo>
                  <a:lnTo>
                    <a:pt x="1" y="6908"/>
                  </a:lnTo>
                  <a:lnTo>
                    <a:pt x="0" y="6875"/>
                  </a:lnTo>
                  <a:lnTo>
                    <a:pt x="0" y="6842"/>
                  </a:lnTo>
                  <a:lnTo>
                    <a:pt x="1" y="6809"/>
                  </a:lnTo>
                  <a:lnTo>
                    <a:pt x="3" y="6776"/>
                  </a:lnTo>
                  <a:lnTo>
                    <a:pt x="8" y="6710"/>
                  </a:lnTo>
                  <a:lnTo>
                    <a:pt x="15" y="6647"/>
                  </a:lnTo>
                  <a:lnTo>
                    <a:pt x="21" y="6585"/>
                  </a:lnTo>
                  <a:lnTo>
                    <a:pt x="27" y="6526"/>
                  </a:lnTo>
                  <a:lnTo>
                    <a:pt x="37" y="6381"/>
                  </a:lnTo>
                  <a:lnTo>
                    <a:pt x="49" y="6235"/>
                  </a:lnTo>
                  <a:lnTo>
                    <a:pt x="63" y="6089"/>
                  </a:lnTo>
                  <a:lnTo>
                    <a:pt x="78" y="5943"/>
                  </a:lnTo>
                  <a:lnTo>
                    <a:pt x="85" y="5870"/>
                  </a:lnTo>
                  <a:lnTo>
                    <a:pt x="94" y="5797"/>
                  </a:lnTo>
                  <a:lnTo>
                    <a:pt x="103" y="5725"/>
                  </a:lnTo>
                  <a:lnTo>
                    <a:pt x="112" y="5652"/>
                  </a:lnTo>
                  <a:lnTo>
                    <a:pt x="122" y="5579"/>
                  </a:lnTo>
                  <a:lnTo>
                    <a:pt x="133" y="5507"/>
                  </a:lnTo>
                  <a:lnTo>
                    <a:pt x="144" y="5434"/>
                  </a:lnTo>
                  <a:lnTo>
                    <a:pt x="156" y="5363"/>
                  </a:lnTo>
                  <a:lnTo>
                    <a:pt x="169" y="5291"/>
                  </a:lnTo>
                  <a:lnTo>
                    <a:pt x="183" y="5220"/>
                  </a:lnTo>
                  <a:lnTo>
                    <a:pt x="197" y="5148"/>
                  </a:lnTo>
                  <a:lnTo>
                    <a:pt x="212" y="5077"/>
                  </a:lnTo>
                  <a:lnTo>
                    <a:pt x="228" y="5006"/>
                  </a:lnTo>
                  <a:lnTo>
                    <a:pt x="245" y="4936"/>
                  </a:lnTo>
                  <a:lnTo>
                    <a:pt x="262" y="4866"/>
                  </a:lnTo>
                  <a:lnTo>
                    <a:pt x="281" y="4796"/>
                  </a:lnTo>
                  <a:lnTo>
                    <a:pt x="300" y="4727"/>
                  </a:lnTo>
                  <a:lnTo>
                    <a:pt x="321" y="4658"/>
                  </a:lnTo>
                  <a:lnTo>
                    <a:pt x="343" y="4590"/>
                  </a:lnTo>
                  <a:lnTo>
                    <a:pt x="365" y="4522"/>
                  </a:lnTo>
                  <a:lnTo>
                    <a:pt x="389" y="4454"/>
                  </a:lnTo>
                  <a:lnTo>
                    <a:pt x="414" y="4387"/>
                  </a:lnTo>
                  <a:lnTo>
                    <a:pt x="441" y="4320"/>
                  </a:lnTo>
                  <a:lnTo>
                    <a:pt x="468" y="4254"/>
                  </a:lnTo>
                  <a:lnTo>
                    <a:pt x="474" y="4239"/>
                  </a:lnTo>
                  <a:lnTo>
                    <a:pt x="479" y="4222"/>
                  </a:lnTo>
                  <a:lnTo>
                    <a:pt x="484" y="4204"/>
                  </a:lnTo>
                  <a:lnTo>
                    <a:pt x="489" y="4185"/>
                  </a:lnTo>
                  <a:lnTo>
                    <a:pt x="498" y="4148"/>
                  </a:lnTo>
                  <a:lnTo>
                    <a:pt x="508" y="4112"/>
                  </a:lnTo>
                  <a:lnTo>
                    <a:pt x="514" y="4095"/>
                  </a:lnTo>
                  <a:lnTo>
                    <a:pt x="522" y="4079"/>
                  </a:lnTo>
                  <a:lnTo>
                    <a:pt x="526" y="4071"/>
                  </a:lnTo>
                  <a:lnTo>
                    <a:pt x="531" y="4063"/>
                  </a:lnTo>
                  <a:lnTo>
                    <a:pt x="536" y="4056"/>
                  </a:lnTo>
                  <a:lnTo>
                    <a:pt x="541" y="4050"/>
                  </a:lnTo>
                  <a:lnTo>
                    <a:pt x="547" y="4044"/>
                  </a:lnTo>
                  <a:lnTo>
                    <a:pt x="554" y="4038"/>
                  </a:lnTo>
                  <a:lnTo>
                    <a:pt x="562" y="4033"/>
                  </a:lnTo>
                  <a:lnTo>
                    <a:pt x="569" y="4028"/>
                  </a:lnTo>
                  <a:lnTo>
                    <a:pt x="577" y="4024"/>
                  </a:lnTo>
                  <a:lnTo>
                    <a:pt x="586" y="4020"/>
                  </a:lnTo>
                  <a:lnTo>
                    <a:pt x="596" y="4017"/>
                  </a:lnTo>
                  <a:lnTo>
                    <a:pt x="606" y="4015"/>
                  </a:lnTo>
                  <a:lnTo>
                    <a:pt x="637" y="4016"/>
                  </a:lnTo>
                  <a:lnTo>
                    <a:pt x="669" y="4019"/>
                  </a:lnTo>
                  <a:lnTo>
                    <a:pt x="702" y="4023"/>
                  </a:lnTo>
                  <a:lnTo>
                    <a:pt x="734" y="4027"/>
                  </a:lnTo>
                  <a:lnTo>
                    <a:pt x="766" y="4030"/>
                  </a:lnTo>
                  <a:lnTo>
                    <a:pt x="799" y="4033"/>
                  </a:lnTo>
                  <a:lnTo>
                    <a:pt x="832" y="4036"/>
                  </a:lnTo>
                  <a:lnTo>
                    <a:pt x="864" y="4037"/>
                  </a:lnTo>
                  <a:lnTo>
                    <a:pt x="896" y="4036"/>
                  </a:lnTo>
                  <a:lnTo>
                    <a:pt x="927" y="4034"/>
                  </a:lnTo>
                  <a:lnTo>
                    <a:pt x="943" y="4032"/>
                  </a:lnTo>
                  <a:lnTo>
                    <a:pt x="958" y="4029"/>
                  </a:lnTo>
                  <a:lnTo>
                    <a:pt x="973" y="4026"/>
                  </a:lnTo>
                  <a:lnTo>
                    <a:pt x="988" y="4022"/>
                  </a:lnTo>
                  <a:lnTo>
                    <a:pt x="1003" y="4018"/>
                  </a:lnTo>
                  <a:lnTo>
                    <a:pt x="1017" y="4012"/>
                  </a:lnTo>
                  <a:lnTo>
                    <a:pt x="1032" y="4006"/>
                  </a:lnTo>
                  <a:lnTo>
                    <a:pt x="1046" y="3998"/>
                  </a:lnTo>
                  <a:lnTo>
                    <a:pt x="1059" y="3990"/>
                  </a:lnTo>
                  <a:lnTo>
                    <a:pt x="1074" y="3981"/>
                  </a:lnTo>
                  <a:lnTo>
                    <a:pt x="1087" y="3971"/>
                  </a:lnTo>
                  <a:lnTo>
                    <a:pt x="1100" y="3960"/>
                  </a:lnTo>
                  <a:lnTo>
                    <a:pt x="1116" y="3956"/>
                  </a:lnTo>
                  <a:lnTo>
                    <a:pt x="1133" y="3949"/>
                  </a:lnTo>
                  <a:lnTo>
                    <a:pt x="1149" y="3943"/>
                  </a:lnTo>
                  <a:lnTo>
                    <a:pt x="1166" y="3936"/>
                  </a:lnTo>
                  <a:lnTo>
                    <a:pt x="1183" y="3928"/>
                  </a:lnTo>
                  <a:lnTo>
                    <a:pt x="1201" y="3919"/>
                  </a:lnTo>
                  <a:lnTo>
                    <a:pt x="1218" y="3909"/>
                  </a:lnTo>
                  <a:lnTo>
                    <a:pt x="1234" y="3898"/>
                  </a:lnTo>
                  <a:lnTo>
                    <a:pt x="1251" y="3886"/>
                  </a:lnTo>
                  <a:lnTo>
                    <a:pt x="1267" y="3874"/>
                  </a:lnTo>
                  <a:lnTo>
                    <a:pt x="1283" y="3861"/>
                  </a:lnTo>
                  <a:lnTo>
                    <a:pt x="1298" y="3848"/>
                  </a:lnTo>
                  <a:lnTo>
                    <a:pt x="1313" y="3834"/>
                  </a:lnTo>
                  <a:lnTo>
                    <a:pt x="1329" y="3818"/>
                  </a:lnTo>
                  <a:lnTo>
                    <a:pt x="1342" y="3804"/>
                  </a:lnTo>
                  <a:lnTo>
                    <a:pt x="1356" y="3788"/>
                  </a:lnTo>
                  <a:lnTo>
                    <a:pt x="1349" y="3779"/>
                  </a:lnTo>
                  <a:lnTo>
                    <a:pt x="1346" y="3770"/>
                  </a:lnTo>
                  <a:lnTo>
                    <a:pt x="1345" y="3766"/>
                  </a:lnTo>
                  <a:lnTo>
                    <a:pt x="1345" y="3763"/>
                  </a:lnTo>
                  <a:lnTo>
                    <a:pt x="1345" y="3759"/>
                  </a:lnTo>
                  <a:lnTo>
                    <a:pt x="1346" y="3756"/>
                  </a:lnTo>
                  <a:lnTo>
                    <a:pt x="1349" y="3750"/>
                  </a:lnTo>
                  <a:lnTo>
                    <a:pt x="1353" y="3745"/>
                  </a:lnTo>
                  <a:lnTo>
                    <a:pt x="1358" y="3740"/>
                  </a:lnTo>
                  <a:lnTo>
                    <a:pt x="1363" y="3735"/>
                  </a:lnTo>
                  <a:lnTo>
                    <a:pt x="1369" y="3731"/>
                  </a:lnTo>
                  <a:lnTo>
                    <a:pt x="1374" y="3727"/>
                  </a:lnTo>
                  <a:lnTo>
                    <a:pt x="1378" y="3722"/>
                  </a:lnTo>
                  <a:lnTo>
                    <a:pt x="1382" y="3718"/>
                  </a:lnTo>
                  <a:lnTo>
                    <a:pt x="1383" y="3713"/>
                  </a:lnTo>
                  <a:lnTo>
                    <a:pt x="1383" y="3707"/>
                  </a:lnTo>
                  <a:lnTo>
                    <a:pt x="1381" y="3701"/>
                  </a:lnTo>
                  <a:lnTo>
                    <a:pt x="1376" y="3693"/>
                  </a:lnTo>
                  <a:lnTo>
                    <a:pt x="1369" y="3686"/>
                  </a:lnTo>
                  <a:lnTo>
                    <a:pt x="1363" y="3679"/>
                  </a:lnTo>
                  <a:lnTo>
                    <a:pt x="1358" y="3672"/>
                  </a:lnTo>
                  <a:lnTo>
                    <a:pt x="1355" y="3665"/>
                  </a:lnTo>
                  <a:lnTo>
                    <a:pt x="1352" y="3658"/>
                  </a:lnTo>
                  <a:lnTo>
                    <a:pt x="1350" y="3652"/>
                  </a:lnTo>
                  <a:lnTo>
                    <a:pt x="1349" y="3645"/>
                  </a:lnTo>
                  <a:lnTo>
                    <a:pt x="1349" y="3638"/>
                  </a:lnTo>
                  <a:lnTo>
                    <a:pt x="1350" y="3631"/>
                  </a:lnTo>
                  <a:lnTo>
                    <a:pt x="1351" y="3624"/>
                  </a:lnTo>
                  <a:lnTo>
                    <a:pt x="1353" y="3616"/>
                  </a:lnTo>
                  <a:lnTo>
                    <a:pt x="1355" y="3609"/>
                  </a:lnTo>
                  <a:lnTo>
                    <a:pt x="1360" y="3593"/>
                  </a:lnTo>
                  <a:lnTo>
                    <a:pt x="1367" y="3577"/>
                  </a:lnTo>
                  <a:lnTo>
                    <a:pt x="1380" y="3558"/>
                  </a:lnTo>
                  <a:lnTo>
                    <a:pt x="1392" y="3539"/>
                  </a:lnTo>
                  <a:lnTo>
                    <a:pt x="1402" y="3519"/>
                  </a:lnTo>
                  <a:lnTo>
                    <a:pt x="1411" y="3498"/>
                  </a:lnTo>
                  <a:lnTo>
                    <a:pt x="1418" y="3476"/>
                  </a:lnTo>
                  <a:lnTo>
                    <a:pt x="1425" y="3454"/>
                  </a:lnTo>
                  <a:lnTo>
                    <a:pt x="1430" y="3431"/>
                  </a:lnTo>
                  <a:lnTo>
                    <a:pt x="1435" y="3408"/>
                  </a:lnTo>
                  <a:lnTo>
                    <a:pt x="1449" y="3313"/>
                  </a:lnTo>
                  <a:lnTo>
                    <a:pt x="1461" y="3219"/>
                  </a:lnTo>
                  <a:lnTo>
                    <a:pt x="1464" y="3196"/>
                  </a:lnTo>
                  <a:lnTo>
                    <a:pt x="1469" y="3173"/>
                  </a:lnTo>
                  <a:lnTo>
                    <a:pt x="1474" y="3152"/>
                  </a:lnTo>
                  <a:lnTo>
                    <a:pt x="1480" y="3131"/>
                  </a:lnTo>
                  <a:lnTo>
                    <a:pt x="1486" y="3111"/>
                  </a:lnTo>
                  <a:lnTo>
                    <a:pt x="1495" y="3092"/>
                  </a:lnTo>
                  <a:lnTo>
                    <a:pt x="1504" y="3073"/>
                  </a:lnTo>
                  <a:lnTo>
                    <a:pt x="1515" y="3055"/>
                  </a:lnTo>
                  <a:lnTo>
                    <a:pt x="1527" y="3039"/>
                  </a:lnTo>
                  <a:lnTo>
                    <a:pt x="1541" y="3024"/>
                  </a:lnTo>
                  <a:lnTo>
                    <a:pt x="1557" y="3010"/>
                  </a:lnTo>
                  <a:lnTo>
                    <a:pt x="1576" y="2998"/>
                  </a:lnTo>
                  <a:lnTo>
                    <a:pt x="1596" y="2988"/>
                  </a:lnTo>
                  <a:lnTo>
                    <a:pt x="1619" y="2978"/>
                  </a:lnTo>
                  <a:lnTo>
                    <a:pt x="1644" y="2971"/>
                  </a:lnTo>
                  <a:lnTo>
                    <a:pt x="1671" y="2965"/>
                  </a:lnTo>
                  <a:lnTo>
                    <a:pt x="1675" y="2956"/>
                  </a:lnTo>
                  <a:lnTo>
                    <a:pt x="1678" y="2946"/>
                  </a:lnTo>
                  <a:lnTo>
                    <a:pt x="1681" y="2935"/>
                  </a:lnTo>
                  <a:lnTo>
                    <a:pt x="1684" y="2925"/>
                  </a:lnTo>
                  <a:lnTo>
                    <a:pt x="1687" y="2904"/>
                  </a:lnTo>
                  <a:lnTo>
                    <a:pt x="1690" y="2883"/>
                  </a:lnTo>
                  <a:lnTo>
                    <a:pt x="1693" y="2862"/>
                  </a:lnTo>
                  <a:lnTo>
                    <a:pt x="1696" y="2840"/>
                  </a:lnTo>
                  <a:lnTo>
                    <a:pt x="1701" y="2820"/>
                  </a:lnTo>
                  <a:lnTo>
                    <a:pt x="1706" y="2799"/>
                  </a:lnTo>
                  <a:lnTo>
                    <a:pt x="1675" y="2793"/>
                  </a:lnTo>
                  <a:lnTo>
                    <a:pt x="1643" y="2786"/>
                  </a:lnTo>
                  <a:lnTo>
                    <a:pt x="1627" y="2782"/>
                  </a:lnTo>
                  <a:lnTo>
                    <a:pt x="1610" y="2778"/>
                  </a:lnTo>
                  <a:lnTo>
                    <a:pt x="1594" y="2773"/>
                  </a:lnTo>
                  <a:lnTo>
                    <a:pt x="1578" y="2767"/>
                  </a:lnTo>
                  <a:lnTo>
                    <a:pt x="1562" y="2760"/>
                  </a:lnTo>
                  <a:lnTo>
                    <a:pt x="1547" y="2753"/>
                  </a:lnTo>
                  <a:lnTo>
                    <a:pt x="1533" y="2744"/>
                  </a:lnTo>
                  <a:lnTo>
                    <a:pt x="1520" y="2735"/>
                  </a:lnTo>
                  <a:lnTo>
                    <a:pt x="1507" y="2724"/>
                  </a:lnTo>
                  <a:lnTo>
                    <a:pt x="1496" y="2711"/>
                  </a:lnTo>
                  <a:lnTo>
                    <a:pt x="1491" y="2705"/>
                  </a:lnTo>
                  <a:lnTo>
                    <a:pt x="1486" y="2697"/>
                  </a:lnTo>
                  <a:lnTo>
                    <a:pt x="1482" y="2689"/>
                  </a:lnTo>
                  <a:lnTo>
                    <a:pt x="1478" y="2681"/>
                  </a:lnTo>
                  <a:lnTo>
                    <a:pt x="1428" y="2685"/>
                  </a:lnTo>
                  <a:lnTo>
                    <a:pt x="1382" y="2690"/>
                  </a:lnTo>
                  <a:lnTo>
                    <a:pt x="1340" y="2695"/>
                  </a:lnTo>
                  <a:lnTo>
                    <a:pt x="1298" y="2696"/>
                  </a:lnTo>
                  <a:lnTo>
                    <a:pt x="1277" y="2696"/>
                  </a:lnTo>
                  <a:lnTo>
                    <a:pt x="1257" y="2695"/>
                  </a:lnTo>
                  <a:lnTo>
                    <a:pt x="1237" y="2693"/>
                  </a:lnTo>
                  <a:lnTo>
                    <a:pt x="1216" y="2689"/>
                  </a:lnTo>
                  <a:lnTo>
                    <a:pt x="1195" y="2685"/>
                  </a:lnTo>
                  <a:lnTo>
                    <a:pt x="1173" y="2680"/>
                  </a:lnTo>
                  <a:lnTo>
                    <a:pt x="1150" y="2673"/>
                  </a:lnTo>
                  <a:lnTo>
                    <a:pt x="1127" y="2665"/>
                  </a:lnTo>
                  <a:lnTo>
                    <a:pt x="1110" y="2654"/>
                  </a:lnTo>
                  <a:lnTo>
                    <a:pt x="1094" y="2642"/>
                  </a:lnTo>
                  <a:lnTo>
                    <a:pt x="1077" y="2630"/>
                  </a:lnTo>
                  <a:lnTo>
                    <a:pt x="1061" y="2617"/>
                  </a:lnTo>
                  <a:lnTo>
                    <a:pt x="1046" y="2604"/>
                  </a:lnTo>
                  <a:lnTo>
                    <a:pt x="1031" y="2590"/>
                  </a:lnTo>
                  <a:lnTo>
                    <a:pt x="1017" y="2575"/>
                  </a:lnTo>
                  <a:lnTo>
                    <a:pt x="1004" y="2558"/>
                  </a:lnTo>
                  <a:lnTo>
                    <a:pt x="991" y="2542"/>
                  </a:lnTo>
                  <a:lnTo>
                    <a:pt x="979" y="2525"/>
                  </a:lnTo>
                  <a:lnTo>
                    <a:pt x="967" y="2508"/>
                  </a:lnTo>
                  <a:lnTo>
                    <a:pt x="957" y="2490"/>
                  </a:lnTo>
                  <a:lnTo>
                    <a:pt x="947" y="2471"/>
                  </a:lnTo>
                  <a:lnTo>
                    <a:pt x="937" y="2451"/>
                  </a:lnTo>
                  <a:lnTo>
                    <a:pt x="929" y="2430"/>
                  </a:lnTo>
                  <a:lnTo>
                    <a:pt x="921" y="2409"/>
                  </a:lnTo>
                  <a:lnTo>
                    <a:pt x="919" y="2390"/>
                  </a:lnTo>
                  <a:lnTo>
                    <a:pt x="917" y="2371"/>
                  </a:lnTo>
                  <a:lnTo>
                    <a:pt x="916" y="2353"/>
                  </a:lnTo>
                  <a:lnTo>
                    <a:pt x="915" y="2334"/>
                  </a:lnTo>
                  <a:lnTo>
                    <a:pt x="916" y="2316"/>
                  </a:lnTo>
                  <a:lnTo>
                    <a:pt x="917" y="2297"/>
                  </a:lnTo>
                  <a:lnTo>
                    <a:pt x="919" y="2279"/>
                  </a:lnTo>
                  <a:lnTo>
                    <a:pt x="922" y="2261"/>
                  </a:lnTo>
                  <a:lnTo>
                    <a:pt x="925" y="2243"/>
                  </a:lnTo>
                  <a:lnTo>
                    <a:pt x="929" y="2225"/>
                  </a:lnTo>
                  <a:lnTo>
                    <a:pt x="935" y="2207"/>
                  </a:lnTo>
                  <a:lnTo>
                    <a:pt x="941" y="2190"/>
                  </a:lnTo>
                  <a:lnTo>
                    <a:pt x="948" y="2172"/>
                  </a:lnTo>
                  <a:lnTo>
                    <a:pt x="955" y="2155"/>
                  </a:lnTo>
                  <a:lnTo>
                    <a:pt x="964" y="2138"/>
                  </a:lnTo>
                  <a:lnTo>
                    <a:pt x="973" y="2121"/>
                  </a:lnTo>
                  <a:lnTo>
                    <a:pt x="950" y="2110"/>
                  </a:lnTo>
                  <a:lnTo>
                    <a:pt x="924" y="2098"/>
                  </a:lnTo>
                  <a:lnTo>
                    <a:pt x="911" y="2092"/>
                  </a:lnTo>
                  <a:lnTo>
                    <a:pt x="898" y="2085"/>
                  </a:lnTo>
                  <a:lnTo>
                    <a:pt x="886" y="2078"/>
                  </a:lnTo>
                  <a:lnTo>
                    <a:pt x="874" y="2071"/>
                  </a:lnTo>
                  <a:lnTo>
                    <a:pt x="862" y="2062"/>
                  </a:lnTo>
                  <a:lnTo>
                    <a:pt x="851" y="2052"/>
                  </a:lnTo>
                  <a:lnTo>
                    <a:pt x="841" y="2042"/>
                  </a:lnTo>
                  <a:lnTo>
                    <a:pt x="832" y="2032"/>
                  </a:lnTo>
                  <a:lnTo>
                    <a:pt x="825" y="2020"/>
                  </a:lnTo>
                  <a:lnTo>
                    <a:pt x="819" y="2007"/>
                  </a:lnTo>
                  <a:lnTo>
                    <a:pt x="816" y="2000"/>
                  </a:lnTo>
                  <a:lnTo>
                    <a:pt x="814" y="1993"/>
                  </a:lnTo>
                  <a:lnTo>
                    <a:pt x="812" y="1986"/>
                  </a:lnTo>
                  <a:lnTo>
                    <a:pt x="811" y="1978"/>
                  </a:lnTo>
                  <a:lnTo>
                    <a:pt x="808" y="1965"/>
                  </a:lnTo>
                  <a:lnTo>
                    <a:pt x="806" y="1952"/>
                  </a:lnTo>
                  <a:lnTo>
                    <a:pt x="805" y="1938"/>
                  </a:lnTo>
                  <a:lnTo>
                    <a:pt x="804" y="1923"/>
                  </a:lnTo>
                  <a:lnTo>
                    <a:pt x="805" y="1909"/>
                  </a:lnTo>
                  <a:lnTo>
                    <a:pt x="807" y="1895"/>
                  </a:lnTo>
                  <a:lnTo>
                    <a:pt x="808" y="1889"/>
                  </a:lnTo>
                  <a:lnTo>
                    <a:pt x="810" y="1883"/>
                  </a:lnTo>
                  <a:lnTo>
                    <a:pt x="812" y="1877"/>
                  </a:lnTo>
                  <a:lnTo>
                    <a:pt x="816" y="1872"/>
                  </a:lnTo>
                  <a:lnTo>
                    <a:pt x="776" y="1839"/>
                  </a:lnTo>
                  <a:lnTo>
                    <a:pt x="733" y="1805"/>
                  </a:lnTo>
                  <a:lnTo>
                    <a:pt x="691" y="1771"/>
                  </a:lnTo>
                  <a:lnTo>
                    <a:pt x="648" y="1736"/>
                  </a:lnTo>
                  <a:lnTo>
                    <a:pt x="628" y="1717"/>
                  </a:lnTo>
                  <a:lnTo>
                    <a:pt x="609" y="1699"/>
                  </a:lnTo>
                  <a:lnTo>
                    <a:pt x="591" y="1678"/>
                  </a:lnTo>
                  <a:lnTo>
                    <a:pt x="575" y="1657"/>
                  </a:lnTo>
                  <a:lnTo>
                    <a:pt x="567" y="1647"/>
                  </a:lnTo>
                  <a:lnTo>
                    <a:pt x="560" y="1636"/>
                  </a:lnTo>
                  <a:lnTo>
                    <a:pt x="553" y="1625"/>
                  </a:lnTo>
                  <a:lnTo>
                    <a:pt x="546" y="1614"/>
                  </a:lnTo>
                  <a:lnTo>
                    <a:pt x="541" y="1602"/>
                  </a:lnTo>
                  <a:lnTo>
                    <a:pt x="536" y="1590"/>
                  </a:lnTo>
                  <a:lnTo>
                    <a:pt x="531" y="1578"/>
                  </a:lnTo>
                  <a:lnTo>
                    <a:pt x="527" y="1565"/>
                  </a:lnTo>
                  <a:lnTo>
                    <a:pt x="511" y="1493"/>
                  </a:lnTo>
                  <a:lnTo>
                    <a:pt x="496" y="1418"/>
                  </a:lnTo>
                  <a:lnTo>
                    <a:pt x="490" y="1381"/>
                  </a:lnTo>
                  <a:lnTo>
                    <a:pt x="483" y="1343"/>
                  </a:lnTo>
                  <a:lnTo>
                    <a:pt x="478" y="1304"/>
                  </a:lnTo>
                  <a:lnTo>
                    <a:pt x="472" y="1266"/>
                  </a:lnTo>
                  <a:lnTo>
                    <a:pt x="468" y="1228"/>
                  </a:lnTo>
                  <a:lnTo>
                    <a:pt x="464" y="1190"/>
                  </a:lnTo>
                  <a:lnTo>
                    <a:pt x="460" y="1150"/>
                  </a:lnTo>
                  <a:lnTo>
                    <a:pt x="458" y="1112"/>
                  </a:lnTo>
                  <a:lnTo>
                    <a:pt x="456" y="1073"/>
                  </a:lnTo>
                  <a:lnTo>
                    <a:pt x="456" y="1034"/>
                  </a:lnTo>
                  <a:lnTo>
                    <a:pt x="456" y="996"/>
                  </a:lnTo>
                  <a:lnTo>
                    <a:pt x="457" y="958"/>
                  </a:lnTo>
                  <a:lnTo>
                    <a:pt x="459" y="919"/>
                  </a:lnTo>
                  <a:lnTo>
                    <a:pt x="463" y="881"/>
                  </a:lnTo>
                  <a:lnTo>
                    <a:pt x="467" y="844"/>
                  </a:lnTo>
                  <a:lnTo>
                    <a:pt x="473" y="807"/>
                  </a:lnTo>
                  <a:lnTo>
                    <a:pt x="480" y="769"/>
                  </a:lnTo>
                  <a:lnTo>
                    <a:pt x="489" y="733"/>
                  </a:lnTo>
                  <a:lnTo>
                    <a:pt x="499" y="697"/>
                  </a:lnTo>
                  <a:lnTo>
                    <a:pt x="510" y="661"/>
                  </a:lnTo>
                  <a:lnTo>
                    <a:pt x="523" y="626"/>
                  </a:lnTo>
                  <a:lnTo>
                    <a:pt x="537" y="592"/>
                  </a:lnTo>
                  <a:lnTo>
                    <a:pt x="553" y="558"/>
                  </a:lnTo>
                  <a:lnTo>
                    <a:pt x="572" y="524"/>
                  </a:lnTo>
                  <a:lnTo>
                    <a:pt x="592" y="492"/>
                  </a:lnTo>
                  <a:lnTo>
                    <a:pt x="613" y="461"/>
                  </a:lnTo>
                  <a:lnTo>
                    <a:pt x="636" y="430"/>
                  </a:lnTo>
                  <a:lnTo>
                    <a:pt x="661" y="400"/>
                  </a:lnTo>
                  <a:lnTo>
                    <a:pt x="695" y="374"/>
                  </a:lnTo>
                  <a:lnTo>
                    <a:pt x="729" y="350"/>
                  </a:lnTo>
                  <a:lnTo>
                    <a:pt x="763" y="327"/>
                  </a:lnTo>
                  <a:lnTo>
                    <a:pt x="798" y="304"/>
                  </a:lnTo>
                  <a:lnTo>
                    <a:pt x="834" y="282"/>
                  </a:lnTo>
                  <a:lnTo>
                    <a:pt x="870" y="261"/>
                  </a:lnTo>
                  <a:lnTo>
                    <a:pt x="906" y="242"/>
                  </a:lnTo>
                  <a:lnTo>
                    <a:pt x="943" y="223"/>
                  </a:lnTo>
                  <a:lnTo>
                    <a:pt x="981" y="205"/>
                  </a:lnTo>
                  <a:lnTo>
                    <a:pt x="1018" y="189"/>
                  </a:lnTo>
                  <a:lnTo>
                    <a:pt x="1056" y="173"/>
                  </a:lnTo>
                  <a:lnTo>
                    <a:pt x="1095" y="157"/>
                  </a:lnTo>
                  <a:lnTo>
                    <a:pt x="1134" y="143"/>
                  </a:lnTo>
                  <a:lnTo>
                    <a:pt x="1173" y="130"/>
                  </a:lnTo>
                  <a:lnTo>
                    <a:pt x="1214" y="118"/>
                  </a:lnTo>
                  <a:lnTo>
                    <a:pt x="1254" y="107"/>
                  </a:lnTo>
                  <a:lnTo>
                    <a:pt x="1294" y="96"/>
                  </a:lnTo>
                  <a:lnTo>
                    <a:pt x="1335" y="87"/>
                  </a:lnTo>
                  <a:lnTo>
                    <a:pt x="1376" y="78"/>
                  </a:lnTo>
                  <a:lnTo>
                    <a:pt x="1417" y="70"/>
                  </a:lnTo>
                  <a:lnTo>
                    <a:pt x="1459" y="63"/>
                  </a:lnTo>
                  <a:lnTo>
                    <a:pt x="1500" y="57"/>
                  </a:lnTo>
                  <a:lnTo>
                    <a:pt x="1542" y="52"/>
                  </a:lnTo>
                  <a:lnTo>
                    <a:pt x="1585" y="47"/>
                  </a:lnTo>
                  <a:lnTo>
                    <a:pt x="1627" y="42"/>
                  </a:lnTo>
                  <a:lnTo>
                    <a:pt x="1669" y="39"/>
                  </a:lnTo>
                  <a:lnTo>
                    <a:pt x="1713" y="37"/>
                  </a:lnTo>
                  <a:lnTo>
                    <a:pt x="1755" y="36"/>
                  </a:lnTo>
                  <a:lnTo>
                    <a:pt x="1798" y="35"/>
                  </a:lnTo>
                  <a:lnTo>
                    <a:pt x="1841" y="35"/>
                  </a:lnTo>
                  <a:lnTo>
                    <a:pt x="1884" y="36"/>
                  </a:lnTo>
                  <a:lnTo>
                    <a:pt x="1927" y="38"/>
                  </a:lnTo>
                  <a:lnTo>
                    <a:pt x="2002" y="31"/>
                  </a:lnTo>
                  <a:lnTo>
                    <a:pt x="2075" y="24"/>
                  </a:lnTo>
                  <a:lnTo>
                    <a:pt x="2147" y="17"/>
                  </a:lnTo>
                  <a:lnTo>
                    <a:pt x="2219" y="11"/>
                  </a:lnTo>
                  <a:lnTo>
                    <a:pt x="2289" y="6"/>
                  </a:lnTo>
                  <a:lnTo>
                    <a:pt x="2359" y="2"/>
                  </a:lnTo>
                  <a:lnTo>
                    <a:pt x="2393" y="1"/>
                  </a:lnTo>
                  <a:lnTo>
                    <a:pt x="2427" y="1"/>
                  </a:lnTo>
                  <a:lnTo>
                    <a:pt x="2462" y="0"/>
                  </a:lnTo>
                  <a:lnTo>
                    <a:pt x="2496" y="1"/>
                  </a:lnTo>
                  <a:lnTo>
                    <a:pt x="2529" y="2"/>
                  </a:lnTo>
                  <a:lnTo>
                    <a:pt x="2563" y="3"/>
                  </a:lnTo>
                  <a:lnTo>
                    <a:pt x="2597" y="6"/>
                  </a:lnTo>
                  <a:lnTo>
                    <a:pt x="2630" y="9"/>
                  </a:lnTo>
                  <a:lnTo>
                    <a:pt x="2664" y="13"/>
                  </a:lnTo>
                  <a:lnTo>
                    <a:pt x="2697" y="18"/>
                  </a:lnTo>
                  <a:lnTo>
                    <a:pt x="2731" y="24"/>
                  </a:lnTo>
                  <a:lnTo>
                    <a:pt x="2764" y="31"/>
                  </a:lnTo>
                  <a:lnTo>
                    <a:pt x="2797" y="39"/>
                  </a:lnTo>
                  <a:lnTo>
                    <a:pt x="2831" y="49"/>
                  </a:lnTo>
                  <a:lnTo>
                    <a:pt x="2865" y="59"/>
                  </a:lnTo>
                  <a:lnTo>
                    <a:pt x="2898" y="70"/>
                  </a:lnTo>
                  <a:lnTo>
                    <a:pt x="2931" y="83"/>
                  </a:lnTo>
                  <a:lnTo>
                    <a:pt x="2964" y="96"/>
                  </a:lnTo>
                  <a:lnTo>
                    <a:pt x="2999" y="111"/>
                  </a:lnTo>
                  <a:lnTo>
                    <a:pt x="3032" y="128"/>
                  </a:lnTo>
                  <a:lnTo>
                    <a:pt x="3053" y="136"/>
                  </a:lnTo>
                  <a:lnTo>
                    <a:pt x="3073" y="145"/>
                  </a:lnTo>
                  <a:lnTo>
                    <a:pt x="3093" y="154"/>
                  </a:lnTo>
                  <a:lnTo>
                    <a:pt x="3112" y="165"/>
                  </a:lnTo>
                  <a:lnTo>
                    <a:pt x="3130" y="178"/>
                  </a:lnTo>
                  <a:lnTo>
                    <a:pt x="3148" y="190"/>
                  </a:lnTo>
                  <a:lnTo>
                    <a:pt x="3165" y="203"/>
                  </a:lnTo>
                  <a:lnTo>
                    <a:pt x="3182" y="216"/>
                  </a:lnTo>
                  <a:lnTo>
                    <a:pt x="3215" y="244"/>
                  </a:lnTo>
                  <a:lnTo>
                    <a:pt x="3248" y="273"/>
                  </a:lnTo>
                  <a:lnTo>
                    <a:pt x="3279" y="304"/>
                  </a:lnTo>
                  <a:lnTo>
                    <a:pt x="330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1" name="Freeform 115"/>
            <p:cNvSpPr>
              <a:spLocks/>
            </p:cNvSpPr>
            <p:nvPr/>
          </p:nvSpPr>
          <p:spPr bwMode="auto">
            <a:xfrm>
              <a:off x="1043" y="1209"/>
              <a:ext cx="391" cy="423"/>
            </a:xfrm>
            <a:custGeom>
              <a:avLst/>
              <a:gdLst>
                <a:gd name="T0" fmla="*/ 2169 w 2663"/>
                <a:gd name="T1" fmla="*/ 29 h 2560"/>
                <a:gd name="T2" fmla="*/ 2274 w 2663"/>
                <a:gd name="T3" fmla="*/ 61 h 2560"/>
                <a:gd name="T4" fmla="*/ 2440 w 2663"/>
                <a:gd name="T5" fmla="*/ 155 h 2560"/>
                <a:gd name="T6" fmla="*/ 2570 w 2663"/>
                <a:gd name="T7" fmla="*/ 262 h 2560"/>
                <a:gd name="T8" fmla="*/ 2656 w 2663"/>
                <a:gd name="T9" fmla="*/ 367 h 2560"/>
                <a:gd name="T10" fmla="*/ 2635 w 2663"/>
                <a:gd name="T11" fmla="*/ 446 h 2560"/>
                <a:gd name="T12" fmla="*/ 2603 w 2663"/>
                <a:gd name="T13" fmla="*/ 444 h 2560"/>
                <a:gd name="T14" fmla="*/ 2596 w 2663"/>
                <a:gd name="T15" fmla="*/ 467 h 2560"/>
                <a:gd name="T16" fmla="*/ 2568 w 2663"/>
                <a:gd name="T17" fmla="*/ 466 h 2560"/>
                <a:gd name="T18" fmla="*/ 2522 w 2663"/>
                <a:gd name="T19" fmla="*/ 450 h 2560"/>
                <a:gd name="T20" fmla="*/ 2343 w 2663"/>
                <a:gd name="T21" fmla="*/ 391 h 2560"/>
                <a:gd name="T22" fmla="*/ 2241 w 2663"/>
                <a:gd name="T23" fmla="*/ 348 h 2560"/>
                <a:gd name="T24" fmla="*/ 2215 w 2663"/>
                <a:gd name="T25" fmla="*/ 373 h 2560"/>
                <a:gd name="T26" fmla="*/ 2161 w 2663"/>
                <a:gd name="T27" fmla="*/ 344 h 2560"/>
                <a:gd name="T28" fmla="*/ 2137 w 2663"/>
                <a:gd name="T29" fmla="*/ 369 h 2560"/>
                <a:gd name="T30" fmla="*/ 1937 w 2663"/>
                <a:gd name="T31" fmla="*/ 322 h 2560"/>
                <a:gd name="T32" fmla="*/ 1932 w 2663"/>
                <a:gd name="T33" fmla="*/ 298 h 2560"/>
                <a:gd name="T34" fmla="*/ 1875 w 2663"/>
                <a:gd name="T35" fmla="*/ 295 h 2560"/>
                <a:gd name="T36" fmla="*/ 1798 w 2663"/>
                <a:gd name="T37" fmla="*/ 306 h 2560"/>
                <a:gd name="T38" fmla="*/ 1521 w 2663"/>
                <a:gd name="T39" fmla="*/ 330 h 2560"/>
                <a:gd name="T40" fmla="*/ 1344 w 2663"/>
                <a:gd name="T41" fmla="*/ 411 h 2560"/>
                <a:gd name="T42" fmla="*/ 1140 w 2663"/>
                <a:gd name="T43" fmla="*/ 568 h 2560"/>
                <a:gd name="T44" fmla="*/ 1057 w 2663"/>
                <a:gd name="T45" fmla="*/ 687 h 2560"/>
                <a:gd name="T46" fmla="*/ 1018 w 2663"/>
                <a:gd name="T47" fmla="*/ 824 h 2560"/>
                <a:gd name="T48" fmla="*/ 1019 w 2663"/>
                <a:gd name="T49" fmla="*/ 1017 h 2560"/>
                <a:gd name="T50" fmla="*/ 1102 w 2663"/>
                <a:gd name="T51" fmla="*/ 1244 h 2560"/>
                <a:gd name="T52" fmla="*/ 1266 w 2663"/>
                <a:gd name="T53" fmla="*/ 1402 h 2560"/>
                <a:gd name="T54" fmla="*/ 1377 w 2663"/>
                <a:gd name="T55" fmla="*/ 1519 h 2560"/>
                <a:gd name="T56" fmla="*/ 1426 w 2663"/>
                <a:gd name="T57" fmla="*/ 1659 h 2560"/>
                <a:gd name="T58" fmla="*/ 1408 w 2663"/>
                <a:gd name="T59" fmla="*/ 1898 h 2560"/>
                <a:gd name="T60" fmla="*/ 1251 w 2663"/>
                <a:gd name="T61" fmla="*/ 1909 h 2560"/>
                <a:gd name="T62" fmla="*/ 1164 w 2663"/>
                <a:gd name="T63" fmla="*/ 1905 h 2560"/>
                <a:gd name="T64" fmla="*/ 1105 w 2663"/>
                <a:gd name="T65" fmla="*/ 1915 h 2560"/>
                <a:gd name="T66" fmla="*/ 988 w 2663"/>
                <a:gd name="T67" fmla="*/ 1963 h 2560"/>
                <a:gd name="T68" fmla="*/ 922 w 2663"/>
                <a:gd name="T69" fmla="*/ 2076 h 2560"/>
                <a:gd name="T70" fmla="*/ 848 w 2663"/>
                <a:gd name="T71" fmla="*/ 2405 h 2560"/>
                <a:gd name="T72" fmla="*/ 892 w 2663"/>
                <a:gd name="T73" fmla="*/ 2519 h 2560"/>
                <a:gd name="T74" fmla="*/ 854 w 2663"/>
                <a:gd name="T75" fmla="*/ 2556 h 2560"/>
                <a:gd name="T76" fmla="*/ 718 w 2663"/>
                <a:gd name="T77" fmla="*/ 2543 h 2560"/>
                <a:gd name="T78" fmla="*/ 579 w 2663"/>
                <a:gd name="T79" fmla="*/ 2470 h 2560"/>
                <a:gd name="T80" fmla="*/ 495 w 2663"/>
                <a:gd name="T81" fmla="*/ 2349 h 2560"/>
                <a:gd name="T82" fmla="*/ 474 w 2663"/>
                <a:gd name="T83" fmla="*/ 2225 h 2560"/>
                <a:gd name="T84" fmla="*/ 524 w 2663"/>
                <a:gd name="T85" fmla="*/ 2068 h 2560"/>
                <a:gd name="T86" fmla="*/ 520 w 2663"/>
                <a:gd name="T87" fmla="*/ 1999 h 2560"/>
                <a:gd name="T88" fmla="*/ 450 w 2663"/>
                <a:gd name="T89" fmla="*/ 1956 h 2560"/>
                <a:gd name="T90" fmla="*/ 368 w 2663"/>
                <a:gd name="T91" fmla="*/ 1895 h 2560"/>
                <a:gd name="T92" fmla="*/ 351 w 2663"/>
                <a:gd name="T93" fmla="*/ 1809 h 2560"/>
                <a:gd name="T94" fmla="*/ 317 w 2663"/>
                <a:gd name="T95" fmla="*/ 1759 h 2560"/>
                <a:gd name="T96" fmla="*/ 172 w 2663"/>
                <a:gd name="T97" fmla="*/ 1684 h 2560"/>
                <a:gd name="T98" fmla="*/ 71 w 2663"/>
                <a:gd name="T99" fmla="*/ 1531 h 2560"/>
                <a:gd name="T100" fmla="*/ 17 w 2663"/>
                <a:gd name="T101" fmla="*/ 1314 h 2560"/>
                <a:gd name="T102" fmla="*/ 0 w 2663"/>
                <a:gd name="T103" fmla="*/ 1035 h 2560"/>
                <a:gd name="T104" fmla="*/ 47 w 2663"/>
                <a:gd name="T105" fmla="*/ 622 h 2560"/>
                <a:gd name="T106" fmla="*/ 190 w 2663"/>
                <a:gd name="T107" fmla="*/ 405 h 2560"/>
                <a:gd name="T108" fmla="*/ 418 w 2663"/>
                <a:gd name="T109" fmla="*/ 267 h 2560"/>
                <a:gd name="T110" fmla="*/ 793 w 2663"/>
                <a:gd name="T111" fmla="*/ 113 h 2560"/>
                <a:gd name="T112" fmla="*/ 896 w 2663"/>
                <a:gd name="T113" fmla="*/ 83 h 2560"/>
                <a:gd name="T114" fmla="*/ 860 w 2663"/>
                <a:gd name="T115" fmla="*/ 107 h 2560"/>
                <a:gd name="T116" fmla="*/ 920 w 2663"/>
                <a:gd name="T117" fmla="*/ 104 h 2560"/>
                <a:gd name="T118" fmla="*/ 1027 w 2663"/>
                <a:gd name="T119" fmla="*/ 81 h 2560"/>
                <a:gd name="T120" fmla="*/ 1407 w 2663"/>
                <a:gd name="T121" fmla="*/ 26 h 2560"/>
                <a:gd name="T122" fmla="*/ 1900 w 2663"/>
                <a:gd name="T123" fmla="*/ 11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3" h="2560">
                  <a:moveTo>
                    <a:pt x="2025" y="11"/>
                  </a:moveTo>
                  <a:lnTo>
                    <a:pt x="2036" y="14"/>
                  </a:lnTo>
                  <a:lnTo>
                    <a:pt x="2049" y="17"/>
                  </a:lnTo>
                  <a:lnTo>
                    <a:pt x="2063" y="19"/>
                  </a:lnTo>
                  <a:lnTo>
                    <a:pt x="2079" y="20"/>
                  </a:lnTo>
                  <a:lnTo>
                    <a:pt x="2113" y="23"/>
                  </a:lnTo>
                  <a:lnTo>
                    <a:pt x="2151" y="26"/>
                  </a:lnTo>
                  <a:lnTo>
                    <a:pt x="2169" y="29"/>
                  </a:lnTo>
                  <a:lnTo>
                    <a:pt x="2187" y="31"/>
                  </a:lnTo>
                  <a:lnTo>
                    <a:pt x="2205" y="35"/>
                  </a:lnTo>
                  <a:lnTo>
                    <a:pt x="2222" y="39"/>
                  </a:lnTo>
                  <a:lnTo>
                    <a:pt x="2239" y="44"/>
                  </a:lnTo>
                  <a:lnTo>
                    <a:pt x="2254" y="50"/>
                  </a:lnTo>
                  <a:lnTo>
                    <a:pt x="2261" y="53"/>
                  </a:lnTo>
                  <a:lnTo>
                    <a:pt x="2267" y="57"/>
                  </a:lnTo>
                  <a:lnTo>
                    <a:pt x="2274" y="61"/>
                  </a:lnTo>
                  <a:lnTo>
                    <a:pt x="2280" y="66"/>
                  </a:lnTo>
                  <a:lnTo>
                    <a:pt x="2295" y="71"/>
                  </a:lnTo>
                  <a:lnTo>
                    <a:pt x="2310" y="77"/>
                  </a:lnTo>
                  <a:lnTo>
                    <a:pt x="2325" y="84"/>
                  </a:lnTo>
                  <a:lnTo>
                    <a:pt x="2341" y="92"/>
                  </a:lnTo>
                  <a:lnTo>
                    <a:pt x="2374" y="111"/>
                  </a:lnTo>
                  <a:lnTo>
                    <a:pt x="2408" y="133"/>
                  </a:lnTo>
                  <a:lnTo>
                    <a:pt x="2440" y="155"/>
                  </a:lnTo>
                  <a:lnTo>
                    <a:pt x="2470" y="175"/>
                  </a:lnTo>
                  <a:lnTo>
                    <a:pt x="2497" y="193"/>
                  </a:lnTo>
                  <a:lnTo>
                    <a:pt x="2519" y="207"/>
                  </a:lnTo>
                  <a:lnTo>
                    <a:pt x="2526" y="216"/>
                  </a:lnTo>
                  <a:lnTo>
                    <a:pt x="2534" y="225"/>
                  </a:lnTo>
                  <a:lnTo>
                    <a:pt x="2542" y="235"/>
                  </a:lnTo>
                  <a:lnTo>
                    <a:pt x="2551" y="244"/>
                  </a:lnTo>
                  <a:lnTo>
                    <a:pt x="2570" y="262"/>
                  </a:lnTo>
                  <a:lnTo>
                    <a:pt x="2590" y="281"/>
                  </a:lnTo>
                  <a:lnTo>
                    <a:pt x="2600" y="291"/>
                  </a:lnTo>
                  <a:lnTo>
                    <a:pt x="2610" y="302"/>
                  </a:lnTo>
                  <a:lnTo>
                    <a:pt x="2620" y="313"/>
                  </a:lnTo>
                  <a:lnTo>
                    <a:pt x="2629" y="325"/>
                  </a:lnTo>
                  <a:lnTo>
                    <a:pt x="2638" y="338"/>
                  </a:lnTo>
                  <a:lnTo>
                    <a:pt x="2647" y="352"/>
                  </a:lnTo>
                  <a:lnTo>
                    <a:pt x="2656" y="367"/>
                  </a:lnTo>
                  <a:lnTo>
                    <a:pt x="2663" y="385"/>
                  </a:lnTo>
                  <a:lnTo>
                    <a:pt x="2660" y="402"/>
                  </a:lnTo>
                  <a:lnTo>
                    <a:pt x="2654" y="420"/>
                  </a:lnTo>
                  <a:lnTo>
                    <a:pt x="2650" y="429"/>
                  </a:lnTo>
                  <a:lnTo>
                    <a:pt x="2645" y="436"/>
                  </a:lnTo>
                  <a:lnTo>
                    <a:pt x="2642" y="440"/>
                  </a:lnTo>
                  <a:lnTo>
                    <a:pt x="2639" y="443"/>
                  </a:lnTo>
                  <a:lnTo>
                    <a:pt x="2635" y="446"/>
                  </a:lnTo>
                  <a:lnTo>
                    <a:pt x="2630" y="449"/>
                  </a:lnTo>
                  <a:lnTo>
                    <a:pt x="2630" y="445"/>
                  </a:lnTo>
                  <a:lnTo>
                    <a:pt x="2629" y="442"/>
                  </a:lnTo>
                  <a:lnTo>
                    <a:pt x="2628" y="440"/>
                  </a:lnTo>
                  <a:lnTo>
                    <a:pt x="2625" y="439"/>
                  </a:lnTo>
                  <a:lnTo>
                    <a:pt x="2619" y="439"/>
                  </a:lnTo>
                  <a:lnTo>
                    <a:pt x="2611" y="441"/>
                  </a:lnTo>
                  <a:lnTo>
                    <a:pt x="2603" y="444"/>
                  </a:lnTo>
                  <a:lnTo>
                    <a:pt x="2594" y="446"/>
                  </a:lnTo>
                  <a:lnTo>
                    <a:pt x="2590" y="447"/>
                  </a:lnTo>
                  <a:lnTo>
                    <a:pt x="2586" y="447"/>
                  </a:lnTo>
                  <a:lnTo>
                    <a:pt x="2583" y="446"/>
                  </a:lnTo>
                  <a:lnTo>
                    <a:pt x="2580" y="444"/>
                  </a:lnTo>
                  <a:lnTo>
                    <a:pt x="2575" y="449"/>
                  </a:lnTo>
                  <a:lnTo>
                    <a:pt x="2587" y="458"/>
                  </a:lnTo>
                  <a:lnTo>
                    <a:pt x="2596" y="467"/>
                  </a:lnTo>
                  <a:lnTo>
                    <a:pt x="2597" y="465"/>
                  </a:lnTo>
                  <a:lnTo>
                    <a:pt x="2598" y="464"/>
                  </a:lnTo>
                  <a:lnTo>
                    <a:pt x="2597" y="463"/>
                  </a:lnTo>
                  <a:lnTo>
                    <a:pt x="2595" y="462"/>
                  </a:lnTo>
                  <a:lnTo>
                    <a:pt x="2589" y="462"/>
                  </a:lnTo>
                  <a:lnTo>
                    <a:pt x="2582" y="463"/>
                  </a:lnTo>
                  <a:lnTo>
                    <a:pt x="2574" y="464"/>
                  </a:lnTo>
                  <a:lnTo>
                    <a:pt x="2568" y="466"/>
                  </a:lnTo>
                  <a:lnTo>
                    <a:pt x="2565" y="468"/>
                  </a:lnTo>
                  <a:lnTo>
                    <a:pt x="2564" y="469"/>
                  </a:lnTo>
                  <a:lnTo>
                    <a:pt x="2563" y="470"/>
                  </a:lnTo>
                  <a:lnTo>
                    <a:pt x="2564" y="472"/>
                  </a:lnTo>
                  <a:lnTo>
                    <a:pt x="2554" y="466"/>
                  </a:lnTo>
                  <a:lnTo>
                    <a:pt x="2544" y="460"/>
                  </a:lnTo>
                  <a:lnTo>
                    <a:pt x="2533" y="455"/>
                  </a:lnTo>
                  <a:lnTo>
                    <a:pt x="2522" y="450"/>
                  </a:lnTo>
                  <a:lnTo>
                    <a:pt x="2500" y="442"/>
                  </a:lnTo>
                  <a:lnTo>
                    <a:pt x="2478" y="436"/>
                  </a:lnTo>
                  <a:lnTo>
                    <a:pt x="2456" y="430"/>
                  </a:lnTo>
                  <a:lnTo>
                    <a:pt x="2433" y="425"/>
                  </a:lnTo>
                  <a:lnTo>
                    <a:pt x="2410" y="421"/>
                  </a:lnTo>
                  <a:lnTo>
                    <a:pt x="2386" y="417"/>
                  </a:lnTo>
                  <a:lnTo>
                    <a:pt x="2365" y="405"/>
                  </a:lnTo>
                  <a:lnTo>
                    <a:pt x="2343" y="391"/>
                  </a:lnTo>
                  <a:lnTo>
                    <a:pt x="2321" y="377"/>
                  </a:lnTo>
                  <a:lnTo>
                    <a:pt x="2299" y="363"/>
                  </a:lnTo>
                  <a:lnTo>
                    <a:pt x="2287" y="357"/>
                  </a:lnTo>
                  <a:lnTo>
                    <a:pt x="2276" y="353"/>
                  </a:lnTo>
                  <a:lnTo>
                    <a:pt x="2264" y="349"/>
                  </a:lnTo>
                  <a:lnTo>
                    <a:pt x="2252" y="348"/>
                  </a:lnTo>
                  <a:lnTo>
                    <a:pt x="2247" y="347"/>
                  </a:lnTo>
                  <a:lnTo>
                    <a:pt x="2241" y="348"/>
                  </a:lnTo>
                  <a:lnTo>
                    <a:pt x="2236" y="348"/>
                  </a:lnTo>
                  <a:lnTo>
                    <a:pt x="2230" y="350"/>
                  </a:lnTo>
                  <a:lnTo>
                    <a:pt x="2225" y="352"/>
                  </a:lnTo>
                  <a:lnTo>
                    <a:pt x="2219" y="354"/>
                  </a:lnTo>
                  <a:lnTo>
                    <a:pt x="2214" y="357"/>
                  </a:lnTo>
                  <a:lnTo>
                    <a:pt x="2209" y="361"/>
                  </a:lnTo>
                  <a:lnTo>
                    <a:pt x="2220" y="373"/>
                  </a:lnTo>
                  <a:lnTo>
                    <a:pt x="2215" y="373"/>
                  </a:lnTo>
                  <a:lnTo>
                    <a:pt x="2210" y="371"/>
                  </a:lnTo>
                  <a:lnTo>
                    <a:pt x="2204" y="369"/>
                  </a:lnTo>
                  <a:lnTo>
                    <a:pt x="2199" y="365"/>
                  </a:lnTo>
                  <a:lnTo>
                    <a:pt x="2189" y="358"/>
                  </a:lnTo>
                  <a:lnTo>
                    <a:pt x="2178" y="351"/>
                  </a:lnTo>
                  <a:lnTo>
                    <a:pt x="2172" y="348"/>
                  </a:lnTo>
                  <a:lnTo>
                    <a:pt x="2167" y="346"/>
                  </a:lnTo>
                  <a:lnTo>
                    <a:pt x="2161" y="344"/>
                  </a:lnTo>
                  <a:lnTo>
                    <a:pt x="2155" y="342"/>
                  </a:lnTo>
                  <a:lnTo>
                    <a:pt x="2149" y="342"/>
                  </a:lnTo>
                  <a:lnTo>
                    <a:pt x="2142" y="343"/>
                  </a:lnTo>
                  <a:lnTo>
                    <a:pt x="2136" y="346"/>
                  </a:lnTo>
                  <a:lnTo>
                    <a:pt x="2130" y="349"/>
                  </a:lnTo>
                  <a:lnTo>
                    <a:pt x="2131" y="357"/>
                  </a:lnTo>
                  <a:lnTo>
                    <a:pt x="2133" y="363"/>
                  </a:lnTo>
                  <a:lnTo>
                    <a:pt x="2137" y="369"/>
                  </a:lnTo>
                  <a:lnTo>
                    <a:pt x="2142" y="373"/>
                  </a:lnTo>
                  <a:lnTo>
                    <a:pt x="2147" y="376"/>
                  </a:lnTo>
                  <a:lnTo>
                    <a:pt x="2154" y="377"/>
                  </a:lnTo>
                  <a:lnTo>
                    <a:pt x="2160" y="378"/>
                  </a:lnTo>
                  <a:lnTo>
                    <a:pt x="2165" y="378"/>
                  </a:lnTo>
                  <a:lnTo>
                    <a:pt x="2170" y="373"/>
                  </a:lnTo>
                  <a:lnTo>
                    <a:pt x="2170" y="378"/>
                  </a:lnTo>
                  <a:lnTo>
                    <a:pt x="1937" y="322"/>
                  </a:lnTo>
                  <a:lnTo>
                    <a:pt x="1969" y="322"/>
                  </a:lnTo>
                  <a:lnTo>
                    <a:pt x="1967" y="318"/>
                  </a:lnTo>
                  <a:lnTo>
                    <a:pt x="1964" y="315"/>
                  </a:lnTo>
                  <a:lnTo>
                    <a:pt x="1961" y="312"/>
                  </a:lnTo>
                  <a:lnTo>
                    <a:pt x="1958" y="309"/>
                  </a:lnTo>
                  <a:lnTo>
                    <a:pt x="1951" y="304"/>
                  </a:lnTo>
                  <a:lnTo>
                    <a:pt x="1942" y="301"/>
                  </a:lnTo>
                  <a:lnTo>
                    <a:pt x="1932" y="298"/>
                  </a:lnTo>
                  <a:lnTo>
                    <a:pt x="1921" y="296"/>
                  </a:lnTo>
                  <a:lnTo>
                    <a:pt x="1910" y="295"/>
                  </a:lnTo>
                  <a:lnTo>
                    <a:pt x="1898" y="294"/>
                  </a:lnTo>
                  <a:lnTo>
                    <a:pt x="1881" y="306"/>
                  </a:lnTo>
                  <a:lnTo>
                    <a:pt x="1880" y="301"/>
                  </a:lnTo>
                  <a:lnTo>
                    <a:pt x="1879" y="298"/>
                  </a:lnTo>
                  <a:lnTo>
                    <a:pt x="1877" y="296"/>
                  </a:lnTo>
                  <a:lnTo>
                    <a:pt x="1875" y="295"/>
                  </a:lnTo>
                  <a:lnTo>
                    <a:pt x="1870" y="295"/>
                  </a:lnTo>
                  <a:lnTo>
                    <a:pt x="1864" y="297"/>
                  </a:lnTo>
                  <a:lnTo>
                    <a:pt x="1859" y="299"/>
                  </a:lnTo>
                  <a:lnTo>
                    <a:pt x="1856" y="301"/>
                  </a:lnTo>
                  <a:lnTo>
                    <a:pt x="1855" y="302"/>
                  </a:lnTo>
                  <a:lnTo>
                    <a:pt x="1858" y="299"/>
                  </a:lnTo>
                  <a:lnTo>
                    <a:pt x="1828" y="303"/>
                  </a:lnTo>
                  <a:lnTo>
                    <a:pt x="1798" y="306"/>
                  </a:lnTo>
                  <a:lnTo>
                    <a:pt x="1768" y="308"/>
                  </a:lnTo>
                  <a:lnTo>
                    <a:pt x="1740" y="310"/>
                  </a:lnTo>
                  <a:lnTo>
                    <a:pt x="1685" y="312"/>
                  </a:lnTo>
                  <a:lnTo>
                    <a:pt x="1629" y="314"/>
                  </a:lnTo>
                  <a:lnTo>
                    <a:pt x="1602" y="316"/>
                  </a:lnTo>
                  <a:lnTo>
                    <a:pt x="1575" y="320"/>
                  </a:lnTo>
                  <a:lnTo>
                    <a:pt x="1548" y="324"/>
                  </a:lnTo>
                  <a:lnTo>
                    <a:pt x="1521" y="330"/>
                  </a:lnTo>
                  <a:lnTo>
                    <a:pt x="1493" y="337"/>
                  </a:lnTo>
                  <a:lnTo>
                    <a:pt x="1465" y="347"/>
                  </a:lnTo>
                  <a:lnTo>
                    <a:pt x="1451" y="352"/>
                  </a:lnTo>
                  <a:lnTo>
                    <a:pt x="1437" y="358"/>
                  </a:lnTo>
                  <a:lnTo>
                    <a:pt x="1423" y="365"/>
                  </a:lnTo>
                  <a:lnTo>
                    <a:pt x="1409" y="373"/>
                  </a:lnTo>
                  <a:lnTo>
                    <a:pt x="1376" y="392"/>
                  </a:lnTo>
                  <a:lnTo>
                    <a:pt x="1344" y="411"/>
                  </a:lnTo>
                  <a:lnTo>
                    <a:pt x="1313" y="431"/>
                  </a:lnTo>
                  <a:lnTo>
                    <a:pt x="1282" y="451"/>
                  </a:lnTo>
                  <a:lnTo>
                    <a:pt x="1250" y="472"/>
                  </a:lnTo>
                  <a:lnTo>
                    <a:pt x="1221" y="495"/>
                  </a:lnTo>
                  <a:lnTo>
                    <a:pt x="1192" y="518"/>
                  </a:lnTo>
                  <a:lnTo>
                    <a:pt x="1165" y="542"/>
                  </a:lnTo>
                  <a:lnTo>
                    <a:pt x="1152" y="555"/>
                  </a:lnTo>
                  <a:lnTo>
                    <a:pt x="1140" y="568"/>
                  </a:lnTo>
                  <a:lnTo>
                    <a:pt x="1126" y="581"/>
                  </a:lnTo>
                  <a:lnTo>
                    <a:pt x="1115" y="595"/>
                  </a:lnTo>
                  <a:lnTo>
                    <a:pt x="1104" y="609"/>
                  </a:lnTo>
                  <a:lnTo>
                    <a:pt x="1093" y="624"/>
                  </a:lnTo>
                  <a:lnTo>
                    <a:pt x="1083" y="639"/>
                  </a:lnTo>
                  <a:lnTo>
                    <a:pt x="1074" y="655"/>
                  </a:lnTo>
                  <a:lnTo>
                    <a:pt x="1065" y="670"/>
                  </a:lnTo>
                  <a:lnTo>
                    <a:pt x="1057" y="687"/>
                  </a:lnTo>
                  <a:lnTo>
                    <a:pt x="1050" y="703"/>
                  </a:lnTo>
                  <a:lnTo>
                    <a:pt x="1044" y="720"/>
                  </a:lnTo>
                  <a:lnTo>
                    <a:pt x="1038" y="738"/>
                  </a:lnTo>
                  <a:lnTo>
                    <a:pt x="1033" y="757"/>
                  </a:lnTo>
                  <a:lnTo>
                    <a:pt x="1029" y="776"/>
                  </a:lnTo>
                  <a:lnTo>
                    <a:pt x="1026" y="795"/>
                  </a:lnTo>
                  <a:lnTo>
                    <a:pt x="1022" y="809"/>
                  </a:lnTo>
                  <a:lnTo>
                    <a:pt x="1018" y="824"/>
                  </a:lnTo>
                  <a:lnTo>
                    <a:pt x="1015" y="838"/>
                  </a:lnTo>
                  <a:lnTo>
                    <a:pt x="1013" y="852"/>
                  </a:lnTo>
                  <a:lnTo>
                    <a:pt x="1010" y="881"/>
                  </a:lnTo>
                  <a:lnTo>
                    <a:pt x="1007" y="908"/>
                  </a:lnTo>
                  <a:lnTo>
                    <a:pt x="1008" y="936"/>
                  </a:lnTo>
                  <a:lnTo>
                    <a:pt x="1011" y="963"/>
                  </a:lnTo>
                  <a:lnTo>
                    <a:pt x="1014" y="989"/>
                  </a:lnTo>
                  <a:lnTo>
                    <a:pt x="1019" y="1017"/>
                  </a:lnTo>
                  <a:lnTo>
                    <a:pt x="1024" y="1043"/>
                  </a:lnTo>
                  <a:lnTo>
                    <a:pt x="1031" y="1068"/>
                  </a:lnTo>
                  <a:lnTo>
                    <a:pt x="1039" y="1094"/>
                  </a:lnTo>
                  <a:lnTo>
                    <a:pt x="1047" y="1119"/>
                  </a:lnTo>
                  <a:lnTo>
                    <a:pt x="1066" y="1169"/>
                  </a:lnTo>
                  <a:lnTo>
                    <a:pt x="1085" y="1217"/>
                  </a:lnTo>
                  <a:lnTo>
                    <a:pt x="1093" y="1231"/>
                  </a:lnTo>
                  <a:lnTo>
                    <a:pt x="1102" y="1244"/>
                  </a:lnTo>
                  <a:lnTo>
                    <a:pt x="1111" y="1258"/>
                  </a:lnTo>
                  <a:lnTo>
                    <a:pt x="1121" y="1270"/>
                  </a:lnTo>
                  <a:lnTo>
                    <a:pt x="1131" y="1282"/>
                  </a:lnTo>
                  <a:lnTo>
                    <a:pt x="1143" y="1294"/>
                  </a:lnTo>
                  <a:lnTo>
                    <a:pt x="1154" y="1305"/>
                  </a:lnTo>
                  <a:lnTo>
                    <a:pt x="1166" y="1317"/>
                  </a:lnTo>
                  <a:lnTo>
                    <a:pt x="1215" y="1359"/>
                  </a:lnTo>
                  <a:lnTo>
                    <a:pt x="1266" y="1402"/>
                  </a:lnTo>
                  <a:lnTo>
                    <a:pt x="1291" y="1423"/>
                  </a:lnTo>
                  <a:lnTo>
                    <a:pt x="1315" y="1445"/>
                  </a:lnTo>
                  <a:lnTo>
                    <a:pt x="1326" y="1456"/>
                  </a:lnTo>
                  <a:lnTo>
                    <a:pt x="1337" y="1468"/>
                  </a:lnTo>
                  <a:lnTo>
                    <a:pt x="1348" y="1480"/>
                  </a:lnTo>
                  <a:lnTo>
                    <a:pt x="1358" y="1492"/>
                  </a:lnTo>
                  <a:lnTo>
                    <a:pt x="1368" y="1506"/>
                  </a:lnTo>
                  <a:lnTo>
                    <a:pt x="1377" y="1519"/>
                  </a:lnTo>
                  <a:lnTo>
                    <a:pt x="1385" y="1533"/>
                  </a:lnTo>
                  <a:lnTo>
                    <a:pt x="1393" y="1547"/>
                  </a:lnTo>
                  <a:lnTo>
                    <a:pt x="1400" y="1562"/>
                  </a:lnTo>
                  <a:lnTo>
                    <a:pt x="1406" y="1578"/>
                  </a:lnTo>
                  <a:lnTo>
                    <a:pt x="1411" y="1594"/>
                  </a:lnTo>
                  <a:lnTo>
                    <a:pt x="1415" y="1611"/>
                  </a:lnTo>
                  <a:lnTo>
                    <a:pt x="1422" y="1635"/>
                  </a:lnTo>
                  <a:lnTo>
                    <a:pt x="1426" y="1659"/>
                  </a:lnTo>
                  <a:lnTo>
                    <a:pt x="1429" y="1682"/>
                  </a:lnTo>
                  <a:lnTo>
                    <a:pt x="1431" y="1706"/>
                  </a:lnTo>
                  <a:lnTo>
                    <a:pt x="1431" y="1730"/>
                  </a:lnTo>
                  <a:lnTo>
                    <a:pt x="1430" y="1755"/>
                  </a:lnTo>
                  <a:lnTo>
                    <a:pt x="1429" y="1779"/>
                  </a:lnTo>
                  <a:lnTo>
                    <a:pt x="1426" y="1802"/>
                  </a:lnTo>
                  <a:lnTo>
                    <a:pt x="1418" y="1850"/>
                  </a:lnTo>
                  <a:lnTo>
                    <a:pt x="1408" y="1898"/>
                  </a:lnTo>
                  <a:lnTo>
                    <a:pt x="1398" y="1944"/>
                  </a:lnTo>
                  <a:lnTo>
                    <a:pt x="1387" y="1989"/>
                  </a:lnTo>
                  <a:lnTo>
                    <a:pt x="1362" y="1974"/>
                  </a:lnTo>
                  <a:lnTo>
                    <a:pt x="1335" y="1957"/>
                  </a:lnTo>
                  <a:lnTo>
                    <a:pt x="1308" y="1939"/>
                  </a:lnTo>
                  <a:lnTo>
                    <a:pt x="1280" y="1922"/>
                  </a:lnTo>
                  <a:lnTo>
                    <a:pt x="1266" y="1915"/>
                  </a:lnTo>
                  <a:lnTo>
                    <a:pt x="1251" y="1909"/>
                  </a:lnTo>
                  <a:lnTo>
                    <a:pt x="1237" y="1904"/>
                  </a:lnTo>
                  <a:lnTo>
                    <a:pt x="1222" y="1900"/>
                  </a:lnTo>
                  <a:lnTo>
                    <a:pt x="1208" y="1898"/>
                  </a:lnTo>
                  <a:lnTo>
                    <a:pt x="1193" y="1898"/>
                  </a:lnTo>
                  <a:lnTo>
                    <a:pt x="1186" y="1899"/>
                  </a:lnTo>
                  <a:lnTo>
                    <a:pt x="1179" y="1900"/>
                  </a:lnTo>
                  <a:lnTo>
                    <a:pt x="1171" y="1902"/>
                  </a:lnTo>
                  <a:lnTo>
                    <a:pt x="1164" y="1905"/>
                  </a:lnTo>
                  <a:lnTo>
                    <a:pt x="1164" y="1896"/>
                  </a:lnTo>
                  <a:lnTo>
                    <a:pt x="1160" y="1895"/>
                  </a:lnTo>
                  <a:lnTo>
                    <a:pt x="1155" y="1895"/>
                  </a:lnTo>
                  <a:lnTo>
                    <a:pt x="1150" y="1896"/>
                  </a:lnTo>
                  <a:lnTo>
                    <a:pt x="1145" y="1897"/>
                  </a:lnTo>
                  <a:lnTo>
                    <a:pt x="1131" y="1902"/>
                  </a:lnTo>
                  <a:lnTo>
                    <a:pt x="1119" y="1908"/>
                  </a:lnTo>
                  <a:lnTo>
                    <a:pt x="1105" y="1915"/>
                  </a:lnTo>
                  <a:lnTo>
                    <a:pt x="1093" y="1924"/>
                  </a:lnTo>
                  <a:lnTo>
                    <a:pt x="1080" y="1933"/>
                  </a:lnTo>
                  <a:lnTo>
                    <a:pt x="1069" y="1944"/>
                  </a:lnTo>
                  <a:lnTo>
                    <a:pt x="1037" y="1916"/>
                  </a:lnTo>
                  <a:lnTo>
                    <a:pt x="1024" y="1927"/>
                  </a:lnTo>
                  <a:lnTo>
                    <a:pt x="1011" y="1939"/>
                  </a:lnTo>
                  <a:lnTo>
                    <a:pt x="999" y="1950"/>
                  </a:lnTo>
                  <a:lnTo>
                    <a:pt x="988" y="1963"/>
                  </a:lnTo>
                  <a:lnTo>
                    <a:pt x="977" y="1976"/>
                  </a:lnTo>
                  <a:lnTo>
                    <a:pt x="968" y="1989"/>
                  </a:lnTo>
                  <a:lnTo>
                    <a:pt x="959" y="2002"/>
                  </a:lnTo>
                  <a:lnTo>
                    <a:pt x="950" y="2017"/>
                  </a:lnTo>
                  <a:lnTo>
                    <a:pt x="942" y="2031"/>
                  </a:lnTo>
                  <a:lnTo>
                    <a:pt x="935" y="2046"/>
                  </a:lnTo>
                  <a:lnTo>
                    <a:pt x="928" y="2061"/>
                  </a:lnTo>
                  <a:lnTo>
                    <a:pt x="922" y="2076"/>
                  </a:lnTo>
                  <a:lnTo>
                    <a:pt x="911" y="2107"/>
                  </a:lnTo>
                  <a:lnTo>
                    <a:pt x="901" y="2139"/>
                  </a:lnTo>
                  <a:lnTo>
                    <a:pt x="893" y="2172"/>
                  </a:lnTo>
                  <a:lnTo>
                    <a:pt x="885" y="2205"/>
                  </a:lnTo>
                  <a:lnTo>
                    <a:pt x="878" y="2238"/>
                  </a:lnTo>
                  <a:lnTo>
                    <a:pt x="872" y="2272"/>
                  </a:lnTo>
                  <a:lnTo>
                    <a:pt x="860" y="2339"/>
                  </a:lnTo>
                  <a:lnTo>
                    <a:pt x="848" y="2405"/>
                  </a:lnTo>
                  <a:lnTo>
                    <a:pt x="851" y="2422"/>
                  </a:lnTo>
                  <a:lnTo>
                    <a:pt x="855" y="2439"/>
                  </a:lnTo>
                  <a:lnTo>
                    <a:pt x="860" y="2456"/>
                  </a:lnTo>
                  <a:lnTo>
                    <a:pt x="866" y="2472"/>
                  </a:lnTo>
                  <a:lnTo>
                    <a:pt x="872" y="2488"/>
                  </a:lnTo>
                  <a:lnTo>
                    <a:pt x="881" y="2503"/>
                  </a:lnTo>
                  <a:lnTo>
                    <a:pt x="886" y="2512"/>
                  </a:lnTo>
                  <a:lnTo>
                    <a:pt x="892" y="2519"/>
                  </a:lnTo>
                  <a:lnTo>
                    <a:pt x="897" y="2526"/>
                  </a:lnTo>
                  <a:lnTo>
                    <a:pt x="903" y="2532"/>
                  </a:lnTo>
                  <a:lnTo>
                    <a:pt x="896" y="2538"/>
                  </a:lnTo>
                  <a:lnTo>
                    <a:pt x="888" y="2542"/>
                  </a:lnTo>
                  <a:lnTo>
                    <a:pt x="879" y="2547"/>
                  </a:lnTo>
                  <a:lnTo>
                    <a:pt x="871" y="2550"/>
                  </a:lnTo>
                  <a:lnTo>
                    <a:pt x="862" y="2553"/>
                  </a:lnTo>
                  <a:lnTo>
                    <a:pt x="854" y="2556"/>
                  </a:lnTo>
                  <a:lnTo>
                    <a:pt x="845" y="2557"/>
                  </a:lnTo>
                  <a:lnTo>
                    <a:pt x="836" y="2559"/>
                  </a:lnTo>
                  <a:lnTo>
                    <a:pt x="817" y="2560"/>
                  </a:lnTo>
                  <a:lnTo>
                    <a:pt x="798" y="2560"/>
                  </a:lnTo>
                  <a:lnTo>
                    <a:pt x="778" y="2558"/>
                  </a:lnTo>
                  <a:lnTo>
                    <a:pt x="759" y="2554"/>
                  </a:lnTo>
                  <a:lnTo>
                    <a:pt x="738" y="2549"/>
                  </a:lnTo>
                  <a:lnTo>
                    <a:pt x="718" y="2543"/>
                  </a:lnTo>
                  <a:lnTo>
                    <a:pt x="698" y="2537"/>
                  </a:lnTo>
                  <a:lnTo>
                    <a:pt x="679" y="2529"/>
                  </a:lnTo>
                  <a:lnTo>
                    <a:pt x="660" y="2521"/>
                  </a:lnTo>
                  <a:lnTo>
                    <a:pt x="642" y="2513"/>
                  </a:lnTo>
                  <a:lnTo>
                    <a:pt x="624" y="2503"/>
                  </a:lnTo>
                  <a:lnTo>
                    <a:pt x="608" y="2494"/>
                  </a:lnTo>
                  <a:lnTo>
                    <a:pt x="593" y="2483"/>
                  </a:lnTo>
                  <a:lnTo>
                    <a:pt x="579" y="2470"/>
                  </a:lnTo>
                  <a:lnTo>
                    <a:pt x="566" y="2457"/>
                  </a:lnTo>
                  <a:lnTo>
                    <a:pt x="553" y="2443"/>
                  </a:lnTo>
                  <a:lnTo>
                    <a:pt x="541" y="2429"/>
                  </a:lnTo>
                  <a:lnTo>
                    <a:pt x="530" y="2414"/>
                  </a:lnTo>
                  <a:lnTo>
                    <a:pt x="520" y="2398"/>
                  </a:lnTo>
                  <a:lnTo>
                    <a:pt x="511" y="2382"/>
                  </a:lnTo>
                  <a:lnTo>
                    <a:pt x="502" y="2365"/>
                  </a:lnTo>
                  <a:lnTo>
                    <a:pt x="495" y="2349"/>
                  </a:lnTo>
                  <a:lnTo>
                    <a:pt x="489" y="2332"/>
                  </a:lnTo>
                  <a:lnTo>
                    <a:pt x="484" y="2315"/>
                  </a:lnTo>
                  <a:lnTo>
                    <a:pt x="480" y="2297"/>
                  </a:lnTo>
                  <a:lnTo>
                    <a:pt x="478" y="2280"/>
                  </a:lnTo>
                  <a:lnTo>
                    <a:pt x="476" y="2262"/>
                  </a:lnTo>
                  <a:lnTo>
                    <a:pt x="476" y="2243"/>
                  </a:lnTo>
                  <a:lnTo>
                    <a:pt x="475" y="2234"/>
                  </a:lnTo>
                  <a:lnTo>
                    <a:pt x="474" y="2225"/>
                  </a:lnTo>
                  <a:lnTo>
                    <a:pt x="474" y="2217"/>
                  </a:lnTo>
                  <a:lnTo>
                    <a:pt x="475" y="2208"/>
                  </a:lnTo>
                  <a:lnTo>
                    <a:pt x="478" y="2190"/>
                  </a:lnTo>
                  <a:lnTo>
                    <a:pt x="484" y="2173"/>
                  </a:lnTo>
                  <a:lnTo>
                    <a:pt x="497" y="2138"/>
                  </a:lnTo>
                  <a:lnTo>
                    <a:pt x="512" y="2102"/>
                  </a:lnTo>
                  <a:lnTo>
                    <a:pt x="519" y="2085"/>
                  </a:lnTo>
                  <a:lnTo>
                    <a:pt x="524" y="2068"/>
                  </a:lnTo>
                  <a:lnTo>
                    <a:pt x="525" y="2059"/>
                  </a:lnTo>
                  <a:lnTo>
                    <a:pt x="527" y="2051"/>
                  </a:lnTo>
                  <a:lnTo>
                    <a:pt x="528" y="2042"/>
                  </a:lnTo>
                  <a:lnTo>
                    <a:pt x="528" y="2034"/>
                  </a:lnTo>
                  <a:lnTo>
                    <a:pt x="527" y="2025"/>
                  </a:lnTo>
                  <a:lnTo>
                    <a:pt x="526" y="2017"/>
                  </a:lnTo>
                  <a:lnTo>
                    <a:pt x="523" y="2009"/>
                  </a:lnTo>
                  <a:lnTo>
                    <a:pt x="520" y="1999"/>
                  </a:lnTo>
                  <a:lnTo>
                    <a:pt x="516" y="1991"/>
                  </a:lnTo>
                  <a:lnTo>
                    <a:pt x="511" y="1983"/>
                  </a:lnTo>
                  <a:lnTo>
                    <a:pt x="505" y="1975"/>
                  </a:lnTo>
                  <a:lnTo>
                    <a:pt x="497" y="1966"/>
                  </a:lnTo>
                  <a:lnTo>
                    <a:pt x="485" y="1966"/>
                  </a:lnTo>
                  <a:lnTo>
                    <a:pt x="473" y="1964"/>
                  </a:lnTo>
                  <a:lnTo>
                    <a:pt x="461" y="1961"/>
                  </a:lnTo>
                  <a:lnTo>
                    <a:pt x="450" y="1956"/>
                  </a:lnTo>
                  <a:lnTo>
                    <a:pt x="439" y="1951"/>
                  </a:lnTo>
                  <a:lnTo>
                    <a:pt x="428" y="1945"/>
                  </a:lnTo>
                  <a:lnTo>
                    <a:pt x="418" y="1938"/>
                  </a:lnTo>
                  <a:lnTo>
                    <a:pt x="407" y="1930"/>
                  </a:lnTo>
                  <a:lnTo>
                    <a:pt x="397" y="1922"/>
                  </a:lnTo>
                  <a:lnTo>
                    <a:pt x="387" y="1914"/>
                  </a:lnTo>
                  <a:lnTo>
                    <a:pt x="378" y="1904"/>
                  </a:lnTo>
                  <a:lnTo>
                    <a:pt x="368" y="1895"/>
                  </a:lnTo>
                  <a:lnTo>
                    <a:pt x="351" y="1875"/>
                  </a:lnTo>
                  <a:lnTo>
                    <a:pt x="336" y="1856"/>
                  </a:lnTo>
                  <a:lnTo>
                    <a:pt x="336" y="1849"/>
                  </a:lnTo>
                  <a:lnTo>
                    <a:pt x="337" y="1842"/>
                  </a:lnTo>
                  <a:lnTo>
                    <a:pt x="339" y="1836"/>
                  </a:lnTo>
                  <a:lnTo>
                    <a:pt x="341" y="1830"/>
                  </a:lnTo>
                  <a:lnTo>
                    <a:pt x="346" y="1819"/>
                  </a:lnTo>
                  <a:lnTo>
                    <a:pt x="351" y="1809"/>
                  </a:lnTo>
                  <a:lnTo>
                    <a:pt x="356" y="1798"/>
                  </a:lnTo>
                  <a:lnTo>
                    <a:pt x="360" y="1787"/>
                  </a:lnTo>
                  <a:lnTo>
                    <a:pt x="361" y="1782"/>
                  </a:lnTo>
                  <a:lnTo>
                    <a:pt x="361" y="1775"/>
                  </a:lnTo>
                  <a:lnTo>
                    <a:pt x="360" y="1769"/>
                  </a:lnTo>
                  <a:lnTo>
                    <a:pt x="358" y="1762"/>
                  </a:lnTo>
                  <a:lnTo>
                    <a:pt x="338" y="1761"/>
                  </a:lnTo>
                  <a:lnTo>
                    <a:pt x="317" y="1759"/>
                  </a:lnTo>
                  <a:lnTo>
                    <a:pt x="297" y="1755"/>
                  </a:lnTo>
                  <a:lnTo>
                    <a:pt x="278" y="1748"/>
                  </a:lnTo>
                  <a:lnTo>
                    <a:pt x="259" y="1741"/>
                  </a:lnTo>
                  <a:lnTo>
                    <a:pt x="239" y="1732"/>
                  </a:lnTo>
                  <a:lnTo>
                    <a:pt x="221" y="1722"/>
                  </a:lnTo>
                  <a:lnTo>
                    <a:pt x="204" y="1710"/>
                  </a:lnTo>
                  <a:lnTo>
                    <a:pt x="187" y="1698"/>
                  </a:lnTo>
                  <a:lnTo>
                    <a:pt x="172" y="1684"/>
                  </a:lnTo>
                  <a:lnTo>
                    <a:pt x="156" y="1670"/>
                  </a:lnTo>
                  <a:lnTo>
                    <a:pt x="142" y="1654"/>
                  </a:lnTo>
                  <a:lnTo>
                    <a:pt x="128" y="1638"/>
                  </a:lnTo>
                  <a:lnTo>
                    <a:pt x="114" y="1620"/>
                  </a:lnTo>
                  <a:lnTo>
                    <a:pt x="102" y="1602"/>
                  </a:lnTo>
                  <a:lnTo>
                    <a:pt x="91" y="1584"/>
                  </a:lnTo>
                  <a:lnTo>
                    <a:pt x="81" y="1557"/>
                  </a:lnTo>
                  <a:lnTo>
                    <a:pt x="71" y="1531"/>
                  </a:lnTo>
                  <a:lnTo>
                    <a:pt x="62" y="1505"/>
                  </a:lnTo>
                  <a:lnTo>
                    <a:pt x="54" y="1477"/>
                  </a:lnTo>
                  <a:lnTo>
                    <a:pt x="46" y="1450"/>
                  </a:lnTo>
                  <a:lnTo>
                    <a:pt x="39" y="1423"/>
                  </a:lnTo>
                  <a:lnTo>
                    <a:pt x="33" y="1396"/>
                  </a:lnTo>
                  <a:lnTo>
                    <a:pt x="27" y="1368"/>
                  </a:lnTo>
                  <a:lnTo>
                    <a:pt x="22" y="1341"/>
                  </a:lnTo>
                  <a:lnTo>
                    <a:pt x="17" y="1314"/>
                  </a:lnTo>
                  <a:lnTo>
                    <a:pt x="13" y="1287"/>
                  </a:lnTo>
                  <a:lnTo>
                    <a:pt x="10" y="1259"/>
                  </a:lnTo>
                  <a:lnTo>
                    <a:pt x="7" y="1231"/>
                  </a:lnTo>
                  <a:lnTo>
                    <a:pt x="4" y="1203"/>
                  </a:lnTo>
                  <a:lnTo>
                    <a:pt x="3" y="1175"/>
                  </a:lnTo>
                  <a:lnTo>
                    <a:pt x="1" y="1148"/>
                  </a:lnTo>
                  <a:lnTo>
                    <a:pt x="0" y="1091"/>
                  </a:lnTo>
                  <a:lnTo>
                    <a:pt x="0" y="1035"/>
                  </a:lnTo>
                  <a:lnTo>
                    <a:pt x="2" y="978"/>
                  </a:lnTo>
                  <a:lnTo>
                    <a:pt x="5" y="922"/>
                  </a:lnTo>
                  <a:lnTo>
                    <a:pt x="10" y="864"/>
                  </a:lnTo>
                  <a:lnTo>
                    <a:pt x="16" y="808"/>
                  </a:lnTo>
                  <a:lnTo>
                    <a:pt x="23" y="751"/>
                  </a:lnTo>
                  <a:lnTo>
                    <a:pt x="31" y="693"/>
                  </a:lnTo>
                  <a:lnTo>
                    <a:pt x="38" y="657"/>
                  </a:lnTo>
                  <a:lnTo>
                    <a:pt x="47" y="622"/>
                  </a:lnTo>
                  <a:lnTo>
                    <a:pt x="59" y="588"/>
                  </a:lnTo>
                  <a:lnTo>
                    <a:pt x="72" y="557"/>
                  </a:lnTo>
                  <a:lnTo>
                    <a:pt x="87" y="528"/>
                  </a:lnTo>
                  <a:lnTo>
                    <a:pt x="104" y="501"/>
                  </a:lnTo>
                  <a:lnTo>
                    <a:pt x="124" y="474"/>
                  </a:lnTo>
                  <a:lnTo>
                    <a:pt x="145" y="449"/>
                  </a:lnTo>
                  <a:lnTo>
                    <a:pt x="167" y="426"/>
                  </a:lnTo>
                  <a:lnTo>
                    <a:pt x="190" y="405"/>
                  </a:lnTo>
                  <a:lnTo>
                    <a:pt x="215" y="384"/>
                  </a:lnTo>
                  <a:lnTo>
                    <a:pt x="241" y="364"/>
                  </a:lnTo>
                  <a:lnTo>
                    <a:pt x="269" y="346"/>
                  </a:lnTo>
                  <a:lnTo>
                    <a:pt x="297" y="328"/>
                  </a:lnTo>
                  <a:lnTo>
                    <a:pt x="326" y="312"/>
                  </a:lnTo>
                  <a:lnTo>
                    <a:pt x="356" y="297"/>
                  </a:lnTo>
                  <a:lnTo>
                    <a:pt x="387" y="282"/>
                  </a:lnTo>
                  <a:lnTo>
                    <a:pt x="418" y="267"/>
                  </a:lnTo>
                  <a:lnTo>
                    <a:pt x="450" y="254"/>
                  </a:lnTo>
                  <a:lnTo>
                    <a:pt x="481" y="240"/>
                  </a:lnTo>
                  <a:lnTo>
                    <a:pt x="546" y="214"/>
                  </a:lnTo>
                  <a:lnTo>
                    <a:pt x="610" y="190"/>
                  </a:lnTo>
                  <a:lnTo>
                    <a:pt x="673" y="165"/>
                  </a:lnTo>
                  <a:lnTo>
                    <a:pt x="734" y="140"/>
                  </a:lnTo>
                  <a:lnTo>
                    <a:pt x="764" y="127"/>
                  </a:lnTo>
                  <a:lnTo>
                    <a:pt x="793" y="113"/>
                  </a:lnTo>
                  <a:lnTo>
                    <a:pt x="821" y="99"/>
                  </a:lnTo>
                  <a:lnTo>
                    <a:pt x="848" y="84"/>
                  </a:lnTo>
                  <a:lnTo>
                    <a:pt x="899" y="77"/>
                  </a:lnTo>
                  <a:lnTo>
                    <a:pt x="903" y="77"/>
                  </a:lnTo>
                  <a:lnTo>
                    <a:pt x="903" y="89"/>
                  </a:lnTo>
                  <a:lnTo>
                    <a:pt x="899" y="89"/>
                  </a:lnTo>
                  <a:lnTo>
                    <a:pt x="899" y="84"/>
                  </a:lnTo>
                  <a:lnTo>
                    <a:pt x="896" y="83"/>
                  </a:lnTo>
                  <a:lnTo>
                    <a:pt x="893" y="82"/>
                  </a:lnTo>
                  <a:lnTo>
                    <a:pt x="890" y="82"/>
                  </a:lnTo>
                  <a:lnTo>
                    <a:pt x="887" y="83"/>
                  </a:lnTo>
                  <a:lnTo>
                    <a:pt x="879" y="85"/>
                  </a:lnTo>
                  <a:lnTo>
                    <a:pt x="873" y="89"/>
                  </a:lnTo>
                  <a:lnTo>
                    <a:pt x="862" y="97"/>
                  </a:lnTo>
                  <a:lnTo>
                    <a:pt x="852" y="105"/>
                  </a:lnTo>
                  <a:lnTo>
                    <a:pt x="860" y="107"/>
                  </a:lnTo>
                  <a:lnTo>
                    <a:pt x="866" y="109"/>
                  </a:lnTo>
                  <a:lnTo>
                    <a:pt x="873" y="110"/>
                  </a:lnTo>
                  <a:lnTo>
                    <a:pt x="879" y="111"/>
                  </a:lnTo>
                  <a:lnTo>
                    <a:pt x="890" y="110"/>
                  </a:lnTo>
                  <a:lnTo>
                    <a:pt x="899" y="108"/>
                  </a:lnTo>
                  <a:lnTo>
                    <a:pt x="907" y="106"/>
                  </a:lnTo>
                  <a:lnTo>
                    <a:pt x="914" y="104"/>
                  </a:lnTo>
                  <a:lnTo>
                    <a:pt x="920" y="104"/>
                  </a:lnTo>
                  <a:lnTo>
                    <a:pt x="926" y="105"/>
                  </a:lnTo>
                  <a:lnTo>
                    <a:pt x="941" y="101"/>
                  </a:lnTo>
                  <a:lnTo>
                    <a:pt x="961" y="94"/>
                  </a:lnTo>
                  <a:lnTo>
                    <a:pt x="971" y="91"/>
                  </a:lnTo>
                  <a:lnTo>
                    <a:pt x="980" y="89"/>
                  </a:lnTo>
                  <a:lnTo>
                    <a:pt x="988" y="88"/>
                  </a:lnTo>
                  <a:lnTo>
                    <a:pt x="993" y="89"/>
                  </a:lnTo>
                  <a:lnTo>
                    <a:pt x="1027" y="81"/>
                  </a:lnTo>
                  <a:lnTo>
                    <a:pt x="1063" y="73"/>
                  </a:lnTo>
                  <a:lnTo>
                    <a:pt x="1101" y="66"/>
                  </a:lnTo>
                  <a:lnTo>
                    <a:pt x="1141" y="59"/>
                  </a:lnTo>
                  <a:lnTo>
                    <a:pt x="1182" y="52"/>
                  </a:lnTo>
                  <a:lnTo>
                    <a:pt x="1225" y="47"/>
                  </a:lnTo>
                  <a:lnTo>
                    <a:pt x="1269" y="41"/>
                  </a:lnTo>
                  <a:lnTo>
                    <a:pt x="1314" y="36"/>
                  </a:lnTo>
                  <a:lnTo>
                    <a:pt x="1407" y="26"/>
                  </a:lnTo>
                  <a:lnTo>
                    <a:pt x="1501" y="17"/>
                  </a:lnTo>
                  <a:lnTo>
                    <a:pt x="1597" y="8"/>
                  </a:lnTo>
                  <a:lnTo>
                    <a:pt x="1692" y="0"/>
                  </a:lnTo>
                  <a:lnTo>
                    <a:pt x="1732" y="3"/>
                  </a:lnTo>
                  <a:lnTo>
                    <a:pt x="1774" y="6"/>
                  </a:lnTo>
                  <a:lnTo>
                    <a:pt x="1815" y="8"/>
                  </a:lnTo>
                  <a:lnTo>
                    <a:pt x="1857" y="10"/>
                  </a:lnTo>
                  <a:lnTo>
                    <a:pt x="1900" y="11"/>
                  </a:lnTo>
                  <a:lnTo>
                    <a:pt x="1941" y="12"/>
                  </a:lnTo>
                  <a:lnTo>
                    <a:pt x="1983" y="12"/>
                  </a:lnTo>
                  <a:lnTo>
                    <a:pt x="2025" y="11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2" name="Freeform 116"/>
            <p:cNvSpPr>
              <a:spLocks/>
            </p:cNvSpPr>
            <p:nvPr/>
          </p:nvSpPr>
          <p:spPr bwMode="auto">
            <a:xfrm>
              <a:off x="1334" y="1260"/>
              <a:ext cx="21" cy="8"/>
            </a:xfrm>
            <a:custGeom>
              <a:avLst/>
              <a:gdLst>
                <a:gd name="T0" fmla="*/ 139 w 139"/>
                <a:gd name="T1" fmla="*/ 48 h 48"/>
                <a:gd name="T2" fmla="*/ 1 w 139"/>
                <a:gd name="T3" fmla="*/ 4 h 48"/>
                <a:gd name="T4" fmla="*/ 0 w 139"/>
                <a:gd name="T5" fmla="*/ 3 h 48"/>
                <a:gd name="T6" fmla="*/ 1 w 139"/>
                <a:gd name="T7" fmla="*/ 1 h 48"/>
                <a:gd name="T8" fmla="*/ 2 w 139"/>
                <a:gd name="T9" fmla="*/ 0 h 48"/>
                <a:gd name="T10" fmla="*/ 4 w 139"/>
                <a:gd name="T11" fmla="*/ 0 h 48"/>
                <a:gd name="T12" fmla="*/ 10 w 139"/>
                <a:gd name="T13" fmla="*/ 1 h 48"/>
                <a:gd name="T14" fmla="*/ 17 w 139"/>
                <a:gd name="T15" fmla="*/ 2 h 48"/>
                <a:gd name="T16" fmla="*/ 37 w 139"/>
                <a:gd name="T17" fmla="*/ 9 h 48"/>
                <a:gd name="T18" fmla="*/ 57 w 139"/>
                <a:gd name="T19" fmla="*/ 16 h 48"/>
                <a:gd name="T20" fmla="*/ 63 w 139"/>
                <a:gd name="T21" fmla="*/ 12 h 48"/>
                <a:gd name="T22" fmla="*/ 69 w 139"/>
                <a:gd name="T23" fmla="*/ 9 h 48"/>
                <a:gd name="T24" fmla="*/ 75 w 139"/>
                <a:gd name="T25" fmla="*/ 8 h 48"/>
                <a:gd name="T26" fmla="*/ 81 w 139"/>
                <a:gd name="T27" fmla="*/ 8 h 48"/>
                <a:gd name="T28" fmla="*/ 87 w 139"/>
                <a:gd name="T29" fmla="*/ 10 h 48"/>
                <a:gd name="T30" fmla="*/ 93 w 139"/>
                <a:gd name="T31" fmla="*/ 12 h 48"/>
                <a:gd name="T32" fmla="*/ 98 w 139"/>
                <a:gd name="T33" fmla="*/ 15 h 48"/>
                <a:gd name="T34" fmla="*/ 103 w 139"/>
                <a:gd name="T35" fmla="*/ 19 h 48"/>
                <a:gd name="T36" fmla="*/ 113 w 139"/>
                <a:gd name="T37" fmla="*/ 27 h 48"/>
                <a:gd name="T38" fmla="*/ 122 w 139"/>
                <a:gd name="T39" fmla="*/ 36 h 48"/>
                <a:gd name="T40" fmla="*/ 131 w 139"/>
                <a:gd name="T41" fmla="*/ 43 h 48"/>
                <a:gd name="T42" fmla="*/ 139 w 139"/>
                <a:gd name="T4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8">
                  <a:moveTo>
                    <a:pt x="139" y="48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1"/>
                  </a:lnTo>
                  <a:lnTo>
                    <a:pt x="17" y="2"/>
                  </a:lnTo>
                  <a:lnTo>
                    <a:pt x="37" y="9"/>
                  </a:lnTo>
                  <a:lnTo>
                    <a:pt x="57" y="16"/>
                  </a:lnTo>
                  <a:lnTo>
                    <a:pt x="63" y="12"/>
                  </a:lnTo>
                  <a:lnTo>
                    <a:pt x="69" y="9"/>
                  </a:lnTo>
                  <a:lnTo>
                    <a:pt x="75" y="8"/>
                  </a:lnTo>
                  <a:lnTo>
                    <a:pt x="81" y="8"/>
                  </a:lnTo>
                  <a:lnTo>
                    <a:pt x="87" y="10"/>
                  </a:lnTo>
                  <a:lnTo>
                    <a:pt x="93" y="12"/>
                  </a:lnTo>
                  <a:lnTo>
                    <a:pt x="98" y="15"/>
                  </a:lnTo>
                  <a:lnTo>
                    <a:pt x="103" y="19"/>
                  </a:lnTo>
                  <a:lnTo>
                    <a:pt x="113" y="27"/>
                  </a:lnTo>
                  <a:lnTo>
                    <a:pt x="122" y="36"/>
                  </a:lnTo>
                  <a:lnTo>
                    <a:pt x="131" y="43"/>
                  </a:lnTo>
                  <a:lnTo>
                    <a:pt x="139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3" name="Freeform 117"/>
            <p:cNvSpPr>
              <a:spLocks/>
            </p:cNvSpPr>
            <p:nvPr/>
          </p:nvSpPr>
          <p:spPr bwMode="auto">
            <a:xfrm>
              <a:off x="1186" y="1275"/>
              <a:ext cx="316" cy="546"/>
            </a:xfrm>
            <a:custGeom>
              <a:avLst/>
              <a:gdLst>
                <a:gd name="T0" fmla="*/ 1467 w 2154"/>
                <a:gd name="T1" fmla="*/ 139 h 3303"/>
                <a:gd name="T2" fmla="*/ 1589 w 2154"/>
                <a:gd name="T3" fmla="*/ 246 h 3303"/>
                <a:gd name="T4" fmla="*/ 1661 w 2154"/>
                <a:gd name="T5" fmla="*/ 465 h 3303"/>
                <a:gd name="T6" fmla="*/ 1637 w 2154"/>
                <a:gd name="T7" fmla="*/ 786 h 3303"/>
                <a:gd name="T8" fmla="*/ 1777 w 2154"/>
                <a:gd name="T9" fmla="*/ 1064 h 3303"/>
                <a:gd name="T10" fmla="*/ 1943 w 2154"/>
                <a:gd name="T11" fmla="*/ 1221 h 3303"/>
                <a:gd name="T12" fmla="*/ 2120 w 2154"/>
                <a:gd name="T13" fmla="*/ 1345 h 3303"/>
                <a:gd name="T14" fmla="*/ 2138 w 2154"/>
                <a:gd name="T15" fmla="*/ 1454 h 3303"/>
                <a:gd name="T16" fmla="*/ 1970 w 2154"/>
                <a:gd name="T17" fmla="*/ 1600 h 3303"/>
                <a:gd name="T18" fmla="*/ 1891 w 2154"/>
                <a:gd name="T19" fmla="*/ 1659 h 3303"/>
                <a:gd name="T20" fmla="*/ 1646 w 2154"/>
                <a:gd name="T21" fmla="*/ 1719 h 3303"/>
                <a:gd name="T22" fmla="*/ 1476 w 2154"/>
                <a:gd name="T23" fmla="*/ 1826 h 3303"/>
                <a:gd name="T24" fmla="*/ 1387 w 2154"/>
                <a:gd name="T25" fmla="*/ 2022 h 3303"/>
                <a:gd name="T26" fmla="*/ 1399 w 2154"/>
                <a:gd name="T27" fmla="*/ 2120 h 3303"/>
                <a:gd name="T28" fmla="*/ 1534 w 2154"/>
                <a:gd name="T29" fmla="*/ 2154 h 3303"/>
                <a:gd name="T30" fmla="*/ 1595 w 2154"/>
                <a:gd name="T31" fmla="*/ 2070 h 3303"/>
                <a:gd name="T32" fmla="*/ 1659 w 2154"/>
                <a:gd name="T33" fmla="*/ 2071 h 3303"/>
                <a:gd name="T34" fmla="*/ 1722 w 2154"/>
                <a:gd name="T35" fmla="*/ 2059 h 3303"/>
                <a:gd name="T36" fmla="*/ 1785 w 2154"/>
                <a:gd name="T37" fmla="*/ 2166 h 3303"/>
                <a:gd name="T38" fmla="*/ 1695 w 2154"/>
                <a:gd name="T39" fmla="*/ 2267 h 3303"/>
                <a:gd name="T40" fmla="*/ 1787 w 2154"/>
                <a:gd name="T41" fmla="*/ 2458 h 3303"/>
                <a:gd name="T42" fmla="*/ 1887 w 2154"/>
                <a:gd name="T43" fmla="*/ 2729 h 3303"/>
                <a:gd name="T44" fmla="*/ 1803 w 2154"/>
                <a:gd name="T45" fmla="*/ 2862 h 3303"/>
                <a:gd name="T46" fmla="*/ 1589 w 2154"/>
                <a:gd name="T47" fmla="*/ 3036 h 3303"/>
                <a:gd name="T48" fmla="*/ 1359 w 2154"/>
                <a:gd name="T49" fmla="*/ 3074 h 3303"/>
                <a:gd name="T50" fmla="*/ 1184 w 2154"/>
                <a:gd name="T51" fmla="*/ 2987 h 3303"/>
                <a:gd name="T52" fmla="*/ 930 w 2154"/>
                <a:gd name="T53" fmla="*/ 2769 h 3303"/>
                <a:gd name="T54" fmla="*/ 806 w 2154"/>
                <a:gd name="T55" fmla="*/ 2700 h 3303"/>
                <a:gd name="T56" fmla="*/ 849 w 2154"/>
                <a:gd name="T57" fmla="*/ 2801 h 3303"/>
                <a:gd name="T58" fmla="*/ 934 w 2154"/>
                <a:gd name="T59" fmla="*/ 2945 h 3303"/>
                <a:gd name="T60" fmla="*/ 994 w 2154"/>
                <a:gd name="T61" fmla="*/ 3100 h 3303"/>
                <a:gd name="T62" fmla="*/ 838 w 2154"/>
                <a:gd name="T63" fmla="*/ 3144 h 3303"/>
                <a:gd name="T64" fmla="*/ 508 w 2154"/>
                <a:gd name="T65" fmla="*/ 2862 h 3303"/>
                <a:gd name="T66" fmla="*/ 234 w 2154"/>
                <a:gd name="T67" fmla="*/ 2559 h 3303"/>
                <a:gd name="T68" fmla="*/ 324 w 2154"/>
                <a:gd name="T69" fmla="*/ 2222 h 3303"/>
                <a:gd name="T70" fmla="*/ 281 w 2154"/>
                <a:gd name="T71" fmla="*/ 2223 h 3303"/>
                <a:gd name="T72" fmla="*/ 185 w 2154"/>
                <a:gd name="T73" fmla="*/ 2259 h 3303"/>
                <a:gd name="T74" fmla="*/ 43 w 2154"/>
                <a:gd name="T75" fmla="*/ 2158 h 3303"/>
                <a:gd name="T76" fmla="*/ 8 w 2154"/>
                <a:gd name="T77" fmla="*/ 1853 h 3303"/>
                <a:gd name="T78" fmla="*/ 128 w 2154"/>
                <a:gd name="T79" fmla="*/ 1589 h 3303"/>
                <a:gd name="T80" fmla="*/ 262 w 2154"/>
                <a:gd name="T81" fmla="*/ 1564 h 3303"/>
                <a:gd name="T82" fmla="*/ 351 w 2154"/>
                <a:gd name="T83" fmla="*/ 1648 h 3303"/>
                <a:gd name="T84" fmla="*/ 321 w 2154"/>
                <a:gd name="T85" fmla="*/ 1696 h 3303"/>
                <a:gd name="T86" fmla="*/ 344 w 2154"/>
                <a:gd name="T87" fmla="*/ 1725 h 3303"/>
                <a:gd name="T88" fmla="*/ 347 w 2154"/>
                <a:gd name="T89" fmla="*/ 1744 h 3303"/>
                <a:gd name="T90" fmla="*/ 364 w 2154"/>
                <a:gd name="T91" fmla="*/ 1709 h 3303"/>
                <a:gd name="T92" fmla="*/ 384 w 2154"/>
                <a:gd name="T93" fmla="*/ 1700 h 3303"/>
                <a:gd name="T94" fmla="*/ 409 w 2154"/>
                <a:gd name="T95" fmla="*/ 1762 h 3303"/>
                <a:gd name="T96" fmla="*/ 471 w 2154"/>
                <a:gd name="T97" fmla="*/ 1716 h 3303"/>
                <a:gd name="T98" fmla="*/ 510 w 2154"/>
                <a:gd name="T99" fmla="*/ 1606 h 3303"/>
                <a:gd name="T100" fmla="*/ 554 w 2154"/>
                <a:gd name="T101" fmla="*/ 1296 h 3303"/>
                <a:gd name="T102" fmla="*/ 412 w 2154"/>
                <a:gd name="T103" fmla="*/ 1025 h 3303"/>
                <a:gd name="T104" fmla="*/ 384 w 2154"/>
                <a:gd name="T105" fmla="*/ 986 h 3303"/>
                <a:gd name="T106" fmla="*/ 191 w 2154"/>
                <a:gd name="T107" fmla="*/ 784 h 3303"/>
                <a:gd name="T108" fmla="*/ 145 w 2154"/>
                <a:gd name="T109" fmla="*/ 648 h 3303"/>
                <a:gd name="T110" fmla="*/ 192 w 2154"/>
                <a:gd name="T111" fmla="*/ 434 h 3303"/>
                <a:gd name="T112" fmla="*/ 302 w 2154"/>
                <a:gd name="T113" fmla="*/ 249 h 3303"/>
                <a:gd name="T114" fmla="*/ 521 w 2154"/>
                <a:gd name="T115" fmla="*/ 69 h 3303"/>
                <a:gd name="T116" fmla="*/ 828 w 2154"/>
                <a:gd name="T117" fmla="*/ 0 h 3303"/>
                <a:gd name="T118" fmla="*/ 1289 w 2154"/>
                <a:gd name="T119" fmla="*/ 53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4" h="3303">
                  <a:moveTo>
                    <a:pt x="1345" y="64"/>
                  </a:moveTo>
                  <a:lnTo>
                    <a:pt x="1358" y="65"/>
                  </a:lnTo>
                  <a:lnTo>
                    <a:pt x="1370" y="68"/>
                  </a:lnTo>
                  <a:lnTo>
                    <a:pt x="1382" y="72"/>
                  </a:lnTo>
                  <a:lnTo>
                    <a:pt x="1392" y="77"/>
                  </a:lnTo>
                  <a:lnTo>
                    <a:pt x="1402" y="84"/>
                  </a:lnTo>
                  <a:lnTo>
                    <a:pt x="1412" y="92"/>
                  </a:lnTo>
                  <a:lnTo>
                    <a:pt x="1421" y="100"/>
                  </a:lnTo>
                  <a:lnTo>
                    <a:pt x="1430" y="108"/>
                  </a:lnTo>
                  <a:lnTo>
                    <a:pt x="1449" y="124"/>
                  </a:lnTo>
                  <a:lnTo>
                    <a:pt x="1467" y="139"/>
                  </a:lnTo>
                  <a:lnTo>
                    <a:pt x="1477" y="146"/>
                  </a:lnTo>
                  <a:lnTo>
                    <a:pt x="1487" y="152"/>
                  </a:lnTo>
                  <a:lnTo>
                    <a:pt x="1499" y="156"/>
                  </a:lnTo>
                  <a:lnTo>
                    <a:pt x="1511" y="159"/>
                  </a:lnTo>
                  <a:lnTo>
                    <a:pt x="1499" y="147"/>
                  </a:lnTo>
                  <a:lnTo>
                    <a:pt x="1517" y="162"/>
                  </a:lnTo>
                  <a:lnTo>
                    <a:pt x="1533" y="178"/>
                  </a:lnTo>
                  <a:lnTo>
                    <a:pt x="1549" y="194"/>
                  </a:lnTo>
                  <a:lnTo>
                    <a:pt x="1564" y="211"/>
                  </a:lnTo>
                  <a:lnTo>
                    <a:pt x="1577" y="229"/>
                  </a:lnTo>
                  <a:lnTo>
                    <a:pt x="1589" y="246"/>
                  </a:lnTo>
                  <a:lnTo>
                    <a:pt x="1600" y="264"/>
                  </a:lnTo>
                  <a:lnTo>
                    <a:pt x="1610" y="283"/>
                  </a:lnTo>
                  <a:lnTo>
                    <a:pt x="1619" y="302"/>
                  </a:lnTo>
                  <a:lnTo>
                    <a:pt x="1627" y="321"/>
                  </a:lnTo>
                  <a:lnTo>
                    <a:pt x="1635" y="341"/>
                  </a:lnTo>
                  <a:lnTo>
                    <a:pt x="1641" y="362"/>
                  </a:lnTo>
                  <a:lnTo>
                    <a:pt x="1647" y="382"/>
                  </a:lnTo>
                  <a:lnTo>
                    <a:pt x="1652" y="402"/>
                  </a:lnTo>
                  <a:lnTo>
                    <a:pt x="1656" y="423"/>
                  </a:lnTo>
                  <a:lnTo>
                    <a:pt x="1659" y="444"/>
                  </a:lnTo>
                  <a:lnTo>
                    <a:pt x="1661" y="465"/>
                  </a:lnTo>
                  <a:lnTo>
                    <a:pt x="1663" y="487"/>
                  </a:lnTo>
                  <a:lnTo>
                    <a:pt x="1665" y="509"/>
                  </a:lnTo>
                  <a:lnTo>
                    <a:pt x="1665" y="530"/>
                  </a:lnTo>
                  <a:lnTo>
                    <a:pt x="1665" y="552"/>
                  </a:lnTo>
                  <a:lnTo>
                    <a:pt x="1665" y="573"/>
                  </a:lnTo>
                  <a:lnTo>
                    <a:pt x="1664" y="596"/>
                  </a:lnTo>
                  <a:lnTo>
                    <a:pt x="1663" y="617"/>
                  </a:lnTo>
                  <a:lnTo>
                    <a:pt x="1658" y="660"/>
                  </a:lnTo>
                  <a:lnTo>
                    <a:pt x="1653" y="703"/>
                  </a:lnTo>
                  <a:lnTo>
                    <a:pt x="1646" y="745"/>
                  </a:lnTo>
                  <a:lnTo>
                    <a:pt x="1637" y="786"/>
                  </a:lnTo>
                  <a:lnTo>
                    <a:pt x="1644" y="813"/>
                  </a:lnTo>
                  <a:lnTo>
                    <a:pt x="1651" y="840"/>
                  </a:lnTo>
                  <a:lnTo>
                    <a:pt x="1660" y="868"/>
                  </a:lnTo>
                  <a:lnTo>
                    <a:pt x="1671" y="894"/>
                  </a:lnTo>
                  <a:lnTo>
                    <a:pt x="1682" y="920"/>
                  </a:lnTo>
                  <a:lnTo>
                    <a:pt x="1696" y="946"/>
                  </a:lnTo>
                  <a:lnTo>
                    <a:pt x="1710" y="970"/>
                  </a:lnTo>
                  <a:lnTo>
                    <a:pt x="1725" y="996"/>
                  </a:lnTo>
                  <a:lnTo>
                    <a:pt x="1742" y="1019"/>
                  </a:lnTo>
                  <a:lnTo>
                    <a:pt x="1759" y="1042"/>
                  </a:lnTo>
                  <a:lnTo>
                    <a:pt x="1777" y="1064"/>
                  </a:lnTo>
                  <a:lnTo>
                    <a:pt x="1796" y="1085"/>
                  </a:lnTo>
                  <a:lnTo>
                    <a:pt x="1817" y="1106"/>
                  </a:lnTo>
                  <a:lnTo>
                    <a:pt x="1838" y="1124"/>
                  </a:lnTo>
                  <a:lnTo>
                    <a:pt x="1860" y="1142"/>
                  </a:lnTo>
                  <a:lnTo>
                    <a:pt x="1882" y="1158"/>
                  </a:lnTo>
                  <a:lnTo>
                    <a:pt x="1888" y="1167"/>
                  </a:lnTo>
                  <a:lnTo>
                    <a:pt x="1895" y="1176"/>
                  </a:lnTo>
                  <a:lnTo>
                    <a:pt x="1902" y="1184"/>
                  </a:lnTo>
                  <a:lnTo>
                    <a:pt x="1909" y="1192"/>
                  </a:lnTo>
                  <a:lnTo>
                    <a:pt x="1925" y="1207"/>
                  </a:lnTo>
                  <a:lnTo>
                    <a:pt x="1943" y="1221"/>
                  </a:lnTo>
                  <a:lnTo>
                    <a:pt x="1962" y="1234"/>
                  </a:lnTo>
                  <a:lnTo>
                    <a:pt x="1980" y="1246"/>
                  </a:lnTo>
                  <a:lnTo>
                    <a:pt x="1999" y="1258"/>
                  </a:lnTo>
                  <a:lnTo>
                    <a:pt x="2019" y="1269"/>
                  </a:lnTo>
                  <a:lnTo>
                    <a:pt x="2038" y="1281"/>
                  </a:lnTo>
                  <a:lnTo>
                    <a:pt x="2057" y="1293"/>
                  </a:lnTo>
                  <a:lnTo>
                    <a:pt x="2077" y="1307"/>
                  </a:lnTo>
                  <a:lnTo>
                    <a:pt x="2095" y="1321"/>
                  </a:lnTo>
                  <a:lnTo>
                    <a:pt x="2103" y="1329"/>
                  </a:lnTo>
                  <a:lnTo>
                    <a:pt x="2112" y="1337"/>
                  </a:lnTo>
                  <a:lnTo>
                    <a:pt x="2120" y="1345"/>
                  </a:lnTo>
                  <a:lnTo>
                    <a:pt x="2127" y="1356"/>
                  </a:lnTo>
                  <a:lnTo>
                    <a:pt x="2135" y="1365"/>
                  </a:lnTo>
                  <a:lnTo>
                    <a:pt x="2141" y="1375"/>
                  </a:lnTo>
                  <a:lnTo>
                    <a:pt x="2148" y="1386"/>
                  </a:lnTo>
                  <a:lnTo>
                    <a:pt x="2154" y="1398"/>
                  </a:lnTo>
                  <a:lnTo>
                    <a:pt x="2153" y="1408"/>
                  </a:lnTo>
                  <a:lnTo>
                    <a:pt x="2151" y="1418"/>
                  </a:lnTo>
                  <a:lnTo>
                    <a:pt x="2149" y="1428"/>
                  </a:lnTo>
                  <a:lnTo>
                    <a:pt x="2146" y="1437"/>
                  </a:lnTo>
                  <a:lnTo>
                    <a:pt x="2142" y="1445"/>
                  </a:lnTo>
                  <a:lnTo>
                    <a:pt x="2138" y="1454"/>
                  </a:lnTo>
                  <a:lnTo>
                    <a:pt x="2134" y="1461"/>
                  </a:lnTo>
                  <a:lnTo>
                    <a:pt x="2129" y="1469"/>
                  </a:lnTo>
                  <a:lnTo>
                    <a:pt x="2118" y="1484"/>
                  </a:lnTo>
                  <a:lnTo>
                    <a:pt x="2106" y="1497"/>
                  </a:lnTo>
                  <a:lnTo>
                    <a:pt x="2092" y="1509"/>
                  </a:lnTo>
                  <a:lnTo>
                    <a:pt x="2078" y="1521"/>
                  </a:lnTo>
                  <a:lnTo>
                    <a:pt x="2046" y="1543"/>
                  </a:lnTo>
                  <a:lnTo>
                    <a:pt x="2015" y="1564"/>
                  </a:lnTo>
                  <a:lnTo>
                    <a:pt x="1999" y="1576"/>
                  </a:lnTo>
                  <a:lnTo>
                    <a:pt x="1984" y="1588"/>
                  </a:lnTo>
                  <a:lnTo>
                    <a:pt x="1970" y="1600"/>
                  </a:lnTo>
                  <a:lnTo>
                    <a:pt x="1956" y="1615"/>
                  </a:lnTo>
                  <a:lnTo>
                    <a:pt x="1945" y="1615"/>
                  </a:lnTo>
                  <a:lnTo>
                    <a:pt x="1935" y="1616"/>
                  </a:lnTo>
                  <a:lnTo>
                    <a:pt x="1927" y="1619"/>
                  </a:lnTo>
                  <a:lnTo>
                    <a:pt x="1920" y="1624"/>
                  </a:lnTo>
                  <a:lnTo>
                    <a:pt x="1914" y="1629"/>
                  </a:lnTo>
                  <a:lnTo>
                    <a:pt x="1909" y="1634"/>
                  </a:lnTo>
                  <a:lnTo>
                    <a:pt x="1904" y="1640"/>
                  </a:lnTo>
                  <a:lnTo>
                    <a:pt x="1900" y="1647"/>
                  </a:lnTo>
                  <a:lnTo>
                    <a:pt x="1896" y="1653"/>
                  </a:lnTo>
                  <a:lnTo>
                    <a:pt x="1891" y="1659"/>
                  </a:lnTo>
                  <a:lnTo>
                    <a:pt x="1886" y="1665"/>
                  </a:lnTo>
                  <a:lnTo>
                    <a:pt x="1881" y="1670"/>
                  </a:lnTo>
                  <a:lnTo>
                    <a:pt x="1875" y="1674"/>
                  </a:lnTo>
                  <a:lnTo>
                    <a:pt x="1868" y="1677"/>
                  </a:lnTo>
                  <a:lnTo>
                    <a:pt x="1859" y="1679"/>
                  </a:lnTo>
                  <a:lnTo>
                    <a:pt x="1850" y="1679"/>
                  </a:lnTo>
                  <a:lnTo>
                    <a:pt x="1790" y="1688"/>
                  </a:lnTo>
                  <a:lnTo>
                    <a:pt x="1731" y="1698"/>
                  </a:lnTo>
                  <a:lnTo>
                    <a:pt x="1702" y="1704"/>
                  </a:lnTo>
                  <a:lnTo>
                    <a:pt x="1673" y="1711"/>
                  </a:lnTo>
                  <a:lnTo>
                    <a:pt x="1646" y="1719"/>
                  </a:lnTo>
                  <a:lnTo>
                    <a:pt x="1619" y="1730"/>
                  </a:lnTo>
                  <a:lnTo>
                    <a:pt x="1592" y="1741"/>
                  </a:lnTo>
                  <a:lnTo>
                    <a:pt x="1567" y="1753"/>
                  </a:lnTo>
                  <a:lnTo>
                    <a:pt x="1554" y="1760"/>
                  </a:lnTo>
                  <a:lnTo>
                    <a:pt x="1542" y="1768"/>
                  </a:lnTo>
                  <a:lnTo>
                    <a:pt x="1530" y="1776"/>
                  </a:lnTo>
                  <a:lnTo>
                    <a:pt x="1519" y="1785"/>
                  </a:lnTo>
                  <a:lnTo>
                    <a:pt x="1508" y="1794"/>
                  </a:lnTo>
                  <a:lnTo>
                    <a:pt x="1497" y="1804"/>
                  </a:lnTo>
                  <a:lnTo>
                    <a:pt x="1486" y="1815"/>
                  </a:lnTo>
                  <a:lnTo>
                    <a:pt x="1476" y="1826"/>
                  </a:lnTo>
                  <a:lnTo>
                    <a:pt x="1467" y="1838"/>
                  </a:lnTo>
                  <a:lnTo>
                    <a:pt x="1457" y="1851"/>
                  </a:lnTo>
                  <a:lnTo>
                    <a:pt x="1448" y="1866"/>
                  </a:lnTo>
                  <a:lnTo>
                    <a:pt x="1440" y="1880"/>
                  </a:lnTo>
                  <a:lnTo>
                    <a:pt x="1436" y="1895"/>
                  </a:lnTo>
                  <a:lnTo>
                    <a:pt x="1430" y="1910"/>
                  </a:lnTo>
                  <a:lnTo>
                    <a:pt x="1425" y="1925"/>
                  </a:lnTo>
                  <a:lnTo>
                    <a:pt x="1418" y="1941"/>
                  </a:lnTo>
                  <a:lnTo>
                    <a:pt x="1405" y="1972"/>
                  </a:lnTo>
                  <a:lnTo>
                    <a:pt x="1392" y="2005"/>
                  </a:lnTo>
                  <a:lnTo>
                    <a:pt x="1387" y="2022"/>
                  </a:lnTo>
                  <a:lnTo>
                    <a:pt x="1384" y="2038"/>
                  </a:lnTo>
                  <a:lnTo>
                    <a:pt x="1383" y="2046"/>
                  </a:lnTo>
                  <a:lnTo>
                    <a:pt x="1382" y="2054"/>
                  </a:lnTo>
                  <a:lnTo>
                    <a:pt x="1382" y="2062"/>
                  </a:lnTo>
                  <a:lnTo>
                    <a:pt x="1383" y="2071"/>
                  </a:lnTo>
                  <a:lnTo>
                    <a:pt x="1384" y="2079"/>
                  </a:lnTo>
                  <a:lnTo>
                    <a:pt x="1385" y="2087"/>
                  </a:lnTo>
                  <a:lnTo>
                    <a:pt x="1388" y="2095"/>
                  </a:lnTo>
                  <a:lnTo>
                    <a:pt x="1391" y="2103"/>
                  </a:lnTo>
                  <a:lnTo>
                    <a:pt x="1395" y="2112"/>
                  </a:lnTo>
                  <a:lnTo>
                    <a:pt x="1399" y="2120"/>
                  </a:lnTo>
                  <a:lnTo>
                    <a:pt x="1405" y="2128"/>
                  </a:lnTo>
                  <a:lnTo>
                    <a:pt x="1411" y="2136"/>
                  </a:lnTo>
                  <a:lnTo>
                    <a:pt x="1417" y="2141"/>
                  </a:lnTo>
                  <a:lnTo>
                    <a:pt x="1423" y="2145"/>
                  </a:lnTo>
                  <a:lnTo>
                    <a:pt x="1429" y="2149"/>
                  </a:lnTo>
                  <a:lnTo>
                    <a:pt x="1437" y="2151"/>
                  </a:lnTo>
                  <a:lnTo>
                    <a:pt x="1451" y="2155"/>
                  </a:lnTo>
                  <a:lnTo>
                    <a:pt x="1467" y="2157"/>
                  </a:lnTo>
                  <a:lnTo>
                    <a:pt x="1498" y="2158"/>
                  </a:lnTo>
                  <a:lnTo>
                    <a:pt x="1527" y="2159"/>
                  </a:lnTo>
                  <a:lnTo>
                    <a:pt x="1534" y="2154"/>
                  </a:lnTo>
                  <a:lnTo>
                    <a:pt x="1540" y="2148"/>
                  </a:lnTo>
                  <a:lnTo>
                    <a:pt x="1545" y="2141"/>
                  </a:lnTo>
                  <a:lnTo>
                    <a:pt x="1549" y="2134"/>
                  </a:lnTo>
                  <a:lnTo>
                    <a:pt x="1556" y="2118"/>
                  </a:lnTo>
                  <a:lnTo>
                    <a:pt x="1563" y="2102"/>
                  </a:lnTo>
                  <a:lnTo>
                    <a:pt x="1566" y="2095"/>
                  </a:lnTo>
                  <a:lnTo>
                    <a:pt x="1570" y="2088"/>
                  </a:lnTo>
                  <a:lnTo>
                    <a:pt x="1574" y="2082"/>
                  </a:lnTo>
                  <a:lnTo>
                    <a:pt x="1580" y="2077"/>
                  </a:lnTo>
                  <a:lnTo>
                    <a:pt x="1587" y="2073"/>
                  </a:lnTo>
                  <a:lnTo>
                    <a:pt x="1595" y="2070"/>
                  </a:lnTo>
                  <a:lnTo>
                    <a:pt x="1605" y="2069"/>
                  </a:lnTo>
                  <a:lnTo>
                    <a:pt x="1617" y="2069"/>
                  </a:lnTo>
                  <a:lnTo>
                    <a:pt x="1624" y="2076"/>
                  </a:lnTo>
                  <a:lnTo>
                    <a:pt x="1631" y="2080"/>
                  </a:lnTo>
                  <a:lnTo>
                    <a:pt x="1634" y="2082"/>
                  </a:lnTo>
                  <a:lnTo>
                    <a:pt x="1637" y="2082"/>
                  </a:lnTo>
                  <a:lnTo>
                    <a:pt x="1640" y="2082"/>
                  </a:lnTo>
                  <a:lnTo>
                    <a:pt x="1643" y="2082"/>
                  </a:lnTo>
                  <a:lnTo>
                    <a:pt x="1649" y="2080"/>
                  </a:lnTo>
                  <a:lnTo>
                    <a:pt x="1654" y="2076"/>
                  </a:lnTo>
                  <a:lnTo>
                    <a:pt x="1659" y="2071"/>
                  </a:lnTo>
                  <a:lnTo>
                    <a:pt x="1664" y="2066"/>
                  </a:lnTo>
                  <a:lnTo>
                    <a:pt x="1674" y="2054"/>
                  </a:lnTo>
                  <a:lnTo>
                    <a:pt x="1684" y="2044"/>
                  </a:lnTo>
                  <a:lnTo>
                    <a:pt x="1691" y="2041"/>
                  </a:lnTo>
                  <a:lnTo>
                    <a:pt x="1697" y="2039"/>
                  </a:lnTo>
                  <a:lnTo>
                    <a:pt x="1701" y="2039"/>
                  </a:lnTo>
                  <a:lnTo>
                    <a:pt x="1704" y="2039"/>
                  </a:lnTo>
                  <a:lnTo>
                    <a:pt x="1708" y="2040"/>
                  </a:lnTo>
                  <a:lnTo>
                    <a:pt x="1712" y="2041"/>
                  </a:lnTo>
                  <a:lnTo>
                    <a:pt x="1716" y="2051"/>
                  </a:lnTo>
                  <a:lnTo>
                    <a:pt x="1722" y="2059"/>
                  </a:lnTo>
                  <a:lnTo>
                    <a:pt x="1728" y="2067"/>
                  </a:lnTo>
                  <a:lnTo>
                    <a:pt x="1735" y="2074"/>
                  </a:lnTo>
                  <a:lnTo>
                    <a:pt x="1748" y="2087"/>
                  </a:lnTo>
                  <a:lnTo>
                    <a:pt x="1762" y="2100"/>
                  </a:lnTo>
                  <a:lnTo>
                    <a:pt x="1768" y="2108"/>
                  </a:lnTo>
                  <a:lnTo>
                    <a:pt x="1773" y="2116"/>
                  </a:lnTo>
                  <a:lnTo>
                    <a:pt x="1778" y="2124"/>
                  </a:lnTo>
                  <a:lnTo>
                    <a:pt x="1781" y="2133"/>
                  </a:lnTo>
                  <a:lnTo>
                    <a:pt x="1784" y="2142"/>
                  </a:lnTo>
                  <a:lnTo>
                    <a:pt x="1785" y="2153"/>
                  </a:lnTo>
                  <a:lnTo>
                    <a:pt x="1785" y="2166"/>
                  </a:lnTo>
                  <a:lnTo>
                    <a:pt x="1783" y="2179"/>
                  </a:lnTo>
                  <a:lnTo>
                    <a:pt x="1778" y="2188"/>
                  </a:lnTo>
                  <a:lnTo>
                    <a:pt x="1772" y="2196"/>
                  </a:lnTo>
                  <a:lnTo>
                    <a:pt x="1765" y="2204"/>
                  </a:lnTo>
                  <a:lnTo>
                    <a:pt x="1758" y="2211"/>
                  </a:lnTo>
                  <a:lnTo>
                    <a:pt x="1741" y="2225"/>
                  </a:lnTo>
                  <a:lnTo>
                    <a:pt x="1724" y="2239"/>
                  </a:lnTo>
                  <a:lnTo>
                    <a:pt x="1716" y="2246"/>
                  </a:lnTo>
                  <a:lnTo>
                    <a:pt x="1708" y="2253"/>
                  </a:lnTo>
                  <a:lnTo>
                    <a:pt x="1701" y="2260"/>
                  </a:lnTo>
                  <a:lnTo>
                    <a:pt x="1695" y="2267"/>
                  </a:lnTo>
                  <a:lnTo>
                    <a:pt x="1690" y="2275"/>
                  </a:lnTo>
                  <a:lnTo>
                    <a:pt x="1686" y="2283"/>
                  </a:lnTo>
                  <a:lnTo>
                    <a:pt x="1683" y="2292"/>
                  </a:lnTo>
                  <a:lnTo>
                    <a:pt x="1683" y="2302"/>
                  </a:lnTo>
                  <a:lnTo>
                    <a:pt x="1702" y="2322"/>
                  </a:lnTo>
                  <a:lnTo>
                    <a:pt x="1719" y="2343"/>
                  </a:lnTo>
                  <a:lnTo>
                    <a:pt x="1734" y="2366"/>
                  </a:lnTo>
                  <a:lnTo>
                    <a:pt x="1749" y="2388"/>
                  </a:lnTo>
                  <a:lnTo>
                    <a:pt x="1762" y="2411"/>
                  </a:lnTo>
                  <a:lnTo>
                    <a:pt x="1775" y="2435"/>
                  </a:lnTo>
                  <a:lnTo>
                    <a:pt x="1787" y="2458"/>
                  </a:lnTo>
                  <a:lnTo>
                    <a:pt x="1798" y="2483"/>
                  </a:lnTo>
                  <a:lnTo>
                    <a:pt x="1821" y="2533"/>
                  </a:lnTo>
                  <a:lnTo>
                    <a:pt x="1842" y="2582"/>
                  </a:lnTo>
                  <a:lnTo>
                    <a:pt x="1853" y="2607"/>
                  </a:lnTo>
                  <a:lnTo>
                    <a:pt x="1865" y="2632"/>
                  </a:lnTo>
                  <a:lnTo>
                    <a:pt x="1876" y="2656"/>
                  </a:lnTo>
                  <a:lnTo>
                    <a:pt x="1889" y="2680"/>
                  </a:lnTo>
                  <a:lnTo>
                    <a:pt x="1890" y="2693"/>
                  </a:lnTo>
                  <a:lnTo>
                    <a:pt x="1890" y="2705"/>
                  </a:lnTo>
                  <a:lnTo>
                    <a:pt x="1889" y="2717"/>
                  </a:lnTo>
                  <a:lnTo>
                    <a:pt x="1887" y="2729"/>
                  </a:lnTo>
                  <a:lnTo>
                    <a:pt x="1885" y="2741"/>
                  </a:lnTo>
                  <a:lnTo>
                    <a:pt x="1882" y="2752"/>
                  </a:lnTo>
                  <a:lnTo>
                    <a:pt x="1878" y="2763"/>
                  </a:lnTo>
                  <a:lnTo>
                    <a:pt x="1873" y="2773"/>
                  </a:lnTo>
                  <a:lnTo>
                    <a:pt x="1868" y="2783"/>
                  </a:lnTo>
                  <a:lnTo>
                    <a:pt x="1863" y="2793"/>
                  </a:lnTo>
                  <a:lnTo>
                    <a:pt x="1857" y="2802"/>
                  </a:lnTo>
                  <a:lnTo>
                    <a:pt x="1850" y="2811"/>
                  </a:lnTo>
                  <a:lnTo>
                    <a:pt x="1836" y="2829"/>
                  </a:lnTo>
                  <a:lnTo>
                    <a:pt x="1820" y="2846"/>
                  </a:lnTo>
                  <a:lnTo>
                    <a:pt x="1803" y="2862"/>
                  </a:lnTo>
                  <a:lnTo>
                    <a:pt x="1785" y="2879"/>
                  </a:lnTo>
                  <a:lnTo>
                    <a:pt x="1768" y="2895"/>
                  </a:lnTo>
                  <a:lnTo>
                    <a:pt x="1750" y="2910"/>
                  </a:lnTo>
                  <a:lnTo>
                    <a:pt x="1732" y="2925"/>
                  </a:lnTo>
                  <a:lnTo>
                    <a:pt x="1715" y="2941"/>
                  </a:lnTo>
                  <a:lnTo>
                    <a:pt x="1699" y="2957"/>
                  </a:lnTo>
                  <a:lnTo>
                    <a:pt x="1683" y="2973"/>
                  </a:lnTo>
                  <a:lnTo>
                    <a:pt x="1661" y="2992"/>
                  </a:lnTo>
                  <a:lnTo>
                    <a:pt x="1638" y="3008"/>
                  </a:lnTo>
                  <a:lnTo>
                    <a:pt x="1614" y="3023"/>
                  </a:lnTo>
                  <a:lnTo>
                    <a:pt x="1589" y="3036"/>
                  </a:lnTo>
                  <a:lnTo>
                    <a:pt x="1564" y="3048"/>
                  </a:lnTo>
                  <a:lnTo>
                    <a:pt x="1536" y="3057"/>
                  </a:lnTo>
                  <a:lnTo>
                    <a:pt x="1510" y="3065"/>
                  </a:lnTo>
                  <a:lnTo>
                    <a:pt x="1483" y="3071"/>
                  </a:lnTo>
                  <a:lnTo>
                    <a:pt x="1456" y="3075"/>
                  </a:lnTo>
                  <a:lnTo>
                    <a:pt x="1427" y="3077"/>
                  </a:lnTo>
                  <a:lnTo>
                    <a:pt x="1414" y="3078"/>
                  </a:lnTo>
                  <a:lnTo>
                    <a:pt x="1400" y="3078"/>
                  </a:lnTo>
                  <a:lnTo>
                    <a:pt x="1386" y="3077"/>
                  </a:lnTo>
                  <a:lnTo>
                    <a:pt x="1373" y="3076"/>
                  </a:lnTo>
                  <a:lnTo>
                    <a:pt x="1359" y="3074"/>
                  </a:lnTo>
                  <a:lnTo>
                    <a:pt x="1346" y="3072"/>
                  </a:lnTo>
                  <a:lnTo>
                    <a:pt x="1332" y="3069"/>
                  </a:lnTo>
                  <a:lnTo>
                    <a:pt x="1319" y="3066"/>
                  </a:lnTo>
                  <a:lnTo>
                    <a:pt x="1306" y="3062"/>
                  </a:lnTo>
                  <a:lnTo>
                    <a:pt x="1292" y="3057"/>
                  </a:lnTo>
                  <a:lnTo>
                    <a:pt x="1279" y="3052"/>
                  </a:lnTo>
                  <a:lnTo>
                    <a:pt x="1266" y="3047"/>
                  </a:lnTo>
                  <a:lnTo>
                    <a:pt x="1245" y="3031"/>
                  </a:lnTo>
                  <a:lnTo>
                    <a:pt x="1225" y="3016"/>
                  </a:lnTo>
                  <a:lnTo>
                    <a:pt x="1204" y="3002"/>
                  </a:lnTo>
                  <a:lnTo>
                    <a:pt x="1184" y="2987"/>
                  </a:lnTo>
                  <a:lnTo>
                    <a:pt x="1143" y="2960"/>
                  </a:lnTo>
                  <a:lnTo>
                    <a:pt x="1103" y="2934"/>
                  </a:lnTo>
                  <a:lnTo>
                    <a:pt x="1083" y="2920"/>
                  </a:lnTo>
                  <a:lnTo>
                    <a:pt x="1064" y="2906"/>
                  </a:lnTo>
                  <a:lnTo>
                    <a:pt x="1044" y="2892"/>
                  </a:lnTo>
                  <a:lnTo>
                    <a:pt x="1026" y="2876"/>
                  </a:lnTo>
                  <a:lnTo>
                    <a:pt x="1007" y="2859"/>
                  </a:lnTo>
                  <a:lnTo>
                    <a:pt x="989" y="2841"/>
                  </a:lnTo>
                  <a:lnTo>
                    <a:pt x="972" y="2823"/>
                  </a:lnTo>
                  <a:lnTo>
                    <a:pt x="955" y="2802"/>
                  </a:lnTo>
                  <a:lnTo>
                    <a:pt x="930" y="2769"/>
                  </a:lnTo>
                  <a:lnTo>
                    <a:pt x="903" y="2735"/>
                  </a:lnTo>
                  <a:lnTo>
                    <a:pt x="889" y="2720"/>
                  </a:lnTo>
                  <a:lnTo>
                    <a:pt x="875" y="2706"/>
                  </a:lnTo>
                  <a:lnTo>
                    <a:pt x="860" y="2693"/>
                  </a:lnTo>
                  <a:lnTo>
                    <a:pt x="844" y="2680"/>
                  </a:lnTo>
                  <a:lnTo>
                    <a:pt x="835" y="2683"/>
                  </a:lnTo>
                  <a:lnTo>
                    <a:pt x="826" y="2686"/>
                  </a:lnTo>
                  <a:lnTo>
                    <a:pt x="819" y="2689"/>
                  </a:lnTo>
                  <a:lnTo>
                    <a:pt x="814" y="2692"/>
                  </a:lnTo>
                  <a:lnTo>
                    <a:pt x="809" y="2696"/>
                  </a:lnTo>
                  <a:lnTo>
                    <a:pt x="806" y="2700"/>
                  </a:lnTo>
                  <a:lnTo>
                    <a:pt x="803" y="2704"/>
                  </a:lnTo>
                  <a:lnTo>
                    <a:pt x="801" y="2708"/>
                  </a:lnTo>
                  <a:lnTo>
                    <a:pt x="801" y="2712"/>
                  </a:lnTo>
                  <a:lnTo>
                    <a:pt x="801" y="2717"/>
                  </a:lnTo>
                  <a:lnTo>
                    <a:pt x="801" y="2722"/>
                  </a:lnTo>
                  <a:lnTo>
                    <a:pt x="803" y="2726"/>
                  </a:lnTo>
                  <a:lnTo>
                    <a:pt x="807" y="2736"/>
                  </a:lnTo>
                  <a:lnTo>
                    <a:pt x="813" y="2748"/>
                  </a:lnTo>
                  <a:lnTo>
                    <a:pt x="828" y="2769"/>
                  </a:lnTo>
                  <a:lnTo>
                    <a:pt x="843" y="2790"/>
                  </a:lnTo>
                  <a:lnTo>
                    <a:pt x="849" y="2801"/>
                  </a:lnTo>
                  <a:lnTo>
                    <a:pt x="854" y="2811"/>
                  </a:lnTo>
                  <a:lnTo>
                    <a:pt x="855" y="2816"/>
                  </a:lnTo>
                  <a:lnTo>
                    <a:pt x="856" y="2820"/>
                  </a:lnTo>
                  <a:lnTo>
                    <a:pt x="856" y="2825"/>
                  </a:lnTo>
                  <a:lnTo>
                    <a:pt x="856" y="2830"/>
                  </a:lnTo>
                  <a:lnTo>
                    <a:pt x="866" y="2849"/>
                  </a:lnTo>
                  <a:lnTo>
                    <a:pt x="879" y="2869"/>
                  </a:lnTo>
                  <a:lnTo>
                    <a:pt x="892" y="2888"/>
                  </a:lnTo>
                  <a:lnTo>
                    <a:pt x="906" y="2907"/>
                  </a:lnTo>
                  <a:lnTo>
                    <a:pt x="920" y="2926"/>
                  </a:lnTo>
                  <a:lnTo>
                    <a:pt x="934" y="2945"/>
                  </a:lnTo>
                  <a:lnTo>
                    <a:pt x="948" y="2964"/>
                  </a:lnTo>
                  <a:lnTo>
                    <a:pt x="960" y="2983"/>
                  </a:lnTo>
                  <a:lnTo>
                    <a:pt x="971" y="3004"/>
                  </a:lnTo>
                  <a:lnTo>
                    <a:pt x="981" y="3024"/>
                  </a:lnTo>
                  <a:lnTo>
                    <a:pt x="985" y="3035"/>
                  </a:lnTo>
                  <a:lnTo>
                    <a:pt x="988" y="3045"/>
                  </a:lnTo>
                  <a:lnTo>
                    <a:pt x="990" y="3056"/>
                  </a:lnTo>
                  <a:lnTo>
                    <a:pt x="993" y="3067"/>
                  </a:lnTo>
                  <a:lnTo>
                    <a:pt x="994" y="3078"/>
                  </a:lnTo>
                  <a:lnTo>
                    <a:pt x="994" y="3089"/>
                  </a:lnTo>
                  <a:lnTo>
                    <a:pt x="994" y="3100"/>
                  </a:lnTo>
                  <a:lnTo>
                    <a:pt x="993" y="3112"/>
                  </a:lnTo>
                  <a:lnTo>
                    <a:pt x="991" y="3125"/>
                  </a:lnTo>
                  <a:lnTo>
                    <a:pt x="987" y="3137"/>
                  </a:lnTo>
                  <a:lnTo>
                    <a:pt x="983" y="3150"/>
                  </a:lnTo>
                  <a:lnTo>
                    <a:pt x="978" y="3162"/>
                  </a:lnTo>
                  <a:lnTo>
                    <a:pt x="932" y="3303"/>
                  </a:lnTo>
                  <a:lnTo>
                    <a:pt x="917" y="3274"/>
                  </a:lnTo>
                  <a:lnTo>
                    <a:pt x="900" y="3244"/>
                  </a:lnTo>
                  <a:lnTo>
                    <a:pt x="881" y="3210"/>
                  </a:lnTo>
                  <a:lnTo>
                    <a:pt x="860" y="3177"/>
                  </a:lnTo>
                  <a:lnTo>
                    <a:pt x="838" y="3144"/>
                  </a:lnTo>
                  <a:lnTo>
                    <a:pt x="814" y="3110"/>
                  </a:lnTo>
                  <a:lnTo>
                    <a:pt x="790" y="3078"/>
                  </a:lnTo>
                  <a:lnTo>
                    <a:pt x="765" y="3047"/>
                  </a:lnTo>
                  <a:lnTo>
                    <a:pt x="736" y="3020"/>
                  </a:lnTo>
                  <a:lnTo>
                    <a:pt x="706" y="2995"/>
                  </a:lnTo>
                  <a:lnTo>
                    <a:pt x="675" y="2970"/>
                  </a:lnTo>
                  <a:lnTo>
                    <a:pt x="642" y="2947"/>
                  </a:lnTo>
                  <a:lnTo>
                    <a:pt x="610" y="2925"/>
                  </a:lnTo>
                  <a:lnTo>
                    <a:pt x="577" y="2904"/>
                  </a:lnTo>
                  <a:lnTo>
                    <a:pt x="542" y="2883"/>
                  </a:lnTo>
                  <a:lnTo>
                    <a:pt x="508" y="2862"/>
                  </a:lnTo>
                  <a:lnTo>
                    <a:pt x="440" y="2822"/>
                  </a:lnTo>
                  <a:lnTo>
                    <a:pt x="371" y="2781"/>
                  </a:lnTo>
                  <a:lnTo>
                    <a:pt x="337" y="2760"/>
                  </a:lnTo>
                  <a:lnTo>
                    <a:pt x="304" y="2738"/>
                  </a:lnTo>
                  <a:lnTo>
                    <a:pt x="270" y="2715"/>
                  </a:lnTo>
                  <a:lnTo>
                    <a:pt x="237" y="2691"/>
                  </a:lnTo>
                  <a:lnTo>
                    <a:pt x="234" y="2665"/>
                  </a:lnTo>
                  <a:lnTo>
                    <a:pt x="232" y="2639"/>
                  </a:lnTo>
                  <a:lnTo>
                    <a:pt x="231" y="2612"/>
                  </a:lnTo>
                  <a:lnTo>
                    <a:pt x="232" y="2585"/>
                  </a:lnTo>
                  <a:lnTo>
                    <a:pt x="234" y="2559"/>
                  </a:lnTo>
                  <a:lnTo>
                    <a:pt x="236" y="2534"/>
                  </a:lnTo>
                  <a:lnTo>
                    <a:pt x="240" y="2508"/>
                  </a:lnTo>
                  <a:lnTo>
                    <a:pt x="244" y="2481"/>
                  </a:lnTo>
                  <a:lnTo>
                    <a:pt x="254" y="2429"/>
                  </a:lnTo>
                  <a:lnTo>
                    <a:pt x="264" y="2377"/>
                  </a:lnTo>
                  <a:lnTo>
                    <a:pt x="274" y="2323"/>
                  </a:lnTo>
                  <a:lnTo>
                    <a:pt x="283" y="2270"/>
                  </a:lnTo>
                  <a:lnTo>
                    <a:pt x="297" y="2259"/>
                  </a:lnTo>
                  <a:lnTo>
                    <a:pt x="307" y="2248"/>
                  </a:lnTo>
                  <a:lnTo>
                    <a:pt x="316" y="2235"/>
                  </a:lnTo>
                  <a:lnTo>
                    <a:pt x="324" y="2222"/>
                  </a:lnTo>
                  <a:lnTo>
                    <a:pt x="338" y="2195"/>
                  </a:lnTo>
                  <a:lnTo>
                    <a:pt x="351" y="2168"/>
                  </a:lnTo>
                  <a:lnTo>
                    <a:pt x="346" y="2168"/>
                  </a:lnTo>
                  <a:lnTo>
                    <a:pt x="341" y="2168"/>
                  </a:lnTo>
                  <a:lnTo>
                    <a:pt x="337" y="2169"/>
                  </a:lnTo>
                  <a:lnTo>
                    <a:pt x="332" y="2171"/>
                  </a:lnTo>
                  <a:lnTo>
                    <a:pt x="324" y="2175"/>
                  </a:lnTo>
                  <a:lnTo>
                    <a:pt x="317" y="2181"/>
                  </a:lnTo>
                  <a:lnTo>
                    <a:pt x="303" y="2196"/>
                  </a:lnTo>
                  <a:lnTo>
                    <a:pt x="288" y="2214"/>
                  </a:lnTo>
                  <a:lnTo>
                    <a:pt x="281" y="2223"/>
                  </a:lnTo>
                  <a:lnTo>
                    <a:pt x="274" y="2232"/>
                  </a:lnTo>
                  <a:lnTo>
                    <a:pt x="266" y="2241"/>
                  </a:lnTo>
                  <a:lnTo>
                    <a:pt x="258" y="2248"/>
                  </a:lnTo>
                  <a:lnTo>
                    <a:pt x="249" y="2255"/>
                  </a:lnTo>
                  <a:lnTo>
                    <a:pt x="239" y="2259"/>
                  </a:lnTo>
                  <a:lnTo>
                    <a:pt x="234" y="2261"/>
                  </a:lnTo>
                  <a:lnTo>
                    <a:pt x="229" y="2262"/>
                  </a:lnTo>
                  <a:lnTo>
                    <a:pt x="223" y="2263"/>
                  </a:lnTo>
                  <a:lnTo>
                    <a:pt x="217" y="2263"/>
                  </a:lnTo>
                  <a:lnTo>
                    <a:pt x="201" y="2261"/>
                  </a:lnTo>
                  <a:lnTo>
                    <a:pt x="185" y="2259"/>
                  </a:lnTo>
                  <a:lnTo>
                    <a:pt x="169" y="2255"/>
                  </a:lnTo>
                  <a:lnTo>
                    <a:pt x="153" y="2250"/>
                  </a:lnTo>
                  <a:lnTo>
                    <a:pt x="138" y="2243"/>
                  </a:lnTo>
                  <a:lnTo>
                    <a:pt x="123" y="2236"/>
                  </a:lnTo>
                  <a:lnTo>
                    <a:pt x="110" y="2227"/>
                  </a:lnTo>
                  <a:lnTo>
                    <a:pt x="97" y="2217"/>
                  </a:lnTo>
                  <a:lnTo>
                    <a:pt x="84" y="2207"/>
                  </a:lnTo>
                  <a:lnTo>
                    <a:pt x="73" y="2196"/>
                  </a:lnTo>
                  <a:lnTo>
                    <a:pt x="62" y="2184"/>
                  </a:lnTo>
                  <a:lnTo>
                    <a:pt x="52" y="2171"/>
                  </a:lnTo>
                  <a:lnTo>
                    <a:pt x="43" y="2158"/>
                  </a:lnTo>
                  <a:lnTo>
                    <a:pt x="35" y="2144"/>
                  </a:lnTo>
                  <a:lnTo>
                    <a:pt x="28" y="2129"/>
                  </a:lnTo>
                  <a:lnTo>
                    <a:pt x="23" y="2113"/>
                  </a:lnTo>
                  <a:lnTo>
                    <a:pt x="14" y="2079"/>
                  </a:lnTo>
                  <a:lnTo>
                    <a:pt x="8" y="2047"/>
                  </a:lnTo>
                  <a:lnTo>
                    <a:pt x="3" y="2014"/>
                  </a:lnTo>
                  <a:lnTo>
                    <a:pt x="1" y="1982"/>
                  </a:lnTo>
                  <a:lnTo>
                    <a:pt x="0" y="1949"/>
                  </a:lnTo>
                  <a:lnTo>
                    <a:pt x="1" y="1917"/>
                  </a:lnTo>
                  <a:lnTo>
                    <a:pt x="4" y="1885"/>
                  </a:lnTo>
                  <a:lnTo>
                    <a:pt x="8" y="1853"/>
                  </a:lnTo>
                  <a:lnTo>
                    <a:pt x="14" y="1822"/>
                  </a:lnTo>
                  <a:lnTo>
                    <a:pt x="22" y="1791"/>
                  </a:lnTo>
                  <a:lnTo>
                    <a:pt x="30" y="1760"/>
                  </a:lnTo>
                  <a:lnTo>
                    <a:pt x="42" y="1730"/>
                  </a:lnTo>
                  <a:lnTo>
                    <a:pt x="53" y="1700"/>
                  </a:lnTo>
                  <a:lnTo>
                    <a:pt x="66" y="1671"/>
                  </a:lnTo>
                  <a:lnTo>
                    <a:pt x="80" y="1643"/>
                  </a:lnTo>
                  <a:lnTo>
                    <a:pt x="95" y="1615"/>
                  </a:lnTo>
                  <a:lnTo>
                    <a:pt x="105" y="1606"/>
                  </a:lnTo>
                  <a:lnTo>
                    <a:pt x="116" y="1597"/>
                  </a:lnTo>
                  <a:lnTo>
                    <a:pt x="128" y="1589"/>
                  </a:lnTo>
                  <a:lnTo>
                    <a:pt x="139" y="1582"/>
                  </a:lnTo>
                  <a:lnTo>
                    <a:pt x="150" y="1576"/>
                  </a:lnTo>
                  <a:lnTo>
                    <a:pt x="162" y="1571"/>
                  </a:lnTo>
                  <a:lnTo>
                    <a:pt x="175" y="1566"/>
                  </a:lnTo>
                  <a:lnTo>
                    <a:pt x="187" y="1563"/>
                  </a:lnTo>
                  <a:lnTo>
                    <a:pt x="199" y="1560"/>
                  </a:lnTo>
                  <a:lnTo>
                    <a:pt x="211" y="1558"/>
                  </a:lnTo>
                  <a:lnTo>
                    <a:pt x="223" y="1558"/>
                  </a:lnTo>
                  <a:lnTo>
                    <a:pt x="236" y="1559"/>
                  </a:lnTo>
                  <a:lnTo>
                    <a:pt x="249" y="1561"/>
                  </a:lnTo>
                  <a:lnTo>
                    <a:pt x="262" y="1564"/>
                  </a:lnTo>
                  <a:lnTo>
                    <a:pt x="275" y="1569"/>
                  </a:lnTo>
                  <a:lnTo>
                    <a:pt x="288" y="1575"/>
                  </a:lnTo>
                  <a:lnTo>
                    <a:pt x="298" y="1579"/>
                  </a:lnTo>
                  <a:lnTo>
                    <a:pt x="307" y="1584"/>
                  </a:lnTo>
                  <a:lnTo>
                    <a:pt x="316" y="1590"/>
                  </a:lnTo>
                  <a:lnTo>
                    <a:pt x="325" y="1596"/>
                  </a:lnTo>
                  <a:lnTo>
                    <a:pt x="333" y="1602"/>
                  </a:lnTo>
                  <a:lnTo>
                    <a:pt x="341" y="1609"/>
                  </a:lnTo>
                  <a:lnTo>
                    <a:pt x="348" y="1616"/>
                  </a:lnTo>
                  <a:lnTo>
                    <a:pt x="355" y="1624"/>
                  </a:lnTo>
                  <a:lnTo>
                    <a:pt x="351" y="1648"/>
                  </a:lnTo>
                  <a:lnTo>
                    <a:pt x="347" y="1672"/>
                  </a:lnTo>
                  <a:lnTo>
                    <a:pt x="345" y="1681"/>
                  </a:lnTo>
                  <a:lnTo>
                    <a:pt x="342" y="1688"/>
                  </a:lnTo>
                  <a:lnTo>
                    <a:pt x="340" y="1690"/>
                  </a:lnTo>
                  <a:lnTo>
                    <a:pt x="338" y="1691"/>
                  </a:lnTo>
                  <a:lnTo>
                    <a:pt x="335" y="1691"/>
                  </a:lnTo>
                  <a:lnTo>
                    <a:pt x="332" y="1690"/>
                  </a:lnTo>
                  <a:lnTo>
                    <a:pt x="328" y="1686"/>
                  </a:lnTo>
                  <a:lnTo>
                    <a:pt x="324" y="1690"/>
                  </a:lnTo>
                  <a:lnTo>
                    <a:pt x="322" y="1693"/>
                  </a:lnTo>
                  <a:lnTo>
                    <a:pt x="321" y="1696"/>
                  </a:lnTo>
                  <a:lnTo>
                    <a:pt x="321" y="1699"/>
                  </a:lnTo>
                  <a:lnTo>
                    <a:pt x="322" y="1701"/>
                  </a:lnTo>
                  <a:lnTo>
                    <a:pt x="323" y="1703"/>
                  </a:lnTo>
                  <a:lnTo>
                    <a:pt x="325" y="1704"/>
                  </a:lnTo>
                  <a:lnTo>
                    <a:pt x="328" y="1706"/>
                  </a:lnTo>
                  <a:lnTo>
                    <a:pt x="334" y="1709"/>
                  </a:lnTo>
                  <a:lnTo>
                    <a:pt x="339" y="1713"/>
                  </a:lnTo>
                  <a:lnTo>
                    <a:pt x="341" y="1715"/>
                  </a:lnTo>
                  <a:lnTo>
                    <a:pt x="343" y="1718"/>
                  </a:lnTo>
                  <a:lnTo>
                    <a:pt x="344" y="1721"/>
                  </a:lnTo>
                  <a:lnTo>
                    <a:pt x="344" y="1725"/>
                  </a:lnTo>
                  <a:lnTo>
                    <a:pt x="339" y="1718"/>
                  </a:lnTo>
                  <a:lnTo>
                    <a:pt x="336" y="1723"/>
                  </a:lnTo>
                  <a:lnTo>
                    <a:pt x="334" y="1727"/>
                  </a:lnTo>
                  <a:lnTo>
                    <a:pt x="333" y="1731"/>
                  </a:lnTo>
                  <a:lnTo>
                    <a:pt x="333" y="1734"/>
                  </a:lnTo>
                  <a:lnTo>
                    <a:pt x="333" y="1736"/>
                  </a:lnTo>
                  <a:lnTo>
                    <a:pt x="334" y="1738"/>
                  </a:lnTo>
                  <a:lnTo>
                    <a:pt x="336" y="1739"/>
                  </a:lnTo>
                  <a:lnTo>
                    <a:pt x="338" y="1740"/>
                  </a:lnTo>
                  <a:lnTo>
                    <a:pt x="342" y="1742"/>
                  </a:lnTo>
                  <a:lnTo>
                    <a:pt x="347" y="1744"/>
                  </a:lnTo>
                  <a:lnTo>
                    <a:pt x="350" y="1746"/>
                  </a:lnTo>
                  <a:lnTo>
                    <a:pt x="352" y="1748"/>
                  </a:lnTo>
                  <a:lnTo>
                    <a:pt x="354" y="1750"/>
                  </a:lnTo>
                  <a:lnTo>
                    <a:pt x="355" y="1753"/>
                  </a:lnTo>
                  <a:lnTo>
                    <a:pt x="357" y="1750"/>
                  </a:lnTo>
                  <a:lnTo>
                    <a:pt x="358" y="1746"/>
                  </a:lnTo>
                  <a:lnTo>
                    <a:pt x="359" y="1742"/>
                  </a:lnTo>
                  <a:lnTo>
                    <a:pt x="360" y="1737"/>
                  </a:lnTo>
                  <a:lnTo>
                    <a:pt x="361" y="1725"/>
                  </a:lnTo>
                  <a:lnTo>
                    <a:pt x="363" y="1714"/>
                  </a:lnTo>
                  <a:lnTo>
                    <a:pt x="364" y="1709"/>
                  </a:lnTo>
                  <a:lnTo>
                    <a:pt x="365" y="1704"/>
                  </a:lnTo>
                  <a:lnTo>
                    <a:pt x="367" y="1700"/>
                  </a:lnTo>
                  <a:lnTo>
                    <a:pt x="369" y="1696"/>
                  </a:lnTo>
                  <a:lnTo>
                    <a:pt x="372" y="1693"/>
                  </a:lnTo>
                  <a:lnTo>
                    <a:pt x="376" y="1691"/>
                  </a:lnTo>
                  <a:lnTo>
                    <a:pt x="381" y="1690"/>
                  </a:lnTo>
                  <a:lnTo>
                    <a:pt x="387" y="1690"/>
                  </a:lnTo>
                  <a:lnTo>
                    <a:pt x="388" y="1693"/>
                  </a:lnTo>
                  <a:lnTo>
                    <a:pt x="387" y="1696"/>
                  </a:lnTo>
                  <a:lnTo>
                    <a:pt x="386" y="1698"/>
                  </a:lnTo>
                  <a:lnTo>
                    <a:pt x="384" y="1700"/>
                  </a:lnTo>
                  <a:lnTo>
                    <a:pt x="381" y="1703"/>
                  </a:lnTo>
                  <a:lnTo>
                    <a:pt x="378" y="1706"/>
                  </a:lnTo>
                  <a:lnTo>
                    <a:pt x="382" y="1709"/>
                  </a:lnTo>
                  <a:lnTo>
                    <a:pt x="385" y="1713"/>
                  </a:lnTo>
                  <a:lnTo>
                    <a:pt x="388" y="1718"/>
                  </a:lnTo>
                  <a:lnTo>
                    <a:pt x="391" y="1723"/>
                  </a:lnTo>
                  <a:lnTo>
                    <a:pt x="396" y="1735"/>
                  </a:lnTo>
                  <a:lnTo>
                    <a:pt x="400" y="1747"/>
                  </a:lnTo>
                  <a:lnTo>
                    <a:pt x="403" y="1752"/>
                  </a:lnTo>
                  <a:lnTo>
                    <a:pt x="406" y="1757"/>
                  </a:lnTo>
                  <a:lnTo>
                    <a:pt x="409" y="1762"/>
                  </a:lnTo>
                  <a:lnTo>
                    <a:pt x="412" y="1765"/>
                  </a:lnTo>
                  <a:lnTo>
                    <a:pt x="416" y="1768"/>
                  </a:lnTo>
                  <a:lnTo>
                    <a:pt x="422" y="1770"/>
                  </a:lnTo>
                  <a:lnTo>
                    <a:pt x="428" y="1770"/>
                  </a:lnTo>
                  <a:lnTo>
                    <a:pt x="434" y="1769"/>
                  </a:lnTo>
                  <a:lnTo>
                    <a:pt x="442" y="1756"/>
                  </a:lnTo>
                  <a:lnTo>
                    <a:pt x="450" y="1745"/>
                  </a:lnTo>
                  <a:lnTo>
                    <a:pt x="458" y="1736"/>
                  </a:lnTo>
                  <a:lnTo>
                    <a:pt x="465" y="1726"/>
                  </a:lnTo>
                  <a:lnTo>
                    <a:pt x="468" y="1721"/>
                  </a:lnTo>
                  <a:lnTo>
                    <a:pt x="471" y="1716"/>
                  </a:lnTo>
                  <a:lnTo>
                    <a:pt x="472" y="1711"/>
                  </a:lnTo>
                  <a:lnTo>
                    <a:pt x="473" y="1705"/>
                  </a:lnTo>
                  <a:lnTo>
                    <a:pt x="473" y="1698"/>
                  </a:lnTo>
                  <a:lnTo>
                    <a:pt x="472" y="1691"/>
                  </a:lnTo>
                  <a:lnTo>
                    <a:pt x="470" y="1683"/>
                  </a:lnTo>
                  <a:lnTo>
                    <a:pt x="466" y="1674"/>
                  </a:lnTo>
                  <a:lnTo>
                    <a:pt x="476" y="1663"/>
                  </a:lnTo>
                  <a:lnTo>
                    <a:pt x="485" y="1650"/>
                  </a:lnTo>
                  <a:lnTo>
                    <a:pt x="494" y="1637"/>
                  </a:lnTo>
                  <a:lnTo>
                    <a:pt x="502" y="1622"/>
                  </a:lnTo>
                  <a:lnTo>
                    <a:pt x="510" y="1606"/>
                  </a:lnTo>
                  <a:lnTo>
                    <a:pt x="517" y="1589"/>
                  </a:lnTo>
                  <a:lnTo>
                    <a:pt x="523" y="1572"/>
                  </a:lnTo>
                  <a:lnTo>
                    <a:pt x="529" y="1554"/>
                  </a:lnTo>
                  <a:lnTo>
                    <a:pt x="540" y="1518"/>
                  </a:lnTo>
                  <a:lnTo>
                    <a:pt x="551" y="1481"/>
                  </a:lnTo>
                  <a:lnTo>
                    <a:pt x="560" y="1443"/>
                  </a:lnTo>
                  <a:lnTo>
                    <a:pt x="568" y="1407"/>
                  </a:lnTo>
                  <a:lnTo>
                    <a:pt x="567" y="1380"/>
                  </a:lnTo>
                  <a:lnTo>
                    <a:pt x="564" y="1353"/>
                  </a:lnTo>
                  <a:lnTo>
                    <a:pt x="560" y="1324"/>
                  </a:lnTo>
                  <a:lnTo>
                    <a:pt x="554" y="1296"/>
                  </a:lnTo>
                  <a:lnTo>
                    <a:pt x="547" y="1269"/>
                  </a:lnTo>
                  <a:lnTo>
                    <a:pt x="538" y="1241"/>
                  </a:lnTo>
                  <a:lnTo>
                    <a:pt x="528" y="1213"/>
                  </a:lnTo>
                  <a:lnTo>
                    <a:pt x="517" y="1186"/>
                  </a:lnTo>
                  <a:lnTo>
                    <a:pt x="505" y="1160"/>
                  </a:lnTo>
                  <a:lnTo>
                    <a:pt x="492" y="1135"/>
                  </a:lnTo>
                  <a:lnTo>
                    <a:pt x="477" y="1111"/>
                  </a:lnTo>
                  <a:lnTo>
                    <a:pt x="462" y="1087"/>
                  </a:lnTo>
                  <a:lnTo>
                    <a:pt x="447" y="1065"/>
                  </a:lnTo>
                  <a:lnTo>
                    <a:pt x="430" y="1044"/>
                  </a:lnTo>
                  <a:lnTo>
                    <a:pt x="412" y="1025"/>
                  </a:lnTo>
                  <a:lnTo>
                    <a:pt x="394" y="1008"/>
                  </a:lnTo>
                  <a:lnTo>
                    <a:pt x="390" y="1007"/>
                  </a:lnTo>
                  <a:lnTo>
                    <a:pt x="388" y="1005"/>
                  </a:lnTo>
                  <a:lnTo>
                    <a:pt x="386" y="1004"/>
                  </a:lnTo>
                  <a:lnTo>
                    <a:pt x="385" y="1002"/>
                  </a:lnTo>
                  <a:lnTo>
                    <a:pt x="385" y="998"/>
                  </a:lnTo>
                  <a:lnTo>
                    <a:pt x="386" y="995"/>
                  </a:lnTo>
                  <a:lnTo>
                    <a:pt x="387" y="992"/>
                  </a:lnTo>
                  <a:lnTo>
                    <a:pt x="387" y="989"/>
                  </a:lnTo>
                  <a:lnTo>
                    <a:pt x="386" y="988"/>
                  </a:lnTo>
                  <a:lnTo>
                    <a:pt x="384" y="986"/>
                  </a:lnTo>
                  <a:lnTo>
                    <a:pt x="382" y="986"/>
                  </a:lnTo>
                  <a:lnTo>
                    <a:pt x="378" y="985"/>
                  </a:lnTo>
                  <a:lnTo>
                    <a:pt x="346" y="951"/>
                  </a:lnTo>
                  <a:lnTo>
                    <a:pt x="309" y="916"/>
                  </a:lnTo>
                  <a:lnTo>
                    <a:pt x="289" y="898"/>
                  </a:lnTo>
                  <a:lnTo>
                    <a:pt x="270" y="879"/>
                  </a:lnTo>
                  <a:lnTo>
                    <a:pt x="251" y="859"/>
                  </a:lnTo>
                  <a:lnTo>
                    <a:pt x="232" y="838"/>
                  </a:lnTo>
                  <a:lnTo>
                    <a:pt x="215" y="817"/>
                  </a:lnTo>
                  <a:lnTo>
                    <a:pt x="199" y="795"/>
                  </a:lnTo>
                  <a:lnTo>
                    <a:pt x="191" y="784"/>
                  </a:lnTo>
                  <a:lnTo>
                    <a:pt x="184" y="772"/>
                  </a:lnTo>
                  <a:lnTo>
                    <a:pt x="177" y="761"/>
                  </a:lnTo>
                  <a:lnTo>
                    <a:pt x="171" y="749"/>
                  </a:lnTo>
                  <a:lnTo>
                    <a:pt x="165" y="737"/>
                  </a:lnTo>
                  <a:lnTo>
                    <a:pt x="160" y="725"/>
                  </a:lnTo>
                  <a:lnTo>
                    <a:pt x="155" y="712"/>
                  </a:lnTo>
                  <a:lnTo>
                    <a:pt x="152" y="700"/>
                  </a:lnTo>
                  <a:lnTo>
                    <a:pt x="149" y="687"/>
                  </a:lnTo>
                  <a:lnTo>
                    <a:pt x="147" y="674"/>
                  </a:lnTo>
                  <a:lnTo>
                    <a:pt x="145" y="661"/>
                  </a:lnTo>
                  <a:lnTo>
                    <a:pt x="145" y="648"/>
                  </a:lnTo>
                  <a:lnTo>
                    <a:pt x="146" y="628"/>
                  </a:lnTo>
                  <a:lnTo>
                    <a:pt x="148" y="608"/>
                  </a:lnTo>
                  <a:lnTo>
                    <a:pt x="150" y="587"/>
                  </a:lnTo>
                  <a:lnTo>
                    <a:pt x="153" y="568"/>
                  </a:lnTo>
                  <a:lnTo>
                    <a:pt x="157" y="548"/>
                  </a:lnTo>
                  <a:lnTo>
                    <a:pt x="161" y="529"/>
                  </a:lnTo>
                  <a:lnTo>
                    <a:pt x="167" y="510"/>
                  </a:lnTo>
                  <a:lnTo>
                    <a:pt x="172" y="491"/>
                  </a:lnTo>
                  <a:lnTo>
                    <a:pt x="178" y="472"/>
                  </a:lnTo>
                  <a:lnTo>
                    <a:pt x="185" y="453"/>
                  </a:lnTo>
                  <a:lnTo>
                    <a:pt x="192" y="434"/>
                  </a:lnTo>
                  <a:lnTo>
                    <a:pt x="199" y="416"/>
                  </a:lnTo>
                  <a:lnTo>
                    <a:pt x="207" y="398"/>
                  </a:lnTo>
                  <a:lnTo>
                    <a:pt x="216" y="381"/>
                  </a:lnTo>
                  <a:lnTo>
                    <a:pt x="225" y="363"/>
                  </a:lnTo>
                  <a:lnTo>
                    <a:pt x="235" y="346"/>
                  </a:lnTo>
                  <a:lnTo>
                    <a:pt x="245" y="328"/>
                  </a:lnTo>
                  <a:lnTo>
                    <a:pt x="255" y="312"/>
                  </a:lnTo>
                  <a:lnTo>
                    <a:pt x="266" y="296"/>
                  </a:lnTo>
                  <a:lnTo>
                    <a:pt x="277" y="280"/>
                  </a:lnTo>
                  <a:lnTo>
                    <a:pt x="289" y="264"/>
                  </a:lnTo>
                  <a:lnTo>
                    <a:pt x="302" y="249"/>
                  </a:lnTo>
                  <a:lnTo>
                    <a:pt x="315" y="234"/>
                  </a:lnTo>
                  <a:lnTo>
                    <a:pt x="328" y="219"/>
                  </a:lnTo>
                  <a:lnTo>
                    <a:pt x="341" y="204"/>
                  </a:lnTo>
                  <a:lnTo>
                    <a:pt x="355" y="190"/>
                  </a:lnTo>
                  <a:lnTo>
                    <a:pt x="369" y="176"/>
                  </a:lnTo>
                  <a:lnTo>
                    <a:pt x="383" y="163"/>
                  </a:lnTo>
                  <a:lnTo>
                    <a:pt x="413" y="137"/>
                  </a:lnTo>
                  <a:lnTo>
                    <a:pt x="445" y="113"/>
                  </a:lnTo>
                  <a:lnTo>
                    <a:pt x="470" y="97"/>
                  </a:lnTo>
                  <a:lnTo>
                    <a:pt x="496" y="82"/>
                  </a:lnTo>
                  <a:lnTo>
                    <a:pt x="521" y="69"/>
                  </a:lnTo>
                  <a:lnTo>
                    <a:pt x="548" y="57"/>
                  </a:lnTo>
                  <a:lnTo>
                    <a:pt x="575" y="47"/>
                  </a:lnTo>
                  <a:lnTo>
                    <a:pt x="602" y="37"/>
                  </a:lnTo>
                  <a:lnTo>
                    <a:pt x="629" y="29"/>
                  </a:lnTo>
                  <a:lnTo>
                    <a:pt x="656" y="22"/>
                  </a:lnTo>
                  <a:lnTo>
                    <a:pt x="685" y="16"/>
                  </a:lnTo>
                  <a:lnTo>
                    <a:pt x="713" y="11"/>
                  </a:lnTo>
                  <a:lnTo>
                    <a:pt x="741" y="7"/>
                  </a:lnTo>
                  <a:lnTo>
                    <a:pt x="769" y="4"/>
                  </a:lnTo>
                  <a:lnTo>
                    <a:pt x="798" y="2"/>
                  </a:lnTo>
                  <a:lnTo>
                    <a:pt x="828" y="0"/>
                  </a:lnTo>
                  <a:lnTo>
                    <a:pt x="856" y="0"/>
                  </a:lnTo>
                  <a:lnTo>
                    <a:pt x="885" y="0"/>
                  </a:lnTo>
                  <a:lnTo>
                    <a:pt x="914" y="1"/>
                  </a:lnTo>
                  <a:lnTo>
                    <a:pt x="944" y="2"/>
                  </a:lnTo>
                  <a:lnTo>
                    <a:pt x="973" y="4"/>
                  </a:lnTo>
                  <a:lnTo>
                    <a:pt x="1002" y="7"/>
                  </a:lnTo>
                  <a:lnTo>
                    <a:pt x="1061" y="13"/>
                  </a:lnTo>
                  <a:lnTo>
                    <a:pt x="1119" y="22"/>
                  </a:lnTo>
                  <a:lnTo>
                    <a:pt x="1176" y="31"/>
                  </a:lnTo>
                  <a:lnTo>
                    <a:pt x="1233" y="42"/>
                  </a:lnTo>
                  <a:lnTo>
                    <a:pt x="1289" y="53"/>
                  </a:lnTo>
                  <a:lnTo>
                    <a:pt x="1345" y="64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4" name="Freeform 118"/>
            <p:cNvSpPr>
              <a:spLocks/>
            </p:cNvSpPr>
            <p:nvPr/>
          </p:nvSpPr>
          <p:spPr bwMode="auto">
            <a:xfrm>
              <a:off x="1356" y="1375"/>
              <a:ext cx="54" cy="73"/>
            </a:xfrm>
            <a:custGeom>
              <a:avLst/>
              <a:gdLst>
                <a:gd name="T0" fmla="*/ 373 w 375"/>
                <a:gd name="T1" fmla="*/ 12 h 441"/>
                <a:gd name="T2" fmla="*/ 375 w 375"/>
                <a:gd name="T3" fmla="*/ 46 h 441"/>
                <a:gd name="T4" fmla="*/ 371 w 375"/>
                <a:gd name="T5" fmla="*/ 78 h 441"/>
                <a:gd name="T6" fmla="*/ 361 w 375"/>
                <a:gd name="T7" fmla="*/ 108 h 441"/>
                <a:gd name="T8" fmla="*/ 347 w 375"/>
                <a:gd name="T9" fmla="*/ 138 h 441"/>
                <a:gd name="T10" fmla="*/ 329 w 375"/>
                <a:gd name="T11" fmla="*/ 166 h 441"/>
                <a:gd name="T12" fmla="*/ 307 w 375"/>
                <a:gd name="T13" fmla="*/ 192 h 441"/>
                <a:gd name="T14" fmla="*/ 283 w 375"/>
                <a:gd name="T15" fmla="*/ 217 h 441"/>
                <a:gd name="T16" fmla="*/ 255 w 375"/>
                <a:gd name="T17" fmla="*/ 242 h 441"/>
                <a:gd name="T18" fmla="*/ 139 w 375"/>
                <a:gd name="T19" fmla="*/ 338 h 441"/>
                <a:gd name="T20" fmla="*/ 85 w 375"/>
                <a:gd name="T21" fmla="*/ 388 h 441"/>
                <a:gd name="T22" fmla="*/ 61 w 375"/>
                <a:gd name="T23" fmla="*/ 414 h 441"/>
                <a:gd name="T24" fmla="*/ 40 w 375"/>
                <a:gd name="T25" fmla="*/ 440 h 441"/>
                <a:gd name="T26" fmla="*/ 26 w 375"/>
                <a:gd name="T27" fmla="*/ 441 h 441"/>
                <a:gd name="T28" fmla="*/ 14 w 375"/>
                <a:gd name="T29" fmla="*/ 437 h 441"/>
                <a:gd name="T30" fmla="*/ 5 w 375"/>
                <a:gd name="T31" fmla="*/ 428 h 441"/>
                <a:gd name="T32" fmla="*/ 0 w 375"/>
                <a:gd name="T33" fmla="*/ 417 h 441"/>
                <a:gd name="T34" fmla="*/ 11 w 375"/>
                <a:gd name="T35" fmla="*/ 397 h 441"/>
                <a:gd name="T36" fmla="*/ 26 w 375"/>
                <a:gd name="T37" fmla="*/ 378 h 441"/>
                <a:gd name="T38" fmla="*/ 61 w 375"/>
                <a:gd name="T39" fmla="*/ 340 h 441"/>
                <a:gd name="T40" fmla="*/ 96 w 375"/>
                <a:gd name="T41" fmla="*/ 305 h 441"/>
                <a:gd name="T42" fmla="*/ 111 w 375"/>
                <a:gd name="T43" fmla="*/ 289 h 441"/>
                <a:gd name="T44" fmla="*/ 122 w 375"/>
                <a:gd name="T45" fmla="*/ 272 h 441"/>
                <a:gd name="T46" fmla="*/ 118 w 375"/>
                <a:gd name="T47" fmla="*/ 278 h 441"/>
                <a:gd name="T48" fmla="*/ 117 w 375"/>
                <a:gd name="T49" fmla="*/ 284 h 441"/>
                <a:gd name="T50" fmla="*/ 125 w 375"/>
                <a:gd name="T51" fmla="*/ 282 h 441"/>
                <a:gd name="T52" fmla="*/ 135 w 375"/>
                <a:gd name="T53" fmla="*/ 278 h 441"/>
                <a:gd name="T54" fmla="*/ 156 w 375"/>
                <a:gd name="T55" fmla="*/ 261 h 441"/>
                <a:gd name="T56" fmla="*/ 171 w 375"/>
                <a:gd name="T57" fmla="*/ 240 h 441"/>
                <a:gd name="T58" fmla="*/ 174 w 375"/>
                <a:gd name="T59" fmla="*/ 230 h 441"/>
                <a:gd name="T60" fmla="*/ 173 w 375"/>
                <a:gd name="T61" fmla="*/ 223 h 441"/>
                <a:gd name="T62" fmla="*/ 194 w 375"/>
                <a:gd name="T63" fmla="*/ 223 h 441"/>
                <a:gd name="T64" fmla="*/ 196 w 375"/>
                <a:gd name="T65" fmla="*/ 220 h 441"/>
                <a:gd name="T66" fmla="*/ 206 w 375"/>
                <a:gd name="T67" fmla="*/ 221 h 441"/>
                <a:gd name="T68" fmla="*/ 215 w 375"/>
                <a:gd name="T69" fmla="*/ 214 h 441"/>
                <a:gd name="T70" fmla="*/ 223 w 375"/>
                <a:gd name="T71" fmla="*/ 203 h 441"/>
                <a:gd name="T72" fmla="*/ 236 w 375"/>
                <a:gd name="T73" fmla="*/ 180 h 441"/>
                <a:gd name="T74" fmla="*/ 249 w 375"/>
                <a:gd name="T75" fmla="*/ 156 h 441"/>
                <a:gd name="T76" fmla="*/ 261 w 375"/>
                <a:gd name="T77" fmla="*/ 144 h 441"/>
                <a:gd name="T78" fmla="*/ 271 w 375"/>
                <a:gd name="T79" fmla="*/ 116 h 441"/>
                <a:gd name="T80" fmla="*/ 284 w 375"/>
                <a:gd name="T81" fmla="*/ 73 h 441"/>
                <a:gd name="T82" fmla="*/ 297 w 375"/>
                <a:gd name="T83" fmla="*/ 44 h 441"/>
                <a:gd name="T84" fmla="*/ 308 w 375"/>
                <a:gd name="T85" fmla="*/ 28 h 441"/>
                <a:gd name="T86" fmla="*/ 321 w 375"/>
                <a:gd name="T87" fmla="*/ 14 h 441"/>
                <a:gd name="T88" fmla="*/ 335 w 375"/>
                <a:gd name="T89" fmla="*/ 4 h 441"/>
                <a:gd name="T90" fmla="*/ 347 w 375"/>
                <a:gd name="T91" fmla="*/ 4 h 441"/>
                <a:gd name="T92" fmla="*/ 354 w 375"/>
                <a:gd name="T93" fmla="*/ 7 h 441"/>
                <a:gd name="T94" fmla="*/ 361 w 375"/>
                <a:gd name="T95" fmla="*/ 9 h 441"/>
                <a:gd name="T96" fmla="*/ 365 w 375"/>
                <a:gd name="T97" fmla="*/ 1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441">
                  <a:moveTo>
                    <a:pt x="367" y="19"/>
                  </a:moveTo>
                  <a:lnTo>
                    <a:pt x="373" y="12"/>
                  </a:lnTo>
                  <a:lnTo>
                    <a:pt x="375" y="29"/>
                  </a:lnTo>
                  <a:lnTo>
                    <a:pt x="375" y="46"/>
                  </a:lnTo>
                  <a:lnTo>
                    <a:pt x="374" y="62"/>
                  </a:lnTo>
                  <a:lnTo>
                    <a:pt x="371" y="78"/>
                  </a:lnTo>
                  <a:lnTo>
                    <a:pt x="367" y="93"/>
                  </a:lnTo>
                  <a:lnTo>
                    <a:pt x="361" y="108"/>
                  </a:lnTo>
                  <a:lnTo>
                    <a:pt x="355" y="124"/>
                  </a:lnTo>
                  <a:lnTo>
                    <a:pt x="347" y="138"/>
                  </a:lnTo>
                  <a:lnTo>
                    <a:pt x="338" y="152"/>
                  </a:lnTo>
                  <a:lnTo>
                    <a:pt x="329" y="166"/>
                  </a:lnTo>
                  <a:lnTo>
                    <a:pt x="318" y="179"/>
                  </a:lnTo>
                  <a:lnTo>
                    <a:pt x="307" y="192"/>
                  </a:lnTo>
                  <a:lnTo>
                    <a:pt x="295" y="205"/>
                  </a:lnTo>
                  <a:lnTo>
                    <a:pt x="283" y="217"/>
                  </a:lnTo>
                  <a:lnTo>
                    <a:pt x="269" y="230"/>
                  </a:lnTo>
                  <a:lnTo>
                    <a:pt x="255" y="242"/>
                  </a:lnTo>
                  <a:lnTo>
                    <a:pt x="199" y="291"/>
                  </a:lnTo>
                  <a:lnTo>
                    <a:pt x="139" y="338"/>
                  </a:lnTo>
                  <a:lnTo>
                    <a:pt x="112" y="363"/>
                  </a:lnTo>
                  <a:lnTo>
                    <a:pt x="85" y="388"/>
                  </a:lnTo>
                  <a:lnTo>
                    <a:pt x="73" y="401"/>
                  </a:lnTo>
                  <a:lnTo>
                    <a:pt x="61" y="414"/>
                  </a:lnTo>
                  <a:lnTo>
                    <a:pt x="50" y="427"/>
                  </a:lnTo>
                  <a:lnTo>
                    <a:pt x="40" y="440"/>
                  </a:lnTo>
                  <a:lnTo>
                    <a:pt x="33" y="441"/>
                  </a:lnTo>
                  <a:lnTo>
                    <a:pt x="26" y="441"/>
                  </a:lnTo>
                  <a:lnTo>
                    <a:pt x="21" y="439"/>
                  </a:lnTo>
                  <a:lnTo>
                    <a:pt x="14" y="437"/>
                  </a:lnTo>
                  <a:lnTo>
                    <a:pt x="9" y="433"/>
                  </a:lnTo>
                  <a:lnTo>
                    <a:pt x="5" y="428"/>
                  </a:lnTo>
                  <a:lnTo>
                    <a:pt x="2" y="423"/>
                  </a:lnTo>
                  <a:lnTo>
                    <a:pt x="0" y="417"/>
                  </a:lnTo>
                  <a:lnTo>
                    <a:pt x="5" y="407"/>
                  </a:lnTo>
                  <a:lnTo>
                    <a:pt x="11" y="397"/>
                  </a:lnTo>
                  <a:lnTo>
                    <a:pt x="17" y="387"/>
                  </a:lnTo>
                  <a:lnTo>
                    <a:pt x="26" y="378"/>
                  </a:lnTo>
                  <a:lnTo>
                    <a:pt x="43" y="358"/>
                  </a:lnTo>
                  <a:lnTo>
                    <a:pt x="61" y="340"/>
                  </a:lnTo>
                  <a:lnTo>
                    <a:pt x="79" y="323"/>
                  </a:lnTo>
                  <a:lnTo>
                    <a:pt x="96" y="305"/>
                  </a:lnTo>
                  <a:lnTo>
                    <a:pt x="103" y="297"/>
                  </a:lnTo>
                  <a:lnTo>
                    <a:pt x="111" y="289"/>
                  </a:lnTo>
                  <a:lnTo>
                    <a:pt x="117" y="280"/>
                  </a:lnTo>
                  <a:lnTo>
                    <a:pt x="122" y="272"/>
                  </a:lnTo>
                  <a:lnTo>
                    <a:pt x="120" y="275"/>
                  </a:lnTo>
                  <a:lnTo>
                    <a:pt x="118" y="278"/>
                  </a:lnTo>
                  <a:lnTo>
                    <a:pt x="117" y="281"/>
                  </a:lnTo>
                  <a:lnTo>
                    <a:pt x="117" y="284"/>
                  </a:lnTo>
                  <a:lnTo>
                    <a:pt x="121" y="284"/>
                  </a:lnTo>
                  <a:lnTo>
                    <a:pt x="125" y="282"/>
                  </a:lnTo>
                  <a:lnTo>
                    <a:pt x="130" y="280"/>
                  </a:lnTo>
                  <a:lnTo>
                    <a:pt x="135" y="278"/>
                  </a:lnTo>
                  <a:lnTo>
                    <a:pt x="146" y="270"/>
                  </a:lnTo>
                  <a:lnTo>
                    <a:pt x="156" y="261"/>
                  </a:lnTo>
                  <a:lnTo>
                    <a:pt x="165" y="251"/>
                  </a:lnTo>
                  <a:lnTo>
                    <a:pt x="171" y="240"/>
                  </a:lnTo>
                  <a:lnTo>
                    <a:pt x="173" y="235"/>
                  </a:lnTo>
                  <a:lnTo>
                    <a:pt x="174" y="230"/>
                  </a:lnTo>
                  <a:lnTo>
                    <a:pt x="174" y="227"/>
                  </a:lnTo>
                  <a:lnTo>
                    <a:pt x="173" y="223"/>
                  </a:lnTo>
                  <a:lnTo>
                    <a:pt x="185" y="232"/>
                  </a:lnTo>
                  <a:lnTo>
                    <a:pt x="194" y="223"/>
                  </a:lnTo>
                  <a:lnTo>
                    <a:pt x="189" y="216"/>
                  </a:lnTo>
                  <a:lnTo>
                    <a:pt x="196" y="220"/>
                  </a:lnTo>
                  <a:lnTo>
                    <a:pt x="201" y="221"/>
                  </a:lnTo>
                  <a:lnTo>
                    <a:pt x="206" y="221"/>
                  </a:lnTo>
                  <a:lnTo>
                    <a:pt x="211" y="218"/>
                  </a:lnTo>
                  <a:lnTo>
                    <a:pt x="215" y="214"/>
                  </a:lnTo>
                  <a:lnTo>
                    <a:pt x="219" y="209"/>
                  </a:lnTo>
                  <a:lnTo>
                    <a:pt x="223" y="203"/>
                  </a:lnTo>
                  <a:lnTo>
                    <a:pt x="227" y="195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49" y="156"/>
                  </a:lnTo>
                  <a:lnTo>
                    <a:pt x="255" y="150"/>
                  </a:lnTo>
                  <a:lnTo>
                    <a:pt x="261" y="144"/>
                  </a:lnTo>
                  <a:lnTo>
                    <a:pt x="267" y="139"/>
                  </a:lnTo>
                  <a:lnTo>
                    <a:pt x="271" y="116"/>
                  </a:lnTo>
                  <a:lnTo>
                    <a:pt x="277" y="94"/>
                  </a:lnTo>
                  <a:lnTo>
                    <a:pt x="284" y="73"/>
                  </a:lnTo>
                  <a:lnTo>
                    <a:pt x="292" y="53"/>
                  </a:lnTo>
                  <a:lnTo>
                    <a:pt x="297" y="44"/>
                  </a:lnTo>
                  <a:lnTo>
                    <a:pt x="302" y="36"/>
                  </a:lnTo>
                  <a:lnTo>
                    <a:pt x="308" y="28"/>
                  </a:lnTo>
                  <a:lnTo>
                    <a:pt x="314" y="20"/>
                  </a:lnTo>
                  <a:lnTo>
                    <a:pt x="321" y="14"/>
                  </a:lnTo>
                  <a:lnTo>
                    <a:pt x="328" y="8"/>
                  </a:lnTo>
                  <a:lnTo>
                    <a:pt x="335" y="4"/>
                  </a:lnTo>
                  <a:lnTo>
                    <a:pt x="344" y="0"/>
                  </a:lnTo>
                  <a:lnTo>
                    <a:pt x="347" y="4"/>
                  </a:lnTo>
                  <a:lnTo>
                    <a:pt x="351" y="6"/>
                  </a:lnTo>
                  <a:lnTo>
                    <a:pt x="354" y="7"/>
                  </a:lnTo>
                  <a:lnTo>
                    <a:pt x="358" y="8"/>
                  </a:lnTo>
                  <a:lnTo>
                    <a:pt x="361" y="9"/>
                  </a:lnTo>
                  <a:lnTo>
                    <a:pt x="363" y="11"/>
                  </a:lnTo>
                  <a:lnTo>
                    <a:pt x="365" y="14"/>
                  </a:lnTo>
                  <a:lnTo>
                    <a:pt x="36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5" name="Freeform 119"/>
            <p:cNvSpPr>
              <a:spLocks/>
            </p:cNvSpPr>
            <p:nvPr/>
          </p:nvSpPr>
          <p:spPr bwMode="auto">
            <a:xfrm>
              <a:off x="1370" y="1435"/>
              <a:ext cx="69" cy="98"/>
            </a:xfrm>
            <a:custGeom>
              <a:avLst/>
              <a:gdLst>
                <a:gd name="T0" fmla="*/ 400 w 474"/>
                <a:gd name="T1" fmla="*/ 24 h 596"/>
                <a:gd name="T2" fmla="*/ 399 w 474"/>
                <a:gd name="T3" fmla="*/ 36 h 596"/>
                <a:gd name="T4" fmla="*/ 393 w 474"/>
                <a:gd name="T5" fmla="*/ 46 h 596"/>
                <a:gd name="T6" fmla="*/ 386 w 474"/>
                <a:gd name="T7" fmla="*/ 54 h 596"/>
                <a:gd name="T8" fmla="*/ 371 w 474"/>
                <a:gd name="T9" fmla="*/ 68 h 596"/>
                <a:gd name="T10" fmla="*/ 404 w 474"/>
                <a:gd name="T11" fmla="*/ 113 h 596"/>
                <a:gd name="T12" fmla="*/ 434 w 474"/>
                <a:gd name="T13" fmla="*/ 153 h 596"/>
                <a:gd name="T14" fmla="*/ 445 w 474"/>
                <a:gd name="T15" fmla="*/ 173 h 596"/>
                <a:gd name="T16" fmla="*/ 453 w 474"/>
                <a:gd name="T17" fmla="*/ 195 h 596"/>
                <a:gd name="T18" fmla="*/ 457 w 474"/>
                <a:gd name="T19" fmla="*/ 220 h 596"/>
                <a:gd name="T20" fmla="*/ 457 w 474"/>
                <a:gd name="T21" fmla="*/ 250 h 596"/>
                <a:gd name="T22" fmla="*/ 468 w 474"/>
                <a:gd name="T23" fmla="*/ 269 h 596"/>
                <a:gd name="T24" fmla="*/ 465 w 474"/>
                <a:gd name="T25" fmla="*/ 275 h 596"/>
                <a:gd name="T26" fmla="*/ 468 w 474"/>
                <a:gd name="T27" fmla="*/ 286 h 596"/>
                <a:gd name="T28" fmla="*/ 474 w 474"/>
                <a:gd name="T29" fmla="*/ 310 h 596"/>
                <a:gd name="T30" fmla="*/ 474 w 474"/>
                <a:gd name="T31" fmla="*/ 340 h 596"/>
                <a:gd name="T32" fmla="*/ 472 w 474"/>
                <a:gd name="T33" fmla="*/ 371 h 596"/>
                <a:gd name="T34" fmla="*/ 468 w 474"/>
                <a:gd name="T35" fmla="*/ 402 h 596"/>
                <a:gd name="T36" fmla="*/ 462 w 474"/>
                <a:gd name="T37" fmla="*/ 432 h 596"/>
                <a:gd name="T38" fmla="*/ 454 w 474"/>
                <a:gd name="T39" fmla="*/ 461 h 596"/>
                <a:gd name="T40" fmla="*/ 443 w 474"/>
                <a:gd name="T41" fmla="*/ 489 h 596"/>
                <a:gd name="T42" fmla="*/ 429 w 474"/>
                <a:gd name="T43" fmla="*/ 517 h 596"/>
                <a:gd name="T44" fmla="*/ 339 w 474"/>
                <a:gd name="T45" fmla="*/ 584 h 596"/>
                <a:gd name="T46" fmla="*/ 339 w 474"/>
                <a:gd name="T47" fmla="*/ 590 h 596"/>
                <a:gd name="T48" fmla="*/ 337 w 474"/>
                <a:gd name="T49" fmla="*/ 580 h 596"/>
                <a:gd name="T50" fmla="*/ 333 w 474"/>
                <a:gd name="T51" fmla="*/ 577 h 596"/>
                <a:gd name="T52" fmla="*/ 328 w 474"/>
                <a:gd name="T53" fmla="*/ 578 h 596"/>
                <a:gd name="T54" fmla="*/ 313 w 474"/>
                <a:gd name="T55" fmla="*/ 586 h 596"/>
                <a:gd name="T56" fmla="*/ 298 w 474"/>
                <a:gd name="T57" fmla="*/ 592 h 596"/>
                <a:gd name="T58" fmla="*/ 284 w 474"/>
                <a:gd name="T59" fmla="*/ 595 h 596"/>
                <a:gd name="T60" fmla="*/ 269 w 474"/>
                <a:gd name="T61" fmla="*/ 596 h 596"/>
                <a:gd name="T62" fmla="*/ 240 w 474"/>
                <a:gd name="T63" fmla="*/ 593 h 596"/>
                <a:gd name="T64" fmla="*/ 211 w 474"/>
                <a:gd name="T65" fmla="*/ 585 h 596"/>
                <a:gd name="T66" fmla="*/ 151 w 474"/>
                <a:gd name="T67" fmla="*/ 567 h 596"/>
                <a:gd name="T68" fmla="*/ 120 w 474"/>
                <a:gd name="T69" fmla="*/ 563 h 596"/>
                <a:gd name="T70" fmla="*/ 105 w 474"/>
                <a:gd name="T71" fmla="*/ 563 h 596"/>
                <a:gd name="T72" fmla="*/ 90 w 474"/>
                <a:gd name="T73" fmla="*/ 566 h 596"/>
                <a:gd name="T74" fmla="*/ 3 w 474"/>
                <a:gd name="T75" fmla="*/ 500 h 596"/>
                <a:gd name="T76" fmla="*/ 11 w 474"/>
                <a:gd name="T77" fmla="*/ 459 h 596"/>
                <a:gd name="T78" fmla="*/ 22 w 474"/>
                <a:gd name="T79" fmla="*/ 420 h 596"/>
                <a:gd name="T80" fmla="*/ 36 w 474"/>
                <a:gd name="T81" fmla="*/ 382 h 596"/>
                <a:gd name="T82" fmla="*/ 54 w 474"/>
                <a:gd name="T83" fmla="*/ 347 h 596"/>
                <a:gd name="T84" fmla="*/ 72 w 474"/>
                <a:gd name="T85" fmla="*/ 314 h 596"/>
                <a:gd name="T86" fmla="*/ 104 w 474"/>
                <a:gd name="T87" fmla="*/ 267 h 596"/>
                <a:gd name="T88" fmla="*/ 152 w 474"/>
                <a:gd name="T89" fmla="*/ 207 h 596"/>
                <a:gd name="T90" fmla="*/ 205 w 474"/>
                <a:gd name="T91" fmla="*/ 150 h 596"/>
                <a:gd name="T92" fmla="*/ 288 w 474"/>
                <a:gd name="T93" fmla="*/ 65 h 596"/>
                <a:gd name="T94" fmla="*/ 348 w 474"/>
                <a:gd name="T95" fmla="*/ 7 h 596"/>
                <a:gd name="T96" fmla="*/ 356 w 474"/>
                <a:gd name="T97" fmla="*/ 7 h 596"/>
                <a:gd name="T98" fmla="*/ 369 w 474"/>
                <a:gd name="T99" fmla="*/ 4 h 596"/>
                <a:gd name="T100" fmla="*/ 381 w 474"/>
                <a:gd name="T101" fmla="*/ 0 h 596"/>
                <a:gd name="T102" fmla="*/ 387 w 474"/>
                <a:gd name="T103" fmla="*/ 0 h 596"/>
                <a:gd name="T104" fmla="*/ 393 w 474"/>
                <a:gd name="T105" fmla="*/ 3 h 596"/>
                <a:gd name="T106" fmla="*/ 397 w 474"/>
                <a:gd name="T107" fmla="*/ 12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4" h="596">
                  <a:moveTo>
                    <a:pt x="398" y="18"/>
                  </a:moveTo>
                  <a:lnTo>
                    <a:pt x="400" y="24"/>
                  </a:lnTo>
                  <a:lnTo>
                    <a:pt x="400" y="30"/>
                  </a:lnTo>
                  <a:lnTo>
                    <a:pt x="399" y="36"/>
                  </a:lnTo>
                  <a:lnTo>
                    <a:pt x="396" y="41"/>
                  </a:lnTo>
                  <a:lnTo>
                    <a:pt x="393" y="46"/>
                  </a:lnTo>
                  <a:lnTo>
                    <a:pt x="390" y="50"/>
                  </a:lnTo>
                  <a:lnTo>
                    <a:pt x="386" y="54"/>
                  </a:lnTo>
                  <a:lnTo>
                    <a:pt x="382" y="56"/>
                  </a:lnTo>
                  <a:lnTo>
                    <a:pt x="371" y="68"/>
                  </a:lnTo>
                  <a:lnTo>
                    <a:pt x="387" y="92"/>
                  </a:lnTo>
                  <a:lnTo>
                    <a:pt x="404" y="113"/>
                  </a:lnTo>
                  <a:lnTo>
                    <a:pt x="419" y="133"/>
                  </a:lnTo>
                  <a:lnTo>
                    <a:pt x="434" y="153"/>
                  </a:lnTo>
                  <a:lnTo>
                    <a:pt x="440" y="163"/>
                  </a:lnTo>
                  <a:lnTo>
                    <a:pt x="445" y="173"/>
                  </a:lnTo>
                  <a:lnTo>
                    <a:pt x="450" y="184"/>
                  </a:lnTo>
                  <a:lnTo>
                    <a:pt x="453" y="195"/>
                  </a:lnTo>
                  <a:lnTo>
                    <a:pt x="456" y="207"/>
                  </a:lnTo>
                  <a:lnTo>
                    <a:pt x="457" y="220"/>
                  </a:lnTo>
                  <a:lnTo>
                    <a:pt x="458" y="234"/>
                  </a:lnTo>
                  <a:lnTo>
                    <a:pt x="457" y="250"/>
                  </a:lnTo>
                  <a:lnTo>
                    <a:pt x="473" y="267"/>
                  </a:lnTo>
                  <a:lnTo>
                    <a:pt x="468" y="269"/>
                  </a:lnTo>
                  <a:lnTo>
                    <a:pt x="466" y="272"/>
                  </a:lnTo>
                  <a:lnTo>
                    <a:pt x="465" y="275"/>
                  </a:lnTo>
                  <a:lnTo>
                    <a:pt x="465" y="279"/>
                  </a:lnTo>
                  <a:lnTo>
                    <a:pt x="468" y="286"/>
                  </a:lnTo>
                  <a:lnTo>
                    <a:pt x="473" y="294"/>
                  </a:lnTo>
                  <a:lnTo>
                    <a:pt x="474" y="310"/>
                  </a:lnTo>
                  <a:lnTo>
                    <a:pt x="474" y="325"/>
                  </a:lnTo>
                  <a:lnTo>
                    <a:pt x="474" y="340"/>
                  </a:lnTo>
                  <a:lnTo>
                    <a:pt x="473" y="356"/>
                  </a:lnTo>
                  <a:lnTo>
                    <a:pt x="472" y="371"/>
                  </a:lnTo>
                  <a:lnTo>
                    <a:pt x="471" y="386"/>
                  </a:lnTo>
                  <a:lnTo>
                    <a:pt x="468" y="402"/>
                  </a:lnTo>
                  <a:lnTo>
                    <a:pt x="466" y="417"/>
                  </a:lnTo>
                  <a:lnTo>
                    <a:pt x="462" y="432"/>
                  </a:lnTo>
                  <a:lnTo>
                    <a:pt x="458" y="446"/>
                  </a:lnTo>
                  <a:lnTo>
                    <a:pt x="454" y="461"/>
                  </a:lnTo>
                  <a:lnTo>
                    <a:pt x="449" y="475"/>
                  </a:lnTo>
                  <a:lnTo>
                    <a:pt x="443" y="489"/>
                  </a:lnTo>
                  <a:lnTo>
                    <a:pt x="437" y="502"/>
                  </a:lnTo>
                  <a:lnTo>
                    <a:pt x="429" y="517"/>
                  </a:lnTo>
                  <a:lnTo>
                    <a:pt x="421" y="530"/>
                  </a:lnTo>
                  <a:lnTo>
                    <a:pt x="339" y="584"/>
                  </a:lnTo>
                  <a:lnTo>
                    <a:pt x="339" y="595"/>
                  </a:lnTo>
                  <a:lnTo>
                    <a:pt x="339" y="590"/>
                  </a:lnTo>
                  <a:lnTo>
                    <a:pt x="339" y="585"/>
                  </a:lnTo>
                  <a:lnTo>
                    <a:pt x="337" y="580"/>
                  </a:lnTo>
                  <a:lnTo>
                    <a:pt x="335" y="578"/>
                  </a:lnTo>
                  <a:lnTo>
                    <a:pt x="333" y="577"/>
                  </a:lnTo>
                  <a:lnTo>
                    <a:pt x="331" y="577"/>
                  </a:lnTo>
                  <a:lnTo>
                    <a:pt x="328" y="578"/>
                  </a:lnTo>
                  <a:lnTo>
                    <a:pt x="320" y="582"/>
                  </a:lnTo>
                  <a:lnTo>
                    <a:pt x="313" y="586"/>
                  </a:lnTo>
                  <a:lnTo>
                    <a:pt x="306" y="590"/>
                  </a:lnTo>
                  <a:lnTo>
                    <a:pt x="298" y="592"/>
                  </a:lnTo>
                  <a:lnTo>
                    <a:pt x="291" y="594"/>
                  </a:lnTo>
                  <a:lnTo>
                    <a:pt x="284" y="595"/>
                  </a:lnTo>
                  <a:lnTo>
                    <a:pt x="277" y="596"/>
                  </a:lnTo>
                  <a:lnTo>
                    <a:pt x="269" y="596"/>
                  </a:lnTo>
                  <a:lnTo>
                    <a:pt x="255" y="595"/>
                  </a:lnTo>
                  <a:lnTo>
                    <a:pt x="240" y="593"/>
                  </a:lnTo>
                  <a:lnTo>
                    <a:pt x="226" y="589"/>
                  </a:lnTo>
                  <a:lnTo>
                    <a:pt x="211" y="585"/>
                  </a:lnTo>
                  <a:lnTo>
                    <a:pt x="182" y="575"/>
                  </a:lnTo>
                  <a:lnTo>
                    <a:pt x="151" y="567"/>
                  </a:lnTo>
                  <a:lnTo>
                    <a:pt x="136" y="564"/>
                  </a:lnTo>
                  <a:lnTo>
                    <a:pt x="120" y="563"/>
                  </a:lnTo>
                  <a:lnTo>
                    <a:pt x="113" y="563"/>
                  </a:lnTo>
                  <a:lnTo>
                    <a:pt x="105" y="563"/>
                  </a:lnTo>
                  <a:lnTo>
                    <a:pt x="98" y="565"/>
                  </a:lnTo>
                  <a:lnTo>
                    <a:pt x="90" y="566"/>
                  </a:lnTo>
                  <a:lnTo>
                    <a:pt x="0" y="523"/>
                  </a:lnTo>
                  <a:lnTo>
                    <a:pt x="3" y="500"/>
                  </a:lnTo>
                  <a:lnTo>
                    <a:pt x="6" y="479"/>
                  </a:lnTo>
                  <a:lnTo>
                    <a:pt x="11" y="459"/>
                  </a:lnTo>
                  <a:lnTo>
                    <a:pt x="16" y="439"/>
                  </a:lnTo>
                  <a:lnTo>
                    <a:pt x="22" y="420"/>
                  </a:lnTo>
                  <a:lnTo>
                    <a:pt x="29" y="401"/>
                  </a:lnTo>
                  <a:lnTo>
                    <a:pt x="36" y="382"/>
                  </a:lnTo>
                  <a:lnTo>
                    <a:pt x="44" y="365"/>
                  </a:lnTo>
                  <a:lnTo>
                    <a:pt x="54" y="347"/>
                  </a:lnTo>
                  <a:lnTo>
                    <a:pt x="63" y="331"/>
                  </a:lnTo>
                  <a:lnTo>
                    <a:pt x="72" y="314"/>
                  </a:lnTo>
                  <a:lnTo>
                    <a:pt x="82" y="298"/>
                  </a:lnTo>
                  <a:lnTo>
                    <a:pt x="104" y="267"/>
                  </a:lnTo>
                  <a:lnTo>
                    <a:pt x="127" y="236"/>
                  </a:lnTo>
                  <a:lnTo>
                    <a:pt x="152" y="207"/>
                  </a:lnTo>
                  <a:lnTo>
                    <a:pt x="179" y="178"/>
                  </a:lnTo>
                  <a:lnTo>
                    <a:pt x="205" y="150"/>
                  </a:lnTo>
                  <a:lnTo>
                    <a:pt x="232" y="121"/>
                  </a:lnTo>
                  <a:lnTo>
                    <a:pt x="288" y="65"/>
                  </a:lnTo>
                  <a:lnTo>
                    <a:pt x="344" y="5"/>
                  </a:lnTo>
                  <a:lnTo>
                    <a:pt x="348" y="7"/>
                  </a:lnTo>
                  <a:lnTo>
                    <a:pt x="352" y="7"/>
                  </a:lnTo>
                  <a:lnTo>
                    <a:pt x="356" y="7"/>
                  </a:lnTo>
                  <a:lnTo>
                    <a:pt x="361" y="7"/>
                  </a:lnTo>
                  <a:lnTo>
                    <a:pt x="369" y="4"/>
                  </a:lnTo>
                  <a:lnTo>
                    <a:pt x="377" y="1"/>
                  </a:lnTo>
                  <a:lnTo>
                    <a:pt x="381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1"/>
                  </a:lnTo>
                  <a:lnTo>
                    <a:pt x="393" y="3"/>
                  </a:lnTo>
                  <a:lnTo>
                    <a:pt x="395" y="6"/>
                  </a:lnTo>
                  <a:lnTo>
                    <a:pt x="397" y="12"/>
                  </a:lnTo>
                  <a:lnTo>
                    <a:pt x="39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6" name="Freeform 120"/>
            <p:cNvSpPr>
              <a:spLocks/>
            </p:cNvSpPr>
            <p:nvPr/>
          </p:nvSpPr>
          <p:spPr bwMode="auto">
            <a:xfrm>
              <a:off x="1378" y="1453"/>
              <a:ext cx="52" cy="72"/>
            </a:xfrm>
            <a:custGeom>
              <a:avLst/>
              <a:gdLst>
                <a:gd name="T0" fmla="*/ 355 w 355"/>
                <a:gd name="T1" fmla="*/ 297 h 438"/>
                <a:gd name="T2" fmla="*/ 355 w 355"/>
                <a:gd name="T3" fmla="*/ 292 h 438"/>
                <a:gd name="T4" fmla="*/ 351 w 355"/>
                <a:gd name="T5" fmla="*/ 286 h 438"/>
                <a:gd name="T6" fmla="*/ 337 w 355"/>
                <a:gd name="T7" fmla="*/ 278 h 438"/>
                <a:gd name="T8" fmla="*/ 291 w 355"/>
                <a:gd name="T9" fmla="*/ 291 h 438"/>
                <a:gd name="T10" fmla="*/ 259 w 355"/>
                <a:gd name="T11" fmla="*/ 303 h 438"/>
                <a:gd name="T12" fmla="*/ 250 w 355"/>
                <a:gd name="T13" fmla="*/ 312 h 438"/>
                <a:gd name="T14" fmla="*/ 245 w 355"/>
                <a:gd name="T15" fmla="*/ 325 h 438"/>
                <a:gd name="T16" fmla="*/ 244 w 355"/>
                <a:gd name="T17" fmla="*/ 343 h 438"/>
                <a:gd name="T18" fmla="*/ 240 w 355"/>
                <a:gd name="T19" fmla="*/ 360 h 438"/>
                <a:gd name="T20" fmla="*/ 231 w 355"/>
                <a:gd name="T21" fmla="*/ 375 h 438"/>
                <a:gd name="T22" fmla="*/ 223 w 355"/>
                <a:gd name="T23" fmla="*/ 395 h 438"/>
                <a:gd name="T24" fmla="*/ 218 w 355"/>
                <a:gd name="T25" fmla="*/ 415 h 438"/>
                <a:gd name="T26" fmla="*/ 226 w 355"/>
                <a:gd name="T27" fmla="*/ 423 h 438"/>
                <a:gd name="T28" fmla="*/ 225 w 355"/>
                <a:gd name="T29" fmla="*/ 426 h 438"/>
                <a:gd name="T30" fmla="*/ 227 w 355"/>
                <a:gd name="T31" fmla="*/ 428 h 438"/>
                <a:gd name="T32" fmla="*/ 232 w 355"/>
                <a:gd name="T33" fmla="*/ 432 h 438"/>
                <a:gd name="T34" fmla="*/ 212 w 355"/>
                <a:gd name="T35" fmla="*/ 437 h 438"/>
                <a:gd name="T36" fmla="*/ 193 w 355"/>
                <a:gd name="T37" fmla="*/ 437 h 438"/>
                <a:gd name="T38" fmla="*/ 174 w 355"/>
                <a:gd name="T39" fmla="*/ 435 h 438"/>
                <a:gd name="T40" fmla="*/ 156 w 355"/>
                <a:gd name="T41" fmla="*/ 430 h 438"/>
                <a:gd name="T42" fmla="*/ 119 w 355"/>
                <a:gd name="T43" fmla="*/ 418 h 438"/>
                <a:gd name="T44" fmla="*/ 98 w 355"/>
                <a:gd name="T45" fmla="*/ 413 h 438"/>
                <a:gd name="T46" fmla="*/ 76 w 355"/>
                <a:gd name="T47" fmla="*/ 411 h 438"/>
                <a:gd name="T48" fmla="*/ 52 w 355"/>
                <a:gd name="T49" fmla="*/ 391 h 438"/>
                <a:gd name="T50" fmla="*/ 46 w 355"/>
                <a:gd name="T51" fmla="*/ 397 h 438"/>
                <a:gd name="T52" fmla="*/ 39 w 355"/>
                <a:gd name="T53" fmla="*/ 398 h 438"/>
                <a:gd name="T54" fmla="*/ 32 w 355"/>
                <a:gd name="T55" fmla="*/ 398 h 438"/>
                <a:gd name="T56" fmla="*/ 22 w 355"/>
                <a:gd name="T57" fmla="*/ 394 h 438"/>
                <a:gd name="T58" fmla="*/ 7 w 355"/>
                <a:gd name="T59" fmla="*/ 388 h 438"/>
                <a:gd name="T60" fmla="*/ 3 w 355"/>
                <a:gd name="T61" fmla="*/ 373 h 438"/>
                <a:gd name="T62" fmla="*/ 9 w 355"/>
                <a:gd name="T63" fmla="*/ 344 h 438"/>
                <a:gd name="T64" fmla="*/ 17 w 355"/>
                <a:gd name="T65" fmla="*/ 316 h 438"/>
                <a:gd name="T66" fmla="*/ 28 w 355"/>
                <a:gd name="T67" fmla="*/ 289 h 438"/>
                <a:gd name="T68" fmla="*/ 47 w 355"/>
                <a:gd name="T69" fmla="*/ 248 h 438"/>
                <a:gd name="T70" fmla="*/ 78 w 355"/>
                <a:gd name="T71" fmla="*/ 198 h 438"/>
                <a:gd name="T72" fmla="*/ 114 w 355"/>
                <a:gd name="T73" fmla="*/ 150 h 438"/>
                <a:gd name="T74" fmla="*/ 153 w 355"/>
                <a:gd name="T75" fmla="*/ 105 h 438"/>
                <a:gd name="T76" fmla="*/ 214 w 355"/>
                <a:gd name="T77" fmla="*/ 41 h 438"/>
                <a:gd name="T78" fmla="*/ 263 w 355"/>
                <a:gd name="T79" fmla="*/ 6 h 438"/>
                <a:gd name="T80" fmla="*/ 280 w 355"/>
                <a:gd name="T81" fmla="*/ 19 h 438"/>
                <a:gd name="T82" fmla="*/ 295 w 355"/>
                <a:gd name="T83" fmla="*/ 34 h 438"/>
                <a:gd name="T84" fmla="*/ 307 w 355"/>
                <a:gd name="T85" fmla="*/ 49 h 438"/>
                <a:gd name="T86" fmla="*/ 322 w 355"/>
                <a:gd name="T87" fmla="*/ 75 h 438"/>
                <a:gd name="T88" fmla="*/ 336 w 355"/>
                <a:gd name="T89" fmla="*/ 111 h 438"/>
                <a:gd name="T90" fmla="*/ 344 w 355"/>
                <a:gd name="T91" fmla="*/ 151 h 438"/>
                <a:gd name="T92" fmla="*/ 349 w 355"/>
                <a:gd name="T93" fmla="*/ 193 h 438"/>
                <a:gd name="T94" fmla="*/ 353 w 355"/>
                <a:gd name="T95" fmla="*/ 25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438">
                  <a:moveTo>
                    <a:pt x="355" y="300"/>
                  </a:moveTo>
                  <a:lnTo>
                    <a:pt x="355" y="297"/>
                  </a:lnTo>
                  <a:lnTo>
                    <a:pt x="355" y="294"/>
                  </a:lnTo>
                  <a:lnTo>
                    <a:pt x="355" y="292"/>
                  </a:lnTo>
                  <a:lnTo>
                    <a:pt x="354" y="289"/>
                  </a:lnTo>
                  <a:lnTo>
                    <a:pt x="351" y="286"/>
                  </a:lnTo>
                  <a:lnTo>
                    <a:pt x="347" y="283"/>
                  </a:lnTo>
                  <a:lnTo>
                    <a:pt x="337" y="278"/>
                  </a:lnTo>
                  <a:lnTo>
                    <a:pt x="327" y="276"/>
                  </a:lnTo>
                  <a:lnTo>
                    <a:pt x="291" y="291"/>
                  </a:lnTo>
                  <a:lnTo>
                    <a:pt x="264" y="300"/>
                  </a:lnTo>
                  <a:lnTo>
                    <a:pt x="259" y="303"/>
                  </a:lnTo>
                  <a:lnTo>
                    <a:pt x="254" y="307"/>
                  </a:lnTo>
                  <a:lnTo>
                    <a:pt x="250" y="312"/>
                  </a:lnTo>
                  <a:lnTo>
                    <a:pt x="247" y="318"/>
                  </a:lnTo>
                  <a:lnTo>
                    <a:pt x="245" y="325"/>
                  </a:lnTo>
                  <a:lnTo>
                    <a:pt x="244" y="333"/>
                  </a:lnTo>
                  <a:lnTo>
                    <a:pt x="244" y="343"/>
                  </a:lnTo>
                  <a:lnTo>
                    <a:pt x="245" y="355"/>
                  </a:lnTo>
                  <a:lnTo>
                    <a:pt x="240" y="360"/>
                  </a:lnTo>
                  <a:lnTo>
                    <a:pt x="235" y="367"/>
                  </a:lnTo>
                  <a:lnTo>
                    <a:pt x="231" y="375"/>
                  </a:lnTo>
                  <a:lnTo>
                    <a:pt x="227" y="385"/>
                  </a:lnTo>
                  <a:lnTo>
                    <a:pt x="223" y="395"/>
                  </a:lnTo>
                  <a:lnTo>
                    <a:pt x="220" y="405"/>
                  </a:lnTo>
                  <a:lnTo>
                    <a:pt x="218" y="415"/>
                  </a:lnTo>
                  <a:lnTo>
                    <a:pt x="216" y="423"/>
                  </a:lnTo>
                  <a:lnTo>
                    <a:pt x="226" y="423"/>
                  </a:lnTo>
                  <a:lnTo>
                    <a:pt x="225" y="424"/>
                  </a:lnTo>
                  <a:lnTo>
                    <a:pt x="225" y="426"/>
                  </a:lnTo>
                  <a:lnTo>
                    <a:pt x="226" y="427"/>
                  </a:lnTo>
                  <a:lnTo>
                    <a:pt x="227" y="428"/>
                  </a:lnTo>
                  <a:lnTo>
                    <a:pt x="230" y="430"/>
                  </a:lnTo>
                  <a:lnTo>
                    <a:pt x="232" y="432"/>
                  </a:lnTo>
                  <a:lnTo>
                    <a:pt x="222" y="435"/>
                  </a:lnTo>
                  <a:lnTo>
                    <a:pt x="212" y="437"/>
                  </a:lnTo>
                  <a:lnTo>
                    <a:pt x="202" y="438"/>
                  </a:lnTo>
                  <a:lnTo>
                    <a:pt x="193" y="437"/>
                  </a:lnTo>
                  <a:lnTo>
                    <a:pt x="183" y="437"/>
                  </a:lnTo>
                  <a:lnTo>
                    <a:pt x="174" y="435"/>
                  </a:lnTo>
                  <a:lnTo>
                    <a:pt x="165" y="433"/>
                  </a:lnTo>
                  <a:lnTo>
                    <a:pt x="156" y="430"/>
                  </a:lnTo>
                  <a:lnTo>
                    <a:pt x="138" y="424"/>
                  </a:lnTo>
                  <a:lnTo>
                    <a:pt x="119" y="418"/>
                  </a:lnTo>
                  <a:lnTo>
                    <a:pt x="108" y="416"/>
                  </a:lnTo>
                  <a:lnTo>
                    <a:pt x="98" y="413"/>
                  </a:lnTo>
                  <a:lnTo>
                    <a:pt x="87" y="412"/>
                  </a:lnTo>
                  <a:lnTo>
                    <a:pt x="76" y="411"/>
                  </a:lnTo>
                  <a:lnTo>
                    <a:pt x="55" y="387"/>
                  </a:lnTo>
                  <a:lnTo>
                    <a:pt x="52" y="391"/>
                  </a:lnTo>
                  <a:lnTo>
                    <a:pt x="49" y="394"/>
                  </a:lnTo>
                  <a:lnTo>
                    <a:pt x="46" y="397"/>
                  </a:lnTo>
                  <a:lnTo>
                    <a:pt x="43" y="398"/>
                  </a:lnTo>
                  <a:lnTo>
                    <a:pt x="39" y="398"/>
                  </a:lnTo>
                  <a:lnTo>
                    <a:pt x="36" y="398"/>
                  </a:lnTo>
                  <a:lnTo>
                    <a:pt x="32" y="398"/>
                  </a:lnTo>
                  <a:lnTo>
                    <a:pt x="29" y="397"/>
                  </a:lnTo>
                  <a:lnTo>
                    <a:pt x="22" y="394"/>
                  </a:lnTo>
                  <a:lnTo>
                    <a:pt x="14" y="391"/>
                  </a:lnTo>
                  <a:lnTo>
                    <a:pt x="7" y="388"/>
                  </a:lnTo>
                  <a:lnTo>
                    <a:pt x="0" y="387"/>
                  </a:lnTo>
                  <a:lnTo>
                    <a:pt x="3" y="373"/>
                  </a:lnTo>
                  <a:lnTo>
                    <a:pt x="5" y="358"/>
                  </a:lnTo>
                  <a:lnTo>
                    <a:pt x="9" y="344"/>
                  </a:lnTo>
                  <a:lnTo>
                    <a:pt x="13" y="330"/>
                  </a:lnTo>
                  <a:lnTo>
                    <a:pt x="17" y="316"/>
                  </a:lnTo>
                  <a:lnTo>
                    <a:pt x="22" y="302"/>
                  </a:lnTo>
                  <a:lnTo>
                    <a:pt x="28" y="289"/>
                  </a:lnTo>
                  <a:lnTo>
                    <a:pt x="34" y="274"/>
                  </a:lnTo>
                  <a:lnTo>
                    <a:pt x="47" y="248"/>
                  </a:lnTo>
                  <a:lnTo>
                    <a:pt x="62" y="223"/>
                  </a:lnTo>
                  <a:lnTo>
                    <a:pt x="78" y="198"/>
                  </a:lnTo>
                  <a:lnTo>
                    <a:pt x="95" y="174"/>
                  </a:lnTo>
                  <a:lnTo>
                    <a:pt x="114" y="150"/>
                  </a:lnTo>
                  <a:lnTo>
                    <a:pt x="134" y="127"/>
                  </a:lnTo>
                  <a:lnTo>
                    <a:pt x="153" y="105"/>
                  </a:lnTo>
                  <a:lnTo>
                    <a:pt x="173" y="83"/>
                  </a:lnTo>
                  <a:lnTo>
                    <a:pt x="214" y="41"/>
                  </a:lnTo>
                  <a:lnTo>
                    <a:pt x="254" y="0"/>
                  </a:lnTo>
                  <a:lnTo>
                    <a:pt x="263" y="6"/>
                  </a:lnTo>
                  <a:lnTo>
                    <a:pt x="272" y="12"/>
                  </a:lnTo>
                  <a:lnTo>
                    <a:pt x="280" y="19"/>
                  </a:lnTo>
                  <a:lnTo>
                    <a:pt x="288" y="26"/>
                  </a:lnTo>
                  <a:lnTo>
                    <a:pt x="295" y="34"/>
                  </a:lnTo>
                  <a:lnTo>
                    <a:pt x="301" y="42"/>
                  </a:lnTo>
                  <a:lnTo>
                    <a:pt x="307" y="49"/>
                  </a:lnTo>
                  <a:lnTo>
                    <a:pt x="312" y="58"/>
                  </a:lnTo>
                  <a:lnTo>
                    <a:pt x="322" y="75"/>
                  </a:lnTo>
                  <a:lnTo>
                    <a:pt x="329" y="93"/>
                  </a:lnTo>
                  <a:lnTo>
                    <a:pt x="336" y="111"/>
                  </a:lnTo>
                  <a:lnTo>
                    <a:pt x="340" y="131"/>
                  </a:lnTo>
                  <a:lnTo>
                    <a:pt x="344" y="151"/>
                  </a:lnTo>
                  <a:lnTo>
                    <a:pt x="347" y="172"/>
                  </a:lnTo>
                  <a:lnTo>
                    <a:pt x="349" y="193"/>
                  </a:lnTo>
                  <a:lnTo>
                    <a:pt x="351" y="214"/>
                  </a:lnTo>
                  <a:lnTo>
                    <a:pt x="353" y="257"/>
                  </a:lnTo>
                  <a:lnTo>
                    <a:pt x="355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8" name="Freeform 122"/>
            <p:cNvSpPr>
              <a:spLocks/>
            </p:cNvSpPr>
            <p:nvPr/>
          </p:nvSpPr>
          <p:spPr bwMode="auto">
            <a:xfrm>
              <a:off x="1195" y="1558"/>
              <a:ext cx="42" cy="66"/>
            </a:xfrm>
            <a:custGeom>
              <a:avLst/>
              <a:gdLst>
                <a:gd name="T0" fmla="*/ 281 w 281"/>
                <a:gd name="T1" fmla="*/ 103 h 404"/>
                <a:gd name="T2" fmla="*/ 275 w 281"/>
                <a:gd name="T3" fmla="*/ 119 h 404"/>
                <a:gd name="T4" fmla="*/ 262 w 281"/>
                <a:gd name="T5" fmla="*/ 129 h 404"/>
                <a:gd name="T6" fmla="*/ 243 w 281"/>
                <a:gd name="T7" fmla="*/ 123 h 404"/>
                <a:gd name="T8" fmla="*/ 234 w 281"/>
                <a:gd name="T9" fmla="*/ 107 h 404"/>
                <a:gd name="T10" fmla="*/ 228 w 281"/>
                <a:gd name="T11" fmla="*/ 86 h 404"/>
                <a:gd name="T12" fmla="*/ 220 w 281"/>
                <a:gd name="T13" fmla="*/ 67 h 404"/>
                <a:gd name="T14" fmla="*/ 205 w 281"/>
                <a:gd name="T15" fmla="*/ 54 h 404"/>
                <a:gd name="T16" fmla="*/ 170 w 281"/>
                <a:gd name="T17" fmla="*/ 54 h 404"/>
                <a:gd name="T18" fmla="*/ 137 w 281"/>
                <a:gd name="T19" fmla="*/ 68 h 404"/>
                <a:gd name="T20" fmla="*/ 110 w 281"/>
                <a:gd name="T21" fmla="*/ 92 h 404"/>
                <a:gd name="T22" fmla="*/ 89 w 281"/>
                <a:gd name="T23" fmla="*/ 121 h 404"/>
                <a:gd name="T24" fmla="*/ 64 w 281"/>
                <a:gd name="T25" fmla="*/ 174 h 404"/>
                <a:gd name="T26" fmla="*/ 81 w 281"/>
                <a:gd name="T27" fmla="*/ 170 h 404"/>
                <a:gd name="T28" fmla="*/ 114 w 281"/>
                <a:gd name="T29" fmla="*/ 156 h 404"/>
                <a:gd name="T30" fmla="*/ 134 w 281"/>
                <a:gd name="T31" fmla="*/ 150 h 404"/>
                <a:gd name="T32" fmla="*/ 154 w 281"/>
                <a:gd name="T33" fmla="*/ 151 h 404"/>
                <a:gd name="T34" fmla="*/ 169 w 281"/>
                <a:gd name="T35" fmla="*/ 165 h 404"/>
                <a:gd name="T36" fmla="*/ 179 w 281"/>
                <a:gd name="T37" fmla="*/ 183 h 404"/>
                <a:gd name="T38" fmla="*/ 201 w 281"/>
                <a:gd name="T39" fmla="*/ 209 h 404"/>
                <a:gd name="T40" fmla="*/ 208 w 281"/>
                <a:gd name="T41" fmla="*/ 226 h 404"/>
                <a:gd name="T42" fmla="*/ 203 w 281"/>
                <a:gd name="T43" fmla="*/ 245 h 404"/>
                <a:gd name="T44" fmla="*/ 187 w 281"/>
                <a:gd name="T45" fmla="*/ 244 h 404"/>
                <a:gd name="T46" fmla="*/ 164 w 281"/>
                <a:gd name="T47" fmla="*/ 219 h 404"/>
                <a:gd name="T48" fmla="*/ 140 w 281"/>
                <a:gd name="T49" fmla="*/ 199 h 404"/>
                <a:gd name="T50" fmla="*/ 125 w 281"/>
                <a:gd name="T51" fmla="*/ 196 h 404"/>
                <a:gd name="T52" fmla="*/ 115 w 281"/>
                <a:gd name="T53" fmla="*/ 201 h 404"/>
                <a:gd name="T54" fmla="*/ 84 w 281"/>
                <a:gd name="T55" fmla="*/ 240 h 404"/>
                <a:gd name="T56" fmla="*/ 77 w 281"/>
                <a:gd name="T57" fmla="*/ 267 h 404"/>
                <a:gd name="T58" fmla="*/ 43 w 281"/>
                <a:gd name="T59" fmla="*/ 274 h 404"/>
                <a:gd name="T60" fmla="*/ 40 w 281"/>
                <a:gd name="T61" fmla="*/ 292 h 404"/>
                <a:gd name="T62" fmla="*/ 55 w 281"/>
                <a:gd name="T63" fmla="*/ 336 h 404"/>
                <a:gd name="T64" fmla="*/ 90 w 281"/>
                <a:gd name="T65" fmla="*/ 375 h 404"/>
                <a:gd name="T66" fmla="*/ 105 w 281"/>
                <a:gd name="T67" fmla="*/ 389 h 404"/>
                <a:gd name="T68" fmla="*/ 108 w 281"/>
                <a:gd name="T69" fmla="*/ 402 h 404"/>
                <a:gd name="T70" fmla="*/ 85 w 281"/>
                <a:gd name="T71" fmla="*/ 404 h 404"/>
                <a:gd name="T72" fmla="*/ 62 w 281"/>
                <a:gd name="T73" fmla="*/ 399 h 404"/>
                <a:gd name="T74" fmla="*/ 42 w 281"/>
                <a:gd name="T75" fmla="*/ 389 h 404"/>
                <a:gd name="T76" fmla="*/ 24 w 281"/>
                <a:gd name="T77" fmla="*/ 374 h 404"/>
                <a:gd name="T78" fmla="*/ 12 w 281"/>
                <a:gd name="T79" fmla="*/ 354 h 404"/>
                <a:gd name="T80" fmla="*/ 2 w 281"/>
                <a:gd name="T81" fmla="*/ 310 h 404"/>
                <a:gd name="T82" fmla="*/ 1 w 281"/>
                <a:gd name="T83" fmla="*/ 251 h 404"/>
                <a:gd name="T84" fmla="*/ 13 w 281"/>
                <a:gd name="T85" fmla="*/ 191 h 404"/>
                <a:gd name="T86" fmla="*/ 35 w 281"/>
                <a:gd name="T87" fmla="*/ 132 h 404"/>
                <a:gd name="T88" fmla="*/ 68 w 281"/>
                <a:gd name="T89" fmla="*/ 78 h 404"/>
                <a:gd name="T90" fmla="*/ 107 w 281"/>
                <a:gd name="T91" fmla="*/ 39 h 404"/>
                <a:gd name="T92" fmla="*/ 135 w 281"/>
                <a:gd name="T93" fmla="*/ 19 h 404"/>
                <a:gd name="T94" fmla="*/ 167 w 281"/>
                <a:gd name="T95" fmla="*/ 5 h 404"/>
                <a:gd name="T96" fmla="*/ 238 w 281"/>
                <a:gd name="T97" fmla="*/ 36 h 404"/>
                <a:gd name="T98" fmla="*/ 259 w 281"/>
                <a:gd name="T99" fmla="*/ 52 h 404"/>
                <a:gd name="T100" fmla="*/ 274 w 281"/>
                <a:gd name="T101" fmla="*/ 7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404">
                  <a:moveTo>
                    <a:pt x="281" y="91"/>
                  </a:moveTo>
                  <a:lnTo>
                    <a:pt x="281" y="97"/>
                  </a:lnTo>
                  <a:lnTo>
                    <a:pt x="281" y="103"/>
                  </a:lnTo>
                  <a:lnTo>
                    <a:pt x="279" y="109"/>
                  </a:lnTo>
                  <a:lnTo>
                    <a:pt x="277" y="114"/>
                  </a:lnTo>
                  <a:lnTo>
                    <a:pt x="275" y="119"/>
                  </a:lnTo>
                  <a:lnTo>
                    <a:pt x="271" y="124"/>
                  </a:lnTo>
                  <a:lnTo>
                    <a:pt x="267" y="127"/>
                  </a:lnTo>
                  <a:lnTo>
                    <a:pt x="262" y="129"/>
                  </a:lnTo>
                  <a:lnTo>
                    <a:pt x="255" y="129"/>
                  </a:lnTo>
                  <a:lnTo>
                    <a:pt x="248" y="126"/>
                  </a:lnTo>
                  <a:lnTo>
                    <a:pt x="243" y="123"/>
                  </a:lnTo>
                  <a:lnTo>
                    <a:pt x="239" y="118"/>
                  </a:lnTo>
                  <a:lnTo>
                    <a:pt x="236" y="113"/>
                  </a:lnTo>
                  <a:lnTo>
                    <a:pt x="234" y="107"/>
                  </a:lnTo>
                  <a:lnTo>
                    <a:pt x="232" y="100"/>
                  </a:lnTo>
                  <a:lnTo>
                    <a:pt x="230" y="93"/>
                  </a:lnTo>
                  <a:lnTo>
                    <a:pt x="228" y="86"/>
                  </a:lnTo>
                  <a:lnTo>
                    <a:pt x="227" y="79"/>
                  </a:lnTo>
                  <a:lnTo>
                    <a:pt x="224" y="73"/>
                  </a:lnTo>
                  <a:lnTo>
                    <a:pt x="220" y="67"/>
                  </a:lnTo>
                  <a:lnTo>
                    <a:pt x="216" y="61"/>
                  </a:lnTo>
                  <a:lnTo>
                    <a:pt x="211" y="57"/>
                  </a:lnTo>
                  <a:lnTo>
                    <a:pt x="205" y="54"/>
                  </a:lnTo>
                  <a:lnTo>
                    <a:pt x="197" y="52"/>
                  </a:lnTo>
                  <a:lnTo>
                    <a:pt x="183" y="52"/>
                  </a:lnTo>
                  <a:lnTo>
                    <a:pt x="170" y="54"/>
                  </a:lnTo>
                  <a:lnTo>
                    <a:pt x="158" y="58"/>
                  </a:lnTo>
                  <a:lnTo>
                    <a:pt x="147" y="62"/>
                  </a:lnTo>
                  <a:lnTo>
                    <a:pt x="137" y="68"/>
                  </a:lnTo>
                  <a:lnTo>
                    <a:pt x="127" y="75"/>
                  </a:lnTo>
                  <a:lnTo>
                    <a:pt x="118" y="83"/>
                  </a:lnTo>
                  <a:lnTo>
                    <a:pt x="110" y="92"/>
                  </a:lnTo>
                  <a:lnTo>
                    <a:pt x="103" y="101"/>
                  </a:lnTo>
                  <a:lnTo>
                    <a:pt x="95" y="111"/>
                  </a:lnTo>
                  <a:lnTo>
                    <a:pt x="89" y="121"/>
                  </a:lnTo>
                  <a:lnTo>
                    <a:pt x="83" y="131"/>
                  </a:lnTo>
                  <a:lnTo>
                    <a:pt x="73" y="154"/>
                  </a:lnTo>
                  <a:lnTo>
                    <a:pt x="64" y="174"/>
                  </a:lnTo>
                  <a:lnTo>
                    <a:pt x="69" y="173"/>
                  </a:lnTo>
                  <a:lnTo>
                    <a:pt x="75" y="172"/>
                  </a:lnTo>
                  <a:lnTo>
                    <a:pt x="81" y="170"/>
                  </a:lnTo>
                  <a:lnTo>
                    <a:pt x="87" y="168"/>
                  </a:lnTo>
                  <a:lnTo>
                    <a:pt x="101" y="162"/>
                  </a:lnTo>
                  <a:lnTo>
                    <a:pt x="114" y="156"/>
                  </a:lnTo>
                  <a:lnTo>
                    <a:pt x="121" y="153"/>
                  </a:lnTo>
                  <a:lnTo>
                    <a:pt x="128" y="151"/>
                  </a:lnTo>
                  <a:lnTo>
                    <a:pt x="134" y="150"/>
                  </a:lnTo>
                  <a:lnTo>
                    <a:pt x="141" y="148"/>
                  </a:lnTo>
                  <a:lnTo>
                    <a:pt x="148" y="148"/>
                  </a:lnTo>
                  <a:lnTo>
                    <a:pt x="154" y="151"/>
                  </a:lnTo>
                  <a:lnTo>
                    <a:pt x="161" y="154"/>
                  </a:lnTo>
                  <a:lnTo>
                    <a:pt x="167" y="158"/>
                  </a:lnTo>
                  <a:lnTo>
                    <a:pt x="169" y="165"/>
                  </a:lnTo>
                  <a:lnTo>
                    <a:pt x="171" y="171"/>
                  </a:lnTo>
                  <a:lnTo>
                    <a:pt x="175" y="177"/>
                  </a:lnTo>
                  <a:lnTo>
                    <a:pt x="179" y="183"/>
                  </a:lnTo>
                  <a:lnTo>
                    <a:pt x="188" y="193"/>
                  </a:lnTo>
                  <a:lnTo>
                    <a:pt x="197" y="204"/>
                  </a:lnTo>
                  <a:lnTo>
                    <a:pt x="201" y="209"/>
                  </a:lnTo>
                  <a:lnTo>
                    <a:pt x="204" y="215"/>
                  </a:lnTo>
                  <a:lnTo>
                    <a:pt x="206" y="220"/>
                  </a:lnTo>
                  <a:lnTo>
                    <a:pt x="208" y="226"/>
                  </a:lnTo>
                  <a:lnTo>
                    <a:pt x="208" y="232"/>
                  </a:lnTo>
                  <a:lnTo>
                    <a:pt x="206" y="238"/>
                  </a:lnTo>
                  <a:lnTo>
                    <a:pt x="203" y="245"/>
                  </a:lnTo>
                  <a:lnTo>
                    <a:pt x="197" y="252"/>
                  </a:lnTo>
                  <a:lnTo>
                    <a:pt x="192" y="248"/>
                  </a:lnTo>
                  <a:lnTo>
                    <a:pt x="187" y="244"/>
                  </a:lnTo>
                  <a:lnTo>
                    <a:pt x="181" y="238"/>
                  </a:lnTo>
                  <a:lnTo>
                    <a:pt x="175" y="232"/>
                  </a:lnTo>
                  <a:lnTo>
                    <a:pt x="164" y="219"/>
                  </a:lnTo>
                  <a:lnTo>
                    <a:pt x="152" y="207"/>
                  </a:lnTo>
                  <a:lnTo>
                    <a:pt x="146" y="202"/>
                  </a:lnTo>
                  <a:lnTo>
                    <a:pt x="140" y="199"/>
                  </a:lnTo>
                  <a:lnTo>
                    <a:pt x="134" y="196"/>
                  </a:lnTo>
                  <a:lnTo>
                    <a:pt x="128" y="196"/>
                  </a:lnTo>
                  <a:lnTo>
                    <a:pt x="125" y="196"/>
                  </a:lnTo>
                  <a:lnTo>
                    <a:pt x="122" y="197"/>
                  </a:lnTo>
                  <a:lnTo>
                    <a:pt x="119" y="199"/>
                  </a:lnTo>
                  <a:lnTo>
                    <a:pt x="115" y="201"/>
                  </a:lnTo>
                  <a:lnTo>
                    <a:pt x="109" y="208"/>
                  </a:lnTo>
                  <a:lnTo>
                    <a:pt x="103" y="217"/>
                  </a:lnTo>
                  <a:lnTo>
                    <a:pt x="84" y="240"/>
                  </a:lnTo>
                  <a:lnTo>
                    <a:pt x="108" y="263"/>
                  </a:lnTo>
                  <a:lnTo>
                    <a:pt x="92" y="265"/>
                  </a:lnTo>
                  <a:lnTo>
                    <a:pt x="77" y="267"/>
                  </a:lnTo>
                  <a:lnTo>
                    <a:pt x="62" y="268"/>
                  </a:lnTo>
                  <a:lnTo>
                    <a:pt x="45" y="268"/>
                  </a:lnTo>
                  <a:lnTo>
                    <a:pt x="43" y="274"/>
                  </a:lnTo>
                  <a:lnTo>
                    <a:pt x="41" y="281"/>
                  </a:lnTo>
                  <a:lnTo>
                    <a:pt x="40" y="286"/>
                  </a:lnTo>
                  <a:lnTo>
                    <a:pt x="40" y="292"/>
                  </a:lnTo>
                  <a:lnTo>
                    <a:pt x="42" y="303"/>
                  </a:lnTo>
                  <a:lnTo>
                    <a:pt x="45" y="314"/>
                  </a:lnTo>
                  <a:lnTo>
                    <a:pt x="55" y="336"/>
                  </a:lnTo>
                  <a:lnTo>
                    <a:pt x="64" y="358"/>
                  </a:lnTo>
                  <a:lnTo>
                    <a:pt x="76" y="367"/>
                  </a:lnTo>
                  <a:lnTo>
                    <a:pt x="90" y="375"/>
                  </a:lnTo>
                  <a:lnTo>
                    <a:pt x="98" y="380"/>
                  </a:lnTo>
                  <a:lnTo>
                    <a:pt x="103" y="386"/>
                  </a:lnTo>
                  <a:lnTo>
                    <a:pt x="105" y="389"/>
                  </a:lnTo>
                  <a:lnTo>
                    <a:pt x="107" y="393"/>
                  </a:lnTo>
                  <a:lnTo>
                    <a:pt x="108" y="397"/>
                  </a:lnTo>
                  <a:lnTo>
                    <a:pt x="108" y="402"/>
                  </a:lnTo>
                  <a:lnTo>
                    <a:pt x="101" y="404"/>
                  </a:lnTo>
                  <a:lnTo>
                    <a:pt x="92" y="404"/>
                  </a:lnTo>
                  <a:lnTo>
                    <a:pt x="85" y="404"/>
                  </a:lnTo>
                  <a:lnTo>
                    <a:pt x="77" y="404"/>
                  </a:lnTo>
                  <a:lnTo>
                    <a:pt x="70" y="402"/>
                  </a:lnTo>
                  <a:lnTo>
                    <a:pt x="62" y="399"/>
                  </a:lnTo>
                  <a:lnTo>
                    <a:pt x="55" y="396"/>
                  </a:lnTo>
                  <a:lnTo>
                    <a:pt x="48" y="393"/>
                  </a:lnTo>
                  <a:lnTo>
                    <a:pt x="42" y="389"/>
                  </a:lnTo>
                  <a:lnTo>
                    <a:pt x="35" y="384"/>
                  </a:lnTo>
                  <a:lnTo>
                    <a:pt x="30" y="379"/>
                  </a:lnTo>
                  <a:lnTo>
                    <a:pt x="24" y="374"/>
                  </a:lnTo>
                  <a:lnTo>
                    <a:pt x="19" y="368"/>
                  </a:lnTo>
                  <a:lnTo>
                    <a:pt x="15" y="361"/>
                  </a:lnTo>
                  <a:lnTo>
                    <a:pt x="12" y="354"/>
                  </a:lnTo>
                  <a:lnTo>
                    <a:pt x="9" y="347"/>
                  </a:lnTo>
                  <a:lnTo>
                    <a:pt x="5" y="329"/>
                  </a:lnTo>
                  <a:lnTo>
                    <a:pt x="2" y="310"/>
                  </a:lnTo>
                  <a:lnTo>
                    <a:pt x="0" y="291"/>
                  </a:lnTo>
                  <a:lnTo>
                    <a:pt x="0" y="270"/>
                  </a:lnTo>
                  <a:lnTo>
                    <a:pt x="1" y="251"/>
                  </a:lnTo>
                  <a:lnTo>
                    <a:pt x="4" y="231"/>
                  </a:lnTo>
                  <a:lnTo>
                    <a:pt x="8" y="211"/>
                  </a:lnTo>
                  <a:lnTo>
                    <a:pt x="13" y="191"/>
                  </a:lnTo>
                  <a:lnTo>
                    <a:pt x="19" y="171"/>
                  </a:lnTo>
                  <a:lnTo>
                    <a:pt x="26" y="152"/>
                  </a:lnTo>
                  <a:lnTo>
                    <a:pt x="35" y="132"/>
                  </a:lnTo>
                  <a:lnTo>
                    <a:pt x="45" y="113"/>
                  </a:lnTo>
                  <a:lnTo>
                    <a:pt x="56" y="95"/>
                  </a:lnTo>
                  <a:lnTo>
                    <a:pt x="68" y="78"/>
                  </a:lnTo>
                  <a:lnTo>
                    <a:pt x="81" y="62"/>
                  </a:lnTo>
                  <a:lnTo>
                    <a:pt x="97" y="47"/>
                  </a:lnTo>
                  <a:lnTo>
                    <a:pt x="107" y="39"/>
                  </a:lnTo>
                  <a:lnTo>
                    <a:pt x="116" y="32"/>
                  </a:lnTo>
                  <a:lnTo>
                    <a:pt x="126" y="26"/>
                  </a:lnTo>
                  <a:lnTo>
                    <a:pt x="135" y="19"/>
                  </a:lnTo>
                  <a:lnTo>
                    <a:pt x="145" y="14"/>
                  </a:lnTo>
                  <a:lnTo>
                    <a:pt x="155" y="9"/>
                  </a:lnTo>
                  <a:lnTo>
                    <a:pt x="167" y="5"/>
                  </a:lnTo>
                  <a:lnTo>
                    <a:pt x="179" y="0"/>
                  </a:lnTo>
                  <a:lnTo>
                    <a:pt x="207" y="17"/>
                  </a:lnTo>
                  <a:lnTo>
                    <a:pt x="238" y="36"/>
                  </a:lnTo>
                  <a:lnTo>
                    <a:pt x="245" y="41"/>
                  </a:lnTo>
                  <a:lnTo>
                    <a:pt x="252" y="46"/>
                  </a:lnTo>
                  <a:lnTo>
                    <a:pt x="259" y="52"/>
                  </a:lnTo>
                  <a:lnTo>
                    <a:pt x="265" y="59"/>
                  </a:lnTo>
                  <a:lnTo>
                    <a:pt x="270" y="66"/>
                  </a:lnTo>
                  <a:lnTo>
                    <a:pt x="274" y="73"/>
                  </a:lnTo>
                  <a:lnTo>
                    <a:pt x="278" y="82"/>
                  </a:lnTo>
                  <a:lnTo>
                    <a:pt x="281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59" name="Freeform 123"/>
            <p:cNvSpPr>
              <a:spLocks/>
            </p:cNvSpPr>
            <p:nvPr/>
          </p:nvSpPr>
          <p:spPr bwMode="auto">
            <a:xfrm>
              <a:off x="1401" y="1564"/>
              <a:ext cx="77" cy="48"/>
            </a:xfrm>
            <a:custGeom>
              <a:avLst/>
              <a:gdLst>
                <a:gd name="T0" fmla="*/ 445 w 527"/>
                <a:gd name="T1" fmla="*/ 40 h 296"/>
                <a:gd name="T2" fmla="*/ 463 w 527"/>
                <a:gd name="T3" fmla="*/ 64 h 296"/>
                <a:gd name="T4" fmla="*/ 491 w 527"/>
                <a:gd name="T5" fmla="*/ 101 h 296"/>
                <a:gd name="T6" fmla="*/ 509 w 527"/>
                <a:gd name="T7" fmla="*/ 112 h 296"/>
                <a:gd name="T8" fmla="*/ 524 w 527"/>
                <a:gd name="T9" fmla="*/ 135 h 296"/>
                <a:gd name="T10" fmla="*/ 527 w 527"/>
                <a:gd name="T11" fmla="*/ 167 h 296"/>
                <a:gd name="T12" fmla="*/ 524 w 527"/>
                <a:gd name="T13" fmla="*/ 198 h 296"/>
                <a:gd name="T14" fmla="*/ 515 w 527"/>
                <a:gd name="T15" fmla="*/ 227 h 296"/>
                <a:gd name="T16" fmla="*/ 503 w 527"/>
                <a:gd name="T17" fmla="*/ 254 h 296"/>
                <a:gd name="T18" fmla="*/ 486 w 527"/>
                <a:gd name="T19" fmla="*/ 260 h 296"/>
                <a:gd name="T20" fmla="*/ 463 w 527"/>
                <a:gd name="T21" fmla="*/ 232 h 296"/>
                <a:gd name="T22" fmla="*/ 433 w 527"/>
                <a:gd name="T23" fmla="*/ 175 h 296"/>
                <a:gd name="T24" fmla="*/ 412 w 527"/>
                <a:gd name="T25" fmla="*/ 142 h 296"/>
                <a:gd name="T26" fmla="*/ 384 w 527"/>
                <a:gd name="T27" fmla="*/ 116 h 296"/>
                <a:gd name="T28" fmla="*/ 366 w 527"/>
                <a:gd name="T29" fmla="*/ 116 h 296"/>
                <a:gd name="T30" fmla="*/ 363 w 527"/>
                <a:gd name="T31" fmla="*/ 127 h 296"/>
                <a:gd name="T32" fmla="*/ 367 w 527"/>
                <a:gd name="T33" fmla="*/ 138 h 296"/>
                <a:gd name="T34" fmla="*/ 389 w 527"/>
                <a:gd name="T35" fmla="*/ 191 h 296"/>
                <a:gd name="T36" fmla="*/ 415 w 527"/>
                <a:gd name="T37" fmla="*/ 251 h 296"/>
                <a:gd name="T38" fmla="*/ 421 w 527"/>
                <a:gd name="T39" fmla="*/ 293 h 296"/>
                <a:gd name="T40" fmla="*/ 406 w 527"/>
                <a:gd name="T41" fmla="*/ 296 h 296"/>
                <a:gd name="T42" fmla="*/ 393 w 527"/>
                <a:gd name="T43" fmla="*/ 287 h 296"/>
                <a:gd name="T44" fmla="*/ 373 w 527"/>
                <a:gd name="T45" fmla="*/ 268 h 296"/>
                <a:gd name="T46" fmla="*/ 358 w 527"/>
                <a:gd name="T47" fmla="*/ 265 h 296"/>
                <a:gd name="T48" fmla="*/ 318 w 527"/>
                <a:gd name="T49" fmla="*/ 209 h 296"/>
                <a:gd name="T50" fmla="*/ 303 w 527"/>
                <a:gd name="T51" fmla="*/ 190 h 296"/>
                <a:gd name="T52" fmla="*/ 284 w 527"/>
                <a:gd name="T53" fmla="*/ 177 h 296"/>
                <a:gd name="T54" fmla="*/ 258 w 527"/>
                <a:gd name="T55" fmla="*/ 172 h 296"/>
                <a:gd name="T56" fmla="*/ 232 w 527"/>
                <a:gd name="T57" fmla="*/ 177 h 296"/>
                <a:gd name="T58" fmla="*/ 211 w 527"/>
                <a:gd name="T59" fmla="*/ 194 h 296"/>
                <a:gd name="T60" fmla="*/ 211 w 527"/>
                <a:gd name="T61" fmla="*/ 214 h 296"/>
                <a:gd name="T62" fmla="*/ 231 w 527"/>
                <a:gd name="T63" fmla="*/ 221 h 296"/>
                <a:gd name="T64" fmla="*/ 252 w 527"/>
                <a:gd name="T65" fmla="*/ 223 h 296"/>
                <a:gd name="T66" fmla="*/ 265 w 527"/>
                <a:gd name="T67" fmla="*/ 230 h 296"/>
                <a:gd name="T68" fmla="*/ 273 w 527"/>
                <a:gd name="T69" fmla="*/ 249 h 296"/>
                <a:gd name="T70" fmla="*/ 237 w 527"/>
                <a:gd name="T71" fmla="*/ 241 h 296"/>
                <a:gd name="T72" fmla="*/ 204 w 527"/>
                <a:gd name="T73" fmla="*/ 246 h 296"/>
                <a:gd name="T74" fmla="*/ 163 w 527"/>
                <a:gd name="T75" fmla="*/ 263 h 296"/>
                <a:gd name="T76" fmla="*/ 119 w 527"/>
                <a:gd name="T77" fmla="*/ 280 h 296"/>
                <a:gd name="T78" fmla="*/ 90 w 527"/>
                <a:gd name="T79" fmla="*/ 287 h 296"/>
                <a:gd name="T80" fmla="*/ 72 w 527"/>
                <a:gd name="T81" fmla="*/ 293 h 296"/>
                <a:gd name="T82" fmla="*/ 35 w 527"/>
                <a:gd name="T83" fmla="*/ 289 h 296"/>
                <a:gd name="T84" fmla="*/ 11 w 527"/>
                <a:gd name="T85" fmla="*/ 286 h 296"/>
                <a:gd name="T86" fmla="*/ 0 w 527"/>
                <a:gd name="T87" fmla="*/ 272 h 296"/>
                <a:gd name="T88" fmla="*/ 8 w 527"/>
                <a:gd name="T89" fmla="*/ 223 h 296"/>
                <a:gd name="T90" fmla="*/ 26 w 527"/>
                <a:gd name="T91" fmla="*/ 175 h 296"/>
                <a:gd name="T92" fmla="*/ 54 w 527"/>
                <a:gd name="T93" fmla="*/ 130 h 296"/>
                <a:gd name="T94" fmla="*/ 91 w 527"/>
                <a:gd name="T95" fmla="*/ 88 h 296"/>
                <a:gd name="T96" fmla="*/ 134 w 527"/>
                <a:gd name="T97" fmla="*/ 55 h 296"/>
                <a:gd name="T98" fmla="*/ 351 w 527"/>
                <a:gd name="T99" fmla="*/ 2 h 296"/>
                <a:gd name="T100" fmla="*/ 375 w 527"/>
                <a:gd name="T101" fmla="*/ 18 h 296"/>
                <a:gd name="T102" fmla="*/ 396 w 527"/>
                <a:gd name="T103" fmla="*/ 36 h 296"/>
                <a:gd name="T104" fmla="*/ 413 w 527"/>
                <a:gd name="T105" fmla="*/ 41 h 296"/>
                <a:gd name="T106" fmla="*/ 434 w 527"/>
                <a:gd name="T107" fmla="*/ 3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7" h="296">
                  <a:moveTo>
                    <a:pt x="434" y="32"/>
                  </a:moveTo>
                  <a:lnTo>
                    <a:pt x="440" y="36"/>
                  </a:lnTo>
                  <a:lnTo>
                    <a:pt x="445" y="40"/>
                  </a:lnTo>
                  <a:lnTo>
                    <a:pt x="450" y="46"/>
                  </a:lnTo>
                  <a:lnTo>
                    <a:pt x="454" y="51"/>
                  </a:lnTo>
                  <a:lnTo>
                    <a:pt x="463" y="64"/>
                  </a:lnTo>
                  <a:lnTo>
                    <a:pt x="472" y="77"/>
                  </a:lnTo>
                  <a:lnTo>
                    <a:pt x="481" y="90"/>
                  </a:lnTo>
                  <a:lnTo>
                    <a:pt x="491" y="101"/>
                  </a:lnTo>
                  <a:lnTo>
                    <a:pt x="496" y="106"/>
                  </a:lnTo>
                  <a:lnTo>
                    <a:pt x="503" y="109"/>
                  </a:lnTo>
                  <a:lnTo>
                    <a:pt x="509" y="112"/>
                  </a:lnTo>
                  <a:lnTo>
                    <a:pt x="517" y="115"/>
                  </a:lnTo>
                  <a:lnTo>
                    <a:pt x="521" y="125"/>
                  </a:lnTo>
                  <a:lnTo>
                    <a:pt x="524" y="135"/>
                  </a:lnTo>
                  <a:lnTo>
                    <a:pt x="526" y="146"/>
                  </a:lnTo>
                  <a:lnTo>
                    <a:pt x="527" y="156"/>
                  </a:lnTo>
                  <a:lnTo>
                    <a:pt x="527" y="167"/>
                  </a:lnTo>
                  <a:lnTo>
                    <a:pt x="527" y="178"/>
                  </a:lnTo>
                  <a:lnTo>
                    <a:pt x="526" y="188"/>
                  </a:lnTo>
                  <a:lnTo>
                    <a:pt x="524" y="198"/>
                  </a:lnTo>
                  <a:lnTo>
                    <a:pt x="521" y="208"/>
                  </a:lnTo>
                  <a:lnTo>
                    <a:pt x="519" y="218"/>
                  </a:lnTo>
                  <a:lnTo>
                    <a:pt x="515" y="227"/>
                  </a:lnTo>
                  <a:lnTo>
                    <a:pt x="512" y="236"/>
                  </a:lnTo>
                  <a:lnTo>
                    <a:pt x="508" y="246"/>
                  </a:lnTo>
                  <a:lnTo>
                    <a:pt x="503" y="254"/>
                  </a:lnTo>
                  <a:lnTo>
                    <a:pt x="499" y="261"/>
                  </a:lnTo>
                  <a:lnTo>
                    <a:pt x="494" y="267"/>
                  </a:lnTo>
                  <a:lnTo>
                    <a:pt x="486" y="260"/>
                  </a:lnTo>
                  <a:lnTo>
                    <a:pt x="478" y="252"/>
                  </a:lnTo>
                  <a:lnTo>
                    <a:pt x="471" y="243"/>
                  </a:lnTo>
                  <a:lnTo>
                    <a:pt x="463" y="232"/>
                  </a:lnTo>
                  <a:lnTo>
                    <a:pt x="451" y="210"/>
                  </a:lnTo>
                  <a:lnTo>
                    <a:pt x="440" y="187"/>
                  </a:lnTo>
                  <a:lnTo>
                    <a:pt x="433" y="175"/>
                  </a:lnTo>
                  <a:lnTo>
                    <a:pt x="427" y="163"/>
                  </a:lnTo>
                  <a:lnTo>
                    <a:pt x="420" y="152"/>
                  </a:lnTo>
                  <a:lnTo>
                    <a:pt x="412" y="142"/>
                  </a:lnTo>
                  <a:lnTo>
                    <a:pt x="404" y="132"/>
                  </a:lnTo>
                  <a:lnTo>
                    <a:pt x="394" y="124"/>
                  </a:lnTo>
                  <a:lnTo>
                    <a:pt x="384" y="116"/>
                  </a:lnTo>
                  <a:lnTo>
                    <a:pt x="372" y="110"/>
                  </a:lnTo>
                  <a:lnTo>
                    <a:pt x="368" y="112"/>
                  </a:lnTo>
                  <a:lnTo>
                    <a:pt x="366" y="116"/>
                  </a:lnTo>
                  <a:lnTo>
                    <a:pt x="364" y="120"/>
                  </a:lnTo>
                  <a:lnTo>
                    <a:pt x="363" y="123"/>
                  </a:lnTo>
                  <a:lnTo>
                    <a:pt x="363" y="127"/>
                  </a:lnTo>
                  <a:lnTo>
                    <a:pt x="364" y="131"/>
                  </a:lnTo>
                  <a:lnTo>
                    <a:pt x="365" y="134"/>
                  </a:lnTo>
                  <a:lnTo>
                    <a:pt x="367" y="138"/>
                  </a:lnTo>
                  <a:lnTo>
                    <a:pt x="373" y="154"/>
                  </a:lnTo>
                  <a:lnTo>
                    <a:pt x="380" y="172"/>
                  </a:lnTo>
                  <a:lnTo>
                    <a:pt x="389" y="191"/>
                  </a:lnTo>
                  <a:lnTo>
                    <a:pt x="398" y="211"/>
                  </a:lnTo>
                  <a:lnTo>
                    <a:pt x="407" y="230"/>
                  </a:lnTo>
                  <a:lnTo>
                    <a:pt x="415" y="251"/>
                  </a:lnTo>
                  <a:lnTo>
                    <a:pt x="422" y="270"/>
                  </a:lnTo>
                  <a:lnTo>
                    <a:pt x="427" y="288"/>
                  </a:lnTo>
                  <a:lnTo>
                    <a:pt x="421" y="293"/>
                  </a:lnTo>
                  <a:lnTo>
                    <a:pt x="415" y="295"/>
                  </a:lnTo>
                  <a:lnTo>
                    <a:pt x="410" y="296"/>
                  </a:lnTo>
                  <a:lnTo>
                    <a:pt x="406" y="296"/>
                  </a:lnTo>
                  <a:lnTo>
                    <a:pt x="401" y="294"/>
                  </a:lnTo>
                  <a:lnTo>
                    <a:pt x="397" y="291"/>
                  </a:lnTo>
                  <a:lnTo>
                    <a:pt x="393" y="287"/>
                  </a:lnTo>
                  <a:lnTo>
                    <a:pt x="389" y="283"/>
                  </a:lnTo>
                  <a:lnTo>
                    <a:pt x="381" y="275"/>
                  </a:lnTo>
                  <a:lnTo>
                    <a:pt x="373" y="268"/>
                  </a:lnTo>
                  <a:lnTo>
                    <a:pt x="368" y="266"/>
                  </a:lnTo>
                  <a:lnTo>
                    <a:pt x="363" y="265"/>
                  </a:lnTo>
                  <a:lnTo>
                    <a:pt x="358" y="265"/>
                  </a:lnTo>
                  <a:lnTo>
                    <a:pt x="351" y="267"/>
                  </a:lnTo>
                  <a:lnTo>
                    <a:pt x="334" y="238"/>
                  </a:lnTo>
                  <a:lnTo>
                    <a:pt x="318" y="209"/>
                  </a:lnTo>
                  <a:lnTo>
                    <a:pt x="313" y="202"/>
                  </a:lnTo>
                  <a:lnTo>
                    <a:pt x="308" y="196"/>
                  </a:lnTo>
                  <a:lnTo>
                    <a:pt x="303" y="190"/>
                  </a:lnTo>
                  <a:lnTo>
                    <a:pt x="297" y="185"/>
                  </a:lnTo>
                  <a:lnTo>
                    <a:pt x="291" y="181"/>
                  </a:lnTo>
                  <a:lnTo>
                    <a:pt x="284" y="177"/>
                  </a:lnTo>
                  <a:lnTo>
                    <a:pt x="276" y="174"/>
                  </a:lnTo>
                  <a:lnTo>
                    <a:pt x="268" y="172"/>
                  </a:lnTo>
                  <a:lnTo>
                    <a:pt x="258" y="172"/>
                  </a:lnTo>
                  <a:lnTo>
                    <a:pt x="248" y="173"/>
                  </a:lnTo>
                  <a:lnTo>
                    <a:pt x="240" y="175"/>
                  </a:lnTo>
                  <a:lnTo>
                    <a:pt x="232" y="177"/>
                  </a:lnTo>
                  <a:lnTo>
                    <a:pt x="225" y="181"/>
                  </a:lnTo>
                  <a:lnTo>
                    <a:pt x="219" y="187"/>
                  </a:lnTo>
                  <a:lnTo>
                    <a:pt x="211" y="194"/>
                  </a:lnTo>
                  <a:lnTo>
                    <a:pt x="205" y="204"/>
                  </a:lnTo>
                  <a:lnTo>
                    <a:pt x="208" y="210"/>
                  </a:lnTo>
                  <a:lnTo>
                    <a:pt x="211" y="214"/>
                  </a:lnTo>
                  <a:lnTo>
                    <a:pt x="216" y="217"/>
                  </a:lnTo>
                  <a:lnTo>
                    <a:pt x="221" y="219"/>
                  </a:lnTo>
                  <a:lnTo>
                    <a:pt x="231" y="221"/>
                  </a:lnTo>
                  <a:lnTo>
                    <a:pt x="241" y="222"/>
                  </a:lnTo>
                  <a:lnTo>
                    <a:pt x="247" y="222"/>
                  </a:lnTo>
                  <a:lnTo>
                    <a:pt x="252" y="223"/>
                  </a:lnTo>
                  <a:lnTo>
                    <a:pt x="257" y="225"/>
                  </a:lnTo>
                  <a:lnTo>
                    <a:pt x="261" y="227"/>
                  </a:lnTo>
                  <a:lnTo>
                    <a:pt x="265" y="230"/>
                  </a:lnTo>
                  <a:lnTo>
                    <a:pt x="268" y="235"/>
                  </a:lnTo>
                  <a:lnTo>
                    <a:pt x="271" y="242"/>
                  </a:lnTo>
                  <a:lnTo>
                    <a:pt x="273" y="249"/>
                  </a:lnTo>
                  <a:lnTo>
                    <a:pt x="260" y="244"/>
                  </a:lnTo>
                  <a:lnTo>
                    <a:pt x="249" y="242"/>
                  </a:lnTo>
                  <a:lnTo>
                    <a:pt x="237" y="241"/>
                  </a:lnTo>
                  <a:lnTo>
                    <a:pt x="226" y="241"/>
                  </a:lnTo>
                  <a:lnTo>
                    <a:pt x="216" y="243"/>
                  </a:lnTo>
                  <a:lnTo>
                    <a:pt x="204" y="246"/>
                  </a:lnTo>
                  <a:lnTo>
                    <a:pt x="194" y="250"/>
                  </a:lnTo>
                  <a:lnTo>
                    <a:pt x="184" y="254"/>
                  </a:lnTo>
                  <a:lnTo>
                    <a:pt x="163" y="263"/>
                  </a:lnTo>
                  <a:lnTo>
                    <a:pt x="142" y="273"/>
                  </a:lnTo>
                  <a:lnTo>
                    <a:pt x="131" y="277"/>
                  </a:lnTo>
                  <a:lnTo>
                    <a:pt x="119" y="280"/>
                  </a:lnTo>
                  <a:lnTo>
                    <a:pt x="108" y="282"/>
                  </a:lnTo>
                  <a:lnTo>
                    <a:pt x="95" y="283"/>
                  </a:lnTo>
                  <a:lnTo>
                    <a:pt x="90" y="287"/>
                  </a:lnTo>
                  <a:lnTo>
                    <a:pt x="84" y="290"/>
                  </a:lnTo>
                  <a:lnTo>
                    <a:pt x="78" y="292"/>
                  </a:lnTo>
                  <a:lnTo>
                    <a:pt x="72" y="293"/>
                  </a:lnTo>
                  <a:lnTo>
                    <a:pt x="60" y="293"/>
                  </a:lnTo>
                  <a:lnTo>
                    <a:pt x="48" y="291"/>
                  </a:lnTo>
                  <a:lnTo>
                    <a:pt x="35" y="289"/>
                  </a:lnTo>
                  <a:lnTo>
                    <a:pt x="23" y="287"/>
                  </a:lnTo>
                  <a:lnTo>
                    <a:pt x="17" y="286"/>
                  </a:lnTo>
                  <a:lnTo>
                    <a:pt x="11" y="286"/>
                  </a:lnTo>
                  <a:lnTo>
                    <a:pt x="6" y="286"/>
                  </a:lnTo>
                  <a:lnTo>
                    <a:pt x="1" y="288"/>
                  </a:lnTo>
                  <a:lnTo>
                    <a:pt x="0" y="272"/>
                  </a:lnTo>
                  <a:lnTo>
                    <a:pt x="2" y="256"/>
                  </a:lnTo>
                  <a:lnTo>
                    <a:pt x="4" y="240"/>
                  </a:lnTo>
                  <a:lnTo>
                    <a:pt x="8" y="223"/>
                  </a:lnTo>
                  <a:lnTo>
                    <a:pt x="13" y="207"/>
                  </a:lnTo>
                  <a:lnTo>
                    <a:pt x="19" y="191"/>
                  </a:lnTo>
                  <a:lnTo>
                    <a:pt x="26" y="175"/>
                  </a:lnTo>
                  <a:lnTo>
                    <a:pt x="34" y="160"/>
                  </a:lnTo>
                  <a:lnTo>
                    <a:pt x="44" y="145"/>
                  </a:lnTo>
                  <a:lnTo>
                    <a:pt x="54" y="130"/>
                  </a:lnTo>
                  <a:lnTo>
                    <a:pt x="65" y="116"/>
                  </a:lnTo>
                  <a:lnTo>
                    <a:pt x="77" y="101"/>
                  </a:lnTo>
                  <a:lnTo>
                    <a:pt x="91" y="88"/>
                  </a:lnTo>
                  <a:lnTo>
                    <a:pt x="105" y="76"/>
                  </a:lnTo>
                  <a:lnTo>
                    <a:pt x="119" y="65"/>
                  </a:lnTo>
                  <a:lnTo>
                    <a:pt x="134" y="55"/>
                  </a:lnTo>
                  <a:lnTo>
                    <a:pt x="334" y="0"/>
                  </a:lnTo>
                  <a:lnTo>
                    <a:pt x="344" y="0"/>
                  </a:lnTo>
                  <a:lnTo>
                    <a:pt x="351" y="2"/>
                  </a:lnTo>
                  <a:lnTo>
                    <a:pt x="358" y="5"/>
                  </a:lnTo>
                  <a:lnTo>
                    <a:pt x="364" y="9"/>
                  </a:lnTo>
                  <a:lnTo>
                    <a:pt x="375" y="18"/>
                  </a:lnTo>
                  <a:lnTo>
                    <a:pt x="386" y="28"/>
                  </a:lnTo>
                  <a:lnTo>
                    <a:pt x="391" y="32"/>
                  </a:lnTo>
                  <a:lnTo>
                    <a:pt x="396" y="36"/>
                  </a:lnTo>
                  <a:lnTo>
                    <a:pt x="401" y="38"/>
                  </a:lnTo>
                  <a:lnTo>
                    <a:pt x="407" y="40"/>
                  </a:lnTo>
                  <a:lnTo>
                    <a:pt x="413" y="41"/>
                  </a:lnTo>
                  <a:lnTo>
                    <a:pt x="419" y="40"/>
                  </a:lnTo>
                  <a:lnTo>
                    <a:pt x="426" y="37"/>
                  </a:lnTo>
                  <a:lnTo>
                    <a:pt x="434" y="32"/>
                  </a:lnTo>
                  <a:close/>
                </a:path>
              </a:pathLst>
            </a:custGeom>
            <a:solidFill>
              <a:srgbClr val="AD8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63" name="Freeform 127"/>
            <p:cNvSpPr>
              <a:spLocks/>
            </p:cNvSpPr>
            <p:nvPr/>
          </p:nvSpPr>
          <p:spPr bwMode="auto">
            <a:xfrm>
              <a:off x="1178" y="1707"/>
              <a:ext cx="218" cy="723"/>
            </a:xfrm>
            <a:custGeom>
              <a:avLst/>
              <a:gdLst>
                <a:gd name="T0" fmla="*/ 513 w 1486"/>
                <a:gd name="T1" fmla="*/ 354 h 4374"/>
                <a:gd name="T2" fmla="*/ 684 w 1486"/>
                <a:gd name="T3" fmla="*/ 465 h 4374"/>
                <a:gd name="T4" fmla="*/ 777 w 1486"/>
                <a:gd name="T5" fmla="*/ 544 h 4374"/>
                <a:gd name="T6" fmla="*/ 843 w 1486"/>
                <a:gd name="T7" fmla="*/ 622 h 4374"/>
                <a:gd name="T8" fmla="*/ 924 w 1486"/>
                <a:gd name="T9" fmla="*/ 754 h 4374"/>
                <a:gd name="T10" fmla="*/ 1023 w 1486"/>
                <a:gd name="T11" fmla="*/ 950 h 4374"/>
                <a:gd name="T12" fmla="*/ 1185 w 1486"/>
                <a:gd name="T13" fmla="*/ 1309 h 4374"/>
                <a:gd name="T14" fmla="*/ 1235 w 1486"/>
                <a:gd name="T15" fmla="*/ 1475 h 4374"/>
                <a:gd name="T16" fmla="*/ 1288 w 1486"/>
                <a:gd name="T17" fmla="*/ 1696 h 4374"/>
                <a:gd name="T18" fmla="*/ 1353 w 1486"/>
                <a:gd name="T19" fmla="*/ 1897 h 4374"/>
                <a:gd name="T20" fmla="*/ 1405 w 1486"/>
                <a:gd name="T21" fmla="*/ 2160 h 4374"/>
                <a:gd name="T22" fmla="*/ 1435 w 1486"/>
                <a:gd name="T23" fmla="*/ 2428 h 4374"/>
                <a:gd name="T24" fmla="*/ 1454 w 1486"/>
                <a:gd name="T25" fmla="*/ 2809 h 4374"/>
                <a:gd name="T26" fmla="*/ 1473 w 1486"/>
                <a:gd name="T27" fmla="*/ 3303 h 4374"/>
                <a:gd name="T28" fmla="*/ 1480 w 1486"/>
                <a:gd name="T29" fmla="*/ 3576 h 4374"/>
                <a:gd name="T30" fmla="*/ 1470 w 1486"/>
                <a:gd name="T31" fmla="*/ 3865 h 4374"/>
                <a:gd name="T32" fmla="*/ 1457 w 1486"/>
                <a:gd name="T33" fmla="*/ 4156 h 4374"/>
                <a:gd name="T34" fmla="*/ 1434 w 1486"/>
                <a:gd name="T35" fmla="*/ 4328 h 4374"/>
                <a:gd name="T36" fmla="*/ 1427 w 1486"/>
                <a:gd name="T37" fmla="*/ 4089 h 4374"/>
                <a:gd name="T38" fmla="*/ 1411 w 1486"/>
                <a:gd name="T39" fmla="*/ 3852 h 4374"/>
                <a:gd name="T40" fmla="*/ 1379 w 1486"/>
                <a:gd name="T41" fmla="*/ 3620 h 4374"/>
                <a:gd name="T42" fmla="*/ 1392 w 1486"/>
                <a:gd name="T43" fmla="*/ 3571 h 4374"/>
                <a:gd name="T44" fmla="*/ 1378 w 1486"/>
                <a:gd name="T45" fmla="*/ 3492 h 4374"/>
                <a:gd name="T46" fmla="*/ 1341 w 1486"/>
                <a:gd name="T47" fmla="*/ 3381 h 4374"/>
                <a:gd name="T48" fmla="*/ 1253 w 1486"/>
                <a:gd name="T49" fmla="*/ 3015 h 4374"/>
                <a:gd name="T50" fmla="*/ 1132 w 1486"/>
                <a:gd name="T51" fmla="*/ 2584 h 4374"/>
                <a:gd name="T52" fmla="*/ 1042 w 1486"/>
                <a:gd name="T53" fmla="*/ 2330 h 4374"/>
                <a:gd name="T54" fmla="*/ 952 w 1486"/>
                <a:gd name="T55" fmla="*/ 2124 h 4374"/>
                <a:gd name="T56" fmla="*/ 884 w 1486"/>
                <a:gd name="T57" fmla="*/ 1974 h 4374"/>
                <a:gd name="T58" fmla="*/ 836 w 1486"/>
                <a:gd name="T59" fmla="*/ 1877 h 4374"/>
                <a:gd name="T60" fmla="*/ 827 w 1486"/>
                <a:gd name="T61" fmla="*/ 1836 h 4374"/>
                <a:gd name="T62" fmla="*/ 835 w 1486"/>
                <a:gd name="T63" fmla="*/ 1800 h 4374"/>
                <a:gd name="T64" fmla="*/ 882 w 1486"/>
                <a:gd name="T65" fmla="*/ 1712 h 4374"/>
                <a:gd name="T66" fmla="*/ 957 w 1486"/>
                <a:gd name="T67" fmla="*/ 1549 h 4374"/>
                <a:gd name="T68" fmla="*/ 943 w 1486"/>
                <a:gd name="T69" fmla="*/ 1479 h 4374"/>
                <a:gd name="T70" fmla="*/ 901 w 1486"/>
                <a:gd name="T71" fmla="*/ 1456 h 4374"/>
                <a:gd name="T72" fmla="*/ 877 w 1486"/>
                <a:gd name="T73" fmla="*/ 1470 h 4374"/>
                <a:gd name="T74" fmla="*/ 732 w 1486"/>
                <a:gd name="T75" fmla="*/ 1437 h 4374"/>
                <a:gd name="T76" fmla="*/ 675 w 1486"/>
                <a:gd name="T77" fmla="*/ 1254 h 4374"/>
                <a:gd name="T78" fmla="*/ 585 w 1486"/>
                <a:gd name="T79" fmla="*/ 1077 h 4374"/>
                <a:gd name="T80" fmla="*/ 470 w 1486"/>
                <a:gd name="T81" fmla="*/ 914 h 4374"/>
                <a:gd name="T82" fmla="*/ 330 w 1486"/>
                <a:gd name="T83" fmla="*/ 768 h 4374"/>
                <a:gd name="T84" fmla="*/ 173 w 1486"/>
                <a:gd name="T85" fmla="*/ 648 h 4374"/>
                <a:gd name="T86" fmla="*/ 2 w 1486"/>
                <a:gd name="T87" fmla="*/ 560 h 4374"/>
                <a:gd name="T88" fmla="*/ 6 w 1486"/>
                <a:gd name="T89" fmla="*/ 492 h 4374"/>
                <a:gd name="T90" fmla="*/ 37 w 1486"/>
                <a:gd name="T91" fmla="*/ 410 h 4374"/>
                <a:gd name="T92" fmla="*/ 51 w 1486"/>
                <a:gd name="T93" fmla="*/ 310 h 4374"/>
                <a:gd name="T94" fmla="*/ 68 w 1486"/>
                <a:gd name="T95" fmla="*/ 163 h 4374"/>
                <a:gd name="T96" fmla="*/ 112 w 1486"/>
                <a:gd name="T97" fmla="*/ 63 h 4374"/>
                <a:gd name="T98" fmla="*/ 152 w 1486"/>
                <a:gd name="T99" fmla="*/ 16 h 4374"/>
                <a:gd name="T100" fmla="*/ 194 w 1486"/>
                <a:gd name="T101" fmla="*/ 56 h 4374"/>
                <a:gd name="T102" fmla="*/ 257 w 1486"/>
                <a:gd name="T103" fmla="*/ 141 h 4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4374">
                  <a:moveTo>
                    <a:pt x="374" y="267"/>
                  </a:moveTo>
                  <a:lnTo>
                    <a:pt x="408" y="290"/>
                  </a:lnTo>
                  <a:lnTo>
                    <a:pt x="442" y="312"/>
                  </a:lnTo>
                  <a:lnTo>
                    <a:pt x="478" y="333"/>
                  </a:lnTo>
                  <a:lnTo>
                    <a:pt x="513" y="354"/>
                  </a:lnTo>
                  <a:lnTo>
                    <a:pt x="548" y="376"/>
                  </a:lnTo>
                  <a:lnTo>
                    <a:pt x="583" y="398"/>
                  </a:lnTo>
                  <a:lnTo>
                    <a:pt x="618" y="419"/>
                  </a:lnTo>
                  <a:lnTo>
                    <a:pt x="651" y="442"/>
                  </a:lnTo>
                  <a:lnTo>
                    <a:pt x="684" y="465"/>
                  </a:lnTo>
                  <a:lnTo>
                    <a:pt x="716" y="490"/>
                  </a:lnTo>
                  <a:lnTo>
                    <a:pt x="732" y="503"/>
                  </a:lnTo>
                  <a:lnTo>
                    <a:pt x="747" y="517"/>
                  </a:lnTo>
                  <a:lnTo>
                    <a:pt x="762" y="530"/>
                  </a:lnTo>
                  <a:lnTo>
                    <a:pt x="777" y="544"/>
                  </a:lnTo>
                  <a:lnTo>
                    <a:pt x="791" y="559"/>
                  </a:lnTo>
                  <a:lnTo>
                    <a:pt x="805" y="574"/>
                  </a:lnTo>
                  <a:lnTo>
                    <a:pt x="818" y="589"/>
                  </a:lnTo>
                  <a:lnTo>
                    <a:pt x="831" y="605"/>
                  </a:lnTo>
                  <a:lnTo>
                    <a:pt x="843" y="622"/>
                  </a:lnTo>
                  <a:lnTo>
                    <a:pt x="856" y="641"/>
                  </a:lnTo>
                  <a:lnTo>
                    <a:pt x="868" y="659"/>
                  </a:lnTo>
                  <a:lnTo>
                    <a:pt x="879" y="677"/>
                  </a:lnTo>
                  <a:lnTo>
                    <a:pt x="902" y="715"/>
                  </a:lnTo>
                  <a:lnTo>
                    <a:pt x="924" y="754"/>
                  </a:lnTo>
                  <a:lnTo>
                    <a:pt x="945" y="792"/>
                  </a:lnTo>
                  <a:lnTo>
                    <a:pt x="965" y="831"/>
                  </a:lnTo>
                  <a:lnTo>
                    <a:pt x="985" y="870"/>
                  </a:lnTo>
                  <a:lnTo>
                    <a:pt x="1004" y="910"/>
                  </a:lnTo>
                  <a:lnTo>
                    <a:pt x="1023" y="950"/>
                  </a:lnTo>
                  <a:lnTo>
                    <a:pt x="1041" y="989"/>
                  </a:lnTo>
                  <a:lnTo>
                    <a:pt x="1076" y="1070"/>
                  </a:lnTo>
                  <a:lnTo>
                    <a:pt x="1112" y="1151"/>
                  </a:lnTo>
                  <a:lnTo>
                    <a:pt x="1148" y="1230"/>
                  </a:lnTo>
                  <a:lnTo>
                    <a:pt x="1185" y="1309"/>
                  </a:lnTo>
                  <a:lnTo>
                    <a:pt x="1195" y="1336"/>
                  </a:lnTo>
                  <a:lnTo>
                    <a:pt x="1204" y="1362"/>
                  </a:lnTo>
                  <a:lnTo>
                    <a:pt x="1213" y="1391"/>
                  </a:lnTo>
                  <a:lnTo>
                    <a:pt x="1220" y="1419"/>
                  </a:lnTo>
                  <a:lnTo>
                    <a:pt x="1235" y="1475"/>
                  </a:lnTo>
                  <a:lnTo>
                    <a:pt x="1247" y="1533"/>
                  </a:lnTo>
                  <a:lnTo>
                    <a:pt x="1259" y="1589"/>
                  </a:lnTo>
                  <a:lnTo>
                    <a:pt x="1272" y="1644"/>
                  </a:lnTo>
                  <a:lnTo>
                    <a:pt x="1280" y="1670"/>
                  </a:lnTo>
                  <a:lnTo>
                    <a:pt x="1288" y="1696"/>
                  </a:lnTo>
                  <a:lnTo>
                    <a:pt x="1297" y="1720"/>
                  </a:lnTo>
                  <a:lnTo>
                    <a:pt x="1307" y="1743"/>
                  </a:lnTo>
                  <a:lnTo>
                    <a:pt x="1324" y="1794"/>
                  </a:lnTo>
                  <a:lnTo>
                    <a:pt x="1339" y="1845"/>
                  </a:lnTo>
                  <a:lnTo>
                    <a:pt x="1353" y="1897"/>
                  </a:lnTo>
                  <a:lnTo>
                    <a:pt x="1366" y="1949"/>
                  </a:lnTo>
                  <a:lnTo>
                    <a:pt x="1377" y="2001"/>
                  </a:lnTo>
                  <a:lnTo>
                    <a:pt x="1388" y="2054"/>
                  </a:lnTo>
                  <a:lnTo>
                    <a:pt x="1397" y="2106"/>
                  </a:lnTo>
                  <a:lnTo>
                    <a:pt x="1405" y="2160"/>
                  </a:lnTo>
                  <a:lnTo>
                    <a:pt x="1413" y="2213"/>
                  </a:lnTo>
                  <a:lnTo>
                    <a:pt x="1419" y="2267"/>
                  </a:lnTo>
                  <a:lnTo>
                    <a:pt x="1425" y="2320"/>
                  </a:lnTo>
                  <a:lnTo>
                    <a:pt x="1430" y="2373"/>
                  </a:lnTo>
                  <a:lnTo>
                    <a:pt x="1435" y="2428"/>
                  </a:lnTo>
                  <a:lnTo>
                    <a:pt x="1439" y="2482"/>
                  </a:lnTo>
                  <a:lnTo>
                    <a:pt x="1442" y="2536"/>
                  </a:lnTo>
                  <a:lnTo>
                    <a:pt x="1445" y="2590"/>
                  </a:lnTo>
                  <a:lnTo>
                    <a:pt x="1450" y="2700"/>
                  </a:lnTo>
                  <a:lnTo>
                    <a:pt x="1454" y="2809"/>
                  </a:lnTo>
                  <a:lnTo>
                    <a:pt x="1458" y="2919"/>
                  </a:lnTo>
                  <a:lnTo>
                    <a:pt x="1461" y="3029"/>
                  </a:lnTo>
                  <a:lnTo>
                    <a:pt x="1465" y="3138"/>
                  </a:lnTo>
                  <a:lnTo>
                    <a:pt x="1470" y="3248"/>
                  </a:lnTo>
                  <a:lnTo>
                    <a:pt x="1473" y="3303"/>
                  </a:lnTo>
                  <a:lnTo>
                    <a:pt x="1476" y="3357"/>
                  </a:lnTo>
                  <a:lnTo>
                    <a:pt x="1481" y="3412"/>
                  </a:lnTo>
                  <a:lnTo>
                    <a:pt x="1486" y="3466"/>
                  </a:lnTo>
                  <a:lnTo>
                    <a:pt x="1482" y="3520"/>
                  </a:lnTo>
                  <a:lnTo>
                    <a:pt x="1480" y="3576"/>
                  </a:lnTo>
                  <a:lnTo>
                    <a:pt x="1477" y="3633"/>
                  </a:lnTo>
                  <a:lnTo>
                    <a:pt x="1475" y="3690"/>
                  </a:lnTo>
                  <a:lnTo>
                    <a:pt x="1473" y="3748"/>
                  </a:lnTo>
                  <a:lnTo>
                    <a:pt x="1472" y="3807"/>
                  </a:lnTo>
                  <a:lnTo>
                    <a:pt x="1470" y="3865"/>
                  </a:lnTo>
                  <a:lnTo>
                    <a:pt x="1468" y="3924"/>
                  </a:lnTo>
                  <a:lnTo>
                    <a:pt x="1466" y="3982"/>
                  </a:lnTo>
                  <a:lnTo>
                    <a:pt x="1463" y="4041"/>
                  </a:lnTo>
                  <a:lnTo>
                    <a:pt x="1461" y="4098"/>
                  </a:lnTo>
                  <a:lnTo>
                    <a:pt x="1457" y="4156"/>
                  </a:lnTo>
                  <a:lnTo>
                    <a:pt x="1453" y="4212"/>
                  </a:lnTo>
                  <a:lnTo>
                    <a:pt x="1448" y="4267"/>
                  </a:lnTo>
                  <a:lnTo>
                    <a:pt x="1441" y="4322"/>
                  </a:lnTo>
                  <a:lnTo>
                    <a:pt x="1434" y="4374"/>
                  </a:lnTo>
                  <a:lnTo>
                    <a:pt x="1434" y="4328"/>
                  </a:lnTo>
                  <a:lnTo>
                    <a:pt x="1433" y="4280"/>
                  </a:lnTo>
                  <a:lnTo>
                    <a:pt x="1432" y="4232"/>
                  </a:lnTo>
                  <a:lnTo>
                    <a:pt x="1431" y="4185"/>
                  </a:lnTo>
                  <a:lnTo>
                    <a:pt x="1429" y="4137"/>
                  </a:lnTo>
                  <a:lnTo>
                    <a:pt x="1427" y="4089"/>
                  </a:lnTo>
                  <a:lnTo>
                    <a:pt x="1425" y="4042"/>
                  </a:lnTo>
                  <a:lnTo>
                    <a:pt x="1422" y="3994"/>
                  </a:lnTo>
                  <a:lnTo>
                    <a:pt x="1419" y="3947"/>
                  </a:lnTo>
                  <a:lnTo>
                    <a:pt x="1415" y="3899"/>
                  </a:lnTo>
                  <a:lnTo>
                    <a:pt x="1411" y="3852"/>
                  </a:lnTo>
                  <a:lnTo>
                    <a:pt x="1406" y="3805"/>
                  </a:lnTo>
                  <a:lnTo>
                    <a:pt x="1400" y="3758"/>
                  </a:lnTo>
                  <a:lnTo>
                    <a:pt x="1394" y="3712"/>
                  </a:lnTo>
                  <a:lnTo>
                    <a:pt x="1387" y="3666"/>
                  </a:lnTo>
                  <a:lnTo>
                    <a:pt x="1379" y="3620"/>
                  </a:lnTo>
                  <a:lnTo>
                    <a:pt x="1383" y="3612"/>
                  </a:lnTo>
                  <a:lnTo>
                    <a:pt x="1386" y="3604"/>
                  </a:lnTo>
                  <a:lnTo>
                    <a:pt x="1389" y="3595"/>
                  </a:lnTo>
                  <a:lnTo>
                    <a:pt x="1390" y="3587"/>
                  </a:lnTo>
                  <a:lnTo>
                    <a:pt x="1392" y="3571"/>
                  </a:lnTo>
                  <a:lnTo>
                    <a:pt x="1392" y="3555"/>
                  </a:lnTo>
                  <a:lnTo>
                    <a:pt x="1391" y="3540"/>
                  </a:lnTo>
                  <a:lnTo>
                    <a:pt x="1387" y="3523"/>
                  </a:lnTo>
                  <a:lnTo>
                    <a:pt x="1383" y="3508"/>
                  </a:lnTo>
                  <a:lnTo>
                    <a:pt x="1378" y="3492"/>
                  </a:lnTo>
                  <a:lnTo>
                    <a:pt x="1366" y="3461"/>
                  </a:lnTo>
                  <a:lnTo>
                    <a:pt x="1355" y="3430"/>
                  </a:lnTo>
                  <a:lnTo>
                    <a:pt x="1348" y="3414"/>
                  </a:lnTo>
                  <a:lnTo>
                    <a:pt x="1344" y="3397"/>
                  </a:lnTo>
                  <a:lnTo>
                    <a:pt x="1341" y="3381"/>
                  </a:lnTo>
                  <a:lnTo>
                    <a:pt x="1339" y="3364"/>
                  </a:lnTo>
                  <a:lnTo>
                    <a:pt x="1318" y="3278"/>
                  </a:lnTo>
                  <a:lnTo>
                    <a:pt x="1296" y="3190"/>
                  </a:lnTo>
                  <a:lnTo>
                    <a:pt x="1275" y="3103"/>
                  </a:lnTo>
                  <a:lnTo>
                    <a:pt x="1253" y="3015"/>
                  </a:lnTo>
                  <a:lnTo>
                    <a:pt x="1231" y="2929"/>
                  </a:lnTo>
                  <a:lnTo>
                    <a:pt x="1207" y="2842"/>
                  </a:lnTo>
                  <a:lnTo>
                    <a:pt x="1183" y="2755"/>
                  </a:lnTo>
                  <a:lnTo>
                    <a:pt x="1158" y="2670"/>
                  </a:lnTo>
                  <a:lnTo>
                    <a:pt x="1132" y="2584"/>
                  </a:lnTo>
                  <a:lnTo>
                    <a:pt x="1104" y="2498"/>
                  </a:lnTo>
                  <a:lnTo>
                    <a:pt x="1089" y="2456"/>
                  </a:lnTo>
                  <a:lnTo>
                    <a:pt x="1074" y="2414"/>
                  </a:lnTo>
                  <a:lnTo>
                    <a:pt x="1058" y="2372"/>
                  </a:lnTo>
                  <a:lnTo>
                    <a:pt x="1042" y="2330"/>
                  </a:lnTo>
                  <a:lnTo>
                    <a:pt x="1025" y="2289"/>
                  </a:lnTo>
                  <a:lnTo>
                    <a:pt x="1008" y="2247"/>
                  </a:lnTo>
                  <a:lnTo>
                    <a:pt x="990" y="2206"/>
                  </a:lnTo>
                  <a:lnTo>
                    <a:pt x="972" y="2165"/>
                  </a:lnTo>
                  <a:lnTo>
                    <a:pt x="952" y="2124"/>
                  </a:lnTo>
                  <a:lnTo>
                    <a:pt x="932" y="2084"/>
                  </a:lnTo>
                  <a:lnTo>
                    <a:pt x="912" y="2044"/>
                  </a:lnTo>
                  <a:lnTo>
                    <a:pt x="890" y="2003"/>
                  </a:lnTo>
                  <a:lnTo>
                    <a:pt x="888" y="1989"/>
                  </a:lnTo>
                  <a:lnTo>
                    <a:pt x="884" y="1974"/>
                  </a:lnTo>
                  <a:lnTo>
                    <a:pt x="879" y="1960"/>
                  </a:lnTo>
                  <a:lnTo>
                    <a:pt x="873" y="1947"/>
                  </a:lnTo>
                  <a:lnTo>
                    <a:pt x="858" y="1919"/>
                  </a:lnTo>
                  <a:lnTo>
                    <a:pt x="842" y="1892"/>
                  </a:lnTo>
                  <a:lnTo>
                    <a:pt x="836" y="1877"/>
                  </a:lnTo>
                  <a:lnTo>
                    <a:pt x="831" y="1864"/>
                  </a:lnTo>
                  <a:lnTo>
                    <a:pt x="829" y="1857"/>
                  </a:lnTo>
                  <a:lnTo>
                    <a:pt x="828" y="1850"/>
                  </a:lnTo>
                  <a:lnTo>
                    <a:pt x="827" y="1843"/>
                  </a:lnTo>
                  <a:lnTo>
                    <a:pt x="827" y="1836"/>
                  </a:lnTo>
                  <a:lnTo>
                    <a:pt x="827" y="1829"/>
                  </a:lnTo>
                  <a:lnTo>
                    <a:pt x="828" y="1822"/>
                  </a:lnTo>
                  <a:lnTo>
                    <a:pt x="830" y="1815"/>
                  </a:lnTo>
                  <a:lnTo>
                    <a:pt x="832" y="1807"/>
                  </a:lnTo>
                  <a:lnTo>
                    <a:pt x="835" y="1800"/>
                  </a:lnTo>
                  <a:lnTo>
                    <a:pt x="839" y="1793"/>
                  </a:lnTo>
                  <a:lnTo>
                    <a:pt x="844" y="1785"/>
                  </a:lnTo>
                  <a:lnTo>
                    <a:pt x="851" y="1778"/>
                  </a:lnTo>
                  <a:lnTo>
                    <a:pt x="866" y="1744"/>
                  </a:lnTo>
                  <a:lnTo>
                    <a:pt x="882" y="1712"/>
                  </a:lnTo>
                  <a:lnTo>
                    <a:pt x="898" y="1680"/>
                  </a:lnTo>
                  <a:lnTo>
                    <a:pt x="914" y="1648"/>
                  </a:lnTo>
                  <a:lnTo>
                    <a:pt x="929" y="1615"/>
                  </a:lnTo>
                  <a:lnTo>
                    <a:pt x="944" y="1582"/>
                  </a:lnTo>
                  <a:lnTo>
                    <a:pt x="957" y="1549"/>
                  </a:lnTo>
                  <a:lnTo>
                    <a:pt x="968" y="1515"/>
                  </a:lnTo>
                  <a:lnTo>
                    <a:pt x="963" y="1504"/>
                  </a:lnTo>
                  <a:lnTo>
                    <a:pt x="957" y="1494"/>
                  </a:lnTo>
                  <a:lnTo>
                    <a:pt x="951" y="1486"/>
                  </a:lnTo>
                  <a:lnTo>
                    <a:pt x="943" y="1479"/>
                  </a:lnTo>
                  <a:lnTo>
                    <a:pt x="935" y="1473"/>
                  </a:lnTo>
                  <a:lnTo>
                    <a:pt x="926" y="1466"/>
                  </a:lnTo>
                  <a:lnTo>
                    <a:pt x="916" y="1460"/>
                  </a:lnTo>
                  <a:lnTo>
                    <a:pt x="906" y="1455"/>
                  </a:lnTo>
                  <a:lnTo>
                    <a:pt x="901" y="1456"/>
                  </a:lnTo>
                  <a:lnTo>
                    <a:pt x="895" y="1457"/>
                  </a:lnTo>
                  <a:lnTo>
                    <a:pt x="890" y="1459"/>
                  </a:lnTo>
                  <a:lnTo>
                    <a:pt x="885" y="1462"/>
                  </a:lnTo>
                  <a:lnTo>
                    <a:pt x="881" y="1466"/>
                  </a:lnTo>
                  <a:lnTo>
                    <a:pt x="877" y="1470"/>
                  </a:lnTo>
                  <a:lnTo>
                    <a:pt x="875" y="1476"/>
                  </a:lnTo>
                  <a:lnTo>
                    <a:pt x="874" y="1482"/>
                  </a:lnTo>
                  <a:lnTo>
                    <a:pt x="745" y="1510"/>
                  </a:lnTo>
                  <a:lnTo>
                    <a:pt x="739" y="1473"/>
                  </a:lnTo>
                  <a:lnTo>
                    <a:pt x="732" y="1437"/>
                  </a:lnTo>
                  <a:lnTo>
                    <a:pt x="724" y="1400"/>
                  </a:lnTo>
                  <a:lnTo>
                    <a:pt x="713" y="1363"/>
                  </a:lnTo>
                  <a:lnTo>
                    <a:pt x="701" y="1327"/>
                  </a:lnTo>
                  <a:lnTo>
                    <a:pt x="689" y="1291"/>
                  </a:lnTo>
                  <a:lnTo>
                    <a:pt x="675" y="1254"/>
                  </a:lnTo>
                  <a:lnTo>
                    <a:pt x="659" y="1218"/>
                  </a:lnTo>
                  <a:lnTo>
                    <a:pt x="643" y="1182"/>
                  </a:lnTo>
                  <a:lnTo>
                    <a:pt x="625" y="1147"/>
                  </a:lnTo>
                  <a:lnTo>
                    <a:pt x="606" y="1112"/>
                  </a:lnTo>
                  <a:lnTo>
                    <a:pt x="585" y="1077"/>
                  </a:lnTo>
                  <a:lnTo>
                    <a:pt x="564" y="1044"/>
                  </a:lnTo>
                  <a:lnTo>
                    <a:pt x="542" y="1010"/>
                  </a:lnTo>
                  <a:lnTo>
                    <a:pt x="519" y="977"/>
                  </a:lnTo>
                  <a:lnTo>
                    <a:pt x="495" y="945"/>
                  </a:lnTo>
                  <a:lnTo>
                    <a:pt x="470" y="914"/>
                  </a:lnTo>
                  <a:lnTo>
                    <a:pt x="443" y="883"/>
                  </a:lnTo>
                  <a:lnTo>
                    <a:pt x="416" y="852"/>
                  </a:lnTo>
                  <a:lnTo>
                    <a:pt x="388" y="823"/>
                  </a:lnTo>
                  <a:lnTo>
                    <a:pt x="360" y="795"/>
                  </a:lnTo>
                  <a:lnTo>
                    <a:pt x="330" y="768"/>
                  </a:lnTo>
                  <a:lnTo>
                    <a:pt x="300" y="741"/>
                  </a:lnTo>
                  <a:lnTo>
                    <a:pt x="269" y="716"/>
                  </a:lnTo>
                  <a:lnTo>
                    <a:pt x="238" y="692"/>
                  </a:lnTo>
                  <a:lnTo>
                    <a:pt x="205" y="670"/>
                  </a:lnTo>
                  <a:lnTo>
                    <a:pt x="173" y="648"/>
                  </a:lnTo>
                  <a:lnTo>
                    <a:pt x="140" y="628"/>
                  </a:lnTo>
                  <a:lnTo>
                    <a:pt x="106" y="608"/>
                  </a:lnTo>
                  <a:lnTo>
                    <a:pt x="71" y="591"/>
                  </a:lnTo>
                  <a:lnTo>
                    <a:pt x="37" y="574"/>
                  </a:lnTo>
                  <a:lnTo>
                    <a:pt x="2" y="560"/>
                  </a:lnTo>
                  <a:lnTo>
                    <a:pt x="0" y="545"/>
                  </a:lnTo>
                  <a:lnTo>
                    <a:pt x="0" y="532"/>
                  </a:lnTo>
                  <a:lnTo>
                    <a:pt x="1" y="518"/>
                  </a:lnTo>
                  <a:lnTo>
                    <a:pt x="3" y="506"/>
                  </a:lnTo>
                  <a:lnTo>
                    <a:pt x="6" y="492"/>
                  </a:lnTo>
                  <a:lnTo>
                    <a:pt x="9" y="480"/>
                  </a:lnTo>
                  <a:lnTo>
                    <a:pt x="13" y="468"/>
                  </a:lnTo>
                  <a:lnTo>
                    <a:pt x="18" y="457"/>
                  </a:lnTo>
                  <a:lnTo>
                    <a:pt x="28" y="433"/>
                  </a:lnTo>
                  <a:lnTo>
                    <a:pt x="37" y="410"/>
                  </a:lnTo>
                  <a:lnTo>
                    <a:pt x="41" y="398"/>
                  </a:lnTo>
                  <a:lnTo>
                    <a:pt x="45" y="385"/>
                  </a:lnTo>
                  <a:lnTo>
                    <a:pt x="48" y="372"/>
                  </a:lnTo>
                  <a:lnTo>
                    <a:pt x="50" y="359"/>
                  </a:lnTo>
                  <a:lnTo>
                    <a:pt x="51" y="310"/>
                  </a:lnTo>
                  <a:lnTo>
                    <a:pt x="53" y="261"/>
                  </a:lnTo>
                  <a:lnTo>
                    <a:pt x="55" y="235"/>
                  </a:lnTo>
                  <a:lnTo>
                    <a:pt x="59" y="211"/>
                  </a:lnTo>
                  <a:lnTo>
                    <a:pt x="63" y="187"/>
                  </a:lnTo>
                  <a:lnTo>
                    <a:pt x="68" y="163"/>
                  </a:lnTo>
                  <a:lnTo>
                    <a:pt x="75" y="140"/>
                  </a:lnTo>
                  <a:lnTo>
                    <a:pt x="83" y="116"/>
                  </a:lnTo>
                  <a:lnTo>
                    <a:pt x="94" y="94"/>
                  </a:lnTo>
                  <a:lnTo>
                    <a:pt x="105" y="73"/>
                  </a:lnTo>
                  <a:lnTo>
                    <a:pt x="112" y="63"/>
                  </a:lnTo>
                  <a:lnTo>
                    <a:pt x="119" y="53"/>
                  </a:lnTo>
                  <a:lnTo>
                    <a:pt x="126" y="43"/>
                  </a:lnTo>
                  <a:lnTo>
                    <a:pt x="135" y="34"/>
                  </a:lnTo>
                  <a:lnTo>
                    <a:pt x="143" y="25"/>
                  </a:lnTo>
                  <a:lnTo>
                    <a:pt x="152" y="16"/>
                  </a:lnTo>
                  <a:lnTo>
                    <a:pt x="162" y="8"/>
                  </a:lnTo>
                  <a:lnTo>
                    <a:pt x="173" y="0"/>
                  </a:lnTo>
                  <a:lnTo>
                    <a:pt x="178" y="19"/>
                  </a:lnTo>
                  <a:lnTo>
                    <a:pt x="186" y="38"/>
                  </a:lnTo>
                  <a:lnTo>
                    <a:pt x="194" y="56"/>
                  </a:lnTo>
                  <a:lnTo>
                    <a:pt x="205" y="74"/>
                  </a:lnTo>
                  <a:lnTo>
                    <a:pt x="217" y="91"/>
                  </a:lnTo>
                  <a:lnTo>
                    <a:pt x="230" y="108"/>
                  </a:lnTo>
                  <a:lnTo>
                    <a:pt x="243" y="125"/>
                  </a:lnTo>
                  <a:lnTo>
                    <a:pt x="257" y="141"/>
                  </a:lnTo>
                  <a:lnTo>
                    <a:pt x="286" y="173"/>
                  </a:lnTo>
                  <a:lnTo>
                    <a:pt x="316" y="204"/>
                  </a:lnTo>
                  <a:lnTo>
                    <a:pt x="346" y="235"/>
                  </a:lnTo>
                  <a:lnTo>
                    <a:pt x="374" y="26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79" name="Freeform 143"/>
            <p:cNvSpPr>
              <a:spLocks/>
            </p:cNvSpPr>
            <p:nvPr/>
          </p:nvSpPr>
          <p:spPr bwMode="auto">
            <a:xfrm>
              <a:off x="971" y="1822"/>
              <a:ext cx="409" cy="862"/>
            </a:xfrm>
            <a:custGeom>
              <a:avLst/>
              <a:gdLst>
                <a:gd name="T0" fmla="*/ 1865 w 2789"/>
                <a:gd name="T1" fmla="*/ 314 h 5212"/>
                <a:gd name="T2" fmla="*/ 2036 w 2789"/>
                <a:gd name="T3" fmla="*/ 736 h 5212"/>
                <a:gd name="T4" fmla="*/ 2028 w 2789"/>
                <a:gd name="T5" fmla="*/ 901 h 5212"/>
                <a:gd name="T6" fmla="*/ 2189 w 2789"/>
                <a:gd name="T7" fmla="*/ 881 h 5212"/>
                <a:gd name="T8" fmla="*/ 2115 w 2789"/>
                <a:gd name="T9" fmla="*/ 1179 h 5212"/>
                <a:gd name="T10" fmla="*/ 2207 w 2789"/>
                <a:gd name="T11" fmla="*/ 1331 h 5212"/>
                <a:gd name="T12" fmla="*/ 2238 w 2789"/>
                <a:gd name="T13" fmla="*/ 1423 h 5212"/>
                <a:gd name="T14" fmla="*/ 2431 w 2789"/>
                <a:gd name="T15" fmla="*/ 1883 h 5212"/>
                <a:gd name="T16" fmla="*/ 2706 w 2789"/>
                <a:gd name="T17" fmla="*/ 2818 h 5212"/>
                <a:gd name="T18" fmla="*/ 2786 w 2789"/>
                <a:gd name="T19" fmla="*/ 3803 h 5212"/>
                <a:gd name="T20" fmla="*/ 2676 w 2789"/>
                <a:gd name="T21" fmla="*/ 4299 h 5212"/>
                <a:gd name="T22" fmla="*/ 2645 w 2789"/>
                <a:gd name="T23" fmla="*/ 4125 h 5212"/>
                <a:gd name="T24" fmla="*/ 2272 w 2789"/>
                <a:gd name="T25" fmla="*/ 3932 h 5212"/>
                <a:gd name="T26" fmla="*/ 1873 w 2789"/>
                <a:gd name="T27" fmla="*/ 3729 h 5212"/>
                <a:gd name="T28" fmla="*/ 1296 w 2789"/>
                <a:gd name="T29" fmla="*/ 3247 h 5212"/>
                <a:gd name="T30" fmla="*/ 1305 w 2789"/>
                <a:gd name="T31" fmla="*/ 3100 h 5212"/>
                <a:gd name="T32" fmla="*/ 1231 w 2789"/>
                <a:gd name="T33" fmla="*/ 2935 h 5212"/>
                <a:gd name="T34" fmla="*/ 1311 w 2789"/>
                <a:gd name="T35" fmla="*/ 2843 h 5212"/>
                <a:gd name="T36" fmla="*/ 1243 w 2789"/>
                <a:gd name="T37" fmla="*/ 2234 h 5212"/>
                <a:gd name="T38" fmla="*/ 1299 w 2789"/>
                <a:gd name="T39" fmla="*/ 1220 h 5212"/>
                <a:gd name="T40" fmla="*/ 1263 w 2789"/>
                <a:gd name="T41" fmla="*/ 816 h 5212"/>
                <a:gd name="T42" fmla="*/ 1221 w 2789"/>
                <a:gd name="T43" fmla="*/ 758 h 5212"/>
                <a:gd name="T44" fmla="*/ 1208 w 2789"/>
                <a:gd name="T45" fmla="*/ 834 h 5212"/>
                <a:gd name="T46" fmla="*/ 1217 w 2789"/>
                <a:gd name="T47" fmla="*/ 1016 h 5212"/>
                <a:gd name="T48" fmla="*/ 1197 w 2789"/>
                <a:gd name="T49" fmla="*/ 1679 h 5212"/>
                <a:gd name="T50" fmla="*/ 1178 w 2789"/>
                <a:gd name="T51" fmla="*/ 2649 h 5212"/>
                <a:gd name="T52" fmla="*/ 1189 w 2789"/>
                <a:gd name="T53" fmla="*/ 2825 h 5212"/>
                <a:gd name="T54" fmla="*/ 1134 w 2789"/>
                <a:gd name="T55" fmla="*/ 2905 h 5212"/>
                <a:gd name="T56" fmla="*/ 972 w 2789"/>
                <a:gd name="T57" fmla="*/ 2880 h 5212"/>
                <a:gd name="T58" fmla="*/ 785 w 2789"/>
                <a:gd name="T59" fmla="*/ 2769 h 5212"/>
                <a:gd name="T60" fmla="*/ 1044 w 2789"/>
                <a:gd name="T61" fmla="*/ 2951 h 5212"/>
                <a:gd name="T62" fmla="*/ 1217 w 2789"/>
                <a:gd name="T63" fmla="*/ 3039 h 5212"/>
                <a:gd name="T64" fmla="*/ 1207 w 2789"/>
                <a:gd name="T65" fmla="*/ 3131 h 5212"/>
                <a:gd name="T66" fmla="*/ 1111 w 2789"/>
                <a:gd name="T67" fmla="*/ 3151 h 5212"/>
                <a:gd name="T68" fmla="*/ 1004 w 2789"/>
                <a:gd name="T69" fmla="*/ 3191 h 5212"/>
                <a:gd name="T70" fmla="*/ 840 w 2789"/>
                <a:gd name="T71" fmla="*/ 3284 h 5212"/>
                <a:gd name="T72" fmla="*/ 716 w 2789"/>
                <a:gd name="T73" fmla="*/ 3594 h 5212"/>
                <a:gd name="T74" fmla="*/ 887 w 2789"/>
                <a:gd name="T75" fmla="*/ 3291 h 5212"/>
                <a:gd name="T76" fmla="*/ 1091 w 2789"/>
                <a:gd name="T77" fmla="*/ 3234 h 5212"/>
                <a:gd name="T78" fmla="*/ 1329 w 2789"/>
                <a:gd name="T79" fmla="*/ 3379 h 5212"/>
                <a:gd name="T80" fmla="*/ 1993 w 2789"/>
                <a:gd name="T81" fmla="*/ 3886 h 5212"/>
                <a:gd name="T82" fmla="*/ 2616 w 2789"/>
                <a:gd name="T83" fmla="*/ 4233 h 5212"/>
                <a:gd name="T84" fmla="*/ 2415 w 2789"/>
                <a:gd name="T85" fmla="*/ 4867 h 5212"/>
                <a:gd name="T86" fmla="*/ 2336 w 2789"/>
                <a:gd name="T87" fmla="*/ 5145 h 5212"/>
                <a:gd name="T88" fmla="*/ 2215 w 2789"/>
                <a:gd name="T89" fmla="*/ 5188 h 5212"/>
                <a:gd name="T90" fmla="*/ 1977 w 2789"/>
                <a:gd name="T91" fmla="*/ 5074 h 5212"/>
                <a:gd name="T92" fmla="*/ 1517 w 2789"/>
                <a:gd name="T93" fmla="*/ 4724 h 5212"/>
                <a:gd name="T94" fmla="*/ 765 w 2789"/>
                <a:gd name="T95" fmla="*/ 4133 h 5212"/>
                <a:gd name="T96" fmla="*/ 414 w 2789"/>
                <a:gd name="T97" fmla="*/ 3775 h 5212"/>
                <a:gd name="T98" fmla="*/ 206 w 2789"/>
                <a:gd name="T99" fmla="*/ 3496 h 5212"/>
                <a:gd name="T100" fmla="*/ 121 w 2789"/>
                <a:gd name="T101" fmla="*/ 3375 h 5212"/>
                <a:gd name="T102" fmla="*/ 21 w 2789"/>
                <a:gd name="T103" fmla="*/ 3239 h 5212"/>
                <a:gd name="T104" fmla="*/ 38 w 2789"/>
                <a:gd name="T105" fmla="*/ 2555 h 5212"/>
                <a:gd name="T106" fmla="*/ 229 w 2789"/>
                <a:gd name="T107" fmla="*/ 1416 h 5212"/>
                <a:gd name="T108" fmla="*/ 475 w 2789"/>
                <a:gd name="T109" fmla="*/ 610 h 5212"/>
                <a:gd name="T110" fmla="*/ 636 w 2789"/>
                <a:gd name="T111" fmla="*/ 354 h 5212"/>
                <a:gd name="T112" fmla="*/ 872 w 2789"/>
                <a:gd name="T113" fmla="*/ 369 h 5212"/>
                <a:gd name="T114" fmla="*/ 1118 w 2789"/>
                <a:gd name="T115" fmla="*/ 273 h 5212"/>
                <a:gd name="T116" fmla="*/ 1314 w 2789"/>
                <a:gd name="T117" fmla="*/ 90 h 5212"/>
                <a:gd name="T118" fmla="*/ 1466 w 2789"/>
                <a:gd name="T119" fmla="*/ 12 h 5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" h="5212">
                  <a:moveTo>
                    <a:pt x="1682" y="106"/>
                  </a:moveTo>
                  <a:lnTo>
                    <a:pt x="1699" y="119"/>
                  </a:lnTo>
                  <a:lnTo>
                    <a:pt x="1715" y="132"/>
                  </a:lnTo>
                  <a:lnTo>
                    <a:pt x="1730" y="146"/>
                  </a:lnTo>
                  <a:lnTo>
                    <a:pt x="1744" y="160"/>
                  </a:lnTo>
                  <a:lnTo>
                    <a:pt x="1760" y="174"/>
                  </a:lnTo>
                  <a:lnTo>
                    <a:pt x="1773" y="189"/>
                  </a:lnTo>
                  <a:lnTo>
                    <a:pt x="1786" y="204"/>
                  </a:lnTo>
                  <a:lnTo>
                    <a:pt x="1799" y="219"/>
                  </a:lnTo>
                  <a:lnTo>
                    <a:pt x="1822" y="249"/>
                  </a:lnTo>
                  <a:lnTo>
                    <a:pt x="1845" y="281"/>
                  </a:lnTo>
                  <a:lnTo>
                    <a:pt x="1865" y="314"/>
                  </a:lnTo>
                  <a:lnTo>
                    <a:pt x="1886" y="347"/>
                  </a:lnTo>
                  <a:lnTo>
                    <a:pt x="1904" y="381"/>
                  </a:lnTo>
                  <a:lnTo>
                    <a:pt x="1921" y="415"/>
                  </a:lnTo>
                  <a:lnTo>
                    <a:pt x="1938" y="450"/>
                  </a:lnTo>
                  <a:lnTo>
                    <a:pt x="1954" y="485"/>
                  </a:lnTo>
                  <a:lnTo>
                    <a:pt x="1985" y="556"/>
                  </a:lnTo>
                  <a:lnTo>
                    <a:pt x="2017" y="627"/>
                  </a:lnTo>
                  <a:lnTo>
                    <a:pt x="2024" y="657"/>
                  </a:lnTo>
                  <a:lnTo>
                    <a:pt x="2030" y="689"/>
                  </a:lnTo>
                  <a:lnTo>
                    <a:pt x="2033" y="705"/>
                  </a:lnTo>
                  <a:lnTo>
                    <a:pt x="2034" y="721"/>
                  </a:lnTo>
                  <a:lnTo>
                    <a:pt x="2036" y="736"/>
                  </a:lnTo>
                  <a:lnTo>
                    <a:pt x="2036" y="752"/>
                  </a:lnTo>
                  <a:lnTo>
                    <a:pt x="2036" y="768"/>
                  </a:lnTo>
                  <a:lnTo>
                    <a:pt x="2035" y="784"/>
                  </a:lnTo>
                  <a:lnTo>
                    <a:pt x="2033" y="799"/>
                  </a:lnTo>
                  <a:lnTo>
                    <a:pt x="2031" y="815"/>
                  </a:lnTo>
                  <a:lnTo>
                    <a:pt x="2027" y="830"/>
                  </a:lnTo>
                  <a:lnTo>
                    <a:pt x="2023" y="844"/>
                  </a:lnTo>
                  <a:lnTo>
                    <a:pt x="2017" y="858"/>
                  </a:lnTo>
                  <a:lnTo>
                    <a:pt x="2010" y="872"/>
                  </a:lnTo>
                  <a:lnTo>
                    <a:pt x="2017" y="884"/>
                  </a:lnTo>
                  <a:lnTo>
                    <a:pt x="2022" y="894"/>
                  </a:lnTo>
                  <a:lnTo>
                    <a:pt x="2028" y="901"/>
                  </a:lnTo>
                  <a:lnTo>
                    <a:pt x="2034" y="908"/>
                  </a:lnTo>
                  <a:lnTo>
                    <a:pt x="2037" y="910"/>
                  </a:lnTo>
                  <a:lnTo>
                    <a:pt x="2040" y="912"/>
                  </a:lnTo>
                  <a:lnTo>
                    <a:pt x="2044" y="914"/>
                  </a:lnTo>
                  <a:lnTo>
                    <a:pt x="2049" y="915"/>
                  </a:lnTo>
                  <a:lnTo>
                    <a:pt x="2059" y="917"/>
                  </a:lnTo>
                  <a:lnTo>
                    <a:pt x="2072" y="918"/>
                  </a:lnTo>
                  <a:lnTo>
                    <a:pt x="2093" y="909"/>
                  </a:lnTo>
                  <a:lnTo>
                    <a:pt x="2115" y="900"/>
                  </a:lnTo>
                  <a:lnTo>
                    <a:pt x="2140" y="893"/>
                  </a:lnTo>
                  <a:lnTo>
                    <a:pt x="2164" y="887"/>
                  </a:lnTo>
                  <a:lnTo>
                    <a:pt x="2189" y="881"/>
                  </a:lnTo>
                  <a:lnTo>
                    <a:pt x="2215" y="876"/>
                  </a:lnTo>
                  <a:lnTo>
                    <a:pt x="2240" y="871"/>
                  </a:lnTo>
                  <a:lnTo>
                    <a:pt x="2266" y="867"/>
                  </a:lnTo>
                  <a:lnTo>
                    <a:pt x="2104" y="1112"/>
                  </a:lnTo>
                  <a:lnTo>
                    <a:pt x="2103" y="1121"/>
                  </a:lnTo>
                  <a:lnTo>
                    <a:pt x="2103" y="1130"/>
                  </a:lnTo>
                  <a:lnTo>
                    <a:pt x="2103" y="1138"/>
                  </a:lnTo>
                  <a:lnTo>
                    <a:pt x="2104" y="1147"/>
                  </a:lnTo>
                  <a:lnTo>
                    <a:pt x="2106" y="1155"/>
                  </a:lnTo>
                  <a:lnTo>
                    <a:pt x="2109" y="1163"/>
                  </a:lnTo>
                  <a:lnTo>
                    <a:pt x="2111" y="1171"/>
                  </a:lnTo>
                  <a:lnTo>
                    <a:pt x="2115" y="1179"/>
                  </a:lnTo>
                  <a:lnTo>
                    <a:pt x="2123" y="1195"/>
                  </a:lnTo>
                  <a:lnTo>
                    <a:pt x="2132" y="1209"/>
                  </a:lnTo>
                  <a:lnTo>
                    <a:pt x="2144" y="1224"/>
                  </a:lnTo>
                  <a:lnTo>
                    <a:pt x="2154" y="1238"/>
                  </a:lnTo>
                  <a:lnTo>
                    <a:pt x="2165" y="1253"/>
                  </a:lnTo>
                  <a:lnTo>
                    <a:pt x="2176" y="1267"/>
                  </a:lnTo>
                  <a:lnTo>
                    <a:pt x="2186" y="1282"/>
                  </a:lnTo>
                  <a:lnTo>
                    <a:pt x="2195" y="1298"/>
                  </a:lnTo>
                  <a:lnTo>
                    <a:pt x="2198" y="1306"/>
                  </a:lnTo>
                  <a:lnTo>
                    <a:pt x="2202" y="1314"/>
                  </a:lnTo>
                  <a:lnTo>
                    <a:pt x="2205" y="1323"/>
                  </a:lnTo>
                  <a:lnTo>
                    <a:pt x="2207" y="1331"/>
                  </a:lnTo>
                  <a:lnTo>
                    <a:pt x="2209" y="1340"/>
                  </a:lnTo>
                  <a:lnTo>
                    <a:pt x="2210" y="1349"/>
                  </a:lnTo>
                  <a:lnTo>
                    <a:pt x="2211" y="1358"/>
                  </a:lnTo>
                  <a:lnTo>
                    <a:pt x="2210" y="1368"/>
                  </a:lnTo>
                  <a:lnTo>
                    <a:pt x="2209" y="1372"/>
                  </a:lnTo>
                  <a:lnTo>
                    <a:pt x="2208" y="1377"/>
                  </a:lnTo>
                  <a:lnTo>
                    <a:pt x="2208" y="1381"/>
                  </a:lnTo>
                  <a:lnTo>
                    <a:pt x="2209" y="1385"/>
                  </a:lnTo>
                  <a:lnTo>
                    <a:pt x="2211" y="1392"/>
                  </a:lnTo>
                  <a:lnTo>
                    <a:pt x="2215" y="1399"/>
                  </a:lnTo>
                  <a:lnTo>
                    <a:pt x="2226" y="1411"/>
                  </a:lnTo>
                  <a:lnTo>
                    <a:pt x="2238" y="1423"/>
                  </a:lnTo>
                  <a:lnTo>
                    <a:pt x="2250" y="1464"/>
                  </a:lnTo>
                  <a:lnTo>
                    <a:pt x="2264" y="1504"/>
                  </a:lnTo>
                  <a:lnTo>
                    <a:pt x="2278" y="1543"/>
                  </a:lnTo>
                  <a:lnTo>
                    <a:pt x="2293" y="1584"/>
                  </a:lnTo>
                  <a:lnTo>
                    <a:pt x="2310" y="1622"/>
                  </a:lnTo>
                  <a:lnTo>
                    <a:pt x="2328" y="1660"/>
                  </a:lnTo>
                  <a:lnTo>
                    <a:pt x="2338" y="1679"/>
                  </a:lnTo>
                  <a:lnTo>
                    <a:pt x="2349" y="1698"/>
                  </a:lnTo>
                  <a:lnTo>
                    <a:pt x="2360" y="1717"/>
                  </a:lnTo>
                  <a:lnTo>
                    <a:pt x="2372" y="1735"/>
                  </a:lnTo>
                  <a:lnTo>
                    <a:pt x="2402" y="1808"/>
                  </a:lnTo>
                  <a:lnTo>
                    <a:pt x="2431" y="1883"/>
                  </a:lnTo>
                  <a:lnTo>
                    <a:pt x="2459" y="1958"/>
                  </a:lnTo>
                  <a:lnTo>
                    <a:pt x="2487" y="2033"/>
                  </a:lnTo>
                  <a:lnTo>
                    <a:pt x="2514" y="2110"/>
                  </a:lnTo>
                  <a:lnTo>
                    <a:pt x="2540" y="2186"/>
                  </a:lnTo>
                  <a:lnTo>
                    <a:pt x="2564" y="2264"/>
                  </a:lnTo>
                  <a:lnTo>
                    <a:pt x="2588" y="2342"/>
                  </a:lnTo>
                  <a:lnTo>
                    <a:pt x="2610" y="2420"/>
                  </a:lnTo>
                  <a:lnTo>
                    <a:pt x="2631" y="2499"/>
                  </a:lnTo>
                  <a:lnTo>
                    <a:pt x="2653" y="2579"/>
                  </a:lnTo>
                  <a:lnTo>
                    <a:pt x="2672" y="2658"/>
                  </a:lnTo>
                  <a:lnTo>
                    <a:pt x="2689" y="2738"/>
                  </a:lnTo>
                  <a:lnTo>
                    <a:pt x="2706" y="2818"/>
                  </a:lnTo>
                  <a:lnTo>
                    <a:pt x="2721" y="2899"/>
                  </a:lnTo>
                  <a:lnTo>
                    <a:pt x="2734" y="2981"/>
                  </a:lnTo>
                  <a:lnTo>
                    <a:pt x="2747" y="3062"/>
                  </a:lnTo>
                  <a:lnTo>
                    <a:pt x="2757" y="3144"/>
                  </a:lnTo>
                  <a:lnTo>
                    <a:pt x="2768" y="3226"/>
                  </a:lnTo>
                  <a:lnTo>
                    <a:pt x="2775" y="3308"/>
                  </a:lnTo>
                  <a:lnTo>
                    <a:pt x="2781" y="3390"/>
                  </a:lnTo>
                  <a:lnTo>
                    <a:pt x="2786" y="3473"/>
                  </a:lnTo>
                  <a:lnTo>
                    <a:pt x="2789" y="3555"/>
                  </a:lnTo>
                  <a:lnTo>
                    <a:pt x="2789" y="3638"/>
                  </a:lnTo>
                  <a:lnTo>
                    <a:pt x="2789" y="3721"/>
                  </a:lnTo>
                  <a:lnTo>
                    <a:pt x="2786" y="3803"/>
                  </a:lnTo>
                  <a:lnTo>
                    <a:pt x="2781" y="3886"/>
                  </a:lnTo>
                  <a:lnTo>
                    <a:pt x="2775" y="3969"/>
                  </a:lnTo>
                  <a:lnTo>
                    <a:pt x="2765" y="4052"/>
                  </a:lnTo>
                  <a:lnTo>
                    <a:pt x="2754" y="4135"/>
                  </a:lnTo>
                  <a:lnTo>
                    <a:pt x="2742" y="4217"/>
                  </a:lnTo>
                  <a:lnTo>
                    <a:pt x="2727" y="4299"/>
                  </a:lnTo>
                  <a:lnTo>
                    <a:pt x="2656" y="4362"/>
                  </a:lnTo>
                  <a:lnTo>
                    <a:pt x="2656" y="4351"/>
                  </a:lnTo>
                  <a:lnTo>
                    <a:pt x="2658" y="4340"/>
                  </a:lnTo>
                  <a:lnTo>
                    <a:pt x="2661" y="4329"/>
                  </a:lnTo>
                  <a:lnTo>
                    <a:pt x="2665" y="4319"/>
                  </a:lnTo>
                  <a:lnTo>
                    <a:pt x="2676" y="4299"/>
                  </a:lnTo>
                  <a:lnTo>
                    <a:pt x="2688" y="4280"/>
                  </a:lnTo>
                  <a:lnTo>
                    <a:pt x="2694" y="4269"/>
                  </a:lnTo>
                  <a:lnTo>
                    <a:pt x="2699" y="4259"/>
                  </a:lnTo>
                  <a:lnTo>
                    <a:pt x="2704" y="4249"/>
                  </a:lnTo>
                  <a:lnTo>
                    <a:pt x="2709" y="4238"/>
                  </a:lnTo>
                  <a:lnTo>
                    <a:pt x="2711" y="4226"/>
                  </a:lnTo>
                  <a:lnTo>
                    <a:pt x="2713" y="4215"/>
                  </a:lnTo>
                  <a:lnTo>
                    <a:pt x="2713" y="4201"/>
                  </a:lnTo>
                  <a:lnTo>
                    <a:pt x="2711" y="4188"/>
                  </a:lnTo>
                  <a:lnTo>
                    <a:pt x="2689" y="4166"/>
                  </a:lnTo>
                  <a:lnTo>
                    <a:pt x="2667" y="4145"/>
                  </a:lnTo>
                  <a:lnTo>
                    <a:pt x="2645" y="4125"/>
                  </a:lnTo>
                  <a:lnTo>
                    <a:pt x="2621" y="4107"/>
                  </a:lnTo>
                  <a:lnTo>
                    <a:pt x="2598" y="4090"/>
                  </a:lnTo>
                  <a:lnTo>
                    <a:pt x="2574" y="4073"/>
                  </a:lnTo>
                  <a:lnTo>
                    <a:pt x="2550" y="4058"/>
                  </a:lnTo>
                  <a:lnTo>
                    <a:pt x="2526" y="4043"/>
                  </a:lnTo>
                  <a:lnTo>
                    <a:pt x="2501" y="4030"/>
                  </a:lnTo>
                  <a:lnTo>
                    <a:pt x="2476" y="4017"/>
                  </a:lnTo>
                  <a:lnTo>
                    <a:pt x="2451" y="4005"/>
                  </a:lnTo>
                  <a:lnTo>
                    <a:pt x="2426" y="3994"/>
                  </a:lnTo>
                  <a:lnTo>
                    <a:pt x="2375" y="3973"/>
                  </a:lnTo>
                  <a:lnTo>
                    <a:pt x="2324" y="3952"/>
                  </a:lnTo>
                  <a:lnTo>
                    <a:pt x="2272" y="3932"/>
                  </a:lnTo>
                  <a:lnTo>
                    <a:pt x="2220" y="3913"/>
                  </a:lnTo>
                  <a:lnTo>
                    <a:pt x="2168" y="3892"/>
                  </a:lnTo>
                  <a:lnTo>
                    <a:pt x="2116" y="3871"/>
                  </a:lnTo>
                  <a:lnTo>
                    <a:pt x="2090" y="3859"/>
                  </a:lnTo>
                  <a:lnTo>
                    <a:pt x="2065" y="3847"/>
                  </a:lnTo>
                  <a:lnTo>
                    <a:pt x="2040" y="3833"/>
                  </a:lnTo>
                  <a:lnTo>
                    <a:pt x="2015" y="3819"/>
                  </a:lnTo>
                  <a:lnTo>
                    <a:pt x="1989" y="3805"/>
                  </a:lnTo>
                  <a:lnTo>
                    <a:pt x="1964" y="3789"/>
                  </a:lnTo>
                  <a:lnTo>
                    <a:pt x="1940" y="3773"/>
                  </a:lnTo>
                  <a:lnTo>
                    <a:pt x="1916" y="3755"/>
                  </a:lnTo>
                  <a:lnTo>
                    <a:pt x="1873" y="3729"/>
                  </a:lnTo>
                  <a:lnTo>
                    <a:pt x="1832" y="3700"/>
                  </a:lnTo>
                  <a:lnTo>
                    <a:pt x="1791" y="3672"/>
                  </a:lnTo>
                  <a:lnTo>
                    <a:pt x="1750" y="3643"/>
                  </a:lnTo>
                  <a:lnTo>
                    <a:pt x="1710" y="3613"/>
                  </a:lnTo>
                  <a:lnTo>
                    <a:pt x="1670" y="3582"/>
                  </a:lnTo>
                  <a:lnTo>
                    <a:pt x="1631" y="3551"/>
                  </a:lnTo>
                  <a:lnTo>
                    <a:pt x="1591" y="3520"/>
                  </a:lnTo>
                  <a:lnTo>
                    <a:pt x="1514" y="3454"/>
                  </a:lnTo>
                  <a:lnTo>
                    <a:pt x="1437" y="3389"/>
                  </a:lnTo>
                  <a:lnTo>
                    <a:pt x="1360" y="3322"/>
                  </a:lnTo>
                  <a:lnTo>
                    <a:pt x="1284" y="3255"/>
                  </a:lnTo>
                  <a:lnTo>
                    <a:pt x="1296" y="3247"/>
                  </a:lnTo>
                  <a:lnTo>
                    <a:pt x="1305" y="3238"/>
                  </a:lnTo>
                  <a:lnTo>
                    <a:pt x="1312" y="3229"/>
                  </a:lnTo>
                  <a:lnTo>
                    <a:pt x="1317" y="3220"/>
                  </a:lnTo>
                  <a:lnTo>
                    <a:pt x="1320" y="3210"/>
                  </a:lnTo>
                  <a:lnTo>
                    <a:pt x="1322" y="3199"/>
                  </a:lnTo>
                  <a:lnTo>
                    <a:pt x="1322" y="3189"/>
                  </a:lnTo>
                  <a:lnTo>
                    <a:pt x="1321" y="3178"/>
                  </a:lnTo>
                  <a:lnTo>
                    <a:pt x="1317" y="3156"/>
                  </a:lnTo>
                  <a:lnTo>
                    <a:pt x="1312" y="3134"/>
                  </a:lnTo>
                  <a:lnTo>
                    <a:pt x="1309" y="3123"/>
                  </a:lnTo>
                  <a:lnTo>
                    <a:pt x="1307" y="3111"/>
                  </a:lnTo>
                  <a:lnTo>
                    <a:pt x="1305" y="3100"/>
                  </a:lnTo>
                  <a:lnTo>
                    <a:pt x="1304" y="3089"/>
                  </a:lnTo>
                  <a:lnTo>
                    <a:pt x="1295" y="3069"/>
                  </a:lnTo>
                  <a:lnTo>
                    <a:pt x="1285" y="3050"/>
                  </a:lnTo>
                  <a:lnTo>
                    <a:pt x="1273" y="3032"/>
                  </a:lnTo>
                  <a:lnTo>
                    <a:pt x="1261" y="3014"/>
                  </a:lnTo>
                  <a:lnTo>
                    <a:pt x="1249" y="2997"/>
                  </a:lnTo>
                  <a:lnTo>
                    <a:pt x="1238" y="2978"/>
                  </a:lnTo>
                  <a:lnTo>
                    <a:pt x="1233" y="2969"/>
                  </a:lnTo>
                  <a:lnTo>
                    <a:pt x="1228" y="2959"/>
                  </a:lnTo>
                  <a:lnTo>
                    <a:pt x="1224" y="2948"/>
                  </a:lnTo>
                  <a:lnTo>
                    <a:pt x="1221" y="2938"/>
                  </a:lnTo>
                  <a:lnTo>
                    <a:pt x="1231" y="2935"/>
                  </a:lnTo>
                  <a:lnTo>
                    <a:pt x="1241" y="2931"/>
                  </a:lnTo>
                  <a:lnTo>
                    <a:pt x="1251" y="2927"/>
                  </a:lnTo>
                  <a:lnTo>
                    <a:pt x="1259" y="2922"/>
                  </a:lnTo>
                  <a:lnTo>
                    <a:pt x="1267" y="2916"/>
                  </a:lnTo>
                  <a:lnTo>
                    <a:pt x="1274" y="2909"/>
                  </a:lnTo>
                  <a:lnTo>
                    <a:pt x="1280" y="2902"/>
                  </a:lnTo>
                  <a:lnTo>
                    <a:pt x="1286" y="2895"/>
                  </a:lnTo>
                  <a:lnTo>
                    <a:pt x="1291" y="2887"/>
                  </a:lnTo>
                  <a:lnTo>
                    <a:pt x="1296" y="2878"/>
                  </a:lnTo>
                  <a:lnTo>
                    <a:pt x="1300" y="2870"/>
                  </a:lnTo>
                  <a:lnTo>
                    <a:pt x="1304" y="2861"/>
                  </a:lnTo>
                  <a:lnTo>
                    <a:pt x="1311" y="2843"/>
                  </a:lnTo>
                  <a:lnTo>
                    <a:pt x="1316" y="2823"/>
                  </a:lnTo>
                  <a:lnTo>
                    <a:pt x="1303" y="2769"/>
                  </a:lnTo>
                  <a:lnTo>
                    <a:pt x="1292" y="2716"/>
                  </a:lnTo>
                  <a:lnTo>
                    <a:pt x="1282" y="2662"/>
                  </a:lnTo>
                  <a:lnTo>
                    <a:pt x="1273" y="2609"/>
                  </a:lnTo>
                  <a:lnTo>
                    <a:pt x="1265" y="2554"/>
                  </a:lnTo>
                  <a:lnTo>
                    <a:pt x="1259" y="2501"/>
                  </a:lnTo>
                  <a:lnTo>
                    <a:pt x="1254" y="2447"/>
                  </a:lnTo>
                  <a:lnTo>
                    <a:pt x="1250" y="2394"/>
                  </a:lnTo>
                  <a:lnTo>
                    <a:pt x="1246" y="2341"/>
                  </a:lnTo>
                  <a:lnTo>
                    <a:pt x="1244" y="2287"/>
                  </a:lnTo>
                  <a:lnTo>
                    <a:pt x="1243" y="2234"/>
                  </a:lnTo>
                  <a:lnTo>
                    <a:pt x="1242" y="2180"/>
                  </a:lnTo>
                  <a:lnTo>
                    <a:pt x="1242" y="2128"/>
                  </a:lnTo>
                  <a:lnTo>
                    <a:pt x="1243" y="2075"/>
                  </a:lnTo>
                  <a:lnTo>
                    <a:pt x="1245" y="2021"/>
                  </a:lnTo>
                  <a:lnTo>
                    <a:pt x="1248" y="1968"/>
                  </a:lnTo>
                  <a:lnTo>
                    <a:pt x="1254" y="1861"/>
                  </a:lnTo>
                  <a:lnTo>
                    <a:pt x="1261" y="1754"/>
                  </a:lnTo>
                  <a:lnTo>
                    <a:pt x="1269" y="1647"/>
                  </a:lnTo>
                  <a:lnTo>
                    <a:pt x="1277" y="1540"/>
                  </a:lnTo>
                  <a:lnTo>
                    <a:pt x="1285" y="1433"/>
                  </a:lnTo>
                  <a:lnTo>
                    <a:pt x="1293" y="1327"/>
                  </a:lnTo>
                  <a:lnTo>
                    <a:pt x="1299" y="1220"/>
                  </a:lnTo>
                  <a:lnTo>
                    <a:pt x="1304" y="1112"/>
                  </a:lnTo>
                  <a:lnTo>
                    <a:pt x="1305" y="1092"/>
                  </a:lnTo>
                  <a:lnTo>
                    <a:pt x="1305" y="1072"/>
                  </a:lnTo>
                  <a:lnTo>
                    <a:pt x="1304" y="1051"/>
                  </a:lnTo>
                  <a:lnTo>
                    <a:pt x="1303" y="1032"/>
                  </a:lnTo>
                  <a:lnTo>
                    <a:pt x="1297" y="993"/>
                  </a:lnTo>
                  <a:lnTo>
                    <a:pt x="1289" y="954"/>
                  </a:lnTo>
                  <a:lnTo>
                    <a:pt x="1281" y="915"/>
                  </a:lnTo>
                  <a:lnTo>
                    <a:pt x="1273" y="876"/>
                  </a:lnTo>
                  <a:lnTo>
                    <a:pt x="1269" y="856"/>
                  </a:lnTo>
                  <a:lnTo>
                    <a:pt x="1266" y="836"/>
                  </a:lnTo>
                  <a:lnTo>
                    <a:pt x="1263" y="816"/>
                  </a:lnTo>
                  <a:lnTo>
                    <a:pt x="1261" y="795"/>
                  </a:lnTo>
                  <a:lnTo>
                    <a:pt x="1256" y="790"/>
                  </a:lnTo>
                  <a:lnTo>
                    <a:pt x="1252" y="783"/>
                  </a:lnTo>
                  <a:lnTo>
                    <a:pt x="1248" y="775"/>
                  </a:lnTo>
                  <a:lnTo>
                    <a:pt x="1242" y="767"/>
                  </a:lnTo>
                  <a:lnTo>
                    <a:pt x="1240" y="764"/>
                  </a:lnTo>
                  <a:lnTo>
                    <a:pt x="1237" y="761"/>
                  </a:lnTo>
                  <a:lnTo>
                    <a:pt x="1235" y="759"/>
                  </a:lnTo>
                  <a:lnTo>
                    <a:pt x="1232" y="757"/>
                  </a:lnTo>
                  <a:lnTo>
                    <a:pt x="1228" y="756"/>
                  </a:lnTo>
                  <a:lnTo>
                    <a:pt x="1225" y="757"/>
                  </a:lnTo>
                  <a:lnTo>
                    <a:pt x="1221" y="758"/>
                  </a:lnTo>
                  <a:lnTo>
                    <a:pt x="1216" y="761"/>
                  </a:lnTo>
                  <a:lnTo>
                    <a:pt x="1210" y="765"/>
                  </a:lnTo>
                  <a:lnTo>
                    <a:pt x="1207" y="769"/>
                  </a:lnTo>
                  <a:lnTo>
                    <a:pt x="1205" y="775"/>
                  </a:lnTo>
                  <a:lnTo>
                    <a:pt x="1204" y="780"/>
                  </a:lnTo>
                  <a:lnTo>
                    <a:pt x="1205" y="792"/>
                  </a:lnTo>
                  <a:lnTo>
                    <a:pt x="1209" y="805"/>
                  </a:lnTo>
                  <a:lnTo>
                    <a:pt x="1210" y="812"/>
                  </a:lnTo>
                  <a:lnTo>
                    <a:pt x="1211" y="818"/>
                  </a:lnTo>
                  <a:lnTo>
                    <a:pt x="1211" y="824"/>
                  </a:lnTo>
                  <a:lnTo>
                    <a:pt x="1210" y="829"/>
                  </a:lnTo>
                  <a:lnTo>
                    <a:pt x="1208" y="834"/>
                  </a:lnTo>
                  <a:lnTo>
                    <a:pt x="1204" y="838"/>
                  </a:lnTo>
                  <a:lnTo>
                    <a:pt x="1197" y="842"/>
                  </a:lnTo>
                  <a:lnTo>
                    <a:pt x="1189" y="844"/>
                  </a:lnTo>
                  <a:lnTo>
                    <a:pt x="1194" y="860"/>
                  </a:lnTo>
                  <a:lnTo>
                    <a:pt x="1199" y="876"/>
                  </a:lnTo>
                  <a:lnTo>
                    <a:pt x="1203" y="892"/>
                  </a:lnTo>
                  <a:lnTo>
                    <a:pt x="1207" y="909"/>
                  </a:lnTo>
                  <a:lnTo>
                    <a:pt x="1210" y="926"/>
                  </a:lnTo>
                  <a:lnTo>
                    <a:pt x="1212" y="944"/>
                  </a:lnTo>
                  <a:lnTo>
                    <a:pt x="1214" y="962"/>
                  </a:lnTo>
                  <a:lnTo>
                    <a:pt x="1215" y="980"/>
                  </a:lnTo>
                  <a:lnTo>
                    <a:pt x="1217" y="1016"/>
                  </a:lnTo>
                  <a:lnTo>
                    <a:pt x="1217" y="1054"/>
                  </a:lnTo>
                  <a:lnTo>
                    <a:pt x="1215" y="1094"/>
                  </a:lnTo>
                  <a:lnTo>
                    <a:pt x="1213" y="1133"/>
                  </a:lnTo>
                  <a:lnTo>
                    <a:pt x="1208" y="1213"/>
                  </a:lnTo>
                  <a:lnTo>
                    <a:pt x="1203" y="1293"/>
                  </a:lnTo>
                  <a:lnTo>
                    <a:pt x="1201" y="1334"/>
                  </a:lnTo>
                  <a:lnTo>
                    <a:pt x="1201" y="1373"/>
                  </a:lnTo>
                  <a:lnTo>
                    <a:pt x="1202" y="1412"/>
                  </a:lnTo>
                  <a:lnTo>
                    <a:pt x="1205" y="1451"/>
                  </a:lnTo>
                  <a:lnTo>
                    <a:pt x="1202" y="1525"/>
                  </a:lnTo>
                  <a:lnTo>
                    <a:pt x="1199" y="1602"/>
                  </a:lnTo>
                  <a:lnTo>
                    <a:pt x="1197" y="1679"/>
                  </a:lnTo>
                  <a:lnTo>
                    <a:pt x="1194" y="1758"/>
                  </a:lnTo>
                  <a:lnTo>
                    <a:pt x="1192" y="1837"/>
                  </a:lnTo>
                  <a:lnTo>
                    <a:pt x="1190" y="1917"/>
                  </a:lnTo>
                  <a:lnTo>
                    <a:pt x="1188" y="1998"/>
                  </a:lnTo>
                  <a:lnTo>
                    <a:pt x="1187" y="2080"/>
                  </a:lnTo>
                  <a:lnTo>
                    <a:pt x="1185" y="2161"/>
                  </a:lnTo>
                  <a:lnTo>
                    <a:pt x="1184" y="2243"/>
                  </a:lnTo>
                  <a:lnTo>
                    <a:pt x="1182" y="2325"/>
                  </a:lnTo>
                  <a:lnTo>
                    <a:pt x="1181" y="2406"/>
                  </a:lnTo>
                  <a:lnTo>
                    <a:pt x="1180" y="2488"/>
                  </a:lnTo>
                  <a:lnTo>
                    <a:pt x="1179" y="2568"/>
                  </a:lnTo>
                  <a:lnTo>
                    <a:pt x="1178" y="2649"/>
                  </a:lnTo>
                  <a:lnTo>
                    <a:pt x="1177" y="2729"/>
                  </a:lnTo>
                  <a:lnTo>
                    <a:pt x="1182" y="2735"/>
                  </a:lnTo>
                  <a:lnTo>
                    <a:pt x="1186" y="2741"/>
                  </a:lnTo>
                  <a:lnTo>
                    <a:pt x="1189" y="2748"/>
                  </a:lnTo>
                  <a:lnTo>
                    <a:pt x="1192" y="2754"/>
                  </a:lnTo>
                  <a:lnTo>
                    <a:pt x="1194" y="2761"/>
                  </a:lnTo>
                  <a:lnTo>
                    <a:pt x="1195" y="2768"/>
                  </a:lnTo>
                  <a:lnTo>
                    <a:pt x="1196" y="2775"/>
                  </a:lnTo>
                  <a:lnTo>
                    <a:pt x="1196" y="2782"/>
                  </a:lnTo>
                  <a:lnTo>
                    <a:pt x="1195" y="2796"/>
                  </a:lnTo>
                  <a:lnTo>
                    <a:pt x="1193" y="2811"/>
                  </a:lnTo>
                  <a:lnTo>
                    <a:pt x="1189" y="2825"/>
                  </a:lnTo>
                  <a:lnTo>
                    <a:pt x="1184" y="2840"/>
                  </a:lnTo>
                  <a:lnTo>
                    <a:pt x="1183" y="2847"/>
                  </a:lnTo>
                  <a:lnTo>
                    <a:pt x="1181" y="2854"/>
                  </a:lnTo>
                  <a:lnTo>
                    <a:pt x="1179" y="2861"/>
                  </a:lnTo>
                  <a:lnTo>
                    <a:pt x="1176" y="2867"/>
                  </a:lnTo>
                  <a:lnTo>
                    <a:pt x="1174" y="2872"/>
                  </a:lnTo>
                  <a:lnTo>
                    <a:pt x="1170" y="2878"/>
                  </a:lnTo>
                  <a:lnTo>
                    <a:pt x="1167" y="2882"/>
                  </a:lnTo>
                  <a:lnTo>
                    <a:pt x="1163" y="2887"/>
                  </a:lnTo>
                  <a:lnTo>
                    <a:pt x="1154" y="2894"/>
                  </a:lnTo>
                  <a:lnTo>
                    <a:pt x="1144" y="2900"/>
                  </a:lnTo>
                  <a:lnTo>
                    <a:pt x="1134" y="2905"/>
                  </a:lnTo>
                  <a:lnTo>
                    <a:pt x="1122" y="2908"/>
                  </a:lnTo>
                  <a:lnTo>
                    <a:pt x="1109" y="2910"/>
                  </a:lnTo>
                  <a:lnTo>
                    <a:pt x="1097" y="2911"/>
                  </a:lnTo>
                  <a:lnTo>
                    <a:pt x="1084" y="2911"/>
                  </a:lnTo>
                  <a:lnTo>
                    <a:pt x="1072" y="2910"/>
                  </a:lnTo>
                  <a:lnTo>
                    <a:pt x="1059" y="2909"/>
                  </a:lnTo>
                  <a:lnTo>
                    <a:pt x="1047" y="2906"/>
                  </a:lnTo>
                  <a:lnTo>
                    <a:pt x="1034" y="2903"/>
                  </a:lnTo>
                  <a:lnTo>
                    <a:pt x="1023" y="2899"/>
                  </a:lnTo>
                  <a:lnTo>
                    <a:pt x="1006" y="2894"/>
                  </a:lnTo>
                  <a:lnTo>
                    <a:pt x="988" y="2887"/>
                  </a:lnTo>
                  <a:lnTo>
                    <a:pt x="972" y="2880"/>
                  </a:lnTo>
                  <a:lnTo>
                    <a:pt x="956" y="2871"/>
                  </a:lnTo>
                  <a:lnTo>
                    <a:pt x="941" y="2861"/>
                  </a:lnTo>
                  <a:lnTo>
                    <a:pt x="925" y="2851"/>
                  </a:lnTo>
                  <a:lnTo>
                    <a:pt x="910" y="2841"/>
                  </a:lnTo>
                  <a:lnTo>
                    <a:pt x="896" y="2830"/>
                  </a:lnTo>
                  <a:lnTo>
                    <a:pt x="865" y="2807"/>
                  </a:lnTo>
                  <a:lnTo>
                    <a:pt x="835" y="2786"/>
                  </a:lnTo>
                  <a:lnTo>
                    <a:pt x="820" y="2776"/>
                  </a:lnTo>
                  <a:lnTo>
                    <a:pt x="804" y="2766"/>
                  </a:lnTo>
                  <a:lnTo>
                    <a:pt x="788" y="2757"/>
                  </a:lnTo>
                  <a:lnTo>
                    <a:pt x="772" y="2750"/>
                  </a:lnTo>
                  <a:lnTo>
                    <a:pt x="785" y="2769"/>
                  </a:lnTo>
                  <a:lnTo>
                    <a:pt x="799" y="2788"/>
                  </a:lnTo>
                  <a:lnTo>
                    <a:pt x="816" y="2807"/>
                  </a:lnTo>
                  <a:lnTo>
                    <a:pt x="834" y="2825"/>
                  </a:lnTo>
                  <a:lnTo>
                    <a:pt x="853" y="2844"/>
                  </a:lnTo>
                  <a:lnTo>
                    <a:pt x="875" y="2861"/>
                  </a:lnTo>
                  <a:lnTo>
                    <a:pt x="896" y="2878"/>
                  </a:lnTo>
                  <a:lnTo>
                    <a:pt x="919" y="2893"/>
                  </a:lnTo>
                  <a:lnTo>
                    <a:pt x="943" y="2908"/>
                  </a:lnTo>
                  <a:lnTo>
                    <a:pt x="967" y="2921"/>
                  </a:lnTo>
                  <a:lnTo>
                    <a:pt x="992" y="2932"/>
                  </a:lnTo>
                  <a:lnTo>
                    <a:pt x="1018" y="2943"/>
                  </a:lnTo>
                  <a:lnTo>
                    <a:pt x="1044" y="2951"/>
                  </a:lnTo>
                  <a:lnTo>
                    <a:pt x="1070" y="2959"/>
                  </a:lnTo>
                  <a:lnTo>
                    <a:pt x="1083" y="2962"/>
                  </a:lnTo>
                  <a:lnTo>
                    <a:pt x="1096" y="2964"/>
                  </a:lnTo>
                  <a:lnTo>
                    <a:pt x="1109" y="2966"/>
                  </a:lnTo>
                  <a:lnTo>
                    <a:pt x="1122" y="2967"/>
                  </a:lnTo>
                  <a:lnTo>
                    <a:pt x="1140" y="2975"/>
                  </a:lnTo>
                  <a:lnTo>
                    <a:pt x="1155" y="2983"/>
                  </a:lnTo>
                  <a:lnTo>
                    <a:pt x="1170" y="2992"/>
                  </a:lnTo>
                  <a:lnTo>
                    <a:pt x="1183" y="3001"/>
                  </a:lnTo>
                  <a:lnTo>
                    <a:pt x="1195" y="3012"/>
                  </a:lnTo>
                  <a:lnTo>
                    <a:pt x="1206" y="3024"/>
                  </a:lnTo>
                  <a:lnTo>
                    <a:pt x="1217" y="3039"/>
                  </a:lnTo>
                  <a:lnTo>
                    <a:pt x="1228" y="3056"/>
                  </a:lnTo>
                  <a:lnTo>
                    <a:pt x="1229" y="3064"/>
                  </a:lnTo>
                  <a:lnTo>
                    <a:pt x="1230" y="3071"/>
                  </a:lnTo>
                  <a:lnTo>
                    <a:pt x="1230" y="3080"/>
                  </a:lnTo>
                  <a:lnTo>
                    <a:pt x="1229" y="3087"/>
                  </a:lnTo>
                  <a:lnTo>
                    <a:pt x="1227" y="3094"/>
                  </a:lnTo>
                  <a:lnTo>
                    <a:pt x="1225" y="3101"/>
                  </a:lnTo>
                  <a:lnTo>
                    <a:pt x="1223" y="3108"/>
                  </a:lnTo>
                  <a:lnTo>
                    <a:pt x="1220" y="3114"/>
                  </a:lnTo>
                  <a:lnTo>
                    <a:pt x="1216" y="3120"/>
                  </a:lnTo>
                  <a:lnTo>
                    <a:pt x="1212" y="3126"/>
                  </a:lnTo>
                  <a:lnTo>
                    <a:pt x="1207" y="3131"/>
                  </a:lnTo>
                  <a:lnTo>
                    <a:pt x="1202" y="3136"/>
                  </a:lnTo>
                  <a:lnTo>
                    <a:pt x="1196" y="3140"/>
                  </a:lnTo>
                  <a:lnTo>
                    <a:pt x="1190" y="3144"/>
                  </a:lnTo>
                  <a:lnTo>
                    <a:pt x="1184" y="3148"/>
                  </a:lnTo>
                  <a:lnTo>
                    <a:pt x="1177" y="3151"/>
                  </a:lnTo>
                  <a:lnTo>
                    <a:pt x="1169" y="3148"/>
                  </a:lnTo>
                  <a:lnTo>
                    <a:pt x="1161" y="3146"/>
                  </a:lnTo>
                  <a:lnTo>
                    <a:pt x="1153" y="3145"/>
                  </a:lnTo>
                  <a:lnTo>
                    <a:pt x="1146" y="3145"/>
                  </a:lnTo>
                  <a:lnTo>
                    <a:pt x="1134" y="3145"/>
                  </a:lnTo>
                  <a:lnTo>
                    <a:pt x="1122" y="3147"/>
                  </a:lnTo>
                  <a:lnTo>
                    <a:pt x="1111" y="3151"/>
                  </a:lnTo>
                  <a:lnTo>
                    <a:pt x="1102" y="3156"/>
                  </a:lnTo>
                  <a:lnTo>
                    <a:pt x="1093" y="3162"/>
                  </a:lnTo>
                  <a:lnTo>
                    <a:pt x="1085" y="3168"/>
                  </a:lnTo>
                  <a:lnTo>
                    <a:pt x="1077" y="3174"/>
                  </a:lnTo>
                  <a:lnTo>
                    <a:pt x="1068" y="3180"/>
                  </a:lnTo>
                  <a:lnTo>
                    <a:pt x="1059" y="3185"/>
                  </a:lnTo>
                  <a:lnTo>
                    <a:pt x="1049" y="3189"/>
                  </a:lnTo>
                  <a:lnTo>
                    <a:pt x="1038" y="3192"/>
                  </a:lnTo>
                  <a:lnTo>
                    <a:pt x="1026" y="3193"/>
                  </a:lnTo>
                  <a:lnTo>
                    <a:pt x="1019" y="3193"/>
                  </a:lnTo>
                  <a:lnTo>
                    <a:pt x="1012" y="3193"/>
                  </a:lnTo>
                  <a:lnTo>
                    <a:pt x="1004" y="3191"/>
                  </a:lnTo>
                  <a:lnTo>
                    <a:pt x="996" y="3190"/>
                  </a:lnTo>
                  <a:lnTo>
                    <a:pt x="977" y="3193"/>
                  </a:lnTo>
                  <a:lnTo>
                    <a:pt x="960" y="3198"/>
                  </a:lnTo>
                  <a:lnTo>
                    <a:pt x="944" y="3204"/>
                  </a:lnTo>
                  <a:lnTo>
                    <a:pt x="929" y="3212"/>
                  </a:lnTo>
                  <a:lnTo>
                    <a:pt x="914" y="3220"/>
                  </a:lnTo>
                  <a:lnTo>
                    <a:pt x="900" y="3229"/>
                  </a:lnTo>
                  <a:lnTo>
                    <a:pt x="887" y="3238"/>
                  </a:lnTo>
                  <a:lnTo>
                    <a:pt x="875" y="3249"/>
                  </a:lnTo>
                  <a:lnTo>
                    <a:pt x="862" y="3260"/>
                  </a:lnTo>
                  <a:lnTo>
                    <a:pt x="850" y="3271"/>
                  </a:lnTo>
                  <a:lnTo>
                    <a:pt x="840" y="3284"/>
                  </a:lnTo>
                  <a:lnTo>
                    <a:pt x="829" y="3297"/>
                  </a:lnTo>
                  <a:lnTo>
                    <a:pt x="820" y="3310"/>
                  </a:lnTo>
                  <a:lnTo>
                    <a:pt x="811" y="3324"/>
                  </a:lnTo>
                  <a:lnTo>
                    <a:pt x="802" y="3339"/>
                  </a:lnTo>
                  <a:lnTo>
                    <a:pt x="794" y="3353"/>
                  </a:lnTo>
                  <a:lnTo>
                    <a:pt x="778" y="3382"/>
                  </a:lnTo>
                  <a:lnTo>
                    <a:pt x="765" y="3412"/>
                  </a:lnTo>
                  <a:lnTo>
                    <a:pt x="753" y="3442"/>
                  </a:lnTo>
                  <a:lnTo>
                    <a:pt x="742" y="3473"/>
                  </a:lnTo>
                  <a:lnTo>
                    <a:pt x="721" y="3528"/>
                  </a:lnTo>
                  <a:lnTo>
                    <a:pt x="704" y="3577"/>
                  </a:lnTo>
                  <a:lnTo>
                    <a:pt x="716" y="3594"/>
                  </a:lnTo>
                  <a:lnTo>
                    <a:pt x="737" y="3542"/>
                  </a:lnTo>
                  <a:lnTo>
                    <a:pt x="760" y="3488"/>
                  </a:lnTo>
                  <a:lnTo>
                    <a:pt x="772" y="3461"/>
                  </a:lnTo>
                  <a:lnTo>
                    <a:pt x="785" y="3433"/>
                  </a:lnTo>
                  <a:lnTo>
                    <a:pt x="798" y="3406"/>
                  </a:lnTo>
                  <a:lnTo>
                    <a:pt x="813" y="3381"/>
                  </a:lnTo>
                  <a:lnTo>
                    <a:pt x="829" y="3356"/>
                  </a:lnTo>
                  <a:lnTo>
                    <a:pt x="846" y="3333"/>
                  </a:lnTo>
                  <a:lnTo>
                    <a:pt x="856" y="3321"/>
                  </a:lnTo>
                  <a:lnTo>
                    <a:pt x="865" y="3310"/>
                  </a:lnTo>
                  <a:lnTo>
                    <a:pt x="876" y="3300"/>
                  </a:lnTo>
                  <a:lnTo>
                    <a:pt x="887" y="3291"/>
                  </a:lnTo>
                  <a:lnTo>
                    <a:pt x="897" y="3282"/>
                  </a:lnTo>
                  <a:lnTo>
                    <a:pt x="909" y="3274"/>
                  </a:lnTo>
                  <a:lnTo>
                    <a:pt x="921" y="3266"/>
                  </a:lnTo>
                  <a:lnTo>
                    <a:pt x="933" y="3259"/>
                  </a:lnTo>
                  <a:lnTo>
                    <a:pt x="946" y="3253"/>
                  </a:lnTo>
                  <a:lnTo>
                    <a:pt x="959" y="3247"/>
                  </a:lnTo>
                  <a:lnTo>
                    <a:pt x="973" y="3243"/>
                  </a:lnTo>
                  <a:lnTo>
                    <a:pt x="988" y="3239"/>
                  </a:lnTo>
                  <a:lnTo>
                    <a:pt x="1024" y="3236"/>
                  </a:lnTo>
                  <a:lnTo>
                    <a:pt x="1059" y="3234"/>
                  </a:lnTo>
                  <a:lnTo>
                    <a:pt x="1075" y="3234"/>
                  </a:lnTo>
                  <a:lnTo>
                    <a:pt x="1091" y="3234"/>
                  </a:lnTo>
                  <a:lnTo>
                    <a:pt x="1107" y="3235"/>
                  </a:lnTo>
                  <a:lnTo>
                    <a:pt x="1123" y="3237"/>
                  </a:lnTo>
                  <a:lnTo>
                    <a:pt x="1138" y="3240"/>
                  </a:lnTo>
                  <a:lnTo>
                    <a:pt x="1152" y="3244"/>
                  </a:lnTo>
                  <a:lnTo>
                    <a:pt x="1165" y="3249"/>
                  </a:lnTo>
                  <a:lnTo>
                    <a:pt x="1178" y="3256"/>
                  </a:lnTo>
                  <a:lnTo>
                    <a:pt x="1190" y="3264"/>
                  </a:lnTo>
                  <a:lnTo>
                    <a:pt x="1201" y="3275"/>
                  </a:lnTo>
                  <a:lnTo>
                    <a:pt x="1211" y="3286"/>
                  </a:lnTo>
                  <a:lnTo>
                    <a:pt x="1221" y="3300"/>
                  </a:lnTo>
                  <a:lnTo>
                    <a:pt x="1275" y="3340"/>
                  </a:lnTo>
                  <a:lnTo>
                    <a:pt x="1329" y="3379"/>
                  </a:lnTo>
                  <a:lnTo>
                    <a:pt x="1383" y="3420"/>
                  </a:lnTo>
                  <a:lnTo>
                    <a:pt x="1437" y="3464"/>
                  </a:lnTo>
                  <a:lnTo>
                    <a:pt x="1490" y="3506"/>
                  </a:lnTo>
                  <a:lnTo>
                    <a:pt x="1545" y="3550"/>
                  </a:lnTo>
                  <a:lnTo>
                    <a:pt x="1599" y="3594"/>
                  </a:lnTo>
                  <a:lnTo>
                    <a:pt x="1654" y="3638"/>
                  </a:lnTo>
                  <a:lnTo>
                    <a:pt x="1709" y="3681"/>
                  </a:lnTo>
                  <a:lnTo>
                    <a:pt x="1765" y="3725"/>
                  </a:lnTo>
                  <a:lnTo>
                    <a:pt x="1821" y="3767"/>
                  </a:lnTo>
                  <a:lnTo>
                    <a:pt x="1877" y="3807"/>
                  </a:lnTo>
                  <a:lnTo>
                    <a:pt x="1935" y="3848"/>
                  </a:lnTo>
                  <a:lnTo>
                    <a:pt x="1993" y="3886"/>
                  </a:lnTo>
                  <a:lnTo>
                    <a:pt x="2023" y="3904"/>
                  </a:lnTo>
                  <a:lnTo>
                    <a:pt x="2052" y="3922"/>
                  </a:lnTo>
                  <a:lnTo>
                    <a:pt x="2081" y="3939"/>
                  </a:lnTo>
                  <a:lnTo>
                    <a:pt x="2111" y="3955"/>
                  </a:lnTo>
                  <a:lnTo>
                    <a:pt x="2175" y="3992"/>
                  </a:lnTo>
                  <a:lnTo>
                    <a:pt x="2237" y="4027"/>
                  </a:lnTo>
                  <a:lnTo>
                    <a:pt x="2300" y="4063"/>
                  </a:lnTo>
                  <a:lnTo>
                    <a:pt x="2361" y="4099"/>
                  </a:lnTo>
                  <a:lnTo>
                    <a:pt x="2424" y="4134"/>
                  </a:lnTo>
                  <a:lnTo>
                    <a:pt x="2486" y="4167"/>
                  </a:lnTo>
                  <a:lnTo>
                    <a:pt x="2551" y="4200"/>
                  </a:lnTo>
                  <a:lnTo>
                    <a:pt x="2616" y="4233"/>
                  </a:lnTo>
                  <a:lnTo>
                    <a:pt x="2602" y="4285"/>
                  </a:lnTo>
                  <a:lnTo>
                    <a:pt x="2587" y="4338"/>
                  </a:lnTo>
                  <a:lnTo>
                    <a:pt x="2571" y="4391"/>
                  </a:lnTo>
                  <a:lnTo>
                    <a:pt x="2555" y="4444"/>
                  </a:lnTo>
                  <a:lnTo>
                    <a:pt x="2538" y="4497"/>
                  </a:lnTo>
                  <a:lnTo>
                    <a:pt x="2521" y="4550"/>
                  </a:lnTo>
                  <a:lnTo>
                    <a:pt x="2503" y="4603"/>
                  </a:lnTo>
                  <a:lnTo>
                    <a:pt x="2485" y="4655"/>
                  </a:lnTo>
                  <a:lnTo>
                    <a:pt x="2467" y="4708"/>
                  </a:lnTo>
                  <a:lnTo>
                    <a:pt x="2450" y="4761"/>
                  </a:lnTo>
                  <a:lnTo>
                    <a:pt x="2432" y="4814"/>
                  </a:lnTo>
                  <a:lnTo>
                    <a:pt x="2415" y="4867"/>
                  </a:lnTo>
                  <a:lnTo>
                    <a:pt x="2398" y="4919"/>
                  </a:lnTo>
                  <a:lnTo>
                    <a:pt x="2380" y="4972"/>
                  </a:lnTo>
                  <a:lnTo>
                    <a:pt x="2364" y="5024"/>
                  </a:lnTo>
                  <a:lnTo>
                    <a:pt x="2349" y="5076"/>
                  </a:lnTo>
                  <a:lnTo>
                    <a:pt x="2321" y="5105"/>
                  </a:lnTo>
                  <a:lnTo>
                    <a:pt x="2328" y="5109"/>
                  </a:lnTo>
                  <a:lnTo>
                    <a:pt x="2332" y="5114"/>
                  </a:lnTo>
                  <a:lnTo>
                    <a:pt x="2336" y="5119"/>
                  </a:lnTo>
                  <a:lnTo>
                    <a:pt x="2337" y="5125"/>
                  </a:lnTo>
                  <a:lnTo>
                    <a:pt x="2338" y="5131"/>
                  </a:lnTo>
                  <a:lnTo>
                    <a:pt x="2338" y="5138"/>
                  </a:lnTo>
                  <a:lnTo>
                    <a:pt x="2336" y="5145"/>
                  </a:lnTo>
                  <a:lnTo>
                    <a:pt x="2334" y="5152"/>
                  </a:lnTo>
                  <a:lnTo>
                    <a:pt x="2329" y="5167"/>
                  </a:lnTo>
                  <a:lnTo>
                    <a:pt x="2324" y="5182"/>
                  </a:lnTo>
                  <a:lnTo>
                    <a:pt x="2319" y="5197"/>
                  </a:lnTo>
                  <a:lnTo>
                    <a:pt x="2317" y="5210"/>
                  </a:lnTo>
                  <a:lnTo>
                    <a:pt x="2302" y="5212"/>
                  </a:lnTo>
                  <a:lnTo>
                    <a:pt x="2287" y="5211"/>
                  </a:lnTo>
                  <a:lnTo>
                    <a:pt x="2273" y="5209"/>
                  </a:lnTo>
                  <a:lnTo>
                    <a:pt x="2257" y="5206"/>
                  </a:lnTo>
                  <a:lnTo>
                    <a:pt x="2243" y="5201"/>
                  </a:lnTo>
                  <a:lnTo>
                    <a:pt x="2229" y="5195"/>
                  </a:lnTo>
                  <a:lnTo>
                    <a:pt x="2215" y="5188"/>
                  </a:lnTo>
                  <a:lnTo>
                    <a:pt x="2202" y="5181"/>
                  </a:lnTo>
                  <a:lnTo>
                    <a:pt x="2174" y="5165"/>
                  </a:lnTo>
                  <a:lnTo>
                    <a:pt x="2146" y="5150"/>
                  </a:lnTo>
                  <a:lnTo>
                    <a:pt x="2131" y="5143"/>
                  </a:lnTo>
                  <a:lnTo>
                    <a:pt x="2117" y="5137"/>
                  </a:lnTo>
                  <a:lnTo>
                    <a:pt x="2103" y="5132"/>
                  </a:lnTo>
                  <a:lnTo>
                    <a:pt x="2088" y="5128"/>
                  </a:lnTo>
                  <a:lnTo>
                    <a:pt x="2066" y="5119"/>
                  </a:lnTo>
                  <a:lnTo>
                    <a:pt x="2044" y="5109"/>
                  </a:lnTo>
                  <a:lnTo>
                    <a:pt x="2022" y="5099"/>
                  </a:lnTo>
                  <a:lnTo>
                    <a:pt x="1999" y="5086"/>
                  </a:lnTo>
                  <a:lnTo>
                    <a:pt x="1977" y="5074"/>
                  </a:lnTo>
                  <a:lnTo>
                    <a:pt x="1955" y="5061"/>
                  </a:lnTo>
                  <a:lnTo>
                    <a:pt x="1933" y="5047"/>
                  </a:lnTo>
                  <a:lnTo>
                    <a:pt x="1912" y="5033"/>
                  </a:lnTo>
                  <a:lnTo>
                    <a:pt x="1868" y="5003"/>
                  </a:lnTo>
                  <a:lnTo>
                    <a:pt x="1826" y="4973"/>
                  </a:lnTo>
                  <a:lnTo>
                    <a:pt x="1785" y="4941"/>
                  </a:lnTo>
                  <a:lnTo>
                    <a:pt x="1744" y="4911"/>
                  </a:lnTo>
                  <a:lnTo>
                    <a:pt x="1708" y="4879"/>
                  </a:lnTo>
                  <a:lnTo>
                    <a:pt x="1671" y="4847"/>
                  </a:lnTo>
                  <a:lnTo>
                    <a:pt x="1633" y="4815"/>
                  </a:lnTo>
                  <a:lnTo>
                    <a:pt x="1594" y="4784"/>
                  </a:lnTo>
                  <a:lnTo>
                    <a:pt x="1517" y="4724"/>
                  </a:lnTo>
                  <a:lnTo>
                    <a:pt x="1437" y="4663"/>
                  </a:lnTo>
                  <a:lnTo>
                    <a:pt x="1356" y="4603"/>
                  </a:lnTo>
                  <a:lnTo>
                    <a:pt x="1276" y="4543"/>
                  </a:lnTo>
                  <a:lnTo>
                    <a:pt x="1195" y="4484"/>
                  </a:lnTo>
                  <a:lnTo>
                    <a:pt x="1114" y="4423"/>
                  </a:lnTo>
                  <a:lnTo>
                    <a:pt x="1035" y="4362"/>
                  </a:lnTo>
                  <a:lnTo>
                    <a:pt x="955" y="4298"/>
                  </a:lnTo>
                  <a:lnTo>
                    <a:pt x="916" y="4266"/>
                  </a:lnTo>
                  <a:lnTo>
                    <a:pt x="878" y="4234"/>
                  </a:lnTo>
                  <a:lnTo>
                    <a:pt x="839" y="4200"/>
                  </a:lnTo>
                  <a:lnTo>
                    <a:pt x="801" y="4167"/>
                  </a:lnTo>
                  <a:lnTo>
                    <a:pt x="765" y="4133"/>
                  </a:lnTo>
                  <a:lnTo>
                    <a:pt x="727" y="4099"/>
                  </a:lnTo>
                  <a:lnTo>
                    <a:pt x="691" y="4062"/>
                  </a:lnTo>
                  <a:lnTo>
                    <a:pt x="656" y="4026"/>
                  </a:lnTo>
                  <a:lnTo>
                    <a:pt x="622" y="3989"/>
                  </a:lnTo>
                  <a:lnTo>
                    <a:pt x="587" y="3951"/>
                  </a:lnTo>
                  <a:lnTo>
                    <a:pt x="554" y="3912"/>
                  </a:lnTo>
                  <a:lnTo>
                    <a:pt x="522" y="3873"/>
                  </a:lnTo>
                  <a:lnTo>
                    <a:pt x="504" y="3858"/>
                  </a:lnTo>
                  <a:lnTo>
                    <a:pt x="484" y="3843"/>
                  </a:lnTo>
                  <a:lnTo>
                    <a:pt x="466" y="3826"/>
                  </a:lnTo>
                  <a:lnTo>
                    <a:pt x="449" y="3810"/>
                  </a:lnTo>
                  <a:lnTo>
                    <a:pt x="414" y="3775"/>
                  </a:lnTo>
                  <a:lnTo>
                    <a:pt x="381" y="3739"/>
                  </a:lnTo>
                  <a:lnTo>
                    <a:pt x="348" y="3701"/>
                  </a:lnTo>
                  <a:lnTo>
                    <a:pt x="316" y="3662"/>
                  </a:lnTo>
                  <a:lnTo>
                    <a:pt x="285" y="3624"/>
                  </a:lnTo>
                  <a:lnTo>
                    <a:pt x="255" y="3585"/>
                  </a:lnTo>
                  <a:lnTo>
                    <a:pt x="249" y="3578"/>
                  </a:lnTo>
                  <a:lnTo>
                    <a:pt x="244" y="3571"/>
                  </a:lnTo>
                  <a:lnTo>
                    <a:pt x="239" y="3565"/>
                  </a:lnTo>
                  <a:lnTo>
                    <a:pt x="233" y="3557"/>
                  </a:lnTo>
                  <a:lnTo>
                    <a:pt x="225" y="3543"/>
                  </a:lnTo>
                  <a:lnTo>
                    <a:pt x="218" y="3528"/>
                  </a:lnTo>
                  <a:lnTo>
                    <a:pt x="206" y="3496"/>
                  </a:lnTo>
                  <a:lnTo>
                    <a:pt x="195" y="3464"/>
                  </a:lnTo>
                  <a:lnTo>
                    <a:pt x="189" y="3448"/>
                  </a:lnTo>
                  <a:lnTo>
                    <a:pt x="182" y="3433"/>
                  </a:lnTo>
                  <a:lnTo>
                    <a:pt x="175" y="3419"/>
                  </a:lnTo>
                  <a:lnTo>
                    <a:pt x="166" y="3407"/>
                  </a:lnTo>
                  <a:lnTo>
                    <a:pt x="161" y="3401"/>
                  </a:lnTo>
                  <a:lnTo>
                    <a:pt x="155" y="3396"/>
                  </a:lnTo>
                  <a:lnTo>
                    <a:pt x="150" y="3391"/>
                  </a:lnTo>
                  <a:lnTo>
                    <a:pt x="143" y="3386"/>
                  </a:lnTo>
                  <a:lnTo>
                    <a:pt x="136" y="3382"/>
                  </a:lnTo>
                  <a:lnTo>
                    <a:pt x="129" y="3378"/>
                  </a:lnTo>
                  <a:lnTo>
                    <a:pt x="121" y="3375"/>
                  </a:lnTo>
                  <a:lnTo>
                    <a:pt x="112" y="3372"/>
                  </a:lnTo>
                  <a:lnTo>
                    <a:pt x="99" y="3363"/>
                  </a:lnTo>
                  <a:lnTo>
                    <a:pt x="87" y="3353"/>
                  </a:lnTo>
                  <a:lnTo>
                    <a:pt x="77" y="3342"/>
                  </a:lnTo>
                  <a:lnTo>
                    <a:pt x="67" y="3330"/>
                  </a:lnTo>
                  <a:lnTo>
                    <a:pt x="58" y="3318"/>
                  </a:lnTo>
                  <a:lnTo>
                    <a:pt x="50" y="3306"/>
                  </a:lnTo>
                  <a:lnTo>
                    <a:pt x="43" y="3293"/>
                  </a:lnTo>
                  <a:lnTo>
                    <a:pt x="36" y="3280"/>
                  </a:lnTo>
                  <a:lnTo>
                    <a:pt x="31" y="3267"/>
                  </a:lnTo>
                  <a:lnTo>
                    <a:pt x="25" y="3253"/>
                  </a:lnTo>
                  <a:lnTo>
                    <a:pt x="21" y="3239"/>
                  </a:lnTo>
                  <a:lnTo>
                    <a:pt x="17" y="3224"/>
                  </a:lnTo>
                  <a:lnTo>
                    <a:pt x="10" y="3194"/>
                  </a:lnTo>
                  <a:lnTo>
                    <a:pt x="6" y="3164"/>
                  </a:lnTo>
                  <a:lnTo>
                    <a:pt x="3" y="3133"/>
                  </a:lnTo>
                  <a:lnTo>
                    <a:pt x="1" y="3102"/>
                  </a:lnTo>
                  <a:lnTo>
                    <a:pt x="0" y="3070"/>
                  </a:lnTo>
                  <a:lnTo>
                    <a:pt x="0" y="3039"/>
                  </a:lnTo>
                  <a:lnTo>
                    <a:pt x="1" y="2979"/>
                  </a:lnTo>
                  <a:lnTo>
                    <a:pt x="1" y="2922"/>
                  </a:lnTo>
                  <a:lnTo>
                    <a:pt x="13" y="2800"/>
                  </a:lnTo>
                  <a:lnTo>
                    <a:pt x="25" y="2678"/>
                  </a:lnTo>
                  <a:lnTo>
                    <a:pt x="38" y="2555"/>
                  </a:lnTo>
                  <a:lnTo>
                    <a:pt x="52" y="2434"/>
                  </a:lnTo>
                  <a:lnTo>
                    <a:pt x="67" y="2312"/>
                  </a:lnTo>
                  <a:lnTo>
                    <a:pt x="83" y="2191"/>
                  </a:lnTo>
                  <a:lnTo>
                    <a:pt x="100" y="2070"/>
                  </a:lnTo>
                  <a:lnTo>
                    <a:pt x="120" y="1951"/>
                  </a:lnTo>
                  <a:lnTo>
                    <a:pt x="141" y="1831"/>
                  </a:lnTo>
                  <a:lnTo>
                    <a:pt x="163" y="1712"/>
                  </a:lnTo>
                  <a:lnTo>
                    <a:pt x="175" y="1652"/>
                  </a:lnTo>
                  <a:lnTo>
                    <a:pt x="188" y="1593"/>
                  </a:lnTo>
                  <a:lnTo>
                    <a:pt x="201" y="1534"/>
                  </a:lnTo>
                  <a:lnTo>
                    <a:pt x="215" y="1475"/>
                  </a:lnTo>
                  <a:lnTo>
                    <a:pt x="229" y="1416"/>
                  </a:lnTo>
                  <a:lnTo>
                    <a:pt x="245" y="1358"/>
                  </a:lnTo>
                  <a:lnTo>
                    <a:pt x="261" y="1300"/>
                  </a:lnTo>
                  <a:lnTo>
                    <a:pt x="277" y="1242"/>
                  </a:lnTo>
                  <a:lnTo>
                    <a:pt x="294" y="1184"/>
                  </a:lnTo>
                  <a:lnTo>
                    <a:pt x="311" y="1127"/>
                  </a:lnTo>
                  <a:lnTo>
                    <a:pt x="330" y="1070"/>
                  </a:lnTo>
                  <a:lnTo>
                    <a:pt x="349" y="1013"/>
                  </a:lnTo>
                  <a:lnTo>
                    <a:pt x="375" y="932"/>
                  </a:lnTo>
                  <a:lnTo>
                    <a:pt x="400" y="853"/>
                  </a:lnTo>
                  <a:lnTo>
                    <a:pt x="425" y="771"/>
                  </a:lnTo>
                  <a:lnTo>
                    <a:pt x="450" y="691"/>
                  </a:lnTo>
                  <a:lnTo>
                    <a:pt x="475" y="610"/>
                  </a:lnTo>
                  <a:lnTo>
                    <a:pt x="502" y="528"/>
                  </a:lnTo>
                  <a:lnTo>
                    <a:pt x="528" y="448"/>
                  </a:lnTo>
                  <a:lnTo>
                    <a:pt x="555" y="367"/>
                  </a:lnTo>
                  <a:lnTo>
                    <a:pt x="559" y="363"/>
                  </a:lnTo>
                  <a:lnTo>
                    <a:pt x="564" y="360"/>
                  </a:lnTo>
                  <a:lnTo>
                    <a:pt x="569" y="357"/>
                  </a:lnTo>
                  <a:lnTo>
                    <a:pt x="574" y="355"/>
                  </a:lnTo>
                  <a:lnTo>
                    <a:pt x="585" y="352"/>
                  </a:lnTo>
                  <a:lnTo>
                    <a:pt x="597" y="350"/>
                  </a:lnTo>
                  <a:lnTo>
                    <a:pt x="609" y="351"/>
                  </a:lnTo>
                  <a:lnTo>
                    <a:pt x="622" y="352"/>
                  </a:lnTo>
                  <a:lnTo>
                    <a:pt x="636" y="354"/>
                  </a:lnTo>
                  <a:lnTo>
                    <a:pt x="649" y="356"/>
                  </a:lnTo>
                  <a:lnTo>
                    <a:pt x="677" y="363"/>
                  </a:lnTo>
                  <a:lnTo>
                    <a:pt x="705" y="369"/>
                  </a:lnTo>
                  <a:lnTo>
                    <a:pt x="719" y="372"/>
                  </a:lnTo>
                  <a:lnTo>
                    <a:pt x="734" y="374"/>
                  </a:lnTo>
                  <a:lnTo>
                    <a:pt x="749" y="374"/>
                  </a:lnTo>
                  <a:lnTo>
                    <a:pt x="762" y="374"/>
                  </a:lnTo>
                  <a:lnTo>
                    <a:pt x="784" y="374"/>
                  </a:lnTo>
                  <a:lnTo>
                    <a:pt x="806" y="374"/>
                  </a:lnTo>
                  <a:lnTo>
                    <a:pt x="828" y="373"/>
                  </a:lnTo>
                  <a:lnTo>
                    <a:pt x="850" y="371"/>
                  </a:lnTo>
                  <a:lnTo>
                    <a:pt x="872" y="369"/>
                  </a:lnTo>
                  <a:lnTo>
                    <a:pt x="894" y="365"/>
                  </a:lnTo>
                  <a:lnTo>
                    <a:pt x="915" y="361"/>
                  </a:lnTo>
                  <a:lnTo>
                    <a:pt x="936" y="355"/>
                  </a:lnTo>
                  <a:lnTo>
                    <a:pt x="957" y="349"/>
                  </a:lnTo>
                  <a:lnTo>
                    <a:pt x="978" y="342"/>
                  </a:lnTo>
                  <a:lnTo>
                    <a:pt x="1000" y="335"/>
                  </a:lnTo>
                  <a:lnTo>
                    <a:pt x="1020" y="326"/>
                  </a:lnTo>
                  <a:lnTo>
                    <a:pt x="1040" y="317"/>
                  </a:lnTo>
                  <a:lnTo>
                    <a:pt x="1060" y="308"/>
                  </a:lnTo>
                  <a:lnTo>
                    <a:pt x="1080" y="296"/>
                  </a:lnTo>
                  <a:lnTo>
                    <a:pt x="1099" y="285"/>
                  </a:lnTo>
                  <a:lnTo>
                    <a:pt x="1118" y="273"/>
                  </a:lnTo>
                  <a:lnTo>
                    <a:pt x="1138" y="261"/>
                  </a:lnTo>
                  <a:lnTo>
                    <a:pt x="1156" y="248"/>
                  </a:lnTo>
                  <a:lnTo>
                    <a:pt x="1174" y="235"/>
                  </a:lnTo>
                  <a:lnTo>
                    <a:pt x="1191" y="221"/>
                  </a:lnTo>
                  <a:lnTo>
                    <a:pt x="1208" y="206"/>
                  </a:lnTo>
                  <a:lnTo>
                    <a:pt x="1224" y="191"/>
                  </a:lnTo>
                  <a:lnTo>
                    <a:pt x="1240" y="175"/>
                  </a:lnTo>
                  <a:lnTo>
                    <a:pt x="1257" y="159"/>
                  </a:lnTo>
                  <a:lnTo>
                    <a:pt x="1272" y="142"/>
                  </a:lnTo>
                  <a:lnTo>
                    <a:pt x="1286" y="125"/>
                  </a:lnTo>
                  <a:lnTo>
                    <a:pt x="1300" y="108"/>
                  </a:lnTo>
                  <a:lnTo>
                    <a:pt x="1314" y="90"/>
                  </a:lnTo>
                  <a:lnTo>
                    <a:pt x="1326" y="72"/>
                  </a:lnTo>
                  <a:lnTo>
                    <a:pt x="1338" y="53"/>
                  </a:lnTo>
                  <a:lnTo>
                    <a:pt x="1350" y="34"/>
                  </a:lnTo>
                  <a:lnTo>
                    <a:pt x="1355" y="27"/>
                  </a:lnTo>
                  <a:lnTo>
                    <a:pt x="1361" y="21"/>
                  </a:lnTo>
                  <a:lnTo>
                    <a:pt x="1368" y="16"/>
                  </a:lnTo>
                  <a:lnTo>
                    <a:pt x="1377" y="12"/>
                  </a:lnTo>
                  <a:lnTo>
                    <a:pt x="1394" y="5"/>
                  </a:lnTo>
                  <a:lnTo>
                    <a:pt x="1410" y="0"/>
                  </a:lnTo>
                  <a:lnTo>
                    <a:pt x="1429" y="2"/>
                  </a:lnTo>
                  <a:lnTo>
                    <a:pt x="1448" y="6"/>
                  </a:lnTo>
                  <a:lnTo>
                    <a:pt x="1466" y="12"/>
                  </a:lnTo>
                  <a:lnTo>
                    <a:pt x="1483" y="18"/>
                  </a:lnTo>
                  <a:lnTo>
                    <a:pt x="1501" y="26"/>
                  </a:lnTo>
                  <a:lnTo>
                    <a:pt x="1517" y="34"/>
                  </a:lnTo>
                  <a:lnTo>
                    <a:pt x="1534" y="43"/>
                  </a:lnTo>
                  <a:lnTo>
                    <a:pt x="1550" y="53"/>
                  </a:lnTo>
                  <a:lnTo>
                    <a:pt x="1582" y="72"/>
                  </a:lnTo>
                  <a:lnTo>
                    <a:pt x="1614" y="88"/>
                  </a:lnTo>
                  <a:lnTo>
                    <a:pt x="1632" y="95"/>
                  </a:lnTo>
                  <a:lnTo>
                    <a:pt x="1648" y="100"/>
                  </a:lnTo>
                  <a:lnTo>
                    <a:pt x="1665" y="104"/>
                  </a:lnTo>
                  <a:lnTo>
                    <a:pt x="1682" y="10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82" name="Freeform 146"/>
            <p:cNvSpPr>
              <a:spLocks/>
            </p:cNvSpPr>
            <p:nvPr/>
          </p:nvSpPr>
          <p:spPr bwMode="auto">
            <a:xfrm>
              <a:off x="1327" y="1827"/>
              <a:ext cx="10" cy="19"/>
            </a:xfrm>
            <a:custGeom>
              <a:avLst/>
              <a:gdLst>
                <a:gd name="T0" fmla="*/ 66 w 66"/>
                <a:gd name="T1" fmla="*/ 28 h 113"/>
                <a:gd name="T2" fmla="*/ 62 w 66"/>
                <a:gd name="T3" fmla="*/ 39 h 113"/>
                <a:gd name="T4" fmla="*/ 60 w 66"/>
                <a:gd name="T5" fmla="*/ 50 h 113"/>
                <a:gd name="T6" fmla="*/ 59 w 66"/>
                <a:gd name="T7" fmla="*/ 60 h 113"/>
                <a:gd name="T8" fmla="*/ 59 w 66"/>
                <a:gd name="T9" fmla="*/ 69 h 113"/>
                <a:gd name="T10" fmla="*/ 59 w 66"/>
                <a:gd name="T11" fmla="*/ 89 h 113"/>
                <a:gd name="T12" fmla="*/ 59 w 66"/>
                <a:gd name="T13" fmla="*/ 113 h 113"/>
                <a:gd name="T14" fmla="*/ 51 w 66"/>
                <a:gd name="T15" fmla="*/ 105 h 113"/>
                <a:gd name="T16" fmla="*/ 41 w 66"/>
                <a:gd name="T17" fmla="*/ 94 h 113"/>
                <a:gd name="T18" fmla="*/ 31 w 66"/>
                <a:gd name="T19" fmla="*/ 83 h 113"/>
                <a:gd name="T20" fmla="*/ 22 w 66"/>
                <a:gd name="T21" fmla="*/ 69 h 113"/>
                <a:gd name="T22" fmla="*/ 13 w 66"/>
                <a:gd name="T23" fmla="*/ 55 h 113"/>
                <a:gd name="T24" fmla="*/ 6 w 66"/>
                <a:gd name="T25" fmla="*/ 40 h 113"/>
                <a:gd name="T26" fmla="*/ 3 w 66"/>
                <a:gd name="T27" fmla="*/ 32 h 113"/>
                <a:gd name="T28" fmla="*/ 1 w 66"/>
                <a:gd name="T29" fmla="*/ 23 h 113"/>
                <a:gd name="T30" fmla="*/ 0 w 66"/>
                <a:gd name="T31" fmla="*/ 14 h 113"/>
                <a:gd name="T32" fmla="*/ 0 w 66"/>
                <a:gd name="T33" fmla="*/ 6 h 113"/>
                <a:gd name="T34" fmla="*/ 9 w 66"/>
                <a:gd name="T35" fmla="*/ 3 h 113"/>
                <a:gd name="T36" fmla="*/ 20 w 66"/>
                <a:gd name="T37" fmla="*/ 1 h 113"/>
                <a:gd name="T38" fmla="*/ 31 w 66"/>
                <a:gd name="T39" fmla="*/ 0 h 113"/>
                <a:gd name="T40" fmla="*/ 42 w 66"/>
                <a:gd name="T41" fmla="*/ 1 h 113"/>
                <a:gd name="T42" fmla="*/ 47 w 66"/>
                <a:gd name="T43" fmla="*/ 2 h 113"/>
                <a:gd name="T44" fmla="*/ 52 w 66"/>
                <a:gd name="T45" fmla="*/ 4 h 113"/>
                <a:gd name="T46" fmla="*/ 56 w 66"/>
                <a:gd name="T47" fmla="*/ 6 h 113"/>
                <a:gd name="T48" fmla="*/ 60 w 66"/>
                <a:gd name="T49" fmla="*/ 9 h 113"/>
                <a:gd name="T50" fmla="*/ 63 w 66"/>
                <a:gd name="T51" fmla="*/ 12 h 113"/>
                <a:gd name="T52" fmla="*/ 65 w 66"/>
                <a:gd name="T53" fmla="*/ 16 h 113"/>
                <a:gd name="T54" fmla="*/ 66 w 66"/>
                <a:gd name="T55" fmla="*/ 21 h 113"/>
                <a:gd name="T56" fmla="*/ 66 w 66"/>
                <a:gd name="T57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113">
                  <a:moveTo>
                    <a:pt x="66" y="28"/>
                  </a:moveTo>
                  <a:lnTo>
                    <a:pt x="62" y="39"/>
                  </a:lnTo>
                  <a:lnTo>
                    <a:pt x="60" y="50"/>
                  </a:lnTo>
                  <a:lnTo>
                    <a:pt x="59" y="60"/>
                  </a:lnTo>
                  <a:lnTo>
                    <a:pt x="59" y="69"/>
                  </a:lnTo>
                  <a:lnTo>
                    <a:pt x="59" y="89"/>
                  </a:lnTo>
                  <a:lnTo>
                    <a:pt x="59" y="113"/>
                  </a:lnTo>
                  <a:lnTo>
                    <a:pt x="51" y="105"/>
                  </a:lnTo>
                  <a:lnTo>
                    <a:pt x="41" y="94"/>
                  </a:lnTo>
                  <a:lnTo>
                    <a:pt x="31" y="83"/>
                  </a:lnTo>
                  <a:lnTo>
                    <a:pt x="22" y="69"/>
                  </a:lnTo>
                  <a:lnTo>
                    <a:pt x="13" y="55"/>
                  </a:lnTo>
                  <a:lnTo>
                    <a:pt x="6" y="40"/>
                  </a:lnTo>
                  <a:lnTo>
                    <a:pt x="3" y="32"/>
                  </a:lnTo>
                  <a:lnTo>
                    <a:pt x="1" y="23"/>
                  </a:lnTo>
                  <a:lnTo>
                    <a:pt x="0" y="14"/>
                  </a:lnTo>
                  <a:lnTo>
                    <a:pt x="0" y="6"/>
                  </a:lnTo>
                  <a:lnTo>
                    <a:pt x="9" y="3"/>
                  </a:lnTo>
                  <a:lnTo>
                    <a:pt x="20" y="1"/>
                  </a:lnTo>
                  <a:lnTo>
                    <a:pt x="31" y="0"/>
                  </a:lnTo>
                  <a:lnTo>
                    <a:pt x="42" y="1"/>
                  </a:lnTo>
                  <a:lnTo>
                    <a:pt x="47" y="2"/>
                  </a:lnTo>
                  <a:lnTo>
                    <a:pt x="52" y="4"/>
                  </a:lnTo>
                  <a:lnTo>
                    <a:pt x="56" y="6"/>
                  </a:lnTo>
                  <a:lnTo>
                    <a:pt x="60" y="9"/>
                  </a:lnTo>
                  <a:lnTo>
                    <a:pt x="63" y="12"/>
                  </a:lnTo>
                  <a:lnTo>
                    <a:pt x="65" y="16"/>
                  </a:lnTo>
                  <a:lnTo>
                    <a:pt x="66" y="21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407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85" name="Freeform 149"/>
            <p:cNvSpPr>
              <a:spLocks/>
            </p:cNvSpPr>
            <p:nvPr/>
          </p:nvSpPr>
          <p:spPr bwMode="auto">
            <a:xfrm>
              <a:off x="1342" y="1833"/>
              <a:ext cx="101" cy="579"/>
            </a:xfrm>
            <a:custGeom>
              <a:avLst/>
              <a:gdLst>
                <a:gd name="T0" fmla="*/ 569 w 682"/>
                <a:gd name="T1" fmla="*/ 1049 h 3503"/>
                <a:gd name="T2" fmla="*/ 581 w 682"/>
                <a:gd name="T3" fmla="*/ 1093 h 3503"/>
                <a:gd name="T4" fmla="*/ 602 w 682"/>
                <a:gd name="T5" fmla="*/ 1156 h 3503"/>
                <a:gd name="T6" fmla="*/ 634 w 682"/>
                <a:gd name="T7" fmla="*/ 1237 h 3503"/>
                <a:gd name="T8" fmla="*/ 656 w 682"/>
                <a:gd name="T9" fmla="*/ 1300 h 3503"/>
                <a:gd name="T10" fmla="*/ 669 w 682"/>
                <a:gd name="T11" fmla="*/ 1342 h 3503"/>
                <a:gd name="T12" fmla="*/ 670 w 682"/>
                <a:gd name="T13" fmla="*/ 1371 h 3503"/>
                <a:gd name="T14" fmla="*/ 663 w 682"/>
                <a:gd name="T15" fmla="*/ 1386 h 3503"/>
                <a:gd name="T16" fmla="*/ 660 w 682"/>
                <a:gd name="T17" fmla="*/ 1398 h 3503"/>
                <a:gd name="T18" fmla="*/ 660 w 682"/>
                <a:gd name="T19" fmla="*/ 1409 h 3503"/>
                <a:gd name="T20" fmla="*/ 668 w 682"/>
                <a:gd name="T21" fmla="*/ 1438 h 3503"/>
                <a:gd name="T22" fmla="*/ 678 w 682"/>
                <a:gd name="T23" fmla="*/ 1532 h 3503"/>
                <a:gd name="T24" fmla="*/ 681 w 682"/>
                <a:gd name="T25" fmla="*/ 1662 h 3503"/>
                <a:gd name="T26" fmla="*/ 681 w 682"/>
                <a:gd name="T27" fmla="*/ 1793 h 3503"/>
                <a:gd name="T28" fmla="*/ 678 w 682"/>
                <a:gd name="T29" fmla="*/ 1923 h 3503"/>
                <a:gd name="T30" fmla="*/ 672 w 682"/>
                <a:gd name="T31" fmla="*/ 2053 h 3503"/>
                <a:gd name="T32" fmla="*/ 663 w 682"/>
                <a:gd name="T33" fmla="*/ 2183 h 3503"/>
                <a:gd name="T34" fmla="*/ 651 w 682"/>
                <a:gd name="T35" fmla="*/ 2312 h 3503"/>
                <a:gd name="T36" fmla="*/ 636 w 682"/>
                <a:gd name="T37" fmla="*/ 2441 h 3503"/>
                <a:gd name="T38" fmla="*/ 619 w 682"/>
                <a:gd name="T39" fmla="*/ 2569 h 3503"/>
                <a:gd name="T40" fmla="*/ 597 w 682"/>
                <a:gd name="T41" fmla="*/ 2697 h 3503"/>
                <a:gd name="T42" fmla="*/ 574 w 682"/>
                <a:gd name="T43" fmla="*/ 2824 h 3503"/>
                <a:gd name="T44" fmla="*/ 549 w 682"/>
                <a:gd name="T45" fmla="*/ 2950 h 3503"/>
                <a:gd name="T46" fmla="*/ 521 w 682"/>
                <a:gd name="T47" fmla="*/ 3075 h 3503"/>
                <a:gd name="T48" fmla="*/ 491 w 682"/>
                <a:gd name="T49" fmla="*/ 3198 h 3503"/>
                <a:gd name="T50" fmla="*/ 457 w 682"/>
                <a:gd name="T51" fmla="*/ 3321 h 3503"/>
                <a:gd name="T52" fmla="*/ 422 w 682"/>
                <a:gd name="T53" fmla="*/ 3443 h 3503"/>
                <a:gd name="T54" fmla="*/ 413 w 682"/>
                <a:gd name="T55" fmla="*/ 3417 h 3503"/>
                <a:gd name="T56" fmla="*/ 430 w 682"/>
                <a:gd name="T57" fmla="*/ 3247 h 3503"/>
                <a:gd name="T58" fmla="*/ 440 w 682"/>
                <a:gd name="T59" fmla="*/ 3081 h 3503"/>
                <a:gd name="T60" fmla="*/ 446 w 682"/>
                <a:gd name="T61" fmla="*/ 2918 h 3503"/>
                <a:gd name="T62" fmla="*/ 447 w 682"/>
                <a:gd name="T63" fmla="*/ 2756 h 3503"/>
                <a:gd name="T64" fmla="*/ 445 w 682"/>
                <a:gd name="T65" fmla="*/ 2597 h 3503"/>
                <a:gd name="T66" fmla="*/ 438 w 682"/>
                <a:gd name="T67" fmla="*/ 2439 h 3503"/>
                <a:gd name="T68" fmla="*/ 429 w 682"/>
                <a:gd name="T69" fmla="*/ 2282 h 3503"/>
                <a:gd name="T70" fmla="*/ 416 w 682"/>
                <a:gd name="T71" fmla="*/ 2124 h 3503"/>
                <a:gd name="T72" fmla="*/ 401 w 682"/>
                <a:gd name="T73" fmla="*/ 1967 h 3503"/>
                <a:gd name="T74" fmla="*/ 376 w 682"/>
                <a:gd name="T75" fmla="*/ 1730 h 3503"/>
                <a:gd name="T76" fmla="*/ 336 w 682"/>
                <a:gd name="T77" fmla="*/ 1410 h 3503"/>
                <a:gd name="T78" fmla="*/ 296 w 682"/>
                <a:gd name="T79" fmla="*/ 1080 h 3503"/>
                <a:gd name="T80" fmla="*/ 265 w 682"/>
                <a:gd name="T81" fmla="*/ 861 h 3503"/>
                <a:gd name="T82" fmla="*/ 243 w 682"/>
                <a:gd name="T83" fmla="*/ 763 h 3503"/>
                <a:gd name="T84" fmla="*/ 219 w 682"/>
                <a:gd name="T85" fmla="*/ 663 h 3503"/>
                <a:gd name="T86" fmla="*/ 192 w 682"/>
                <a:gd name="T87" fmla="*/ 564 h 3503"/>
                <a:gd name="T88" fmla="*/ 162 w 682"/>
                <a:gd name="T89" fmla="*/ 467 h 3503"/>
                <a:gd name="T90" fmla="*/ 126 w 682"/>
                <a:gd name="T91" fmla="*/ 373 h 3503"/>
                <a:gd name="T92" fmla="*/ 93 w 682"/>
                <a:gd name="T93" fmla="*/ 304 h 3503"/>
                <a:gd name="T94" fmla="*/ 69 w 682"/>
                <a:gd name="T95" fmla="*/ 260 h 3503"/>
                <a:gd name="T96" fmla="*/ 43 w 682"/>
                <a:gd name="T97" fmla="*/ 216 h 3503"/>
                <a:gd name="T98" fmla="*/ 15 w 682"/>
                <a:gd name="T99" fmla="*/ 174 h 3503"/>
                <a:gd name="T100" fmla="*/ 27 w 682"/>
                <a:gd name="T101" fmla="*/ 0 h 3503"/>
                <a:gd name="T102" fmla="*/ 80 w 682"/>
                <a:gd name="T103" fmla="*/ 53 h 3503"/>
                <a:gd name="T104" fmla="*/ 130 w 682"/>
                <a:gd name="T105" fmla="*/ 109 h 3503"/>
                <a:gd name="T106" fmla="*/ 175 w 682"/>
                <a:gd name="T107" fmla="*/ 168 h 3503"/>
                <a:gd name="T108" fmla="*/ 216 w 682"/>
                <a:gd name="T109" fmla="*/ 228 h 3503"/>
                <a:gd name="T110" fmla="*/ 255 w 682"/>
                <a:gd name="T111" fmla="*/ 291 h 3503"/>
                <a:gd name="T112" fmla="*/ 290 w 682"/>
                <a:gd name="T113" fmla="*/ 354 h 3503"/>
                <a:gd name="T114" fmla="*/ 322 w 682"/>
                <a:gd name="T115" fmla="*/ 420 h 3503"/>
                <a:gd name="T116" fmla="*/ 352 w 682"/>
                <a:gd name="T117" fmla="*/ 485 h 3503"/>
                <a:gd name="T118" fmla="*/ 409 w 682"/>
                <a:gd name="T119" fmla="*/ 620 h 3503"/>
                <a:gd name="T120" fmla="*/ 461 w 682"/>
                <a:gd name="T121" fmla="*/ 757 h 3503"/>
                <a:gd name="T122" fmla="*/ 512 w 682"/>
                <a:gd name="T123" fmla="*/ 893 h 3503"/>
                <a:gd name="T124" fmla="*/ 564 w 682"/>
                <a:gd name="T125" fmla="*/ 1026 h 3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2" h="3503">
                  <a:moveTo>
                    <a:pt x="564" y="1026"/>
                  </a:moveTo>
                  <a:lnTo>
                    <a:pt x="569" y="1049"/>
                  </a:lnTo>
                  <a:lnTo>
                    <a:pt x="575" y="1071"/>
                  </a:lnTo>
                  <a:lnTo>
                    <a:pt x="581" y="1093"/>
                  </a:lnTo>
                  <a:lnTo>
                    <a:pt x="588" y="1114"/>
                  </a:lnTo>
                  <a:lnTo>
                    <a:pt x="602" y="1156"/>
                  </a:lnTo>
                  <a:lnTo>
                    <a:pt x="619" y="1197"/>
                  </a:lnTo>
                  <a:lnTo>
                    <a:pt x="634" y="1237"/>
                  </a:lnTo>
                  <a:lnTo>
                    <a:pt x="649" y="1279"/>
                  </a:lnTo>
                  <a:lnTo>
                    <a:pt x="656" y="1300"/>
                  </a:lnTo>
                  <a:lnTo>
                    <a:pt x="663" y="1321"/>
                  </a:lnTo>
                  <a:lnTo>
                    <a:pt x="669" y="1342"/>
                  </a:lnTo>
                  <a:lnTo>
                    <a:pt x="675" y="1364"/>
                  </a:lnTo>
                  <a:lnTo>
                    <a:pt x="670" y="1371"/>
                  </a:lnTo>
                  <a:lnTo>
                    <a:pt x="666" y="1379"/>
                  </a:lnTo>
                  <a:lnTo>
                    <a:pt x="663" y="1386"/>
                  </a:lnTo>
                  <a:lnTo>
                    <a:pt x="661" y="1392"/>
                  </a:lnTo>
                  <a:lnTo>
                    <a:pt x="660" y="1398"/>
                  </a:lnTo>
                  <a:lnTo>
                    <a:pt x="659" y="1403"/>
                  </a:lnTo>
                  <a:lnTo>
                    <a:pt x="660" y="1409"/>
                  </a:lnTo>
                  <a:lnTo>
                    <a:pt x="661" y="1415"/>
                  </a:lnTo>
                  <a:lnTo>
                    <a:pt x="668" y="1438"/>
                  </a:lnTo>
                  <a:lnTo>
                    <a:pt x="675" y="1466"/>
                  </a:lnTo>
                  <a:lnTo>
                    <a:pt x="678" y="1532"/>
                  </a:lnTo>
                  <a:lnTo>
                    <a:pt x="680" y="1597"/>
                  </a:lnTo>
                  <a:lnTo>
                    <a:pt x="681" y="1662"/>
                  </a:lnTo>
                  <a:lnTo>
                    <a:pt x="682" y="1727"/>
                  </a:lnTo>
                  <a:lnTo>
                    <a:pt x="681" y="1793"/>
                  </a:lnTo>
                  <a:lnTo>
                    <a:pt x="680" y="1858"/>
                  </a:lnTo>
                  <a:lnTo>
                    <a:pt x="678" y="1923"/>
                  </a:lnTo>
                  <a:lnTo>
                    <a:pt x="676" y="1988"/>
                  </a:lnTo>
                  <a:lnTo>
                    <a:pt x="672" y="2053"/>
                  </a:lnTo>
                  <a:lnTo>
                    <a:pt x="668" y="2118"/>
                  </a:lnTo>
                  <a:lnTo>
                    <a:pt x="663" y="2183"/>
                  </a:lnTo>
                  <a:lnTo>
                    <a:pt x="657" y="2247"/>
                  </a:lnTo>
                  <a:lnTo>
                    <a:pt x="651" y="2312"/>
                  </a:lnTo>
                  <a:lnTo>
                    <a:pt x="644" y="2376"/>
                  </a:lnTo>
                  <a:lnTo>
                    <a:pt x="636" y="2441"/>
                  </a:lnTo>
                  <a:lnTo>
                    <a:pt x="628" y="2505"/>
                  </a:lnTo>
                  <a:lnTo>
                    <a:pt x="619" y="2569"/>
                  </a:lnTo>
                  <a:lnTo>
                    <a:pt x="608" y="2633"/>
                  </a:lnTo>
                  <a:lnTo>
                    <a:pt x="597" y="2697"/>
                  </a:lnTo>
                  <a:lnTo>
                    <a:pt x="586" y="2760"/>
                  </a:lnTo>
                  <a:lnTo>
                    <a:pt x="574" y="2824"/>
                  </a:lnTo>
                  <a:lnTo>
                    <a:pt x="562" y="2886"/>
                  </a:lnTo>
                  <a:lnTo>
                    <a:pt x="549" y="2950"/>
                  </a:lnTo>
                  <a:lnTo>
                    <a:pt x="535" y="3012"/>
                  </a:lnTo>
                  <a:lnTo>
                    <a:pt x="521" y="3075"/>
                  </a:lnTo>
                  <a:lnTo>
                    <a:pt x="506" y="3136"/>
                  </a:lnTo>
                  <a:lnTo>
                    <a:pt x="491" y="3198"/>
                  </a:lnTo>
                  <a:lnTo>
                    <a:pt x="473" y="3259"/>
                  </a:lnTo>
                  <a:lnTo>
                    <a:pt x="457" y="3321"/>
                  </a:lnTo>
                  <a:lnTo>
                    <a:pt x="439" y="3382"/>
                  </a:lnTo>
                  <a:lnTo>
                    <a:pt x="422" y="3443"/>
                  </a:lnTo>
                  <a:lnTo>
                    <a:pt x="403" y="3503"/>
                  </a:lnTo>
                  <a:lnTo>
                    <a:pt x="413" y="3417"/>
                  </a:lnTo>
                  <a:lnTo>
                    <a:pt x="422" y="3332"/>
                  </a:lnTo>
                  <a:lnTo>
                    <a:pt x="430" y="3247"/>
                  </a:lnTo>
                  <a:lnTo>
                    <a:pt x="436" y="3164"/>
                  </a:lnTo>
                  <a:lnTo>
                    <a:pt x="440" y="3081"/>
                  </a:lnTo>
                  <a:lnTo>
                    <a:pt x="444" y="2999"/>
                  </a:lnTo>
                  <a:lnTo>
                    <a:pt x="446" y="2918"/>
                  </a:lnTo>
                  <a:lnTo>
                    <a:pt x="447" y="2837"/>
                  </a:lnTo>
                  <a:lnTo>
                    <a:pt x="447" y="2756"/>
                  </a:lnTo>
                  <a:lnTo>
                    <a:pt x="446" y="2677"/>
                  </a:lnTo>
                  <a:lnTo>
                    <a:pt x="445" y="2597"/>
                  </a:lnTo>
                  <a:lnTo>
                    <a:pt x="442" y="2518"/>
                  </a:lnTo>
                  <a:lnTo>
                    <a:pt x="438" y="2439"/>
                  </a:lnTo>
                  <a:lnTo>
                    <a:pt x="434" y="2360"/>
                  </a:lnTo>
                  <a:lnTo>
                    <a:pt x="429" y="2282"/>
                  </a:lnTo>
                  <a:lnTo>
                    <a:pt x="423" y="2203"/>
                  </a:lnTo>
                  <a:lnTo>
                    <a:pt x="416" y="2124"/>
                  </a:lnTo>
                  <a:lnTo>
                    <a:pt x="409" y="2046"/>
                  </a:lnTo>
                  <a:lnTo>
                    <a:pt x="401" y="1967"/>
                  </a:lnTo>
                  <a:lnTo>
                    <a:pt x="393" y="1889"/>
                  </a:lnTo>
                  <a:lnTo>
                    <a:pt x="376" y="1730"/>
                  </a:lnTo>
                  <a:lnTo>
                    <a:pt x="356" y="1571"/>
                  </a:lnTo>
                  <a:lnTo>
                    <a:pt x="336" y="1410"/>
                  </a:lnTo>
                  <a:lnTo>
                    <a:pt x="316" y="1246"/>
                  </a:lnTo>
                  <a:lnTo>
                    <a:pt x="296" y="1080"/>
                  </a:lnTo>
                  <a:lnTo>
                    <a:pt x="276" y="911"/>
                  </a:lnTo>
                  <a:lnTo>
                    <a:pt x="265" y="861"/>
                  </a:lnTo>
                  <a:lnTo>
                    <a:pt x="254" y="812"/>
                  </a:lnTo>
                  <a:lnTo>
                    <a:pt x="243" y="763"/>
                  </a:lnTo>
                  <a:lnTo>
                    <a:pt x="231" y="712"/>
                  </a:lnTo>
                  <a:lnTo>
                    <a:pt x="219" y="663"/>
                  </a:lnTo>
                  <a:lnTo>
                    <a:pt x="206" y="613"/>
                  </a:lnTo>
                  <a:lnTo>
                    <a:pt x="192" y="564"/>
                  </a:lnTo>
                  <a:lnTo>
                    <a:pt x="178" y="516"/>
                  </a:lnTo>
                  <a:lnTo>
                    <a:pt x="162" y="467"/>
                  </a:lnTo>
                  <a:lnTo>
                    <a:pt x="144" y="420"/>
                  </a:lnTo>
                  <a:lnTo>
                    <a:pt x="126" y="373"/>
                  </a:lnTo>
                  <a:lnTo>
                    <a:pt x="104" y="327"/>
                  </a:lnTo>
                  <a:lnTo>
                    <a:pt x="93" y="304"/>
                  </a:lnTo>
                  <a:lnTo>
                    <a:pt x="81" y="282"/>
                  </a:lnTo>
                  <a:lnTo>
                    <a:pt x="69" y="260"/>
                  </a:lnTo>
                  <a:lnTo>
                    <a:pt x="56" y="237"/>
                  </a:lnTo>
                  <a:lnTo>
                    <a:pt x="43" y="216"/>
                  </a:lnTo>
                  <a:lnTo>
                    <a:pt x="29" y="195"/>
                  </a:lnTo>
                  <a:lnTo>
                    <a:pt x="15" y="174"/>
                  </a:lnTo>
                  <a:lnTo>
                    <a:pt x="0" y="154"/>
                  </a:lnTo>
                  <a:lnTo>
                    <a:pt x="27" y="0"/>
                  </a:lnTo>
                  <a:lnTo>
                    <a:pt x="54" y="26"/>
                  </a:lnTo>
                  <a:lnTo>
                    <a:pt x="80" y="53"/>
                  </a:lnTo>
                  <a:lnTo>
                    <a:pt x="106" y="81"/>
                  </a:lnTo>
                  <a:lnTo>
                    <a:pt x="130" y="109"/>
                  </a:lnTo>
                  <a:lnTo>
                    <a:pt x="153" y="138"/>
                  </a:lnTo>
                  <a:lnTo>
                    <a:pt x="175" y="168"/>
                  </a:lnTo>
                  <a:lnTo>
                    <a:pt x="196" y="198"/>
                  </a:lnTo>
                  <a:lnTo>
                    <a:pt x="216" y="228"/>
                  </a:lnTo>
                  <a:lnTo>
                    <a:pt x="236" y="259"/>
                  </a:lnTo>
                  <a:lnTo>
                    <a:pt x="255" y="291"/>
                  </a:lnTo>
                  <a:lnTo>
                    <a:pt x="272" y="322"/>
                  </a:lnTo>
                  <a:lnTo>
                    <a:pt x="290" y="354"/>
                  </a:lnTo>
                  <a:lnTo>
                    <a:pt x="306" y="387"/>
                  </a:lnTo>
                  <a:lnTo>
                    <a:pt x="322" y="420"/>
                  </a:lnTo>
                  <a:lnTo>
                    <a:pt x="338" y="452"/>
                  </a:lnTo>
                  <a:lnTo>
                    <a:pt x="352" y="485"/>
                  </a:lnTo>
                  <a:lnTo>
                    <a:pt x="382" y="553"/>
                  </a:lnTo>
                  <a:lnTo>
                    <a:pt x="409" y="620"/>
                  </a:lnTo>
                  <a:lnTo>
                    <a:pt x="435" y="688"/>
                  </a:lnTo>
                  <a:lnTo>
                    <a:pt x="461" y="757"/>
                  </a:lnTo>
                  <a:lnTo>
                    <a:pt x="487" y="825"/>
                  </a:lnTo>
                  <a:lnTo>
                    <a:pt x="512" y="893"/>
                  </a:lnTo>
                  <a:lnTo>
                    <a:pt x="538" y="959"/>
                  </a:lnTo>
                  <a:lnTo>
                    <a:pt x="564" y="102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088" name="Freeform 152"/>
            <p:cNvSpPr>
              <a:spLocks/>
            </p:cNvSpPr>
            <p:nvPr/>
          </p:nvSpPr>
          <p:spPr bwMode="auto">
            <a:xfrm>
              <a:off x="1393" y="1876"/>
              <a:ext cx="43" cy="121"/>
            </a:xfrm>
            <a:custGeom>
              <a:avLst/>
              <a:gdLst>
                <a:gd name="T0" fmla="*/ 278 w 298"/>
                <a:gd name="T1" fmla="*/ 327 h 733"/>
                <a:gd name="T2" fmla="*/ 276 w 298"/>
                <a:gd name="T3" fmla="*/ 346 h 733"/>
                <a:gd name="T4" fmla="*/ 276 w 298"/>
                <a:gd name="T5" fmla="*/ 365 h 733"/>
                <a:gd name="T6" fmla="*/ 278 w 298"/>
                <a:gd name="T7" fmla="*/ 383 h 733"/>
                <a:gd name="T8" fmla="*/ 280 w 298"/>
                <a:gd name="T9" fmla="*/ 400 h 733"/>
                <a:gd name="T10" fmla="*/ 286 w 298"/>
                <a:gd name="T11" fmla="*/ 435 h 733"/>
                <a:gd name="T12" fmla="*/ 292 w 298"/>
                <a:gd name="T13" fmla="*/ 469 h 733"/>
                <a:gd name="T14" fmla="*/ 295 w 298"/>
                <a:gd name="T15" fmla="*/ 486 h 733"/>
                <a:gd name="T16" fmla="*/ 297 w 298"/>
                <a:gd name="T17" fmla="*/ 504 h 733"/>
                <a:gd name="T18" fmla="*/ 298 w 298"/>
                <a:gd name="T19" fmla="*/ 521 h 733"/>
                <a:gd name="T20" fmla="*/ 298 w 298"/>
                <a:gd name="T21" fmla="*/ 538 h 733"/>
                <a:gd name="T22" fmla="*/ 297 w 298"/>
                <a:gd name="T23" fmla="*/ 555 h 733"/>
                <a:gd name="T24" fmla="*/ 294 w 298"/>
                <a:gd name="T25" fmla="*/ 572 h 733"/>
                <a:gd name="T26" fmla="*/ 292 w 298"/>
                <a:gd name="T27" fmla="*/ 581 h 733"/>
                <a:gd name="T28" fmla="*/ 289 w 298"/>
                <a:gd name="T29" fmla="*/ 589 h 733"/>
                <a:gd name="T30" fmla="*/ 286 w 298"/>
                <a:gd name="T31" fmla="*/ 598 h 733"/>
                <a:gd name="T32" fmla="*/ 282 w 298"/>
                <a:gd name="T33" fmla="*/ 606 h 733"/>
                <a:gd name="T34" fmla="*/ 272 w 298"/>
                <a:gd name="T35" fmla="*/ 733 h 733"/>
                <a:gd name="T36" fmla="*/ 247 w 298"/>
                <a:gd name="T37" fmla="*/ 661 h 733"/>
                <a:gd name="T38" fmla="*/ 219 w 298"/>
                <a:gd name="T39" fmla="*/ 588 h 733"/>
                <a:gd name="T40" fmla="*/ 190 w 298"/>
                <a:gd name="T41" fmla="*/ 514 h 733"/>
                <a:gd name="T42" fmla="*/ 160 w 298"/>
                <a:gd name="T43" fmla="*/ 439 h 733"/>
                <a:gd name="T44" fmla="*/ 130 w 298"/>
                <a:gd name="T45" fmla="*/ 364 h 733"/>
                <a:gd name="T46" fmla="*/ 101 w 298"/>
                <a:gd name="T47" fmla="*/ 287 h 733"/>
                <a:gd name="T48" fmla="*/ 87 w 298"/>
                <a:gd name="T49" fmla="*/ 249 h 733"/>
                <a:gd name="T50" fmla="*/ 74 w 298"/>
                <a:gd name="T51" fmla="*/ 210 h 733"/>
                <a:gd name="T52" fmla="*/ 61 w 298"/>
                <a:gd name="T53" fmla="*/ 172 h 733"/>
                <a:gd name="T54" fmla="*/ 49 w 298"/>
                <a:gd name="T55" fmla="*/ 134 h 733"/>
                <a:gd name="T56" fmla="*/ 0 w 298"/>
                <a:gd name="T57" fmla="*/ 0 h 733"/>
                <a:gd name="T58" fmla="*/ 17 w 298"/>
                <a:gd name="T59" fmla="*/ 22 h 733"/>
                <a:gd name="T60" fmla="*/ 35 w 298"/>
                <a:gd name="T61" fmla="*/ 43 h 733"/>
                <a:gd name="T62" fmla="*/ 54 w 298"/>
                <a:gd name="T63" fmla="*/ 63 h 733"/>
                <a:gd name="T64" fmla="*/ 73 w 298"/>
                <a:gd name="T65" fmla="*/ 82 h 733"/>
                <a:gd name="T66" fmla="*/ 113 w 298"/>
                <a:gd name="T67" fmla="*/ 119 h 733"/>
                <a:gd name="T68" fmla="*/ 154 w 298"/>
                <a:gd name="T69" fmla="*/ 154 h 733"/>
                <a:gd name="T70" fmla="*/ 173 w 298"/>
                <a:gd name="T71" fmla="*/ 172 h 733"/>
                <a:gd name="T72" fmla="*/ 192 w 298"/>
                <a:gd name="T73" fmla="*/ 191 h 733"/>
                <a:gd name="T74" fmla="*/ 210 w 298"/>
                <a:gd name="T75" fmla="*/ 210 h 733"/>
                <a:gd name="T76" fmla="*/ 226 w 298"/>
                <a:gd name="T77" fmla="*/ 231 h 733"/>
                <a:gd name="T78" fmla="*/ 234 w 298"/>
                <a:gd name="T79" fmla="*/ 242 h 733"/>
                <a:gd name="T80" fmla="*/ 242 w 298"/>
                <a:gd name="T81" fmla="*/ 253 h 733"/>
                <a:gd name="T82" fmla="*/ 249 w 298"/>
                <a:gd name="T83" fmla="*/ 265 h 733"/>
                <a:gd name="T84" fmla="*/ 255 w 298"/>
                <a:gd name="T85" fmla="*/ 276 h 733"/>
                <a:gd name="T86" fmla="*/ 261 w 298"/>
                <a:gd name="T87" fmla="*/ 288 h 733"/>
                <a:gd name="T88" fmla="*/ 267 w 298"/>
                <a:gd name="T89" fmla="*/ 301 h 733"/>
                <a:gd name="T90" fmla="*/ 272 w 298"/>
                <a:gd name="T91" fmla="*/ 314 h 733"/>
                <a:gd name="T92" fmla="*/ 278 w 298"/>
                <a:gd name="T93" fmla="*/ 327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8" h="733">
                  <a:moveTo>
                    <a:pt x="278" y="327"/>
                  </a:moveTo>
                  <a:lnTo>
                    <a:pt x="276" y="346"/>
                  </a:lnTo>
                  <a:lnTo>
                    <a:pt x="276" y="365"/>
                  </a:lnTo>
                  <a:lnTo>
                    <a:pt x="278" y="383"/>
                  </a:lnTo>
                  <a:lnTo>
                    <a:pt x="280" y="400"/>
                  </a:lnTo>
                  <a:lnTo>
                    <a:pt x="286" y="435"/>
                  </a:lnTo>
                  <a:lnTo>
                    <a:pt x="292" y="469"/>
                  </a:lnTo>
                  <a:lnTo>
                    <a:pt x="295" y="486"/>
                  </a:lnTo>
                  <a:lnTo>
                    <a:pt x="297" y="504"/>
                  </a:lnTo>
                  <a:lnTo>
                    <a:pt x="298" y="521"/>
                  </a:lnTo>
                  <a:lnTo>
                    <a:pt x="298" y="538"/>
                  </a:lnTo>
                  <a:lnTo>
                    <a:pt x="297" y="555"/>
                  </a:lnTo>
                  <a:lnTo>
                    <a:pt x="294" y="572"/>
                  </a:lnTo>
                  <a:lnTo>
                    <a:pt x="292" y="581"/>
                  </a:lnTo>
                  <a:lnTo>
                    <a:pt x="289" y="589"/>
                  </a:lnTo>
                  <a:lnTo>
                    <a:pt x="286" y="598"/>
                  </a:lnTo>
                  <a:lnTo>
                    <a:pt x="282" y="606"/>
                  </a:lnTo>
                  <a:lnTo>
                    <a:pt x="272" y="733"/>
                  </a:lnTo>
                  <a:lnTo>
                    <a:pt x="247" y="661"/>
                  </a:lnTo>
                  <a:lnTo>
                    <a:pt x="219" y="588"/>
                  </a:lnTo>
                  <a:lnTo>
                    <a:pt x="190" y="514"/>
                  </a:lnTo>
                  <a:lnTo>
                    <a:pt x="160" y="439"/>
                  </a:lnTo>
                  <a:lnTo>
                    <a:pt x="130" y="364"/>
                  </a:lnTo>
                  <a:lnTo>
                    <a:pt x="101" y="287"/>
                  </a:lnTo>
                  <a:lnTo>
                    <a:pt x="87" y="249"/>
                  </a:lnTo>
                  <a:lnTo>
                    <a:pt x="74" y="210"/>
                  </a:lnTo>
                  <a:lnTo>
                    <a:pt x="61" y="172"/>
                  </a:lnTo>
                  <a:lnTo>
                    <a:pt x="49" y="134"/>
                  </a:lnTo>
                  <a:lnTo>
                    <a:pt x="0" y="0"/>
                  </a:lnTo>
                  <a:lnTo>
                    <a:pt x="17" y="22"/>
                  </a:lnTo>
                  <a:lnTo>
                    <a:pt x="35" y="43"/>
                  </a:lnTo>
                  <a:lnTo>
                    <a:pt x="54" y="63"/>
                  </a:lnTo>
                  <a:lnTo>
                    <a:pt x="73" y="82"/>
                  </a:lnTo>
                  <a:lnTo>
                    <a:pt x="113" y="119"/>
                  </a:lnTo>
                  <a:lnTo>
                    <a:pt x="154" y="154"/>
                  </a:lnTo>
                  <a:lnTo>
                    <a:pt x="173" y="172"/>
                  </a:lnTo>
                  <a:lnTo>
                    <a:pt x="192" y="191"/>
                  </a:lnTo>
                  <a:lnTo>
                    <a:pt x="210" y="210"/>
                  </a:lnTo>
                  <a:lnTo>
                    <a:pt x="226" y="231"/>
                  </a:lnTo>
                  <a:lnTo>
                    <a:pt x="234" y="242"/>
                  </a:lnTo>
                  <a:lnTo>
                    <a:pt x="242" y="253"/>
                  </a:lnTo>
                  <a:lnTo>
                    <a:pt x="249" y="265"/>
                  </a:lnTo>
                  <a:lnTo>
                    <a:pt x="255" y="276"/>
                  </a:lnTo>
                  <a:lnTo>
                    <a:pt x="261" y="288"/>
                  </a:lnTo>
                  <a:lnTo>
                    <a:pt x="267" y="301"/>
                  </a:lnTo>
                  <a:lnTo>
                    <a:pt x="272" y="314"/>
                  </a:lnTo>
                  <a:lnTo>
                    <a:pt x="278" y="3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03" name="Freeform 167"/>
            <p:cNvSpPr>
              <a:spLocks/>
            </p:cNvSpPr>
            <p:nvPr/>
          </p:nvSpPr>
          <p:spPr bwMode="auto">
            <a:xfrm>
              <a:off x="1394" y="2106"/>
              <a:ext cx="72" cy="417"/>
            </a:xfrm>
            <a:custGeom>
              <a:avLst/>
              <a:gdLst>
                <a:gd name="T0" fmla="*/ 403 w 487"/>
                <a:gd name="T1" fmla="*/ 1566 h 2527"/>
                <a:gd name="T2" fmla="*/ 395 w 487"/>
                <a:gd name="T3" fmla="*/ 1647 h 2527"/>
                <a:gd name="T4" fmla="*/ 378 w 487"/>
                <a:gd name="T5" fmla="*/ 1770 h 2527"/>
                <a:gd name="T6" fmla="*/ 352 w 487"/>
                <a:gd name="T7" fmla="*/ 1937 h 2527"/>
                <a:gd name="T8" fmla="*/ 336 w 487"/>
                <a:gd name="T9" fmla="*/ 2065 h 2527"/>
                <a:gd name="T10" fmla="*/ 329 w 487"/>
                <a:gd name="T11" fmla="*/ 2150 h 2527"/>
                <a:gd name="T12" fmla="*/ 324 w 487"/>
                <a:gd name="T13" fmla="*/ 2211 h 2527"/>
                <a:gd name="T14" fmla="*/ 322 w 487"/>
                <a:gd name="T15" fmla="*/ 2251 h 2527"/>
                <a:gd name="T16" fmla="*/ 324 w 487"/>
                <a:gd name="T17" fmla="*/ 2311 h 2527"/>
                <a:gd name="T18" fmla="*/ 332 w 487"/>
                <a:gd name="T19" fmla="*/ 2394 h 2527"/>
                <a:gd name="T20" fmla="*/ 341 w 487"/>
                <a:gd name="T21" fmla="*/ 2473 h 2527"/>
                <a:gd name="T22" fmla="*/ 334 w 487"/>
                <a:gd name="T23" fmla="*/ 2513 h 2527"/>
                <a:gd name="T24" fmla="*/ 312 w 487"/>
                <a:gd name="T25" fmla="*/ 2520 h 2527"/>
                <a:gd name="T26" fmla="*/ 280 w 487"/>
                <a:gd name="T27" fmla="*/ 2525 h 2527"/>
                <a:gd name="T28" fmla="*/ 237 w 487"/>
                <a:gd name="T29" fmla="*/ 2527 h 2527"/>
                <a:gd name="T30" fmla="*/ 196 w 487"/>
                <a:gd name="T31" fmla="*/ 2524 h 2527"/>
                <a:gd name="T32" fmla="*/ 133 w 487"/>
                <a:gd name="T33" fmla="*/ 2515 h 2527"/>
                <a:gd name="T34" fmla="*/ 71 w 487"/>
                <a:gd name="T35" fmla="*/ 2508 h 2527"/>
                <a:gd name="T36" fmla="*/ 28 w 487"/>
                <a:gd name="T37" fmla="*/ 2508 h 2527"/>
                <a:gd name="T38" fmla="*/ 2 w 487"/>
                <a:gd name="T39" fmla="*/ 2471 h 2527"/>
                <a:gd name="T40" fmla="*/ 0 w 487"/>
                <a:gd name="T41" fmla="*/ 2397 h 2527"/>
                <a:gd name="T42" fmla="*/ 5 w 487"/>
                <a:gd name="T43" fmla="*/ 2325 h 2527"/>
                <a:gd name="T44" fmla="*/ 15 w 487"/>
                <a:gd name="T45" fmla="*/ 2255 h 2527"/>
                <a:gd name="T46" fmla="*/ 28 w 487"/>
                <a:gd name="T47" fmla="*/ 2185 h 2527"/>
                <a:gd name="T48" fmla="*/ 45 w 487"/>
                <a:gd name="T49" fmla="*/ 2117 h 2527"/>
                <a:gd name="T50" fmla="*/ 76 w 487"/>
                <a:gd name="T51" fmla="*/ 2018 h 2527"/>
                <a:gd name="T52" fmla="*/ 122 w 487"/>
                <a:gd name="T53" fmla="*/ 1887 h 2527"/>
                <a:gd name="T54" fmla="*/ 168 w 487"/>
                <a:gd name="T55" fmla="*/ 1756 h 2527"/>
                <a:gd name="T56" fmla="*/ 199 w 487"/>
                <a:gd name="T57" fmla="*/ 1655 h 2527"/>
                <a:gd name="T58" fmla="*/ 216 w 487"/>
                <a:gd name="T59" fmla="*/ 1587 h 2527"/>
                <a:gd name="T60" fmla="*/ 230 w 487"/>
                <a:gd name="T61" fmla="*/ 1518 h 2527"/>
                <a:gd name="T62" fmla="*/ 240 w 487"/>
                <a:gd name="T63" fmla="*/ 1447 h 2527"/>
                <a:gd name="T64" fmla="*/ 255 w 487"/>
                <a:gd name="T65" fmla="*/ 1370 h 2527"/>
                <a:gd name="T66" fmla="*/ 277 w 487"/>
                <a:gd name="T67" fmla="*/ 1286 h 2527"/>
                <a:gd name="T68" fmla="*/ 297 w 487"/>
                <a:gd name="T69" fmla="*/ 1201 h 2527"/>
                <a:gd name="T70" fmla="*/ 313 w 487"/>
                <a:gd name="T71" fmla="*/ 1114 h 2527"/>
                <a:gd name="T72" fmla="*/ 328 w 487"/>
                <a:gd name="T73" fmla="*/ 1028 h 2527"/>
                <a:gd name="T74" fmla="*/ 340 w 487"/>
                <a:gd name="T75" fmla="*/ 939 h 2527"/>
                <a:gd name="T76" fmla="*/ 356 w 487"/>
                <a:gd name="T77" fmla="*/ 805 h 2527"/>
                <a:gd name="T78" fmla="*/ 370 w 487"/>
                <a:gd name="T79" fmla="*/ 626 h 2527"/>
                <a:gd name="T80" fmla="*/ 380 w 487"/>
                <a:gd name="T81" fmla="*/ 445 h 2527"/>
                <a:gd name="T82" fmla="*/ 387 w 487"/>
                <a:gd name="T83" fmla="*/ 265 h 2527"/>
                <a:gd name="T84" fmla="*/ 392 w 487"/>
                <a:gd name="T85" fmla="*/ 87 h 2527"/>
                <a:gd name="T86" fmla="*/ 412 w 487"/>
                <a:gd name="T87" fmla="*/ 90 h 2527"/>
                <a:gd name="T88" fmla="*/ 443 w 487"/>
                <a:gd name="T89" fmla="*/ 276 h 2527"/>
                <a:gd name="T90" fmla="*/ 462 w 487"/>
                <a:gd name="T91" fmla="*/ 418 h 2527"/>
                <a:gd name="T92" fmla="*/ 472 w 487"/>
                <a:gd name="T93" fmla="*/ 514 h 2527"/>
                <a:gd name="T94" fmla="*/ 479 w 487"/>
                <a:gd name="T95" fmla="*/ 610 h 2527"/>
                <a:gd name="T96" fmla="*/ 484 w 487"/>
                <a:gd name="T97" fmla="*/ 706 h 2527"/>
                <a:gd name="T98" fmla="*/ 487 w 487"/>
                <a:gd name="T99" fmla="*/ 804 h 2527"/>
                <a:gd name="T100" fmla="*/ 487 w 487"/>
                <a:gd name="T101" fmla="*/ 901 h 2527"/>
                <a:gd name="T102" fmla="*/ 483 w 487"/>
                <a:gd name="T103" fmla="*/ 998 h 2527"/>
                <a:gd name="T104" fmla="*/ 477 w 487"/>
                <a:gd name="T105" fmla="*/ 1095 h 2527"/>
                <a:gd name="T106" fmla="*/ 467 w 487"/>
                <a:gd name="T107" fmla="*/ 1192 h 2527"/>
                <a:gd name="T108" fmla="*/ 454 w 487"/>
                <a:gd name="T109" fmla="*/ 1288 h 2527"/>
                <a:gd name="T110" fmla="*/ 437 w 487"/>
                <a:gd name="T111" fmla="*/ 1384 h 2527"/>
                <a:gd name="T112" fmla="*/ 417 w 487"/>
                <a:gd name="T113" fmla="*/ 147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7" h="2527">
                  <a:moveTo>
                    <a:pt x="405" y="1527"/>
                  </a:moveTo>
                  <a:lnTo>
                    <a:pt x="403" y="1566"/>
                  </a:lnTo>
                  <a:lnTo>
                    <a:pt x="399" y="1606"/>
                  </a:lnTo>
                  <a:lnTo>
                    <a:pt x="395" y="1647"/>
                  </a:lnTo>
                  <a:lnTo>
                    <a:pt x="390" y="1687"/>
                  </a:lnTo>
                  <a:lnTo>
                    <a:pt x="378" y="1770"/>
                  </a:lnTo>
                  <a:lnTo>
                    <a:pt x="365" y="1852"/>
                  </a:lnTo>
                  <a:lnTo>
                    <a:pt x="352" y="1937"/>
                  </a:lnTo>
                  <a:lnTo>
                    <a:pt x="341" y="2022"/>
                  </a:lnTo>
                  <a:lnTo>
                    <a:pt x="336" y="2065"/>
                  </a:lnTo>
                  <a:lnTo>
                    <a:pt x="332" y="2107"/>
                  </a:lnTo>
                  <a:lnTo>
                    <a:pt x="329" y="2150"/>
                  </a:lnTo>
                  <a:lnTo>
                    <a:pt x="326" y="2193"/>
                  </a:lnTo>
                  <a:lnTo>
                    <a:pt x="324" y="2211"/>
                  </a:lnTo>
                  <a:lnTo>
                    <a:pt x="323" y="2230"/>
                  </a:lnTo>
                  <a:lnTo>
                    <a:pt x="322" y="2251"/>
                  </a:lnTo>
                  <a:lnTo>
                    <a:pt x="322" y="2271"/>
                  </a:lnTo>
                  <a:lnTo>
                    <a:pt x="324" y="2311"/>
                  </a:lnTo>
                  <a:lnTo>
                    <a:pt x="328" y="2352"/>
                  </a:lnTo>
                  <a:lnTo>
                    <a:pt x="332" y="2394"/>
                  </a:lnTo>
                  <a:lnTo>
                    <a:pt x="337" y="2434"/>
                  </a:lnTo>
                  <a:lnTo>
                    <a:pt x="341" y="2473"/>
                  </a:lnTo>
                  <a:lnTo>
                    <a:pt x="345" y="2509"/>
                  </a:lnTo>
                  <a:lnTo>
                    <a:pt x="334" y="2513"/>
                  </a:lnTo>
                  <a:lnTo>
                    <a:pt x="323" y="2517"/>
                  </a:lnTo>
                  <a:lnTo>
                    <a:pt x="312" y="2520"/>
                  </a:lnTo>
                  <a:lnTo>
                    <a:pt x="301" y="2522"/>
                  </a:lnTo>
                  <a:lnTo>
                    <a:pt x="280" y="2525"/>
                  </a:lnTo>
                  <a:lnTo>
                    <a:pt x="258" y="2527"/>
                  </a:lnTo>
                  <a:lnTo>
                    <a:pt x="237" y="2527"/>
                  </a:lnTo>
                  <a:lnTo>
                    <a:pt x="217" y="2526"/>
                  </a:lnTo>
                  <a:lnTo>
                    <a:pt x="196" y="2524"/>
                  </a:lnTo>
                  <a:lnTo>
                    <a:pt x="175" y="2521"/>
                  </a:lnTo>
                  <a:lnTo>
                    <a:pt x="133" y="2515"/>
                  </a:lnTo>
                  <a:lnTo>
                    <a:pt x="92" y="2510"/>
                  </a:lnTo>
                  <a:lnTo>
                    <a:pt x="71" y="2508"/>
                  </a:lnTo>
                  <a:lnTo>
                    <a:pt x="49" y="2507"/>
                  </a:lnTo>
                  <a:lnTo>
                    <a:pt x="28" y="2508"/>
                  </a:lnTo>
                  <a:lnTo>
                    <a:pt x="5" y="2509"/>
                  </a:lnTo>
                  <a:lnTo>
                    <a:pt x="2" y="2471"/>
                  </a:lnTo>
                  <a:lnTo>
                    <a:pt x="0" y="2434"/>
                  </a:lnTo>
                  <a:lnTo>
                    <a:pt x="0" y="2397"/>
                  </a:lnTo>
                  <a:lnTo>
                    <a:pt x="2" y="2360"/>
                  </a:lnTo>
                  <a:lnTo>
                    <a:pt x="5" y="2325"/>
                  </a:lnTo>
                  <a:lnTo>
                    <a:pt x="9" y="2289"/>
                  </a:lnTo>
                  <a:lnTo>
                    <a:pt x="15" y="2255"/>
                  </a:lnTo>
                  <a:lnTo>
                    <a:pt x="21" y="2219"/>
                  </a:lnTo>
                  <a:lnTo>
                    <a:pt x="28" y="2185"/>
                  </a:lnTo>
                  <a:lnTo>
                    <a:pt x="37" y="2152"/>
                  </a:lnTo>
                  <a:lnTo>
                    <a:pt x="45" y="2117"/>
                  </a:lnTo>
                  <a:lnTo>
                    <a:pt x="55" y="2084"/>
                  </a:lnTo>
                  <a:lnTo>
                    <a:pt x="76" y="2018"/>
                  </a:lnTo>
                  <a:lnTo>
                    <a:pt x="98" y="1952"/>
                  </a:lnTo>
                  <a:lnTo>
                    <a:pt x="122" y="1887"/>
                  </a:lnTo>
                  <a:lnTo>
                    <a:pt x="146" y="1821"/>
                  </a:lnTo>
                  <a:lnTo>
                    <a:pt x="168" y="1756"/>
                  </a:lnTo>
                  <a:lnTo>
                    <a:pt x="189" y="1689"/>
                  </a:lnTo>
                  <a:lnTo>
                    <a:pt x="199" y="1655"/>
                  </a:lnTo>
                  <a:lnTo>
                    <a:pt x="208" y="1622"/>
                  </a:lnTo>
                  <a:lnTo>
                    <a:pt x="216" y="1587"/>
                  </a:lnTo>
                  <a:lnTo>
                    <a:pt x="224" y="1553"/>
                  </a:lnTo>
                  <a:lnTo>
                    <a:pt x="230" y="1518"/>
                  </a:lnTo>
                  <a:lnTo>
                    <a:pt x="236" y="1482"/>
                  </a:lnTo>
                  <a:lnTo>
                    <a:pt x="240" y="1447"/>
                  </a:lnTo>
                  <a:lnTo>
                    <a:pt x="243" y="1411"/>
                  </a:lnTo>
                  <a:lnTo>
                    <a:pt x="255" y="1370"/>
                  </a:lnTo>
                  <a:lnTo>
                    <a:pt x="267" y="1328"/>
                  </a:lnTo>
                  <a:lnTo>
                    <a:pt x="277" y="1286"/>
                  </a:lnTo>
                  <a:lnTo>
                    <a:pt x="287" y="1244"/>
                  </a:lnTo>
                  <a:lnTo>
                    <a:pt x="297" y="1201"/>
                  </a:lnTo>
                  <a:lnTo>
                    <a:pt x="305" y="1158"/>
                  </a:lnTo>
                  <a:lnTo>
                    <a:pt x="313" y="1114"/>
                  </a:lnTo>
                  <a:lnTo>
                    <a:pt x="321" y="1071"/>
                  </a:lnTo>
                  <a:lnTo>
                    <a:pt x="328" y="1028"/>
                  </a:lnTo>
                  <a:lnTo>
                    <a:pt x="334" y="983"/>
                  </a:lnTo>
                  <a:lnTo>
                    <a:pt x="340" y="939"/>
                  </a:lnTo>
                  <a:lnTo>
                    <a:pt x="346" y="895"/>
                  </a:lnTo>
                  <a:lnTo>
                    <a:pt x="356" y="805"/>
                  </a:lnTo>
                  <a:lnTo>
                    <a:pt x="364" y="715"/>
                  </a:lnTo>
                  <a:lnTo>
                    <a:pt x="370" y="626"/>
                  </a:lnTo>
                  <a:lnTo>
                    <a:pt x="376" y="535"/>
                  </a:lnTo>
                  <a:lnTo>
                    <a:pt x="380" y="445"/>
                  </a:lnTo>
                  <a:lnTo>
                    <a:pt x="384" y="355"/>
                  </a:lnTo>
                  <a:lnTo>
                    <a:pt x="387" y="265"/>
                  </a:lnTo>
                  <a:lnTo>
                    <a:pt x="390" y="176"/>
                  </a:lnTo>
                  <a:lnTo>
                    <a:pt x="392" y="87"/>
                  </a:lnTo>
                  <a:lnTo>
                    <a:pt x="394" y="0"/>
                  </a:lnTo>
                  <a:lnTo>
                    <a:pt x="412" y="90"/>
                  </a:lnTo>
                  <a:lnTo>
                    <a:pt x="428" y="183"/>
                  </a:lnTo>
                  <a:lnTo>
                    <a:pt x="443" y="276"/>
                  </a:lnTo>
                  <a:lnTo>
                    <a:pt x="456" y="371"/>
                  </a:lnTo>
                  <a:lnTo>
                    <a:pt x="462" y="418"/>
                  </a:lnTo>
                  <a:lnTo>
                    <a:pt x="467" y="466"/>
                  </a:lnTo>
                  <a:lnTo>
                    <a:pt x="472" y="514"/>
                  </a:lnTo>
                  <a:lnTo>
                    <a:pt x="476" y="562"/>
                  </a:lnTo>
                  <a:lnTo>
                    <a:pt x="479" y="610"/>
                  </a:lnTo>
                  <a:lnTo>
                    <a:pt x="482" y="658"/>
                  </a:lnTo>
                  <a:lnTo>
                    <a:pt x="484" y="706"/>
                  </a:lnTo>
                  <a:lnTo>
                    <a:pt x="486" y="756"/>
                  </a:lnTo>
                  <a:lnTo>
                    <a:pt x="487" y="804"/>
                  </a:lnTo>
                  <a:lnTo>
                    <a:pt x="487" y="852"/>
                  </a:lnTo>
                  <a:lnTo>
                    <a:pt x="487" y="901"/>
                  </a:lnTo>
                  <a:lnTo>
                    <a:pt x="485" y="949"/>
                  </a:lnTo>
                  <a:lnTo>
                    <a:pt x="483" y="998"/>
                  </a:lnTo>
                  <a:lnTo>
                    <a:pt x="480" y="1047"/>
                  </a:lnTo>
                  <a:lnTo>
                    <a:pt x="477" y="1095"/>
                  </a:lnTo>
                  <a:lnTo>
                    <a:pt x="472" y="1144"/>
                  </a:lnTo>
                  <a:lnTo>
                    <a:pt x="467" y="1192"/>
                  </a:lnTo>
                  <a:lnTo>
                    <a:pt x="461" y="1240"/>
                  </a:lnTo>
                  <a:lnTo>
                    <a:pt x="454" y="1288"/>
                  </a:lnTo>
                  <a:lnTo>
                    <a:pt x="446" y="1336"/>
                  </a:lnTo>
                  <a:lnTo>
                    <a:pt x="437" y="1384"/>
                  </a:lnTo>
                  <a:lnTo>
                    <a:pt x="428" y="1432"/>
                  </a:lnTo>
                  <a:lnTo>
                    <a:pt x="417" y="1479"/>
                  </a:lnTo>
                  <a:lnTo>
                    <a:pt x="405" y="152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2" name="Freeform 186"/>
            <p:cNvSpPr>
              <a:spLocks/>
            </p:cNvSpPr>
            <p:nvPr/>
          </p:nvSpPr>
          <p:spPr bwMode="auto">
            <a:xfrm>
              <a:off x="1452" y="2377"/>
              <a:ext cx="28" cy="140"/>
            </a:xfrm>
            <a:custGeom>
              <a:avLst/>
              <a:gdLst>
                <a:gd name="T0" fmla="*/ 189 w 189"/>
                <a:gd name="T1" fmla="*/ 750 h 848"/>
                <a:gd name="T2" fmla="*/ 182 w 189"/>
                <a:gd name="T3" fmla="*/ 760 h 848"/>
                <a:gd name="T4" fmla="*/ 175 w 189"/>
                <a:gd name="T5" fmla="*/ 769 h 848"/>
                <a:gd name="T6" fmla="*/ 166 w 189"/>
                <a:gd name="T7" fmla="*/ 778 h 848"/>
                <a:gd name="T8" fmla="*/ 157 w 189"/>
                <a:gd name="T9" fmla="*/ 786 h 848"/>
                <a:gd name="T10" fmla="*/ 147 w 189"/>
                <a:gd name="T11" fmla="*/ 794 h 848"/>
                <a:gd name="T12" fmla="*/ 136 w 189"/>
                <a:gd name="T13" fmla="*/ 800 h 848"/>
                <a:gd name="T14" fmla="*/ 125 w 189"/>
                <a:gd name="T15" fmla="*/ 807 h 848"/>
                <a:gd name="T16" fmla="*/ 113 w 189"/>
                <a:gd name="T17" fmla="*/ 813 h 848"/>
                <a:gd name="T18" fmla="*/ 90 w 189"/>
                <a:gd name="T19" fmla="*/ 824 h 848"/>
                <a:gd name="T20" fmla="*/ 66 w 189"/>
                <a:gd name="T21" fmla="*/ 833 h 848"/>
                <a:gd name="T22" fmla="*/ 42 w 189"/>
                <a:gd name="T23" fmla="*/ 841 h 848"/>
                <a:gd name="T24" fmla="*/ 19 w 189"/>
                <a:gd name="T25" fmla="*/ 848 h 848"/>
                <a:gd name="T26" fmla="*/ 21 w 189"/>
                <a:gd name="T27" fmla="*/ 842 h 848"/>
                <a:gd name="T28" fmla="*/ 23 w 189"/>
                <a:gd name="T29" fmla="*/ 836 h 848"/>
                <a:gd name="T30" fmla="*/ 23 w 189"/>
                <a:gd name="T31" fmla="*/ 830 h 848"/>
                <a:gd name="T32" fmla="*/ 22 w 189"/>
                <a:gd name="T33" fmla="*/ 825 h 848"/>
                <a:gd name="T34" fmla="*/ 19 w 189"/>
                <a:gd name="T35" fmla="*/ 815 h 848"/>
                <a:gd name="T36" fmla="*/ 14 w 189"/>
                <a:gd name="T37" fmla="*/ 806 h 848"/>
                <a:gd name="T38" fmla="*/ 9 w 189"/>
                <a:gd name="T39" fmla="*/ 796 h 848"/>
                <a:gd name="T40" fmla="*/ 4 w 189"/>
                <a:gd name="T41" fmla="*/ 786 h 848"/>
                <a:gd name="T42" fmla="*/ 2 w 189"/>
                <a:gd name="T43" fmla="*/ 781 h 848"/>
                <a:gd name="T44" fmla="*/ 1 w 189"/>
                <a:gd name="T45" fmla="*/ 775 h 848"/>
                <a:gd name="T46" fmla="*/ 0 w 189"/>
                <a:gd name="T47" fmla="*/ 768 h 848"/>
                <a:gd name="T48" fmla="*/ 1 w 189"/>
                <a:gd name="T49" fmla="*/ 761 h 848"/>
                <a:gd name="T50" fmla="*/ 1 w 189"/>
                <a:gd name="T51" fmla="*/ 712 h 848"/>
                <a:gd name="T52" fmla="*/ 0 w 189"/>
                <a:gd name="T53" fmla="*/ 664 h 848"/>
                <a:gd name="T54" fmla="*/ 0 w 189"/>
                <a:gd name="T55" fmla="*/ 615 h 848"/>
                <a:gd name="T56" fmla="*/ 0 w 189"/>
                <a:gd name="T57" fmla="*/ 565 h 848"/>
                <a:gd name="T58" fmla="*/ 1 w 189"/>
                <a:gd name="T59" fmla="*/ 516 h 848"/>
                <a:gd name="T60" fmla="*/ 2 w 189"/>
                <a:gd name="T61" fmla="*/ 467 h 848"/>
                <a:gd name="T62" fmla="*/ 4 w 189"/>
                <a:gd name="T63" fmla="*/ 418 h 848"/>
                <a:gd name="T64" fmla="*/ 6 w 189"/>
                <a:gd name="T65" fmla="*/ 370 h 848"/>
                <a:gd name="T66" fmla="*/ 10 w 189"/>
                <a:gd name="T67" fmla="*/ 321 h 848"/>
                <a:gd name="T68" fmla="*/ 14 w 189"/>
                <a:gd name="T69" fmla="*/ 273 h 848"/>
                <a:gd name="T70" fmla="*/ 20 w 189"/>
                <a:gd name="T71" fmla="*/ 225 h 848"/>
                <a:gd name="T72" fmla="*/ 28 w 189"/>
                <a:gd name="T73" fmla="*/ 179 h 848"/>
                <a:gd name="T74" fmla="*/ 36 w 189"/>
                <a:gd name="T75" fmla="*/ 133 h 848"/>
                <a:gd name="T76" fmla="*/ 47 w 189"/>
                <a:gd name="T77" fmla="*/ 87 h 848"/>
                <a:gd name="T78" fmla="*/ 53 w 189"/>
                <a:gd name="T79" fmla="*/ 65 h 848"/>
                <a:gd name="T80" fmla="*/ 59 w 189"/>
                <a:gd name="T81" fmla="*/ 43 h 848"/>
                <a:gd name="T82" fmla="*/ 66 w 189"/>
                <a:gd name="T83" fmla="*/ 22 h 848"/>
                <a:gd name="T84" fmla="*/ 74 w 189"/>
                <a:gd name="T85" fmla="*/ 0 h 848"/>
                <a:gd name="T86" fmla="*/ 86 w 189"/>
                <a:gd name="T87" fmla="*/ 43 h 848"/>
                <a:gd name="T88" fmla="*/ 97 w 189"/>
                <a:gd name="T89" fmla="*/ 87 h 848"/>
                <a:gd name="T90" fmla="*/ 107 w 189"/>
                <a:gd name="T91" fmla="*/ 133 h 848"/>
                <a:gd name="T92" fmla="*/ 116 w 189"/>
                <a:gd name="T93" fmla="*/ 180 h 848"/>
                <a:gd name="T94" fmla="*/ 125 w 189"/>
                <a:gd name="T95" fmla="*/ 228 h 848"/>
                <a:gd name="T96" fmla="*/ 133 w 189"/>
                <a:gd name="T97" fmla="*/ 275 h 848"/>
                <a:gd name="T98" fmla="*/ 140 w 189"/>
                <a:gd name="T99" fmla="*/ 323 h 848"/>
                <a:gd name="T100" fmla="*/ 147 w 189"/>
                <a:gd name="T101" fmla="*/ 373 h 848"/>
                <a:gd name="T102" fmla="*/ 153 w 189"/>
                <a:gd name="T103" fmla="*/ 421 h 848"/>
                <a:gd name="T104" fmla="*/ 158 w 189"/>
                <a:gd name="T105" fmla="*/ 469 h 848"/>
                <a:gd name="T106" fmla="*/ 164 w 189"/>
                <a:gd name="T107" fmla="*/ 518 h 848"/>
                <a:gd name="T108" fmla="*/ 169 w 189"/>
                <a:gd name="T109" fmla="*/ 566 h 848"/>
                <a:gd name="T110" fmla="*/ 174 w 189"/>
                <a:gd name="T111" fmla="*/ 614 h 848"/>
                <a:gd name="T112" fmla="*/ 179 w 189"/>
                <a:gd name="T113" fmla="*/ 660 h 848"/>
                <a:gd name="T114" fmla="*/ 184 w 189"/>
                <a:gd name="T115" fmla="*/ 705 h 848"/>
                <a:gd name="T116" fmla="*/ 189 w 189"/>
                <a:gd name="T117" fmla="*/ 75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9" h="848">
                  <a:moveTo>
                    <a:pt x="189" y="750"/>
                  </a:moveTo>
                  <a:lnTo>
                    <a:pt x="182" y="760"/>
                  </a:lnTo>
                  <a:lnTo>
                    <a:pt x="175" y="769"/>
                  </a:lnTo>
                  <a:lnTo>
                    <a:pt x="166" y="778"/>
                  </a:lnTo>
                  <a:lnTo>
                    <a:pt x="157" y="786"/>
                  </a:lnTo>
                  <a:lnTo>
                    <a:pt x="147" y="794"/>
                  </a:lnTo>
                  <a:lnTo>
                    <a:pt x="136" y="800"/>
                  </a:lnTo>
                  <a:lnTo>
                    <a:pt x="125" y="807"/>
                  </a:lnTo>
                  <a:lnTo>
                    <a:pt x="113" y="813"/>
                  </a:lnTo>
                  <a:lnTo>
                    <a:pt x="90" y="824"/>
                  </a:lnTo>
                  <a:lnTo>
                    <a:pt x="66" y="833"/>
                  </a:lnTo>
                  <a:lnTo>
                    <a:pt x="42" y="841"/>
                  </a:lnTo>
                  <a:lnTo>
                    <a:pt x="19" y="848"/>
                  </a:lnTo>
                  <a:lnTo>
                    <a:pt x="21" y="842"/>
                  </a:lnTo>
                  <a:lnTo>
                    <a:pt x="23" y="836"/>
                  </a:lnTo>
                  <a:lnTo>
                    <a:pt x="23" y="830"/>
                  </a:lnTo>
                  <a:lnTo>
                    <a:pt x="22" y="825"/>
                  </a:lnTo>
                  <a:lnTo>
                    <a:pt x="19" y="815"/>
                  </a:lnTo>
                  <a:lnTo>
                    <a:pt x="14" y="806"/>
                  </a:lnTo>
                  <a:lnTo>
                    <a:pt x="9" y="796"/>
                  </a:lnTo>
                  <a:lnTo>
                    <a:pt x="4" y="786"/>
                  </a:lnTo>
                  <a:lnTo>
                    <a:pt x="2" y="781"/>
                  </a:lnTo>
                  <a:lnTo>
                    <a:pt x="1" y="775"/>
                  </a:lnTo>
                  <a:lnTo>
                    <a:pt x="0" y="768"/>
                  </a:lnTo>
                  <a:lnTo>
                    <a:pt x="1" y="761"/>
                  </a:lnTo>
                  <a:lnTo>
                    <a:pt x="1" y="712"/>
                  </a:lnTo>
                  <a:lnTo>
                    <a:pt x="0" y="664"/>
                  </a:lnTo>
                  <a:lnTo>
                    <a:pt x="0" y="615"/>
                  </a:lnTo>
                  <a:lnTo>
                    <a:pt x="0" y="565"/>
                  </a:lnTo>
                  <a:lnTo>
                    <a:pt x="1" y="516"/>
                  </a:lnTo>
                  <a:lnTo>
                    <a:pt x="2" y="467"/>
                  </a:lnTo>
                  <a:lnTo>
                    <a:pt x="4" y="418"/>
                  </a:lnTo>
                  <a:lnTo>
                    <a:pt x="6" y="370"/>
                  </a:lnTo>
                  <a:lnTo>
                    <a:pt x="10" y="321"/>
                  </a:lnTo>
                  <a:lnTo>
                    <a:pt x="14" y="273"/>
                  </a:lnTo>
                  <a:lnTo>
                    <a:pt x="20" y="225"/>
                  </a:lnTo>
                  <a:lnTo>
                    <a:pt x="28" y="179"/>
                  </a:lnTo>
                  <a:lnTo>
                    <a:pt x="36" y="133"/>
                  </a:lnTo>
                  <a:lnTo>
                    <a:pt x="47" y="87"/>
                  </a:lnTo>
                  <a:lnTo>
                    <a:pt x="53" y="65"/>
                  </a:lnTo>
                  <a:lnTo>
                    <a:pt x="59" y="43"/>
                  </a:lnTo>
                  <a:lnTo>
                    <a:pt x="66" y="22"/>
                  </a:lnTo>
                  <a:lnTo>
                    <a:pt x="74" y="0"/>
                  </a:lnTo>
                  <a:lnTo>
                    <a:pt x="86" y="43"/>
                  </a:lnTo>
                  <a:lnTo>
                    <a:pt x="97" y="87"/>
                  </a:lnTo>
                  <a:lnTo>
                    <a:pt x="107" y="133"/>
                  </a:lnTo>
                  <a:lnTo>
                    <a:pt x="116" y="180"/>
                  </a:lnTo>
                  <a:lnTo>
                    <a:pt x="125" y="228"/>
                  </a:lnTo>
                  <a:lnTo>
                    <a:pt x="133" y="275"/>
                  </a:lnTo>
                  <a:lnTo>
                    <a:pt x="140" y="323"/>
                  </a:lnTo>
                  <a:lnTo>
                    <a:pt x="147" y="373"/>
                  </a:lnTo>
                  <a:lnTo>
                    <a:pt x="153" y="421"/>
                  </a:lnTo>
                  <a:lnTo>
                    <a:pt x="158" y="469"/>
                  </a:lnTo>
                  <a:lnTo>
                    <a:pt x="164" y="518"/>
                  </a:lnTo>
                  <a:lnTo>
                    <a:pt x="169" y="566"/>
                  </a:lnTo>
                  <a:lnTo>
                    <a:pt x="174" y="614"/>
                  </a:lnTo>
                  <a:lnTo>
                    <a:pt x="179" y="660"/>
                  </a:lnTo>
                  <a:lnTo>
                    <a:pt x="184" y="705"/>
                  </a:lnTo>
                  <a:lnTo>
                    <a:pt x="189" y="75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5" name="Freeform 189"/>
            <p:cNvSpPr>
              <a:spLocks/>
            </p:cNvSpPr>
            <p:nvPr/>
          </p:nvSpPr>
          <p:spPr bwMode="auto">
            <a:xfrm>
              <a:off x="1017" y="2478"/>
              <a:ext cx="307" cy="365"/>
            </a:xfrm>
            <a:custGeom>
              <a:avLst/>
              <a:gdLst>
                <a:gd name="T0" fmla="*/ 954 w 2086"/>
                <a:gd name="T1" fmla="*/ 713 h 2205"/>
                <a:gd name="T2" fmla="*/ 794 w 2086"/>
                <a:gd name="T3" fmla="*/ 690 h 2205"/>
                <a:gd name="T4" fmla="*/ 629 w 2086"/>
                <a:gd name="T5" fmla="*/ 686 h 2205"/>
                <a:gd name="T6" fmla="*/ 487 w 2086"/>
                <a:gd name="T7" fmla="*/ 703 h 2205"/>
                <a:gd name="T8" fmla="*/ 409 w 2086"/>
                <a:gd name="T9" fmla="*/ 724 h 2205"/>
                <a:gd name="T10" fmla="*/ 350 w 2086"/>
                <a:gd name="T11" fmla="*/ 751 h 2205"/>
                <a:gd name="T12" fmla="*/ 353 w 2086"/>
                <a:gd name="T13" fmla="*/ 777 h 2205"/>
                <a:gd name="T14" fmla="*/ 391 w 2086"/>
                <a:gd name="T15" fmla="*/ 779 h 2205"/>
                <a:gd name="T16" fmla="*/ 481 w 2086"/>
                <a:gd name="T17" fmla="*/ 751 h 2205"/>
                <a:gd name="T18" fmla="*/ 574 w 2086"/>
                <a:gd name="T19" fmla="*/ 736 h 2205"/>
                <a:gd name="T20" fmla="*/ 693 w 2086"/>
                <a:gd name="T21" fmla="*/ 733 h 2205"/>
                <a:gd name="T22" fmla="*/ 883 w 2086"/>
                <a:gd name="T23" fmla="*/ 753 h 2205"/>
                <a:gd name="T24" fmla="*/ 1065 w 2086"/>
                <a:gd name="T25" fmla="*/ 782 h 2205"/>
                <a:gd name="T26" fmla="*/ 1238 w 2086"/>
                <a:gd name="T27" fmla="*/ 897 h 2205"/>
                <a:gd name="T28" fmla="*/ 1416 w 2086"/>
                <a:gd name="T29" fmla="*/ 1024 h 2205"/>
                <a:gd name="T30" fmla="*/ 1599 w 2086"/>
                <a:gd name="T31" fmla="*/ 1141 h 2205"/>
                <a:gd name="T32" fmla="*/ 1784 w 2086"/>
                <a:gd name="T33" fmla="*/ 1254 h 2205"/>
                <a:gd name="T34" fmla="*/ 1874 w 2086"/>
                <a:gd name="T35" fmla="*/ 1291 h 2205"/>
                <a:gd name="T36" fmla="*/ 1958 w 2086"/>
                <a:gd name="T37" fmla="*/ 1311 h 2205"/>
                <a:gd name="T38" fmla="*/ 2004 w 2086"/>
                <a:gd name="T39" fmla="*/ 1307 h 2205"/>
                <a:gd name="T40" fmla="*/ 2029 w 2086"/>
                <a:gd name="T41" fmla="*/ 1294 h 2205"/>
                <a:gd name="T42" fmla="*/ 2086 w 2086"/>
                <a:gd name="T43" fmla="*/ 1267 h 2205"/>
                <a:gd name="T44" fmla="*/ 2058 w 2086"/>
                <a:gd name="T45" fmla="*/ 1451 h 2205"/>
                <a:gd name="T46" fmla="*/ 2020 w 2086"/>
                <a:gd name="T47" fmla="*/ 1641 h 2205"/>
                <a:gd name="T48" fmla="*/ 1968 w 2086"/>
                <a:gd name="T49" fmla="*/ 1827 h 2205"/>
                <a:gd name="T50" fmla="*/ 1896 w 2086"/>
                <a:gd name="T51" fmla="*/ 2004 h 2205"/>
                <a:gd name="T52" fmla="*/ 1657 w 2086"/>
                <a:gd name="T53" fmla="*/ 2081 h 2205"/>
                <a:gd name="T54" fmla="*/ 1409 w 2086"/>
                <a:gd name="T55" fmla="*/ 2146 h 2205"/>
                <a:gd name="T56" fmla="*/ 1158 w 2086"/>
                <a:gd name="T57" fmla="*/ 2189 h 2205"/>
                <a:gd name="T58" fmla="*/ 971 w 2086"/>
                <a:gd name="T59" fmla="*/ 2204 h 2205"/>
                <a:gd name="T60" fmla="*/ 793 w 2086"/>
                <a:gd name="T61" fmla="*/ 2198 h 2205"/>
                <a:gd name="T62" fmla="*/ 566 w 2086"/>
                <a:gd name="T63" fmla="*/ 2171 h 2205"/>
                <a:gd name="T64" fmla="*/ 344 w 2086"/>
                <a:gd name="T65" fmla="*/ 2124 h 2205"/>
                <a:gd name="T66" fmla="*/ 130 w 2086"/>
                <a:gd name="T67" fmla="*/ 2057 h 2205"/>
                <a:gd name="T68" fmla="*/ 1 w 2086"/>
                <a:gd name="T69" fmla="*/ 1900 h 2205"/>
                <a:gd name="T70" fmla="*/ 2 w 2086"/>
                <a:gd name="T71" fmla="*/ 1565 h 2205"/>
                <a:gd name="T72" fmla="*/ 15 w 2086"/>
                <a:gd name="T73" fmla="*/ 1236 h 2205"/>
                <a:gd name="T74" fmla="*/ 41 w 2086"/>
                <a:gd name="T75" fmla="*/ 914 h 2205"/>
                <a:gd name="T76" fmla="*/ 83 w 2086"/>
                <a:gd name="T77" fmla="*/ 613 h 2205"/>
                <a:gd name="T78" fmla="*/ 128 w 2086"/>
                <a:gd name="T79" fmla="*/ 399 h 2205"/>
                <a:gd name="T80" fmla="*/ 164 w 2086"/>
                <a:gd name="T81" fmla="*/ 281 h 2205"/>
                <a:gd name="T82" fmla="*/ 191 w 2086"/>
                <a:gd name="T83" fmla="*/ 189 h 2205"/>
                <a:gd name="T84" fmla="*/ 150 w 2086"/>
                <a:gd name="T85" fmla="*/ 159 h 2205"/>
                <a:gd name="T86" fmla="*/ 123 w 2086"/>
                <a:gd name="T87" fmla="*/ 116 h 2205"/>
                <a:gd name="T88" fmla="*/ 102 w 2086"/>
                <a:gd name="T89" fmla="*/ 52 h 2205"/>
                <a:gd name="T90" fmla="*/ 110 w 2086"/>
                <a:gd name="T91" fmla="*/ 32 h 2205"/>
                <a:gd name="T92" fmla="*/ 123 w 2086"/>
                <a:gd name="T93" fmla="*/ 26 h 2205"/>
                <a:gd name="T94" fmla="*/ 161 w 2086"/>
                <a:gd name="T95" fmla="*/ 19 h 2205"/>
                <a:gd name="T96" fmla="*/ 233 w 2086"/>
                <a:gd name="T97" fmla="*/ 107 h 2205"/>
                <a:gd name="T98" fmla="*/ 365 w 2086"/>
                <a:gd name="T99" fmla="*/ 233 h 2205"/>
                <a:gd name="T100" fmla="*/ 580 w 2086"/>
                <a:gd name="T101" fmla="*/ 403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6" h="2205">
                  <a:moveTo>
                    <a:pt x="686" y="488"/>
                  </a:moveTo>
                  <a:lnTo>
                    <a:pt x="1003" y="710"/>
                  </a:lnTo>
                  <a:lnTo>
                    <a:pt x="992" y="722"/>
                  </a:lnTo>
                  <a:lnTo>
                    <a:pt x="954" y="713"/>
                  </a:lnTo>
                  <a:lnTo>
                    <a:pt x="915" y="706"/>
                  </a:lnTo>
                  <a:lnTo>
                    <a:pt x="875" y="700"/>
                  </a:lnTo>
                  <a:lnTo>
                    <a:pt x="835" y="694"/>
                  </a:lnTo>
                  <a:lnTo>
                    <a:pt x="794" y="690"/>
                  </a:lnTo>
                  <a:lnTo>
                    <a:pt x="753" y="687"/>
                  </a:lnTo>
                  <a:lnTo>
                    <a:pt x="712" y="685"/>
                  </a:lnTo>
                  <a:lnTo>
                    <a:pt x="670" y="685"/>
                  </a:lnTo>
                  <a:lnTo>
                    <a:pt x="629" y="686"/>
                  </a:lnTo>
                  <a:lnTo>
                    <a:pt x="589" y="689"/>
                  </a:lnTo>
                  <a:lnTo>
                    <a:pt x="547" y="693"/>
                  </a:lnTo>
                  <a:lnTo>
                    <a:pt x="507" y="700"/>
                  </a:lnTo>
                  <a:lnTo>
                    <a:pt x="487" y="703"/>
                  </a:lnTo>
                  <a:lnTo>
                    <a:pt x="468" y="708"/>
                  </a:lnTo>
                  <a:lnTo>
                    <a:pt x="448" y="713"/>
                  </a:lnTo>
                  <a:lnTo>
                    <a:pt x="429" y="718"/>
                  </a:lnTo>
                  <a:lnTo>
                    <a:pt x="409" y="724"/>
                  </a:lnTo>
                  <a:lnTo>
                    <a:pt x="390" y="730"/>
                  </a:lnTo>
                  <a:lnTo>
                    <a:pt x="372" y="737"/>
                  </a:lnTo>
                  <a:lnTo>
                    <a:pt x="353" y="744"/>
                  </a:lnTo>
                  <a:lnTo>
                    <a:pt x="350" y="751"/>
                  </a:lnTo>
                  <a:lnTo>
                    <a:pt x="348" y="757"/>
                  </a:lnTo>
                  <a:lnTo>
                    <a:pt x="348" y="764"/>
                  </a:lnTo>
                  <a:lnTo>
                    <a:pt x="350" y="771"/>
                  </a:lnTo>
                  <a:lnTo>
                    <a:pt x="353" y="777"/>
                  </a:lnTo>
                  <a:lnTo>
                    <a:pt x="357" y="782"/>
                  </a:lnTo>
                  <a:lnTo>
                    <a:pt x="363" y="786"/>
                  </a:lnTo>
                  <a:lnTo>
                    <a:pt x="369" y="789"/>
                  </a:lnTo>
                  <a:lnTo>
                    <a:pt x="391" y="779"/>
                  </a:lnTo>
                  <a:lnTo>
                    <a:pt x="413" y="771"/>
                  </a:lnTo>
                  <a:lnTo>
                    <a:pt x="436" y="763"/>
                  </a:lnTo>
                  <a:lnTo>
                    <a:pt x="458" y="757"/>
                  </a:lnTo>
                  <a:lnTo>
                    <a:pt x="481" y="751"/>
                  </a:lnTo>
                  <a:lnTo>
                    <a:pt x="504" y="746"/>
                  </a:lnTo>
                  <a:lnTo>
                    <a:pt x="527" y="741"/>
                  </a:lnTo>
                  <a:lnTo>
                    <a:pt x="551" y="738"/>
                  </a:lnTo>
                  <a:lnTo>
                    <a:pt x="574" y="736"/>
                  </a:lnTo>
                  <a:lnTo>
                    <a:pt x="598" y="734"/>
                  </a:lnTo>
                  <a:lnTo>
                    <a:pt x="621" y="733"/>
                  </a:lnTo>
                  <a:lnTo>
                    <a:pt x="645" y="732"/>
                  </a:lnTo>
                  <a:lnTo>
                    <a:pt x="693" y="733"/>
                  </a:lnTo>
                  <a:lnTo>
                    <a:pt x="741" y="736"/>
                  </a:lnTo>
                  <a:lnTo>
                    <a:pt x="788" y="740"/>
                  </a:lnTo>
                  <a:lnTo>
                    <a:pt x="837" y="746"/>
                  </a:lnTo>
                  <a:lnTo>
                    <a:pt x="883" y="753"/>
                  </a:lnTo>
                  <a:lnTo>
                    <a:pt x="931" y="760"/>
                  </a:lnTo>
                  <a:lnTo>
                    <a:pt x="976" y="768"/>
                  </a:lnTo>
                  <a:lnTo>
                    <a:pt x="1021" y="775"/>
                  </a:lnTo>
                  <a:lnTo>
                    <a:pt x="1065" y="782"/>
                  </a:lnTo>
                  <a:lnTo>
                    <a:pt x="1107" y="789"/>
                  </a:lnTo>
                  <a:lnTo>
                    <a:pt x="1150" y="826"/>
                  </a:lnTo>
                  <a:lnTo>
                    <a:pt x="1195" y="861"/>
                  </a:lnTo>
                  <a:lnTo>
                    <a:pt x="1238" y="897"/>
                  </a:lnTo>
                  <a:lnTo>
                    <a:pt x="1282" y="930"/>
                  </a:lnTo>
                  <a:lnTo>
                    <a:pt x="1327" y="962"/>
                  </a:lnTo>
                  <a:lnTo>
                    <a:pt x="1372" y="993"/>
                  </a:lnTo>
                  <a:lnTo>
                    <a:pt x="1416" y="1024"/>
                  </a:lnTo>
                  <a:lnTo>
                    <a:pt x="1462" y="1054"/>
                  </a:lnTo>
                  <a:lnTo>
                    <a:pt x="1507" y="1083"/>
                  </a:lnTo>
                  <a:lnTo>
                    <a:pt x="1552" y="1111"/>
                  </a:lnTo>
                  <a:lnTo>
                    <a:pt x="1599" y="1141"/>
                  </a:lnTo>
                  <a:lnTo>
                    <a:pt x="1645" y="1169"/>
                  </a:lnTo>
                  <a:lnTo>
                    <a:pt x="1692" y="1197"/>
                  </a:lnTo>
                  <a:lnTo>
                    <a:pt x="1738" y="1225"/>
                  </a:lnTo>
                  <a:lnTo>
                    <a:pt x="1784" y="1254"/>
                  </a:lnTo>
                  <a:lnTo>
                    <a:pt x="1832" y="1283"/>
                  </a:lnTo>
                  <a:lnTo>
                    <a:pt x="1846" y="1284"/>
                  </a:lnTo>
                  <a:lnTo>
                    <a:pt x="1860" y="1287"/>
                  </a:lnTo>
                  <a:lnTo>
                    <a:pt x="1874" y="1291"/>
                  </a:lnTo>
                  <a:lnTo>
                    <a:pt x="1888" y="1294"/>
                  </a:lnTo>
                  <a:lnTo>
                    <a:pt x="1916" y="1302"/>
                  </a:lnTo>
                  <a:lnTo>
                    <a:pt x="1945" y="1309"/>
                  </a:lnTo>
                  <a:lnTo>
                    <a:pt x="1958" y="1311"/>
                  </a:lnTo>
                  <a:lnTo>
                    <a:pt x="1972" y="1311"/>
                  </a:lnTo>
                  <a:lnTo>
                    <a:pt x="1985" y="1311"/>
                  </a:lnTo>
                  <a:lnTo>
                    <a:pt x="1998" y="1309"/>
                  </a:lnTo>
                  <a:lnTo>
                    <a:pt x="2004" y="1307"/>
                  </a:lnTo>
                  <a:lnTo>
                    <a:pt x="2010" y="1305"/>
                  </a:lnTo>
                  <a:lnTo>
                    <a:pt x="2016" y="1302"/>
                  </a:lnTo>
                  <a:lnTo>
                    <a:pt x="2023" y="1298"/>
                  </a:lnTo>
                  <a:lnTo>
                    <a:pt x="2029" y="1294"/>
                  </a:lnTo>
                  <a:lnTo>
                    <a:pt x="2034" y="1289"/>
                  </a:lnTo>
                  <a:lnTo>
                    <a:pt x="2040" y="1284"/>
                  </a:lnTo>
                  <a:lnTo>
                    <a:pt x="2046" y="1278"/>
                  </a:lnTo>
                  <a:lnTo>
                    <a:pt x="2086" y="1267"/>
                  </a:lnTo>
                  <a:lnTo>
                    <a:pt x="2080" y="1312"/>
                  </a:lnTo>
                  <a:lnTo>
                    <a:pt x="2073" y="1357"/>
                  </a:lnTo>
                  <a:lnTo>
                    <a:pt x="2066" y="1404"/>
                  </a:lnTo>
                  <a:lnTo>
                    <a:pt x="2058" y="1451"/>
                  </a:lnTo>
                  <a:lnTo>
                    <a:pt x="2050" y="1498"/>
                  </a:lnTo>
                  <a:lnTo>
                    <a:pt x="2041" y="1546"/>
                  </a:lnTo>
                  <a:lnTo>
                    <a:pt x="2031" y="1593"/>
                  </a:lnTo>
                  <a:lnTo>
                    <a:pt x="2020" y="1641"/>
                  </a:lnTo>
                  <a:lnTo>
                    <a:pt x="2008" y="1688"/>
                  </a:lnTo>
                  <a:lnTo>
                    <a:pt x="1996" y="1734"/>
                  </a:lnTo>
                  <a:lnTo>
                    <a:pt x="1982" y="1782"/>
                  </a:lnTo>
                  <a:lnTo>
                    <a:pt x="1968" y="1827"/>
                  </a:lnTo>
                  <a:lnTo>
                    <a:pt x="1952" y="1872"/>
                  </a:lnTo>
                  <a:lnTo>
                    <a:pt x="1934" y="1918"/>
                  </a:lnTo>
                  <a:lnTo>
                    <a:pt x="1916" y="1961"/>
                  </a:lnTo>
                  <a:lnTo>
                    <a:pt x="1896" y="2004"/>
                  </a:lnTo>
                  <a:lnTo>
                    <a:pt x="1838" y="2025"/>
                  </a:lnTo>
                  <a:lnTo>
                    <a:pt x="1778" y="2044"/>
                  </a:lnTo>
                  <a:lnTo>
                    <a:pt x="1718" y="2063"/>
                  </a:lnTo>
                  <a:lnTo>
                    <a:pt x="1657" y="2081"/>
                  </a:lnTo>
                  <a:lnTo>
                    <a:pt x="1596" y="2099"/>
                  </a:lnTo>
                  <a:lnTo>
                    <a:pt x="1534" y="2115"/>
                  </a:lnTo>
                  <a:lnTo>
                    <a:pt x="1472" y="2130"/>
                  </a:lnTo>
                  <a:lnTo>
                    <a:pt x="1409" y="2146"/>
                  </a:lnTo>
                  <a:lnTo>
                    <a:pt x="1347" y="2159"/>
                  </a:lnTo>
                  <a:lnTo>
                    <a:pt x="1284" y="2170"/>
                  </a:lnTo>
                  <a:lnTo>
                    <a:pt x="1222" y="2180"/>
                  </a:lnTo>
                  <a:lnTo>
                    <a:pt x="1158" y="2189"/>
                  </a:lnTo>
                  <a:lnTo>
                    <a:pt x="1096" y="2196"/>
                  </a:lnTo>
                  <a:lnTo>
                    <a:pt x="1033" y="2201"/>
                  </a:lnTo>
                  <a:lnTo>
                    <a:pt x="1002" y="2203"/>
                  </a:lnTo>
                  <a:lnTo>
                    <a:pt x="971" y="2204"/>
                  </a:lnTo>
                  <a:lnTo>
                    <a:pt x="940" y="2205"/>
                  </a:lnTo>
                  <a:lnTo>
                    <a:pt x="909" y="2205"/>
                  </a:lnTo>
                  <a:lnTo>
                    <a:pt x="851" y="2202"/>
                  </a:lnTo>
                  <a:lnTo>
                    <a:pt x="793" y="2198"/>
                  </a:lnTo>
                  <a:lnTo>
                    <a:pt x="736" y="2193"/>
                  </a:lnTo>
                  <a:lnTo>
                    <a:pt x="680" y="2187"/>
                  </a:lnTo>
                  <a:lnTo>
                    <a:pt x="622" y="2180"/>
                  </a:lnTo>
                  <a:lnTo>
                    <a:pt x="566" y="2171"/>
                  </a:lnTo>
                  <a:lnTo>
                    <a:pt x="510" y="2161"/>
                  </a:lnTo>
                  <a:lnTo>
                    <a:pt x="455" y="2151"/>
                  </a:lnTo>
                  <a:lnTo>
                    <a:pt x="399" y="2138"/>
                  </a:lnTo>
                  <a:lnTo>
                    <a:pt x="344" y="2124"/>
                  </a:lnTo>
                  <a:lnTo>
                    <a:pt x="289" y="2109"/>
                  </a:lnTo>
                  <a:lnTo>
                    <a:pt x="236" y="2093"/>
                  </a:lnTo>
                  <a:lnTo>
                    <a:pt x="183" y="2076"/>
                  </a:lnTo>
                  <a:lnTo>
                    <a:pt x="130" y="2057"/>
                  </a:lnTo>
                  <a:lnTo>
                    <a:pt x="78" y="2037"/>
                  </a:lnTo>
                  <a:lnTo>
                    <a:pt x="25" y="2016"/>
                  </a:lnTo>
                  <a:lnTo>
                    <a:pt x="2" y="1983"/>
                  </a:lnTo>
                  <a:lnTo>
                    <a:pt x="1" y="1900"/>
                  </a:lnTo>
                  <a:lnTo>
                    <a:pt x="0" y="1815"/>
                  </a:lnTo>
                  <a:lnTo>
                    <a:pt x="0" y="1731"/>
                  </a:lnTo>
                  <a:lnTo>
                    <a:pt x="0" y="1649"/>
                  </a:lnTo>
                  <a:lnTo>
                    <a:pt x="2" y="1565"/>
                  </a:lnTo>
                  <a:lnTo>
                    <a:pt x="4" y="1482"/>
                  </a:lnTo>
                  <a:lnTo>
                    <a:pt x="7" y="1400"/>
                  </a:lnTo>
                  <a:lnTo>
                    <a:pt x="11" y="1318"/>
                  </a:lnTo>
                  <a:lnTo>
                    <a:pt x="15" y="1236"/>
                  </a:lnTo>
                  <a:lnTo>
                    <a:pt x="21" y="1155"/>
                  </a:lnTo>
                  <a:lnTo>
                    <a:pt x="27" y="1074"/>
                  </a:lnTo>
                  <a:lnTo>
                    <a:pt x="34" y="993"/>
                  </a:lnTo>
                  <a:lnTo>
                    <a:pt x="41" y="914"/>
                  </a:lnTo>
                  <a:lnTo>
                    <a:pt x="51" y="835"/>
                  </a:lnTo>
                  <a:lnTo>
                    <a:pt x="60" y="757"/>
                  </a:lnTo>
                  <a:lnTo>
                    <a:pt x="70" y="678"/>
                  </a:lnTo>
                  <a:lnTo>
                    <a:pt x="83" y="613"/>
                  </a:lnTo>
                  <a:lnTo>
                    <a:pt x="95" y="551"/>
                  </a:lnTo>
                  <a:lnTo>
                    <a:pt x="107" y="489"/>
                  </a:lnTo>
                  <a:lnTo>
                    <a:pt x="121" y="429"/>
                  </a:lnTo>
                  <a:lnTo>
                    <a:pt x="128" y="399"/>
                  </a:lnTo>
                  <a:lnTo>
                    <a:pt x="136" y="370"/>
                  </a:lnTo>
                  <a:lnTo>
                    <a:pt x="145" y="339"/>
                  </a:lnTo>
                  <a:lnTo>
                    <a:pt x="154" y="310"/>
                  </a:lnTo>
                  <a:lnTo>
                    <a:pt x="164" y="281"/>
                  </a:lnTo>
                  <a:lnTo>
                    <a:pt x="177" y="252"/>
                  </a:lnTo>
                  <a:lnTo>
                    <a:pt x="190" y="222"/>
                  </a:lnTo>
                  <a:lnTo>
                    <a:pt x="203" y="194"/>
                  </a:lnTo>
                  <a:lnTo>
                    <a:pt x="191" y="189"/>
                  </a:lnTo>
                  <a:lnTo>
                    <a:pt x="180" y="183"/>
                  </a:lnTo>
                  <a:lnTo>
                    <a:pt x="169" y="176"/>
                  </a:lnTo>
                  <a:lnTo>
                    <a:pt x="159" y="168"/>
                  </a:lnTo>
                  <a:lnTo>
                    <a:pt x="150" y="159"/>
                  </a:lnTo>
                  <a:lnTo>
                    <a:pt x="142" y="149"/>
                  </a:lnTo>
                  <a:lnTo>
                    <a:pt x="135" y="139"/>
                  </a:lnTo>
                  <a:lnTo>
                    <a:pt x="128" y="127"/>
                  </a:lnTo>
                  <a:lnTo>
                    <a:pt x="123" y="116"/>
                  </a:lnTo>
                  <a:lnTo>
                    <a:pt x="117" y="103"/>
                  </a:lnTo>
                  <a:lnTo>
                    <a:pt x="113" y="90"/>
                  </a:lnTo>
                  <a:lnTo>
                    <a:pt x="109" y="78"/>
                  </a:lnTo>
                  <a:lnTo>
                    <a:pt x="102" y="52"/>
                  </a:lnTo>
                  <a:lnTo>
                    <a:pt x="97" y="28"/>
                  </a:lnTo>
                  <a:lnTo>
                    <a:pt x="102" y="30"/>
                  </a:lnTo>
                  <a:lnTo>
                    <a:pt x="106" y="32"/>
                  </a:lnTo>
                  <a:lnTo>
                    <a:pt x="110" y="32"/>
                  </a:lnTo>
                  <a:lnTo>
                    <a:pt x="113" y="32"/>
                  </a:lnTo>
                  <a:lnTo>
                    <a:pt x="117" y="30"/>
                  </a:lnTo>
                  <a:lnTo>
                    <a:pt x="120" y="29"/>
                  </a:lnTo>
                  <a:lnTo>
                    <a:pt x="123" y="26"/>
                  </a:lnTo>
                  <a:lnTo>
                    <a:pt x="126" y="23"/>
                  </a:lnTo>
                  <a:lnTo>
                    <a:pt x="136" y="11"/>
                  </a:lnTo>
                  <a:lnTo>
                    <a:pt x="148" y="0"/>
                  </a:lnTo>
                  <a:lnTo>
                    <a:pt x="161" y="19"/>
                  </a:lnTo>
                  <a:lnTo>
                    <a:pt x="175" y="38"/>
                  </a:lnTo>
                  <a:lnTo>
                    <a:pt x="189" y="56"/>
                  </a:lnTo>
                  <a:lnTo>
                    <a:pt x="203" y="73"/>
                  </a:lnTo>
                  <a:lnTo>
                    <a:pt x="233" y="107"/>
                  </a:lnTo>
                  <a:lnTo>
                    <a:pt x="264" y="141"/>
                  </a:lnTo>
                  <a:lnTo>
                    <a:pt x="298" y="173"/>
                  </a:lnTo>
                  <a:lnTo>
                    <a:pt x="331" y="203"/>
                  </a:lnTo>
                  <a:lnTo>
                    <a:pt x="365" y="233"/>
                  </a:lnTo>
                  <a:lnTo>
                    <a:pt x="400" y="263"/>
                  </a:lnTo>
                  <a:lnTo>
                    <a:pt x="472" y="319"/>
                  </a:lnTo>
                  <a:lnTo>
                    <a:pt x="543" y="376"/>
                  </a:lnTo>
                  <a:lnTo>
                    <a:pt x="580" y="403"/>
                  </a:lnTo>
                  <a:lnTo>
                    <a:pt x="616" y="431"/>
                  </a:lnTo>
                  <a:lnTo>
                    <a:pt x="650" y="460"/>
                  </a:lnTo>
                  <a:lnTo>
                    <a:pt x="686" y="48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Freeform 190"/>
            <p:cNvSpPr>
              <a:spLocks/>
            </p:cNvSpPr>
            <p:nvPr/>
          </p:nvSpPr>
          <p:spPr bwMode="auto">
            <a:xfrm>
              <a:off x="1380" y="2494"/>
              <a:ext cx="4" cy="32"/>
            </a:xfrm>
            <a:custGeom>
              <a:avLst/>
              <a:gdLst>
                <a:gd name="T0" fmla="*/ 0 w 29"/>
                <a:gd name="T1" fmla="*/ 194 h 194"/>
                <a:gd name="T2" fmla="*/ 0 w 29"/>
                <a:gd name="T3" fmla="*/ 185 h 194"/>
                <a:gd name="T4" fmla="*/ 1 w 29"/>
                <a:gd name="T5" fmla="*/ 175 h 194"/>
                <a:gd name="T6" fmla="*/ 3 w 29"/>
                <a:gd name="T7" fmla="*/ 164 h 194"/>
                <a:gd name="T8" fmla="*/ 5 w 29"/>
                <a:gd name="T9" fmla="*/ 153 h 194"/>
                <a:gd name="T10" fmla="*/ 10 w 29"/>
                <a:gd name="T11" fmla="*/ 129 h 194"/>
                <a:gd name="T12" fmla="*/ 16 w 29"/>
                <a:gd name="T13" fmla="*/ 105 h 194"/>
                <a:gd name="T14" fmla="*/ 21 w 29"/>
                <a:gd name="T15" fmla="*/ 80 h 194"/>
                <a:gd name="T16" fmla="*/ 26 w 29"/>
                <a:gd name="T17" fmla="*/ 54 h 194"/>
                <a:gd name="T18" fmla="*/ 27 w 29"/>
                <a:gd name="T19" fmla="*/ 41 h 194"/>
                <a:gd name="T20" fmla="*/ 28 w 29"/>
                <a:gd name="T21" fmla="*/ 28 h 194"/>
                <a:gd name="T22" fmla="*/ 28 w 29"/>
                <a:gd name="T23" fmla="*/ 13 h 194"/>
                <a:gd name="T24" fmla="*/ 27 w 29"/>
                <a:gd name="T25" fmla="*/ 0 h 194"/>
                <a:gd name="T26" fmla="*/ 28 w 29"/>
                <a:gd name="T27" fmla="*/ 12 h 194"/>
                <a:gd name="T28" fmla="*/ 29 w 29"/>
                <a:gd name="T29" fmla="*/ 25 h 194"/>
                <a:gd name="T30" fmla="*/ 29 w 29"/>
                <a:gd name="T31" fmla="*/ 38 h 194"/>
                <a:gd name="T32" fmla="*/ 29 w 29"/>
                <a:gd name="T33" fmla="*/ 50 h 194"/>
                <a:gd name="T34" fmla="*/ 27 w 29"/>
                <a:gd name="T35" fmla="*/ 74 h 194"/>
                <a:gd name="T36" fmla="*/ 24 w 29"/>
                <a:gd name="T37" fmla="*/ 99 h 194"/>
                <a:gd name="T38" fmla="*/ 19 w 29"/>
                <a:gd name="T39" fmla="*/ 123 h 194"/>
                <a:gd name="T40" fmla="*/ 13 w 29"/>
                <a:gd name="T41" fmla="*/ 148 h 194"/>
                <a:gd name="T42" fmla="*/ 6 w 29"/>
                <a:gd name="T43" fmla="*/ 172 h 194"/>
                <a:gd name="T44" fmla="*/ 0 w 29"/>
                <a:gd name="T4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194">
                  <a:moveTo>
                    <a:pt x="0" y="194"/>
                  </a:moveTo>
                  <a:lnTo>
                    <a:pt x="0" y="185"/>
                  </a:lnTo>
                  <a:lnTo>
                    <a:pt x="1" y="175"/>
                  </a:lnTo>
                  <a:lnTo>
                    <a:pt x="3" y="164"/>
                  </a:lnTo>
                  <a:lnTo>
                    <a:pt x="5" y="153"/>
                  </a:lnTo>
                  <a:lnTo>
                    <a:pt x="10" y="129"/>
                  </a:lnTo>
                  <a:lnTo>
                    <a:pt x="16" y="105"/>
                  </a:lnTo>
                  <a:lnTo>
                    <a:pt x="21" y="80"/>
                  </a:lnTo>
                  <a:lnTo>
                    <a:pt x="26" y="54"/>
                  </a:lnTo>
                  <a:lnTo>
                    <a:pt x="27" y="41"/>
                  </a:lnTo>
                  <a:lnTo>
                    <a:pt x="28" y="28"/>
                  </a:lnTo>
                  <a:lnTo>
                    <a:pt x="28" y="13"/>
                  </a:lnTo>
                  <a:lnTo>
                    <a:pt x="27" y="0"/>
                  </a:lnTo>
                  <a:lnTo>
                    <a:pt x="28" y="12"/>
                  </a:lnTo>
                  <a:lnTo>
                    <a:pt x="29" y="25"/>
                  </a:lnTo>
                  <a:lnTo>
                    <a:pt x="29" y="38"/>
                  </a:lnTo>
                  <a:lnTo>
                    <a:pt x="29" y="50"/>
                  </a:lnTo>
                  <a:lnTo>
                    <a:pt x="27" y="74"/>
                  </a:lnTo>
                  <a:lnTo>
                    <a:pt x="24" y="99"/>
                  </a:lnTo>
                  <a:lnTo>
                    <a:pt x="19" y="123"/>
                  </a:lnTo>
                  <a:lnTo>
                    <a:pt x="13" y="148"/>
                  </a:lnTo>
                  <a:lnTo>
                    <a:pt x="6" y="172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Freeform 191"/>
            <p:cNvSpPr>
              <a:spLocks/>
            </p:cNvSpPr>
            <p:nvPr/>
          </p:nvSpPr>
          <p:spPr bwMode="auto">
            <a:xfrm>
              <a:off x="1334" y="2515"/>
              <a:ext cx="203" cy="222"/>
            </a:xfrm>
            <a:custGeom>
              <a:avLst/>
              <a:gdLst>
                <a:gd name="T0" fmla="*/ 1072 w 1384"/>
                <a:gd name="T1" fmla="*/ 158 h 1342"/>
                <a:gd name="T2" fmla="*/ 1057 w 1384"/>
                <a:gd name="T3" fmla="*/ 202 h 1342"/>
                <a:gd name="T4" fmla="*/ 1021 w 1384"/>
                <a:gd name="T5" fmla="*/ 238 h 1342"/>
                <a:gd name="T6" fmla="*/ 996 w 1384"/>
                <a:gd name="T7" fmla="*/ 277 h 1342"/>
                <a:gd name="T8" fmla="*/ 994 w 1384"/>
                <a:gd name="T9" fmla="*/ 295 h 1342"/>
                <a:gd name="T10" fmla="*/ 907 w 1384"/>
                <a:gd name="T11" fmla="*/ 348 h 1342"/>
                <a:gd name="T12" fmla="*/ 738 w 1384"/>
                <a:gd name="T13" fmla="*/ 405 h 1342"/>
                <a:gd name="T14" fmla="*/ 634 w 1384"/>
                <a:gd name="T15" fmla="*/ 448 h 1342"/>
                <a:gd name="T16" fmla="*/ 631 w 1384"/>
                <a:gd name="T17" fmla="*/ 492 h 1342"/>
                <a:gd name="T18" fmla="*/ 710 w 1384"/>
                <a:gd name="T19" fmla="*/ 596 h 1342"/>
                <a:gd name="T20" fmla="*/ 835 w 1384"/>
                <a:gd name="T21" fmla="*/ 702 h 1342"/>
                <a:gd name="T22" fmla="*/ 1075 w 1384"/>
                <a:gd name="T23" fmla="*/ 842 h 1342"/>
                <a:gd name="T24" fmla="*/ 1321 w 1384"/>
                <a:gd name="T25" fmla="*/ 980 h 1342"/>
                <a:gd name="T26" fmla="*/ 1382 w 1384"/>
                <a:gd name="T27" fmla="*/ 1051 h 1342"/>
                <a:gd name="T28" fmla="*/ 1379 w 1384"/>
                <a:gd name="T29" fmla="*/ 1081 h 1342"/>
                <a:gd name="T30" fmla="*/ 1335 w 1384"/>
                <a:gd name="T31" fmla="*/ 1124 h 1342"/>
                <a:gd name="T32" fmla="*/ 1275 w 1384"/>
                <a:gd name="T33" fmla="*/ 1149 h 1342"/>
                <a:gd name="T34" fmla="*/ 1168 w 1384"/>
                <a:gd name="T35" fmla="*/ 1143 h 1342"/>
                <a:gd name="T36" fmla="*/ 1033 w 1384"/>
                <a:gd name="T37" fmla="*/ 1116 h 1342"/>
                <a:gd name="T38" fmla="*/ 961 w 1384"/>
                <a:gd name="T39" fmla="*/ 1059 h 1342"/>
                <a:gd name="T40" fmla="*/ 790 w 1384"/>
                <a:gd name="T41" fmla="*/ 989 h 1342"/>
                <a:gd name="T42" fmla="*/ 697 w 1384"/>
                <a:gd name="T43" fmla="*/ 939 h 1342"/>
                <a:gd name="T44" fmla="*/ 666 w 1384"/>
                <a:gd name="T45" fmla="*/ 962 h 1342"/>
                <a:gd name="T46" fmla="*/ 776 w 1384"/>
                <a:gd name="T47" fmla="*/ 1053 h 1342"/>
                <a:gd name="T48" fmla="*/ 891 w 1384"/>
                <a:gd name="T49" fmla="*/ 1113 h 1342"/>
                <a:gd name="T50" fmla="*/ 977 w 1384"/>
                <a:gd name="T51" fmla="*/ 1155 h 1342"/>
                <a:gd name="T52" fmla="*/ 1059 w 1384"/>
                <a:gd name="T53" fmla="*/ 1178 h 1342"/>
                <a:gd name="T54" fmla="*/ 1067 w 1384"/>
                <a:gd name="T55" fmla="*/ 1250 h 1342"/>
                <a:gd name="T56" fmla="*/ 970 w 1384"/>
                <a:gd name="T57" fmla="*/ 1307 h 1342"/>
                <a:gd name="T58" fmla="*/ 828 w 1384"/>
                <a:gd name="T59" fmla="*/ 1246 h 1342"/>
                <a:gd name="T60" fmla="*/ 710 w 1384"/>
                <a:gd name="T61" fmla="*/ 1177 h 1342"/>
                <a:gd name="T62" fmla="*/ 651 w 1384"/>
                <a:gd name="T63" fmla="*/ 1174 h 1342"/>
                <a:gd name="T64" fmla="*/ 655 w 1384"/>
                <a:gd name="T65" fmla="*/ 1211 h 1342"/>
                <a:gd name="T66" fmla="*/ 736 w 1384"/>
                <a:gd name="T67" fmla="*/ 1286 h 1342"/>
                <a:gd name="T68" fmla="*/ 722 w 1384"/>
                <a:gd name="T69" fmla="*/ 1342 h 1342"/>
                <a:gd name="T70" fmla="*/ 609 w 1384"/>
                <a:gd name="T71" fmla="*/ 1323 h 1342"/>
                <a:gd name="T72" fmla="*/ 479 w 1384"/>
                <a:gd name="T73" fmla="*/ 1274 h 1342"/>
                <a:gd name="T74" fmla="*/ 438 w 1384"/>
                <a:gd name="T75" fmla="*/ 1278 h 1342"/>
                <a:gd name="T76" fmla="*/ 373 w 1384"/>
                <a:gd name="T77" fmla="*/ 1220 h 1342"/>
                <a:gd name="T78" fmla="*/ 312 w 1384"/>
                <a:gd name="T79" fmla="*/ 1144 h 1342"/>
                <a:gd name="T80" fmla="*/ 165 w 1384"/>
                <a:gd name="T81" fmla="*/ 1052 h 1342"/>
                <a:gd name="T82" fmla="*/ 2 w 1384"/>
                <a:gd name="T83" fmla="*/ 890 h 1342"/>
                <a:gd name="T84" fmla="*/ 36 w 1384"/>
                <a:gd name="T85" fmla="*/ 672 h 1342"/>
                <a:gd name="T86" fmla="*/ 102 w 1384"/>
                <a:gd name="T87" fmla="*/ 464 h 1342"/>
                <a:gd name="T88" fmla="*/ 170 w 1384"/>
                <a:gd name="T89" fmla="*/ 314 h 1342"/>
                <a:gd name="T90" fmla="*/ 200 w 1384"/>
                <a:gd name="T91" fmla="*/ 247 h 1342"/>
                <a:gd name="T92" fmla="*/ 233 w 1384"/>
                <a:gd name="T93" fmla="*/ 229 h 1342"/>
                <a:gd name="T94" fmla="*/ 290 w 1384"/>
                <a:gd name="T95" fmla="*/ 152 h 1342"/>
                <a:gd name="T96" fmla="*/ 359 w 1384"/>
                <a:gd name="T97" fmla="*/ 124 h 1342"/>
                <a:gd name="T98" fmla="*/ 480 w 1384"/>
                <a:gd name="T99" fmla="*/ 130 h 1342"/>
                <a:gd name="T100" fmla="*/ 724 w 1384"/>
                <a:gd name="T101" fmla="*/ 117 h 1342"/>
                <a:gd name="T102" fmla="*/ 901 w 1384"/>
                <a:gd name="T103" fmla="*/ 67 h 1342"/>
                <a:gd name="T104" fmla="*/ 1006 w 1384"/>
                <a:gd name="T105" fmla="*/ 0 h 1342"/>
                <a:gd name="T106" fmla="*/ 1047 w 1384"/>
                <a:gd name="T107" fmla="*/ 28 h 1342"/>
                <a:gd name="T108" fmla="*/ 1078 w 1384"/>
                <a:gd name="T109" fmla="*/ 118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4" h="1342">
                  <a:moveTo>
                    <a:pt x="1078" y="118"/>
                  </a:moveTo>
                  <a:lnTo>
                    <a:pt x="1075" y="123"/>
                  </a:lnTo>
                  <a:lnTo>
                    <a:pt x="1074" y="128"/>
                  </a:lnTo>
                  <a:lnTo>
                    <a:pt x="1073" y="135"/>
                  </a:lnTo>
                  <a:lnTo>
                    <a:pt x="1073" y="142"/>
                  </a:lnTo>
                  <a:lnTo>
                    <a:pt x="1072" y="158"/>
                  </a:lnTo>
                  <a:lnTo>
                    <a:pt x="1071" y="173"/>
                  </a:lnTo>
                  <a:lnTo>
                    <a:pt x="1070" y="181"/>
                  </a:lnTo>
                  <a:lnTo>
                    <a:pt x="1068" y="187"/>
                  </a:lnTo>
                  <a:lnTo>
                    <a:pt x="1066" y="193"/>
                  </a:lnTo>
                  <a:lnTo>
                    <a:pt x="1062" y="198"/>
                  </a:lnTo>
                  <a:lnTo>
                    <a:pt x="1057" y="202"/>
                  </a:lnTo>
                  <a:lnTo>
                    <a:pt x="1050" y="205"/>
                  </a:lnTo>
                  <a:lnTo>
                    <a:pt x="1043" y="206"/>
                  </a:lnTo>
                  <a:lnTo>
                    <a:pt x="1033" y="206"/>
                  </a:lnTo>
                  <a:lnTo>
                    <a:pt x="1028" y="217"/>
                  </a:lnTo>
                  <a:lnTo>
                    <a:pt x="1024" y="227"/>
                  </a:lnTo>
                  <a:lnTo>
                    <a:pt x="1021" y="238"/>
                  </a:lnTo>
                  <a:lnTo>
                    <a:pt x="1018" y="247"/>
                  </a:lnTo>
                  <a:lnTo>
                    <a:pt x="1015" y="256"/>
                  </a:lnTo>
                  <a:lnTo>
                    <a:pt x="1009" y="265"/>
                  </a:lnTo>
                  <a:lnTo>
                    <a:pt x="1006" y="269"/>
                  </a:lnTo>
                  <a:lnTo>
                    <a:pt x="1001" y="273"/>
                  </a:lnTo>
                  <a:lnTo>
                    <a:pt x="996" y="277"/>
                  </a:lnTo>
                  <a:lnTo>
                    <a:pt x="990" y="280"/>
                  </a:lnTo>
                  <a:lnTo>
                    <a:pt x="992" y="282"/>
                  </a:lnTo>
                  <a:lnTo>
                    <a:pt x="994" y="284"/>
                  </a:lnTo>
                  <a:lnTo>
                    <a:pt x="995" y="287"/>
                  </a:lnTo>
                  <a:lnTo>
                    <a:pt x="995" y="289"/>
                  </a:lnTo>
                  <a:lnTo>
                    <a:pt x="994" y="295"/>
                  </a:lnTo>
                  <a:lnTo>
                    <a:pt x="994" y="300"/>
                  </a:lnTo>
                  <a:lnTo>
                    <a:pt x="978" y="312"/>
                  </a:lnTo>
                  <a:lnTo>
                    <a:pt x="961" y="322"/>
                  </a:lnTo>
                  <a:lnTo>
                    <a:pt x="943" y="332"/>
                  </a:lnTo>
                  <a:lnTo>
                    <a:pt x="925" y="340"/>
                  </a:lnTo>
                  <a:lnTo>
                    <a:pt x="907" y="348"/>
                  </a:lnTo>
                  <a:lnTo>
                    <a:pt x="888" y="355"/>
                  </a:lnTo>
                  <a:lnTo>
                    <a:pt x="870" y="362"/>
                  </a:lnTo>
                  <a:lnTo>
                    <a:pt x="851" y="368"/>
                  </a:lnTo>
                  <a:lnTo>
                    <a:pt x="814" y="380"/>
                  </a:lnTo>
                  <a:lnTo>
                    <a:pt x="775" y="392"/>
                  </a:lnTo>
                  <a:lnTo>
                    <a:pt x="738" y="405"/>
                  </a:lnTo>
                  <a:lnTo>
                    <a:pt x="702" y="418"/>
                  </a:lnTo>
                  <a:lnTo>
                    <a:pt x="666" y="394"/>
                  </a:lnTo>
                  <a:lnTo>
                    <a:pt x="658" y="408"/>
                  </a:lnTo>
                  <a:lnTo>
                    <a:pt x="649" y="421"/>
                  </a:lnTo>
                  <a:lnTo>
                    <a:pt x="641" y="434"/>
                  </a:lnTo>
                  <a:lnTo>
                    <a:pt x="634" y="448"/>
                  </a:lnTo>
                  <a:lnTo>
                    <a:pt x="631" y="455"/>
                  </a:lnTo>
                  <a:lnTo>
                    <a:pt x="629" y="462"/>
                  </a:lnTo>
                  <a:lnTo>
                    <a:pt x="628" y="470"/>
                  </a:lnTo>
                  <a:lnTo>
                    <a:pt x="628" y="477"/>
                  </a:lnTo>
                  <a:lnTo>
                    <a:pt x="629" y="485"/>
                  </a:lnTo>
                  <a:lnTo>
                    <a:pt x="631" y="492"/>
                  </a:lnTo>
                  <a:lnTo>
                    <a:pt x="634" y="500"/>
                  </a:lnTo>
                  <a:lnTo>
                    <a:pt x="639" y="507"/>
                  </a:lnTo>
                  <a:lnTo>
                    <a:pt x="655" y="532"/>
                  </a:lnTo>
                  <a:lnTo>
                    <a:pt x="673" y="554"/>
                  </a:lnTo>
                  <a:lnTo>
                    <a:pt x="692" y="575"/>
                  </a:lnTo>
                  <a:lnTo>
                    <a:pt x="710" y="596"/>
                  </a:lnTo>
                  <a:lnTo>
                    <a:pt x="729" y="615"/>
                  </a:lnTo>
                  <a:lnTo>
                    <a:pt x="749" y="634"/>
                  </a:lnTo>
                  <a:lnTo>
                    <a:pt x="770" y="653"/>
                  </a:lnTo>
                  <a:lnTo>
                    <a:pt x="791" y="670"/>
                  </a:lnTo>
                  <a:lnTo>
                    <a:pt x="813" y="686"/>
                  </a:lnTo>
                  <a:lnTo>
                    <a:pt x="835" y="702"/>
                  </a:lnTo>
                  <a:lnTo>
                    <a:pt x="858" y="718"/>
                  </a:lnTo>
                  <a:lnTo>
                    <a:pt x="880" y="733"/>
                  </a:lnTo>
                  <a:lnTo>
                    <a:pt x="927" y="761"/>
                  </a:lnTo>
                  <a:lnTo>
                    <a:pt x="976" y="789"/>
                  </a:lnTo>
                  <a:lnTo>
                    <a:pt x="1025" y="816"/>
                  </a:lnTo>
                  <a:lnTo>
                    <a:pt x="1075" y="842"/>
                  </a:lnTo>
                  <a:lnTo>
                    <a:pt x="1124" y="867"/>
                  </a:lnTo>
                  <a:lnTo>
                    <a:pt x="1174" y="894"/>
                  </a:lnTo>
                  <a:lnTo>
                    <a:pt x="1224" y="922"/>
                  </a:lnTo>
                  <a:lnTo>
                    <a:pt x="1273" y="950"/>
                  </a:lnTo>
                  <a:lnTo>
                    <a:pt x="1297" y="965"/>
                  </a:lnTo>
                  <a:lnTo>
                    <a:pt x="1321" y="980"/>
                  </a:lnTo>
                  <a:lnTo>
                    <a:pt x="1345" y="996"/>
                  </a:lnTo>
                  <a:lnTo>
                    <a:pt x="1368" y="1013"/>
                  </a:lnTo>
                  <a:lnTo>
                    <a:pt x="1372" y="1021"/>
                  </a:lnTo>
                  <a:lnTo>
                    <a:pt x="1376" y="1031"/>
                  </a:lnTo>
                  <a:lnTo>
                    <a:pt x="1379" y="1041"/>
                  </a:lnTo>
                  <a:lnTo>
                    <a:pt x="1382" y="1051"/>
                  </a:lnTo>
                  <a:lnTo>
                    <a:pt x="1383" y="1056"/>
                  </a:lnTo>
                  <a:lnTo>
                    <a:pt x="1384" y="1062"/>
                  </a:lnTo>
                  <a:lnTo>
                    <a:pt x="1383" y="1067"/>
                  </a:lnTo>
                  <a:lnTo>
                    <a:pt x="1383" y="1071"/>
                  </a:lnTo>
                  <a:lnTo>
                    <a:pt x="1381" y="1076"/>
                  </a:lnTo>
                  <a:lnTo>
                    <a:pt x="1379" y="1081"/>
                  </a:lnTo>
                  <a:lnTo>
                    <a:pt x="1376" y="1085"/>
                  </a:lnTo>
                  <a:lnTo>
                    <a:pt x="1373" y="1089"/>
                  </a:lnTo>
                  <a:lnTo>
                    <a:pt x="1363" y="1099"/>
                  </a:lnTo>
                  <a:lnTo>
                    <a:pt x="1354" y="1109"/>
                  </a:lnTo>
                  <a:lnTo>
                    <a:pt x="1345" y="1117"/>
                  </a:lnTo>
                  <a:lnTo>
                    <a:pt x="1335" y="1124"/>
                  </a:lnTo>
                  <a:lnTo>
                    <a:pt x="1326" y="1130"/>
                  </a:lnTo>
                  <a:lnTo>
                    <a:pt x="1316" y="1136"/>
                  </a:lnTo>
                  <a:lnTo>
                    <a:pt x="1305" y="1140"/>
                  </a:lnTo>
                  <a:lnTo>
                    <a:pt x="1295" y="1144"/>
                  </a:lnTo>
                  <a:lnTo>
                    <a:pt x="1285" y="1147"/>
                  </a:lnTo>
                  <a:lnTo>
                    <a:pt x="1275" y="1149"/>
                  </a:lnTo>
                  <a:lnTo>
                    <a:pt x="1265" y="1151"/>
                  </a:lnTo>
                  <a:lnTo>
                    <a:pt x="1254" y="1151"/>
                  </a:lnTo>
                  <a:lnTo>
                    <a:pt x="1233" y="1152"/>
                  </a:lnTo>
                  <a:lnTo>
                    <a:pt x="1212" y="1150"/>
                  </a:lnTo>
                  <a:lnTo>
                    <a:pt x="1190" y="1147"/>
                  </a:lnTo>
                  <a:lnTo>
                    <a:pt x="1168" y="1143"/>
                  </a:lnTo>
                  <a:lnTo>
                    <a:pt x="1146" y="1138"/>
                  </a:lnTo>
                  <a:lnTo>
                    <a:pt x="1123" y="1132"/>
                  </a:lnTo>
                  <a:lnTo>
                    <a:pt x="1101" y="1127"/>
                  </a:lnTo>
                  <a:lnTo>
                    <a:pt x="1079" y="1123"/>
                  </a:lnTo>
                  <a:lnTo>
                    <a:pt x="1056" y="1119"/>
                  </a:lnTo>
                  <a:lnTo>
                    <a:pt x="1033" y="1116"/>
                  </a:lnTo>
                  <a:lnTo>
                    <a:pt x="1025" y="1108"/>
                  </a:lnTo>
                  <a:lnTo>
                    <a:pt x="1017" y="1099"/>
                  </a:lnTo>
                  <a:lnTo>
                    <a:pt x="1008" y="1091"/>
                  </a:lnTo>
                  <a:lnTo>
                    <a:pt x="999" y="1084"/>
                  </a:lnTo>
                  <a:lnTo>
                    <a:pt x="981" y="1071"/>
                  </a:lnTo>
                  <a:lnTo>
                    <a:pt x="961" y="1059"/>
                  </a:lnTo>
                  <a:lnTo>
                    <a:pt x="941" y="1049"/>
                  </a:lnTo>
                  <a:lnTo>
                    <a:pt x="920" y="1040"/>
                  </a:lnTo>
                  <a:lnTo>
                    <a:pt x="898" y="1031"/>
                  </a:lnTo>
                  <a:lnTo>
                    <a:pt x="877" y="1022"/>
                  </a:lnTo>
                  <a:lnTo>
                    <a:pt x="834" y="1006"/>
                  </a:lnTo>
                  <a:lnTo>
                    <a:pt x="790" y="989"/>
                  </a:lnTo>
                  <a:lnTo>
                    <a:pt x="770" y="979"/>
                  </a:lnTo>
                  <a:lnTo>
                    <a:pt x="749" y="967"/>
                  </a:lnTo>
                  <a:lnTo>
                    <a:pt x="730" y="954"/>
                  </a:lnTo>
                  <a:lnTo>
                    <a:pt x="711" y="939"/>
                  </a:lnTo>
                  <a:lnTo>
                    <a:pt x="704" y="939"/>
                  </a:lnTo>
                  <a:lnTo>
                    <a:pt x="697" y="939"/>
                  </a:lnTo>
                  <a:lnTo>
                    <a:pt x="690" y="941"/>
                  </a:lnTo>
                  <a:lnTo>
                    <a:pt x="684" y="943"/>
                  </a:lnTo>
                  <a:lnTo>
                    <a:pt x="678" y="946"/>
                  </a:lnTo>
                  <a:lnTo>
                    <a:pt x="672" y="951"/>
                  </a:lnTo>
                  <a:lnTo>
                    <a:pt x="669" y="956"/>
                  </a:lnTo>
                  <a:lnTo>
                    <a:pt x="666" y="962"/>
                  </a:lnTo>
                  <a:lnTo>
                    <a:pt x="679" y="1001"/>
                  </a:lnTo>
                  <a:lnTo>
                    <a:pt x="696" y="1008"/>
                  </a:lnTo>
                  <a:lnTo>
                    <a:pt x="712" y="1016"/>
                  </a:lnTo>
                  <a:lnTo>
                    <a:pt x="729" y="1024"/>
                  </a:lnTo>
                  <a:lnTo>
                    <a:pt x="745" y="1034"/>
                  </a:lnTo>
                  <a:lnTo>
                    <a:pt x="776" y="1053"/>
                  </a:lnTo>
                  <a:lnTo>
                    <a:pt x="809" y="1072"/>
                  </a:lnTo>
                  <a:lnTo>
                    <a:pt x="825" y="1081"/>
                  </a:lnTo>
                  <a:lnTo>
                    <a:pt x="841" y="1090"/>
                  </a:lnTo>
                  <a:lnTo>
                    <a:pt x="857" y="1099"/>
                  </a:lnTo>
                  <a:lnTo>
                    <a:pt x="874" y="1106"/>
                  </a:lnTo>
                  <a:lnTo>
                    <a:pt x="891" y="1113"/>
                  </a:lnTo>
                  <a:lnTo>
                    <a:pt x="909" y="1119"/>
                  </a:lnTo>
                  <a:lnTo>
                    <a:pt x="927" y="1124"/>
                  </a:lnTo>
                  <a:lnTo>
                    <a:pt x="946" y="1128"/>
                  </a:lnTo>
                  <a:lnTo>
                    <a:pt x="956" y="1138"/>
                  </a:lnTo>
                  <a:lnTo>
                    <a:pt x="966" y="1147"/>
                  </a:lnTo>
                  <a:lnTo>
                    <a:pt x="977" y="1155"/>
                  </a:lnTo>
                  <a:lnTo>
                    <a:pt x="988" y="1161"/>
                  </a:lnTo>
                  <a:lnTo>
                    <a:pt x="999" y="1166"/>
                  </a:lnTo>
                  <a:lnTo>
                    <a:pt x="1010" y="1170"/>
                  </a:lnTo>
                  <a:lnTo>
                    <a:pt x="1022" y="1173"/>
                  </a:lnTo>
                  <a:lnTo>
                    <a:pt x="1034" y="1175"/>
                  </a:lnTo>
                  <a:lnTo>
                    <a:pt x="1059" y="1178"/>
                  </a:lnTo>
                  <a:lnTo>
                    <a:pt x="1085" y="1180"/>
                  </a:lnTo>
                  <a:lnTo>
                    <a:pt x="1112" y="1181"/>
                  </a:lnTo>
                  <a:lnTo>
                    <a:pt x="1139" y="1184"/>
                  </a:lnTo>
                  <a:lnTo>
                    <a:pt x="1116" y="1206"/>
                  </a:lnTo>
                  <a:lnTo>
                    <a:pt x="1092" y="1228"/>
                  </a:lnTo>
                  <a:lnTo>
                    <a:pt x="1067" y="1250"/>
                  </a:lnTo>
                  <a:lnTo>
                    <a:pt x="1040" y="1269"/>
                  </a:lnTo>
                  <a:lnTo>
                    <a:pt x="1027" y="1278"/>
                  </a:lnTo>
                  <a:lnTo>
                    <a:pt x="1013" y="1287"/>
                  </a:lnTo>
                  <a:lnTo>
                    <a:pt x="999" y="1295"/>
                  </a:lnTo>
                  <a:lnTo>
                    <a:pt x="985" y="1301"/>
                  </a:lnTo>
                  <a:lnTo>
                    <a:pt x="970" y="1307"/>
                  </a:lnTo>
                  <a:lnTo>
                    <a:pt x="955" y="1312"/>
                  </a:lnTo>
                  <a:lnTo>
                    <a:pt x="939" y="1315"/>
                  </a:lnTo>
                  <a:lnTo>
                    <a:pt x="922" y="1318"/>
                  </a:lnTo>
                  <a:lnTo>
                    <a:pt x="891" y="1296"/>
                  </a:lnTo>
                  <a:lnTo>
                    <a:pt x="860" y="1271"/>
                  </a:lnTo>
                  <a:lnTo>
                    <a:pt x="828" y="1246"/>
                  </a:lnTo>
                  <a:lnTo>
                    <a:pt x="795" y="1222"/>
                  </a:lnTo>
                  <a:lnTo>
                    <a:pt x="778" y="1211"/>
                  </a:lnTo>
                  <a:lnTo>
                    <a:pt x="761" y="1201"/>
                  </a:lnTo>
                  <a:lnTo>
                    <a:pt x="744" y="1192"/>
                  </a:lnTo>
                  <a:lnTo>
                    <a:pt x="727" y="1184"/>
                  </a:lnTo>
                  <a:lnTo>
                    <a:pt x="710" y="1177"/>
                  </a:lnTo>
                  <a:lnTo>
                    <a:pt x="692" y="1172"/>
                  </a:lnTo>
                  <a:lnTo>
                    <a:pt x="683" y="1170"/>
                  </a:lnTo>
                  <a:lnTo>
                    <a:pt x="673" y="1169"/>
                  </a:lnTo>
                  <a:lnTo>
                    <a:pt x="664" y="1168"/>
                  </a:lnTo>
                  <a:lnTo>
                    <a:pt x="655" y="1168"/>
                  </a:lnTo>
                  <a:lnTo>
                    <a:pt x="651" y="1174"/>
                  </a:lnTo>
                  <a:lnTo>
                    <a:pt x="648" y="1180"/>
                  </a:lnTo>
                  <a:lnTo>
                    <a:pt x="647" y="1186"/>
                  </a:lnTo>
                  <a:lnTo>
                    <a:pt x="647" y="1192"/>
                  </a:lnTo>
                  <a:lnTo>
                    <a:pt x="649" y="1199"/>
                  </a:lnTo>
                  <a:lnTo>
                    <a:pt x="651" y="1205"/>
                  </a:lnTo>
                  <a:lnTo>
                    <a:pt x="655" y="1211"/>
                  </a:lnTo>
                  <a:lnTo>
                    <a:pt x="659" y="1217"/>
                  </a:lnTo>
                  <a:lnTo>
                    <a:pt x="679" y="1241"/>
                  </a:lnTo>
                  <a:lnTo>
                    <a:pt x="695" y="1262"/>
                  </a:lnTo>
                  <a:lnTo>
                    <a:pt x="710" y="1268"/>
                  </a:lnTo>
                  <a:lnTo>
                    <a:pt x="724" y="1276"/>
                  </a:lnTo>
                  <a:lnTo>
                    <a:pt x="736" y="1286"/>
                  </a:lnTo>
                  <a:lnTo>
                    <a:pt x="748" y="1296"/>
                  </a:lnTo>
                  <a:lnTo>
                    <a:pt x="768" y="1316"/>
                  </a:lnTo>
                  <a:lnTo>
                    <a:pt x="784" y="1334"/>
                  </a:lnTo>
                  <a:lnTo>
                    <a:pt x="763" y="1338"/>
                  </a:lnTo>
                  <a:lnTo>
                    <a:pt x="742" y="1341"/>
                  </a:lnTo>
                  <a:lnTo>
                    <a:pt x="722" y="1342"/>
                  </a:lnTo>
                  <a:lnTo>
                    <a:pt x="702" y="1342"/>
                  </a:lnTo>
                  <a:lnTo>
                    <a:pt x="683" y="1340"/>
                  </a:lnTo>
                  <a:lnTo>
                    <a:pt x="663" y="1337"/>
                  </a:lnTo>
                  <a:lnTo>
                    <a:pt x="645" y="1334"/>
                  </a:lnTo>
                  <a:lnTo>
                    <a:pt x="627" y="1329"/>
                  </a:lnTo>
                  <a:lnTo>
                    <a:pt x="609" y="1323"/>
                  </a:lnTo>
                  <a:lnTo>
                    <a:pt x="591" y="1317"/>
                  </a:lnTo>
                  <a:lnTo>
                    <a:pt x="573" y="1309"/>
                  </a:lnTo>
                  <a:lnTo>
                    <a:pt x="556" y="1302"/>
                  </a:lnTo>
                  <a:lnTo>
                    <a:pt x="520" y="1285"/>
                  </a:lnTo>
                  <a:lnTo>
                    <a:pt x="485" y="1266"/>
                  </a:lnTo>
                  <a:lnTo>
                    <a:pt x="479" y="1274"/>
                  </a:lnTo>
                  <a:lnTo>
                    <a:pt x="473" y="1279"/>
                  </a:lnTo>
                  <a:lnTo>
                    <a:pt x="467" y="1283"/>
                  </a:lnTo>
                  <a:lnTo>
                    <a:pt x="460" y="1284"/>
                  </a:lnTo>
                  <a:lnTo>
                    <a:pt x="453" y="1284"/>
                  </a:lnTo>
                  <a:lnTo>
                    <a:pt x="445" y="1282"/>
                  </a:lnTo>
                  <a:lnTo>
                    <a:pt x="438" y="1278"/>
                  </a:lnTo>
                  <a:lnTo>
                    <a:pt x="430" y="1275"/>
                  </a:lnTo>
                  <a:lnTo>
                    <a:pt x="414" y="1264"/>
                  </a:lnTo>
                  <a:lnTo>
                    <a:pt x="401" y="1252"/>
                  </a:lnTo>
                  <a:lnTo>
                    <a:pt x="388" y="1240"/>
                  </a:lnTo>
                  <a:lnTo>
                    <a:pt x="378" y="1230"/>
                  </a:lnTo>
                  <a:lnTo>
                    <a:pt x="373" y="1220"/>
                  </a:lnTo>
                  <a:lnTo>
                    <a:pt x="368" y="1210"/>
                  </a:lnTo>
                  <a:lnTo>
                    <a:pt x="362" y="1201"/>
                  </a:lnTo>
                  <a:lnTo>
                    <a:pt x="356" y="1192"/>
                  </a:lnTo>
                  <a:lnTo>
                    <a:pt x="342" y="1175"/>
                  </a:lnTo>
                  <a:lnTo>
                    <a:pt x="327" y="1159"/>
                  </a:lnTo>
                  <a:lnTo>
                    <a:pt x="312" y="1144"/>
                  </a:lnTo>
                  <a:lnTo>
                    <a:pt x="294" y="1131"/>
                  </a:lnTo>
                  <a:lnTo>
                    <a:pt x="277" y="1118"/>
                  </a:lnTo>
                  <a:lnTo>
                    <a:pt x="259" y="1106"/>
                  </a:lnTo>
                  <a:lnTo>
                    <a:pt x="222" y="1084"/>
                  </a:lnTo>
                  <a:lnTo>
                    <a:pt x="185" y="1063"/>
                  </a:lnTo>
                  <a:lnTo>
                    <a:pt x="165" y="1052"/>
                  </a:lnTo>
                  <a:lnTo>
                    <a:pt x="146" y="1041"/>
                  </a:lnTo>
                  <a:lnTo>
                    <a:pt x="128" y="1030"/>
                  </a:lnTo>
                  <a:lnTo>
                    <a:pt x="111" y="1017"/>
                  </a:lnTo>
                  <a:lnTo>
                    <a:pt x="0" y="967"/>
                  </a:lnTo>
                  <a:lnTo>
                    <a:pt x="1" y="928"/>
                  </a:lnTo>
                  <a:lnTo>
                    <a:pt x="2" y="890"/>
                  </a:lnTo>
                  <a:lnTo>
                    <a:pt x="5" y="853"/>
                  </a:lnTo>
                  <a:lnTo>
                    <a:pt x="9" y="816"/>
                  </a:lnTo>
                  <a:lnTo>
                    <a:pt x="15" y="780"/>
                  </a:lnTo>
                  <a:lnTo>
                    <a:pt x="21" y="743"/>
                  </a:lnTo>
                  <a:lnTo>
                    <a:pt x="28" y="708"/>
                  </a:lnTo>
                  <a:lnTo>
                    <a:pt x="36" y="672"/>
                  </a:lnTo>
                  <a:lnTo>
                    <a:pt x="46" y="637"/>
                  </a:lnTo>
                  <a:lnTo>
                    <a:pt x="55" y="602"/>
                  </a:lnTo>
                  <a:lnTo>
                    <a:pt x="66" y="568"/>
                  </a:lnTo>
                  <a:lnTo>
                    <a:pt x="77" y="533"/>
                  </a:lnTo>
                  <a:lnTo>
                    <a:pt x="89" y="498"/>
                  </a:lnTo>
                  <a:lnTo>
                    <a:pt x="102" y="464"/>
                  </a:lnTo>
                  <a:lnTo>
                    <a:pt x="115" y="430"/>
                  </a:lnTo>
                  <a:lnTo>
                    <a:pt x="129" y="394"/>
                  </a:lnTo>
                  <a:lnTo>
                    <a:pt x="139" y="375"/>
                  </a:lnTo>
                  <a:lnTo>
                    <a:pt x="149" y="355"/>
                  </a:lnTo>
                  <a:lnTo>
                    <a:pt x="159" y="335"/>
                  </a:lnTo>
                  <a:lnTo>
                    <a:pt x="170" y="314"/>
                  </a:lnTo>
                  <a:lnTo>
                    <a:pt x="179" y="294"/>
                  </a:lnTo>
                  <a:lnTo>
                    <a:pt x="188" y="273"/>
                  </a:lnTo>
                  <a:lnTo>
                    <a:pt x="195" y="251"/>
                  </a:lnTo>
                  <a:lnTo>
                    <a:pt x="201" y="229"/>
                  </a:lnTo>
                  <a:lnTo>
                    <a:pt x="200" y="239"/>
                  </a:lnTo>
                  <a:lnTo>
                    <a:pt x="200" y="247"/>
                  </a:lnTo>
                  <a:lnTo>
                    <a:pt x="202" y="254"/>
                  </a:lnTo>
                  <a:lnTo>
                    <a:pt x="206" y="263"/>
                  </a:lnTo>
                  <a:lnTo>
                    <a:pt x="213" y="255"/>
                  </a:lnTo>
                  <a:lnTo>
                    <a:pt x="220" y="247"/>
                  </a:lnTo>
                  <a:lnTo>
                    <a:pt x="227" y="238"/>
                  </a:lnTo>
                  <a:lnTo>
                    <a:pt x="233" y="229"/>
                  </a:lnTo>
                  <a:lnTo>
                    <a:pt x="246" y="208"/>
                  </a:lnTo>
                  <a:lnTo>
                    <a:pt x="259" y="188"/>
                  </a:lnTo>
                  <a:lnTo>
                    <a:pt x="266" y="178"/>
                  </a:lnTo>
                  <a:lnTo>
                    <a:pt x="273" y="169"/>
                  </a:lnTo>
                  <a:lnTo>
                    <a:pt x="281" y="160"/>
                  </a:lnTo>
                  <a:lnTo>
                    <a:pt x="290" y="152"/>
                  </a:lnTo>
                  <a:lnTo>
                    <a:pt x="300" y="143"/>
                  </a:lnTo>
                  <a:lnTo>
                    <a:pt x="311" y="137"/>
                  </a:lnTo>
                  <a:lnTo>
                    <a:pt x="322" y="132"/>
                  </a:lnTo>
                  <a:lnTo>
                    <a:pt x="335" y="129"/>
                  </a:lnTo>
                  <a:lnTo>
                    <a:pt x="347" y="126"/>
                  </a:lnTo>
                  <a:lnTo>
                    <a:pt x="359" y="124"/>
                  </a:lnTo>
                  <a:lnTo>
                    <a:pt x="371" y="123"/>
                  </a:lnTo>
                  <a:lnTo>
                    <a:pt x="383" y="122"/>
                  </a:lnTo>
                  <a:lnTo>
                    <a:pt x="407" y="123"/>
                  </a:lnTo>
                  <a:lnTo>
                    <a:pt x="432" y="125"/>
                  </a:lnTo>
                  <a:lnTo>
                    <a:pt x="456" y="127"/>
                  </a:lnTo>
                  <a:lnTo>
                    <a:pt x="480" y="130"/>
                  </a:lnTo>
                  <a:lnTo>
                    <a:pt x="506" y="133"/>
                  </a:lnTo>
                  <a:lnTo>
                    <a:pt x="533" y="134"/>
                  </a:lnTo>
                  <a:lnTo>
                    <a:pt x="598" y="130"/>
                  </a:lnTo>
                  <a:lnTo>
                    <a:pt x="661" y="125"/>
                  </a:lnTo>
                  <a:lnTo>
                    <a:pt x="693" y="121"/>
                  </a:lnTo>
                  <a:lnTo>
                    <a:pt x="724" y="117"/>
                  </a:lnTo>
                  <a:lnTo>
                    <a:pt x="755" y="111"/>
                  </a:lnTo>
                  <a:lnTo>
                    <a:pt x="785" y="105"/>
                  </a:lnTo>
                  <a:lnTo>
                    <a:pt x="815" y="98"/>
                  </a:lnTo>
                  <a:lnTo>
                    <a:pt x="844" y="89"/>
                  </a:lnTo>
                  <a:lnTo>
                    <a:pt x="873" y="79"/>
                  </a:lnTo>
                  <a:lnTo>
                    <a:pt x="901" y="67"/>
                  </a:lnTo>
                  <a:lnTo>
                    <a:pt x="929" y="53"/>
                  </a:lnTo>
                  <a:lnTo>
                    <a:pt x="955" y="38"/>
                  </a:lnTo>
                  <a:lnTo>
                    <a:pt x="968" y="29"/>
                  </a:lnTo>
                  <a:lnTo>
                    <a:pt x="981" y="19"/>
                  </a:lnTo>
                  <a:lnTo>
                    <a:pt x="993" y="10"/>
                  </a:lnTo>
                  <a:lnTo>
                    <a:pt x="1006" y="0"/>
                  </a:lnTo>
                  <a:lnTo>
                    <a:pt x="1014" y="2"/>
                  </a:lnTo>
                  <a:lnTo>
                    <a:pt x="1022" y="4"/>
                  </a:lnTo>
                  <a:lnTo>
                    <a:pt x="1029" y="9"/>
                  </a:lnTo>
                  <a:lnTo>
                    <a:pt x="1036" y="14"/>
                  </a:lnTo>
                  <a:lnTo>
                    <a:pt x="1042" y="21"/>
                  </a:lnTo>
                  <a:lnTo>
                    <a:pt x="1047" y="28"/>
                  </a:lnTo>
                  <a:lnTo>
                    <a:pt x="1052" y="36"/>
                  </a:lnTo>
                  <a:lnTo>
                    <a:pt x="1058" y="44"/>
                  </a:lnTo>
                  <a:lnTo>
                    <a:pt x="1065" y="62"/>
                  </a:lnTo>
                  <a:lnTo>
                    <a:pt x="1070" y="81"/>
                  </a:lnTo>
                  <a:lnTo>
                    <a:pt x="1075" y="100"/>
                  </a:lnTo>
                  <a:lnTo>
                    <a:pt x="1078" y="118"/>
                  </a:lnTo>
                  <a:close/>
                </a:path>
              </a:pathLst>
            </a:custGeom>
            <a:solidFill>
              <a:srgbClr val="F4C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3" name="Freeform 197"/>
            <p:cNvSpPr>
              <a:spLocks/>
            </p:cNvSpPr>
            <p:nvPr/>
          </p:nvSpPr>
          <p:spPr bwMode="auto">
            <a:xfrm>
              <a:off x="1459" y="2575"/>
              <a:ext cx="23" cy="39"/>
            </a:xfrm>
            <a:custGeom>
              <a:avLst/>
              <a:gdLst>
                <a:gd name="T0" fmla="*/ 18 w 152"/>
                <a:gd name="T1" fmla="*/ 233 h 233"/>
                <a:gd name="T2" fmla="*/ 16 w 152"/>
                <a:gd name="T3" fmla="*/ 215 h 233"/>
                <a:gd name="T4" fmla="*/ 13 w 152"/>
                <a:gd name="T5" fmla="*/ 196 h 233"/>
                <a:gd name="T6" fmla="*/ 9 w 152"/>
                <a:gd name="T7" fmla="*/ 176 h 233"/>
                <a:gd name="T8" fmla="*/ 6 w 152"/>
                <a:gd name="T9" fmla="*/ 155 h 233"/>
                <a:gd name="T10" fmla="*/ 2 w 152"/>
                <a:gd name="T11" fmla="*/ 134 h 233"/>
                <a:gd name="T12" fmla="*/ 0 w 152"/>
                <a:gd name="T13" fmla="*/ 112 h 233"/>
                <a:gd name="T14" fmla="*/ 0 w 152"/>
                <a:gd name="T15" fmla="*/ 101 h 233"/>
                <a:gd name="T16" fmla="*/ 0 w 152"/>
                <a:gd name="T17" fmla="*/ 90 h 233"/>
                <a:gd name="T18" fmla="*/ 1 w 152"/>
                <a:gd name="T19" fmla="*/ 79 h 233"/>
                <a:gd name="T20" fmla="*/ 2 w 152"/>
                <a:gd name="T21" fmla="*/ 67 h 233"/>
                <a:gd name="T22" fmla="*/ 152 w 152"/>
                <a:gd name="T23" fmla="*/ 0 h 233"/>
                <a:gd name="T24" fmla="*/ 147 w 152"/>
                <a:gd name="T25" fmla="*/ 156 h 233"/>
                <a:gd name="T26" fmla="*/ 18 w 152"/>
                <a:gd name="T2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233">
                  <a:moveTo>
                    <a:pt x="18" y="233"/>
                  </a:moveTo>
                  <a:lnTo>
                    <a:pt x="16" y="215"/>
                  </a:lnTo>
                  <a:lnTo>
                    <a:pt x="13" y="196"/>
                  </a:lnTo>
                  <a:lnTo>
                    <a:pt x="9" y="176"/>
                  </a:lnTo>
                  <a:lnTo>
                    <a:pt x="6" y="155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1" y="79"/>
                  </a:lnTo>
                  <a:lnTo>
                    <a:pt x="2" y="67"/>
                  </a:lnTo>
                  <a:lnTo>
                    <a:pt x="152" y="0"/>
                  </a:lnTo>
                  <a:lnTo>
                    <a:pt x="147" y="156"/>
                  </a:lnTo>
                  <a:lnTo>
                    <a:pt x="18" y="23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4" name="Freeform 198"/>
            <p:cNvSpPr>
              <a:spLocks/>
            </p:cNvSpPr>
            <p:nvPr/>
          </p:nvSpPr>
          <p:spPr bwMode="auto">
            <a:xfrm>
              <a:off x="1437" y="2589"/>
              <a:ext cx="16" cy="20"/>
            </a:xfrm>
            <a:custGeom>
              <a:avLst/>
              <a:gdLst>
                <a:gd name="T0" fmla="*/ 115 w 115"/>
                <a:gd name="T1" fmla="*/ 122 h 122"/>
                <a:gd name="T2" fmla="*/ 100 w 115"/>
                <a:gd name="T3" fmla="*/ 111 h 122"/>
                <a:gd name="T4" fmla="*/ 82 w 115"/>
                <a:gd name="T5" fmla="*/ 102 h 122"/>
                <a:gd name="T6" fmla="*/ 64 w 115"/>
                <a:gd name="T7" fmla="*/ 92 h 122"/>
                <a:gd name="T8" fmla="*/ 47 w 115"/>
                <a:gd name="T9" fmla="*/ 83 h 122"/>
                <a:gd name="T10" fmla="*/ 39 w 115"/>
                <a:gd name="T11" fmla="*/ 78 h 122"/>
                <a:gd name="T12" fmla="*/ 32 w 115"/>
                <a:gd name="T13" fmla="*/ 71 h 122"/>
                <a:gd name="T14" fmla="*/ 24 w 115"/>
                <a:gd name="T15" fmla="*/ 65 h 122"/>
                <a:gd name="T16" fmla="*/ 18 w 115"/>
                <a:gd name="T17" fmla="*/ 58 h 122"/>
                <a:gd name="T18" fmla="*/ 12 w 115"/>
                <a:gd name="T19" fmla="*/ 51 h 122"/>
                <a:gd name="T20" fmla="*/ 7 w 115"/>
                <a:gd name="T21" fmla="*/ 42 h 122"/>
                <a:gd name="T22" fmla="*/ 3 w 115"/>
                <a:gd name="T23" fmla="*/ 33 h 122"/>
                <a:gd name="T24" fmla="*/ 0 w 115"/>
                <a:gd name="T25" fmla="*/ 23 h 122"/>
                <a:gd name="T26" fmla="*/ 98 w 115"/>
                <a:gd name="T27" fmla="*/ 0 h 122"/>
                <a:gd name="T28" fmla="*/ 115 w 115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22">
                  <a:moveTo>
                    <a:pt x="115" y="122"/>
                  </a:moveTo>
                  <a:lnTo>
                    <a:pt x="100" y="111"/>
                  </a:lnTo>
                  <a:lnTo>
                    <a:pt x="82" y="102"/>
                  </a:lnTo>
                  <a:lnTo>
                    <a:pt x="64" y="92"/>
                  </a:lnTo>
                  <a:lnTo>
                    <a:pt x="47" y="83"/>
                  </a:lnTo>
                  <a:lnTo>
                    <a:pt x="39" y="78"/>
                  </a:lnTo>
                  <a:lnTo>
                    <a:pt x="32" y="71"/>
                  </a:lnTo>
                  <a:lnTo>
                    <a:pt x="24" y="65"/>
                  </a:lnTo>
                  <a:lnTo>
                    <a:pt x="18" y="58"/>
                  </a:lnTo>
                  <a:lnTo>
                    <a:pt x="12" y="51"/>
                  </a:lnTo>
                  <a:lnTo>
                    <a:pt x="7" y="42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98" y="0"/>
                  </a:lnTo>
                  <a:lnTo>
                    <a:pt x="115" y="12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6" name="Freeform 200"/>
            <p:cNvSpPr>
              <a:spLocks/>
            </p:cNvSpPr>
            <p:nvPr/>
          </p:nvSpPr>
          <p:spPr bwMode="auto">
            <a:xfrm>
              <a:off x="1471" y="2611"/>
              <a:ext cx="9" cy="16"/>
            </a:xfrm>
            <a:custGeom>
              <a:avLst/>
              <a:gdLst>
                <a:gd name="T0" fmla="*/ 59 w 59"/>
                <a:gd name="T1" fmla="*/ 95 h 95"/>
                <a:gd name="T2" fmla="*/ 51 w 59"/>
                <a:gd name="T3" fmla="*/ 92 h 95"/>
                <a:gd name="T4" fmla="*/ 43 w 59"/>
                <a:gd name="T5" fmla="*/ 87 h 95"/>
                <a:gd name="T6" fmla="*/ 35 w 59"/>
                <a:gd name="T7" fmla="*/ 82 h 95"/>
                <a:gd name="T8" fmla="*/ 27 w 59"/>
                <a:gd name="T9" fmla="*/ 77 h 95"/>
                <a:gd name="T10" fmla="*/ 13 w 59"/>
                <a:gd name="T11" fmla="*/ 65 h 95"/>
                <a:gd name="T12" fmla="*/ 0 w 59"/>
                <a:gd name="T13" fmla="*/ 55 h 95"/>
                <a:gd name="T14" fmla="*/ 1 w 59"/>
                <a:gd name="T15" fmla="*/ 49 h 95"/>
                <a:gd name="T16" fmla="*/ 2 w 59"/>
                <a:gd name="T17" fmla="*/ 44 h 95"/>
                <a:gd name="T18" fmla="*/ 5 w 59"/>
                <a:gd name="T19" fmla="*/ 39 h 95"/>
                <a:gd name="T20" fmla="*/ 7 w 59"/>
                <a:gd name="T21" fmla="*/ 35 h 95"/>
                <a:gd name="T22" fmla="*/ 15 w 59"/>
                <a:gd name="T23" fmla="*/ 29 h 95"/>
                <a:gd name="T24" fmla="*/ 23 w 59"/>
                <a:gd name="T25" fmla="*/ 24 h 95"/>
                <a:gd name="T26" fmla="*/ 33 w 59"/>
                <a:gd name="T27" fmla="*/ 19 h 95"/>
                <a:gd name="T28" fmla="*/ 43 w 59"/>
                <a:gd name="T29" fmla="*/ 14 h 95"/>
                <a:gd name="T30" fmla="*/ 47 w 59"/>
                <a:gd name="T31" fmla="*/ 11 h 95"/>
                <a:gd name="T32" fmla="*/ 52 w 59"/>
                <a:gd name="T33" fmla="*/ 8 h 95"/>
                <a:gd name="T34" fmla="*/ 56 w 59"/>
                <a:gd name="T35" fmla="*/ 4 h 95"/>
                <a:gd name="T36" fmla="*/ 59 w 59"/>
                <a:gd name="T37" fmla="*/ 0 h 95"/>
                <a:gd name="T38" fmla="*/ 59 w 59"/>
                <a:gd name="T3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95">
                  <a:moveTo>
                    <a:pt x="59" y="95"/>
                  </a:moveTo>
                  <a:lnTo>
                    <a:pt x="51" y="92"/>
                  </a:lnTo>
                  <a:lnTo>
                    <a:pt x="43" y="87"/>
                  </a:lnTo>
                  <a:lnTo>
                    <a:pt x="35" y="82"/>
                  </a:lnTo>
                  <a:lnTo>
                    <a:pt x="27" y="77"/>
                  </a:lnTo>
                  <a:lnTo>
                    <a:pt x="13" y="65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2" y="44"/>
                  </a:lnTo>
                  <a:lnTo>
                    <a:pt x="5" y="39"/>
                  </a:lnTo>
                  <a:lnTo>
                    <a:pt x="7" y="35"/>
                  </a:lnTo>
                  <a:lnTo>
                    <a:pt x="15" y="29"/>
                  </a:lnTo>
                  <a:lnTo>
                    <a:pt x="23" y="24"/>
                  </a:lnTo>
                  <a:lnTo>
                    <a:pt x="33" y="19"/>
                  </a:lnTo>
                  <a:lnTo>
                    <a:pt x="43" y="14"/>
                  </a:lnTo>
                  <a:lnTo>
                    <a:pt x="47" y="11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9" y="0"/>
                  </a:lnTo>
                  <a:lnTo>
                    <a:pt x="59" y="9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39" name="Freeform 203"/>
            <p:cNvSpPr>
              <a:spLocks/>
            </p:cNvSpPr>
            <p:nvPr/>
          </p:nvSpPr>
          <p:spPr bwMode="auto">
            <a:xfrm>
              <a:off x="1331" y="2687"/>
              <a:ext cx="55" cy="51"/>
            </a:xfrm>
            <a:custGeom>
              <a:avLst/>
              <a:gdLst>
                <a:gd name="T0" fmla="*/ 339 w 378"/>
                <a:gd name="T1" fmla="*/ 225 h 305"/>
                <a:gd name="T2" fmla="*/ 350 w 378"/>
                <a:gd name="T3" fmla="*/ 232 h 305"/>
                <a:gd name="T4" fmla="*/ 360 w 378"/>
                <a:gd name="T5" fmla="*/ 238 h 305"/>
                <a:gd name="T6" fmla="*/ 369 w 378"/>
                <a:gd name="T7" fmla="*/ 246 h 305"/>
                <a:gd name="T8" fmla="*/ 378 w 378"/>
                <a:gd name="T9" fmla="*/ 254 h 305"/>
                <a:gd name="T10" fmla="*/ 332 w 378"/>
                <a:gd name="T11" fmla="*/ 263 h 305"/>
                <a:gd name="T12" fmla="*/ 285 w 378"/>
                <a:gd name="T13" fmla="*/ 274 h 305"/>
                <a:gd name="T14" fmla="*/ 238 w 378"/>
                <a:gd name="T15" fmla="*/ 286 h 305"/>
                <a:gd name="T16" fmla="*/ 191 w 378"/>
                <a:gd name="T17" fmla="*/ 296 h 305"/>
                <a:gd name="T18" fmla="*/ 167 w 378"/>
                <a:gd name="T19" fmla="*/ 300 h 305"/>
                <a:gd name="T20" fmla="*/ 143 w 378"/>
                <a:gd name="T21" fmla="*/ 303 h 305"/>
                <a:gd name="T22" fmla="*/ 120 w 378"/>
                <a:gd name="T23" fmla="*/ 304 h 305"/>
                <a:gd name="T24" fmla="*/ 96 w 378"/>
                <a:gd name="T25" fmla="*/ 305 h 305"/>
                <a:gd name="T26" fmla="*/ 73 w 378"/>
                <a:gd name="T27" fmla="*/ 304 h 305"/>
                <a:gd name="T28" fmla="*/ 48 w 378"/>
                <a:gd name="T29" fmla="*/ 301 h 305"/>
                <a:gd name="T30" fmla="*/ 36 w 378"/>
                <a:gd name="T31" fmla="*/ 298 h 305"/>
                <a:gd name="T32" fmla="*/ 24 w 378"/>
                <a:gd name="T33" fmla="*/ 295 h 305"/>
                <a:gd name="T34" fmla="*/ 12 w 378"/>
                <a:gd name="T35" fmla="*/ 292 h 305"/>
                <a:gd name="T36" fmla="*/ 0 w 378"/>
                <a:gd name="T37" fmla="*/ 288 h 305"/>
                <a:gd name="T38" fmla="*/ 9 w 378"/>
                <a:gd name="T39" fmla="*/ 253 h 305"/>
                <a:gd name="T40" fmla="*/ 17 w 378"/>
                <a:gd name="T41" fmla="*/ 216 h 305"/>
                <a:gd name="T42" fmla="*/ 25 w 378"/>
                <a:gd name="T43" fmla="*/ 181 h 305"/>
                <a:gd name="T44" fmla="*/ 31 w 378"/>
                <a:gd name="T45" fmla="*/ 145 h 305"/>
                <a:gd name="T46" fmla="*/ 33 w 378"/>
                <a:gd name="T47" fmla="*/ 127 h 305"/>
                <a:gd name="T48" fmla="*/ 35 w 378"/>
                <a:gd name="T49" fmla="*/ 108 h 305"/>
                <a:gd name="T50" fmla="*/ 36 w 378"/>
                <a:gd name="T51" fmla="*/ 90 h 305"/>
                <a:gd name="T52" fmla="*/ 36 w 378"/>
                <a:gd name="T53" fmla="*/ 72 h 305"/>
                <a:gd name="T54" fmla="*/ 35 w 378"/>
                <a:gd name="T55" fmla="*/ 54 h 305"/>
                <a:gd name="T56" fmla="*/ 34 w 378"/>
                <a:gd name="T57" fmla="*/ 36 h 305"/>
                <a:gd name="T58" fmla="*/ 31 w 378"/>
                <a:gd name="T59" fmla="*/ 18 h 305"/>
                <a:gd name="T60" fmla="*/ 27 w 378"/>
                <a:gd name="T61" fmla="*/ 0 h 305"/>
                <a:gd name="T62" fmla="*/ 51 w 378"/>
                <a:gd name="T63" fmla="*/ 6 h 305"/>
                <a:gd name="T64" fmla="*/ 75 w 378"/>
                <a:gd name="T65" fmla="*/ 14 h 305"/>
                <a:gd name="T66" fmla="*/ 98 w 378"/>
                <a:gd name="T67" fmla="*/ 23 h 305"/>
                <a:gd name="T68" fmla="*/ 120 w 378"/>
                <a:gd name="T69" fmla="*/ 33 h 305"/>
                <a:gd name="T70" fmla="*/ 142 w 378"/>
                <a:gd name="T71" fmla="*/ 44 h 305"/>
                <a:gd name="T72" fmla="*/ 163 w 378"/>
                <a:gd name="T73" fmla="*/ 56 h 305"/>
                <a:gd name="T74" fmla="*/ 183 w 378"/>
                <a:gd name="T75" fmla="*/ 70 h 305"/>
                <a:gd name="T76" fmla="*/ 205 w 378"/>
                <a:gd name="T77" fmla="*/ 84 h 305"/>
                <a:gd name="T78" fmla="*/ 224 w 378"/>
                <a:gd name="T79" fmla="*/ 99 h 305"/>
                <a:gd name="T80" fmla="*/ 243 w 378"/>
                <a:gd name="T81" fmla="*/ 116 h 305"/>
                <a:gd name="T82" fmla="*/ 261 w 378"/>
                <a:gd name="T83" fmla="*/ 133 h 305"/>
                <a:gd name="T84" fmla="*/ 278 w 378"/>
                <a:gd name="T85" fmla="*/ 150 h 305"/>
                <a:gd name="T86" fmla="*/ 294 w 378"/>
                <a:gd name="T87" fmla="*/ 168 h 305"/>
                <a:gd name="T88" fmla="*/ 310 w 378"/>
                <a:gd name="T89" fmla="*/ 187 h 305"/>
                <a:gd name="T90" fmla="*/ 326 w 378"/>
                <a:gd name="T91" fmla="*/ 206 h 305"/>
                <a:gd name="T92" fmla="*/ 339 w 378"/>
                <a:gd name="T93" fmla="*/ 2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8" h="305">
                  <a:moveTo>
                    <a:pt x="339" y="225"/>
                  </a:moveTo>
                  <a:lnTo>
                    <a:pt x="350" y="232"/>
                  </a:lnTo>
                  <a:lnTo>
                    <a:pt x="360" y="238"/>
                  </a:lnTo>
                  <a:lnTo>
                    <a:pt x="369" y="246"/>
                  </a:lnTo>
                  <a:lnTo>
                    <a:pt x="378" y="254"/>
                  </a:lnTo>
                  <a:lnTo>
                    <a:pt x="332" y="263"/>
                  </a:lnTo>
                  <a:lnTo>
                    <a:pt x="285" y="274"/>
                  </a:lnTo>
                  <a:lnTo>
                    <a:pt x="238" y="286"/>
                  </a:lnTo>
                  <a:lnTo>
                    <a:pt x="191" y="296"/>
                  </a:lnTo>
                  <a:lnTo>
                    <a:pt x="167" y="300"/>
                  </a:lnTo>
                  <a:lnTo>
                    <a:pt x="143" y="303"/>
                  </a:lnTo>
                  <a:lnTo>
                    <a:pt x="120" y="304"/>
                  </a:lnTo>
                  <a:lnTo>
                    <a:pt x="96" y="305"/>
                  </a:lnTo>
                  <a:lnTo>
                    <a:pt x="73" y="304"/>
                  </a:lnTo>
                  <a:lnTo>
                    <a:pt x="48" y="301"/>
                  </a:lnTo>
                  <a:lnTo>
                    <a:pt x="36" y="298"/>
                  </a:lnTo>
                  <a:lnTo>
                    <a:pt x="24" y="295"/>
                  </a:lnTo>
                  <a:lnTo>
                    <a:pt x="12" y="292"/>
                  </a:lnTo>
                  <a:lnTo>
                    <a:pt x="0" y="288"/>
                  </a:lnTo>
                  <a:lnTo>
                    <a:pt x="9" y="253"/>
                  </a:lnTo>
                  <a:lnTo>
                    <a:pt x="17" y="216"/>
                  </a:lnTo>
                  <a:lnTo>
                    <a:pt x="25" y="181"/>
                  </a:lnTo>
                  <a:lnTo>
                    <a:pt x="31" y="145"/>
                  </a:lnTo>
                  <a:lnTo>
                    <a:pt x="33" y="127"/>
                  </a:lnTo>
                  <a:lnTo>
                    <a:pt x="35" y="108"/>
                  </a:lnTo>
                  <a:lnTo>
                    <a:pt x="36" y="90"/>
                  </a:lnTo>
                  <a:lnTo>
                    <a:pt x="36" y="72"/>
                  </a:lnTo>
                  <a:lnTo>
                    <a:pt x="35" y="54"/>
                  </a:lnTo>
                  <a:lnTo>
                    <a:pt x="34" y="36"/>
                  </a:lnTo>
                  <a:lnTo>
                    <a:pt x="31" y="18"/>
                  </a:lnTo>
                  <a:lnTo>
                    <a:pt x="27" y="0"/>
                  </a:lnTo>
                  <a:lnTo>
                    <a:pt x="51" y="6"/>
                  </a:lnTo>
                  <a:lnTo>
                    <a:pt x="75" y="14"/>
                  </a:lnTo>
                  <a:lnTo>
                    <a:pt x="98" y="23"/>
                  </a:lnTo>
                  <a:lnTo>
                    <a:pt x="120" y="33"/>
                  </a:lnTo>
                  <a:lnTo>
                    <a:pt x="142" y="44"/>
                  </a:lnTo>
                  <a:lnTo>
                    <a:pt x="163" y="56"/>
                  </a:lnTo>
                  <a:lnTo>
                    <a:pt x="183" y="70"/>
                  </a:lnTo>
                  <a:lnTo>
                    <a:pt x="205" y="84"/>
                  </a:lnTo>
                  <a:lnTo>
                    <a:pt x="224" y="99"/>
                  </a:lnTo>
                  <a:lnTo>
                    <a:pt x="243" y="116"/>
                  </a:lnTo>
                  <a:lnTo>
                    <a:pt x="261" y="133"/>
                  </a:lnTo>
                  <a:lnTo>
                    <a:pt x="278" y="150"/>
                  </a:lnTo>
                  <a:lnTo>
                    <a:pt x="294" y="168"/>
                  </a:lnTo>
                  <a:lnTo>
                    <a:pt x="310" y="187"/>
                  </a:lnTo>
                  <a:lnTo>
                    <a:pt x="326" y="206"/>
                  </a:lnTo>
                  <a:lnTo>
                    <a:pt x="339" y="22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40" name="Freeform 204"/>
            <p:cNvSpPr>
              <a:spLocks/>
            </p:cNvSpPr>
            <p:nvPr/>
          </p:nvSpPr>
          <p:spPr bwMode="auto">
            <a:xfrm>
              <a:off x="1101" y="2737"/>
              <a:ext cx="422" cy="893"/>
            </a:xfrm>
            <a:custGeom>
              <a:avLst/>
              <a:gdLst>
                <a:gd name="T0" fmla="*/ 2097 w 2875"/>
                <a:gd name="T1" fmla="*/ 38 h 5406"/>
                <a:gd name="T2" fmla="*/ 2377 w 2875"/>
                <a:gd name="T3" fmla="*/ 63 h 5406"/>
                <a:gd name="T4" fmla="*/ 2549 w 2875"/>
                <a:gd name="T5" fmla="*/ 784 h 5406"/>
                <a:gd name="T6" fmla="*/ 2696 w 2875"/>
                <a:gd name="T7" fmla="*/ 1314 h 5406"/>
                <a:gd name="T8" fmla="*/ 2824 w 2875"/>
                <a:gd name="T9" fmla="*/ 1641 h 5406"/>
                <a:gd name="T10" fmla="*/ 2873 w 2875"/>
                <a:gd name="T11" fmla="*/ 1923 h 5406"/>
                <a:gd name="T12" fmla="*/ 2858 w 2875"/>
                <a:gd name="T13" fmla="*/ 2208 h 5406"/>
                <a:gd name="T14" fmla="*/ 2745 w 2875"/>
                <a:gd name="T15" fmla="*/ 2594 h 5406"/>
                <a:gd name="T16" fmla="*/ 2496 w 2875"/>
                <a:gd name="T17" fmla="*/ 3753 h 5406"/>
                <a:gd name="T18" fmla="*/ 2446 w 2875"/>
                <a:gd name="T19" fmla="*/ 4502 h 5406"/>
                <a:gd name="T20" fmla="*/ 2477 w 2875"/>
                <a:gd name="T21" fmla="*/ 4959 h 5406"/>
                <a:gd name="T22" fmla="*/ 2242 w 2875"/>
                <a:gd name="T23" fmla="*/ 5121 h 5406"/>
                <a:gd name="T24" fmla="*/ 1954 w 2875"/>
                <a:gd name="T25" fmla="*/ 5165 h 5406"/>
                <a:gd name="T26" fmla="*/ 1609 w 2875"/>
                <a:gd name="T27" fmla="*/ 5121 h 5406"/>
                <a:gd name="T28" fmla="*/ 1647 w 2875"/>
                <a:gd name="T29" fmla="*/ 4375 h 5406"/>
                <a:gd name="T30" fmla="*/ 1774 w 2875"/>
                <a:gd name="T31" fmla="*/ 3246 h 5406"/>
                <a:gd name="T32" fmla="*/ 1799 w 2875"/>
                <a:gd name="T33" fmla="*/ 2911 h 5406"/>
                <a:gd name="T34" fmla="*/ 1846 w 2875"/>
                <a:gd name="T35" fmla="*/ 2785 h 5406"/>
                <a:gd name="T36" fmla="*/ 1953 w 2875"/>
                <a:gd name="T37" fmla="*/ 2668 h 5406"/>
                <a:gd name="T38" fmla="*/ 2011 w 2875"/>
                <a:gd name="T39" fmla="*/ 2468 h 5406"/>
                <a:gd name="T40" fmla="*/ 1976 w 2875"/>
                <a:gd name="T41" fmla="*/ 1925 h 5406"/>
                <a:gd name="T42" fmla="*/ 1960 w 2875"/>
                <a:gd name="T43" fmla="*/ 1338 h 5406"/>
                <a:gd name="T44" fmla="*/ 1811 w 2875"/>
                <a:gd name="T45" fmla="*/ 295 h 5406"/>
                <a:gd name="T46" fmla="*/ 1813 w 2875"/>
                <a:gd name="T47" fmla="*/ 134 h 5406"/>
                <a:gd name="T48" fmla="*/ 1784 w 2875"/>
                <a:gd name="T49" fmla="*/ 133 h 5406"/>
                <a:gd name="T50" fmla="*/ 1744 w 2875"/>
                <a:gd name="T51" fmla="*/ 284 h 5406"/>
                <a:gd name="T52" fmla="*/ 1859 w 2875"/>
                <a:gd name="T53" fmla="*/ 1145 h 5406"/>
                <a:gd name="T54" fmla="*/ 1905 w 2875"/>
                <a:gd name="T55" fmla="*/ 1754 h 5406"/>
                <a:gd name="T56" fmla="*/ 1891 w 2875"/>
                <a:gd name="T57" fmla="*/ 2211 h 5406"/>
                <a:gd name="T58" fmla="*/ 1899 w 2875"/>
                <a:gd name="T59" fmla="*/ 2425 h 5406"/>
                <a:gd name="T60" fmla="*/ 1829 w 2875"/>
                <a:gd name="T61" fmla="*/ 2631 h 5406"/>
                <a:gd name="T62" fmla="*/ 1722 w 2875"/>
                <a:gd name="T63" fmla="*/ 2839 h 5406"/>
                <a:gd name="T64" fmla="*/ 1655 w 2875"/>
                <a:gd name="T65" fmla="*/ 3534 h 5406"/>
                <a:gd name="T66" fmla="*/ 1523 w 2875"/>
                <a:gd name="T67" fmla="*/ 4683 h 5406"/>
                <a:gd name="T68" fmla="*/ 1493 w 2875"/>
                <a:gd name="T69" fmla="*/ 5224 h 5406"/>
                <a:gd name="T70" fmla="*/ 1407 w 2875"/>
                <a:gd name="T71" fmla="*/ 5291 h 5406"/>
                <a:gd name="T72" fmla="*/ 1195 w 2875"/>
                <a:gd name="T73" fmla="*/ 5337 h 5406"/>
                <a:gd name="T74" fmla="*/ 897 w 2875"/>
                <a:gd name="T75" fmla="*/ 5391 h 5406"/>
                <a:gd name="T76" fmla="*/ 402 w 2875"/>
                <a:gd name="T77" fmla="*/ 5405 h 5406"/>
                <a:gd name="T78" fmla="*/ 73 w 2875"/>
                <a:gd name="T79" fmla="*/ 5364 h 5406"/>
                <a:gd name="T80" fmla="*/ 79 w 2875"/>
                <a:gd name="T81" fmla="*/ 4740 h 5406"/>
                <a:gd name="T82" fmla="*/ 284 w 2875"/>
                <a:gd name="T83" fmla="*/ 3940 h 5406"/>
                <a:gd name="T84" fmla="*/ 693 w 2875"/>
                <a:gd name="T85" fmla="*/ 2766 h 5406"/>
                <a:gd name="T86" fmla="*/ 752 w 2875"/>
                <a:gd name="T87" fmla="*/ 2768 h 5406"/>
                <a:gd name="T88" fmla="*/ 836 w 2875"/>
                <a:gd name="T89" fmla="*/ 2884 h 5406"/>
                <a:gd name="T90" fmla="*/ 862 w 2875"/>
                <a:gd name="T91" fmla="*/ 2847 h 5406"/>
                <a:gd name="T92" fmla="*/ 772 w 2875"/>
                <a:gd name="T93" fmla="*/ 2690 h 5406"/>
                <a:gd name="T94" fmla="*/ 709 w 2875"/>
                <a:gd name="T95" fmla="*/ 2649 h 5406"/>
                <a:gd name="T96" fmla="*/ 699 w 2875"/>
                <a:gd name="T97" fmla="*/ 2551 h 5406"/>
                <a:gd name="T98" fmla="*/ 771 w 2875"/>
                <a:gd name="T99" fmla="*/ 2554 h 5406"/>
                <a:gd name="T100" fmla="*/ 794 w 2875"/>
                <a:gd name="T101" fmla="*/ 2511 h 5406"/>
                <a:gd name="T102" fmla="*/ 782 w 2875"/>
                <a:gd name="T103" fmla="*/ 2461 h 5406"/>
                <a:gd name="T104" fmla="*/ 636 w 2875"/>
                <a:gd name="T105" fmla="*/ 2150 h 5406"/>
                <a:gd name="T106" fmla="*/ 443 w 2875"/>
                <a:gd name="T107" fmla="*/ 1658 h 5406"/>
                <a:gd name="T108" fmla="*/ 286 w 2875"/>
                <a:gd name="T109" fmla="*/ 1192 h 5406"/>
                <a:gd name="T110" fmla="*/ 219 w 2875"/>
                <a:gd name="T111" fmla="*/ 823 h 5406"/>
                <a:gd name="T112" fmla="*/ 392 w 2875"/>
                <a:gd name="T113" fmla="*/ 751 h 5406"/>
                <a:gd name="T114" fmla="*/ 784 w 2875"/>
                <a:gd name="T115" fmla="*/ 662 h 5406"/>
                <a:gd name="T116" fmla="*/ 1259 w 2875"/>
                <a:gd name="T117" fmla="*/ 539 h 5406"/>
                <a:gd name="T118" fmla="*/ 1460 w 2875"/>
                <a:gd name="T119" fmla="*/ 424 h 5406"/>
                <a:gd name="T120" fmla="*/ 1550 w 2875"/>
                <a:gd name="T121" fmla="*/ 88 h 5406"/>
                <a:gd name="T122" fmla="*/ 1741 w 2875"/>
                <a:gd name="T123" fmla="*/ 41 h 5406"/>
                <a:gd name="T124" fmla="*/ 1974 w 2875"/>
                <a:gd name="T125" fmla="*/ 8 h 5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5" h="5406">
                  <a:moveTo>
                    <a:pt x="1999" y="0"/>
                  </a:moveTo>
                  <a:lnTo>
                    <a:pt x="2009" y="6"/>
                  </a:lnTo>
                  <a:lnTo>
                    <a:pt x="2018" y="12"/>
                  </a:lnTo>
                  <a:lnTo>
                    <a:pt x="2027" y="17"/>
                  </a:lnTo>
                  <a:lnTo>
                    <a:pt x="2036" y="21"/>
                  </a:lnTo>
                  <a:lnTo>
                    <a:pt x="2046" y="25"/>
                  </a:lnTo>
                  <a:lnTo>
                    <a:pt x="2056" y="29"/>
                  </a:lnTo>
                  <a:lnTo>
                    <a:pt x="2066" y="31"/>
                  </a:lnTo>
                  <a:lnTo>
                    <a:pt x="2076" y="34"/>
                  </a:lnTo>
                  <a:lnTo>
                    <a:pt x="2097" y="38"/>
                  </a:lnTo>
                  <a:lnTo>
                    <a:pt x="2118" y="40"/>
                  </a:lnTo>
                  <a:lnTo>
                    <a:pt x="2141" y="42"/>
                  </a:lnTo>
                  <a:lnTo>
                    <a:pt x="2163" y="43"/>
                  </a:lnTo>
                  <a:lnTo>
                    <a:pt x="2207" y="44"/>
                  </a:lnTo>
                  <a:lnTo>
                    <a:pt x="2252" y="47"/>
                  </a:lnTo>
                  <a:lnTo>
                    <a:pt x="2275" y="49"/>
                  </a:lnTo>
                  <a:lnTo>
                    <a:pt x="2296" y="53"/>
                  </a:lnTo>
                  <a:lnTo>
                    <a:pt x="2318" y="59"/>
                  </a:lnTo>
                  <a:lnTo>
                    <a:pt x="2339" y="67"/>
                  </a:lnTo>
                  <a:lnTo>
                    <a:pt x="2377" y="63"/>
                  </a:lnTo>
                  <a:lnTo>
                    <a:pt x="2392" y="107"/>
                  </a:lnTo>
                  <a:lnTo>
                    <a:pt x="2404" y="151"/>
                  </a:lnTo>
                  <a:lnTo>
                    <a:pt x="2416" y="197"/>
                  </a:lnTo>
                  <a:lnTo>
                    <a:pt x="2428" y="241"/>
                  </a:lnTo>
                  <a:lnTo>
                    <a:pt x="2450" y="331"/>
                  </a:lnTo>
                  <a:lnTo>
                    <a:pt x="2471" y="421"/>
                  </a:lnTo>
                  <a:lnTo>
                    <a:pt x="2490" y="512"/>
                  </a:lnTo>
                  <a:lnTo>
                    <a:pt x="2511" y="603"/>
                  </a:lnTo>
                  <a:lnTo>
                    <a:pt x="2530" y="694"/>
                  </a:lnTo>
                  <a:lnTo>
                    <a:pt x="2549" y="784"/>
                  </a:lnTo>
                  <a:lnTo>
                    <a:pt x="2570" y="874"/>
                  </a:lnTo>
                  <a:lnTo>
                    <a:pt x="2591" y="964"/>
                  </a:lnTo>
                  <a:lnTo>
                    <a:pt x="2602" y="1008"/>
                  </a:lnTo>
                  <a:lnTo>
                    <a:pt x="2614" y="1052"/>
                  </a:lnTo>
                  <a:lnTo>
                    <a:pt x="2626" y="1097"/>
                  </a:lnTo>
                  <a:lnTo>
                    <a:pt x="2639" y="1141"/>
                  </a:lnTo>
                  <a:lnTo>
                    <a:pt x="2652" y="1184"/>
                  </a:lnTo>
                  <a:lnTo>
                    <a:pt x="2666" y="1228"/>
                  </a:lnTo>
                  <a:lnTo>
                    <a:pt x="2681" y="1271"/>
                  </a:lnTo>
                  <a:lnTo>
                    <a:pt x="2696" y="1314"/>
                  </a:lnTo>
                  <a:lnTo>
                    <a:pt x="2712" y="1357"/>
                  </a:lnTo>
                  <a:lnTo>
                    <a:pt x="2729" y="1399"/>
                  </a:lnTo>
                  <a:lnTo>
                    <a:pt x="2746" y="1441"/>
                  </a:lnTo>
                  <a:lnTo>
                    <a:pt x="2766" y="1483"/>
                  </a:lnTo>
                  <a:lnTo>
                    <a:pt x="2777" y="1509"/>
                  </a:lnTo>
                  <a:lnTo>
                    <a:pt x="2787" y="1534"/>
                  </a:lnTo>
                  <a:lnTo>
                    <a:pt x="2797" y="1560"/>
                  </a:lnTo>
                  <a:lnTo>
                    <a:pt x="2807" y="1588"/>
                  </a:lnTo>
                  <a:lnTo>
                    <a:pt x="2816" y="1614"/>
                  </a:lnTo>
                  <a:lnTo>
                    <a:pt x="2824" y="1641"/>
                  </a:lnTo>
                  <a:lnTo>
                    <a:pt x="2831" y="1668"/>
                  </a:lnTo>
                  <a:lnTo>
                    <a:pt x="2838" y="1696"/>
                  </a:lnTo>
                  <a:lnTo>
                    <a:pt x="2845" y="1724"/>
                  </a:lnTo>
                  <a:lnTo>
                    <a:pt x="2851" y="1752"/>
                  </a:lnTo>
                  <a:lnTo>
                    <a:pt x="2856" y="1780"/>
                  </a:lnTo>
                  <a:lnTo>
                    <a:pt x="2860" y="1808"/>
                  </a:lnTo>
                  <a:lnTo>
                    <a:pt x="2864" y="1837"/>
                  </a:lnTo>
                  <a:lnTo>
                    <a:pt x="2868" y="1866"/>
                  </a:lnTo>
                  <a:lnTo>
                    <a:pt x="2870" y="1894"/>
                  </a:lnTo>
                  <a:lnTo>
                    <a:pt x="2873" y="1923"/>
                  </a:lnTo>
                  <a:lnTo>
                    <a:pt x="2874" y="1952"/>
                  </a:lnTo>
                  <a:lnTo>
                    <a:pt x="2875" y="1981"/>
                  </a:lnTo>
                  <a:lnTo>
                    <a:pt x="2875" y="2009"/>
                  </a:lnTo>
                  <a:lnTo>
                    <a:pt x="2874" y="2038"/>
                  </a:lnTo>
                  <a:lnTo>
                    <a:pt x="2873" y="2066"/>
                  </a:lnTo>
                  <a:lnTo>
                    <a:pt x="2872" y="2095"/>
                  </a:lnTo>
                  <a:lnTo>
                    <a:pt x="2869" y="2123"/>
                  </a:lnTo>
                  <a:lnTo>
                    <a:pt x="2866" y="2152"/>
                  </a:lnTo>
                  <a:lnTo>
                    <a:pt x="2862" y="2180"/>
                  </a:lnTo>
                  <a:lnTo>
                    <a:pt x="2858" y="2208"/>
                  </a:lnTo>
                  <a:lnTo>
                    <a:pt x="2852" y="2236"/>
                  </a:lnTo>
                  <a:lnTo>
                    <a:pt x="2847" y="2263"/>
                  </a:lnTo>
                  <a:lnTo>
                    <a:pt x="2840" y="2290"/>
                  </a:lnTo>
                  <a:lnTo>
                    <a:pt x="2833" y="2317"/>
                  </a:lnTo>
                  <a:lnTo>
                    <a:pt x="2825" y="2345"/>
                  </a:lnTo>
                  <a:lnTo>
                    <a:pt x="2816" y="2371"/>
                  </a:lnTo>
                  <a:lnTo>
                    <a:pt x="2798" y="2426"/>
                  </a:lnTo>
                  <a:lnTo>
                    <a:pt x="2780" y="2482"/>
                  </a:lnTo>
                  <a:lnTo>
                    <a:pt x="2762" y="2538"/>
                  </a:lnTo>
                  <a:lnTo>
                    <a:pt x="2745" y="2594"/>
                  </a:lnTo>
                  <a:lnTo>
                    <a:pt x="2713" y="2706"/>
                  </a:lnTo>
                  <a:lnTo>
                    <a:pt x="2682" y="2820"/>
                  </a:lnTo>
                  <a:lnTo>
                    <a:pt x="2653" y="2934"/>
                  </a:lnTo>
                  <a:lnTo>
                    <a:pt x="2625" y="3050"/>
                  </a:lnTo>
                  <a:lnTo>
                    <a:pt x="2599" y="3166"/>
                  </a:lnTo>
                  <a:lnTo>
                    <a:pt x="2576" y="3282"/>
                  </a:lnTo>
                  <a:lnTo>
                    <a:pt x="2554" y="3399"/>
                  </a:lnTo>
                  <a:lnTo>
                    <a:pt x="2533" y="3517"/>
                  </a:lnTo>
                  <a:lnTo>
                    <a:pt x="2514" y="3635"/>
                  </a:lnTo>
                  <a:lnTo>
                    <a:pt x="2496" y="3753"/>
                  </a:lnTo>
                  <a:lnTo>
                    <a:pt x="2480" y="3872"/>
                  </a:lnTo>
                  <a:lnTo>
                    <a:pt x="2466" y="3990"/>
                  </a:lnTo>
                  <a:lnTo>
                    <a:pt x="2454" y="4109"/>
                  </a:lnTo>
                  <a:lnTo>
                    <a:pt x="2443" y="4228"/>
                  </a:lnTo>
                  <a:lnTo>
                    <a:pt x="2440" y="4272"/>
                  </a:lnTo>
                  <a:lnTo>
                    <a:pt x="2439" y="4317"/>
                  </a:lnTo>
                  <a:lnTo>
                    <a:pt x="2440" y="4363"/>
                  </a:lnTo>
                  <a:lnTo>
                    <a:pt x="2441" y="4409"/>
                  </a:lnTo>
                  <a:lnTo>
                    <a:pt x="2443" y="4454"/>
                  </a:lnTo>
                  <a:lnTo>
                    <a:pt x="2446" y="4502"/>
                  </a:lnTo>
                  <a:lnTo>
                    <a:pt x="2449" y="4548"/>
                  </a:lnTo>
                  <a:lnTo>
                    <a:pt x="2453" y="4594"/>
                  </a:lnTo>
                  <a:lnTo>
                    <a:pt x="2457" y="4641"/>
                  </a:lnTo>
                  <a:lnTo>
                    <a:pt x="2461" y="4687"/>
                  </a:lnTo>
                  <a:lnTo>
                    <a:pt x="2465" y="4734"/>
                  </a:lnTo>
                  <a:lnTo>
                    <a:pt x="2468" y="4780"/>
                  </a:lnTo>
                  <a:lnTo>
                    <a:pt x="2471" y="4825"/>
                  </a:lnTo>
                  <a:lnTo>
                    <a:pt x="2474" y="4871"/>
                  </a:lnTo>
                  <a:lnTo>
                    <a:pt x="2476" y="4915"/>
                  </a:lnTo>
                  <a:lnTo>
                    <a:pt x="2477" y="4959"/>
                  </a:lnTo>
                  <a:lnTo>
                    <a:pt x="2457" y="4982"/>
                  </a:lnTo>
                  <a:lnTo>
                    <a:pt x="2437" y="5003"/>
                  </a:lnTo>
                  <a:lnTo>
                    <a:pt x="2416" y="5022"/>
                  </a:lnTo>
                  <a:lnTo>
                    <a:pt x="2394" y="5040"/>
                  </a:lnTo>
                  <a:lnTo>
                    <a:pt x="2369" y="5057"/>
                  </a:lnTo>
                  <a:lnTo>
                    <a:pt x="2346" y="5072"/>
                  </a:lnTo>
                  <a:lnTo>
                    <a:pt x="2321" y="5086"/>
                  </a:lnTo>
                  <a:lnTo>
                    <a:pt x="2296" y="5098"/>
                  </a:lnTo>
                  <a:lnTo>
                    <a:pt x="2270" y="5111"/>
                  </a:lnTo>
                  <a:lnTo>
                    <a:pt x="2242" y="5121"/>
                  </a:lnTo>
                  <a:lnTo>
                    <a:pt x="2215" y="5130"/>
                  </a:lnTo>
                  <a:lnTo>
                    <a:pt x="2188" y="5138"/>
                  </a:lnTo>
                  <a:lnTo>
                    <a:pt x="2160" y="5144"/>
                  </a:lnTo>
                  <a:lnTo>
                    <a:pt x="2131" y="5150"/>
                  </a:lnTo>
                  <a:lnTo>
                    <a:pt x="2102" y="5155"/>
                  </a:lnTo>
                  <a:lnTo>
                    <a:pt x="2073" y="5158"/>
                  </a:lnTo>
                  <a:lnTo>
                    <a:pt x="2044" y="5161"/>
                  </a:lnTo>
                  <a:lnTo>
                    <a:pt x="2014" y="5163"/>
                  </a:lnTo>
                  <a:lnTo>
                    <a:pt x="1984" y="5164"/>
                  </a:lnTo>
                  <a:lnTo>
                    <a:pt x="1954" y="5165"/>
                  </a:lnTo>
                  <a:lnTo>
                    <a:pt x="1925" y="5164"/>
                  </a:lnTo>
                  <a:lnTo>
                    <a:pt x="1895" y="5163"/>
                  </a:lnTo>
                  <a:lnTo>
                    <a:pt x="1865" y="5161"/>
                  </a:lnTo>
                  <a:lnTo>
                    <a:pt x="1835" y="5159"/>
                  </a:lnTo>
                  <a:lnTo>
                    <a:pt x="1806" y="5156"/>
                  </a:lnTo>
                  <a:lnTo>
                    <a:pt x="1777" y="5152"/>
                  </a:lnTo>
                  <a:lnTo>
                    <a:pt x="1748" y="5148"/>
                  </a:lnTo>
                  <a:lnTo>
                    <a:pt x="1719" y="5143"/>
                  </a:lnTo>
                  <a:lnTo>
                    <a:pt x="1664" y="5133"/>
                  </a:lnTo>
                  <a:lnTo>
                    <a:pt x="1609" y="5121"/>
                  </a:lnTo>
                  <a:lnTo>
                    <a:pt x="1608" y="5059"/>
                  </a:lnTo>
                  <a:lnTo>
                    <a:pt x="1608" y="4997"/>
                  </a:lnTo>
                  <a:lnTo>
                    <a:pt x="1609" y="4935"/>
                  </a:lnTo>
                  <a:lnTo>
                    <a:pt x="1611" y="4874"/>
                  </a:lnTo>
                  <a:lnTo>
                    <a:pt x="1613" y="4811"/>
                  </a:lnTo>
                  <a:lnTo>
                    <a:pt x="1616" y="4749"/>
                  </a:lnTo>
                  <a:lnTo>
                    <a:pt x="1619" y="4687"/>
                  </a:lnTo>
                  <a:lnTo>
                    <a:pt x="1625" y="4625"/>
                  </a:lnTo>
                  <a:lnTo>
                    <a:pt x="1635" y="4500"/>
                  </a:lnTo>
                  <a:lnTo>
                    <a:pt x="1647" y="4375"/>
                  </a:lnTo>
                  <a:lnTo>
                    <a:pt x="1660" y="4250"/>
                  </a:lnTo>
                  <a:lnTo>
                    <a:pt x="1675" y="4124"/>
                  </a:lnTo>
                  <a:lnTo>
                    <a:pt x="1690" y="3999"/>
                  </a:lnTo>
                  <a:lnTo>
                    <a:pt x="1705" y="3873"/>
                  </a:lnTo>
                  <a:lnTo>
                    <a:pt x="1721" y="3748"/>
                  </a:lnTo>
                  <a:lnTo>
                    <a:pt x="1736" y="3622"/>
                  </a:lnTo>
                  <a:lnTo>
                    <a:pt x="1751" y="3497"/>
                  </a:lnTo>
                  <a:lnTo>
                    <a:pt x="1763" y="3371"/>
                  </a:lnTo>
                  <a:lnTo>
                    <a:pt x="1769" y="3308"/>
                  </a:lnTo>
                  <a:lnTo>
                    <a:pt x="1774" y="3246"/>
                  </a:lnTo>
                  <a:lnTo>
                    <a:pt x="1779" y="3183"/>
                  </a:lnTo>
                  <a:lnTo>
                    <a:pt x="1783" y="3121"/>
                  </a:lnTo>
                  <a:lnTo>
                    <a:pt x="1772" y="3112"/>
                  </a:lnTo>
                  <a:lnTo>
                    <a:pt x="1779" y="3092"/>
                  </a:lnTo>
                  <a:lnTo>
                    <a:pt x="1784" y="3070"/>
                  </a:lnTo>
                  <a:lnTo>
                    <a:pt x="1788" y="3048"/>
                  </a:lnTo>
                  <a:lnTo>
                    <a:pt x="1791" y="3026"/>
                  </a:lnTo>
                  <a:lnTo>
                    <a:pt x="1795" y="2980"/>
                  </a:lnTo>
                  <a:lnTo>
                    <a:pt x="1797" y="2934"/>
                  </a:lnTo>
                  <a:lnTo>
                    <a:pt x="1799" y="2911"/>
                  </a:lnTo>
                  <a:lnTo>
                    <a:pt x="1802" y="2889"/>
                  </a:lnTo>
                  <a:lnTo>
                    <a:pt x="1806" y="2868"/>
                  </a:lnTo>
                  <a:lnTo>
                    <a:pt x="1812" y="2848"/>
                  </a:lnTo>
                  <a:lnTo>
                    <a:pt x="1815" y="2838"/>
                  </a:lnTo>
                  <a:lnTo>
                    <a:pt x="1819" y="2828"/>
                  </a:lnTo>
                  <a:lnTo>
                    <a:pt x="1823" y="2818"/>
                  </a:lnTo>
                  <a:lnTo>
                    <a:pt x="1828" y="2809"/>
                  </a:lnTo>
                  <a:lnTo>
                    <a:pt x="1833" y="2801"/>
                  </a:lnTo>
                  <a:lnTo>
                    <a:pt x="1840" y="2792"/>
                  </a:lnTo>
                  <a:lnTo>
                    <a:pt x="1846" y="2785"/>
                  </a:lnTo>
                  <a:lnTo>
                    <a:pt x="1854" y="2777"/>
                  </a:lnTo>
                  <a:lnTo>
                    <a:pt x="1868" y="2767"/>
                  </a:lnTo>
                  <a:lnTo>
                    <a:pt x="1881" y="2756"/>
                  </a:lnTo>
                  <a:lnTo>
                    <a:pt x="1894" y="2745"/>
                  </a:lnTo>
                  <a:lnTo>
                    <a:pt x="1905" y="2734"/>
                  </a:lnTo>
                  <a:lnTo>
                    <a:pt x="1916" y="2722"/>
                  </a:lnTo>
                  <a:lnTo>
                    <a:pt x="1926" y="2709"/>
                  </a:lnTo>
                  <a:lnTo>
                    <a:pt x="1936" y="2695"/>
                  </a:lnTo>
                  <a:lnTo>
                    <a:pt x="1945" y="2682"/>
                  </a:lnTo>
                  <a:lnTo>
                    <a:pt x="1953" y="2668"/>
                  </a:lnTo>
                  <a:lnTo>
                    <a:pt x="1961" y="2654"/>
                  </a:lnTo>
                  <a:lnTo>
                    <a:pt x="1968" y="2640"/>
                  </a:lnTo>
                  <a:lnTo>
                    <a:pt x="1974" y="2625"/>
                  </a:lnTo>
                  <a:lnTo>
                    <a:pt x="1980" y="2611"/>
                  </a:lnTo>
                  <a:lnTo>
                    <a:pt x="1985" y="2596"/>
                  </a:lnTo>
                  <a:lnTo>
                    <a:pt x="1990" y="2579"/>
                  </a:lnTo>
                  <a:lnTo>
                    <a:pt x="1995" y="2564"/>
                  </a:lnTo>
                  <a:lnTo>
                    <a:pt x="2002" y="2532"/>
                  </a:lnTo>
                  <a:lnTo>
                    <a:pt x="2008" y="2500"/>
                  </a:lnTo>
                  <a:lnTo>
                    <a:pt x="2011" y="2468"/>
                  </a:lnTo>
                  <a:lnTo>
                    <a:pt x="2013" y="2434"/>
                  </a:lnTo>
                  <a:lnTo>
                    <a:pt x="2013" y="2401"/>
                  </a:lnTo>
                  <a:lnTo>
                    <a:pt x="2012" y="2369"/>
                  </a:lnTo>
                  <a:lnTo>
                    <a:pt x="2009" y="2337"/>
                  </a:lnTo>
                  <a:lnTo>
                    <a:pt x="2005" y="2304"/>
                  </a:lnTo>
                  <a:lnTo>
                    <a:pt x="1949" y="2161"/>
                  </a:lnTo>
                  <a:lnTo>
                    <a:pt x="1958" y="2103"/>
                  </a:lnTo>
                  <a:lnTo>
                    <a:pt x="1965" y="2043"/>
                  </a:lnTo>
                  <a:lnTo>
                    <a:pt x="1972" y="1984"/>
                  </a:lnTo>
                  <a:lnTo>
                    <a:pt x="1976" y="1925"/>
                  </a:lnTo>
                  <a:lnTo>
                    <a:pt x="1979" y="1867"/>
                  </a:lnTo>
                  <a:lnTo>
                    <a:pt x="1982" y="1807"/>
                  </a:lnTo>
                  <a:lnTo>
                    <a:pt x="1982" y="1749"/>
                  </a:lnTo>
                  <a:lnTo>
                    <a:pt x="1982" y="1689"/>
                  </a:lnTo>
                  <a:lnTo>
                    <a:pt x="1981" y="1631"/>
                  </a:lnTo>
                  <a:lnTo>
                    <a:pt x="1978" y="1572"/>
                  </a:lnTo>
                  <a:lnTo>
                    <a:pt x="1975" y="1513"/>
                  </a:lnTo>
                  <a:lnTo>
                    <a:pt x="1971" y="1455"/>
                  </a:lnTo>
                  <a:lnTo>
                    <a:pt x="1966" y="1396"/>
                  </a:lnTo>
                  <a:lnTo>
                    <a:pt x="1960" y="1338"/>
                  </a:lnTo>
                  <a:lnTo>
                    <a:pt x="1954" y="1279"/>
                  </a:lnTo>
                  <a:lnTo>
                    <a:pt x="1947" y="1221"/>
                  </a:lnTo>
                  <a:lnTo>
                    <a:pt x="1932" y="1104"/>
                  </a:lnTo>
                  <a:lnTo>
                    <a:pt x="1915" y="987"/>
                  </a:lnTo>
                  <a:lnTo>
                    <a:pt x="1897" y="871"/>
                  </a:lnTo>
                  <a:lnTo>
                    <a:pt x="1879" y="755"/>
                  </a:lnTo>
                  <a:lnTo>
                    <a:pt x="1859" y="640"/>
                  </a:lnTo>
                  <a:lnTo>
                    <a:pt x="1842" y="524"/>
                  </a:lnTo>
                  <a:lnTo>
                    <a:pt x="1825" y="409"/>
                  </a:lnTo>
                  <a:lnTo>
                    <a:pt x="1811" y="295"/>
                  </a:lnTo>
                  <a:lnTo>
                    <a:pt x="1813" y="274"/>
                  </a:lnTo>
                  <a:lnTo>
                    <a:pt x="1815" y="254"/>
                  </a:lnTo>
                  <a:lnTo>
                    <a:pt x="1816" y="234"/>
                  </a:lnTo>
                  <a:lnTo>
                    <a:pt x="1818" y="215"/>
                  </a:lnTo>
                  <a:lnTo>
                    <a:pt x="1820" y="197"/>
                  </a:lnTo>
                  <a:lnTo>
                    <a:pt x="1822" y="177"/>
                  </a:lnTo>
                  <a:lnTo>
                    <a:pt x="1827" y="158"/>
                  </a:lnTo>
                  <a:lnTo>
                    <a:pt x="1833" y="138"/>
                  </a:lnTo>
                  <a:lnTo>
                    <a:pt x="1822" y="127"/>
                  </a:lnTo>
                  <a:lnTo>
                    <a:pt x="1813" y="134"/>
                  </a:lnTo>
                  <a:lnTo>
                    <a:pt x="1806" y="141"/>
                  </a:lnTo>
                  <a:lnTo>
                    <a:pt x="1804" y="145"/>
                  </a:lnTo>
                  <a:lnTo>
                    <a:pt x="1802" y="149"/>
                  </a:lnTo>
                  <a:lnTo>
                    <a:pt x="1800" y="155"/>
                  </a:lnTo>
                  <a:lnTo>
                    <a:pt x="1799" y="161"/>
                  </a:lnTo>
                  <a:lnTo>
                    <a:pt x="1798" y="154"/>
                  </a:lnTo>
                  <a:lnTo>
                    <a:pt x="1796" y="146"/>
                  </a:lnTo>
                  <a:lnTo>
                    <a:pt x="1792" y="140"/>
                  </a:lnTo>
                  <a:lnTo>
                    <a:pt x="1787" y="135"/>
                  </a:lnTo>
                  <a:lnTo>
                    <a:pt x="1784" y="133"/>
                  </a:lnTo>
                  <a:lnTo>
                    <a:pt x="1781" y="131"/>
                  </a:lnTo>
                  <a:lnTo>
                    <a:pt x="1777" y="130"/>
                  </a:lnTo>
                  <a:lnTo>
                    <a:pt x="1774" y="129"/>
                  </a:lnTo>
                  <a:lnTo>
                    <a:pt x="1771" y="129"/>
                  </a:lnTo>
                  <a:lnTo>
                    <a:pt x="1767" y="130"/>
                  </a:lnTo>
                  <a:lnTo>
                    <a:pt x="1764" y="132"/>
                  </a:lnTo>
                  <a:lnTo>
                    <a:pt x="1760" y="134"/>
                  </a:lnTo>
                  <a:lnTo>
                    <a:pt x="1739" y="157"/>
                  </a:lnTo>
                  <a:lnTo>
                    <a:pt x="1741" y="221"/>
                  </a:lnTo>
                  <a:lnTo>
                    <a:pt x="1744" y="284"/>
                  </a:lnTo>
                  <a:lnTo>
                    <a:pt x="1748" y="347"/>
                  </a:lnTo>
                  <a:lnTo>
                    <a:pt x="1755" y="409"/>
                  </a:lnTo>
                  <a:lnTo>
                    <a:pt x="1761" y="472"/>
                  </a:lnTo>
                  <a:lnTo>
                    <a:pt x="1768" y="534"/>
                  </a:lnTo>
                  <a:lnTo>
                    <a:pt x="1776" y="596"/>
                  </a:lnTo>
                  <a:lnTo>
                    <a:pt x="1784" y="657"/>
                  </a:lnTo>
                  <a:lnTo>
                    <a:pt x="1802" y="780"/>
                  </a:lnTo>
                  <a:lnTo>
                    <a:pt x="1821" y="902"/>
                  </a:lnTo>
                  <a:lnTo>
                    <a:pt x="1840" y="1024"/>
                  </a:lnTo>
                  <a:lnTo>
                    <a:pt x="1859" y="1145"/>
                  </a:lnTo>
                  <a:lnTo>
                    <a:pt x="1867" y="1206"/>
                  </a:lnTo>
                  <a:lnTo>
                    <a:pt x="1875" y="1266"/>
                  </a:lnTo>
                  <a:lnTo>
                    <a:pt x="1883" y="1328"/>
                  </a:lnTo>
                  <a:lnTo>
                    <a:pt x="1889" y="1388"/>
                  </a:lnTo>
                  <a:lnTo>
                    <a:pt x="1895" y="1449"/>
                  </a:lnTo>
                  <a:lnTo>
                    <a:pt x="1899" y="1509"/>
                  </a:lnTo>
                  <a:lnTo>
                    <a:pt x="1903" y="1570"/>
                  </a:lnTo>
                  <a:lnTo>
                    <a:pt x="1905" y="1631"/>
                  </a:lnTo>
                  <a:lnTo>
                    <a:pt x="1905" y="1692"/>
                  </a:lnTo>
                  <a:lnTo>
                    <a:pt x="1905" y="1754"/>
                  </a:lnTo>
                  <a:lnTo>
                    <a:pt x="1902" y="1815"/>
                  </a:lnTo>
                  <a:lnTo>
                    <a:pt x="1898" y="1877"/>
                  </a:lnTo>
                  <a:lnTo>
                    <a:pt x="1892" y="1939"/>
                  </a:lnTo>
                  <a:lnTo>
                    <a:pt x="1884" y="2002"/>
                  </a:lnTo>
                  <a:lnTo>
                    <a:pt x="1873" y="2064"/>
                  </a:lnTo>
                  <a:lnTo>
                    <a:pt x="1861" y="2127"/>
                  </a:lnTo>
                  <a:lnTo>
                    <a:pt x="1870" y="2147"/>
                  </a:lnTo>
                  <a:lnTo>
                    <a:pt x="1878" y="2168"/>
                  </a:lnTo>
                  <a:lnTo>
                    <a:pt x="1885" y="2189"/>
                  </a:lnTo>
                  <a:lnTo>
                    <a:pt x="1891" y="2211"/>
                  </a:lnTo>
                  <a:lnTo>
                    <a:pt x="1896" y="2232"/>
                  </a:lnTo>
                  <a:lnTo>
                    <a:pt x="1899" y="2253"/>
                  </a:lnTo>
                  <a:lnTo>
                    <a:pt x="1902" y="2274"/>
                  </a:lnTo>
                  <a:lnTo>
                    <a:pt x="1904" y="2296"/>
                  </a:lnTo>
                  <a:lnTo>
                    <a:pt x="1905" y="2317"/>
                  </a:lnTo>
                  <a:lnTo>
                    <a:pt x="1906" y="2340"/>
                  </a:lnTo>
                  <a:lnTo>
                    <a:pt x="1905" y="2361"/>
                  </a:lnTo>
                  <a:lnTo>
                    <a:pt x="1904" y="2382"/>
                  </a:lnTo>
                  <a:lnTo>
                    <a:pt x="1902" y="2404"/>
                  </a:lnTo>
                  <a:lnTo>
                    <a:pt x="1899" y="2425"/>
                  </a:lnTo>
                  <a:lnTo>
                    <a:pt x="1895" y="2446"/>
                  </a:lnTo>
                  <a:lnTo>
                    <a:pt x="1891" y="2468"/>
                  </a:lnTo>
                  <a:lnTo>
                    <a:pt x="1885" y="2489"/>
                  </a:lnTo>
                  <a:lnTo>
                    <a:pt x="1879" y="2510"/>
                  </a:lnTo>
                  <a:lnTo>
                    <a:pt x="1872" y="2530"/>
                  </a:lnTo>
                  <a:lnTo>
                    <a:pt x="1865" y="2551"/>
                  </a:lnTo>
                  <a:lnTo>
                    <a:pt x="1857" y="2571"/>
                  </a:lnTo>
                  <a:lnTo>
                    <a:pt x="1848" y="2592"/>
                  </a:lnTo>
                  <a:lnTo>
                    <a:pt x="1839" y="2611"/>
                  </a:lnTo>
                  <a:lnTo>
                    <a:pt x="1829" y="2631"/>
                  </a:lnTo>
                  <a:lnTo>
                    <a:pt x="1819" y="2649"/>
                  </a:lnTo>
                  <a:lnTo>
                    <a:pt x="1808" y="2668"/>
                  </a:lnTo>
                  <a:lnTo>
                    <a:pt x="1797" y="2686"/>
                  </a:lnTo>
                  <a:lnTo>
                    <a:pt x="1785" y="2704"/>
                  </a:lnTo>
                  <a:lnTo>
                    <a:pt x="1773" y="2723"/>
                  </a:lnTo>
                  <a:lnTo>
                    <a:pt x="1760" y="2740"/>
                  </a:lnTo>
                  <a:lnTo>
                    <a:pt x="1745" y="2756"/>
                  </a:lnTo>
                  <a:lnTo>
                    <a:pt x="1732" y="2772"/>
                  </a:lnTo>
                  <a:lnTo>
                    <a:pt x="1727" y="2805"/>
                  </a:lnTo>
                  <a:lnTo>
                    <a:pt x="1722" y="2839"/>
                  </a:lnTo>
                  <a:lnTo>
                    <a:pt x="1718" y="2872"/>
                  </a:lnTo>
                  <a:lnTo>
                    <a:pt x="1714" y="2905"/>
                  </a:lnTo>
                  <a:lnTo>
                    <a:pt x="1709" y="2971"/>
                  </a:lnTo>
                  <a:lnTo>
                    <a:pt x="1704" y="3036"/>
                  </a:lnTo>
                  <a:lnTo>
                    <a:pt x="1700" y="3103"/>
                  </a:lnTo>
                  <a:lnTo>
                    <a:pt x="1697" y="3169"/>
                  </a:lnTo>
                  <a:lnTo>
                    <a:pt x="1693" y="3237"/>
                  </a:lnTo>
                  <a:lnTo>
                    <a:pt x="1688" y="3305"/>
                  </a:lnTo>
                  <a:lnTo>
                    <a:pt x="1671" y="3419"/>
                  </a:lnTo>
                  <a:lnTo>
                    <a:pt x="1655" y="3534"/>
                  </a:lnTo>
                  <a:lnTo>
                    <a:pt x="1639" y="3648"/>
                  </a:lnTo>
                  <a:lnTo>
                    <a:pt x="1623" y="3763"/>
                  </a:lnTo>
                  <a:lnTo>
                    <a:pt x="1609" y="3878"/>
                  </a:lnTo>
                  <a:lnTo>
                    <a:pt x="1596" y="3994"/>
                  </a:lnTo>
                  <a:lnTo>
                    <a:pt x="1583" y="4109"/>
                  </a:lnTo>
                  <a:lnTo>
                    <a:pt x="1570" y="4224"/>
                  </a:lnTo>
                  <a:lnTo>
                    <a:pt x="1558" y="4338"/>
                  </a:lnTo>
                  <a:lnTo>
                    <a:pt x="1546" y="4453"/>
                  </a:lnTo>
                  <a:lnTo>
                    <a:pt x="1534" y="4568"/>
                  </a:lnTo>
                  <a:lnTo>
                    <a:pt x="1523" y="4683"/>
                  </a:lnTo>
                  <a:lnTo>
                    <a:pt x="1511" y="4797"/>
                  </a:lnTo>
                  <a:lnTo>
                    <a:pt x="1500" y="4911"/>
                  </a:lnTo>
                  <a:lnTo>
                    <a:pt x="1487" y="5024"/>
                  </a:lnTo>
                  <a:lnTo>
                    <a:pt x="1476" y="5137"/>
                  </a:lnTo>
                  <a:lnTo>
                    <a:pt x="1483" y="5155"/>
                  </a:lnTo>
                  <a:lnTo>
                    <a:pt x="1489" y="5171"/>
                  </a:lnTo>
                  <a:lnTo>
                    <a:pt x="1493" y="5186"/>
                  </a:lnTo>
                  <a:lnTo>
                    <a:pt x="1495" y="5200"/>
                  </a:lnTo>
                  <a:lnTo>
                    <a:pt x="1495" y="5213"/>
                  </a:lnTo>
                  <a:lnTo>
                    <a:pt x="1493" y="5224"/>
                  </a:lnTo>
                  <a:lnTo>
                    <a:pt x="1490" y="5236"/>
                  </a:lnTo>
                  <a:lnTo>
                    <a:pt x="1485" y="5245"/>
                  </a:lnTo>
                  <a:lnTo>
                    <a:pt x="1479" y="5253"/>
                  </a:lnTo>
                  <a:lnTo>
                    <a:pt x="1472" y="5261"/>
                  </a:lnTo>
                  <a:lnTo>
                    <a:pt x="1463" y="5267"/>
                  </a:lnTo>
                  <a:lnTo>
                    <a:pt x="1454" y="5273"/>
                  </a:lnTo>
                  <a:lnTo>
                    <a:pt x="1444" y="5279"/>
                  </a:lnTo>
                  <a:lnTo>
                    <a:pt x="1432" y="5283"/>
                  </a:lnTo>
                  <a:lnTo>
                    <a:pt x="1420" y="5287"/>
                  </a:lnTo>
                  <a:lnTo>
                    <a:pt x="1407" y="5291"/>
                  </a:lnTo>
                  <a:lnTo>
                    <a:pt x="1380" y="5297"/>
                  </a:lnTo>
                  <a:lnTo>
                    <a:pt x="1351" y="5301"/>
                  </a:lnTo>
                  <a:lnTo>
                    <a:pt x="1322" y="5306"/>
                  </a:lnTo>
                  <a:lnTo>
                    <a:pt x="1293" y="5310"/>
                  </a:lnTo>
                  <a:lnTo>
                    <a:pt x="1265" y="5314"/>
                  </a:lnTo>
                  <a:lnTo>
                    <a:pt x="1238" y="5320"/>
                  </a:lnTo>
                  <a:lnTo>
                    <a:pt x="1226" y="5324"/>
                  </a:lnTo>
                  <a:lnTo>
                    <a:pt x="1215" y="5328"/>
                  </a:lnTo>
                  <a:lnTo>
                    <a:pt x="1204" y="5332"/>
                  </a:lnTo>
                  <a:lnTo>
                    <a:pt x="1195" y="5337"/>
                  </a:lnTo>
                  <a:lnTo>
                    <a:pt x="1170" y="5345"/>
                  </a:lnTo>
                  <a:lnTo>
                    <a:pt x="1146" y="5354"/>
                  </a:lnTo>
                  <a:lnTo>
                    <a:pt x="1121" y="5360"/>
                  </a:lnTo>
                  <a:lnTo>
                    <a:pt x="1096" y="5365"/>
                  </a:lnTo>
                  <a:lnTo>
                    <a:pt x="1072" y="5370"/>
                  </a:lnTo>
                  <a:lnTo>
                    <a:pt x="1047" y="5374"/>
                  </a:lnTo>
                  <a:lnTo>
                    <a:pt x="1023" y="5378"/>
                  </a:lnTo>
                  <a:lnTo>
                    <a:pt x="998" y="5381"/>
                  </a:lnTo>
                  <a:lnTo>
                    <a:pt x="947" y="5386"/>
                  </a:lnTo>
                  <a:lnTo>
                    <a:pt x="897" y="5391"/>
                  </a:lnTo>
                  <a:lnTo>
                    <a:pt x="845" y="5397"/>
                  </a:lnTo>
                  <a:lnTo>
                    <a:pt x="793" y="5404"/>
                  </a:lnTo>
                  <a:lnTo>
                    <a:pt x="744" y="5403"/>
                  </a:lnTo>
                  <a:lnTo>
                    <a:pt x="694" y="5403"/>
                  </a:lnTo>
                  <a:lnTo>
                    <a:pt x="645" y="5403"/>
                  </a:lnTo>
                  <a:lnTo>
                    <a:pt x="596" y="5404"/>
                  </a:lnTo>
                  <a:lnTo>
                    <a:pt x="547" y="5405"/>
                  </a:lnTo>
                  <a:lnTo>
                    <a:pt x="499" y="5405"/>
                  </a:lnTo>
                  <a:lnTo>
                    <a:pt x="450" y="5406"/>
                  </a:lnTo>
                  <a:lnTo>
                    <a:pt x="402" y="5405"/>
                  </a:lnTo>
                  <a:lnTo>
                    <a:pt x="354" y="5404"/>
                  </a:lnTo>
                  <a:lnTo>
                    <a:pt x="306" y="5402"/>
                  </a:lnTo>
                  <a:lnTo>
                    <a:pt x="259" y="5398"/>
                  </a:lnTo>
                  <a:lnTo>
                    <a:pt x="212" y="5392"/>
                  </a:lnTo>
                  <a:lnTo>
                    <a:pt x="189" y="5389"/>
                  </a:lnTo>
                  <a:lnTo>
                    <a:pt x="166" y="5385"/>
                  </a:lnTo>
                  <a:lnTo>
                    <a:pt x="143" y="5381"/>
                  </a:lnTo>
                  <a:lnTo>
                    <a:pt x="120" y="5376"/>
                  </a:lnTo>
                  <a:lnTo>
                    <a:pt x="96" y="5370"/>
                  </a:lnTo>
                  <a:lnTo>
                    <a:pt x="73" y="5364"/>
                  </a:lnTo>
                  <a:lnTo>
                    <a:pt x="50" y="5357"/>
                  </a:lnTo>
                  <a:lnTo>
                    <a:pt x="28" y="5348"/>
                  </a:lnTo>
                  <a:lnTo>
                    <a:pt x="0" y="5316"/>
                  </a:lnTo>
                  <a:lnTo>
                    <a:pt x="8" y="5234"/>
                  </a:lnTo>
                  <a:lnTo>
                    <a:pt x="16" y="5150"/>
                  </a:lnTo>
                  <a:lnTo>
                    <a:pt x="27" y="5067"/>
                  </a:lnTo>
                  <a:lnTo>
                    <a:pt x="38" y="4985"/>
                  </a:lnTo>
                  <a:lnTo>
                    <a:pt x="51" y="4903"/>
                  </a:lnTo>
                  <a:lnTo>
                    <a:pt x="64" y="4821"/>
                  </a:lnTo>
                  <a:lnTo>
                    <a:pt x="79" y="4740"/>
                  </a:lnTo>
                  <a:lnTo>
                    <a:pt x="96" y="4658"/>
                  </a:lnTo>
                  <a:lnTo>
                    <a:pt x="114" y="4577"/>
                  </a:lnTo>
                  <a:lnTo>
                    <a:pt x="132" y="4497"/>
                  </a:lnTo>
                  <a:lnTo>
                    <a:pt x="151" y="4417"/>
                  </a:lnTo>
                  <a:lnTo>
                    <a:pt x="171" y="4336"/>
                  </a:lnTo>
                  <a:lnTo>
                    <a:pt x="192" y="4257"/>
                  </a:lnTo>
                  <a:lnTo>
                    <a:pt x="214" y="4177"/>
                  </a:lnTo>
                  <a:lnTo>
                    <a:pt x="237" y="4099"/>
                  </a:lnTo>
                  <a:lnTo>
                    <a:pt x="260" y="4019"/>
                  </a:lnTo>
                  <a:lnTo>
                    <a:pt x="284" y="3940"/>
                  </a:lnTo>
                  <a:lnTo>
                    <a:pt x="308" y="3862"/>
                  </a:lnTo>
                  <a:lnTo>
                    <a:pt x="333" y="3783"/>
                  </a:lnTo>
                  <a:lnTo>
                    <a:pt x="359" y="3705"/>
                  </a:lnTo>
                  <a:lnTo>
                    <a:pt x="412" y="3549"/>
                  </a:lnTo>
                  <a:lnTo>
                    <a:pt x="465" y="3394"/>
                  </a:lnTo>
                  <a:lnTo>
                    <a:pt x="521" y="3239"/>
                  </a:lnTo>
                  <a:lnTo>
                    <a:pt x="576" y="3084"/>
                  </a:lnTo>
                  <a:lnTo>
                    <a:pt x="632" y="2931"/>
                  </a:lnTo>
                  <a:lnTo>
                    <a:pt x="687" y="2777"/>
                  </a:lnTo>
                  <a:lnTo>
                    <a:pt x="693" y="2766"/>
                  </a:lnTo>
                  <a:lnTo>
                    <a:pt x="699" y="2758"/>
                  </a:lnTo>
                  <a:lnTo>
                    <a:pt x="702" y="2755"/>
                  </a:lnTo>
                  <a:lnTo>
                    <a:pt x="705" y="2753"/>
                  </a:lnTo>
                  <a:lnTo>
                    <a:pt x="709" y="2752"/>
                  </a:lnTo>
                  <a:lnTo>
                    <a:pt x="712" y="2750"/>
                  </a:lnTo>
                  <a:lnTo>
                    <a:pt x="718" y="2750"/>
                  </a:lnTo>
                  <a:lnTo>
                    <a:pt x="725" y="2751"/>
                  </a:lnTo>
                  <a:lnTo>
                    <a:pt x="732" y="2754"/>
                  </a:lnTo>
                  <a:lnTo>
                    <a:pt x="739" y="2758"/>
                  </a:lnTo>
                  <a:lnTo>
                    <a:pt x="752" y="2768"/>
                  </a:lnTo>
                  <a:lnTo>
                    <a:pt x="764" y="2780"/>
                  </a:lnTo>
                  <a:lnTo>
                    <a:pt x="774" y="2792"/>
                  </a:lnTo>
                  <a:lnTo>
                    <a:pt x="782" y="2800"/>
                  </a:lnTo>
                  <a:lnTo>
                    <a:pt x="792" y="2806"/>
                  </a:lnTo>
                  <a:lnTo>
                    <a:pt x="800" y="2813"/>
                  </a:lnTo>
                  <a:lnTo>
                    <a:pt x="807" y="2821"/>
                  </a:lnTo>
                  <a:lnTo>
                    <a:pt x="812" y="2829"/>
                  </a:lnTo>
                  <a:lnTo>
                    <a:pt x="822" y="2848"/>
                  </a:lnTo>
                  <a:lnTo>
                    <a:pt x="829" y="2866"/>
                  </a:lnTo>
                  <a:lnTo>
                    <a:pt x="836" y="2884"/>
                  </a:lnTo>
                  <a:lnTo>
                    <a:pt x="845" y="2900"/>
                  </a:lnTo>
                  <a:lnTo>
                    <a:pt x="850" y="2907"/>
                  </a:lnTo>
                  <a:lnTo>
                    <a:pt x="856" y="2913"/>
                  </a:lnTo>
                  <a:lnTo>
                    <a:pt x="863" y="2918"/>
                  </a:lnTo>
                  <a:lnTo>
                    <a:pt x="872" y="2922"/>
                  </a:lnTo>
                  <a:lnTo>
                    <a:pt x="873" y="2906"/>
                  </a:lnTo>
                  <a:lnTo>
                    <a:pt x="873" y="2890"/>
                  </a:lnTo>
                  <a:lnTo>
                    <a:pt x="871" y="2875"/>
                  </a:lnTo>
                  <a:lnTo>
                    <a:pt x="867" y="2861"/>
                  </a:lnTo>
                  <a:lnTo>
                    <a:pt x="862" y="2847"/>
                  </a:lnTo>
                  <a:lnTo>
                    <a:pt x="856" y="2834"/>
                  </a:lnTo>
                  <a:lnTo>
                    <a:pt x="849" y="2820"/>
                  </a:lnTo>
                  <a:lnTo>
                    <a:pt x="841" y="2807"/>
                  </a:lnTo>
                  <a:lnTo>
                    <a:pt x="823" y="2782"/>
                  </a:lnTo>
                  <a:lnTo>
                    <a:pt x="804" y="2757"/>
                  </a:lnTo>
                  <a:lnTo>
                    <a:pt x="785" y="2732"/>
                  </a:lnTo>
                  <a:lnTo>
                    <a:pt x="766" y="2705"/>
                  </a:lnTo>
                  <a:lnTo>
                    <a:pt x="769" y="2700"/>
                  </a:lnTo>
                  <a:lnTo>
                    <a:pt x="772" y="2695"/>
                  </a:lnTo>
                  <a:lnTo>
                    <a:pt x="772" y="2690"/>
                  </a:lnTo>
                  <a:lnTo>
                    <a:pt x="772" y="2686"/>
                  </a:lnTo>
                  <a:lnTo>
                    <a:pt x="770" y="2683"/>
                  </a:lnTo>
                  <a:lnTo>
                    <a:pt x="768" y="2679"/>
                  </a:lnTo>
                  <a:lnTo>
                    <a:pt x="765" y="2676"/>
                  </a:lnTo>
                  <a:lnTo>
                    <a:pt x="761" y="2673"/>
                  </a:lnTo>
                  <a:lnTo>
                    <a:pt x="743" y="2663"/>
                  </a:lnTo>
                  <a:lnTo>
                    <a:pt x="726" y="2655"/>
                  </a:lnTo>
                  <a:lnTo>
                    <a:pt x="720" y="2654"/>
                  </a:lnTo>
                  <a:lnTo>
                    <a:pt x="714" y="2651"/>
                  </a:lnTo>
                  <a:lnTo>
                    <a:pt x="709" y="2649"/>
                  </a:lnTo>
                  <a:lnTo>
                    <a:pt x="705" y="2645"/>
                  </a:lnTo>
                  <a:lnTo>
                    <a:pt x="696" y="2637"/>
                  </a:lnTo>
                  <a:lnTo>
                    <a:pt x="687" y="2627"/>
                  </a:lnTo>
                  <a:lnTo>
                    <a:pt x="684" y="2619"/>
                  </a:lnTo>
                  <a:lnTo>
                    <a:pt x="682" y="2609"/>
                  </a:lnTo>
                  <a:lnTo>
                    <a:pt x="683" y="2600"/>
                  </a:lnTo>
                  <a:lnTo>
                    <a:pt x="684" y="2591"/>
                  </a:lnTo>
                  <a:lnTo>
                    <a:pt x="688" y="2572"/>
                  </a:lnTo>
                  <a:lnTo>
                    <a:pt x="694" y="2555"/>
                  </a:lnTo>
                  <a:lnTo>
                    <a:pt x="699" y="2551"/>
                  </a:lnTo>
                  <a:lnTo>
                    <a:pt x="704" y="2548"/>
                  </a:lnTo>
                  <a:lnTo>
                    <a:pt x="709" y="2546"/>
                  </a:lnTo>
                  <a:lnTo>
                    <a:pt x="714" y="2545"/>
                  </a:lnTo>
                  <a:lnTo>
                    <a:pt x="719" y="2544"/>
                  </a:lnTo>
                  <a:lnTo>
                    <a:pt x="725" y="2544"/>
                  </a:lnTo>
                  <a:lnTo>
                    <a:pt x="730" y="2545"/>
                  </a:lnTo>
                  <a:lnTo>
                    <a:pt x="736" y="2546"/>
                  </a:lnTo>
                  <a:lnTo>
                    <a:pt x="748" y="2549"/>
                  </a:lnTo>
                  <a:lnTo>
                    <a:pt x="759" y="2552"/>
                  </a:lnTo>
                  <a:lnTo>
                    <a:pt x="771" y="2554"/>
                  </a:lnTo>
                  <a:lnTo>
                    <a:pt x="782" y="2555"/>
                  </a:lnTo>
                  <a:lnTo>
                    <a:pt x="780" y="2551"/>
                  </a:lnTo>
                  <a:lnTo>
                    <a:pt x="779" y="2547"/>
                  </a:lnTo>
                  <a:lnTo>
                    <a:pt x="779" y="2543"/>
                  </a:lnTo>
                  <a:lnTo>
                    <a:pt x="780" y="2539"/>
                  </a:lnTo>
                  <a:lnTo>
                    <a:pt x="784" y="2531"/>
                  </a:lnTo>
                  <a:lnTo>
                    <a:pt x="789" y="2523"/>
                  </a:lnTo>
                  <a:lnTo>
                    <a:pt x="791" y="2519"/>
                  </a:lnTo>
                  <a:lnTo>
                    <a:pt x="793" y="2515"/>
                  </a:lnTo>
                  <a:lnTo>
                    <a:pt x="794" y="2511"/>
                  </a:lnTo>
                  <a:lnTo>
                    <a:pt x="793" y="2508"/>
                  </a:lnTo>
                  <a:lnTo>
                    <a:pt x="792" y="2504"/>
                  </a:lnTo>
                  <a:lnTo>
                    <a:pt x="789" y="2501"/>
                  </a:lnTo>
                  <a:lnTo>
                    <a:pt x="784" y="2497"/>
                  </a:lnTo>
                  <a:lnTo>
                    <a:pt x="777" y="2494"/>
                  </a:lnTo>
                  <a:lnTo>
                    <a:pt x="780" y="2490"/>
                  </a:lnTo>
                  <a:lnTo>
                    <a:pt x="782" y="2486"/>
                  </a:lnTo>
                  <a:lnTo>
                    <a:pt x="783" y="2480"/>
                  </a:lnTo>
                  <a:lnTo>
                    <a:pt x="784" y="2475"/>
                  </a:lnTo>
                  <a:lnTo>
                    <a:pt x="782" y="2461"/>
                  </a:lnTo>
                  <a:lnTo>
                    <a:pt x="779" y="2445"/>
                  </a:lnTo>
                  <a:lnTo>
                    <a:pt x="774" y="2428"/>
                  </a:lnTo>
                  <a:lnTo>
                    <a:pt x="767" y="2412"/>
                  </a:lnTo>
                  <a:lnTo>
                    <a:pt x="761" y="2397"/>
                  </a:lnTo>
                  <a:lnTo>
                    <a:pt x="755" y="2383"/>
                  </a:lnTo>
                  <a:lnTo>
                    <a:pt x="727" y="2338"/>
                  </a:lnTo>
                  <a:lnTo>
                    <a:pt x="702" y="2292"/>
                  </a:lnTo>
                  <a:lnTo>
                    <a:pt x="679" y="2245"/>
                  </a:lnTo>
                  <a:lnTo>
                    <a:pt x="657" y="2197"/>
                  </a:lnTo>
                  <a:lnTo>
                    <a:pt x="636" y="2150"/>
                  </a:lnTo>
                  <a:lnTo>
                    <a:pt x="616" y="2102"/>
                  </a:lnTo>
                  <a:lnTo>
                    <a:pt x="595" y="2052"/>
                  </a:lnTo>
                  <a:lnTo>
                    <a:pt x="577" y="2003"/>
                  </a:lnTo>
                  <a:lnTo>
                    <a:pt x="558" y="1954"/>
                  </a:lnTo>
                  <a:lnTo>
                    <a:pt x="540" y="1904"/>
                  </a:lnTo>
                  <a:lnTo>
                    <a:pt x="522" y="1855"/>
                  </a:lnTo>
                  <a:lnTo>
                    <a:pt x="503" y="1805"/>
                  </a:lnTo>
                  <a:lnTo>
                    <a:pt x="483" y="1756"/>
                  </a:lnTo>
                  <a:lnTo>
                    <a:pt x="464" y="1707"/>
                  </a:lnTo>
                  <a:lnTo>
                    <a:pt x="443" y="1658"/>
                  </a:lnTo>
                  <a:lnTo>
                    <a:pt x="422" y="1610"/>
                  </a:lnTo>
                  <a:lnTo>
                    <a:pt x="407" y="1564"/>
                  </a:lnTo>
                  <a:lnTo>
                    <a:pt x="393" y="1519"/>
                  </a:lnTo>
                  <a:lnTo>
                    <a:pt x="378" y="1473"/>
                  </a:lnTo>
                  <a:lnTo>
                    <a:pt x="363" y="1426"/>
                  </a:lnTo>
                  <a:lnTo>
                    <a:pt x="347" y="1380"/>
                  </a:lnTo>
                  <a:lnTo>
                    <a:pt x="331" y="1334"/>
                  </a:lnTo>
                  <a:lnTo>
                    <a:pt x="316" y="1286"/>
                  </a:lnTo>
                  <a:lnTo>
                    <a:pt x="301" y="1240"/>
                  </a:lnTo>
                  <a:lnTo>
                    <a:pt x="286" y="1192"/>
                  </a:lnTo>
                  <a:lnTo>
                    <a:pt x="271" y="1145"/>
                  </a:lnTo>
                  <a:lnTo>
                    <a:pt x="256" y="1098"/>
                  </a:lnTo>
                  <a:lnTo>
                    <a:pt x="241" y="1050"/>
                  </a:lnTo>
                  <a:lnTo>
                    <a:pt x="225" y="1003"/>
                  </a:lnTo>
                  <a:lnTo>
                    <a:pt x="211" y="956"/>
                  </a:lnTo>
                  <a:lnTo>
                    <a:pt x="196" y="908"/>
                  </a:lnTo>
                  <a:lnTo>
                    <a:pt x="182" y="861"/>
                  </a:lnTo>
                  <a:lnTo>
                    <a:pt x="194" y="847"/>
                  </a:lnTo>
                  <a:lnTo>
                    <a:pt x="206" y="835"/>
                  </a:lnTo>
                  <a:lnTo>
                    <a:pt x="219" y="823"/>
                  </a:lnTo>
                  <a:lnTo>
                    <a:pt x="233" y="812"/>
                  </a:lnTo>
                  <a:lnTo>
                    <a:pt x="247" y="803"/>
                  </a:lnTo>
                  <a:lnTo>
                    <a:pt x="262" y="794"/>
                  </a:lnTo>
                  <a:lnTo>
                    <a:pt x="277" y="786"/>
                  </a:lnTo>
                  <a:lnTo>
                    <a:pt x="292" y="779"/>
                  </a:lnTo>
                  <a:lnTo>
                    <a:pt x="308" y="773"/>
                  </a:lnTo>
                  <a:lnTo>
                    <a:pt x="324" y="768"/>
                  </a:lnTo>
                  <a:lnTo>
                    <a:pt x="340" y="763"/>
                  </a:lnTo>
                  <a:lnTo>
                    <a:pt x="357" y="758"/>
                  </a:lnTo>
                  <a:lnTo>
                    <a:pt x="392" y="751"/>
                  </a:lnTo>
                  <a:lnTo>
                    <a:pt x="426" y="744"/>
                  </a:lnTo>
                  <a:lnTo>
                    <a:pt x="497" y="733"/>
                  </a:lnTo>
                  <a:lnTo>
                    <a:pt x="566" y="722"/>
                  </a:lnTo>
                  <a:lnTo>
                    <a:pt x="600" y="714"/>
                  </a:lnTo>
                  <a:lnTo>
                    <a:pt x="633" y="705"/>
                  </a:lnTo>
                  <a:lnTo>
                    <a:pt x="649" y="699"/>
                  </a:lnTo>
                  <a:lnTo>
                    <a:pt x="664" y="693"/>
                  </a:lnTo>
                  <a:lnTo>
                    <a:pt x="679" y="685"/>
                  </a:lnTo>
                  <a:lnTo>
                    <a:pt x="694" y="678"/>
                  </a:lnTo>
                  <a:lnTo>
                    <a:pt x="784" y="662"/>
                  </a:lnTo>
                  <a:lnTo>
                    <a:pt x="873" y="646"/>
                  </a:lnTo>
                  <a:lnTo>
                    <a:pt x="917" y="636"/>
                  </a:lnTo>
                  <a:lnTo>
                    <a:pt x="960" y="627"/>
                  </a:lnTo>
                  <a:lnTo>
                    <a:pt x="1004" y="616"/>
                  </a:lnTo>
                  <a:lnTo>
                    <a:pt x="1047" y="605"/>
                  </a:lnTo>
                  <a:lnTo>
                    <a:pt x="1090" y="594"/>
                  </a:lnTo>
                  <a:lnTo>
                    <a:pt x="1133" y="581"/>
                  </a:lnTo>
                  <a:lnTo>
                    <a:pt x="1175" y="568"/>
                  </a:lnTo>
                  <a:lnTo>
                    <a:pt x="1217" y="554"/>
                  </a:lnTo>
                  <a:lnTo>
                    <a:pt x="1259" y="539"/>
                  </a:lnTo>
                  <a:lnTo>
                    <a:pt x="1300" y="523"/>
                  </a:lnTo>
                  <a:lnTo>
                    <a:pt x="1341" y="507"/>
                  </a:lnTo>
                  <a:lnTo>
                    <a:pt x="1382" y="489"/>
                  </a:lnTo>
                  <a:lnTo>
                    <a:pt x="1401" y="471"/>
                  </a:lnTo>
                  <a:lnTo>
                    <a:pt x="1421" y="452"/>
                  </a:lnTo>
                  <a:lnTo>
                    <a:pt x="1431" y="442"/>
                  </a:lnTo>
                  <a:lnTo>
                    <a:pt x="1442" y="433"/>
                  </a:lnTo>
                  <a:lnTo>
                    <a:pt x="1448" y="430"/>
                  </a:lnTo>
                  <a:lnTo>
                    <a:pt x="1454" y="426"/>
                  </a:lnTo>
                  <a:lnTo>
                    <a:pt x="1460" y="424"/>
                  </a:lnTo>
                  <a:lnTo>
                    <a:pt x="1467" y="422"/>
                  </a:lnTo>
                  <a:lnTo>
                    <a:pt x="1470" y="397"/>
                  </a:lnTo>
                  <a:lnTo>
                    <a:pt x="1473" y="373"/>
                  </a:lnTo>
                  <a:lnTo>
                    <a:pt x="1478" y="348"/>
                  </a:lnTo>
                  <a:lnTo>
                    <a:pt x="1483" y="324"/>
                  </a:lnTo>
                  <a:lnTo>
                    <a:pt x="1495" y="276"/>
                  </a:lnTo>
                  <a:lnTo>
                    <a:pt x="1509" y="229"/>
                  </a:lnTo>
                  <a:lnTo>
                    <a:pt x="1523" y="181"/>
                  </a:lnTo>
                  <a:lnTo>
                    <a:pt x="1537" y="135"/>
                  </a:lnTo>
                  <a:lnTo>
                    <a:pt x="1550" y="88"/>
                  </a:lnTo>
                  <a:lnTo>
                    <a:pt x="1561" y="39"/>
                  </a:lnTo>
                  <a:lnTo>
                    <a:pt x="1574" y="42"/>
                  </a:lnTo>
                  <a:lnTo>
                    <a:pt x="1586" y="44"/>
                  </a:lnTo>
                  <a:lnTo>
                    <a:pt x="1599" y="46"/>
                  </a:lnTo>
                  <a:lnTo>
                    <a:pt x="1611" y="48"/>
                  </a:lnTo>
                  <a:lnTo>
                    <a:pt x="1638" y="49"/>
                  </a:lnTo>
                  <a:lnTo>
                    <a:pt x="1664" y="49"/>
                  </a:lnTo>
                  <a:lnTo>
                    <a:pt x="1689" y="47"/>
                  </a:lnTo>
                  <a:lnTo>
                    <a:pt x="1715" y="45"/>
                  </a:lnTo>
                  <a:lnTo>
                    <a:pt x="1741" y="41"/>
                  </a:lnTo>
                  <a:lnTo>
                    <a:pt x="1768" y="37"/>
                  </a:lnTo>
                  <a:lnTo>
                    <a:pt x="1819" y="26"/>
                  </a:lnTo>
                  <a:lnTo>
                    <a:pt x="1868" y="16"/>
                  </a:lnTo>
                  <a:lnTo>
                    <a:pt x="1893" y="11"/>
                  </a:lnTo>
                  <a:lnTo>
                    <a:pt x="1916" y="6"/>
                  </a:lnTo>
                  <a:lnTo>
                    <a:pt x="1939" y="3"/>
                  </a:lnTo>
                  <a:lnTo>
                    <a:pt x="1960" y="0"/>
                  </a:lnTo>
                  <a:lnTo>
                    <a:pt x="1965" y="4"/>
                  </a:lnTo>
                  <a:lnTo>
                    <a:pt x="1970" y="7"/>
                  </a:lnTo>
                  <a:lnTo>
                    <a:pt x="1974" y="8"/>
                  </a:lnTo>
                  <a:lnTo>
                    <a:pt x="1979" y="8"/>
                  </a:lnTo>
                  <a:lnTo>
                    <a:pt x="1988" y="5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44" name="Freeform 208"/>
            <p:cNvSpPr>
              <a:spLocks/>
            </p:cNvSpPr>
            <p:nvPr/>
          </p:nvSpPr>
          <p:spPr bwMode="auto">
            <a:xfrm>
              <a:off x="1297" y="3577"/>
              <a:ext cx="291" cy="121"/>
            </a:xfrm>
            <a:custGeom>
              <a:avLst/>
              <a:gdLst>
                <a:gd name="T0" fmla="*/ 1812 w 1987"/>
                <a:gd name="T1" fmla="*/ 166 h 731"/>
                <a:gd name="T2" fmla="*/ 1831 w 1987"/>
                <a:gd name="T3" fmla="*/ 181 h 731"/>
                <a:gd name="T4" fmla="*/ 1855 w 1987"/>
                <a:gd name="T5" fmla="*/ 183 h 731"/>
                <a:gd name="T6" fmla="*/ 1923 w 1987"/>
                <a:gd name="T7" fmla="*/ 246 h 731"/>
                <a:gd name="T8" fmla="*/ 1959 w 1987"/>
                <a:gd name="T9" fmla="*/ 289 h 731"/>
                <a:gd name="T10" fmla="*/ 1979 w 1987"/>
                <a:gd name="T11" fmla="*/ 327 h 731"/>
                <a:gd name="T12" fmla="*/ 1986 w 1987"/>
                <a:gd name="T13" fmla="*/ 352 h 731"/>
                <a:gd name="T14" fmla="*/ 1987 w 1987"/>
                <a:gd name="T15" fmla="*/ 378 h 731"/>
                <a:gd name="T16" fmla="*/ 1983 w 1987"/>
                <a:gd name="T17" fmla="*/ 407 h 731"/>
                <a:gd name="T18" fmla="*/ 1964 w 1987"/>
                <a:gd name="T19" fmla="*/ 448 h 731"/>
                <a:gd name="T20" fmla="*/ 1919 w 1987"/>
                <a:gd name="T21" fmla="*/ 502 h 731"/>
                <a:gd name="T22" fmla="*/ 1868 w 1987"/>
                <a:gd name="T23" fmla="*/ 548 h 731"/>
                <a:gd name="T24" fmla="*/ 1809 w 1987"/>
                <a:gd name="T25" fmla="*/ 585 h 731"/>
                <a:gd name="T26" fmla="*/ 1746 w 1987"/>
                <a:gd name="T27" fmla="*/ 614 h 731"/>
                <a:gd name="T28" fmla="*/ 1677 w 1987"/>
                <a:gd name="T29" fmla="*/ 638 h 731"/>
                <a:gd name="T30" fmla="*/ 1534 w 1987"/>
                <a:gd name="T31" fmla="*/ 674 h 731"/>
                <a:gd name="T32" fmla="*/ 1294 w 1987"/>
                <a:gd name="T33" fmla="*/ 722 h 731"/>
                <a:gd name="T34" fmla="*/ 1225 w 1987"/>
                <a:gd name="T35" fmla="*/ 730 h 731"/>
                <a:gd name="T36" fmla="*/ 1158 w 1987"/>
                <a:gd name="T37" fmla="*/ 731 h 731"/>
                <a:gd name="T38" fmla="*/ 1070 w 1987"/>
                <a:gd name="T39" fmla="*/ 724 h 731"/>
                <a:gd name="T40" fmla="*/ 940 w 1987"/>
                <a:gd name="T41" fmla="*/ 705 h 731"/>
                <a:gd name="T42" fmla="*/ 811 w 1987"/>
                <a:gd name="T43" fmla="*/ 688 h 731"/>
                <a:gd name="T44" fmla="*/ 725 w 1987"/>
                <a:gd name="T45" fmla="*/ 686 h 731"/>
                <a:gd name="T46" fmla="*/ 659 w 1987"/>
                <a:gd name="T47" fmla="*/ 692 h 731"/>
                <a:gd name="T48" fmla="*/ 593 w 1987"/>
                <a:gd name="T49" fmla="*/ 706 h 731"/>
                <a:gd name="T50" fmla="*/ 483 w 1987"/>
                <a:gd name="T51" fmla="*/ 629 h 731"/>
                <a:gd name="T52" fmla="*/ 306 w 1987"/>
                <a:gd name="T53" fmla="*/ 498 h 731"/>
                <a:gd name="T54" fmla="*/ 198 w 1987"/>
                <a:gd name="T55" fmla="*/ 424 h 731"/>
                <a:gd name="T56" fmla="*/ 82 w 1987"/>
                <a:gd name="T57" fmla="*/ 356 h 731"/>
                <a:gd name="T58" fmla="*/ 20 w 1987"/>
                <a:gd name="T59" fmla="*/ 314 h 731"/>
                <a:gd name="T60" fmla="*/ 83 w 1987"/>
                <a:gd name="T61" fmla="*/ 302 h 731"/>
                <a:gd name="T62" fmla="*/ 143 w 1987"/>
                <a:gd name="T63" fmla="*/ 282 h 731"/>
                <a:gd name="T64" fmla="*/ 199 w 1987"/>
                <a:gd name="T65" fmla="*/ 253 h 731"/>
                <a:gd name="T66" fmla="*/ 237 w 1987"/>
                <a:gd name="T67" fmla="*/ 219 h 731"/>
                <a:gd name="T68" fmla="*/ 257 w 1987"/>
                <a:gd name="T69" fmla="*/ 194 h 731"/>
                <a:gd name="T70" fmla="*/ 272 w 1987"/>
                <a:gd name="T71" fmla="*/ 166 h 731"/>
                <a:gd name="T72" fmla="*/ 330 w 1987"/>
                <a:gd name="T73" fmla="*/ 160 h 731"/>
                <a:gd name="T74" fmla="*/ 445 w 1987"/>
                <a:gd name="T75" fmla="*/ 180 h 731"/>
                <a:gd name="T76" fmla="*/ 566 w 1987"/>
                <a:gd name="T77" fmla="*/ 198 h 731"/>
                <a:gd name="T78" fmla="*/ 642 w 1987"/>
                <a:gd name="T79" fmla="*/ 201 h 731"/>
                <a:gd name="T80" fmla="*/ 689 w 1987"/>
                <a:gd name="T81" fmla="*/ 197 h 731"/>
                <a:gd name="T82" fmla="*/ 735 w 1987"/>
                <a:gd name="T83" fmla="*/ 187 h 731"/>
                <a:gd name="T84" fmla="*/ 812 w 1987"/>
                <a:gd name="T85" fmla="*/ 174 h 731"/>
                <a:gd name="T86" fmla="*/ 900 w 1987"/>
                <a:gd name="T87" fmla="*/ 153 h 731"/>
                <a:gd name="T88" fmla="*/ 987 w 1987"/>
                <a:gd name="T89" fmla="*/ 122 h 731"/>
                <a:gd name="T90" fmla="*/ 1070 w 1987"/>
                <a:gd name="T91" fmla="*/ 84 h 731"/>
                <a:gd name="T92" fmla="*/ 1148 w 1987"/>
                <a:gd name="T93" fmla="*/ 37 h 731"/>
                <a:gd name="T94" fmla="*/ 1240 w 1987"/>
                <a:gd name="T95" fmla="*/ 2 h 731"/>
                <a:gd name="T96" fmla="*/ 1360 w 1987"/>
                <a:gd name="T97" fmla="*/ 15 h 731"/>
                <a:gd name="T98" fmla="*/ 1475 w 1987"/>
                <a:gd name="T99" fmla="*/ 36 h 731"/>
                <a:gd name="T100" fmla="*/ 1587 w 1987"/>
                <a:gd name="T101" fmla="*/ 65 h 731"/>
                <a:gd name="T102" fmla="*/ 1697 w 1987"/>
                <a:gd name="T103" fmla="*/ 103 h 731"/>
                <a:gd name="T104" fmla="*/ 1803 w 1987"/>
                <a:gd name="T105" fmla="*/ 15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7" h="731">
                  <a:moveTo>
                    <a:pt x="1803" y="151"/>
                  </a:moveTo>
                  <a:lnTo>
                    <a:pt x="1807" y="159"/>
                  </a:lnTo>
                  <a:lnTo>
                    <a:pt x="1812" y="166"/>
                  </a:lnTo>
                  <a:lnTo>
                    <a:pt x="1818" y="172"/>
                  </a:lnTo>
                  <a:lnTo>
                    <a:pt x="1824" y="177"/>
                  </a:lnTo>
                  <a:lnTo>
                    <a:pt x="1831" y="181"/>
                  </a:lnTo>
                  <a:lnTo>
                    <a:pt x="1839" y="183"/>
                  </a:lnTo>
                  <a:lnTo>
                    <a:pt x="1847" y="184"/>
                  </a:lnTo>
                  <a:lnTo>
                    <a:pt x="1855" y="183"/>
                  </a:lnTo>
                  <a:lnTo>
                    <a:pt x="1883" y="207"/>
                  </a:lnTo>
                  <a:lnTo>
                    <a:pt x="1910" y="232"/>
                  </a:lnTo>
                  <a:lnTo>
                    <a:pt x="1923" y="246"/>
                  </a:lnTo>
                  <a:lnTo>
                    <a:pt x="1937" y="259"/>
                  </a:lnTo>
                  <a:lnTo>
                    <a:pt x="1949" y="274"/>
                  </a:lnTo>
                  <a:lnTo>
                    <a:pt x="1959" y="289"/>
                  </a:lnTo>
                  <a:lnTo>
                    <a:pt x="1968" y="304"/>
                  </a:lnTo>
                  <a:lnTo>
                    <a:pt x="1976" y="319"/>
                  </a:lnTo>
                  <a:lnTo>
                    <a:pt x="1979" y="327"/>
                  </a:lnTo>
                  <a:lnTo>
                    <a:pt x="1982" y="335"/>
                  </a:lnTo>
                  <a:lnTo>
                    <a:pt x="1984" y="344"/>
                  </a:lnTo>
                  <a:lnTo>
                    <a:pt x="1986" y="352"/>
                  </a:lnTo>
                  <a:lnTo>
                    <a:pt x="1987" y="361"/>
                  </a:lnTo>
                  <a:lnTo>
                    <a:pt x="1987" y="369"/>
                  </a:lnTo>
                  <a:lnTo>
                    <a:pt x="1987" y="378"/>
                  </a:lnTo>
                  <a:lnTo>
                    <a:pt x="1987" y="388"/>
                  </a:lnTo>
                  <a:lnTo>
                    <a:pt x="1985" y="398"/>
                  </a:lnTo>
                  <a:lnTo>
                    <a:pt x="1983" y="407"/>
                  </a:lnTo>
                  <a:lnTo>
                    <a:pt x="1980" y="417"/>
                  </a:lnTo>
                  <a:lnTo>
                    <a:pt x="1977" y="427"/>
                  </a:lnTo>
                  <a:lnTo>
                    <a:pt x="1964" y="448"/>
                  </a:lnTo>
                  <a:lnTo>
                    <a:pt x="1950" y="467"/>
                  </a:lnTo>
                  <a:lnTo>
                    <a:pt x="1935" y="485"/>
                  </a:lnTo>
                  <a:lnTo>
                    <a:pt x="1919" y="502"/>
                  </a:lnTo>
                  <a:lnTo>
                    <a:pt x="1903" y="520"/>
                  </a:lnTo>
                  <a:lnTo>
                    <a:pt x="1886" y="534"/>
                  </a:lnTo>
                  <a:lnTo>
                    <a:pt x="1868" y="548"/>
                  </a:lnTo>
                  <a:lnTo>
                    <a:pt x="1849" y="562"/>
                  </a:lnTo>
                  <a:lnTo>
                    <a:pt x="1830" y="574"/>
                  </a:lnTo>
                  <a:lnTo>
                    <a:pt x="1809" y="585"/>
                  </a:lnTo>
                  <a:lnTo>
                    <a:pt x="1788" y="596"/>
                  </a:lnTo>
                  <a:lnTo>
                    <a:pt x="1767" y="605"/>
                  </a:lnTo>
                  <a:lnTo>
                    <a:pt x="1746" y="614"/>
                  </a:lnTo>
                  <a:lnTo>
                    <a:pt x="1724" y="623"/>
                  </a:lnTo>
                  <a:lnTo>
                    <a:pt x="1701" y="631"/>
                  </a:lnTo>
                  <a:lnTo>
                    <a:pt x="1677" y="638"/>
                  </a:lnTo>
                  <a:lnTo>
                    <a:pt x="1631" y="652"/>
                  </a:lnTo>
                  <a:lnTo>
                    <a:pt x="1583" y="664"/>
                  </a:lnTo>
                  <a:lnTo>
                    <a:pt x="1534" y="674"/>
                  </a:lnTo>
                  <a:lnTo>
                    <a:pt x="1485" y="684"/>
                  </a:lnTo>
                  <a:lnTo>
                    <a:pt x="1388" y="702"/>
                  </a:lnTo>
                  <a:lnTo>
                    <a:pt x="1294" y="722"/>
                  </a:lnTo>
                  <a:lnTo>
                    <a:pt x="1271" y="726"/>
                  </a:lnTo>
                  <a:lnTo>
                    <a:pt x="1248" y="728"/>
                  </a:lnTo>
                  <a:lnTo>
                    <a:pt x="1225" y="730"/>
                  </a:lnTo>
                  <a:lnTo>
                    <a:pt x="1203" y="731"/>
                  </a:lnTo>
                  <a:lnTo>
                    <a:pt x="1181" y="731"/>
                  </a:lnTo>
                  <a:lnTo>
                    <a:pt x="1158" y="731"/>
                  </a:lnTo>
                  <a:lnTo>
                    <a:pt x="1136" y="730"/>
                  </a:lnTo>
                  <a:lnTo>
                    <a:pt x="1114" y="728"/>
                  </a:lnTo>
                  <a:lnTo>
                    <a:pt x="1070" y="724"/>
                  </a:lnTo>
                  <a:lnTo>
                    <a:pt x="1026" y="718"/>
                  </a:lnTo>
                  <a:lnTo>
                    <a:pt x="983" y="711"/>
                  </a:lnTo>
                  <a:lnTo>
                    <a:pt x="940" y="705"/>
                  </a:lnTo>
                  <a:lnTo>
                    <a:pt x="897" y="698"/>
                  </a:lnTo>
                  <a:lnTo>
                    <a:pt x="854" y="692"/>
                  </a:lnTo>
                  <a:lnTo>
                    <a:pt x="811" y="688"/>
                  </a:lnTo>
                  <a:lnTo>
                    <a:pt x="768" y="686"/>
                  </a:lnTo>
                  <a:lnTo>
                    <a:pt x="746" y="685"/>
                  </a:lnTo>
                  <a:lnTo>
                    <a:pt x="725" y="686"/>
                  </a:lnTo>
                  <a:lnTo>
                    <a:pt x="703" y="687"/>
                  </a:lnTo>
                  <a:lnTo>
                    <a:pt x="681" y="689"/>
                  </a:lnTo>
                  <a:lnTo>
                    <a:pt x="659" y="692"/>
                  </a:lnTo>
                  <a:lnTo>
                    <a:pt x="637" y="695"/>
                  </a:lnTo>
                  <a:lnTo>
                    <a:pt x="615" y="700"/>
                  </a:lnTo>
                  <a:lnTo>
                    <a:pt x="593" y="706"/>
                  </a:lnTo>
                  <a:lnTo>
                    <a:pt x="556" y="681"/>
                  </a:lnTo>
                  <a:lnTo>
                    <a:pt x="519" y="655"/>
                  </a:lnTo>
                  <a:lnTo>
                    <a:pt x="483" y="629"/>
                  </a:lnTo>
                  <a:lnTo>
                    <a:pt x="448" y="603"/>
                  </a:lnTo>
                  <a:lnTo>
                    <a:pt x="377" y="550"/>
                  </a:lnTo>
                  <a:lnTo>
                    <a:pt x="306" y="498"/>
                  </a:lnTo>
                  <a:lnTo>
                    <a:pt x="270" y="473"/>
                  </a:lnTo>
                  <a:lnTo>
                    <a:pt x="234" y="448"/>
                  </a:lnTo>
                  <a:lnTo>
                    <a:pt x="198" y="424"/>
                  </a:lnTo>
                  <a:lnTo>
                    <a:pt x="159" y="401"/>
                  </a:lnTo>
                  <a:lnTo>
                    <a:pt x="121" y="377"/>
                  </a:lnTo>
                  <a:lnTo>
                    <a:pt x="82" y="356"/>
                  </a:lnTo>
                  <a:lnTo>
                    <a:pt x="42" y="335"/>
                  </a:lnTo>
                  <a:lnTo>
                    <a:pt x="0" y="316"/>
                  </a:lnTo>
                  <a:lnTo>
                    <a:pt x="20" y="314"/>
                  </a:lnTo>
                  <a:lnTo>
                    <a:pt x="42" y="310"/>
                  </a:lnTo>
                  <a:lnTo>
                    <a:pt x="62" y="306"/>
                  </a:lnTo>
                  <a:lnTo>
                    <a:pt x="83" y="302"/>
                  </a:lnTo>
                  <a:lnTo>
                    <a:pt x="103" y="296"/>
                  </a:lnTo>
                  <a:lnTo>
                    <a:pt x="124" y="290"/>
                  </a:lnTo>
                  <a:lnTo>
                    <a:pt x="143" y="282"/>
                  </a:lnTo>
                  <a:lnTo>
                    <a:pt x="162" y="274"/>
                  </a:lnTo>
                  <a:lnTo>
                    <a:pt x="181" y="263"/>
                  </a:lnTo>
                  <a:lnTo>
                    <a:pt x="199" y="253"/>
                  </a:lnTo>
                  <a:lnTo>
                    <a:pt x="215" y="240"/>
                  </a:lnTo>
                  <a:lnTo>
                    <a:pt x="230" y="227"/>
                  </a:lnTo>
                  <a:lnTo>
                    <a:pt x="237" y="219"/>
                  </a:lnTo>
                  <a:lnTo>
                    <a:pt x="244" y="211"/>
                  </a:lnTo>
                  <a:lnTo>
                    <a:pt x="251" y="203"/>
                  </a:lnTo>
                  <a:lnTo>
                    <a:pt x="257" y="194"/>
                  </a:lnTo>
                  <a:lnTo>
                    <a:pt x="262" y="185"/>
                  </a:lnTo>
                  <a:lnTo>
                    <a:pt x="267" y="176"/>
                  </a:lnTo>
                  <a:lnTo>
                    <a:pt x="272" y="166"/>
                  </a:lnTo>
                  <a:lnTo>
                    <a:pt x="276" y="155"/>
                  </a:lnTo>
                  <a:lnTo>
                    <a:pt x="304" y="157"/>
                  </a:lnTo>
                  <a:lnTo>
                    <a:pt x="330" y="160"/>
                  </a:lnTo>
                  <a:lnTo>
                    <a:pt x="358" y="164"/>
                  </a:lnTo>
                  <a:lnTo>
                    <a:pt x="386" y="169"/>
                  </a:lnTo>
                  <a:lnTo>
                    <a:pt x="445" y="180"/>
                  </a:lnTo>
                  <a:lnTo>
                    <a:pt x="504" y="190"/>
                  </a:lnTo>
                  <a:lnTo>
                    <a:pt x="535" y="195"/>
                  </a:lnTo>
                  <a:lnTo>
                    <a:pt x="566" y="198"/>
                  </a:lnTo>
                  <a:lnTo>
                    <a:pt x="596" y="201"/>
                  </a:lnTo>
                  <a:lnTo>
                    <a:pt x="627" y="201"/>
                  </a:lnTo>
                  <a:lnTo>
                    <a:pt x="642" y="201"/>
                  </a:lnTo>
                  <a:lnTo>
                    <a:pt x="658" y="200"/>
                  </a:lnTo>
                  <a:lnTo>
                    <a:pt x="674" y="199"/>
                  </a:lnTo>
                  <a:lnTo>
                    <a:pt x="689" y="197"/>
                  </a:lnTo>
                  <a:lnTo>
                    <a:pt x="704" y="194"/>
                  </a:lnTo>
                  <a:lnTo>
                    <a:pt x="719" y="191"/>
                  </a:lnTo>
                  <a:lnTo>
                    <a:pt x="735" y="187"/>
                  </a:lnTo>
                  <a:lnTo>
                    <a:pt x="750" y="183"/>
                  </a:lnTo>
                  <a:lnTo>
                    <a:pt x="780" y="179"/>
                  </a:lnTo>
                  <a:lnTo>
                    <a:pt x="812" y="174"/>
                  </a:lnTo>
                  <a:lnTo>
                    <a:pt x="842" y="168"/>
                  </a:lnTo>
                  <a:lnTo>
                    <a:pt x="871" y="161"/>
                  </a:lnTo>
                  <a:lnTo>
                    <a:pt x="900" y="153"/>
                  </a:lnTo>
                  <a:lnTo>
                    <a:pt x="930" y="144"/>
                  </a:lnTo>
                  <a:lnTo>
                    <a:pt x="959" y="133"/>
                  </a:lnTo>
                  <a:lnTo>
                    <a:pt x="987" y="122"/>
                  </a:lnTo>
                  <a:lnTo>
                    <a:pt x="1014" y="110"/>
                  </a:lnTo>
                  <a:lnTo>
                    <a:pt x="1042" y="98"/>
                  </a:lnTo>
                  <a:lnTo>
                    <a:pt x="1070" y="84"/>
                  </a:lnTo>
                  <a:lnTo>
                    <a:pt x="1096" y="69"/>
                  </a:lnTo>
                  <a:lnTo>
                    <a:pt x="1122" y="53"/>
                  </a:lnTo>
                  <a:lnTo>
                    <a:pt x="1148" y="37"/>
                  </a:lnTo>
                  <a:lnTo>
                    <a:pt x="1174" y="19"/>
                  </a:lnTo>
                  <a:lnTo>
                    <a:pt x="1200" y="0"/>
                  </a:lnTo>
                  <a:lnTo>
                    <a:pt x="1240" y="2"/>
                  </a:lnTo>
                  <a:lnTo>
                    <a:pt x="1280" y="5"/>
                  </a:lnTo>
                  <a:lnTo>
                    <a:pt x="1321" y="9"/>
                  </a:lnTo>
                  <a:lnTo>
                    <a:pt x="1360" y="15"/>
                  </a:lnTo>
                  <a:lnTo>
                    <a:pt x="1398" y="21"/>
                  </a:lnTo>
                  <a:lnTo>
                    <a:pt x="1438" y="28"/>
                  </a:lnTo>
                  <a:lnTo>
                    <a:pt x="1475" y="36"/>
                  </a:lnTo>
                  <a:lnTo>
                    <a:pt x="1513" y="44"/>
                  </a:lnTo>
                  <a:lnTo>
                    <a:pt x="1550" y="54"/>
                  </a:lnTo>
                  <a:lnTo>
                    <a:pt x="1587" y="65"/>
                  </a:lnTo>
                  <a:lnTo>
                    <a:pt x="1624" y="76"/>
                  </a:lnTo>
                  <a:lnTo>
                    <a:pt x="1660" y="89"/>
                  </a:lnTo>
                  <a:lnTo>
                    <a:pt x="1697" y="103"/>
                  </a:lnTo>
                  <a:lnTo>
                    <a:pt x="1733" y="117"/>
                  </a:lnTo>
                  <a:lnTo>
                    <a:pt x="1768" y="133"/>
                  </a:lnTo>
                  <a:lnTo>
                    <a:pt x="180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146" name="Freeform 210"/>
            <p:cNvSpPr>
              <a:spLocks/>
            </p:cNvSpPr>
            <p:nvPr/>
          </p:nvSpPr>
          <p:spPr bwMode="auto">
            <a:xfrm>
              <a:off x="1100" y="3641"/>
              <a:ext cx="323" cy="182"/>
            </a:xfrm>
            <a:custGeom>
              <a:avLst/>
              <a:gdLst>
                <a:gd name="T0" fmla="*/ 1356 w 2195"/>
                <a:gd name="T1" fmla="*/ 111 h 1100"/>
                <a:gd name="T2" fmla="*/ 1363 w 2195"/>
                <a:gd name="T3" fmla="*/ 117 h 1100"/>
                <a:gd name="T4" fmla="*/ 1383 w 2195"/>
                <a:gd name="T5" fmla="*/ 116 h 1100"/>
                <a:gd name="T6" fmla="*/ 1444 w 2195"/>
                <a:gd name="T7" fmla="*/ 167 h 1100"/>
                <a:gd name="T8" fmla="*/ 1500 w 2195"/>
                <a:gd name="T9" fmla="*/ 208 h 1100"/>
                <a:gd name="T10" fmla="*/ 1549 w 2195"/>
                <a:gd name="T11" fmla="*/ 227 h 1100"/>
                <a:gd name="T12" fmla="*/ 1664 w 2195"/>
                <a:gd name="T13" fmla="*/ 293 h 1100"/>
                <a:gd name="T14" fmla="*/ 1882 w 2195"/>
                <a:gd name="T15" fmla="*/ 415 h 1100"/>
                <a:gd name="T16" fmla="*/ 1964 w 2195"/>
                <a:gd name="T17" fmla="*/ 476 h 1100"/>
                <a:gd name="T18" fmla="*/ 2020 w 2195"/>
                <a:gd name="T19" fmla="*/ 536 h 1100"/>
                <a:gd name="T20" fmla="*/ 2064 w 2195"/>
                <a:gd name="T21" fmla="*/ 607 h 1100"/>
                <a:gd name="T22" fmla="*/ 2134 w 2195"/>
                <a:gd name="T23" fmla="*/ 716 h 1100"/>
                <a:gd name="T24" fmla="*/ 2180 w 2195"/>
                <a:gd name="T25" fmla="*/ 796 h 1100"/>
                <a:gd name="T26" fmla="*/ 2194 w 2195"/>
                <a:gd name="T27" fmla="*/ 847 h 1100"/>
                <a:gd name="T28" fmla="*/ 2193 w 2195"/>
                <a:gd name="T29" fmla="*/ 888 h 1100"/>
                <a:gd name="T30" fmla="*/ 2178 w 2195"/>
                <a:gd name="T31" fmla="*/ 929 h 1100"/>
                <a:gd name="T32" fmla="*/ 2112 w 2195"/>
                <a:gd name="T33" fmla="*/ 981 h 1100"/>
                <a:gd name="T34" fmla="*/ 2026 w 2195"/>
                <a:gd name="T35" fmla="*/ 1028 h 1100"/>
                <a:gd name="T36" fmla="*/ 1933 w 2195"/>
                <a:gd name="T37" fmla="*/ 1064 h 1100"/>
                <a:gd name="T38" fmla="*/ 1835 w 2195"/>
                <a:gd name="T39" fmla="*/ 1087 h 1100"/>
                <a:gd name="T40" fmla="*/ 1735 w 2195"/>
                <a:gd name="T41" fmla="*/ 1099 h 1100"/>
                <a:gd name="T42" fmla="*/ 1635 w 2195"/>
                <a:gd name="T43" fmla="*/ 1098 h 1100"/>
                <a:gd name="T44" fmla="*/ 1538 w 2195"/>
                <a:gd name="T45" fmla="*/ 1085 h 1100"/>
                <a:gd name="T46" fmla="*/ 1444 w 2195"/>
                <a:gd name="T47" fmla="*/ 1058 h 1100"/>
                <a:gd name="T48" fmla="*/ 1387 w 2195"/>
                <a:gd name="T49" fmla="*/ 1019 h 1100"/>
                <a:gd name="T50" fmla="*/ 1351 w 2195"/>
                <a:gd name="T51" fmla="*/ 1002 h 1100"/>
                <a:gd name="T52" fmla="*/ 1327 w 2195"/>
                <a:gd name="T53" fmla="*/ 1011 h 1100"/>
                <a:gd name="T54" fmla="*/ 1207 w 2195"/>
                <a:gd name="T55" fmla="*/ 962 h 1100"/>
                <a:gd name="T56" fmla="*/ 946 w 2195"/>
                <a:gd name="T57" fmla="*/ 814 h 1100"/>
                <a:gd name="T58" fmla="*/ 765 w 2195"/>
                <a:gd name="T59" fmla="*/ 716 h 1100"/>
                <a:gd name="T60" fmla="*/ 489 w 2195"/>
                <a:gd name="T61" fmla="*/ 624 h 1100"/>
                <a:gd name="T62" fmla="*/ 293 w 2195"/>
                <a:gd name="T63" fmla="*/ 556 h 1100"/>
                <a:gd name="T64" fmla="*/ 142 w 2195"/>
                <a:gd name="T65" fmla="*/ 486 h 1100"/>
                <a:gd name="T66" fmla="*/ 48 w 2195"/>
                <a:gd name="T67" fmla="*/ 367 h 1100"/>
                <a:gd name="T68" fmla="*/ 11 w 2195"/>
                <a:gd name="T69" fmla="*/ 280 h 1100"/>
                <a:gd name="T70" fmla="*/ 1 w 2195"/>
                <a:gd name="T71" fmla="*/ 223 h 1100"/>
                <a:gd name="T72" fmla="*/ 3 w 2195"/>
                <a:gd name="T73" fmla="*/ 177 h 1100"/>
                <a:gd name="T74" fmla="*/ 17 w 2195"/>
                <a:gd name="T75" fmla="*/ 129 h 1100"/>
                <a:gd name="T76" fmla="*/ 34 w 2195"/>
                <a:gd name="T77" fmla="*/ 133 h 1100"/>
                <a:gd name="T78" fmla="*/ 51 w 2195"/>
                <a:gd name="T79" fmla="*/ 144 h 1100"/>
                <a:gd name="T80" fmla="*/ 83 w 2195"/>
                <a:gd name="T81" fmla="*/ 139 h 1100"/>
                <a:gd name="T82" fmla="*/ 140 w 2195"/>
                <a:gd name="T83" fmla="*/ 100 h 1100"/>
                <a:gd name="T84" fmla="*/ 220 w 2195"/>
                <a:gd name="T85" fmla="*/ 75 h 1100"/>
                <a:gd name="T86" fmla="*/ 440 w 2195"/>
                <a:gd name="T87" fmla="*/ 40 h 1100"/>
                <a:gd name="T88" fmla="*/ 670 w 2195"/>
                <a:gd name="T89" fmla="*/ 22 h 1100"/>
                <a:gd name="T90" fmla="*/ 902 w 2195"/>
                <a:gd name="T91" fmla="*/ 10 h 1100"/>
                <a:gd name="T92" fmla="*/ 1109 w 2195"/>
                <a:gd name="T93" fmla="*/ 7 h 1100"/>
                <a:gd name="T94" fmla="*/ 1251 w 2195"/>
                <a:gd name="T95" fmla="*/ 51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5" h="1100">
                  <a:moveTo>
                    <a:pt x="1355" y="99"/>
                  </a:moveTo>
                  <a:lnTo>
                    <a:pt x="1355" y="104"/>
                  </a:lnTo>
                  <a:lnTo>
                    <a:pt x="1355" y="108"/>
                  </a:lnTo>
                  <a:lnTo>
                    <a:pt x="1356" y="111"/>
                  </a:lnTo>
                  <a:lnTo>
                    <a:pt x="1357" y="114"/>
                  </a:lnTo>
                  <a:lnTo>
                    <a:pt x="1359" y="115"/>
                  </a:lnTo>
                  <a:lnTo>
                    <a:pt x="1361" y="116"/>
                  </a:lnTo>
                  <a:lnTo>
                    <a:pt x="1363" y="117"/>
                  </a:lnTo>
                  <a:lnTo>
                    <a:pt x="1366" y="117"/>
                  </a:lnTo>
                  <a:lnTo>
                    <a:pt x="1371" y="116"/>
                  </a:lnTo>
                  <a:lnTo>
                    <a:pt x="1378" y="116"/>
                  </a:lnTo>
                  <a:lnTo>
                    <a:pt x="1383" y="116"/>
                  </a:lnTo>
                  <a:lnTo>
                    <a:pt x="1388" y="117"/>
                  </a:lnTo>
                  <a:lnTo>
                    <a:pt x="1405" y="132"/>
                  </a:lnTo>
                  <a:lnTo>
                    <a:pt x="1424" y="149"/>
                  </a:lnTo>
                  <a:lnTo>
                    <a:pt x="1444" y="167"/>
                  </a:lnTo>
                  <a:lnTo>
                    <a:pt x="1466" y="185"/>
                  </a:lnTo>
                  <a:lnTo>
                    <a:pt x="1477" y="193"/>
                  </a:lnTo>
                  <a:lnTo>
                    <a:pt x="1489" y="201"/>
                  </a:lnTo>
                  <a:lnTo>
                    <a:pt x="1500" y="208"/>
                  </a:lnTo>
                  <a:lnTo>
                    <a:pt x="1513" y="214"/>
                  </a:lnTo>
                  <a:lnTo>
                    <a:pt x="1525" y="219"/>
                  </a:lnTo>
                  <a:lnTo>
                    <a:pt x="1537" y="224"/>
                  </a:lnTo>
                  <a:lnTo>
                    <a:pt x="1549" y="227"/>
                  </a:lnTo>
                  <a:lnTo>
                    <a:pt x="1561" y="228"/>
                  </a:lnTo>
                  <a:lnTo>
                    <a:pt x="1593" y="251"/>
                  </a:lnTo>
                  <a:lnTo>
                    <a:pt x="1627" y="273"/>
                  </a:lnTo>
                  <a:lnTo>
                    <a:pt x="1664" y="293"/>
                  </a:lnTo>
                  <a:lnTo>
                    <a:pt x="1700" y="313"/>
                  </a:lnTo>
                  <a:lnTo>
                    <a:pt x="1774" y="352"/>
                  </a:lnTo>
                  <a:lnTo>
                    <a:pt x="1847" y="393"/>
                  </a:lnTo>
                  <a:lnTo>
                    <a:pt x="1882" y="415"/>
                  </a:lnTo>
                  <a:lnTo>
                    <a:pt x="1916" y="438"/>
                  </a:lnTo>
                  <a:lnTo>
                    <a:pt x="1932" y="450"/>
                  </a:lnTo>
                  <a:lnTo>
                    <a:pt x="1948" y="463"/>
                  </a:lnTo>
                  <a:lnTo>
                    <a:pt x="1964" y="476"/>
                  </a:lnTo>
                  <a:lnTo>
                    <a:pt x="1978" y="490"/>
                  </a:lnTo>
                  <a:lnTo>
                    <a:pt x="1992" y="504"/>
                  </a:lnTo>
                  <a:lnTo>
                    <a:pt x="2006" y="520"/>
                  </a:lnTo>
                  <a:lnTo>
                    <a:pt x="2020" y="536"/>
                  </a:lnTo>
                  <a:lnTo>
                    <a:pt x="2032" y="553"/>
                  </a:lnTo>
                  <a:lnTo>
                    <a:pt x="2043" y="570"/>
                  </a:lnTo>
                  <a:lnTo>
                    <a:pt x="2054" y="588"/>
                  </a:lnTo>
                  <a:lnTo>
                    <a:pt x="2064" y="607"/>
                  </a:lnTo>
                  <a:lnTo>
                    <a:pt x="2073" y="627"/>
                  </a:lnTo>
                  <a:lnTo>
                    <a:pt x="2096" y="661"/>
                  </a:lnTo>
                  <a:lnTo>
                    <a:pt x="2121" y="697"/>
                  </a:lnTo>
                  <a:lnTo>
                    <a:pt x="2134" y="716"/>
                  </a:lnTo>
                  <a:lnTo>
                    <a:pt x="2148" y="735"/>
                  </a:lnTo>
                  <a:lnTo>
                    <a:pt x="2160" y="755"/>
                  </a:lnTo>
                  <a:lnTo>
                    <a:pt x="2171" y="776"/>
                  </a:lnTo>
                  <a:lnTo>
                    <a:pt x="2180" y="796"/>
                  </a:lnTo>
                  <a:lnTo>
                    <a:pt x="2187" y="816"/>
                  </a:lnTo>
                  <a:lnTo>
                    <a:pt x="2190" y="827"/>
                  </a:lnTo>
                  <a:lnTo>
                    <a:pt x="2193" y="837"/>
                  </a:lnTo>
                  <a:lnTo>
                    <a:pt x="2194" y="847"/>
                  </a:lnTo>
                  <a:lnTo>
                    <a:pt x="2195" y="857"/>
                  </a:lnTo>
                  <a:lnTo>
                    <a:pt x="2195" y="868"/>
                  </a:lnTo>
                  <a:lnTo>
                    <a:pt x="2195" y="878"/>
                  </a:lnTo>
                  <a:lnTo>
                    <a:pt x="2193" y="888"/>
                  </a:lnTo>
                  <a:lnTo>
                    <a:pt x="2191" y="899"/>
                  </a:lnTo>
                  <a:lnTo>
                    <a:pt x="2188" y="909"/>
                  </a:lnTo>
                  <a:lnTo>
                    <a:pt x="2184" y="919"/>
                  </a:lnTo>
                  <a:lnTo>
                    <a:pt x="2178" y="929"/>
                  </a:lnTo>
                  <a:lnTo>
                    <a:pt x="2172" y="939"/>
                  </a:lnTo>
                  <a:lnTo>
                    <a:pt x="2153" y="954"/>
                  </a:lnTo>
                  <a:lnTo>
                    <a:pt x="2132" y="968"/>
                  </a:lnTo>
                  <a:lnTo>
                    <a:pt x="2112" y="981"/>
                  </a:lnTo>
                  <a:lnTo>
                    <a:pt x="2091" y="994"/>
                  </a:lnTo>
                  <a:lnTo>
                    <a:pt x="2070" y="1006"/>
                  </a:lnTo>
                  <a:lnTo>
                    <a:pt x="2048" y="1018"/>
                  </a:lnTo>
                  <a:lnTo>
                    <a:pt x="2026" y="1028"/>
                  </a:lnTo>
                  <a:lnTo>
                    <a:pt x="2003" y="1038"/>
                  </a:lnTo>
                  <a:lnTo>
                    <a:pt x="1980" y="1047"/>
                  </a:lnTo>
                  <a:lnTo>
                    <a:pt x="1956" y="1056"/>
                  </a:lnTo>
                  <a:lnTo>
                    <a:pt x="1933" y="1064"/>
                  </a:lnTo>
                  <a:lnTo>
                    <a:pt x="1909" y="1071"/>
                  </a:lnTo>
                  <a:lnTo>
                    <a:pt x="1885" y="1077"/>
                  </a:lnTo>
                  <a:lnTo>
                    <a:pt x="1859" y="1082"/>
                  </a:lnTo>
                  <a:lnTo>
                    <a:pt x="1835" y="1087"/>
                  </a:lnTo>
                  <a:lnTo>
                    <a:pt x="1810" y="1091"/>
                  </a:lnTo>
                  <a:lnTo>
                    <a:pt x="1785" y="1094"/>
                  </a:lnTo>
                  <a:lnTo>
                    <a:pt x="1760" y="1097"/>
                  </a:lnTo>
                  <a:lnTo>
                    <a:pt x="1735" y="1099"/>
                  </a:lnTo>
                  <a:lnTo>
                    <a:pt x="1710" y="1100"/>
                  </a:lnTo>
                  <a:lnTo>
                    <a:pt x="1685" y="1100"/>
                  </a:lnTo>
                  <a:lnTo>
                    <a:pt x="1660" y="1099"/>
                  </a:lnTo>
                  <a:lnTo>
                    <a:pt x="1635" y="1098"/>
                  </a:lnTo>
                  <a:lnTo>
                    <a:pt x="1610" y="1096"/>
                  </a:lnTo>
                  <a:lnTo>
                    <a:pt x="1586" y="1093"/>
                  </a:lnTo>
                  <a:lnTo>
                    <a:pt x="1561" y="1089"/>
                  </a:lnTo>
                  <a:lnTo>
                    <a:pt x="1538" y="1085"/>
                  </a:lnTo>
                  <a:lnTo>
                    <a:pt x="1514" y="1079"/>
                  </a:lnTo>
                  <a:lnTo>
                    <a:pt x="1490" y="1073"/>
                  </a:lnTo>
                  <a:lnTo>
                    <a:pt x="1467" y="1066"/>
                  </a:lnTo>
                  <a:lnTo>
                    <a:pt x="1444" y="1058"/>
                  </a:lnTo>
                  <a:lnTo>
                    <a:pt x="1422" y="1050"/>
                  </a:lnTo>
                  <a:lnTo>
                    <a:pt x="1412" y="1040"/>
                  </a:lnTo>
                  <a:lnTo>
                    <a:pt x="1400" y="1030"/>
                  </a:lnTo>
                  <a:lnTo>
                    <a:pt x="1387" y="1019"/>
                  </a:lnTo>
                  <a:lnTo>
                    <a:pt x="1372" y="1010"/>
                  </a:lnTo>
                  <a:lnTo>
                    <a:pt x="1365" y="1006"/>
                  </a:lnTo>
                  <a:lnTo>
                    <a:pt x="1358" y="1004"/>
                  </a:lnTo>
                  <a:lnTo>
                    <a:pt x="1351" y="1002"/>
                  </a:lnTo>
                  <a:lnTo>
                    <a:pt x="1345" y="1002"/>
                  </a:lnTo>
                  <a:lnTo>
                    <a:pt x="1338" y="1003"/>
                  </a:lnTo>
                  <a:lnTo>
                    <a:pt x="1333" y="1006"/>
                  </a:lnTo>
                  <a:lnTo>
                    <a:pt x="1327" y="1011"/>
                  </a:lnTo>
                  <a:lnTo>
                    <a:pt x="1323" y="1018"/>
                  </a:lnTo>
                  <a:lnTo>
                    <a:pt x="1284" y="1000"/>
                  </a:lnTo>
                  <a:lnTo>
                    <a:pt x="1245" y="981"/>
                  </a:lnTo>
                  <a:lnTo>
                    <a:pt x="1207" y="962"/>
                  </a:lnTo>
                  <a:lnTo>
                    <a:pt x="1170" y="942"/>
                  </a:lnTo>
                  <a:lnTo>
                    <a:pt x="1094" y="900"/>
                  </a:lnTo>
                  <a:lnTo>
                    <a:pt x="1021" y="856"/>
                  </a:lnTo>
                  <a:lnTo>
                    <a:pt x="946" y="814"/>
                  </a:lnTo>
                  <a:lnTo>
                    <a:pt x="874" y="773"/>
                  </a:lnTo>
                  <a:lnTo>
                    <a:pt x="837" y="752"/>
                  </a:lnTo>
                  <a:lnTo>
                    <a:pt x="801" y="733"/>
                  </a:lnTo>
                  <a:lnTo>
                    <a:pt x="765" y="716"/>
                  </a:lnTo>
                  <a:lnTo>
                    <a:pt x="728" y="699"/>
                  </a:lnTo>
                  <a:lnTo>
                    <a:pt x="649" y="674"/>
                  </a:lnTo>
                  <a:lnTo>
                    <a:pt x="569" y="650"/>
                  </a:lnTo>
                  <a:lnTo>
                    <a:pt x="489" y="624"/>
                  </a:lnTo>
                  <a:lnTo>
                    <a:pt x="411" y="599"/>
                  </a:lnTo>
                  <a:lnTo>
                    <a:pt x="372" y="585"/>
                  </a:lnTo>
                  <a:lnTo>
                    <a:pt x="332" y="571"/>
                  </a:lnTo>
                  <a:lnTo>
                    <a:pt x="293" y="556"/>
                  </a:lnTo>
                  <a:lnTo>
                    <a:pt x="255" y="541"/>
                  </a:lnTo>
                  <a:lnTo>
                    <a:pt x="216" y="524"/>
                  </a:lnTo>
                  <a:lnTo>
                    <a:pt x="179" y="505"/>
                  </a:lnTo>
                  <a:lnTo>
                    <a:pt x="142" y="486"/>
                  </a:lnTo>
                  <a:lnTo>
                    <a:pt x="105" y="466"/>
                  </a:lnTo>
                  <a:lnTo>
                    <a:pt x="83" y="428"/>
                  </a:lnTo>
                  <a:lnTo>
                    <a:pt x="60" y="388"/>
                  </a:lnTo>
                  <a:lnTo>
                    <a:pt x="48" y="367"/>
                  </a:lnTo>
                  <a:lnTo>
                    <a:pt x="38" y="346"/>
                  </a:lnTo>
                  <a:lnTo>
                    <a:pt x="28" y="324"/>
                  </a:lnTo>
                  <a:lnTo>
                    <a:pt x="19" y="302"/>
                  </a:lnTo>
                  <a:lnTo>
                    <a:pt x="11" y="280"/>
                  </a:lnTo>
                  <a:lnTo>
                    <a:pt x="6" y="257"/>
                  </a:lnTo>
                  <a:lnTo>
                    <a:pt x="4" y="246"/>
                  </a:lnTo>
                  <a:lnTo>
                    <a:pt x="2" y="235"/>
                  </a:lnTo>
                  <a:lnTo>
                    <a:pt x="1" y="223"/>
                  </a:lnTo>
                  <a:lnTo>
                    <a:pt x="0" y="212"/>
                  </a:lnTo>
                  <a:lnTo>
                    <a:pt x="1" y="200"/>
                  </a:lnTo>
                  <a:lnTo>
                    <a:pt x="1" y="189"/>
                  </a:lnTo>
                  <a:lnTo>
                    <a:pt x="3" y="177"/>
                  </a:lnTo>
                  <a:lnTo>
                    <a:pt x="5" y="165"/>
                  </a:lnTo>
                  <a:lnTo>
                    <a:pt x="8" y="154"/>
                  </a:lnTo>
                  <a:lnTo>
                    <a:pt x="12" y="142"/>
                  </a:lnTo>
                  <a:lnTo>
                    <a:pt x="17" y="129"/>
                  </a:lnTo>
                  <a:lnTo>
                    <a:pt x="22" y="117"/>
                  </a:lnTo>
                  <a:lnTo>
                    <a:pt x="26" y="124"/>
                  </a:lnTo>
                  <a:lnTo>
                    <a:pt x="30" y="129"/>
                  </a:lnTo>
                  <a:lnTo>
                    <a:pt x="34" y="133"/>
                  </a:lnTo>
                  <a:lnTo>
                    <a:pt x="38" y="138"/>
                  </a:lnTo>
                  <a:lnTo>
                    <a:pt x="43" y="141"/>
                  </a:lnTo>
                  <a:lnTo>
                    <a:pt x="47" y="143"/>
                  </a:lnTo>
                  <a:lnTo>
                    <a:pt x="51" y="144"/>
                  </a:lnTo>
                  <a:lnTo>
                    <a:pt x="55" y="145"/>
                  </a:lnTo>
                  <a:lnTo>
                    <a:pt x="64" y="145"/>
                  </a:lnTo>
                  <a:lnTo>
                    <a:pt x="73" y="143"/>
                  </a:lnTo>
                  <a:lnTo>
                    <a:pt x="83" y="139"/>
                  </a:lnTo>
                  <a:lnTo>
                    <a:pt x="92" y="133"/>
                  </a:lnTo>
                  <a:lnTo>
                    <a:pt x="112" y="120"/>
                  </a:lnTo>
                  <a:lnTo>
                    <a:pt x="130" y="106"/>
                  </a:lnTo>
                  <a:lnTo>
                    <a:pt x="140" y="100"/>
                  </a:lnTo>
                  <a:lnTo>
                    <a:pt x="149" y="95"/>
                  </a:lnTo>
                  <a:lnTo>
                    <a:pt x="158" y="90"/>
                  </a:lnTo>
                  <a:lnTo>
                    <a:pt x="167" y="88"/>
                  </a:lnTo>
                  <a:lnTo>
                    <a:pt x="220" y="75"/>
                  </a:lnTo>
                  <a:lnTo>
                    <a:pt x="274" y="64"/>
                  </a:lnTo>
                  <a:lnTo>
                    <a:pt x="328" y="55"/>
                  </a:lnTo>
                  <a:lnTo>
                    <a:pt x="384" y="47"/>
                  </a:lnTo>
                  <a:lnTo>
                    <a:pt x="440" y="40"/>
                  </a:lnTo>
                  <a:lnTo>
                    <a:pt x="497" y="34"/>
                  </a:lnTo>
                  <a:lnTo>
                    <a:pt x="554" y="30"/>
                  </a:lnTo>
                  <a:lnTo>
                    <a:pt x="611" y="25"/>
                  </a:lnTo>
                  <a:lnTo>
                    <a:pt x="670" y="22"/>
                  </a:lnTo>
                  <a:lnTo>
                    <a:pt x="727" y="19"/>
                  </a:lnTo>
                  <a:lnTo>
                    <a:pt x="786" y="16"/>
                  </a:lnTo>
                  <a:lnTo>
                    <a:pt x="843" y="13"/>
                  </a:lnTo>
                  <a:lnTo>
                    <a:pt x="902" y="10"/>
                  </a:lnTo>
                  <a:lnTo>
                    <a:pt x="958" y="6"/>
                  </a:lnTo>
                  <a:lnTo>
                    <a:pt x="1016" y="3"/>
                  </a:lnTo>
                  <a:lnTo>
                    <a:pt x="1071" y="0"/>
                  </a:lnTo>
                  <a:lnTo>
                    <a:pt x="1109" y="7"/>
                  </a:lnTo>
                  <a:lnTo>
                    <a:pt x="1146" y="16"/>
                  </a:lnTo>
                  <a:lnTo>
                    <a:pt x="1181" y="26"/>
                  </a:lnTo>
                  <a:lnTo>
                    <a:pt x="1216" y="38"/>
                  </a:lnTo>
                  <a:lnTo>
                    <a:pt x="1251" y="51"/>
                  </a:lnTo>
                  <a:lnTo>
                    <a:pt x="1286" y="66"/>
                  </a:lnTo>
                  <a:lnTo>
                    <a:pt x="1320" y="82"/>
                  </a:lnTo>
                  <a:lnTo>
                    <a:pt x="1355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258" name="AutoShape 322"/>
          <p:cNvSpPr>
            <a:spLocks noChangeArrowheads="1"/>
          </p:cNvSpPr>
          <p:nvPr/>
        </p:nvSpPr>
        <p:spPr bwMode="auto">
          <a:xfrm>
            <a:off x="304800" y="1409700"/>
            <a:ext cx="2819400" cy="1066800"/>
          </a:xfrm>
          <a:prstGeom prst="wedgeRoundRectCallout">
            <a:avLst>
              <a:gd name="adj1" fmla="val 64921"/>
              <a:gd name="adj2" fmla="val 8214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Uh, nice to meet you, Josh.</a:t>
            </a:r>
          </a:p>
        </p:txBody>
      </p:sp>
      <p:sp>
        <p:nvSpPr>
          <p:cNvPr id="168261" name="AutoShape 325"/>
          <p:cNvSpPr>
            <a:spLocks noChangeArrowheads="1"/>
          </p:cNvSpPr>
          <p:nvPr/>
        </p:nvSpPr>
        <p:spPr bwMode="auto">
          <a:xfrm>
            <a:off x="381000" y="1562100"/>
            <a:ext cx="2590800" cy="1600200"/>
          </a:xfrm>
          <a:prstGeom prst="cloudCallout">
            <a:avLst>
              <a:gd name="adj1" fmla="val 75060"/>
              <a:gd name="adj2" fmla="val 291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folHlink"/>
                </a:solidFill>
              </a:rPr>
              <a:t>don’t like</a:t>
            </a:r>
            <a:r>
              <a:rPr lang="en-US" sz="2400" b="0">
                <a:solidFill>
                  <a:schemeClr val="tx1"/>
                </a:solidFill>
              </a:rPr>
              <a:t> him.</a:t>
            </a:r>
          </a:p>
        </p:txBody>
      </p:sp>
      <p:sp>
        <p:nvSpPr>
          <p:cNvPr id="168259" name="AutoShape 323"/>
          <p:cNvSpPr>
            <a:spLocks noChangeArrowheads="1"/>
          </p:cNvSpPr>
          <p:nvPr/>
        </p:nvSpPr>
        <p:spPr bwMode="auto">
          <a:xfrm>
            <a:off x="228600" y="1371600"/>
            <a:ext cx="2590800" cy="2286000"/>
          </a:xfrm>
          <a:prstGeom prst="cloudCallout">
            <a:avLst>
              <a:gd name="adj1" fmla="val 81130"/>
              <a:gd name="adj2" fmla="val 11944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Hmmm….He </a:t>
            </a:r>
            <a:r>
              <a:rPr lang="en-US" sz="2400">
                <a:solidFill>
                  <a:schemeClr val="folHlink"/>
                </a:solidFill>
              </a:rPr>
              <a:t>has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0">
                <a:solidFill>
                  <a:schemeClr val="tx1"/>
                </a:solidFill>
              </a:rPr>
              <a:t>long hair.</a:t>
            </a:r>
          </a:p>
        </p:txBody>
      </p:sp>
      <p:sp>
        <p:nvSpPr>
          <p:cNvPr id="168260" name="AutoShape 324"/>
          <p:cNvSpPr>
            <a:spLocks noChangeArrowheads="1"/>
          </p:cNvSpPr>
          <p:nvPr/>
        </p:nvSpPr>
        <p:spPr bwMode="auto">
          <a:xfrm>
            <a:off x="457200" y="1447800"/>
            <a:ext cx="2286000" cy="2286000"/>
          </a:xfrm>
          <a:prstGeom prst="cloudCallout">
            <a:avLst>
              <a:gd name="adj1" fmla="val 87708"/>
              <a:gd name="adj2" fmla="val 12569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He </a:t>
            </a:r>
            <a:r>
              <a:rPr lang="en-US" sz="2400">
                <a:solidFill>
                  <a:schemeClr val="folHlink"/>
                </a:solidFill>
              </a:rPr>
              <a:t>looks</a:t>
            </a:r>
            <a:r>
              <a:rPr lang="en-US" sz="2400" b="0">
                <a:solidFill>
                  <a:schemeClr val="tx1"/>
                </a:solidFill>
              </a:rPr>
              <a:t> messy.</a:t>
            </a:r>
          </a:p>
        </p:txBody>
      </p:sp>
      <p:sp>
        <p:nvSpPr>
          <p:cNvPr id="168262" name="AutoShape 326"/>
          <p:cNvSpPr>
            <a:spLocks noChangeArrowheads="1"/>
          </p:cNvSpPr>
          <p:nvPr/>
        </p:nvSpPr>
        <p:spPr bwMode="auto">
          <a:xfrm>
            <a:off x="685800" y="227013"/>
            <a:ext cx="7353300" cy="841375"/>
          </a:xfrm>
          <a:prstGeom prst="roundRect">
            <a:avLst>
              <a:gd name="adj" fmla="val 16667"/>
            </a:avLst>
          </a:prstGeom>
          <a:solidFill>
            <a:srgbClr val="304692"/>
          </a:solidFill>
          <a:ln w="28575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4400"/>
              <a:t>Dad, What Do You Think?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6557 L -0.09149 0.0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8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42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10009 L 0.23785 -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8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4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257" grpId="0" animBg="1"/>
      <p:bldP spid="168258" grpId="0" animBg="1"/>
      <p:bldP spid="168261" grpId="0" animBg="1"/>
      <p:bldP spid="168259" grpId="0" animBg="1"/>
      <p:bldP spid="1682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Non-Action Verbs 1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422400" y="14732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Some verbs do not describe actions.  These verbs are called </a:t>
            </a:r>
            <a:r>
              <a:rPr lang="en-US" sz="2800">
                <a:solidFill>
                  <a:schemeClr val="tx1"/>
                </a:solidFill>
              </a:rPr>
              <a:t>non-action</a:t>
            </a:r>
            <a:r>
              <a:rPr lang="en-US" sz="2800" b="0">
                <a:solidFill>
                  <a:schemeClr val="tx1"/>
                </a:solidFill>
              </a:rPr>
              <a:t> or </a:t>
            </a:r>
            <a:r>
              <a:rPr lang="en-US" sz="2800">
                <a:solidFill>
                  <a:schemeClr val="tx1"/>
                </a:solidFill>
              </a:rPr>
              <a:t>stative verbs</a:t>
            </a:r>
            <a:r>
              <a:rPr lang="en-US" sz="2800" b="0">
                <a:solidFill>
                  <a:schemeClr val="tx1"/>
                </a:solidFill>
              </a:rPr>
              <a:t>.</a:t>
            </a:r>
            <a:endParaRPr lang="en-US" sz="2800" b="0" u="sng">
              <a:solidFill>
                <a:schemeClr val="tx1"/>
              </a:solidFill>
            </a:endParaRPr>
          </a:p>
        </p:txBody>
      </p:sp>
      <p:grpSp>
        <p:nvGrpSpPr>
          <p:cNvPr id="165905" name="Group 17"/>
          <p:cNvGrpSpPr>
            <a:grpSpLocks/>
          </p:cNvGrpSpPr>
          <p:nvPr/>
        </p:nvGrpSpPr>
        <p:grpSpPr bwMode="auto">
          <a:xfrm>
            <a:off x="1600200" y="3290888"/>
            <a:ext cx="6908800" cy="1611312"/>
            <a:chOff x="1008" y="1817"/>
            <a:chExt cx="4352" cy="1015"/>
          </a:xfrm>
        </p:grpSpPr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1008" y="2064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I         a bird singing.</a:t>
              </a:r>
            </a:p>
          </p:txBody>
        </p:sp>
        <p:grpSp>
          <p:nvGrpSpPr>
            <p:cNvPr id="165901" name="Group 13"/>
            <p:cNvGrpSpPr>
              <a:grpSpLocks/>
            </p:cNvGrpSpPr>
            <p:nvPr/>
          </p:nvGrpSpPr>
          <p:grpSpPr bwMode="auto">
            <a:xfrm>
              <a:off x="3456" y="1817"/>
              <a:ext cx="1904" cy="1015"/>
              <a:chOff x="3456" y="1673"/>
              <a:chExt cx="1904" cy="1015"/>
            </a:xfrm>
          </p:grpSpPr>
          <p:pic>
            <p:nvPicPr>
              <p:cNvPr id="165897" name="Picture 9" descr="1058h953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1673"/>
                <a:ext cx="787" cy="1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898" name="Picture 10" descr="1056h380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" y="1673"/>
                <a:ext cx="1008" cy="9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5906" name="Group 18"/>
          <p:cNvGrpSpPr>
            <a:grpSpLocks/>
          </p:cNvGrpSpPr>
          <p:nvPr/>
        </p:nvGrpSpPr>
        <p:grpSpPr bwMode="auto">
          <a:xfrm>
            <a:off x="685800" y="4597400"/>
            <a:ext cx="8382000" cy="1763713"/>
            <a:chOff x="432" y="2688"/>
            <a:chExt cx="5280" cy="1111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2400" y="3072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I                       to a bird singing.</a:t>
              </a:r>
            </a:p>
          </p:txBody>
        </p:sp>
        <p:grpSp>
          <p:nvGrpSpPr>
            <p:cNvPr id="165902" name="Group 14"/>
            <p:cNvGrpSpPr>
              <a:grpSpLocks/>
            </p:cNvGrpSpPr>
            <p:nvPr/>
          </p:nvGrpSpPr>
          <p:grpSpPr bwMode="auto">
            <a:xfrm>
              <a:off x="432" y="2688"/>
              <a:ext cx="1767" cy="1111"/>
              <a:chOff x="432" y="2688"/>
              <a:chExt cx="1767" cy="1111"/>
            </a:xfrm>
          </p:grpSpPr>
          <p:pic>
            <p:nvPicPr>
              <p:cNvPr id="165899" name="Picture 11" descr="1084h177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" y="2688"/>
                <a:ext cx="889" cy="1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900" name="Picture 12" descr="1058h953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784"/>
                <a:ext cx="787" cy="1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5908" name="AutoShape 20"/>
          <p:cNvSpPr>
            <a:spLocks noChangeArrowheads="1"/>
          </p:cNvSpPr>
          <p:nvPr/>
        </p:nvSpPr>
        <p:spPr bwMode="auto">
          <a:xfrm>
            <a:off x="1295400" y="2743200"/>
            <a:ext cx="1828800" cy="990600"/>
          </a:xfrm>
          <a:prstGeom prst="downArrowCallout">
            <a:avLst>
              <a:gd name="adj1" fmla="val 46154"/>
              <a:gd name="adj2" fmla="val 46154"/>
              <a:gd name="adj3" fmla="val 16667"/>
              <a:gd name="adj4" fmla="val 63889"/>
            </a:avLst>
          </a:prstGeom>
          <a:solidFill>
            <a:srgbClr val="286017">
              <a:alpha val="20000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1"/>
                </a:solidFill>
              </a:rPr>
              <a:t>non-action</a:t>
            </a:r>
          </a:p>
          <a:p>
            <a:r>
              <a:rPr lang="en-US" sz="1800">
                <a:solidFill>
                  <a:schemeClr val="tx1"/>
                </a:solidFill>
              </a:rPr>
              <a:t>verb</a:t>
            </a:r>
            <a:endParaRPr lang="en-US" sz="1800"/>
          </a:p>
        </p:txBody>
      </p:sp>
      <p:sp>
        <p:nvSpPr>
          <p:cNvPr id="165909" name="AutoShape 21"/>
          <p:cNvSpPr>
            <a:spLocks noChangeArrowheads="1"/>
          </p:cNvSpPr>
          <p:nvPr/>
        </p:nvSpPr>
        <p:spPr bwMode="auto">
          <a:xfrm>
            <a:off x="4038600" y="5638800"/>
            <a:ext cx="1828800" cy="1066800"/>
          </a:xfrm>
          <a:prstGeom prst="upArrowCallout">
            <a:avLst>
              <a:gd name="adj1" fmla="val 38095"/>
              <a:gd name="adj2" fmla="val 41667"/>
              <a:gd name="adj3" fmla="val 16222"/>
              <a:gd name="adj4" fmla="val 58333"/>
            </a:avLst>
          </a:prstGeom>
          <a:solidFill>
            <a:srgbClr val="286017">
              <a:alpha val="20000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action verb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1733550" y="3683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2860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hear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3848100" y="5207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28601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 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30000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dina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8" grpId="0" animBg="1"/>
      <p:bldP spid="165909" grpId="0" animBg="1"/>
      <p:bldP spid="165910" grpId="1"/>
      <p:bldP spid="165911" grpId="0"/>
      <p:bldP spid="1659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63" name="Text Box 51"/>
          <p:cNvSpPr txBox="1">
            <a:spLocks noChangeArrowheads="1"/>
          </p:cNvSpPr>
          <p:nvPr/>
        </p:nvSpPr>
        <p:spPr bwMode="auto">
          <a:xfrm>
            <a:off x="2311400" y="5292725"/>
            <a:ext cx="1638300" cy="39687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166962" name="Text Box 50"/>
          <p:cNvSpPr txBox="1">
            <a:spLocks noChangeArrowheads="1"/>
          </p:cNvSpPr>
          <p:nvPr/>
        </p:nvSpPr>
        <p:spPr bwMode="auto">
          <a:xfrm>
            <a:off x="1625600" y="3251200"/>
            <a:ext cx="533400" cy="366713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371600" y="3200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see</a:t>
            </a:r>
            <a:r>
              <a:rPr lang="en-US" sz="2400">
                <a:solidFill>
                  <a:schemeClr val="tx1"/>
                </a:solidFill>
              </a:rPr>
              <a:t> dogs running.</a:t>
            </a:r>
          </a:p>
        </p:txBody>
      </p:sp>
      <p:pic>
        <p:nvPicPr>
          <p:cNvPr id="166953" name="Picture 41" descr="14828302"/>
          <p:cNvPicPr>
            <a:picLocks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1371600"/>
            <a:ext cx="3429000" cy="151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6914" name="AutoShape 2"/>
          <p:cNvSpPr>
            <a:spLocks noGrp="1" noChangeArrowheads="1"/>
          </p:cNvSpPr>
          <p:nvPr>
            <p:ph type="title" sz="quarter"/>
          </p:nvPr>
        </p:nvSpPr>
        <p:spPr>
          <a:ln w="28575"/>
        </p:spPr>
        <p:txBody>
          <a:bodyPr/>
          <a:lstStyle/>
          <a:p>
            <a:r>
              <a:rPr lang="en-US" sz="4400"/>
              <a:t>Non-Action Verbs 2</a:t>
            </a:r>
          </a:p>
        </p:txBody>
      </p:sp>
      <p:pic>
        <p:nvPicPr>
          <p:cNvPr id="166940" name="Picture 28" descr="14828302"/>
          <p:cNvPicPr>
            <a:picLocks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962400"/>
            <a:ext cx="2209800" cy="91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6949" name="Picture 37" descr="1054h7980"/>
          <p:cNvPicPr>
            <a:picLocks noChangeAspect="1" noChangeArrowheads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4468813"/>
            <a:ext cx="2263775" cy="2187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057400" y="5257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 looking</a:t>
            </a:r>
            <a:r>
              <a:rPr lang="en-US" sz="2400">
                <a:solidFill>
                  <a:schemeClr val="tx1"/>
                </a:solidFill>
              </a:rPr>
              <a:t> at the dogs.</a:t>
            </a:r>
          </a:p>
        </p:txBody>
      </p:sp>
      <p:pic>
        <p:nvPicPr>
          <p:cNvPr id="166952" name="Picture 40" descr="eye"/>
          <p:cNvPicPr>
            <a:picLocks noChangeAspect="1" noChangeArrowheads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1524000"/>
            <a:ext cx="1752600" cy="173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6957" name="AutoShape 45"/>
          <p:cNvSpPr>
            <a:spLocks noChangeArrowheads="1"/>
          </p:cNvSpPr>
          <p:nvPr/>
        </p:nvSpPr>
        <p:spPr bwMode="auto">
          <a:xfrm>
            <a:off x="984250" y="2019300"/>
            <a:ext cx="1828800" cy="1143000"/>
          </a:xfrm>
          <a:prstGeom prst="downArrowCallout">
            <a:avLst>
              <a:gd name="adj1" fmla="val 35837"/>
              <a:gd name="adj2" fmla="val 25385"/>
              <a:gd name="adj3" fmla="val 8889"/>
              <a:gd name="adj4" fmla="val 68898"/>
            </a:avLst>
          </a:prstGeom>
          <a:solidFill>
            <a:srgbClr val="CCECFF">
              <a:alpha val="83000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tx1"/>
                </a:solidFill>
              </a:rPr>
              <a:t>non-action</a:t>
            </a:r>
          </a:p>
          <a:p>
            <a:r>
              <a:rPr lang="en-US" sz="2000">
                <a:solidFill>
                  <a:schemeClr val="tx1"/>
                </a:solidFill>
              </a:rPr>
              <a:t>verb</a:t>
            </a:r>
          </a:p>
        </p:txBody>
      </p:sp>
      <p:grpSp>
        <p:nvGrpSpPr>
          <p:cNvPr id="166960" name="Group 48"/>
          <p:cNvGrpSpPr>
            <a:grpSpLocks/>
          </p:cNvGrpSpPr>
          <p:nvPr/>
        </p:nvGrpSpPr>
        <p:grpSpPr bwMode="auto">
          <a:xfrm>
            <a:off x="1943100" y="5740400"/>
            <a:ext cx="2133600" cy="914400"/>
            <a:chOff x="1320" y="3696"/>
            <a:chExt cx="1344" cy="576"/>
          </a:xfrm>
        </p:grpSpPr>
        <p:sp>
          <p:nvSpPr>
            <p:cNvPr id="166958" name="AutoShape 46"/>
            <p:cNvSpPr>
              <a:spLocks noChangeArrowheads="1"/>
            </p:cNvSpPr>
            <p:nvPr/>
          </p:nvSpPr>
          <p:spPr bwMode="auto">
            <a:xfrm>
              <a:off x="1320" y="3696"/>
              <a:ext cx="1344" cy="576"/>
            </a:xfrm>
            <a:prstGeom prst="upArrowCallout">
              <a:avLst>
                <a:gd name="adj1" fmla="val 58333"/>
                <a:gd name="adj2" fmla="val 58333"/>
                <a:gd name="adj3" fmla="val 16667"/>
                <a:gd name="adj4" fmla="val 66667"/>
              </a:avLst>
            </a:prstGeom>
            <a:solidFill>
              <a:srgbClr val="CCECFF">
                <a:alpha val="83000"/>
              </a:srgb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59" name="Text Box 47"/>
            <p:cNvSpPr txBox="1">
              <a:spLocks noChangeArrowheads="1"/>
            </p:cNvSpPr>
            <p:nvPr/>
          </p:nvSpPr>
          <p:spPr bwMode="auto">
            <a:xfrm>
              <a:off x="1416" y="3960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Action verb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3.9481E-6 L -0.05417 0.0115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4013E-6 L 0.25417 0.0331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1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3" grpId="0" animBg="1"/>
      <p:bldP spid="166962" grpId="0" animBg="1"/>
      <p:bldP spid="166917" grpId="0"/>
      <p:bldP spid="166919" grpId="0"/>
      <p:bldP spid="1669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76" name="Text Box 116"/>
          <p:cNvSpPr txBox="1">
            <a:spLocks noChangeArrowheads="1"/>
          </p:cNvSpPr>
          <p:nvPr/>
        </p:nvSpPr>
        <p:spPr bwMode="auto">
          <a:xfrm>
            <a:off x="4816475" y="4605338"/>
            <a:ext cx="685800" cy="366712"/>
          </a:xfrm>
          <a:prstGeom prst="rect">
            <a:avLst/>
          </a:prstGeom>
          <a:solidFill>
            <a:srgbClr val="ECCC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9074" name="AutoShape 114"/>
          <p:cNvSpPr>
            <a:spLocks noChangeArrowheads="1"/>
          </p:cNvSpPr>
          <p:nvPr/>
        </p:nvSpPr>
        <p:spPr bwMode="auto">
          <a:xfrm>
            <a:off x="3944938" y="4551363"/>
            <a:ext cx="2209800" cy="838200"/>
          </a:xfrm>
          <a:prstGeom prst="wedgeRoundRectCallout">
            <a:avLst>
              <a:gd name="adj1" fmla="val -70546"/>
              <a:gd name="adj2" fmla="val 4167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love</a:t>
            </a:r>
            <a:r>
              <a:rPr lang="en-US" sz="2400">
                <a:solidFill>
                  <a:schemeClr val="tx1"/>
                </a:solidFill>
              </a:rPr>
              <a:t> computers!</a:t>
            </a:r>
          </a:p>
        </p:txBody>
      </p:sp>
      <p:sp>
        <p:nvSpPr>
          <p:cNvPr id="169075" name="Text Box 115"/>
          <p:cNvSpPr txBox="1">
            <a:spLocks noChangeArrowheads="1"/>
          </p:cNvSpPr>
          <p:nvPr/>
        </p:nvSpPr>
        <p:spPr bwMode="auto">
          <a:xfrm>
            <a:off x="4733925" y="3252788"/>
            <a:ext cx="762000" cy="366712"/>
          </a:xfrm>
          <a:prstGeom prst="rect">
            <a:avLst/>
          </a:prstGeom>
          <a:solidFill>
            <a:srgbClr val="ECCC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9073" name="AutoShape 113"/>
          <p:cNvSpPr>
            <a:spLocks noChangeArrowheads="1"/>
          </p:cNvSpPr>
          <p:nvPr/>
        </p:nvSpPr>
        <p:spPr bwMode="auto">
          <a:xfrm>
            <a:off x="3787775" y="3181350"/>
            <a:ext cx="2438400" cy="838200"/>
          </a:xfrm>
          <a:prstGeom prst="wedgeRoundRectCallout">
            <a:avLst>
              <a:gd name="adj1" fmla="val 64583"/>
              <a:gd name="adj2" fmla="val -492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hate</a:t>
            </a:r>
            <a:r>
              <a:rPr lang="en-US" sz="2400" u="sng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computers!</a:t>
            </a:r>
          </a:p>
        </p:txBody>
      </p:sp>
      <p:sp>
        <p:nvSpPr>
          <p:cNvPr id="168962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Emotions</a:t>
            </a:r>
          </a:p>
        </p:txBody>
      </p:sp>
      <p:pic>
        <p:nvPicPr>
          <p:cNvPr id="168982" name="Picture 22" descr="1056h198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3333750"/>
            <a:ext cx="2112963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9072" name="Group 112"/>
          <p:cNvGrpSpPr>
            <a:grpSpLocks/>
          </p:cNvGrpSpPr>
          <p:nvPr/>
        </p:nvGrpSpPr>
        <p:grpSpPr bwMode="auto">
          <a:xfrm>
            <a:off x="1811338" y="3897313"/>
            <a:ext cx="1828800" cy="2635250"/>
            <a:chOff x="2453" y="1488"/>
            <a:chExt cx="1521" cy="1948"/>
          </a:xfrm>
        </p:grpSpPr>
        <p:sp>
          <p:nvSpPr>
            <p:cNvPr id="168987" name="Freeform 27"/>
            <p:cNvSpPr>
              <a:spLocks noEditPoints="1"/>
            </p:cNvSpPr>
            <p:nvPr/>
          </p:nvSpPr>
          <p:spPr bwMode="auto">
            <a:xfrm>
              <a:off x="2453" y="1488"/>
              <a:ext cx="1521" cy="1948"/>
            </a:xfrm>
            <a:custGeom>
              <a:avLst/>
              <a:gdLst>
                <a:gd name="T0" fmla="*/ 1144 w 1521"/>
                <a:gd name="T1" fmla="*/ 1787 h 1948"/>
                <a:gd name="T2" fmla="*/ 913 w 1521"/>
                <a:gd name="T3" fmla="*/ 1653 h 1948"/>
                <a:gd name="T4" fmla="*/ 983 w 1521"/>
                <a:gd name="T5" fmla="*/ 1809 h 1948"/>
                <a:gd name="T6" fmla="*/ 865 w 1521"/>
                <a:gd name="T7" fmla="*/ 1823 h 1948"/>
                <a:gd name="T8" fmla="*/ 866 w 1521"/>
                <a:gd name="T9" fmla="*/ 1831 h 1948"/>
                <a:gd name="T10" fmla="*/ 913 w 1521"/>
                <a:gd name="T11" fmla="*/ 1845 h 1948"/>
                <a:gd name="T12" fmla="*/ 841 w 1521"/>
                <a:gd name="T13" fmla="*/ 1829 h 1948"/>
                <a:gd name="T14" fmla="*/ 842 w 1521"/>
                <a:gd name="T15" fmla="*/ 1821 h 1948"/>
                <a:gd name="T16" fmla="*/ 777 w 1521"/>
                <a:gd name="T17" fmla="*/ 1899 h 1948"/>
                <a:gd name="T18" fmla="*/ 776 w 1521"/>
                <a:gd name="T19" fmla="*/ 1919 h 1948"/>
                <a:gd name="T20" fmla="*/ 713 w 1521"/>
                <a:gd name="T21" fmla="*/ 1906 h 1948"/>
                <a:gd name="T22" fmla="*/ 527 w 1521"/>
                <a:gd name="T23" fmla="*/ 1851 h 1948"/>
                <a:gd name="T24" fmla="*/ 216 w 1521"/>
                <a:gd name="T25" fmla="*/ 1842 h 1948"/>
                <a:gd name="T26" fmla="*/ 113 w 1521"/>
                <a:gd name="T27" fmla="*/ 1862 h 1948"/>
                <a:gd name="T28" fmla="*/ 79 w 1521"/>
                <a:gd name="T29" fmla="*/ 1851 h 1948"/>
                <a:gd name="T30" fmla="*/ 18 w 1521"/>
                <a:gd name="T31" fmla="*/ 1845 h 1948"/>
                <a:gd name="T32" fmla="*/ 71 w 1521"/>
                <a:gd name="T33" fmla="*/ 1833 h 1948"/>
                <a:gd name="T34" fmla="*/ 43 w 1521"/>
                <a:gd name="T35" fmla="*/ 1335 h 1948"/>
                <a:gd name="T36" fmla="*/ 317 w 1521"/>
                <a:gd name="T37" fmla="*/ 1224 h 1948"/>
                <a:gd name="T38" fmla="*/ 264 w 1521"/>
                <a:gd name="T39" fmla="*/ 1206 h 1948"/>
                <a:gd name="T40" fmla="*/ 143 w 1521"/>
                <a:gd name="T41" fmla="*/ 891 h 1948"/>
                <a:gd name="T42" fmla="*/ 128 w 1521"/>
                <a:gd name="T43" fmla="*/ 829 h 1948"/>
                <a:gd name="T44" fmla="*/ 230 w 1521"/>
                <a:gd name="T45" fmla="*/ 672 h 1948"/>
                <a:gd name="T46" fmla="*/ 238 w 1521"/>
                <a:gd name="T47" fmla="*/ 435 h 1948"/>
                <a:gd name="T48" fmla="*/ 137 w 1521"/>
                <a:gd name="T49" fmla="*/ 57 h 1948"/>
                <a:gd name="T50" fmla="*/ 136 w 1521"/>
                <a:gd name="T51" fmla="*/ 20 h 1948"/>
                <a:gd name="T52" fmla="*/ 195 w 1521"/>
                <a:gd name="T53" fmla="*/ 199 h 1948"/>
                <a:gd name="T54" fmla="*/ 229 w 1521"/>
                <a:gd name="T55" fmla="*/ 98 h 1948"/>
                <a:gd name="T56" fmla="*/ 244 w 1521"/>
                <a:gd name="T57" fmla="*/ 307 h 1948"/>
                <a:gd name="T58" fmla="*/ 457 w 1521"/>
                <a:gd name="T59" fmla="*/ 590 h 1948"/>
                <a:gd name="T60" fmla="*/ 636 w 1521"/>
                <a:gd name="T61" fmla="*/ 822 h 1948"/>
                <a:gd name="T62" fmla="*/ 757 w 1521"/>
                <a:gd name="T63" fmla="*/ 706 h 1948"/>
                <a:gd name="T64" fmla="*/ 921 w 1521"/>
                <a:gd name="T65" fmla="*/ 547 h 1948"/>
                <a:gd name="T66" fmla="*/ 946 w 1521"/>
                <a:gd name="T67" fmla="*/ 555 h 1948"/>
                <a:gd name="T68" fmla="*/ 945 w 1521"/>
                <a:gd name="T69" fmla="*/ 493 h 1948"/>
                <a:gd name="T70" fmla="*/ 812 w 1521"/>
                <a:gd name="T71" fmla="*/ 464 h 1948"/>
                <a:gd name="T72" fmla="*/ 834 w 1521"/>
                <a:gd name="T73" fmla="*/ 427 h 1948"/>
                <a:gd name="T74" fmla="*/ 889 w 1521"/>
                <a:gd name="T75" fmla="*/ 394 h 1948"/>
                <a:gd name="T76" fmla="*/ 1166 w 1521"/>
                <a:gd name="T77" fmla="*/ 585 h 1948"/>
                <a:gd name="T78" fmla="*/ 1067 w 1521"/>
                <a:gd name="T79" fmla="*/ 430 h 1948"/>
                <a:gd name="T80" fmla="*/ 1178 w 1521"/>
                <a:gd name="T81" fmla="*/ 589 h 1948"/>
                <a:gd name="T82" fmla="*/ 1198 w 1521"/>
                <a:gd name="T83" fmla="*/ 579 h 1948"/>
                <a:gd name="T84" fmla="*/ 1199 w 1521"/>
                <a:gd name="T85" fmla="*/ 609 h 1948"/>
                <a:gd name="T86" fmla="*/ 1203 w 1521"/>
                <a:gd name="T87" fmla="*/ 626 h 1948"/>
                <a:gd name="T88" fmla="*/ 1070 w 1521"/>
                <a:gd name="T89" fmla="*/ 890 h 1948"/>
                <a:gd name="T90" fmla="*/ 1280 w 1521"/>
                <a:gd name="T91" fmla="*/ 1121 h 1948"/>
                <a:gd name="T92" fmla="*/ 1432 w 1521"/>
                <a:gd name="T93" fmla="*/ 1106 h 1948"/>
                <a:gd name="T94" fmla="*/ 1483 w 1521"/>
                <a:gd name="T95" fmla="*/ 1170 h 1948"/>
                <a:gd name="T96" fmla="*/ 1352 w 1521"/>
                <a:gd name="T97" fmla="*/ 1318 h 1948"/>
                <a:gd name="T98" fmla="*/ 1268 w 1521"/>
                <a:gd name="T99" fmla="*/ 1362 h 1948"/>
                <a:gd name="T100" fmla="*/ 1233 w 1521"/>
                <a:gd name="T101" fmla="*/ 1654 h 1948"/>
                <a:gd name="T102" fmla="*/ 1256 w 1521"/>
                <a:gd name="T103" fmla="*/ 1807 h 1948"/>
                <a:gd name="T104" fmla="*/ 1154 w 1521"/>
                <a:gd name="T105" fmla="*/ 1942 h 1948"/>
                <a:gd name="T106" fmla="*/ 193 w 1521"/>
                <a:gd name="T107" fmla="*/ 239 h 1948"/>
                <a:gd name="T108" fmla="*/ 353 w 1521"/>
                <a:gd name="T109" fmla="*/ 590 h 1948"/>
                <a:gd name="T110" fmla="*/ 882 w 1521"/>
                <a:gd name="T111" fmla="*/ 1266 h 1948"/>
                <a:gd name="T112" fmla="*/ 651 w 1521"/>
                <a:gd name="T113" fmla="*/ 1075 h 1948"/>
                <a:gd name="T114" fmla="*/ 844 w 1521"/>
                <a:gd name="T115" fmla="*/ 920 h 1948"/>
                <a:gd name="T116" fmla="*/ 1010 w 1521"/>
                <a:gd name="T117" fmla="*/ 995 h 1948"/>
                <a:gd name="T118" fmla="*/ 1021 w 1521"/>
                <a:gd name="T119" fmla="*/ 1149 h 1948"/>
                <a:gd name="T120" fmla="*/ 933 w 1521"/>
                <a:gd name="T121" fmla="*/ 1310 h 1948"/>
                <a:gd name="T122" fmla="*/ 900 w 1521"/>
                <a:gd name="T123" fmla="*/ 1497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1" h="1948">
                  <a:moveTo>
                    <a:pt x="1053" y="1948"/>
                  </a:moveTo>
                  <a:lnTo>
                    <a:pt x="1049" y="1946"/>
                  </a:lnTo>
                  <a:lnTo>
                    <a:pt x="1045" y="1943"/>
                  </a:lnTo>
                  <a:lnTo>
                    <a:pt x="1042" y="1940"/>
                  </a:lnTo>
                  <a:lnTo>
                    <a:pt x="1041" y="1936"/>
                  </a:lnTo>
                  <a:lnTo>
                    <a:pt x="1039" y="1930"/>
                  </a:lnTo>
                  <a:lnTo>
                    <a:pt x="1041" y="1922"/>
                  </a:lnTo>
                  <a:lnTo>
                    <a:pt x="1045" y="1914"/>
                  </a:lnTo>
                  <a:lnTo>
                    <a:pt x="1050" y="1904"/>
                  </a:lnTo>
                  <a:lnTo>
                    <a:pt x="1057" y="1896"/>
                  </a:lnTo>
                  <a:lnTo>
                    <a:pt x="1064" y="1887"/>
                  </a:lnTo>
                  <a:lnTo>
                    <a:pt x="1083" y="1871"/>
                  </a:lnTo>
                  <a:lnTo>
                    <a:pt x="1100" y="1855"/>
                  </a:lnTo>
                  <a:lnTo>
                    <a:pt x="1116" y="1845"/>
                  </a:lnTo>
                  <a:lnTo>
                    <a:pt x="1126" y="1838"/>
                  </a:lnTo>
                  <a:lnTo>
                    <a:pt x="1130" y="1835"/>
                  </a:lnTo>
                  <a:lnTo>
                    <a:pt x="1136" y="1833"/>
                  </a:lnTo>
                  <a:lnTo>
                    <a:pt x="1144" y="1830"/>
                  </a:lnTo>
                  <a:lnTo>
                    <a:pt x="1152" y="1825"/>
                  </a:lnTo>
                  <a:lnTo>
                    <a:pt x="1162" y="1821"/>
                  </a:lnTo>
                  <a:lnTo>
                    <a:pt x="1170" y="1817"/>
                  </a:lnTo>
                  <a:lnTo>
                    <a:pt x="1175" y="1813"/>
                  </a:lnTo>
                  <a:lnTo>
                    <a:pt x="1178" y="1810"/>
                  </a:lnTo>
                  <a:lnTo>
                    <a:pt x="1166" y="1805"/>
                  </a:lnTo>
                  <a:lnTo>
                    <a:pt x="1158" y="1802"/>
                  </a:lnTo>
                  <a:lnTo>
                    <a:pt x="1151" y="1798"/>
                  </a:lnTo>
                  <a:lnTo>
                    <a:pt x="1148" y="1795"/>
                  </a:lnTo>
                  <a:lnTo>
                    <a:pt x="1146" y="1791"/>
                  </a:lnTo>
                  <a:lnTo>
                    <a:pt x="1144" y="1787"/>
                  </a:lnTo>
                  <a:lnTo>
                    <a:pt x="1142" y="1781"/>
                  </a:lnTo>
                  <a:lnTo>
                    <a:pt x="1136" y="1773"/>
                  </a:lnTo>
                  <a:lnTo>
                    <a:pt x="1132" y="1762"/>
                  </a:lnTo>
                  <a:lnTo>
                    <a:pt x="1128" y="1752"/>
                  </a:lnTo>
                  <a:lnTo>
                    <a:pt x="1123" y="1742"/>
                  </a:lnTo>
                  <a:lnTo>
                    <a:pt x="1118" y="1733"/>
                  </a:lnTo>
                  <a:lnTo>
                    <a:pt x="1112" y="1725"/>
                  </a:lnTo>
                  <a:lnTo>
                    <a:pt x="1107" y="1716"/>
                  </a:lnTo>
                  <a:lnTo>
                    <a:pt x="1103" y="1705"/>
                  </a:lnTo>
                  <a:lnTo>
                    <a:pt x="1102" y="1694"/>
                  </a:lnTo>
                  <a:lnTo>
                    <a:pt x="1087" y="1694"/>
                  </a:lnTo>
                  <a:lnTo>
                    <a:pt x="1072" y="1693"/>
                  </a:lnTo>
                  <a:lnTo>
                    <a:pt x="1058" y="1692"/>
                  </a:lnTo>
                  <a:lnTo>
                    <a:pt x="1043" y="1690"/>
                  </a:lnTo>
                  <a:lnTo>
                    <a:pt x="1029" y="1689"/>
                  </a:lnTo>
                  <a:lnTo>
                    <a:pt x="1015" y="1689"/>
                  </a:lnTo>
                  <a:lnTo>
                    <a:pt x="1002" y="1690"/>
                  </a:lnTo>
                  <a:lnTo>
                    <a:pt x="987" y="1694"/>
                  </a:lnTo>
                  <a:lnTo>
                    <a:pt x="971" y="1701"/>
                  </a:lnTo>
                  <a:lnTo>
                    <a:pt x="959" y="1704"/>
                  </a:lnTo>
                  <a:lnTo>
                    <a:pt x="954" y="1704"/>
                  </a:lnTo>
                  <a:lnTo>
                    <a:pt x="949" y="1702"/>
                  </a:lnTo>
                  <a:lnTo>
                    <a:pt x="945" y="1701"/>
                  </a:lnTo>
                  <a:lnTo>
                    <a:pt x="941" y="1698"/>
                  </a:lnTo>
                  <a:lnTo>
                    <a:pt x="934" y="1692"/>
                  </a:lnTo>
                  <a:lnTo>
                    <a:pt x="927" y="1682"/>
                  </a:lnTo>
                  <a:lnTo>
                    <a:pt x="921" y="1670"/>
                  </a:lnTo>
                  <a:lnTo>
                    <a:pt x="914" y="1657"/>
                  </a:lnTo>
                  <a:lnTo>
                    <a:pt x="913" y="1653"/>
                  </a:lnTo>
                  <a:lnTo>
                    <a:pt x="912" y="1650"/>
                  </a:lnTo>
                  <a:lnTo>
                    <a:pt x="912" y="1649"/>
                  </a:lnTo>
                  <a:lnTo>
                    <a:pt x="912" y="1648"/>
                  </a:lnTo>
                  <a:lnTo>
                    <a:pt x="910" y="1646"/>
                  </a:lnTo>
                  <a:lnTo>
                    <a:pt x="910" y="1646"/>
                  </a:lnTo>
                  <a:lnTo>
                    <a:pt x="910" y="1646"/>
                  </a:lnTo>
                  <a:lnTo>
                    <a:pt x="910" y="1645"/>
                  </a:lnTo>
                  <a:lnTo>
                    <a:pt x="901" y="1661"/>
                  </a:lnTo>
                  <a:lnTo>
                    <a:pt x="894" y="1674"/>
                  </a:lnTo>
                  <a:lnTo>
                    <a:pt x="889" y="1688"/>
                  </a:lnTo>
                  <a:lnTo>
                    <a:pt x="886" y="1701"/>
                  </a:lnTo>
                  <a:lnTo>
                    <a:pt x="885" y="1714"/>
                  </a:lnTo>
                  <a:lnTo>
                    <a:pt x="885" y="1728"/>
                  </a:lnTo>
                  <a:lnTo>
                    <a:pt x="886" y="1744"/>
                  </a:lnTo>
                  <a:lnTo>
                    <a:pt x="890" y="1761"/>
                  </a:lnTo>
                  <a:lnTo>
                    <a:pt x="893" y="1767"/>
                  </a:lnTo>
                  <a:lnTo>
                    <a:pt x="894" y="1773"/>
                  </a:lnTo>
                  <a:lnTo>
                    <a:pt x="896" y="1778"/>
                  </a:lnTo>
                  <a:lnTo>
                    <a:pt x="897" y="1783"/>
                  </a:lnTo>
                  <a:lnTo>
                    <a:pt x="897" y="1790"/>
                  </a:lnTo>
                  <a:lnTo>
                    <a:pt x="897" y="1795"/>
                  </a:lnTo>
                  <a:lnTo>
                    <a:pt x="897" y="1802"/>
                  </a:lnTo>
                  <a:lnTo>
                    <a:pt x="896" y="1810"/>
                  </a:lnTo>
                  <a:lnTo>
                    <a:pt x="910" y="1810"/>
                  </a:lnTo>
                  <a:lnTo>
                    <a:pt x="925" y="1810"/>
                  </a:lnTo>
                  <a:lnTo>
                    <a:pt x="939" y="1810"/>
                  </a:lnTo>
                  <a:lnTo>
                    <a:pt x="954" y="1809"/>
                  </a:lnTo>
                  <a:lnTo>
                    <a:pt x="969" y="1809"/>
                  </a:lnTo>
                  <a:lnTo>
                    <a:pt x="983" y="1809"/>
                  </a:lnTo>
                  <a:lnTo>
                    <a:pt x="998" y="1809"/>
                  </a:lnTo>
                  <a:lnTo>
                    <a:pt x="1013" y="1809"/>
                  </a:lnTo>
                  <a:lnTo>
                    <a:pt x="999" y="1810"/>
                  </a:lnTo>
                  <a:lnTo>
                    <a:pt x="986" y="1811"/>
                  </a:lnTo>
                  <a:lnTo>
                    <a:pt x="973" y="1811"/>
                  </a:lnTo>
                  <a:lnTo>
                    <a:pt x="959" y="1813"/>
                  </a:lnTo>
                  <a:lnTo>
                    <a:pt x="946" y="1813"/>
                  </a:lnTo>
                  <a:lnTo>
                    <a:pt x="933" y="1813"/>
                  </a:lnTo>
                  <a:lnTo>
                    <a:pt x="919" y="1814"/>
                  </a:lnTo>
                  <a:lnTo>
                    <a:pt x="908" y="1815"/>
                  </a:lnTo>
                  <a:lnTo>
                    <a:pt x="908" y="1815"/>
                  </a:lnTo>
                  <a:lnTo>
                    <a:pt x="909" y="1815"/>
                  </a:lnTo>
                  <a:lnTo>
                    <a:pt x="910" y="1815"/>
                  </a:lnTo>
                  <a:lnTo>
                    <a:pt x="913" y="1817"/>
                  </a:lnTo>
                  <a:lnTo>
                    <a:pt x="917" y="1817"/>
                  </a:lnTo>
                  <a:lnTo>
                    <a:pt x="923" y="1818"/>
                  </a:lnTo>
                  <a:lnTo>
                    <a:pt x="931" y="1819"/>
                  </a:lnTo>
                  <a:lnTo>
                    <a:pt x="941" y="1821"/>
                  </a:lnTo>
                  <a:lnTo>
                    <a:pt x="942" y="1822"/>
                  </a:lnTo>
                  <a:lnTo>
                    <a:pt x="939" y="1822"/>
                  </a:lnTo>
                  <a:lnTo>
                    <a:pt x="935" y="1823"/>
                  </a:lnTo>
                  <a:lnTo>
                    <a:pt x="927" y="1823"/>
                  </a:lnTo>
                  <a:lnTo>
                    <a:pt x="917" y="1823"/>
                  </a:lnTo>
                  <a:lnTo>
                    <a:pt x="904" y="1823"/>
                  </a:lnTo>
                  <a:lnTo>
                    <a:pt x="886" y="1823"/>
                  </a:lnTo>
                  <a:lnTo>
                    <a:pt x="865" y="1822"/>
                  </a:lnTo>
                  <a:lnTo>
                    <a:pt x="865" y="1823"/>
                  </a:lnTo>
                  <a:lnTo>
                    <a:pt x="865" y="1823"/>
                  </a:lnTo>
                  <a:lnTo>
                    <a:pt x="865" y="1823"/>
                  </a:lnTo>
                  <a:lnTo>
                    <a:pt x="865" y="1825"/>
                  </a:lnTo>
                  <a:lnTo>
                    <a:pt x="865" y="1825"/>
                  </a:lnTo>
                  <a:lnTo>
                    <a:pt x="866" y="1825"/>
                  </a:lnTo>
                  <a:lnTo>
                    <a:pt x="866" y="1826"/>
                  </a:lnTo>
                  <a:lnTo>
                    <a:pt x="866" y="1826"/>
                  </a:lnTo>
                  <a:lnTo>
                    <a:pt x="874" y="1826"/>
                  </a:lnTo>
                  <a:lnTo>
                    <a:pt x="882" y="1826"/>
                  </a:lnTo>
                  <a:lnTo>
                    <a:pt x="890" y="1826"/>
                  </a:lnTo>
                  <a:lnTo>
                    <a:pt x="898" y="1827"/>
                  </a:lnTo>
                  <a:lnTo>
                    <a:pt x="906" y="1827"/>
                  </a:lnTo>
                  <a:lnTo>
                    <a:pt x="914" y="1827"/>
                  </a:lnTo>
                  <a:lnTo>
                    <a:pt x="922" y="1827"/>
                  </a:lnTo>
                  <a:lnTo>
                    <a:pt x="930" y="1827"/>
                  </a:lnTo>
                  <a:lnTo>
                    <a:pt x="930" y="1829"/>
                  </a:lnTo>
                  <a:lnTo>
                    <a:pt x="930" y="1829"/>
                  </a:lnTo>
                  <a:lnTo>
                    <a:pt x="931" y="1829"/>
                  </a:lnTo>
                  <a:lnTo>
                    <a:pt x="931" y="1829"/>
                  </a:lnTo>
                  <a:lnTo>
                    <a:pt x="931" y="1830"/>
                  </a:lnTo>
                  <a:lnTo>
                    <a:pt x="931" y="1830"/>
                  </a:lnTo>
                  <a:lnTo>
                    <a:pt x="931" y="1830"/>
                  </a:lnTo>
                  <a:lnTo>
                    <a:pt x="931" y="1830"/>
                  </a:lnTo>
                  <a:lnTo>
                    <a:pt x="929" y="1831"/>
                  </a:lnTo>
                  <a:lnTo>
                    <a:pt x="921" y="1833"/>
                  </a:lnTo>
                  <a:lnTo>
                    <a:pt x="912" y="1833"/>
                  </a:lnTo>
                  <a:lnTo>
                    <a:pt x="900" y="1833"/>
                  </a:lnTo>
                  <a:lnTo>
                    <a:pt x="889" y="1831"/>
                  </a:lnTo>
                  <a:lnTo>
                    <a:pt x="878" y="1831"/>
                  </a:lnTo>
                  <a:lnTo>
                    <a:pt x="870" y="1831"/>
                  </a:lnTo>
                  <a:lnTo>
                    <a:pt x="866" y="1831"/>
                  </a:lnTo>
                  <a:lnTo>
                    <a:pt x="866" y="1831"/>
                  </a:lnTo>
                  <a:lnTo>
                    <a:pt x="866" y="1831"/>
                  </a:lnTo>
                  <a:lnTo>
                    <a:pt x="866" y="1831"/>
                  </a:lnTo>
                  <a:lnTo>
                    <a:pt x="866" y="1833"/>
                  </a:lnTo>
                  <a:lnTo>
                    <a:pt x="866" y="1833"/>
                  </a:lnTo>
                  <a:lnTo>
                    <a:pt x="866" y="1833"/>
                  </a:lnTo>
                  <a:lnTo>
                    <a:pt x="866" y="1833"/>
                  </a:lnTo>
                  <a:lnTo>
                    <a:pt x="866" y="1834"/>
                  </a:lnTo>
                  <a:lnTo>
                    <a:pt x="873" y="1834"/>
                  </a:lnTo>
                  <a:lnTo>
                    <a:pt x="880" y="1834"/>
                  </a:lnTo>
                  <a:lnTo>
                    <a:pt x="886" y="1834"/>
                  </a:lnTo>
                  <a:lnTo>
                    <a:pt x="893" y="1835"/>
                  </a:lnTo>
                  <a:lnTo>
                    <a:pt x="901" y="1835"/>
                  </a:lnTo>
                  <a:lnTo>
                    <a:pt x="908" y="1837"/>
                  </a:lnTo>
                  <a:lnTo>
                    <a:pt x="916" y="1838"/>
                  </a:lnTo>
                  <a:lnTo>
                    <a:pt x="922" y="1838"/>
                  </a:lnTo>
                  <a:lnTo>
                    <a:pt x="922" y="1838"/>
                  </a:lnTo>
                  <a:lnTo>
                    <a:pt x="923" y="1839"/>
                  </a:lnTo>
                  <a:lnTo>
                    <a:pt x="923" y="1839"/>
                  </a:lnTo>
                  <a:lnTo>
                    <a:pt x="923" y="1839"/>
                  </a:lnTo>
                  <a:lnTo>
                    <a:pt x="923" y="1839"/>
                  </a:lnTo>
                  <a:lnTo>
                    <a:pt x="923" y="1839"/>
                  </a:lnTo>
                  <a:lnTo>
                    <a:pt x="923" y="1841"/>
                  </a:lnTo>
                  <a:lnTo>
                    <a:pt x="925" y="1841"/>
                  </a:lnTo>
                  <a:lnTo>
                    <a:pt x="922" y="1842"/>
                  </a:lnTo>
                  <a:lnTo>
                    <a:pt x="921" y="1843"/>
                  </a:lnTo>
                  <a:lnTo>
                    <a:pt x="918" y="1843"/>
                  </a:lnTo>
                  <a:lnTo>
                    <a:pt x="916" y="1845"/>
                  </a:lnTo>
                  <a:lnTo>
                    <a:pt x="913" y="1845"/>
                  </a:lnTo>
                  <a:lnTo>
                    <a:pt x="912" y="1843"/>
                  </a:lnTo>
                  <a:lnTo>
                    <a:pt x="909" y="1843"/>
                  </a:lnTo>
                  <a:lnTo>
                    <a:pt x="908" y="1843"/>
                  </a:lnTo>
                  <a:lnTo>
                    <a:pt x="906" y="1843"/>
                  </a:lnTo>
                  <a:lnTo>
                    <a:pt x="906" y="1842"/>
                  </a:lnTo>
                  <a:lnTo>
                    <a:pt x="906" y="1842"/>
                  </a:lnTo>
                  <a:lnTo>
                    <a:pt x="906" y="1842"/>
                  </a:lnTo>
                  <a:lnTo>
                    <a:pt x="906" y="1842"/>
                  </a:lnTo>
                  <a:lnTo>
                    <a:pt x="906" y="1841"/>
                  </a:lnTo>
                  <a:lnTo>
                    <a:pt x="905" y="1841"/>
                  </a:lnTo>
                  <a:lnTo>
                    <a:pt x="905" y="1841"/>
                  </a:lnTo>
                  <a:lnTo>
                    <a:pt x="894" y="1839"/>
                  </a:lnTo>
                  <a:lnTo>
                    <a:pt x="882" y="1839"/>
                  </a:lnTo>
                  <a:lnTo>
                    <a:pt x="870" y="1839"/>
                  </a:lnTo>
                  <a:lnTo>
                    <a:pt x="860" y="1839"/>
                  </a:lnTo>
                  <a:lnTo>
                    <a:pt x="849" y="1839"/>
                  </a:lnTo>
                  <a:lnTo>
                    <a:pt x="837" y="1839"/>
                  </a:lnTo>
                  <a:lnTo>
                    <a:pt x="828" y="1839"/>
                  </a:lnTo>
                  <a:lnTo>
                    <a:pt x="817" y="1839"/>
                  </a:lnTo>
                  <a:lnTo>
                    <a:pt x="817" y="1837"/>
                  </a:lnTo>
                  <a:lnTo>
                    <a:pt x="818" y="1835"/>
                  </a:lnTo>
                  <a:lnTo>
                    <a:pt x="820" y="1834"/>
                  </a:lnTo>
                  <a:lnTo>
                    <a:pt x="821" y="1834"/>
                  </a:lnTo>
                  <a:lnTo>
                    <a:pt x="824" y="1833"/>
                  </a:lnTo>
                  <a:lnTo>
                    <a:pt x="825" y="1833"/>
                  </a:lnTo>
                  <a:lnTo>
                    <a:pt x="828" y="1831"/>
                  </a:lnTo>
                  <a:lnTo>
                    <a:pt x="829" y="1830"/>
                  </a:lnTo>
                  <a:lnTo>
                    <a:pt x="836" y="1829"/>
                  </a:lnTo>
                  <a:lnTo>
                    <a:pt x="841" y="1829"/>
                  </a:lnTo>
                  <a:lnTo>
                    <a:pt x="844" y="1827"/>
                  </a:lnTo>
                  <a:lnTo>
                    <a:pt x="848" y="1827"/>
                  </a:lnTo>
                  <a:lnTo>
                    <a:pt x="850" y="1827"/>
                  </a:lnTo>
                  <a:lnTo>
                    <a:pt x="852" y="1827"/>
                  </a:lnTo>
                  <a:lnTo>
                    <a:pt x="854" y="1827"/>
                  </a:lnTo>
                  <a:lnTo>
                    <a:pt x="858" y="1827"/>
                  </a:lnTo>
                  <a:lnTo>
                    <a:pt x="858" y="1827"/>
                  </a:lnTo>
                  <a:lnTo>
                    <a:pt x="858" y="1827"/>
                  </a:lnTo>
                  <a:lnTo>
                    <a:pt x="858" y="1826"/>
                  </a:lnTo>
                  <a:lnTo>
                    <a:pt x="858" y="1826"/>
                  </a:lnTo>
                  <a:lnTo>
                    <a:pt x="858" y="1826"/>
                  </a:lnTo>
                  <a:lnTo>
                    <a:pt x="858" y="1826"/>
                  </a:lnTo>
                  <a:lnTo>
                    <a:pt x="858" y="1826"/>
                  </a:lnTo>
                  <a:lnTo>
                    <a:pt x="858" y="1826"/>
                  </a:lnTo>
                  <a:lnTo>
                    <a:pt x="857" y="1826"/>
                  </a:lnTo>
                  <a:lnTo>
                    <a:pt x="854" y="1825"/>
                  </a:lnTo>
                  <a:lnTo>
                    <a:pt x="853" y="1825"/>
                  </a:lnTo>
                  <a:lnTo>
                    <a:pt x="850" y="1825"/>
                  </a:lnTo>
                  <a:lnTo>
                    <a:pt x="849" y="1825"/>
                  </a:lnTo>
                  <a:lnTo>
                    <a:pt x="846" y="1825"/>
                  </a:lnTo>
                  <a:lnTo>
                    <a:pt x="845" y="1823"/>
                  </a:lnTo>
                  <a:lnTo>
                    <a:pt x="842" y="1823"/>
                  </a:lnTo>
                  <a:lnTo>
                    <a:pt x="842" y="1823"/>
                  </a:lnTo>
                  <a:lnTo>
                    <a:pt x="842" y="1823"/>
                  </a:lnTo>
                  <a:lnTo>
                    <a:pt x="842" y="1822"/>
                  </a:lnTo>
                  <a:lnTo>
                    <a:pt x="842" y="1822"/>
                  </a:lnTo>
                  <a:lnTo>
                    <a:pt x="842" y="1822"/>
                  </a:lnTo>
                  <a:lnTo>
                    <a:pt x="842" y="1821"/>
                  </a:lnTo>
                  <a:lnTo>
                    <a:pt x="842" y="1821"/>
                  </a:lnTo>
                  <a:lnTo>
                    <a:pt x="842" y="1819"/>
                  </a:lnTo>
                  <a:lnTo>
                    <a:pt x="832" y="1821"/>
                  </a:lnTo>
                  <a:lnTo>
                    <a:pt x="821" y="1825"/>
                  </a:lnTo>
                  <a:lnTo>
                    <a:pt x="809" y="1829"/>
                  </a:lnTo>
                  <a:lnTo>
                    <a:pt x="797" y="1834"/>
                  </a:lnTo>
                  <a:lnTo>
                    <a:pt x="786" y="1841"/>
                  </a:lnTo>
                  <a:lnTo>
                    <a:pt x="775" y="1847"/>
                  </a:lnTo>
                  <a:lnTo>
                    <a:pt x="764" y="1853"/>
                  </a:lnTo>
                  <a:lnTo>
                    <a:pt x="756" y="1858"/>
                  </a:lnTo>
                  <a:lnTo>
                    <a:pt x="755" y="1863"/>
                  </a:lnTo>
                  <a:lnTo>
                    <a:pt x="755" y="1867"/>
                  </a:lnTo>
                  <a:lnTo>
                    <a:pt x="753" y="1873"/>
                  </a:lnTo>
                  <a:lnTo>
                    <a:pt x="752" y="1878"/>
                  </a:lnTo>
                  <a:lnTo>
                    <a:pt x="751" y="1883"/>
                  </a:lnTo>
                  <a:lnTo>
                    <a:pt x="749" y="1888"/>
                  </a:lnTo>
                  <a:lnTo>
                    <a:pt x="748" y="1894"/>
                  </a:lnTo>
                  <a:lnTo>
                    <a:pt x="748" y="1898"/>
                  </a:lnTo>
                  <a:lnTo>
                    <a:pt x="757" y="1898"/>
                  </a:lnTo>
                  <a:lnTo>
                    <a:pt x="767" y="1898"/>
                  </a:lnTo>
                  <a:lnTo>
                    <a:pt x="773" y="1896"/>
                  </a:lnTo>
                  <a:lnTo>
                    <a:pt x="781" y="1896"/>
                  </a:lnTo>
                  <a:lnTo>
                    <a:pt x="789" y="1896"/>
                  </a:lnTo>
                  <a:lnTo>
                    <a:pt x="798" y="1896"/>
                  </a:lnTo>
                  <a:lnTo>
                    <a:pt x="812" y="1896"/>
                  </a:lnTo>
                  <a:lnTo>
                    <a:pt x="828" y="1896"/>
                  </a:lnTo>
                  <a:lnTo>
                    <a:pt x="816" y="1898"/>
                  </a:lnTo>
                  <a:lnTo>
                    <a:pt x="804" y="1898"/>
                  </a:lnTo>
                  <a:lnTo>
                    <a:pt x="790" y="1898"/>
                  </a:lnTo>
                  <a:lnTo>
                    <a:pt x="777" y="1899"/>
                  </a:lnTo>
                  <a:lnTo>
                    <a:pt x="765" y="1899"/>
                  </a:lnTo>
                  <a:lnTo>
                    <a:pt x="753" y="1900"/>
                  </a:lnTo>
                  <a:lnTo>
                    <a:pt x="743" y="1903"/>
                  </a:lnTo>
                  <a:lnTo>
                    <a:pt x="733" y="1906"/>
                  </a:lnTo>
                  <a:lnTo>
                    <a:pt x="732" y="1906"/>
                  </a:lnTo>
                  <a:lnTo>
                    <a:pt x="732" y="1906"/>
                  </a:lnTo>
                  <a:lnTo>
                    <a:pt x="732" y="1907"/>
                  </a:lnTo>
                  <a:lnTo>
                    <a:pt x="732" y="1907"/>
                  </a:lnTo>
                  <a:lnTo>
                    <a:pt x="732" y="1907"/>
                  </a:lnTo>
                  <a:lnTo>
                    <a:pt x="732" y="1907"/>
                  </a:lnTo>
                  <a:lnTo>
                    <a:pt x="732" y="1908"/>
                  </a:lnTo>
                  <a:lnTo>
                    <a:pt x="732" y="1908"/>
                  </a:lnTo>
                  <a:lnTo>
                    <a:pt x="736" y="1908"/>
                  </a:lnTo>
                  <a:lnTo>
                    <a:pt x="743" y="1907"/>
                  </a:lnTo>
                  <a:lnTo>
                    <a:pt x="751" y="1907"/>
                  </a:lnTo>
                  <a:lnTo>
                    <a:pt x="759" y="1907"/>
                  </a:lnTo>
                  <a:lnTo>
                    <a:pt x="767" y="1907"/>
                  </a:lnTo>
                  <a:lnTo>
                    <a:pt x="775" y="1907"/>
                  </a:lnTo>
                  <a:lnTo>
                    <a:pt x="780" y="1907"/>
                  </a:lnTo>
                  <a:lnTo>
                    <a:pt x="784" y="1908"/>
                  </a:lnTo>
                  <a:lnTo>
                    <a:pt x="784" y="1910"/>
                  </a:lnTo>
                  <a:lnTo>
                    <a:pt x="782" y="1911"/>
                  </a:lnTo>
                  <a:lnTo>
                    <a:pt x="782" y="1911"/>
                  </a:lnTo>
                  <a:lnTo>
                    <a:pt x="781" y="1912"/>
                  </a:lnTo>
                  <a:lnTo>
                    <a:pt x="781" y="1914"/>
                  </a:lnTo>
                  <a:lnTo>
                    <a:pt x="781" y="1915"/>
                  </a:lnTo>
                  <a:lnTo>
                    <a:pt x="781" y="1916"/>
                  </a:lnTo>
                  <a:lnTo>
                    <a:pt x="781" y="1919"/>
                  </a:lnTo>
                  <a:lnTo>
                    <a:pt x="776" y="1919"/>
                  </a:lnTo>
                  <a:lnTo>
                    <a:pt x="764" y="1919"/>
                  </a:lnTo>
                  <a:lnTo>
                    <a:pt x="748" y="1919"/>
                  </a:lnTo>
                  <a:lnTo>
                    <a:pt x="729" y="1918"/>
                  </a:lnTo>
                  <a:lnTo>
                    <a:pt x="709" y="1916"/>
                  </a:lnTo>
                  <a:lnTo>
                    <a:pt x="691" y="1916"/>
                  </a:lnTo>
                  <a:lnTo>
                    <a:pt x="675" y="1915"/>
                  </a:lnTo>
                  <a:lnTo>
                    <a:pt x="665" y="1914"/>
                  </a:lnTo>
                  <a:lnTo>
                    <a:pt x="665" y="1914"/>
                  </a:lnTo>
                  <a:lnTo>
                    <a:pt x="665" y="1914"/>
                  </a:lnTo>
                  <a:lnTo>
                    <a:pt x="665" y="1912"/>
                  </a:lnTo>
                  <a:lnTo>
                    <a:pt x="665" y="1912"/>
                  </a:lnTo>
                  <a:lnTo>
                    <a:pt x="665" y="1911"/>
                  </a:lnTo>
                  <a:lnTo>
                    <a:pt x="665" y="1911"/>
                  </a:lnTo>
                  <a:lnTo>
                    <a:pt x="665" y="1911"/>
                  </a:lnTo>
                  <a:lnTo>
                    <a:pt x="665" y="1910"/>
                  </a:lnTo>
                  <a:lnTo>
                    <a:pt x="671" y="1910"/>
                  </a:lnTo>
                  <a:lnTo>
                    <a:pt x="676" y="1910"/>
                  </a:lnTo>
                  <a:lnTo>
                    <a:pt x="683" y="1910"/>
                  </a:lnTo>
                  <a:lnTo>
                    <a:pt x="688" y="1908"/>
                  </a:lnTo>
                  <a:lnTo>
                    <a:pt x="693" y="1908"/>
                  </a:lnTo>
                  <a:lnTo>
                    <a:pt x="700" y="1908"/>
                  </a:lnTo>
                  <a:lnTo>
                    <a:pt x="707" y="1908"/>
                  </a:lnTo>
                  <a:lnTo>
                    <a:pt x="713" y="1908"/>
                  </a:lnTo>
                  <a:lnTo>
                    <a:pt x="713" y="1908"/>
                  </a:lnTo>
                  <a:lnTo>
                    <a:pt x="713" y="1907"/>
                  </a:lnTo>
                  <a:lnTo>
                    <a:pt x="713" y="1907"/>
                  </a:lnTo>
                  <a:lnTo>
                    <a:pt x="713" y="1907"/>
                  </a:lnTo>
                  <a:lnTo>
                    <a:pt x="713" y="1907"/>
                  </a:lnTo>
                  <a:lnTo>
                    <a:pt x="713" y="1906"/>
                  </a:lnTo>
                  <a:lnTo>
                    <a:pt x="713" y="1906"/>
                  </a:lnTo>
                  <a:lnTo>
                    <a:pt x="713" y="1906"/>
                  </a:lnTo>
                  <a:lnTo>
                    <a:pt x="711" y="1906"/>
                  </a:lnTo>
                  <a:lnTo>
                    <a:pt x="708" y="1906"/>
                  </a:lnTo>
                  <a:lnTo>
                    <a:pt x="707" y="1906"/>
                  </a:lnTo>
                  <a:lnTo>
                    <a:pt x="707" y="1904"/>
                  </a:lnTo>
                  <a:lnTo>
                    <a:pt x="705" y="1904"/>
                  </a:lnTo>
                  <a:lnTo>
                    <a:pt x="704" y="1904"/>
                  </a:lnTo>
                  <a:lnTo>
                    <a:pt x="704" y="1904"/>
                  </a:lnTo>
                  <a:lnTo>
                    <a:pt x="704" y="1904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3"/>
                  </a:lnTo>
                  <a:lnTo>
                    <a:pt x="704" y="1902"/>
                  </a:lnTo>
                  <a:lnTo>
                    <a:pt x="700" y="1898"/>
                  </a:lnTo>
                  <a:lnTo>
                    <a:pt x="697" y="1894"/>
                  </a:lnTo>
                  <a:lnTo>
                    <a:pt x="695" y="1888"/>
                  </a:lnTo>
                  <a:lnTo>
                    <a:pt x="695" y="1885"/>
                  </a:lnTo>
                  <a:lnTo>
                    <a:pt x="693" y="1879"/>
                  </a:lnTo>
                  <a:lnTo>
                    <a:pt x="692" y="1875"/>
                  </a:lnTo>
                  <a:lnTo>
                    <a:pt x="691" y="1873"/>
                  </a:lnTo>
                  <a:lnTo>
                    <a:pt x="687" y="1869"/>
                  </a:lnTo>
                  <a:lnTo>
                    <a:pt x="633" y="1862"/>
                  </a:lnTo>
                  <a:lnTo>
                    <a:pt x="580" y="1857"/>
                  </a:lnTo>
                  <a:lnTo>
                    <a:pt x="527" y="1851"/>
                  </a:lnTo>
                  <a:lnTo>
                    <a:pt x="474" y="1847"/>
                  </a:lnTo>
                  <a:lnTo>
                    <a:pt x="419" y="1842"/>
                  </a:lnTo>
                  <a:lnTo>
                    <a:pt x="366" y="1837"/>
                  </a:lnTo>
                  <a:lnTo>
                    <a:pt x="313" y="1831"/>
                  </a:lnTo>
                  <a:lnTo>
                    <a:pt x="260" y="1823"/>
                  </a:lnTo>
                  <a:lnTo>
                    <a:pt x="250" y="1822"/>
                  </a:lnTo>
                  <a:lnTo>
                    <a:pt x="233" y="1817"/>
                  </a:lnTo>
                  <a:lnTo>
                    <a:pt x="212" y="1813"/>
                  </a:lnTo>
                  <a:lnTo>
                    <a:pt x="189" y="1809"/>
                  </a:lnTo>
                  <a:lnTo>
                    <a:pt x="177" y="1807"/>
                  </a:lnTo>
                  <a:lnTo>
                    <a:pt x="167" y="1807"/>
                  </a:lnTo>
                  <a:lnTo>
                    <a:pt x="157" y="1809"/>
                  </a:lnTo>
                  <a:lnTo>
                    <a:pt x="149" y="1811"/>
                  </a:lnTo>
                  <a:lnTo>
                    <a:pt x="143" y="1814"/>
                  </a:lnTo>
                  <a:lnTo>
                    <a:pt x="139" y="1819"/>
                  </a:lnTo>
                  <a:lnTo>
                    <a:pt x="137" y="1823"/>
                  </a:lnTo>
                  <a:lnTo>
                    <a:pt x="136" y="1826"/>
                  </a:lnTo>
                  <a:lnTo>
                    <a:pt x="136" y="1831"/>
                  </a:lnTo>
                  <a:lnTo>
                    <a:pt x="136" y="1835"/>
                  </a:lnTo>
                  <a:lnTo>
                    <a:pt x="171" y="1838"/>
                  </a:lnTo>
                  <a:lnTo>
                    <a:pt x="195" y="1839"/>
                  </a:lnTo>
                  <a:lnTo>
                    <a:pt x="213" y="1841"/>
                  </a:lnTo>
                  <a:lnTo>
                    <a:pt x="226" y="1841"/>
                  </a:lnTo>
                  <a:lnTo>
                    <a:pt x="234" y="1842"/>
                  </a:lnTo>
                  <a:lnTo>
                    <a:pt x="240" y="1842"/>
                  </a:lnTo>
                  <a:lnTo>
                    <a:pt x="244" y="1843"/>
                  </a:lnTo>
                  <a:lnTo>
                    <a:pt x="246" y="1843"/>
                  </a:lnTo>
                  <a:lnTo>
                    <a:pt x="233" y="1843"/>
                  </a:lnTo>
                  <a:lnTo>
                    <a:pt x="216" y="1842"/>
                  </a:lnTo>
                  <a:lnTo>
                    <a:pt x="196" y="1841"/>
                  </a:lnTo>
                  <a:lnTo>
                    <a:pt x="177" y="1839"/>
                  </a:lnTo>
                  <a:lnTo>
                    <a:pt x="157" y="1838"/>
                  </a:lnTo>
                  <a:lnTo>
                    <a:pt x="141" y="1839"/>
                  </a:lnTo>
                  <a:lnTo>
                    <a:pt x="127" y="1841"/>
                  </a:lnTo>
                  <a:lnTo>
                    <a:pt x="119" y="1843"/>
                  </a:lnTo>
                  <a:lnTo>
                    <a:pt x="124" y="1845"/>
                  </a:lnTo>
                  <a:lnTo>
                    <a:pt x="131" y="1845"/>
                  </a:lnTo>
                  <a:lnTo>
                    <a:pt x="139" y="1845"/>
                  </a:lnTo>
                  <a:lnTo>
                    <a:pt x="147" y="1845"/>
                  </a:lnTo>
                  <a:lnTo>
                    <a:pt x="155" y="1846"/>
                  </a:lnTo>
                  <a:lnTo>
                    <a:pt x="163" y="1847"/>
                  </a:lnTo>
                  <a:lnTo>
                    <a:pt x="165" y="1849"/>
                  </a:lnTo>
                  <a:lnTo>
                    <a:pt x="168" y="1850"/>
                  </a:lnTo>
                  <a:lnTo>
                    <a:pt x="169" y="1853"/>
                  </a:lnTo>
                  <a:lnTo>
                    <a:pt x="171" y="1855"/>
                  </a:lnTo>
                  <a:lnTo>
                    <a:pt x="172" y="1855"/>
                  </a:lnTo>
                  <a:lnTo>
                    <a:pt x="173" y="1855"/>
                  </a:lnTo>
                  <a:lnTo>
                    <a:pt x="173" y="1855"/>
                  </a:lnTo>
                  <a:lnTo>
                    <a:pt x="175" y="1855"/>
                  </a:lnTo>
                  <a:lnTo>
                    <a:pt x="175" y="1855"/>
                  </a:lnTo>
                  <a:lnTo>
                    <a:pt x="176" y="1857"/>
                  </a:lnTo>
                  <a:lnTo>
                    <a:pt x="176" y="1857"/>
                  </a:lnTo>
                  <a:lnTo>
                    <a:pt x="177" y="1857"/>
                  </a:lnTo>
                  <a:lnTo>
                    <a:pt x="164" y="1859"/>
                  </a:lnTo>
                  <a:lnTo>
                    <a:pt x="152" y="1861"/>
                  </a:lnTo>
                  <a:lnTo>
                    <a:pt x="139" y="1862"/>
                  </a:lnTo>
                  <a:lnTo>
                    <a:pt x="125" y="1862"/>
                  </a:lnTo>
                  <a:lnTo>
                    <a:pt x="113" y="1862"/>
                  </a:lnTo>
                  <a:lnTo>
                    <a:pt x="100" y="1862"/>
                  </a:lnTo>
                  <a:lnTo>
                    <a:pt x="88" y="1862"/>
                  </a:lnTo>
                  <a:lnTo>
                    <a:pt x="75" y="1862"/>
                  </a:lnTo>
                  <a:lnTo>
                    <a:pt x="75" y="1862"/>
                  </a:lnTo>
                  <a:lnTo>
                    <a:pt x="75" y="1861"/>
                  </a:lnTo>
                  <a:lnTo>
                    <a:pt x="75" y="1861"/>
                  </a:lnTo>
                  <a:lnTo>
                    <a:pt x="73" y="1861"/>
                  </a:lnTo>
                  <a:lnTo>
                    <a:pt x="73" y="1859"/>
                  </a:lnTo>
                  <a:lnTo>
                    <a:pt x="73" y="1859"/>
                  </a:lnTo>
                  <a:lnTo>
                    <a:pt x="73" y="1858"/>
                  </a:lnTo>
                  <a:lnTo>
                    <a:pt x="73" y="1858"/>
                  </a:lnTo>
                  <a:lnTo>
                    <a:pt x="71" y="1858"/>
                  </a:lnTo>
                  <a:lnTo>
                    <a:pt x="69" y="1858"/>
                  </a:lnTo>
                  <a:lnTo>
                    <a:pt x="68" y="1858"/>
                  </a:lnTo>
                  <a:lnTo>
                    <a:pt x="66" y="1858"/>
                  </a:lnTo>
                  <a:lnTo>
                    <a:pt x="64" y="1858"/>
                  </a:lnTo>
                  <a:lnTo>
                    <a:pt x="63" y="1858"/>
                  </a:lnTo>
                  <a:lnTo>
                    <a:pt x="60" y="1858"/>
                  </a:lnTo>
                  <a:lnTo>
                    <a:pt x="59" y="1858"/>
                  </a:lnTo>
                  <a:lnTo>
                    <a:pt x="59" y="1858"/>
                  </a:lnTo>
                  <a:lnTo>
                    <a:pt x="59" y="1857"/>
                  </a:lnTo>
                  <a:lnTo>
                    <a:pt x="59" y="1857"/>
                  </a:lnTo>
                  <a:lnTo>
                    <a:pt x="59" y="1855"/>
                  </a:lnTo>
                  <a:lnTo>
                    <a:pt x="59" y="1855"/>
                  </a:lnTo>
                  <a:lnTo>
                    <a:pt x="59" y="1854"/>
                  </a:lnTo>
                  <a:lnTo>
                    <a:pt x="59" y="1854"/>
                  </a:lnTo>
                  <a:lnTo>
                    <a:pt x="59" y="1854"/>
                  </a:lnTo>
                  <a:lnTo>
                    <a:pt x="69" y="1853"/>
                  </a:lnTo>
                  <a:lnTo>
                    <a:pt x="79" y="1851"/>
                  </a:lnTo>
                  <a:lnTo>
                    <a:pt x="85" y="1851"/>
                  </a:lnTo>
                  <a:lnTo>
                    <a:pt x="91" y="1851"/>
                  </a:lnTo>
                  <a:lnTo>
                    <a:pt x="96" y="1850"/>
                  </a:lnTo>
                  <a:lnTo>
                    <a:pt x="101" y="1850"/>
                  </a:lnTo>
                  <a:lnTo>
                    <a:pt x="107" y="1850"/>
                  </a:lnTo>
                  <a:lnTo>
                    <a:pt x="115" y="1850"/>
                  </a:lnTo>
                  <a:lnTo>
                    <a:pt x="115" y="1850"/>
                  </a:lnTo>
                  <a:lnTo>
                    <a:pt x="115" y="1850"/>
                  </a:lnTo>
                  <a:lnTo>
                    <a:pt x="115" y="1849"/>
                  </a:lnTo>
                  <a:lnTo>
                    <a:pt x="115" y="1849"/>
                  </a:lnTo>
                  <a:lnTo>
                    <a:pt x="115" y="1849"/>
                  </a:lnTo>
                  <a:lnTo>
                    <a:pt x="115" y="1849"/>
                  </a:lnTo>
                  <a:lnTo>
                    <a:pt x="115" y="1847"/>
                  </a:lnTo>
                  <a:lnTo>
                    <a:pt x="115" y="1847"/>
                  </a:lnTo>
                  <a:lnTo>
                    <a:pt x="99" y="1847"/>
                  </a:lnTo>
                  <a:lnTo>
                    <a:pt x="87" y="1847"/>
                  </a:lnTo>
                  <a:lnTo>
                    <a:pt x="76" y="1847"/>
                  </a:lnTo>
                  <a:lnTo>
                    <a:pt x="67" y="1847"/>
                  </a:lnTo>
                  <a:lnTo>
                    <a:pt x="59" y="1847"/>
                  </a:lnTo>
                  <a:lnTo>
                    <a:pt x="48" y="1847"/>
                  </a:lnTo>
                  <a:lnTo>
                    <a:pt x="35" y="1847"/>
                  </a:lnTo>
                  <a:lnTo>
                    <a:pt x="19" y="1847"/>
                  </a:lnTo>
                  <a:lnTo>
                    <a:pt x="19" y="1847"/>
                  </a:lnTo>
                  <a:lnTo>
                    <a:pt x="19" y="1847"/>
                  </a:lnTo>
                  <a:lnTo>
                    <a:pt x="19" y="1846"/>
                  </a:lnTo>
                  <a:lnTo>
                    <a:pt x="19" y="1846"/>
                  </a:lnTo>
                  <a:lnTo>
                    <a:pt x="18" y="1846"/>
                  </a:lnTo>
                  <a:lnTo>
                    <a:pt x="18" y="1846"/>
                  </a:lnTo>
                  <a:lnTo>
                    <a:pt x="18" y="1845"/>
                  </a:lnTo>
                  <a:lnTo>
                    <a:pt x="18" y="1845"/>
                  </a:lnTo>
                  <a:lnTo>
                    <a:pt x="28" y="1845"/>
                  </a:lnTo>
                  <a:lnTo>
                    <a:pt x="40" y="1845"/>
                  </a:lnTo>
                  <a:lnTo>
                    <a:pt x="51" y="1845"/>
                  </a:lnTo>
                  <a:lnTo>
                    <a:pt x="62" y="1845"/>
                  </a:lnTo>
                  <a:lnTo>
                    <a:pt x="72" y="1845"/>
                  </a:lnTo>
                  <a:lnTo>
                    <a:pt x="84" y="1845"/>
                  </a:lnTo>
                  <a:lnTo>
                    <a:pt x="95" y="1843"/>
                  </a:lnTo>
                  <a:lnTo>
                    <a:pt x="105" y="1843"/>
                  </a:lnTo>
                  <a:lnTo>
                    <a:pt x="105" y="1843"/>
                  </a:lnTo>
                  <a:lnTo>
                    <a:pt x="105" y="1843"/>
                  </a:lnTo>
                  <a:lnTo>
                    <a:pt x="105" y="1842"/>
                  </a:lnTo>
                  <a:lnTo>
                    <a:pt x="105" y="1842"/>
                  </a:lnTo>
                  <a:lnTo>
                    <a:pt x="105" y="1841"/>
                  </a:lnTo>
                  <a:lnTo>
                    <a:pt x="107" y="1841"/>
                  </a:lnTo>
                  <a:lnTo>
                    <a:pt x="107" y="1841"/>
                  </a:lnTo>
                  <a:lnTo>
                    <a:pt x="107" y="1839"/>
                  </a:lnTo>
                  <a:lnTo>
                    <a:pt x="100" y="1839"/>
                  </a:lnTo>
                  <a:lnTo>
                    <a:pt x="93" y="1838"/>
                  </a:lnTo>
                  <a:lnTo>
                    <a:pt x="85" y="1839"/>
                  </a:lnTo>
                  <a:lnTo>
                    <a:pt x="79" y="1839"/>
                  </a:lnTo>
                  <a:lnTo>
                    <a:pt x="72" y="1839"/>
                  </a:lnTo>
                  <a:lnTo>
                    <a:pt x="66" y="1839"/>
                  </a:lnTo>
                  <a:lnTo>
                    <a:pt x="59" y="1838"/>
                  </a:lnTo>
                  <a:lnTo>
                    <a:pt x="55" y="1837"/>
                  </a:lnTo>
                  <a:lnTo>
                    <a:pt x="58" y="1835"/>
                  </a:lnTo>
                  <a:lnTo>
                    <a:pt x="62" y="1834"/>
                  </a:lnTo>
                  <a:lnTo>
                    <a:pt x="66" y="1833"/>
                  </a:lnTo>
                  <a:lnTo>
                    <a:pt x="71" y="1833"/>
                  </a:lnTo>
                  <a:lnTo>
                    <a:pt x="76" y="1833"/>
                  </a:lnTo>
                  <a:lnTo>
                    <a:pt x="81" y="1833"/>
                  </a:lnTo>
                  <a:lnTo>
                    <a:pt x="87" y="1833"/>
                  </a:lnTo>
                  <a:lnTo>
                    <a:pt x="91" y="1833"/>
                  </a:lnTo>
                  <a:lnTo>
                    <a:pt x="91" y="1833"/>
                  </a:lnTo>
                  <a:lnTo>
                    <a:pt x="89" y="1831"/>
                  </a:lnTo>
                  <a:lnTo>
                    <a:pt x="88" y="1829"/>
                  </a:lnTo>
                  <a:lnTo>
                    <a:pt x="85" y="1827"/>
                  </a:lnTo>
                  <a:lnTo>
                    <a:pt x="84" y="1823"/>
                  </a:lnTo>
                  <a:lnTo>
                    <a:pt x="84" y="1821"/>
                  </a:lnTo>
                  <a:lnTo>
                    <a:pt x="84" y="1817"/>
                  </a:lnTo>
                  <a:lnTo>
                    <a:pt x="87" y="1811"/>
                  </a:lnTo>
                  <a:lnTo>
                    <a:pt x="91" y="1785"/>
                  </a:lnTo>
                  <a:lnTo>
                    <a:pt x="95" y="1757"/>
                  </a:lnTo>
                  <a:lnTo>
                    <a:pt x="97" y="1729"/>
                  </a:lnTo>
                  <a:lnTo>
                    <a:pt x="100" y="1701"/>
                  </a:lnTo>
                  <a:lnTo>
                    <a:pt x="100" y="1672"/>
                  </a:lnTo>
                  <a:lnTo>
                    <a:pt x="100" y="1644"/>
                  </a:lnTo>
                  <a:lnTo>
                    <a:pt x="99" y="1615"/>
                  </a:lnTo>
                  <a:lnTo>
                    <a:pt x="96" y="1585"/>
                  </a:lnTo>
                  <a:lnTo>
                    <a:pt x="91" y="1528"/>
                  </a:lnTo>
                  <a:lnTo>
                    <a:pt x="81" y="1471"/>
                  </a:lnTo>
                  <a:lnTo>
                    <a:pt x="72" y="1415"/>
                  </a:lnTo>
                  <a:lnTo>
                    <a:pt x="62" y="1362"/>
                  </a:lnTo>
                  <a:lnTo>
                    <a:pt x="56" y="1351"/>
                  </a:lnTo>
                  <a:lnTo>
                    <a:pt x="54" y="1345"/>
                  </a:lnTo>
                  <a:lnTo>
                    <a:pt x="51" y="1339"/>
                  </a:lnTo>
                  <a:lnTo>
                    <a:pt x="47" y="1337"/>
                  </a:lnTo>
                  <a:lnTo>
                    <a:pt x="43" y="1335"/>
                  </a:lnTo>
                  <a:lnTo>
                    <a:pt x="35" y="1334"/>
                  </a:lnTo>
                  <a:lnTo>
                    <a:pt x="26" y="1333"/>
                  </a:lnTo>
                  <a:lnTo>
                    <a:pt x="11" y="1330"/>
                  </a:lnTo>
                  <a:lnTo>
                    <a:pt x="8" y="1326"/>
                  </a:lnTo>
                  <a:lnTo>
                    <a:pt x="6" y="1321"/>
                  </a:lnTo>
                  <a:lnTo>
                    <a:pt x="3" y="1313"/>
                  </a:lnTo>
                  <a:lnTo>
                    <a:pt x="0" y="1303"/>
                  </a:lnTo>
                  <a:lnTo>
                    <a:pt x="0" y="1294"/>
                  </a:lnTo>
                  <a:lnTo>
                    <a:pt x="0" y="1286"/>
                  </a:lnTo>
                  <a:lnTo>
                    <a:pt x="2" y="1279"/>
                  </a:lnTo>
                  <a:lnTo>
                    <a:pt x="4" y="1275"/>
                  </a:lnTo>
                  <a:lnTo>
                    <a:pt x="23" y="1275"/>
                  </a:lnTo>
                  <a:lnTo>
                    <a:pt x="46" y="1273"/>
                  </a:lnTo>
                  <a:lnTo>
                    <a:pt x="68" y="1269"/>
                  </a:lnTo>
                  <a:lnTo>
                    <a:pt x="92" y="1263"/>
                  </a:lnTo>
                  <a:lnTo>
                    <a:pt x="116" y="1257"/>
                  </a:lnTo>
                  <a:lnTo>
                    <a:pt x="139" y="1250"/>
                  </a:lnTo>
                  <a:lnTo>
                    <a:pt x="160" y="1245"/>
                  </a:lnTo>
                  <a:lnTo>
                    <a:pt x="180" y="1239"/>
                  </a:lnTo>
                  <a:lnTo>
                    <a:pt x="195" y="1238"/>
                  </a:lnTo>
                  <a:lnTo>
                    <a:pt x="210" y="1237"/>
                  </a:lnTo>
                  <a:lnTo>
                    <a:pt x="226" y="1234"/>
                  </a:lnTo>
                  <a:lnTo>
                    <a:pt x="241" y="1233"/>
                  </a:lnTo>
                  <a:lnTo>
                    <a:pt x="257" y="1232"/>
                  </a:lnTo>
                  <a:lnTo>
                    <a:pt x="273" y="1229"/>
                  </a:lnTo>
                  <a:lnTo>
                    <a:pt x="288" y="1228"/>
                  </a:lnTo>
                  <a:lnTo>
                    <a:pt x="304" y="1226"/>
                  </a:lnTo>
                  <a:lnTo>
                    <a:pt x="310" y="1225"/>
                  </a:lnTo>
                  <a:lnTo>
                    <a:pt x="317" y="1224"/>
                  </a:lnTo>
                  <a:lnTo>
                    <a:pt x="324" y="1224"/>
                  </a:lnTo>
                  <a:lnTo>
                    <a:pt x="329" y="1224"/>
                  </a:lnTo>
                  <a:lnTo>
                    <a:pt x="336" y="1224"/>
                  </a:lnTo>
                  <a:lnTo>
                    <a:pt x="342" y="1225"/>
                  </a:lnTo>
                  <a:lnTo>
                    <a:pt x="350" y="1225"/>
                  </a:lnTo>
                  <a:lnTo>
                    <a:pt x="358" y="1226"/>
                  </a:lnTo>
                  <a:lnTo>
                    <a:pt x="359" y="1224"/>
                  </a:lnTo>
                  <a:lnTo>
                    <a:pt x="359" y="1221"/>
                  </a:lnTo>
                  <a:lnTo>
                    <a:pt x="358" y="1217"/>
                  </a:lnTo>
                  <a:lnTo>
                    <a:pt x="358" y="1213"/>
                  </a:lnTo>
                  <a:lnTo>
                    <a:pt x="357" y="1209"/>
                  </a:lnTo>
                  <a:lnTo>
                    <a:pt x="355" y="1205"/>
                  </a:lnTo>
                  <a:lnTo>
                    <a:pt x="354" y="1202"/>
                  </a:lnTo>
                  <a:lnTo>
                    <a:pt x="354" y="1201"/>
                  </a:lnTo>
                  <a:lnTo>
                    <a:pt x="353" y="1201"/>
                  </a:lnTo>
                  <a:lnTo>
                    <a:pt x="351" y="1201"/>
                  </a:lnTo>
                  <a:lnTo>
                    <a:pt x="351" y="1201"/>
                  </a:lnTo>
                  <a:lnTo>
                    <a:pt x="349" y="1202"/>
                  </a:lnTo>
                  <a:lnTo>
                    <a:pt x="348" y="1202"/>
                  </a:lnTo>
                  <a:lnTo>
                    <a:pt x="344" y="1204"/>
                  </a:lnTo>
                  <a:lnTo>
                    <a:pt x="340" y="1206"/>
                  </a:lnTo>
                  <a:lnTo>
                    <a:pt x="334" y="1208"/>
                  </a:lnTo>
                  <a:lnTo>
                    <a:pt x="308" y="1213"/>
                  </a:lnTo>
                  <a:lnTo>
                    <a:pt x="289" y="1216"/>
                  </a:lnTo>
                  <a:lnTo>
                    <a:pt x="282" y="1216"/>
                  </a:lnTo>
                  <a:lnTo>
                    <a:pt x="276" y="1214"/>
                  </a:lnTo>
                  <a:lnTo>
                    <a:pt x="270" y="1213"/>
                  </a:lnTo>
                  <a:lnTo>
                    <a:pt x="268" y="1210"/>
                  </a:lnTo>
                  <a:lnTo>
                    <a:pt x="264" y="1206"/>
                  </a:lnTo>
                  <a:lnTo>
                    <a:pt x="261" y="1201"/>
                  </a:lnTo>
                  <a:lnTo>
                    <a:pt x="260" y="1194"/>
                  </a:lnTo>
                  <a:lnTo>
                    <a:pt x="258" y="1188"/>
                  </a:lnTo>
                  <a:lnTo>
                    <a:pt x="254" y="1168"/>
                  </a:lnTo>
                  <a:lnTo>
                    <a:pt x="252" y="1144"/>
                  </a:lnTo>
                  <a:lnTo>
                    <a:pt x="249" y="1138"/>
                  </a:lnTo>
                  <a:lnTo>
                    <a:pt x="246" y="1132"/>
                  </a:lnTo>
                  <a:lnTo>
                    <a:pt x="245" y="1125"/>
                  </a:lnTo>
                  <a:lnTo>
                    <a:pt x="242" y="1117"/>
                  </a:lnTo>
                  <a:lnTo>
                    <a:pt x="241" y="1109"/>
                  </a:lnTo>
                  <a:lnTo>
                    <a:pt x="240" y="1103"/>
                  </a:lnTo>
                  <a:lnTo>
                    <a:pt x="240" y="1096"/>
                  </a:lnTo>
                  <a:lnTo>
                    <a:pt x="238" y="1092"/>
                  </a:lnTo>
                  <a:lnTo>
                    <a:pt x="232" y="1067"/>
                  </a:lnTo>
                  <a:lnTo>
                    <a:pt x="225" y="1043"/>
                  </a:lnTo>
                  <a:lnTo>
                    <a:pt x="218" y="1017"/>
                  </a:lnTo>
                  <a:lnTo>
                    <a:pt x="210" y="993"/>
                  </a:lnTo>
                  <a:lnTo>
                    <a:pt x="204" y="970"/>
                  </a:lnTo>
                  <a:lnTo>
                    <a:pt x="196" y="946"/>
                  </a:lnTo>
                  <a:lnTo>
                    <a:pt x="188" y="922"/>
                  </a:lnTo>
                  <a:lnTo>
                    <a:pt x="180" y="898"/>
                  </a:lnTo>
                  <a:lnTo>
                    <a:pt x="172" y="898"/>
                  </a:lnTo>
                  <a:lnTo>
                    <a:pt x="164" y="899"/>
                  </a:lnTo>
                  <a:lnTo>
                    <a:pt x="156" y="899"/>
                  </a:lnTo>
                  <a:lnTo>
                    <a:pt x="151" y="899"/>
                  </a:lnTo>
                  <a:lnTo>
                    <a:pt x="148" y="898"/>
                  </a:lnTo>
                  <a:lnTo>
                    <a:pt x="147" y="896"/>
                  </a:lnTo>
                  <a:lnTo>
                    <a:pt x="144" y="894"/>
                  </a:lnTo>
                  <a:lnTo>
                    <a:pt x="143" y="891"/>
                  </a:lnTo>
                  <a:lnTo>
                    <a:pt x="141" y="884"/>
                  </a:lnTo>
                  <a:lnTo>
                    <a:pt x="143" y="872"/>
                  </a:lnTo>
                  <a:lnTo>
                    <a:pt x="145" y="871"/>
                  </a:lnTo>
                  <a:lnTo>
                    <a:pt x="148" y="870"/>
                  </a:lnTo>
                  <a:lnTo>
                    <a:pt x="152" y="870"/>
                  </a:lnTo>
                  <a:lnTo>
                    <a:pt x="155" y="868"/>
                  </a:lnTo>
                  <a:lnTo>
                    <a:pt x="157" y="867"/>
                  </a:lnTo>
                  <a:lnTo>
                    <a:pt x="161" y="866"/>
                  </a:lnTo>
                  <a:lnTo>
                    <a:pt x="164" y="864"/>
                  </a:lnTo>
                  <a:lnTo>
                    <a:pt x="167" y="863"/>
                  </a:lnTo>
                  <a:lnTo>
                    <a:pt x="167" y="862"/>
                  </a:lnTo>
                  <a:lnTo>
                    <a:pt x="167" y="859"/>
                  </a:lnTo>
                  <a:lnTo>
                    <a:pt x="167" y="858"/>
                  </a:lnTo>
                  <a:lnTo>
                    <a:pt x="165" y="856"/>
                  </a:lnTo>
                  <a:lnTo>
                    <a:pt x="165" y="855"/>
                  </a:lnTo>
                  <a:lnTo>
                    <a:pt x="165" y="854"/>
                  </a:lnTo>
                  <a:lnTo>
                    <a:pt x="164" y="851"/>
                  </a:lnTo>
                  <a:lnTo>
                    <a:pt x="163" y="848"/>
                  </a:lnTo>
                  <a:lnTo>
                    <a:pt x="157" y="850"/>
                  </a:lnTo>
                  <a:lnTo>
                    <a:pt x="153" y="850"/>
                  </a:lnTo>
                  <a:lnTo>
                    <a:pt x="149" y="851"/>
                  </a:lnTo>
                  <a:lnTo>
                    <a:pt x="145" y="852"/>
                  </a:lnTo>
                  <a:lnTo>
                    <a:pt x="143" y="852"/>
                  </a:lnTo>
                  <a:lnTo>
                    <a:pt x="139" y="852"/>
                  </a:lnTo>
                  <a:lnTo>
                    <a:pt x="135" y="851"/>
                  </a:lnTo>
                  <a:lnTo>
                    <a:pt x="131" y="848"/>
                  </a:lnTo>
                  <a:lnTo>
                    <a:pt x="128" y="839"/>
                  </a:lnTo>
                  <a:lnTo>
                    <a:pt x="127" y="833"/>
                  </a:lnTo>
                  <a:lnTo>
                    <a:pt x="128" y="829"/>
                  </a:lnTo>
                  <a:lnTo>
                    <a:pt x="129" y="826"/>
                  </a:lnTo>
                  <a:lnTo>
                    <a:pt x="133" y="825"/>
                  </a:lnTo>
                  <a:lnTo>
                    <a:pt x="139" y="822"/>
                  </a:lnTo>
                  <a:lnTo>
                    <a:pt x="144" y="819"/>
                  </a:lnTo>
                  <a:lnTo>
                    <a:pt x="152" y="814"/>
                  </a:lnTo>
                  <a:lnTo>
                    <a:pt x="151" y="810"/>
                  </a:lnTo>
                  <a:lnTo>
                    <a:pt x="151" y="806"/>
                  </a:lnTo>
                  <a:lnTo>
                    <a:pt x="149" y="803"/>
                  </a:lnTo>
                  <a:lnTo>
                    <a:pt x="148" y="799"/>
                  </a:lnTo>
                  <a:lnTo>
                    <a:pt x="148" y="795"/>
                  </a:lnTo>
                  <a:lnTo>
                    <a:pt x="147" y="791"/>
                  </a:lnTo>
                  <a:lnTo>
                    <a:pt x="147" y="787"/>
                  </a:lnTo>
                  <a:lnTo>
                    <a:pt x="147" y="783"/>
                  </a:lnTo>
                  <a:lnTo>
                    <a:pt x="157" y="777"/>
                  </a:lnTo>
                  <a:lnTo>
                    <a:pt x="168" y="770"/>
                  </a:lnTo>
                  <a:lnTo>
                    <a:pt x="180" y="765"/>
                  </a:lnTo>
                  <a:lnTo>
                    <a:pt x="192" y="761"/>
                  </a:lnTo>
                  <a:lnTo>
                    <a:pt x="205" y="755"/>
                  </a:lnTo>
                  <a:lnTo>
                    <a:pt x="217" y="750"/>
                  </a:lnTo>
                  <a:lnTo>
                    <a:pt x="229" y="745"/>
                  </a:lnTo>
                  <a:lnTo>
                    <a:pt x="241" y="738"/>
                  </a:lnTo>
                  <a:lnTo>
                    <a:pt x="240" y="729"/>
                  </a:lnTo>
                  <a:lnTo>
                    <a:pt x="237" y="718"/>
                  </a:lnTo>
                  <a:lnTo>
                    <a:pt x="233" y="706"/>
                  </a:lnTo>
                  <a:lnTo>
                    <a:pt x="230" y="693"/>
                  </a:lnTo>
                  <a:lnTo>
                    <a:pt x="229" y="688"/>
                  </a:lnTo>
                  <a:lnTo>
                    <a:pt x="229" y="681"/>
                  </a:lnTo>
                  <a:lnTo>
                    <a:pt x="229" y="676"/>
                  </a:lnTo>
                  <a:lnTo>
                    <a:pt x="230" y="672"/>
                  </a:lnTo>
                  <a:lnTo>
                    <a:pt x="233" y="668"/>
                  </a:lnTo>
                  <a:lnTo>
                    <a:pt x="236" y="665"/>
                  </a:lnTo>
                  <a:lnTo>
                    <a:pt x="240" y="662"/>
                  </a:lnTo>
                  <a:lnTo>
                    <a:pt x="245" y="662"/>
                  </a:lnTo>
                  <a:lnTo>
                    <a:pt x="258" y="658"/>
                  </a:lnTo>
                  <a:lnTo>
                    <a:pt x="273" y="654"/>
                  </a:lnTo>
                  <a:lnTo>
                    <a:pt x="286" y="650"/>
                  </a:lnTo>
                  <a:lnTo>
                    <a:pt x="301" y="646"/>
                  </a:lnTo>
                  <a:lnTo>
                    <a:pt x="316" y="641"/>
                  </a:lnTo>
                  <a:lnTo>
                    <a:pt x="329" y="636"/>
                  </a:lnTo>
                  <a:lnTo>
                    <a:pt x="342" y="630"/>
                  </a:lnTo>
                  <a:lnTo>
                    <a:pt x="354" y="624"/>
                  </a:lnTo>
                  <a:lnTo>
                    <a:pt x="354" y="624"/>
                  </a:lnTo>
                  <a:lnTo>
                    <a:pt x="354" y="622"/>
                  </a:lnTo>
                  <a:lnTo>
                    <a:pt x="354" y="622"/>
                  </a:lnTo>
                  <a:lnTo>
                    <a:pt x="355" y="621"/>
                  </a:lnTo>
                  <a:lnTo>
                    <a:pt x="355" y="621"/>
                  </a:lnTo>
                  <a:lnTo>
                    <a:pt x="355" y="620"/>
                  </a:lnTo>
                  <a:lnTo>
                    <a:pt x="355" y="620"/>
                  </a:lnTo>
                  <a:lnTo>
                    <a:pt x="355" y="618"/>
                  </a:lnTo>
                  <a:lnTo>
                    <a:pt x="341" y="596"/>
                  </a:lnTo>
                  <a:lnTo>
                    <a:pt x="328" y="573"/>
                  </a:lnTo>
                  <a:lnTo>
                    <a:pt x="313" y="552"/>
                  </a:lnTo>
                  <a:lnTo>
                    <a:pt x="300" y="529"/>
                  </a:lnTo>
                  <a:lnTo>
                    <a:pt x="285" y="507"/>
                  </a:lnTo>
                  <a:lnTo>
                    <a:pt x="272" y="485"/>
                  </a:lnTo>
                  <a:lnTo>
                    <a:pt x="257" y="464"/>
                  </a:lnTo>
                  <a:lnTo>
                    <a:pt x="242" y="443"/>
                  </a:lnTo>
                  <a:lnTo>
                    <a:pt x="238" y="435"/>
                  </a:lnTo>
                  <a:lnTo>
                    <a:pt x="229" y="422"/>
                  </a:lnTo>
                  <a:lnTo>
                    <a:pt x="216" y="403"/>
                  </a:lnTo>
                  <a:lnTo>
                    <a:pt x="200" y="383"/>
                  </a:lnTo>
                  <a:lnTo>
                    <a:pt x="184" y="362"/>
                  </a:lnTo>
                  <a:lnTo>
                    <a:pt x="168" y="343"/>
                  </a:lnTo>
                  <a:lnTo>
                    <a:pt x="155" y="328"/>
                  </a:lnTo>
                  <a:lnTo>
                    <a:pt x="144" y="319"/>
                  </a:lnTo>
                  <a:lnTo>
                    <a:pt x="145" y="314"/>
                  </a:lnTo>
                  <a:lnTo>
                    <a:pt x="148" y="309"/>
                  </a:lnTo>
                  <a:lnTo>
                    <a:pt x="152" y="303"/>
                  </a:lnTo>
                  <a:lnTo>
                    <a:pt x="156" y="297"/>
                  </a:lnTo>
                  <a:lnTo>
                    <a:pt x="160" y="291"/>
                  </a:lnTo>
                  <a:lnTo>
                    <a:pt x="165" y="285"/>
                  </a:lnTo>
                  <a:lnTo>
                    <a:pt x="168" y="281"/>
                  </a:lnTo>
                  <a:lnTo>
                    <a:pt x="172" y="277"/>
                  </a:lnTo>
                  <a:lnTo>
                    <a:pt x="183" y="253"/>
                  </a:lnTo>
                  <a:lnTo>
                    <a:pt x="189" y="237"/>
                  </a:lnTo>
                  <a:lnTo>
                    <a:pt x="195" y="225"/>
                  </a:lnTo>
                  <a:lnTo>
                    <a:pt x="195" y="214"/>
                  </a:lnTo>
                  <a:lnTo>
                    <a:pt x="193" y="205"/>
                  </a:lnTo>
                  <a:lnTo>
                    <a:pt x="188" y="192"/>
                  </a:lnTo>
                  <a:lnTo>
                    <a:pt x="180" y="174"/>
                  </a:lnTo>
                  <a:lnTo>
                    <a:pt x="169" y="150"/>
                  </a:lnTo>
                  <a:lnTo>
                    <a:pt x="167" y="141"/>
                  </a:lnTo>
                  <a:lnTo>
                    <a:pt x="163" y="128"/>
                  </a:lnTo>
                  <a:lnTo>
                    <a:pt x="157" y="110"/>
                  </a:lnTo>
                  <a:lnTo>
                    <a:pt x="151" y="93"/>
                  </a:lnTo>
                  <a:lnTo>
                    <a:pt x="144" y="74"/>
                  </a:lnTo>
                  <a:lnTo>
                    <a:pt x="137" y="57"/>
                  </a:lnTo>
                  <a:lnTo>
                    <a:pt x="131" y="44"/>
                  </a:lnTo>
                  <a:lnTo>
                    <a:pt x="124" y="35"/>
                  </a:lnTo>
                  <a:lnTo>
                    <a:pt x="116" y="33"/>
                  </a:lnTo>
                  <a:lnTo>
                    <a:pt x="109" y="32"/>
                  </a:lnTo>
                  <a:lnTo>
                    <a:pt x="105" y="31"/>
                  </a:lnTo>
                  <a:lnTo>
                    <a:pt x="101" y="29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1" y="23"/>
                  </a:lnTo>
                  <a:lnTo>
                    <a:pt x="104" y="20"/>
                  </a:lnTo>
                  <a:lnTo>
                    <a:pt x="111" y="15"/>
                  </a:lnTo>
                  <a:lnTo>
                    <a:pt x="119" y="11"/>
                  </a:lnTo>
                  <a:lnTo>
                    <a:pt x="128" y="5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3"/>
                  </a:lnTo>
                  <a:lnTo>
                    <a:pt x="140" y="5"/>
                  </a:lnTo>
                  <a:lnTo>
                    <a:pt x="140" y="8"/>
                  </a:lnTo>
                  <a:lnTo>
                    <a:pt x="139" y="11"/>
                  </a:lnTo>
                  <a:lnTo>
                    <a:pt x="137" y="13"/>
                  </a:lnTo>
                  <a:lnTo>
                    <a:pt x="136" y="16"/>
                  </a:lnTo>
                  <a:lnTo>
                    <a:pt x="136" y="20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7" y="23"/>
                  </a:lnTo>
                  <a:lnTo>
                    <a:pt x="137" y="23"/>
                  </a:lnTo>
                  <a:lnTo>
                    <a:pt x="137" y="23"/>
                  </a:lnTo>
                  <a:lnTo>
                    <a:pt x="139" y="23"/>
                  </a:lnTo>
                  <a:lnTo>
                    <a:pt x="137" y="24"/>
                  </a:lnTo>
                  <a:lnTo>
                    <a:pt x="137" y="25"/>
                  </a:lnTo>
                  <a:lnTo>
                    <a:pt x="137" y="27"/>
                  </a:lnTo>
                  <a:lnTo>
                    <a:pt x="136" y="27"/>
                  </a:lnTo>
                  <a:lnTo>
                    <a:pt x="136" y="28"/>
                  </a:lnTo>
                  <a:lnTo>
                    <a:pt x="135" y="29"/>
                  </a:lnTo>
                  <a:lnTo>
                    <a:pt x="133" y="31"/>
                  </a:lnTo>
                  <a:lnTo>
                    <a:pt x="132" y="32"/>
                  </a:lnTo>
                  <a:lnTo>
                    <a:pt x="135" y="41"/>
                  </a:lnTo>
                  <a:lnTo>
                    <a:pt x="136" y="52"/>
                  </a:lnTo>
                  <a:lnTo>
                    <a:pt x="140" y="63"/>
                  </a:lnTo>
                  <a:lnTo>
                    <a:pt x="144" y="73"/>
                  </a:lnTo>
                  <a:lnTo>
                    <a:pt x="148" y="84"/>
                  </a:lnTo>
                  <a:lnTo>
                    <a:pt x="153" y="94"/>
                  </a:lnTo>
                  <a:lnTo>
                    <a:pt x="157" y="105"/>
                  </a:lnTo>
                  <a:lnTo>
                    <a:pt x="161" y="116"/>
                  </a:lnTo>
                  <a:lnTo>
                    <a:pt x="173" y="146"/>
                  </a:lnTo>
                  <a:lnTo>
                    <a:pt x="183" y="170"/>
                  </a:lnTo>
                  <a:lnTo>
                    <a:pt x="189" y="188"/>
                  </a:lnTo>
                  <a:lnTo>
                    <a:pt x="195" y="199"/>
                  </a:lnTo>
                  <a:lnTo>
                    <a:pt x="197" y="206"/>
                  </a:lnTo>
                  <a:lnTo>
                    <a:pt x="199" y="210"/>
                  </a:lnTo>
                  <a:lnTo>
                    <a:pt x="200" y="211"/>
                  </a:lnTo>
                  <a:lnTo>
                    <a:pt x="200" y="211"/>
                  </a:lnTo>
                  <a:lnTo>
                    <a:pt x="205" y="205"/>
                  </a:lnTo>
                  <a:lnTo>
                    <a:pt x="210" y="194"/>
                  </a:lnTo>
                  <a:lnTo>
                    <a:pt x="218" y="181"/>
                  </a:lnTo>
                  <a:lnTo>
                    <a:pt x="225" y="165"/>
                  </a:lnTo>
                  <a:lnTo>
                    <a:pt x="232" y="150"/>
                  </a:lnTo>
                  <a:lnTo>
                    <a:pt x="236" y="136"/>
                  </a:lnTo>
                  <a:lnTo>
                    <a:pt x="240" y="125"/>
                  </a:lnTo>
                  <a:lnTo>
                    <a:pt x="238" y="118"/>
                  </a:lnTo>
                  <a:lnTo>
                    <a:pt x="236" y="116"/>
                  </a:lnTo>
                  <a:lnTo>
                    <a:pt x="233" y="114"/>
                  </a:lnTo>
                  <a:lnTo>
                    <a:pt x="230" y="112"/>
                  </a:lnTo>
                  <a:lnTo>
                    <a:pt x="229" y="109"/>
                  </a:lnTo>
                  <a:lnTo>
                    <a:pt x="228" y="108"/>
                  </a:lnTo>
                  <a:lnTo>
                    <a:pt x="226" y="105"/>
                  </a:lnTo>
                  <a:lnTo>
                    <a:pt x="225" y="102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24" y="98"/>
                  </a:lnTo>
                  <a:lnTo>
                    <a:pt x="224" y="98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9" y="98"/>
                  </a:lnTo>
                  <a:lnTo>
                    <a:pt x="234" y="101"/>
                  </a:lnTo>
                  <a:lnTo>
                    <a:pt x="241" y="104"/>
                  </a:lnTo>
                  <a:lnTo>
                    <a:pt x="248" y="106"/>
                  </a:lnTo>
                  <a:lnTo>
                    <a:pt x="254" y="112"/>
                  </a:lnTo>
                  <a:lnTo>
                    <a:pt x="260" y="116"/>
                  </a:lnTo>
                  <a:lnTo>
                    <a:pt x="261" y="117"/>
                  </a:lnTo>
                  <a:lnTo>
                    <a:pt x="262" y="120"/>
                  </a:lnTo>
                  <a:lnTo>
                    <a:pt x="262" y="122"/>
                  </a:lnTo>
                  <a:lnTo>
                    <a:pt x="261" y="124"/>
                  </a:lnTo>
                  <a:lnTo>
                    <a:pt x="260" y="125"/>
                  </a:lnTo>
                  <a:lnTo>
                    <a:pt x="257" y="125"/>
                  </a:lnTo>
                  <a:lnTo>
                    <a:pt x="256" y="126"/>
                  </a:lnTo>
                  <a:lnTo>
                    <a:pt x="253" y="126"/>
                  </a:lnTo>
                  <a:lnTo>
                    <a:pt x="252" y="128"/>
                  </a:lnTo>
                  <a:lnTo>
                    <a:pt x="249" y="128"/>
                  </a:lnTo>
                  <a:lnTo>
                    <a:pt x="248" y="129"/>
                  </a:lnTo>
                  <a:lnTo>
                    <a:pt x="245" y="129"/>
                  </a:lnTo>
                  <a:lnTo>
                    <a:pt x="241" y="138"/>
                  </a:lnTo>
                  <a:lnTo>
                    <a:pt x="234" y="149"/>
                  </a:lnTo>
                  <a:lnTo>
                    <a:pt x="228" y="162"/>
                  </a:lnTo>
                  <a:lnTo>
                    <a:pt x="221" y="176"/>
                  </a:lnTo>
                  <a:lnTo>
                    <a:pt x="214" y="189"/>
                  </a:lnTo>
                  <a:lnTo>
                    <a:pt x="209" y="202"/>
                  </a:lnTo>
                  <a:lnTo>
                    <a:pt x="205" y="214"/>
                  </a:lnTo>
                  <a:lnTo>
                    <a:pt x="204" y="223"/>
                  </a:lnTo>
                  <a:lnTo>
                    <a:pt x="213" y="243"/>
                  </a:lnTo>
                  <a:lnTo>
                    <a:pt x="222" y="265"/>
                  </a:lnTo>
                  <a:lnTo>
                    <a:pt x="233" y="286"/>
                  </a:lnTo>
                  <a:lnTo>
                    <a:pt x="244" y="307"/>
                  </a:lnTo>
                  <a:lnTo>
                    <a:pt x="254" y="328"/>
                  </a:lnTo>
                  <a:lnTo>
                    <a:pt x="265" y="350"/>
                  </a:lnTo>
                  <a:lnTo>
                    <a:pt x="276" y="371"/>
                  </a:lnTo>
                  <a:lnTo>
                    <a:pt x="286" y="392"/>
                  </a:lnTo>
                  <a:lnTo>
                    <a:pt x="293" y="411"/>
                  </a:lnTo>
                  <a:lnTo>
                    <a:pt x="300" y="428"/>
                  </a:lnTo>
                  <a:lnTo>
                    <a:pt x="306" y="447"/>
                  </a:lnTo>
                  <a:lnTo>
                    <a:pt x="314" y="465"/>
                  </a:lnTo>
                  <a:lnTo>
                    <a:pt x="321" y="484"/>
                  </a:lnTo>
                  <a:lnTo>
                    <a:pt x="328" y="503"/>
                  </a:lnTo>
                  <a:lnTo>
                    <a:pt x="334" y="520"/>
                  </a:lnTo>
                  <a:lnTo>
                    <a:pt x="341" y="539"/>
                  </a:lnTo>
                  <a:lnTo>
                    <a:pt x="344" y="545"/>
                  </a:lnTo>
                  <a:lnTo>
                    <a:pt x="345" y="556"/>
                  </a:lnTo>
                  <a:lnTo>
                    <a:pt x="348" y="568"/>
                  </a:lnTo>
                  <a:lnTo>
                    <a:pt x="351" y="581"/>
                  </a:lnTo>
                  <a:lnTo>
                    <a:pt x="354" y="594"/>
                  </a:lnTo>
                  <a:lnTo>
                    <a:pt x="359" y="605"/>
                  </a:lnTo>
                  <a:lnTo>
                    <a:pt x="363" y="614"/>
                  </a:lnTo>
                  <a:lnTo>
                    <a:pt x="369" y="618"/>
                  </a:lnTo>
                  <a:lnTo>
                    <a:pt x="381" y="613"/>
                  </a:lnTo>
                  <a:lnTo>
                    <a:pt x="394" y="606"/>
                  </a:lnTo>
                  <a:lnTo>
                    <a:pt x="407" y="600"/>
                  </a:lnTo>
                  <a:lnTo>
                    <a:pt x="422" y="594"/>
                  </a:lnTo>
                  <a:lnTo>
                    <a:pt x="429" y="592"/>
                  </a:lnTo>
                  <a:lnTo>
                    <a:pt x="435" y="590"/>
                  </a:lnTo>
                  <a:lnTo>
                    <a:pt x="442" y="589"/>
                  </a:lnTo>
                  <a:lnTo>
                    <a:pt x="450" y="590"/>
                  </a:lnTo>
                  <a:lnTo>
                    <a:pt x="457" y="590"/>
                  </a:lnTo>
                  <a:lnTo>
                    <a:pt x="462" y="593"/>
                  </a:lnTo>
                  <a:lnTo>
                    <a:pt x="469" y="597"/>
                  </a:lnTo>
                  <a:lnTo>
                    <a:pt x="474" y="601"/>
                  </a:lnTo>
                  <a:lnTo>
                    <a:pt x="498" y="614"/>
                  </a:lnTo>
                  <a:lnTo>
                    <a:pt x="515" y="625"/>
                  </a:lnTo>
                  <a:lnTo>
                    <a:pt x="522" y="629"/>
                  </a:lnTo>
                  <a:lnTo>
                    <a:pt x="527" y="633"/>
                  </a:lnTo>
                  <a:lnTo>
                    <a:pt x="531" y="637"/>
                  </a:lnTo>
                  <a:lnTo>
                    <a:pt x="535" y="641"/>
                  </a:lnTo>
                  <a:lnTo>
                    <a:pt x="540" y="652"/>
                  </a:lnTo>
                  <a:lnTo>
                    <a:pt x="546" y="668"/>
                  </a:lnTo>
                  <a:lnTo>
                    <a:pt x="551" y="688"/>
                  </a:lnTo>
                  <a:lnTo>
                    <a:pt x="559" y="717"/>
                  </a:lnTo>
                  <a:lnTo>
                    <a:pt x="563" y="726"/>
                  </a:lnTo>
                  <a:lnTo>
                    <a:pt x="566" y="737"/>
                  </a:lnTo>
                  <a:lnTo>
                    <a:pt x="567" y="749"/>
                  </a:lnTo>
                  <a:lnTo>
                    <a:pt x="570" y="761"/>
                  </a:lnTo>
                  <a:lnTo>
                    <a:pt x="572" y="773"/>
                  </a:lnTo>
                  <a:lnTo>
                    <a:pt x="576" y="782"/>
                  </a:lnTo>
                  <a:lnTo>
                    <a:pt x="579" y="786"/>
                  </a:lnTo>
                  <a:lnTo>
                    <a:pt x="583" y="789"/>
                  </a:lnTo>
                  <a:lnTo>
                    <a:pt x="587" y="791"/>
                  </a:lnTo>
                  <a:lnTo>
                    <a:pt x="592" y="793"/>
                  </a:lnTo>
                  <a:lnTo>
                    <a:pt x="600" y="798"/>
                  </a:lnTo>
                  <a:lnTo>
                    <a:pt x="607" y="805"/>
                  </a:lnTo>
                  <a:lnTo>
                    <a:pt x="614" y="810"/>
                  </a:lnTo>
                  <a:lnTo>
                    <a:pt x="620" y="814"/>
                  </a:lnTo>
                  <a:lnTo>
                    <a:pt x="628" y="818"/>
                  </a:lnTo>
                  <a:lnTo>
                    <a:pt x="636" y="822"/>
                  </a:lnTo>
                  <a:lnTo>
                    <a:pt x="645" y="825"/>
                  </a:lnTo>
                  <a:lnTo>
                    <a:pt x="657" y="825"/>
                  </a:lnTo>
                  <a:lnTo>
                    <a:pt x="668" y="823"/>
                  </a:lnTo>
                  <a:lnTo>
                    <a:pt x="684" y="821"/>
                  </a:lnTo>
                  <a:lnTo>
                    <a:pt x="701" y="817"/>
                  </a:lnTo>
                  <a:lnTo>
                    <a:pt x="721" y="813"/>
                  </a:lnTo>
                  <a:lnTo>
                    <a:pt x="740" y="806"/>
                  </a:lnTo>
                  <a:lnTo>
                    <a:pt x="756" y="801"/>
                  </a:lnTo>
                  <a:lnTo>
                    <a:pt x="763" y="798"/>
                  </a:lnTo>
                  <a:lnTo>
                    <a:pt x="768" y="794"/>
                  </a:lnTo>
                  <a:lnTo>
                    <a:pt x="771" y="791"/>
                  </a:lnTo>
                  <a:lnTo>
                    <a:pt x="772" y="787"/>
                  </a:lnTo>
                  <a:lnTo>
                    <a:pt x="765" y="786"/>
                  </a:lnTo>
                  <a:lnTo>
                    <a:pt x="759" y="782"/>
                  </a:lnTo>
                  <a:lnTo>
                    <a:pt x="752" y="778"/>
                  </a:lnTo>
                  <a:lnTo>
                    <a:pt x="745" y="774"/>
                  </a:lnTo>
                  <a:lnTo>
                    <a:pt x="740" y="769"/>
                  </a:lnTo>
                  <a:lnTo>
                    <a:pt x="735" y="763"/>
                  </a:lnTo>
                  <a:lnTo>
                    <a:pt x="729" y="758"/>
                  </a:lnTo>
                  <a:lnTo>
                    <a:pt x="725" y="751"/>
                  </a:lnTo>
                  <a:lnTo>
                    <a:pt x="723" y="746"/>
                  </a:lnTo>
                  <a:lnTo>
                    <a:pt x="721" y="739"/>
                  </a:lnTo>
                  <a:lnTo>
                    <a:pt x="720" y="733"/>
                  </a:lnTo>
                  <a:lnTo>
                    <a:pt x="721" y="727"/>
                  </a:lnTo>
                  <a:lnTo>
                    <a:pt x="724" y="722"/>
                  </a:lnTo>
                  <a:lnTo>
                    <a:pt x="728" y="717"/>
                  </a:lnTo>
                  <a:lnTo>
                    <a:pt x="735" y="712"/>
                  </a:lnTo>
                  <a:lnTo>
                    <a:pt x="743" y="708"/>
                  </a:lnTo>
                  <a:lnTo>
                    <a:pt x="757" y="706"/>
                  </a:lnTo>
                  <a:lnTo>
                    <a:pt x="771" y="705"/>
                  </a:lnTo>
                  <a:lnTo>
                    <a:pt x="784" y="702"/>
                  </a:lnTo>
                  <a:lnTo>
                    <a:pt x="796" y="700"/>
                  </a:lnTo>
                  <a:lnTo>
                    <a:pt x="806" y="696"/>
                  </a:lnTo>
                  <a:lnTo>
                    <a:pt x="817" y="689"/>
                  </a:lnTo>
                  <a:lnTo>
                    <a:pt x="826" y="680"/>
                  </a:lnTo>
                  <a:lnTo>
                    <a:pt x="836" y="669"/>
                  </a:lnTo>
                  <a:lnTo>
                    <a:pt x="841" y="656"/>
                  </a:lnTo>
                  <a:lnTo>
                    <a:pt x="846" y="645"/>
                  </a:lnTo>
                  <a:lnTo>
                    <a:pt x="853" y="634"/>
                  </a:lnTo>
                  <a:lnTo>
                    <a:pt x="861" y="625"/>
                  </a:lnTo>
                  <a:lnTo>
                    <a:pt x="868" y="616"/>
                  </a:lnTo>
                  <a:lnTo>
                    <a:pt x="877" y="608"/>
                  </a:lnTo>
                  <a:lnTo>
                    <a:pt x="886" y="598"/>
                  </a:lnTo>
                  <a:lnTo>
                    <a:pt x="896" y="589"/>
                  </a:lnTo>
                  <a:lnTo>
                    <a:pt x="902" y="584"/>
                  </a:lnTo>
                  <a:lnTo>
                    <a:pt x="906" y="579"/>
                  </a:lnTo>
                  <a:lnTo>
                    <a:pt x="909" y="573"/>
                  </a:lnTo>
                  <a:lnTo>
                    <a:pt x="910" y="568"/>
                  </a:lnTo>
                  <a:lnTo>
                    <a:pt x="912" y="563"/>
                  </a:lnTo>
                  <a:lnTo>
                    <a:pt x="913" y="557"/>
                  </a:lnTo>
                  <a:lnTo>
                    <a:pt x="916" y="552"/>
                  </a:lnTo>
                  <a:lnTo>
                    <a:pt x="919" y="547"/>
                  </a:lnTo>
                  <a:lnTo>
                    <a:pt x="919" y="547"/>
                  </a:lnTo>
                  <a:lnTo>
                    <a:pt x="919" y="547"/>
                  </a:lnTo>
                  <a:lnTo>
                    <a:pt x="919" y="547"/>
                  </a:lnTo>
                  <a:lnTo>
                    <a:pt x="921" y="547"/>
                  </a:lnTo>
                  <a:lnTo>
                    <a:pt x="921" y="547"/>
                  </a:lnTo>
                  <a:lnTo>
                    <a:pt x="921" y="547"/>
                  </a:lnTo>
                  <a:lnTo>
                    <a:pt x="921" y="547"/>
                  </a:lnTo>
                  <a:lnTo>
                    <a:pt x="922" y="547"/>
                  </a:lnTo>
                  <a:lnTo>
                    <a:pt x="922" y="547"/>
                  </a:lnTo>
                  <a:lnTo>
                    <a:pt x="923" y="548"/>
                  </a:lnTo>
                  <a:lnTo>
                    <a:pt x="923" y="549"/>
                  </a:lnTo>
                  <a:lnTo>
                    <a:pt x="923" y="551"/>
                  </a:lnTo>
                  <a:lnTo>
                    <a:pt x="923" y="552"/>
                  </a:lnTo>
                  <a:lnTo>
                    <a:pt x="923" y="553"/>
                  </a:lnTo>
                  <a:lnTo>
                    <a:pt x="923" y="555"/>
                  </a:lnTo>
                  <a:lnTo>
                    <a:pt x="923" y="557"/>
                  </a:lnTo>
                  <a:lnTo>
                    <a:pt x="925" y="557"/>
                  </a:lnTo>
                  <a:lnTo>
                    <a:pt x="925" y="557"/>
                  </a:lnTo>
                  <a:lnTo>
                    <a:pt x="925" y="557"/>
                  </a:lnTo>
                  <a:lnTo>
                    <a:pt x="926" y="556"/>
                  </a:lnTo>
                  <a:lnTo>
                    <a:pt x="926" y="556"/>
                  </a:lnTo>
                  <a:lnTo>
                    <a:pt x="926" y="556"/>
                  </a:lnTo>
                  <a:lnTo>
                    <a:pt x="927" y="556"/>
                  </a:lnTo>
                  <a:lnTo>
                    <a:pt x="927" y="556"/>
                  </a:lnTo>
                  <a:lnTo>
                    <a:pt x="929" y="557"/>
                  </a:lnTo>
                  <a:lnTo>
                    <a:pt x="929" y="557"/>
                  </a:lnTo>
                  <a:lnTo>
                    <a:pt x="929" y="557"/>
                  </a:lnTo>
                  <a:lnTo>
                    <a:pt x="930" y="559"/>
                  </a:lnTo>
                  <a:lnTo>
                    <a:pt x="930" y="559"/>
                  </a:lnTo>
                  <a:lnTo>
                    <a:pt x="931" y="560"/>
                  </a:lnTo>
                  <a:lnTo>
                    <a:pt x="931" y="560"/>
                  </a:lnTo>
                  <a:lnTo>
                    <a:pt x="931" y="560"/>
                  </a:lnTo>
                  <a:lnTo>
                    <a:pt x="935" y="559"/>
                  </a:lnTo>
                  <a:lnTo>
                    <a:pt x="941" y="557"/>
                  </a:lnTo>
                  <a:lnTo>
                    <a:pt x="946" y="555"/>
                  </a:lnTo>
                  <a:lnTo>
                    <a:pt x="951" y="551"/>
                  </a:lnTo>
                  <a:lnTo>
                    <a:pt x="955" y="548"/>
                  </a:lnTo>
                  <a:lnTo>
                    <a:pt x="959" y="545"/>
                  </a:lnTo>
                  <a:lnTo>
                    <a:pt x="963" y="541"/>
                  </a:lnTo>
                  <a:lnTo>
                    <a:pt x="963" y="537"/>
                  </a:lnTo>
                  <a:lnTo>
                    <a:pt x="963" y="537"/>
                  </a:lnTo>
                  <a:lnTo>
                    <a:pt x="963" y="537"/>
                  </a:lnTo>
                  <a:lnTo>
                    <a:pt x="963" y="537"/>
                  </a:lnTo>
                  <a:lnTo>
                    <a:pt x="962" y="537"/>
                  </a:lnTo>
                  <a:lnTo>
                    <a:pt x="962" y="537"/>
                  </a:lnTo>
                  <a:lnTo>
                    <a:pt x="962" y="537"/>
                  </a:lnTo>
                  <a:lnTo>
                    <a:pt x="962" y="537"/>
                  </a:lnTo>
                  <a:lnTo>
                    <a:pt x="961" y="537"/>
                  </a:lnTo>
                  <a:lnTo>
                    <a:pt x="961" y="532"/>
                  </a:lnTo>
                  <a:lnTo>
                    <a:pt x="959" y="527"/>
                  </a:lnTo>
                  <a:lnTo>
                    <a:pt x="957" y="524"/>
                  </a:lnTo>
                  <a:lnTo>
                    <a:pt x="955" y="521"/>
                  </a:lnTo>
                  <a:lnTo>
                    <a:pt x="950" y="517"/>
                  </a:lnTo>
                  <a:lnTo>
                    <a:pt x="943" y="516"/>
                  </a:lnTo>
                  <a:lnTo>
                    <a:pt x="938" y="515"/>
                  </a:lnTo>
                  <a:lnTo>
                    <a:pt x="933" y="513"/>
                  </a:lnTo>
                  <a:lnTo>
                    <a:pt x="931" y="512"/>
                  </a:lnTo>
                  <a:lnTo>
                    <a:pt x="929" y="511"/>
                  </a:lnTo>
                  <a:lnTo>
                    <a:pt x="929" y="508"/>
                  </a:lnTo>
                  <a:lnTo>
                    <a:pt x="927" y="504"/>
                  </a:lnTo>
                  <a:lnTo>
                    <a:pt x="931" y="501"/>
                  </a:lnTo>
                  <a:lnTo>
                    <a:pt x="937" y="499"/>
                  </a:lnTo>
                  <a:lnTo>
                    <a:pt x="941" y="496"/>
                  </a:lnTo>
                  <a:lnTo>
                    <a:pt x="945" y="493"/>
                  </a:lnTo>
                  <a:lnTo>
                    <a:pt x="950" y="491"/>
                  </a:lnTo>
                  <a:lnTo>
                    <a:pt x="954" y="488"/>
                  </a:lnTo>
                  <a:lnTo>
                    <a:pt x="959" y="485"/>
                  </a:lnTo>
                  <a:lnTo>
                    <a:pt x="963" y="483"/>
                  </a:lnTo>
                  <a:lnTo>
                    <a:pt x="954" y="479"/>
                  </a:lnTo>
                  <a:lnTo>
                    <a:pt x="945" y="477"/>
                  </a:lnTo>
                  <a:lnTo>
                    <a:pt x="934" y="475"/>
                  </a:lnTo>
                  <a:lnTo>
                    <a:pt x="923" y="475"/>
                  </a:lnTo>
                  <a:lnTo>
                    <a:pt x="901" y="476"/>
                  </a:lnTo>
                  <a:lnTo>
                    <a:pt x="878" y="479"/>
                  </a:lnTo>
                  <a:lnTo>
                    <a:pt x="856" y="485"/>
                  </a:lnTo>
                  <a:lnTo>
                    <a:pt x="834" y="492"/>
                  </a:lnTo>
                  <a:lnTo>
                    <a:pt x="814" y="500"/>
                  </a:lnTo>
                  <a:lnTo>
                    <a:pt x="798" y="508"/>
                  </a:lnTo>
                  <a:lnTo>
                    <a:pt x="796" y="511"/>
                  </a:lnTo>
                  <a:lnTo>
                    <a:pt x="792" y="512"/>
                  </a:lnTo>
                  <a:lnTo>
                    <a:pt x="789" y="512"/>
                  </a:lnTo>
                  <a:lnTo>
                    <a:pt x="786" y="512"/>
                  </a:lnTo>
                  <a:lnTo>
                    <a:pt x="784" y="512"/>
                  </a:lnTo>
                  <a:lnTo>
                    <a:pt x="781" y="511"/>
                  </a:lnTo>
                  <a:lnTo>
                    <a:pt x="780" y="509"/>
                  </a:lnTo>
                  <a:lnTo>
                    <a:pt x="778" y="507"/>
                  </a:lnTo>
                  <a:lnTo>
                    <a:pt x="782" y="499"/>
                  </a:lnTo>
                  <a:lnTo>
                    <a:pt x="786" y="492"/>
                  </a:lnTo>
                  <a:lnTo>
                    <a:pt x="790" y="485"/>
                  </a:lnTo>
                  <a:lnTo>
                    <a:pt x="796" y="480"/>
                  </a:lnTo>
                  <a:lnTo>
                    <a:pt x="800" y="475"/>
                  </a:lnTo>
                  <a:lnTo>
                    <a:pt x="805" y="469"/>
                  </a:lnTo>
                  <a:lnTo>
                    <a:pt x="812" y="464"/>
                  </a:lnTo>
                  <a:lnTo>
                    <a:pt x="818" y="457"/>
                  </a:lnTo>
                  <a:lnTo>
                    <a:pt x="822" y="456"/>
                  </a:lnTo>
                  <a:lnTo>
                    <a:pt x="824" y="454"/>
                  </a:lnTo>
                  <a:lnTo>
                    <a:pt x="826" y="454"/>
                  </a:lnTo>
                  <a:lnTo>
                    <a:pt x="828" y="452"/>
                  </a:lnTo>
                  <a:lnTo>
                    <a:pt x="828" y="451"/>
                  </a:lnTo>
                  <a:lnTo>
                    <a:pt x="829" y="451"/>
                  </a:lnTo>
                  <a:lnTo>
                    <a:pt x="829" y="450"/>
                  </a:lnTo>
                  <a:lnTo>
                    <a:pt x="830" y="450"/>
                  </a:lnTo>
                  <a:lnTo>
                    <a:pt x="825" y="450"/>
                  </a:lnTo>
                  <a:lnTo>
                    <a:pt x="820" y="451"/>
                  </a:lnTo>
                  <a:lnTo>
                    <a:pt x="814" y="452"/>
                  </a:lnTo>
                  <a:lnTo>
                    <a:pt x="810" y="452"/>
                  </a:lnTo>
                  <a:lnTo>
                    <a:pt x="805" y="454"/>
                  </a:lnTo>
                  <a:lnTo>
                    <a:pt x="801" y="455"/>
                  </a:lnTo>
                  <a:lnTo>
                    <a:pt x="796" y="456"/>
                  </a:lnTo>
                  <a:lnTo>
                    <a:pt x="790" y="456"/>
                  </a:lnTo>
                  <a:lnTo>
                    <a:pt x="790" y="455"/>
                  </a:lnTo>
                  <a:lnTo>
                    <a:pt x="789" y="454"/>
                  </a:lnTo>
                  <a:lnTo>
                    <a:pt x="789" y="452"/>
                  </a:lnTo>
                  <a:lnTo>
                    <a:pt x="789" y="451"/>
                  </a:lnTo>
                  <a:lnTo>
                    <a:pt x="789" y="450"/>
                  </a:lnTo>
                  <a:lnTo>
                    <a:pt x="789" y="450"/>
                  </a:lnTo>
                  <a:lnTo>
                    <a:pt x="789" y="448"/>
                  </a:lnTo>
                  <a:lnTo>
                    <a:pt x="789" y="447"/>
                  </a:lnTo>
                  <a:lnTo>
                    <a:pt x="797" y="442"/>
                  </a:lnTo>
                  <a:lnTo>
                    <a:pt x="808" y="436"/>
                  </a:lnTo>
                  <a:lnTo>
                    <a:pt x="821" y="431"/>
                  </a:lnTo>
                  <a:lnTo>
                    <a:pt x="834" y="427"/>
                  </a:lnTo>
                  <a:lnTo>
                    <a:pt x="846" y="422"/>
                  </a:lnTo>
                  <a:lnTo>
                    <a:pt x="857" y="416"/>
                  </a:lnTo>
                  <a:lnTo>
                    <a:pt x="865" y="414"/>
                  </a:lnTo>
                  <a:lnTo>
                    <a:pt x="869" y="410"/>
                  </a:lnTo>
                  <a:lnTo>
                    <a:pt x="868" y="408"/>
                  </a:lnTo>
                  <a:lnTo>
                    <a:pt x="868" y="407"/>
                  </a:lnTo>
                  <a:lnTo>
                    <a:pt x="866" y="406"/>
                  </a:lnTo>
                  <a:lnTo>
                    <a:pt x="866" y="404"/>
                  </a:lnTo>
                  <a:lnTo>
                    <a:pt x="866" y="403"/>
                  </a:lnTo>
                  <a:lnTo>
                    <a:pt x="866" y="403"/>
                  </a:lnTo>
                  <a:lnTo>
                    <a:pt x="866" y="402"/>
                  </a:lnTo>
                  <a:lnTo>
                    <a:pt x="866" y="400"/>
                  </a:lnTo>
                  <a:lnTo>
                    <a:pt x="869" y="399"/>
                  </a:lnTo>
                  <a:lnTo>
                    <a:pt x="872" y="399"/>
                  </a:lnTo>
                  <a:lnTo>
                    <a:pt x="876" y="398"/>
                  </a:lnTo>
                  <a:lnTo>
                    <a:pt x="878" y="398"/>
                  </a:lnTo>
                  <a:lnTo>
                    <a:pt x="882" y="398"/>
                  </a:lnTo>
                  <a:lnTo>
                    <a:pt x="886" y="398"/>
                  </a:lnTo>
                  <a:lnTo>
                    <a:pt x="890" y="398"/>
                  </a:lnTo>
                  <a:lnTo>
                    <a:pt x="893" y="398"/>
                  </a:lnTo>
                  <a:lnTo>
                    <a:pt x="893" y="396"/>
                  </a:lnTo>
                  <a:lnTo>
                    <a:pt x="893" y="396"/>
                  </a:lnTo>
                  <a:lnTo>
                    <a:pt x="893" y="396"/>
                  </a:lnTo>
                  <a:lnTo>
                    <a:pt x="893" y="396"/>
                  </a:lnTo>
                  <a:lnTo>
                    <a:pt x="893" y="395"/>
                  </a:lnTo>
                  <a:lnTo>
                    <a:pt x="893" y="395"/>
                  </a:lnTo>
                  <a:lnTo>
                    <a:pt x="893" y="395"/>
                  </a:lnTo>
                  <a:lnTo>
                    <a:pt x="893" y="395"/>
                  </a:lnTo>
                  <a:lnTo>
                    <a:pt x="889" y="394"/>
                  </a:lnTo>
                  <a:lnTo>
                    <a:pt x="886" y="392"/>
                  </a:lnTo>
                  <a:lnTo>
                    <a:pt x="882" y="391"/>
                  </a:lnTo>
                  <a:lnTo>
                    <a:pt x="881" y="390"/>
                  </a:lnTo>
                  <a:lnTo>
                    <a:pt x="880" y="388"/>
                  </a:lnTo>
                  <a:lnTo>
                    <a:pt x="878" y="387"/>
                  </a:lnTo>
                  <a:lnTo>
                    <a:pt x="878" y="384"/>
                  </a:lnTo>
                  <a:lnTo>
                    <a:pt x="878" y="382"/>
                  </a:lnTo>
                  <a:lnTo>
                    <a:pt x="892" y="382"/>
                  </a:lnTo>
                  <a:lnTo>
                    <a:pt x="905" y="383"/>
                  </a:lnTo>
                  <a:lnTo>
                    <a:pt x="919" y="386"/>
                  </a:lnTo>
                  <a:lnTo>
                    <a:pt x="933" y="390"/>
                  </a:lnTo>
                  <a:lnTo>
                    <a:pt x="946" y="394"/>
                  </a:lnTo>
                  <a:lnTo>
                    <a:pt x="959" y="399"/>
                  </a:lnTo>
                  <a:lnTo>
                    <a:pt x="973" y="406"/>
                  </a:lnTo>
                  <a:lnTo>
                    <a:pt x="985" y="412"/>
                  </a:lnTo>
                  <a:lnTo>
                    <a:pt x="1010" y="427"/>
                  </a:lnTo>
                  <a:lnTo>
                    <a:pt x="1034" y="444"/>
                  </a:lnTo>
                  <a:lnTo>
                    <a:pt x="1055" y="463"/>
                  </a:lnTo>
                  <a:lnTo>
                    <a:pt x="1074" y="483"/>
                  </a:lnTo>
                  <a:lnTo>
                    <a:pt x="1088" y="495"/>
                  </a:lnTo>
                  <a:lnTo>
                    <a:pt x="1102" y="507"/>
                  </a:lnTo>
                  <a:lnTo>
                    <a:pt x="1115" y="519"/>
                  </a:lnTo>
                  <a:lnTo>
                    <a:pt x="1127" y="529"/>
                  </a:lnTo>
                  <a:lnTo>
                    <a:pt x="1136" y="541"/>
                  </a:lnTo>
                  <a:lnTo>
                    <a:pt x="1147" y="556"/>
                  </a:lnTo>
                  <a:lnTo>
                    <a:pt x="1155" y="571"/>
                  </a:lnTo>
                  <a:lnTo>
                    <a:pt x="1163" y="589"/>
                  </a:lnTo>
                  <a:lnTo>
                    <a:pt x="1164" y="588"/>
                  </a:lnTo>
                  <a:lnTo>
                    <a:pt x="1166" y="585"/>
                  </a:lnTo>
                  <a:lnTo>
                    <a:pt x="1166" y="581"/>
                  </a:lnTo>
                  <a:lnTo>
                    <a:pt x="1167" y="579"/>
                  </a:lnTo>
                  <a:lnTo>
                    <a:pt x="1167" y="575"/>
                  </a:lnTo>
                  <a:lnTo>
                    <a:pt x="1167" y="571"/>
                  </a:lnTo>
                  <a:lnTo>
                    <a:pt x="1167" y="568"/>
                  </a:lnTo>
                  <a:lnTo>
                    <a:pt x="1167" y="567"/>
                  </a:lnTo>
                  <a:lnTo>
                    <a:pt x="1164" y="556"/>
                  </a:lnTo>
                  <a:lnTo>
                    <a:pt x="1162" y="547"/>
                  </a:lnTo>
                  <a:lnTo>
                    <a:pt x="1158" y="537"/>
                  </a:lnTo>
                  <a:lnTo>
                    <a:pt x="1152" y="528"/>
                  </a:lnTo>
                  <a:lnTo>
                    <a:pt x="1146" y="520"/>
                  </a:lnTo>
                  <a:lnTo>
                    <a:pt x="1139" y="513"/>
                  </a:lnTo>
                  <a:lnTo>
                    <a:pt x="1131" y="508"/>
                  </a:lnTo>
                  <a:lnTo>
                    <a:pt x="1122" y="504"/>
                  </a:lnTo>
                  <a:lnTo>
                    <a:pt x="1120" y="493"/>
                  </a:lnTo>
                  <a:lnTo>
                    <a:pt x="1118" y="481"/>
                  </a:lnTo>
                  <a:lnTo>
                    <a:pt x="1112" y="469"/>
                  </a:lnTo>
                  <a:lnTo>
                    <a:pt x="1104" y="459"/>
                  </a:lnTo>
                  <a:lnTo>
                    <a:pt x="1096" y="448"/>
                  </a:lnTo>
                  <a:lnTo>
                    <a:pt x="1087" y="440"/>
                  </a:lnTo>
                  <a:lnTo>
                    <a:pt x="1083" y="438"/>
                  </a:lnTo>
                  <a:lnTo>
                    <a:pt x="1078" y="435"/>
                  </a:lnTo>
                  <a:lnTo>
                    <a:pt x="1072" y="434"/>
                  </a:lnTo>
                  <a:lnTo>
                    <a:pt x="1067" y="432"/>
                  </a:lnTo>
                  <a:lnTo>
                    <a:pt x="1067" y="432"/>
                  </a:lnTo>
                  <a:lnTo>
                    <a:pt x="1067" y="432"/>
                  </a:lnTo>
                  <a:lnTo>
                    <a:pt x="1067" y="431"/>
                  </a:lnTo>
                  <a:lnTo>
                    <a:pt x="1067" y="431"/>
                  </a:lnTo>
                  <a:lnTo>
                    <a:pt x="1067" y="430"/>
                  </a:lnTo>
                  <a:lnTo>
                    <a:pt x="1067" y="430"/>
                  </a:lnTo>
                  <a:lnTo>
                    <a:pt x="1067" y="428"/>
                  </a:lnTo>
                  <a:lnTo>
                    <a:pt x="1067" y="428"/>
                  </a:lnTo>
                  <a:lnTo>
                    <a:pt x="1072" y="430"/>
                  </a:lnTo>
                  <a:lnTo>
                    <a:pt x="1078" y="431"/>
                  </a:lnTo>
                  <a:lnTo>
                    <a:pt x="1083" y="434"/>
                  </a:lnTo>
                  <a:lnTo>
                    <a:pt x="1088" y="436"/>
                  </a:lnTo>
                  <a:lnTo>
                    <a:pt x="1098" y="444"/>
                  </a:lnTo>
                  <a:lnTo>
                    <a:pt x="1107" y="454"/>
                  </a:lnTo>
                  <a:lnTo>
                    <a:pt x="1114" y="465"/>
                  </a:lnTo>
                  <a:lnTo>
                    <a:pt x="1120" y="476"/>
                  </a:lnTo>
                  <a:lnTo>
                    <a:pt x="1126" y="488"/>
                  </a:lnTo>
                  <a:lnTo>
                    <a:pt x="1130" y="500"/>
                  </a:lnTo>
                  <a:lnTo>
                    <a:pt x="1142" y="511"/>
                  </a:lnTo>
                  <a:lnTo>
                    <a:pt x="1151" y="521"/>
                  </a:lnTo>
                  <a:lnTo>
                    <a:pt x="1160" y="533"/>
                  </a:lnTo>
                  <a:lnTo>
                    <a:pt x="1166" y="545"/>
                  </a:lnTo>
                  <a:lnTo>
                    <a:pt x="1168" y="552"/>
                  </a:lnTo>
                  <a:lnTo>
                    <a:pt x="1170" y="559"/>
                  </a:lnTo>
                  <a:lnTo>
                    <a:pt x="1171" y="565"/>
                  </a:lnTo>
                  <a:lnTo>
                    <a:pt x="1171" y="572"/>
                  </a:lnTo>
                  <a:lnTo>
                    <a:pt x="1170" y="580"/>
                  </a:lnTo>
                  <a:lnTo>
                    <a:pt x="1168" y="588"/>
                  </a:lnTo>
                  <a:lnTo>
                    <a:pt x="1166" y="596"/>
                  </a:lnTo>
                  <a:lnTo>
                    <a:pt x="1163" y="604"/>
                  </a:lnTo>
                  <a:lnTo>
                    <a:pt x="1167" y="601"/>
                  </a:lnTo>
                  <a:lnTo>
                    <a:pt x="1171" y="598"/>
                  </a:lnTo>
                  <a:lnTo>
                    <a:pt x="1174" y="594"/>
                  </a:lnTo>
                  <a:lnTo>
                    <a:pt x="1178" y="589"/>
                  </a:lnTo>
                  <a:lnTo>
                    <a:pt x="1182" y="579"/>
                  </a:lnTo>
                  <a:lnTo>
                    <a:pt x="1186" y="567"/>
                  </a:lnTo>
                  <a:lnTo>
                    <a:pt x="1187" y="553"/>
                  </a:lnTo>
                  <a:lnTo>
                    <a:pt x="1187" y="541"/>
                  </a:lnTo>
                  <a:lnTo>
                    <a:pt x="1186" y="536"/>
                  </a:lnTo>
                  <a:lnTo>
                    <a:pt x="1184" y="532"/>
                  </a:lnTo>
                  <a:lnTo>
                    <a:pt x="1182" y="528"/>
                  </a:lnTo>
                  <a:lnTo>
                    <a:pt x="1179" y="524"/>
                  </a:lnTo>
                  <a:lnTo>
                    <a:pt x="1180" y="524"/>
                  </a:lnTo>
                  <a:lnTo>
                    <a:pt x="1180" y="524"/>
                  </a:lnTo>
                  <a:lnTo>
                    <a:pt x="1180" y="523"/>
                  </a:lnTo>
                  <a:lnTo>
                    <a:pt x="1180" y="523"/>
                  </a:lnTo>
                  <a:lnTo>
                    <a:pt x="1182" y="523"/>
                  </a:lnTo>
                  <a:lnTo>
                    <a:pt x="1182" y="523"/>
                  </a:lnTo>
                  <a:lnTo>
                    <a:pt x="1183" y="523"/>
                  </a:lnTo>
                  <a:lnTo>
                    <a:pt x="1184" y="523"/>
                  </a:lnTo>
                  <a:lnTo>
                    <a:pt x="1188" y="532"/>
                  </a:lnTo>
                  <a:lnTo>
                    <a:pt x="1190" y="541"/>
                  </a:lnTo>
                  <a:lnTo>
                    <a:pt x="1191" y="551"/>
                  </a:lnTo>
                  <a:lnTo>
                    <a:pt x="1190" y="560"/>
                  </a:lnTo>
                  <a:lnTo>
                    <a:pt x="1187" y="571"/>
                  </a:lnTo>
                  <a:lnTo>
                    <a:pt x="1184" y="580"/>
                  </a:lnTo>
                  <a:lnTo>
                    <a:pt x="1182" y="589"/>
                  </a:lnTo>
                  <a:lnTo>
                    <a:pt x="1179" y="598"/>
                  </a:lnTo>
                  <a:lnTo>
                    <a:pt x="1183" y="597"/>
                  </a:lnTo>
                  <a:lnTo>
                    <a:pt x="1187" y="593"/>
                  </a:lnTo>
                  <a:lnTo>
                    <a:pt x="1190" y="589"/>
                  </a:lnTo>
                  <a:lnTo>
                    <a:pt x="1194" y="584"/>
                  </a:lnTo>
                  <a:lnTo>
                    <a:pt x="1198" y="579"/>
                  </a:lnTo>
                  <a:lnTo>
                    <a:pt x="1200" y="573"/>
                  </a:lnTo>
                  <a:lnTo>
                    <a:pt x="1203" y="568"/>
                  </a:lnTo>
                  <a:lnTo>
                    <a:pt x="1204" y="565"/>
                  </a:lnTo>
                  <a:lnTo>
                    <a:pt x="1204" y="572"/>
                  </a:lnTo>
                  <a:lnTo>
                    <a:pt x="1201" y="577"/>
                  </a:lnTo>
                  <a:lnTo>
                    <a:pt x="1199" y="583"/>
                  </a:lnTo>
                  <a:lnTo>
                    <a:pt x="1195" y="586"/>
                  </a:lnTo>
                  <a:lnTo>
                    <a:pt x="1191" y="592"/>
                  </a:lnTo>
                  <a:lnTo>
                    <a:pt x="1187" y="597"/>
                  </a:lnTo>
                  <a:lnTo>
                    <a:pt x="1184" y="601"/>
                  </a:lnTo>
                  <a:lnTo>
                    <a:pt x="1182" y="606"/>
                  </a:lnTo>
                  <a:lnTo>
                    <a:pt x="1186" y="606"/>
                  </a:lnTo>
                  <a:lnTo>
                    <a:pt x="1187" y="606"/>
                  </a:lnTo>
                  <a:lnTo>
                    <a:pt x="1190" y="605"/>
                  </a:lnTo>
                  <a:lnTo>
                    <a:pt x="1192" y="605"/>
                  </a:lnTo>
                  <a:lnTo>
                    <a:pt x="1195" y="605"/>
                  </a:lnTo>
                  <a:lnTo>
                    <a:pt x="1199" y="605"/>
                  </a:lnTo>
                  <a:lnTo>
                    <a:pt x="1203" y="605"/>
                  </a:lnTo>
                  <a:lnTo>
                    <a:pt x="1209" y="606"/>
                  </a:lnTo>
                  <a:lnTo>
                    <a:pt x="1209" y="606"/>
                  </a:lnTo>
                  <a:lnTo>
                    <a:pt x="1209" y="606"/>
                  </a:lnTo>
                  <a:lnTo>
                    <a:pt x="1209" y="606"/>
                  </a:lnTo>
                  <a:lnTo>
                    <a:pt x="1209" y="606"/>
                  </a:lnTo>
                  <a:lnTo>
                    <a:pt x="1209" y="608"/>
                  </a:lnTo>
                  <a:lnTo>
                    <a:pt x="1209" y="608"/>
                  </a:lnTo>
                  <a:lnTo>
                    <a:pt x="1211" y="608"/>
                  </a:lnTo>
                  <a:lnTo>
                    <a:pt x="1211" y="608"/>
                  </a:lnTo>
                  <a:lnTo>
                    <a:pt x="1204" y="609"/>
                  </a:lnTo>
                  <a:lnTo>
                    <a:pt x="1199" y="609"/>
                  </a:lnTo>
                  <a:lnTo>
                    <a:pt x="1196" y="609"/>
                  </a:lnTo>
                  <a:lnTo>
                    <a:pt x="1194" y="609"/>
                  </a:lnTo>
                  <a:lnTo>
                    <a:pt x="1191" y="610"/>
                  </a:lnTo>
                  <a:lnTo>
                    <a:pt x="1188" y="610"/>
                  </a:lnTo>
                  <a:lnTo>
                    <a:pt x="1187" y="610"/>
                  </a:lnTo>
                  <a:lnTo>
                    <a:pt x="1184" y="612"/>
                  </a:lnTo>
                  <a:lnTo>
                    <a:pt x="1184" y="612"/>
                  </a:lnTo>
                  <a:lnTo>
                    <a:pt x="1184" y="612"/>
                  </a:lnTo>
                  <a:lnTo>
                    <a:pt x="1184" y="612"/>
                  </a:lnTo>
                  <a:lnTo>
                    <a:pt x="1184" y="613"/>
                  </a:lnTo>
                  <a:lnTo>
                    <a:pt x="1184" y="613"/>
                  </a:lnTo>
                  <a:lnTo>
                    <a:pt x="1184" y="613"/>
                  </a:lnTo>
                  <a:lnTo>
                    <a:pt x="1184" y="614"/>
                  </a:lnTo>
                  <a:lnTo>
                    <a:pt x="1184" y="614"/>
                  </a:lnTo>
                  <a:lnTo>
                    <a:pt x="1186" y="616"/>
                  </a:lnTo>
                  <a:lnTo>
                    <a:pt x="1188" y="616"/>
                  </a:lnTo>
                  <a:lnTo>
                    <a:pt x="1190" y="617"/>
                  </a:lnTo>
                  <a:lnTo>
                    <a:pt x="1192" y="618"/>
                  </a:lnTo>
                  <a:lnTo>
                    <a:pt x="1195" y="618"/>
                  </a:lnTo>
                  <a:lnTo>
                    <a:pt x="1198" y="620"/>
                  </a:lnTo>
                  <a:lnTo>
                    <a:pt x="1200" y="621"/>
                  </a:lnTo>
                  <a:lnTo>
                    <a:pt x="1203" y="622"/>
                  </a:lnTo>
                  <a:lnTo>
                    <a:pt x="1203" y="622"/>
                  </a:lnTo>
                  <a:lnTo>
                    <a:pt x="1203" y="624"/>
                  </a:lnTo>
                  <a:lnTo>
                    <a:pt x="1203" y="624"/>
                  </a:lnTo>
                  <a:lnTo>
                    <a:pt x="1203" y="625"/>
                  </a:lnTo>
                  <a:lnTo>
                    <a:pt x="1203" y="625"/>
                  </a:lnTo>
                  <a:lnTo>
                    <a:pt x="1203" y="626"/>
                  </a:lnTo>
                  <a:lnTo>
                    <a:pt x="1203" y="626"/>
                  </a:lnTo>
                  <a:lnTo>
                    <a:pt x="1203" y="628"/>
                  </a:lnTo>
                  <a:lnTo>
                    <a:pt x="1216" y="640"/>
                  </a:lnTo>
                  <a:lnTo>
                    <a:pt x="1227" y="653"/>
                  </a:lnTo>
                  <a:lnTo>
                    <a:pt x="1236" y="666"/>
                  </a:lnTo>
                  <a:lnTo>
                    <a:pt x="1243" y="680"/>
                  </a:lnTo>
                  <a:lnTo>
                    <a:pt x="1248" y="694"/>
                  </a:lnTo>
                  <a:lnTo>
                    <a:pt x="1252" y="710"/>
                  </a:lnTo>
                  <a:lnTo>
                    <a:pt x="1252" y="719"/>
                  </a:lnTo>
                  <a:lnTo>
                    <a:pt x="1252" y="727"/>
                  </a:lnTo>
                  <a:lnTo>
                    <a:pt x="1252" y="737"/>
                  </a:lnTo>
                  <a:lnTo>
                    <a:pt x="1251" y="746"/>
                  </a:lnTo>
                  <a:lnTo>
                    <a:pt x="1244" y="759"/>
                  </a:lnTo>
                  <a:lnTo>
                    <a:pt x="1237" y="771"/>
                  </a:lnTo>
                  <a:lnTo>
                    <a:pt x="1229" y="783"/>
                  </a:lnTo>
                  <a:lnTo>
                    <a:pt x="1220" y="793"/>
                  </a:lnTo>
                  <a:lnTo>
                    <a:pt x="1209" y="802"/>
                  </a:lnTo>
                  <a:lnTo>
                    <a:pt x="1198" y="809"/>
                  </a:lnTo>
                  <a:lnTo>
                    <a:pt x="1191" y="811"/>
                  </a:lnTo>
                  <a:lnTo>
                    <a:pt x="1184" y="813"/>
                  </a:lnTo>
                  <a:lnTo>
                    <a:pt x="1176" y="814"/>
                  </a:lnTo>
                  <a:lnTo>
                    <a:pt x="1170" y="815"/>
                  </a:lnTo>
                  <a:lnTo>
                    <a:pt x="1159" y="829"/>
                  </a:lnTo>
                  <a:lnTo>
                    <a:pt x="1148" y="841"/>
                  </a:lnTo>
                  <a:lnTo>
                    <a:pt x="1138" y="851"/>
                  </a:lnTo>
                  <a:lnTo>
                    <a:pt x="1127" y="862"/>
                  </a:lnTo>
                  <a:lnTo>
                    <a:pt x="1115" y="870"/>
                  </a:lnTo>
                  <a:lnTo>
                    <a:pt x="1102" y="878"/>
                  </a:lnTo>
                  <a:lnTo>
                    <a:pt x="1087" y="884"/>
                  </a:lnTo>
                  <a:lnTo>
                    <a:pt x="1070" y="890"/>
                  </a:lnTo>
                  <a:lnTo>
                    <a:pt x="1068" y="898"/>
                  </a:lnTo>
                  <a:lnTo>
                    <a:pt x="1068" y="910"/>
                  </a:lnTo>
                  <a:lnTo>
                    <a:pt x="1071" y="924"/>
                  </a:lnTo>
                  <a:lnTo>
                    <a:pt x="1075" y="942"/>
                  </a:lnTo>
                  <a:lnTo>
                    <a:pt x="1080" y="958"/>
                  </a:lnTo>
                  <a:lnTo>
                    <a:pt x="1086" y="974"/>
                  </a:lnTo>
                  <a:lnTo>
                    <a:pt x="1090" y="979"/>
                  </a:lnTo>
                  <a:lnTo>
                    <a:pt x="1092" y="984"/>
                  </a:lnTo>
                  <a:lnTo>
                    <a:pt x="1096" y="988"/>
                  </a:lnTo>
                  <a:lnTo>
                    <a:pt x="1099" y="991"/>
                  </a:lnTo>
                  <a:lnTo>
                    <a:pt x="1106" y="991"/>
                  </a:lnTo>
                  <a:lnTo>
                    <a:pt x="1111" y="991"/>
                  </a:lnTo>
                  <a:lnTo>
                    <a:pt x="1116" y="989"/>
                  </a:lnTo>
                  <a:lnTo>
                    <a:pt x="1122" y="989"/>
                  </a:lnTo>
                  <a:lnTo>
                    <a:pt x="1127" y="989"/>
                  </a:lnTo>
                  <a:lnTo>
                    <a:pt x="1132" y="989"/>
                  </a:lnTo>
                  <a:lnTo>
                    <a:pt x="1138" y="991"/>
                  </a:lnTo>
                  <a:lnTo>
                    <a:pt x="1144" y="992"/>
                  </a:lnTo>
                  <a:lnTo>
                    <a:pt x="1156" y="1001"/>
                  </a:lnTo>
                  <a:lnTo>
                    <a:pt x="1170" y="1012"/>
                  </a:lnTo>
                  <a:lnTo>
                    <a:pt x="1184" y="1025"/>
                  </a:lnTo>
                  <a:lnTo>
                    <a:pt x="1198" y="1039"/>
                  </a:lnTo>
                  <a:lnTo>
                    <a:pt x="1209" y="1053"/>
                  </a:lnTo>
                  <a:lnTo>
                    <a:pt x="1221" y="1068"/>
                  </a:lnTo>
                  <a:lnTo>
                    <a:pt x="1232" y="1083"/>
                  </a:lnTo>
                  <a:lnTo>
                    <a:pt x="1241" y="1096"/>
                  </a:lnTo>
                  <a:lnTo>
                    <a:pt x="1252" y="1104"/>
                  </a:lnTo>
                  <a:lnTo>
                    <a:pt x="1265" y="1112"/>
                  </a:lnTo>
                  <a:lnTo>
                    <a:pt x="1280" y="1121"/>
                  </a:lnTo>
                  <a:lnTo>
                    <a:pt x="1296" y="1130"/>
                  </a:lnTo>
                  <a:lnTo>
                    <a:pt x="1312" y="1137"/>
                  </a:lnTo>
                  <a:lnTo>
                    <a:pt x="1329" y="1144"/>
                  </a:lnTo>
                  <a:lnTo>
                    <a:pt x="1337" y="1145"/>
                  </a:lnTo>
                  <a:lnTo>
                    <a:pt x="1344" y="1146"/>
                  </a:lnTo>
                  <a:lnTo>
                    <a:pt x="1350" y="1148"/>
                  </a:lnTo>
                  <a:lnTo>
                    <a:pt x="1357" y="1148"/>
                  </a:lnTo>
                  <a:lnTo>
                    <a:pt x="1358" y="1145"/>
                  </a:lnTo>
                  <a:lnTo>
                    <a:pt x="1358" y="1142"/>
                  </a:lnTo>
                  <a:lnTo>
                    <a:pt x="1358" y="1140"/>
                  </a:lnTo>
                  <a:lnTo>
                    <a:pt x="1358" y="1137"/>
                  </a:lnTo>
                  <a:lnTo>
                    <a:pt x="1360" y="1134"/>
                  </a:lnTo>
                  <a:lnTo>
                    <a:pt x="1360" y="1133"/>
                  </a:lnTo>
                  <a:lnTo>
                    <a:pt x="1361" y="1130"/>
                  </a:lnTo>
                  <a:lnTo>
                    <a:pt x="1362" y="1129"/>
                  </a:lnTo>
                  <a:lnTo>
                    <a:pt x="1372" y="1129"/>
                  </a:lnTo>
                  <a:lnTo>
                    <a:pt x="1378" y="1129"/>
                  </a:lnTo>
                  <a:lnTo>
                    <a:pt x="1384" y="1129"/>
                  </a:lnTo>
                  <a:lnTo>
                    <a:pt x="1389" y="1128"/>
                  </a:lnTo>
                  <a:lnTo>
                    <a:pt x="1393" y="1125"/>
                  </a:lnTo>
                  <a:lnTo>
                    <a:pt x="1396" y="1121"/>
                  </a:lnTo>
                  <a:lnTo>
                    <a:pt x="1400" y="1113"/>
                  </a:lnTo>
                  <a:lnTo>
                    <a:pt x="1404" y="1103"/>
                  </a:lnTo>
                  <a:lnTo>
                    <a:pt x="1409" y="1099"/>
                  </a:lnTo>
                  <a:lnTo>
                    <a:pt x="1414" y="1097"/>
                  </a:lnTo>
                  <a:lnTo>
                    <a:pt x="1418" y="1097"/>
                  </a:lnTo>
                  <a:lnTo>
                    <a:pt x="1424" y="1100"/>
                  </a:lnTo>
                  <a:lnTo>
                    <a:pt x="1428" y="1103"/>
                  </a:lnTo>
                  <a:lnTo>
                    <a:pt x="1432" y="1106"/>
                  </a:lnTo>
                  <a:lnTo>
                    <a:pt x="1434" y="1112"/>
                  </a:lnTo>
                  <a:lnTo>
                    <a:pt x="1438" y="1117"/>
                  </a:lnTo>
                  <a:lnTo>
                    <a:pt x="1442" y="1116"/>
                  </a:lnTo>
                  <a:lnTo>
                    <a:pt x="1448" y="1113"/>
                  </a:lnTo>
                  <a:lnTo>
                    <a:pt x="1454" y="1110"/>
                  </a:lnTo>
                  <a:lnTo>
                    <a:pt x="1460" y="1106"/>
                  </a:lnTo>
                  <a:lnTo>
                    <a:pt x="1465" y="1104"/>
                  </a:lnTo>
                  <a:lnTo>
                    <a:pt x="1470" y="1101"/>
                  </a:lnTo>
                  <a:lnTo>
                    <a:pt x="1476" y="1100"/>
                  </a:lnTo>
                  <a:lnTo>
                    <a:pt x="1481" y="1099"/>
                  </a:lnTo>
                  <a:lnTo>
                    <a:pt x="1485" y="1103"/>
                  </a:lnTo>
                  <a:lnTo>
                    <a:pt x="1486" y="1105"/>
                  </a:lnTo>
                  <a:lnTo>
                    <a:pt x="1489" y="1109"/>
                  </a:lnTo>
                  <a:lnTo>
                    <a:pt x="1490" y="1113"/>
                  </a:lnTo>
                  <a:lnTo>
                    <a:pt x="1490" y="1122"/>
                  </a:lnTo>
                  <a:lnTo>
                    <a:pt x="1489" y="1132"/>
                  </a:lnTo>
                  <a:lnTo>
                    <a:pt x="1485" y="1140"/>
                  </a:lnTo>
                  <a:lnTo>
                    <a:pt x="1481" y="1149"/>
                  </a:lnTo>
                  <a:lnTo>
                    <a:pt x="1476" y="1156"/>
                  </a:lnTo>
                  <a:lnTo>
                    <a:pt x="1469" y="1162"/>
                  </a:lnTo>
                  <a:lnTo>
                    <a:pt x="1469" y="1162"/>
                  </a:lnTo>
                  <a:lnTo>
                    <a:pt x="1469" y="1164"/>
                  </a:lnTo>
                  <a:lnTo>
                    <a:pt x="1469" y="1164"/>
                  </a:lnTo>
                  <a:lnTo>
                    <a:pt x="1469" y="1164"/>
                  </a:lnTo>
                  <a:lnTo>
                    <a:pt x="1469" y="1164"/>
                  </a:lnTo>
                  <a:lnTo>
                    <a:pt x="1469" y="1165"/>
                  </a:lnTo>
                  <a:lnTo>
                    <a:pt x="1469" y="1165"/>
                  </a:lnTo>
                  <a:lnTo>
                    <a:pt x="1469" y="1165"/>
                  </a:lnTo>
                  <a:lnTo>
                    <a:pt x="1483" y="1170"/>
                  </a:lnTo>
                  <a:lnTo>
                    <a:pt x="1495" y="1176"/>
                  </a:lnTo>
                  <a:lnTo>
                    <a:pt x="1505" y="1184"/>
                  </a:lnTo>
                  <a:lnTo>
                    <a:pt x="1511" y="1192"/>
                  </a:lnTo>
                  <a:lnTo>
                    <a:pt x="1517" y="1201"/>
                  </a:lnTo>
                  <a:lnTo>
                    <a:pt x="1519" y="1212"/>
                  </a:lnTo>
                  <a:lnTo>
                    <a:pt x="1521" y="1224"/>
                  </a:lnTo>
                  <a:lnTo>
                    <a:pt x="1519" y="1234"/>
                  </a:lnTo>
                  <a:lnTo>
                    <a:pt x="1517" y="1246"/>
                  </a:lnTo>
                  <a:lnTo>
                    <a:pt x="1513" y="1258"/>
                  </a:lnTo>
                  <a:lnTo>
                    <a:pt x="1509" y="1270"/>
                  </a:lnTo>
                  <a:lnTo>
                    <a:pt x="1502" y="1282"/>
                  </a:lnTo>
                  <a:lnTo>
                    <a:pt x="1494" y="1294"/>
                  </a:lnTo>
                  <a:lnTo>
                    <a:pt x="1486" y="1303"/>
                  </a:lnTo>
                  <a:lnTo>
                    <a:pt x="1478" y="1314"/>
                  </a:lnTo>
                  <a:lnTo>
                    <a:pt x="1469" y="1322"/>
                  </a:lnTo>
                  <a:lnTo>
                    <a:pt x="1460" y="1327"/>
                  </a:lnTo>
                  <a:lnTo>
                    <a:pt x="1452" y="1331"/>
                  </a:lnTo>
                  <a:lnTo>
                    <a:pt x="1444" y="1337"/>
                  </a:lnTo>
                  <a:lnTo>
                    <a:pt x="1434" y="1341"/>
                  </a:lnTo>
                  <a:lnTo>
                    <a:pt x="1426" y="1345"/>
                  </a:lnTo>
                  <a:lnTo>
                    <a:pt x="1417" y="1345"/>
                  </a:lnTo>
                  <a:lnTo>
                    <a:pt x="1413" y="1345"/>
                  </a:lnTo>
                  <a:lnTo>
                    <a:pt x="1409" y="1343"/>
                  </a:lnTo>
                  <a:lnTo>
                    <a:pt x="1404" y="1342"/>
                  </a:lnTo>
                  <a:lnTo>
                    <a:pt x="1398" y="1338"/>
                  </a:lnTo>
                  <a:lnTo>
                    <a:pt x="1388" y="1337"/>
                  </a:lnTo>
                  <a:lnTo>
                    <a:pt x="1376" y="1331"/>
                  </a:lnTo>
                  <a:lnTo>
                    <a:pt x="1364" y="1326"/>
                  </a:lnTo>
                  <a:lnTo>
                    <a:pt x="1352" y="1318"/>
                  </a:lnTo>
                  <a:lnTo>
                    <a:pt x="1340" y="1311"/>
                  </a:lnTo>
                  <a:lnTo>
                    <a:pt x="1329" y="1302"/>
                  </a:lnTo>
                  <a:lnTo>
                    <a:pt x="1320" y="1294"/>
                  </a:lnTo>
                  <a:lnTo>
                    <a:pt x="1313" y="1286"/>
                  </a:lnTo>
                  <a:lnTo>
                    <a:pt x="1313" y="1286"/>
                  </a:lnTo>
                  <a:lnTo>
                    <a:pt x="1313" y="1286"/>
                  </a:lnTo>
                  <a:lnTo>
                    <a:pt x="1312" y="1286"/>
                  </a:lnTo>
                  <a:lnTo>
                    <a:pt x="1312" y="1286"/>
                  </a:lnTo>
                  <a:lnTo>
                    <a:pt x="1311" y="1286"/>
                  </a:lnTo>
                  <a:lnTo>
                    <a:pt x="1311" y="1287"/>
                  </a:lnTo>
                  <a:lnTo>
                    <a:pt x="1311" y="1287"/>
                  </a:lnTo>
                  <a:lnTo>
                    <a:pt x="1311" y="1287"/>
                  </a:lnTo>
                  <a:lnTo>
                    <a:pt x="1307" y="1291"/>
                  </a:lnTo>
                  <a:lnTo>
                    <a:pt x="1303" y="1294"/>
                  </a:lnTo>
                  <a:lnTo>
                    <a:pt x="1299" y="1295"/>
                  </a:lnTo>
                  <a:lnTo>
                    <a:pt x="1295" y="1295"/>
                  </a:lnTo>
                  <a:lnTo>
                    <a:pt x="1287" y="1294"/>
                  </a:lnTo>
                  <a:lnTo>
                    <a:pt x="1279" y="1290"/>
                  </a:lnTo>
                  <a:lnTo>
                    <a:pt x="1271" y="1285"/>
                  </a:lnTo>
                  <a:lnTo>
                    <a:pt x="1263" y="1279"/>
                  </a:lnTo>
                  <a:lnTo>
                    <a:pt x="1255" y="1274"/>
                  </a:lnTo>
                  <a:lnTo>
                    <a:pt x="1248" y="1271"/>
                  </a:lnTo>
                  <a:lnTo>
                    <a:pt x="1248" y="1281"/>
                  </a:lnTo>
                  <a:lnTo>
                    <a:pt x="1248" y="1290"/>
                  </a:lnTo>
                  <a:lnTo>
                    <a:pt x="1249" y="1298"/>
                  </a:lnTo>
                  <a:lnTo>
                    <a:pt x="1252" y="1307"/>
                  </a:lnTo>
                  <a:lnTo>
                    <a:pt x="1256" y="1326"/>
                  </a:lnTo>
                  <a:lnTo>
                    <a:pt x="1263" y="1343"/>
                  </a:lnTo>
                  <a:lnTo>
                    <a:pt x="1268" y="1362"/>
                  </a:lnTo>
                  <a:lnTo>
                    <a:pt x="1272" y="1380"/>
                  </a:lnTo>
                  <a:lnTo>
                    <a:pt x="1273" y="1388"/>
                  </a:lnTo>
                  <a:lnTo>
                    <a:pt x="1273" y="1398"/>
                  </a:lnTo>
                  <a:lnTo>
                    <a:pt x="1273" y="1407"/>
                  </a:lnTo>
                  <a:lnTo>
                    <a:pt x="1272" y="1416"/>
                  </a:lnTo>
                  <a:lnTo>
                    <a:pt x="1269" y="1419"/>
                  </a:lnTo>
                  <a:lnTo>
                    <a:pt x="1268" y="1420"/>
                  </a:lnTo>
                  <a:lnTo>
                    <a:pt x="1265" y="1423"/>
                  </a:lnTo>
                  <a:lnTo>
                    <a:pt x="1263" y="1426"/>
                  </a:lnTo>
                  <a:lnTo>
                    <a:pt x="1260" y="1427"/>
                  </a:lnTo>
                  <a:lnTo>
                    <a:pt x="1257" y="1428"/>
                  </a:lnTo>
                  <a:lnTo>
                    <a:pt x="1255" y="1430"/>
                  </a:lnTo>
                  <a:lnTo>
                    <a:pt x="1252" y="1430"/>
                  </a:lnTo>
                  <a:lnTo>
                    <a:pt x="1247" y="1448"/>
                  </a:lnTo>
                  <a:lnTo>
                    <a:pt x="1243" y="1470"/>
                  </a:lnTo>
                  <a:lnTo>
                    <a:pt x="1239" y="1494"/>
                  </a:lnTo>
                  <a:lnTo>
                    <a:pt x="1237" y="1519"/>
                  </a:lnTo>
                  <a:lnTo>
                    <a:pt x="1235" y="1544"/>
                  </a:lnTo>
                  <a:lnTo>
                    <a:pt x="1233" y="1568"/>
                  </a:lnTo>
                  <a:lnTo>
                    <a:pt x="1233" y="1591"/>
                  </a:lnTo>
                  <a:lnTo>
                    <a:pt x="1233" y="1612"/>
                  </a:lnTo>
                  <a:lnTo>
                    <a:pt x="1229" y="1619"/>
                  </a:lnTo>
                  <a:lnTo>
                    <a:pt x="1228" y="1623"/>
                  </a:lnTo>
                  <a:lnTo>
                    <a:pt x="1228" y="1626"/>
                  </a:lnTo>
                  <a:lnTo>
                    <a:pt x="1229" y="1630"/>
                  </a:lnTo>
                  <a:lnTo>
                    <a:pt x="1231" y="1636"/>
                  </a:lnTo>
                  <a:lnTo>
                    <a:pt x="1232" y="1640"/>
                  </a:lnTo>
                  <a:lnTo>
                    <a:pt x="1233" y="1646"/>
                  </a:lnTo>
                  <a:lnTo>
                    <a:pt x="1233" y="1654"/>
                  </a:lnTo>
                  <a:lnTo>
                    <a:pt x="1232" y="1658"/>
                  </a:lnTo>
                  <a:lnTo>
                    <a:pt x="1232" y="1662"/>
                  </a:lnTo>
                  <a:lnTo>
                    <a:pt x="1232" y="1668"/>
                  </a:lnTo>
                  <a:lnTo>
                    <a:pt x="1235" y="1672"/>
                  </a:lnTo>
                  <a:lnTo>
                    <a:pt x="1240" y="1680"/>
                  </a:lnTo>
                  <a:lnTo>
                    <a:pt x="1247" y="1686"/>
                  </a:lnTo>
                  <a:lnTo>
                    <a:pt x="1256" y="1693"/>
                  </a:lnTo>
                  <a:lnTo>
                    <a:pt x="1264" y="1700"/>
                  </a:lnTo>
                  <a:lnTo>
                    <a:pt x="1272" y="1706"/>
                  </a:lnTo>
                  <a:lnTo>
                    <a:pt x="1279" y="1713"/>
                  </a:lnTo>
                  <a:lnTo>
                    <a:pt x="1288" y="1720"/>
                  </a:lnTo>
                  <a:lnTo>
                    <a:pt x="1296" y="1726"/>
                  </a:lnTo>
                  <a:lnTo>
                    <a:pt x="1301" y="1732"/>
                  </a:lnTo>
                  <a:lnTo>
                    <a:pt x="1305" y="1738"/>
                  </a:lnTo>
                  <a:lnTo>
                    <a:pt x="1308" y="1745"/>
                  </a:lnTo>
                  <a:lnTo>
                    <a:pt x="1308" y="1752"/>
                  </a:lnTo>
                  <a:lnTo>
                    <a:pt x="1308" y="1758"/>
                  </a:lnTo>
                  <a:lnTo>
                    <a:pt x="1307" y="1765"/>
                  </a:lnTo>
                  <a:lnTo>
                    <a:pt x="1304" y="1770"/>
                  </a:lnTo>
                  <a:lnTo>
                    <a:pt x="1300" y="1777"/>
                  </a:lnTo>
                  <a:lnTo>
                    <a:pt x="1295" y="1782"/>
                  </a:lnTo>
                  <a:lnTo>
                    <a:pt x="1288" y="1787"/>
                  </a:lnTo>
                  <a:lnTo>
                    <a:pt x="1281" y="1793"/>
                  </a:lnTo>
                  <a:lnTo>
                    <a:pt x="1273" y="1798"/>
                  </a:lnTo>
                  <a:lnTo>
                    <a:pt x="1265" y="1802"/>
                  </a:lnTo>
                  <a:lnTo>
                    <a:pt x="1256" y="1806"/>
                  </a:lnTo>
                  <a:lnTo>
                    <a:pt x="1256" y="1806"/>
                  </a:lnTo>
                  <a:lnTo>
                    <a:pt x="1256" y="1807"/>
                  </a:lnTo>
                  <a:lnTo>
                    <a:pt x="1256" y="1807"/>
                  </a:lnTo>
                  <a:lnTo>
                    <a:pt x="1256" y="1807"/>
                  </a:lnTo>
                  <a:lnTo>
                    <a:pt x="1256" y="1807"/>
                  </a:lnTo>
                  <a:lnTo>
                    <a:pt x="1255" y="1809"/>
                  </a:lnTo>
                  <a:lnTo>
                    <a:pt x="1255" y="1809"/>
                  </a:lnTo>
                  <a:lnTo>
                    <a:pt x="1255" y="1809"/>
                  </a:lnTo>
                  <a:lnTo>
                    <a:pt x="1269" y="1818"/>
                  </a:lnTo>
                  <a:lnTo>
                    <a:pt x="1287" y="1831"/>
                  </a:lnTo>
                  <a:lnTo>
                    <a:pt x="1307" y="1847"/>
                  </a:lnTo>
                  <a:lnTo>
                    <a:pt x="1327" y="1866"/>
                  </a:lnTo>
                  <a:lnTo>
                    <a:pt x="1335" y="1875"/>
                  </a:lnTo>
                  <a:lnTo>
                    <a:pt x="1342" y="1886"/>
                  </a:lnTo>
                  <a:lnTo>
                    <a:pt x="1349" y="1895"/>
                  </a:lnTo>
                  <a:lnTo>
                    <a:pt x="1353" y="1904"/>
                  </a:lnTo>
                  <a:lnTo>
                    <a:pt x="1356" y="1914"/>
                  </a:lnTo>
                  <a:lnTo>
                    <a:pt x="1356" y="1923"/>
                  </a:lnTo>
                  <a:lnTo>
                    <a:pt x="1356" y="1927"/>
                  </a:lnTo>
                  <a:lnTo>
                    <a:pt x="1354" y="1931"/>
                  </a:lnTo>
                  <a:lnTo>
                    <a:pt x="1352" y="1935"/>
                  </a:lnTo>
                  <a:lnTo>
                    <a:pt x="1349" y="1939"/>
                  </a:lnTo>
                  <a:lnTo>
                    <a:pt x="1331" y="1942"/>
                  </a:lnTo>
                  <a:lnTo>
                    <a:pt x="1312" y="1944"/>
                  </a:lnTo>
                  <a:lnTo>
                    <a:pt x="1292" y="1944"/>
                  </a:lnTo>
                  <a:lnTo>
                    <a:pt x="1272" y="1943"/>
                  </a:lnTo>
                  <a:lnTo>
                    <a:pt x="1251" y="1942"/>
                  </a:lnTo>
                  <a:lnTo>
                    <a:pt x="1231" y="1940"/>
                  </a:lnTo>
                  <a:lnTo>
                    <a:pt x="1212" y="1939"/>
                  </a:lnTo>
                  <a:lnTo>
                    <a:pt x="1194" y="1939"/>
                  </a:lnTo>
                  <a:lnTo>
                    <a:pt x="1174" y="1940"/>
                  </a:lnTo>
                  <a:lnTo>
                    <a:pt x="1154" y="1942"/>
                  </a:lnTo>
                  <a:lnTo>
                    <a:pt x="1132" y="1943"/>
                  </a:lnTo>
                  <a:lnTo>
                    <a:pt x="1111" y="1944"/>
                  </a:lnTo>
                  <a:lnTo>
                    <a:pt x="1091" y="1946"/>
                  </a:lnTo>
                  <a:lnTo>
                    <a:pt x="1074" y="1947"/>
                  </a:lnTo>
                  <a:lnTo>
                    <a:pt x="1060" y="1948"/>
                  </a:lnTo>
                  <a:lnTo>
                    <a:pt x="1053" y="1948"/>
                  </a:lnTo>
                  <a:close/>
                  <a:moveTo>
                    <a:pt x="353" y="605"/>
                  </a:moveTo>
                  <a:lnTo>
                    <a:pt x="332" y="573"/>
                  </a:lnTo>
                  <a:lnTo>
                    <a:pt x="312" y="540"/>
                  </a:lnTo>
                  <a:lnTo>
                    <a:pt x="290" y="508"/>
                  </a:lnTo>
                  <a:lnTo>
                    <a:pt x="270" y="477"/>
                  </a:lnTo>
                  <a:lnTo>
                    <a:pt x="249" y="446"/>
                  </a:lnTo>
                  <a:lnTo>
                    <a:pt x="226" y="415"/>
                  </a:lnTo>
                  <a:lnTo>
                    <a:pt x="205" y="384"/>
                  </a:lnTo>
                  <a:lnTo>
                    <a:pt x="181" y="355"/>
                  </a:lnTo>
                  <a:lnTo>
                    <a:pt x="171" y="340"/>
                  </a:lnTo>
                  <a:lnTo>
                    <a:pt x="164" y="331"/>
                  </a:lnTo>
                  <a:lnTo>
                    <a:pt x="159" y="323"/>
                  </a:lnTo>
                  <a:lnTo>
                    <a:pt x="156" y="317"/>
                  </a:lnTo>
                  <a:lnTo>
                    <a:pt x="157" y="310"/>
                  </a:lnTo>
                  <a:lnTo>
                    <a:pt x="161" y="302"/>
                  </a:lnTo>
                  <a:lnTo>
                    <a:pt x="167" y="291"/>
                  </a:lnTo>
                  <a:lnTo>
                    <a:pt x="176" y="277"/>
                  </a:lnTo>
                  <a:lnTo>
                    <a:pt x="179" y="270"/>
                  </a:lnTo>
                  <a:lnTo>
                    <a:pt x="183" y="263"/>
                  </a:lnTo>
                  <a:lnTo>
                    <a:pt x="185" y="258"/>
                  </a:lnTo>
                  <a:lnTo>
                    <a:pt x="188" y="251"/>
                  </a:lnTo>
                  <a:lnTo>
                    <a:pt x="191" y="246"/>
                  </a:lnTo>
                  <a:lnTo>
                    <a:pt x="193" y="239"/>
                  </a:lnTo>
                  <a:lnTo>
                    <a:pt x="196" y="233"/>
                  </a:lnTo>
                  <a:lnTo>
                    <a:pt x="199" y="227"/>
                  </a:lnTo>
                  <a:lnTo>
                    <a:pt x="199" y="227"/>
                  </a:lnTo>
                  <a:lnTo>
                    <a:pt x="200" y="227"/>
                  </a:lnTo>
                  <a:lnTo>
                    <a:pt x="200" y="226"/>
                  </a:lnTo>
                  <a:lnTo>
                    <a:pt x="200" y="226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1" y="226"/>
                  </a:lnTo>
                  <a:lnTo>
                    <a:pt x="205" y="239"/>
                  </a:lnTo>
                  <a:lnTo>
                    <a:pt x="210" y="253"/>
                  </a:lnTo>
                  <a:lnTo>
                    <a:pt x="216" y="265"/>
                  </a:lnTo>
                  <a:lnTo>
                    <a:pt x="222" y="278"/>
                  </a:lnTo>
                  <a:lnTo>
                    <a:pt x="237" y="305"/>
                  </a:lnTo>
                  <a:lnTo>
                    <a:pt x="252" y="330"/>
                  </a:lnTo>
                  <a:lnTo>
                    <a:pt x="268" y="356"/>
                  </a:lnTo>
                  <a:lnTo>
                    <a:pt x="281" y="383"/>
                  </a:lnTo>
                  <a:lnTo>
                    <a:pt x="286" y="396"/>
                  </a:lnTo>
                  <a:lnTo>
                    <a:pt x="292" y="410"/>
                  </a:lnTo>
                  <a:lnTo>
                    <a:pt x="296" y="423"/>
                  </a:lnTo>
                  <a:lnTo>
                    <a:pt x="300" y="436"/>
                  </a:lnTo>
                  <a:lnTo>
                    <a:pt x="306" y="451"/>
                  </a:lnTo>
                  <a:lnTo>
                    <a:pt x="314" y="471"/>
                  </a:lnTo>
                  <a:lnTo>
                    <a:pt x="324" y="495"/>
                  </a:lnTo>
                  <a:lnTo>
                    <a:pt x="332" y="520"/>
                  </a:lnTo>
                  <a:lnTo>
                    <a:pt x="341" y="547"/>
                  </a:lnTo>
                  <a:lnTo>
                    <a:pt x="348" y="571"/>
                  </a:lnTo>
                  <a:lnTo>
                    <a:pt x="353" y="590"/>
                  </a:lnTo>
                  <a:lnTo>
                    <a:pt x="354" y="606"/>
                  </a:lnTo>
                  <a:lnTo>
                    <a:pt x="354" y="605"/>
                  </a:lnTo>
                  <a:lnTo>
                    <a:pt x="354" y="605"/>
                  </a:lnTo>
                  <a:lnTo>
                    <a:pt x="354" y="605"/>
                  </a:lnTo>
                  <a:lnTo>
                    <a:pt x="354" y="605"/>
                  </a:lnTo>
                  <a:lnTo>
                    <a:pt x="353" y="605"/>
                  </a:lnTo>
                  <a:lnTo>
                    <a:pt x="353" y="605"/>
                  </a:lnTo>
                  <a:lnTo>
                    <a:pt x="353" y="605"/>
                  </a:lnTo>
                  <a:lnTo>
                    <a:pt x="353" y="605"/>
                  </a:lnTo>
                  <a:close/>
                  <a:moveTo>
                    <a:pt x="893" y="1529"/>
                  </a:moveTo>
                  <a:lnTo>
                    <a:pt x="890" y="1517"/>
                  </a:lnTo>
                  <a:lnTo>
                    <a:pt x="886" y="1508"/>
                  </a:lnTo>
                  <a:lnTo>
                    <a:pt x="882" y="1497"/>
                  </a:lnTo>
                  <a:lnTo>
                    <a:pt x="878" y="1488"/>
                  </a:lnTo>
                  <a:lnTo>
                    <a:pt x="874" y="1479"/>
                  </a:lnTo>
                  <a:lnTo>
                    <a:pt x="869" y="1471"/>
                  </a:lnTo>
                  <a:lnTo>
                    <a:pt x="864" y="1462"/>
                  </a:lnTo>
                  <a:lnTo>
                    <a:pt x="858" y="1452"/>
                  </a:lnTo>
                  <a:lnTo>
                    <a:pt x="860" y="1431"/>
                  </a:lnTo>
                  <a:lnTo>
                    <a:pt x="860" y="1410"/>
                  </a:lnTo>
                  <a:lnTo>
                    <a:pt x="860" y="1388"/>
                  </a:lnTo>
                  <a:lnTo>
                    <a:pt x="861" y="1368"/>
                  </a:lnTo>
                  <a:lnTo>
                    <a:pt x="861" y="1347"/>
                  </a:lnTo>
                  <a:lnTo>
                    <a:pt x="861" y="1326"/>
                  </a:lnTo>
                  <a:lnTo>
                    <a:pt x="861" y="1306"/>
                  </a:lnTo>
                  <a:lnTo>
                    <a:pt x="861" y="1285"/>
                  </a:lnTo>
                  <a:lnTo>
                    <a:pt x="869" y="1278"/>
                  </a:lnTo>
                  <a:lnTo>
                    <a:pt x="876" y="1271"/>
                  </a:lnTo>
                  <a:lnTo>
                    <a:pt x="882" y="1266"/>
                  </a:lnTo>
                  <a:lnTo>
                    <a:pt x="886" y="1261"/>
                  </a:lnTo>
                  <a:lnTo>
                    <a:pt x="888" y="1254"/>
                  </a:lnTo>
                  <a:lnTo>
                    <a:pt x="888" y="1246"/>
                  </a:lnTo>
                  <a:lnTo>
                    <a:pt x="884" y="1238"/>
                  </a:lnTo>
                  <a:lnTo>
                    <a:pt x="878" y="1229"/>
                  </a:lnTo>
                  <a:lnTo>
                    <a:pt x="846" y="1225"/>
                  </a:lnTo>
                  <a:lnTo>
                    <a:pt x="816" y="1222"/>
                  </a:lnTo>
                  <a:lnTo>
                    <a:pt x="784" y="1222"/>
                  </a:lnTo>
                  <a:lnTo>
                    <a:pt x="753" y="1222"/>
                  </a:lnTo>
                  <a:lnTo>
                    <a:pt x="721" y="1222"/>
                  </a:lnTo>
                  <a:lnTo>
                    <a:pt x="691" y="1224"/>
                  </a:lnTo>
                  <a:lnTo>
                    <a:pt x="660" y="1222"/>
                  </a:lnTo>
                  <a:lnTo>
                    <a:pt x="628" y="1221"/>
                  </a:lnTo>
                  <a:lnTo>
                    <a:pt x="631" y="1217"/>
                  </a:lnTo>
                  <a:lnTo>
                    <a:pt x="635" y="1210"/>
                  </a:lnTo>
                  <a:lnTo>
                    <a:pt x="640" y="1202"/>
                  </a:lnTo>
                  <a:lnTo>
                    <a:pt x="647" y="1194"/>
                  </a:lnTo>
                  <a:lnTo>
                    <a:pt x="653" y="1185"/>
                  </a:lnTo>
                  <a:lnTo>
                    <a:pt x="660" y="1178"/>
                  </a:lnTo>
                  <a:lnTo>
                    <a:pt x="664" y="1173"/>
                  </a:lnTo>
                  <a:lnTo>
                    <a:pt x="667" y="1170"/>
                  </a:lnTo>
                  <a:lnTo>
                    <a:pt x="667" y="1158"/>
                  </a:lnTo>
                  <a:lnTo>
                    <a:pt x="665" y="1146"/>
                  </a:lnTo>
                  <a:lnTo>
                    <a:pt x="664" y="1134"/>
                  </a:lnTo>
                  <a:lnTo>
                    <a:pt x="661" y="1121"/>
                  </a:lnTo>
                  <a:lnTo>
                    <a:pt x="659" y="1109"/>
                  </a:lnTo>
                  <a:lnTo>
                    <a:pt x="655" y="1097"/>
                  </a:lnTo>
                  <a:lnTo>
                    <a:pt x="652" y="1085"/>
                  </a:lnTo>
                  <a:lnTo>
                    <a:pt x="651" y="1075"/>
                  </a:lnTo>
                  <a:lnTo>
                    <a:pt x="645" y="1060"/>
                  </a:lnTo>
                  <a:lnTo>
                    <a:pt x="641" y="1044"/>
                  </a:lnTo>
                  <a:lnTo>
                    <a:pt x="636" y="1028"/>
                  </a:lnTo>
                  <a:lnTo>
                    <a:pt x="632" y="1012"/>
                  </a:lnTo>
                  <a:lnTo>
                    <a:pt x="628" y="997"/>
                  </a:lnTo>
                  <a:lnTo>
                    <a:pt x="624" y="981"/>
                  </a:lnTo>
                  <a:lnTo>
                    <a:pt x="620" y="967"/>
                  </a:lnTo>
                  <a:lnTo>
                    <a:pt x="616" y="952"/>
                  </a:lnTo>
                  <a:lnTo>
                    <a:pt x="624" y="951"/>
                  </a:lnTo>
                  <a:lnTo>
                    <a:pt x="630" y="948"/>
                  </a:lnTo>
                  <a:lnTo>
                    <a:pt x="635" y="944"/>
                  </a:lnTo>
                  <a:lnTo>
                    <a:pt x="639" y="939"/>
                  </a:lnTo>
                  <a:lnTo>
                    <a:pt x="641" y="934"/>
                  </a:lnTo>
                  <a:lnTo>
                    <a:pt x="644" y="927"/>
                  </a:lnTo>
                  <a:lnTo>
                    <a:pt x="647" y="920"/>
                  </a:lnTo>
                  <a:lnTo>
                    <a:pt x="649" y="914"/>
                  </a:lnTo>
                  <a:lnTo>
                    <a:pt x="655" y="910"/>
                  </a:lnTo>
                  <a:lnTo>
                    <a:pt x="661" y="906"/>
                  </a:lnTo>
                  <a:lnTo>
                    <a:pt x="667" y="903"/>
                  </a:lnTo>
                  <a:lnTo>
                    <a:pt x="675" y="900"/>
                  </a:lnTo>
                  <a:lnTo>
                    <a:pt x="689" y="898"/>
                  </a:lnTo>
                  <a:lnTo>
                    <a:pt x="707" y="895"/>
                  </a:lnTo>
                  <a:lnTo>
                    <a:pt x="725" y="895"/>
                  </a:lnTo>
                  <a:lnTo>
                    <a:pt x="744" y="896"/>
                  </a:lnTo>
                  <a:lnTo>
                    <a:pt x="764" y="899"/>
                  </a:lnTo>
                  <a:lnTo>
                    <a:pt x="784" y="903"/>
                  </a:lnTo>
                  <a:lnTo>
                    <a:pt x="804" y="908"/>
                  </a:lnTo>
                  <a:lnTo>
                    <a:pt x="824" y="914"/>
                  </a:lnTo>
                  <a:lnTo>
                    <a:pt x="844" y="920"/>
                  </a:lnTo>
                  <a:lnTo>
                    <a:pt x="862" y="927"/>
                  </a:lnTo>
                  <a:lnTo>
                    <a:pt x="880" y="934"/>
                  </a:lnTo>
                  <a:lnTo>
                    <a:pt x="896" y="942"/>
                  </a:lnTo>
                  <a:lnTo>
                    <a:pt x="909" y="948"/>
                  </a:lnTo>
                  <a:lnTo>
                    <a:pt x="921" y="956"/>
                  </a:lnTo>
                  <a:lnTo>
                    <a:pt x="923" y="956"/>
                  </a:lnTo>
                  <a:lnTo>
                    <a:pt x="926" y="956"/>
                  </a:lnTo>
                  <a:lnTo>
                    <a:pt x="929" y="956"/>
                  </a:lnTo>
                  <a:lnTo>
                    <a:pt x="931" y="956"/>
                  </a:lnTo>
                  <a:lnTo>
                    <a:pt x="934" y="956"/>
                  </a:lnTo>
                  <a:lnTo>
                    <a:pt x="937" y="956"/>
                  </a:lnTo>
                  <a:lnTo>
                    <a:pt x="938" y="956"/>
                  </a:lnTo>
                  <a:lnTo>
                    <a:pt x="941" y="956"/>
                  </a:lnTo>
                  <a:lnTo>
                    <a:pt x="945" y="960"/>
                  </a:lnTo>
                  <a:lnTo>
                    <a:pt x="947" y="964"/>
                  </a:lnTo>
                  <a:lnTo>
                    <a:pt x="950" y="966"/>
                  </a:lnTo>
                  <a:lnTo>
                    <a:pt x="954" y="968"/>
                  </a:lnTo>
                  <a:lnTo>
                    <a:pt x="957" y="970"/>
                  </a:lnTo>
                  <a:lnTo>
                    <a:pt x="962" y="970"/>
                  </a:lnTo>
                  <a:lnTo>
                    <a:pt x="966" y="970"/>
                  </a:lnTo>
                  <a:lnTo>
                    <a:pt x="973" y="970"/>
                  </a:lnTo>
                  <a:lnTo>
                    <a:pt x="973" y="972"/>
                  </a:lnTo>
                  <a:lnTo>
                    <a:pt x="974" y="975"/>
                  </a:lnTo>
                  <a:lnTo>
                    <a:pt x="977" y="977"/>
                  </a:lnTo>
                  <a:lnTo>
                    <a:pt x="979" y="980"/>
                  </a:lnTo>
                  <a:lnTo>
                    <a:pt x="986" y="984"/>
                  </a:lnTo>
                  <a:lnTo>
                    <a:pt x="994" y="988"/>
                  </a:lnTo>
                  <a:lnTo>
                    <a:pt x="1002" y="991"/>
                  </a:lnTo>
                  <a:lnTo>
                    <a:pt x="1010" y="995"/>
                  </a:lnTo>
                  <a:lnTo>
                    <a:pt x="1017" y="1000"/>
                  </a:lnTo>
                  <a:lnTo>
                    <a:pt x="1022" y="1007"/>
                  </a:lnTo>
                  <a:lnTo>
                    <a:pt x="1021" y="1008"/>
                  </a:lnTo>
                  <a:lnTo>
                    <a:pt x="1019" y="1008"/>
                  </a:lnTo>
                  <a:lnTo>
                    <a:pt x="1018" y="1009"/>
                  </a:lnTo>
                  <a:lnTo>
                    <a:pt x="1015" y="1011"/>
                  </a:lnTo>
                  <a:lnTo>
                    <a:pt x="1013" y="1013"/>
                  </a:lnTo>
                  <a:lnTo>
                    <a:pt x="1009" y="1017"/>
                  </a:lnTo>
                  <a:lnTo>
                    <a:pt x="1005" y="1021"/>
                  </a:lnTo>
                  <a:lnTo>
                    <a:pt x="998" y="1025"/>
                  </a:lnTo>
                  <a:lnTo>
                    <a:pt x="993" y="1035"/>
                  </a:lnTo>
                  <a:lnTo>
                    <a:pt x="989" y="1043"/>
                  </a:lnTo>
                  <a:lnTo>
                    <a:pt x="985" y="1051"/>
                  </a:lnTo>
                  <a:lnTo>
                    <a:pt x="983" y="1060"/>
                  </a:lnTo>
                  <a:lnTo>
                    <a:pt x="981" y="1068"/>
                  </a:lnTo>
                  <a:lnTo>
                    <a:pt x="981" y="1075"/>
                  </a:lnTo>
                  <a:lnTo>
                    <a:pt x="981" y="1083"/>
                  </a:lnTo>
                  <a:lnTo>
                    <a:pt x="982" y="1091"/>
                  </a:lnTo>
                  <a:lnTo>
                    <a:pt x="985" y="1099"/>
                  </a:lnTo>
                  <a:lnTo>
                    <a:pt x="987" y="1105"/>
                  </a:lnTo>
                  <a:lnTo>
                    <a:pt x="991" y="1113"/>
                  </a:lnTo>
                  <a:lnTo>
                    <a:pt x="995" y="1120"/>
                  </a:lnTo>
                  <a:lnTo>
                    <a:pt x="1006" y="1134"/>
                  </a:lnTo>
                  <a:lnTo>
                    <a:pt x="1019" y="1149"/>
                  </a:lnTo>
                  <a:lnTo>
                    <a:pt x="1021" y="1149"/>
                  </a:lnTo>
                  <a:lnTo>
                    <a:pt x="1021" y="1149"/>
                  </a:lnTo>
                  <a:lnTo>
                    <a:pt x="1021" y="1149"/>
                  </a:lnTo>
                  <a:lnTo>
                    <a:pt x="1021" y="1149"/>
                  </a:lnTo>
                  <a:lnTo>
                    <a:pt x="1021" y="1149"/>
                  </a:lnTo>
                  <a:lnTo>
                    <a:pt x="1022" y="1149"/>
                  </a:lnTo>
                  <a:lnTo>
                    <a:pt x="1022" y="1149"/>
                  </a:lnTo>
                  <a:lnTo>
                    <a:pt x="1022" y="1149"/>
                  </a:lnTo>
                  <a:lnTo>
                    <a:pt x="1023" y="1156"/>
                  </a:lnTo>
                  <a:lnTo>
                    <a:pt x="1023" y="1162"/>
                  </a:lnTo>
                  <a:lnTo>
                    <a:pt x="1023" y="1170"/>
                  </a:lnTo>
                  <a:lnTo>
                    <a:pt x="1022" y="1177"/>
                  </a:lnTo>
                  <a:lnTo>
                    <a:pt x="1018" y="1190"/>
                  </a:lnTo>
                  <a:lnTo>
                    <a:pt x="1011" y="1204"/>
                  </a:lnTo>
                  <a:lnTo>
                    <a:pt x="1003" y="1216"/>
                  </a:lnTo>
                  <a:lnTo>
                    <a:pt x="993" y="1226"/>
                  </a:lnTo>
                  <a:lnTo>
                    <a:pt x="987" y="1230"/>
                  </a:lnTo>
                  <a:lnTo>
                    <a:pt x="982" y="1234"/>
                  </a:lnTo>
                  <a:lnTo>
                    <a:pt x="975" y="1237"/>
                  </a:lnTo>
                  <a:lnTo>
                    <a:pt x="969" y="1239"/>
                  </a:lnTo>
                  <a:lnTo>
                    <a:pt x="949" y="1243"/>
                  </a:lnTo>
                  <a:lnTo>
                    <a:pt x="938" y="1247"/>
                  </a:lnTo>
                  <a:lnTo>
                    <a:pt x="934" y="1250"/>
                  </a:lnTo>
                  <a:lnTo>
                    <a:pt x="933" y="1253"/>
                  </a:lnTo>
                  <a:lnTo>
                    <a:pt x="931" y="1255"/>
                  </a:lnTo>
                  <a:lnTo>
                    <a:pt x="931" y="1258"/>
                  </a:lnTo>
                  <a:lnTo>
                    <a:pt x="933" y="1265"/>
                  </a:lnTo>
                  <a:lnTo>
                    <a:pt x="935" y="1274"/>
                  </a:lnTo>
                  <a:lnTo>
                    <a:pt x="937" y="1279"/>
                  </a:lnTo>
                  <a:lnTo>
                    <a:pt x="938" y="1286"/>
                  </a:lnTo>
                  <a:lnTo>
                    <a:pt x="938" y="1293"/>
                  </a:lnTo>
                  <a:lnTo>
                    <a:pt x="938" y="1301"/>
                  </a:lnTo>
                  <a:lnTo>
                    <a:pt x="935" y="1305"/>
                  </a:lnTo>
                  <a:lnTo>
                    <a:pt x="933" y="1310"/>
                  </a:lnTo>
                  <a:lnTo>
                    <a:pt x="931" y="1314"/>
                  </a:lnTo>
                  <a:lnTo>
                    <a:pt x="931" y="1321"/>
                  </a:lnTo>
                  <a:lnTo>
                    <a:pt x="931" y="1331"/>
                  </a:lnTo>
                  <a:lnTo>
                    <a:pt x="934" y="1345"/>
                  </a:lnTo>
                  <a:lnTo>
                    <a:pt x="938" y="1358"/>
                  </a:lnTo>
                  <a:lnTo>
                    <a:pt x="943" y="1371"/>
                  </a:lnTo>
                  <a:lnTo>
                    <a:pt x="949" y="1386"/>
                  </a:lnTo>
                  <a:lnTo>
                    <a:pt x="955" y="1399"/>
                  </a:lnTo>
                  <a:lnTo>
                    <a:pt x="970" y="1428"/>
                  </a:lnTo>
                  <a:lnTo>
                    <a:pt x="985" y="1456"/>
                  </a:lnTo>
                  <a:lnTo>
                    <a:pt x="990" y="1468"/>
                  </a:lnTo>
                  <a:lnTo>
                    <a:pt x="995" y="1480"/>
                  </a:lnTo>
                  <a:lnTo>
                    <a:pt x="998" y="1492"/>
                  </a:lnTo>
                  <a:lnTo>
                    <a:pt x="1001" y="1501"/>
                  </a:lnTo>
                  <a:lnTo>
                    <a:pt x="993" y="1505"/>
                  </a:lnTo>
                  <a:lnTo>
                    <a:pt x="985" y="1509"/>
                  </a:lnTo>
                  <a:lnTo>
                    <a:pt x="978" y="1511"/>
                  </a:lnTo>
                  <a:lnTo>
                    <a:pt x="973" y="1512"/>
                  </a:lnTo>
                  <a:lnTo>
                    <a:pt x="966" y="1512"/>
                  </a:lnTo>
                  <a:lnTo>
                    <a:pt x="962" y="1511"/>
                  </a:lnTo>
                  <a:lnTo>
                    <a:pt x="957" y="1509"/>
                  </a:lnTo>
                  <a:lnTo>
                    <a:pt x="951" y="1507"/>
                  </a:lnTo>
                  <a:lnTo>
                    <a:pt x="942" y="1501"/>
                  </a:lnTo>
                  <a:lnTo>
                    <a:pt x="933" y="1495"/>
                  </a:lnTo>
                  <a:lnTo>
                    <a:pt x="922" y="1490"/>
                  </a:lnTo>
                  <a:lnTo>
                    <a:pt x="910" y="1484"/>
                  </a:lnTo>
                  <a:lnTo>
                    <a:pt x="906" y="1487"/>
                  </a:lnTo>
                  <a:lnTo>
                    <a:pt x="902" y="1492"/>
                  </a:lnTo>
                  <a:lnTo>
                    <a:pt x="900" y="1497"/>
                  </a:lnTo>
                  <a:lnTo>
                    <a:pt x="898" y="1503"/>
                  </a:lnTo>
                  <a:lnTo>
                    <a:pt x="898" y="1508"/>
                  </a:lnTo>
                  <a:lnTo>
                    <a:pt x="897" y="1515"/>
                  </a:lnTo>
                  <a:lnTo>
                    <a:pt x="897" y="1521"/>
                  </a:lnTo>
                  <a:lnTo>
                    <a:pt x="897" y="1528"/>
                  </a:lnTo>
                  <a:lnTo>
                    <a:pt x="896" y="1528"/>
                  </a:lnTo>
                  <a:lnTo>
                    <a:pt x="896" y="1528"/>
                  </a:lnTo>
                  <a:lnTo>
                    <a:pt x="896" y="1528"/>
                  </a:lnTo>
                  <a:lnTo>
                    <a:pt x="894" y="1528"/>
                  </a:lnTo>
                  <a:lnTo>
                    <a:pt x="894" y="1528"/>
                  </a:lnTo>
                  <a:lnTo>
                    <a:pt x="894" y="1528"/>
                  </a:lnTo>
                  <a:lnTo>
                    <a:pt x="894" y="1528"/>
                  </a:lnTo>
                  <a:lnTo>
                    <a:pt x="893" y="1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8" name="Freeform 28"/>
            <p:cNvSpPr>
              <a:spLocks/>
            </p:cNvSpPr>
            <p:nvPr/>
          </p:nvSpPr>
          <p:spPr bwMode="auto">
            <a:xfrm>
              <a:off x="3506" y="3400"/>
              <a:ext cx="288" cy="24"/>
            </a:xfrm>
            <a:custGeom>
              <a:avLst/>
              <a:gdLst>
                <a:gd name="T0" fmla="*/ 2 w 288"/>
                <a:gd name="T1" fmla="*/ 24 h 24"/>
                <a:gd name="T2" fmla="*/ 1 w 288"/>
                <a:gd name="T3" fmla="*/ 23 h 24"/>
                <a:gd name="T4" fmla="*/ 1 w 288"/>
                <a:gd name="T5" fmla="*/ 22 h 24"/>
                <a:gd name="T6" fmla="*/ 0 w 288"/>
                <a:gd name="T7" fmla="*/ 20 h 24"/>
                <a:gd name="T8" fmla="*/ 0 w 288"/>
                <a:gd name="T9" fmla="*/ 19 h 24"/>
                <a:gd name="T10" fmla="*/ 0 w 288"/>
                <a:gd name="T11" fmla="*/ 18 h 24"/>
                <a:gd name="T12" fmla="*/ 0 w 288"/>
                <a:gd name="T13" fmla="*/ 16 h 24"/>
                <a:gd name="T14" fmla="*/ 0 w 288"/>
                <a:gd name="T15" fmla="*/ 16 h 24"/>
                <a:gd name="T16" fmla="*/ 0 w 288"/>
                <a:gd name="T17" fmla="*/ 15 h 24"/>
                <a:gd name="T18" fmla="*/ 33 w 288"/>
                <a:gd name="T19" fmla="*/ 15 h 24"/>
                <a:gd name="T20" fmla="*/ 67 w 288"/>
                <a:gd name="T21" fmla="*/ 14 h 24"/>
                <a:gd name="T22" fmla="*/ 103 w 288"/>
                <a:gd name="T23" fmla="*/ 12 h 24"/>
                <a:gd name="T24" fmla="*/ 138 w 288"/>
                <a:gd name="T25" fmla="*/ 11 h 24"/>
                <a:gd name="T26" fmla="*/ 174 w 288"/>
                <a:gd name="T27" fmla="*/ 8 h 24"/>
                <a:gd name="T28" fmla="*/ 208 w 288"/>
                <a:gd name="T29" fmla="*/ 7 h 24"/>
                <a:gd name="T30" fmla="*/ 244 w 288"/>
                <a:gd name="T31" fmla="*/ 4 h 24"/>
                <a:gd name="T32" fmla="*/ 279 w 288"/>
                <a:gd name="T33" fmla="*/ 3 h 24"/>
                <a:gd name="T34" fmla="*/ 280 w 288"/>
                <a:gd name="T35" fmla="*/ 2 h 24"/>
                <a:gd name="T36" fmla="*/ 282 w 288"/>
                <a:gd name="T37" fmla="*/ 2 h 24"/>
                <a:gd name="T38" fmla="*/ 282 w 288"/>
                <a:gd name="T39" fmla="*/ 2 h 24"/>
                <a:gd name="T40" fmla="*/ 283 w 288"/>
                <a:gd name="T41" fmla="*/ 2 h 24"/>
                <a:gd name="T42" fmla="*/ 283 w 288"/>
                <a:gd name="T43" fmla="*/ 0 h 24"/>
                <a:gd name="T44" fmla="*/ 284 w 288"/>
                <a:gd name="T45" fmla="*/ 0 h 24"/>
                <a:gd name="T46" fmla="*/ 286 w 288"/>
                <a:gd name="T47" fmla="*/ 2 h 24"/>
                <a:gd name="T48" fmla="*/ 288 w 288"/>
                <a:gd name="T49" fmla="*/ 2 h 24"/>
                <a:gd name="T50" fmla="*/ 288 w 288"/>
                <a:gd name="T51" fmla="*/ 3 h 24"/>
                <a:gd name="T52" fmla="*/ 288 w 288"/>
                <a:gd name="T53" fmla="*/ 4 h 24"/>
                <a:gd name="T54" fmla="*/ 288 w 288"/>
                <a:gd name="T55" fmla="*/ 6 h 24"/>
                <a:gd name="T56" fmla="*/ 288 w 288"/>
                <a:gd name="T57" fmla="*/ 7 h 24"/>
                <a:gd name="T58" fmla="*/ 288 w 288"/>
                <a:gd name="T59" fmla="*/ 10 h 24"/>
                <a:gd name="T60" fmla="*/ 288 w 288"/>
                <a:gd name="T61" fmla="*/ 11 h 24"/>
                <a:gd name="T62" fmla="*/ 288 w 288"/>
                <a:gd name="T63" fmla="*/ 12 h 24"/>
                <a:gd name="T64" fmla="*/ 288 w 288"/>
                <a:gd name="T65" fmla="*/ 14 h 24"/>
                <a:gd name="T66" fmla="*/ 282 w 288"/>
                <a:gd name="T67" fmla="*/ 18 h 24"/>
                <a:gd name="T68" fmla="*/ 274 w 288"/>
                <a:gd name="T69" fmla="*/ 20 h 24"/>
                <a:gd name="T70" fmla="*/ 263 w 288"/>
                <a:gd name="T71" fmla="*/ 20 h 24"/>
                <a:gd name="T72" fmla="*/ 252 w 288"/>
                <a:gd name="T73" fmla="*/ 20 h 24"/>
                <a:gd name="T74" fmla="*/ 242 w 288"/>
                <a:gd name="T75" fmla="*/ 20 h 24"/>
                <a:gd name="T76" fmla="*/ 231 w 288"/>
                <a:gd name="T77" fmla="*/ 19 h 24"/>
                <a:gd name="T78" fmla="*/ 222 w 288"/>
                <a:gd name="T79" fmla="*/ 19 h 24"/>
                <a:gd name="T80" fmla="*/ 215 w 288"/>
                <a:gd name="T81" fmla="*/ 18 h 24"/>
                <a:gd name="T82" fmla="*/ 188 w 288"/>
                <a:gd name="T83" fmla="*/ 16 h 24"/>
                <a:gd name="T84" fmla="*/ 160 w 288"/>
                <a:gd name="T85" fmla="*/ 15 h 24"/>
                <a:gd name="T86" fmla="*/ 135 w 288"/>
                <a:gd name="T87" fmla="*/ 16 h 24"/>
                <a:gd name="T88" fmla="*/ 109 w 288"/>
                <a:gd name="T89" fmla="*/ 18 h 24"/>
                <a:gd name="T90" fmla="*/ 82 w 288"/>
                <a:gd name="T91" fmla="*/ 19 h 24"/>
                <a:gd name="T92" fmla="*/ 55 w 288"/>
                <a:gd name="T93" fmla="*/ 20 h 24"/>
                <a:gd name="T94" fmla="*/ 29 w 288"/>
                <a:gd name="T95" fmla="*/ 23 h 24"/>
                <a:gd name="T96" fmla="*/ 2 w 288"/>
                <a:gd name="T9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4">
                  <a:moveTo>
                    <a:pt x="2" y="24"/>
                  </a:moveTo>
                  <a:lnTo>
                    <a:pt x="1" y="23"/>
                  </a:lnTo>
                  <a:lnTo>
                    <a:pt x="1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33" y="15"/>
                  </a:lnTo>
                  <a:lnTo>
                    <a:pt x="67" y="14"/>
                  </a:lnTo>
                  <a:lnTo>
                    <a:pt x="103" y="12"/>
                  </a:lnTo>
                  <a:lnTo>
                    <a:pt x="138" y="11"/>
                  </a:lnTo>
                  <a:lnTo>
                    <a:pt x="174" y="8"/>
                  </a:lnTo>
                  <a:lnTo>
                    <a:pt x="208" y="7"/>
                  </a:lnTo>
                  <a:lnTo>
                    <a:pt x="244" y="4"/>
                  </a:lnTo>
                  <a:lnTo>
                    <a:pt x="279" y="3"/>
                  </a:lnTo>
                  <a:lnTo>
                    <a:pt x="280" y="2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3" y="2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6" y="2"/>
                  </a:lnTo>
                  <a:lnTo>
                    <a:pt x="288" y="2"/>
                  </a:lnTo>
                  <a:lnTo>
                    <a:pt x="288" y="3"/>
                  </a:lnTo>
                  <a:lnTo>
                    <a:pt x="288" y="4"/>
                  </a:lnTo>
                  <a:lnTo>
                    <a:pt x="288" y="6"/>
                  </a:lnTo>
                  <a:lnTo>
                    <a:pt x="288" y="7"/>
                  </a:lnTo>
                  <a:lnTo>
                    <a:pt x="288" y="10"/>
                  </a:lnTo>
                  <a:lnTo>
                    <a:pt x="288" y="11"/>
                  </a:lnTo>
                  <a:lnTo>
                    <a:pt x="288" y="12"/>
                  </a:lnTo>
                  <a:lnTo>
                    <a:pt x="288" y="14"/>
                  </a:lnTo>
                  <a:lnTo>
                    <a:pt x="282" y="18"/>
                  </a:lnTo>
                  <a:lnTo>
                    <a:pt x="274" y="20"/>
                  </a:lnTo>
                  <a:lnTo>
                    <a:pt x="263" y="20"/>
                  </a:lnTo>
                  <a:lnTo>
                    <a:pt x="252" y="20"/>
                  </a:lnTo>
                  <a:lnTo>
                    <a:pt x="242" y="20"/>
                  </a:lnTo>
                  <a:lnTo>
                    <a:pt x="231" y="19"/>
                  </a:lnTo>
                  <a:lnTo>
                    <a:pt x="222" y="19"/>
                  </a:lnTo>
                  <a:lnTo>
                    <a:pt x="215" y="18"/>
                  </a:lnTo>
                  <a:lnTo>
                    <a:pt x="188" y="16"/>
                  </a:lnTo>
                  <a:lnTo>
                    <a:pt x="160" y="15"/>
                  </a:lnTo>
                  <a:lnTo>
                    <a:pt x="135" y="16"/>
                  </a:lnTo>
                  <a:lnTo>
                    <a:pt x="109" y="18"/>
                  </a:lnTo>
                  <a:lnTo>
                    <a:pt x="82" y="19"/>
                  </a:lnTo>
                  <a:lnTo>
                    <a:pt x="55" y="20"/>
                  </a:lnTo>
                  <a:lnTo>
                    <a:pt x="29" y="23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89" name="Freeform 29"/>
            <p:cNvSpPr>
              <a:spLocks/>
            </p:cNvSpPr>
            <p:nvPr/>
          </p:nvSpPr>
          <p:spPr bwMode="auto">
            <a:xfrm>
              <a:off x="3224" y="3400"/>
              <a:ext cx="7" cy="3"/>
            </a:xfrm>
            <a:custGeom>
              <a:avLst/>
              <a:gdLst>
                <a:gd name="T0" fmla="*/ 4 w 7"/>
                <a:gd name="T1" fmla="*/ 3 h 3"/>
                <a:gd name="T2" fmla="*/ 4 w 7"/>
                <a:gd name="T3" fmla="*/ 3 h 3"/>
                <a:gd name="T4" fmla="*/ 2 w 7"/>
                <a:gd name="T5" fmla="*/ 2 h 3"/>
                <a:gd name="T6" fmla="*/ 2 w 7"/>
                <a:gd name="T7" fmla="*/ 2 h 3"/>
                <a:gd name="T8" fmla="*/ 2 w 7"/>
                <a:gd name="T9" fmla="*/ 2 h 3"/>
                <a:gd name="T10" fmla="*/ 1 w 7"/>
                <a:gd name="T11" fmla="*/ 2 h 3"/>
                <a:gd name="T12" fmla="*/ 1 w 7"/>
                <a:gd name="T13" fmla="*/ 2 h 3"/>
                <a:gd name="T14" fmla="*/ 0 w 7"/>
                <a:gd name="T15" fmla="*/ 2 h 3"/>
                <a:gd name="T16" fmla="*/ 0 w 7"/>
                <a:gd name="T17" fmla="*/ 2 h 3"/>
                <a:gd name="T18" fmla="*/ 1 w 7"/>
                <a:gd name="T19" fmla="*/ 2 h 3"/>
                <a:gd name="T20" fmla="*/ 2 w 7"/>
                <a:gd name="T21" fmla="*/ 2 h 3"/>
                <a:gd name="T22" fmla="*/ 2 w 7"/>
                <a:gd name="T23" fmla="*/ 2 h 3"/>
                <a:gd name="T24" fmla="*/ 4 w 7"/>
                <a:gd name="T25" fmla="*/ 0 h 3"/>
                <a:gd name="T26" fmla="*/ 5 w 7"/>
                <a:gd name="T27" fmla="*/ 0 h 3"/>
                <a:gd name="T28" fmla="*/ 6 w 7"/>
                <a:gd name="T29" fmla="*/ 0 h 3"/>
                <a:gd name="T30" fmla="*/ 7 w 7"/>
                <a:gd name="T31" fmla="*/ 0 h 3"/>
                <a:gd name="T32" fmla="*/ 7 w 7"/>
                <a:gd name="T33" fmla="*/ 0 h 3"/>
                <a:gd name="T34" fmla="*/ 7 w 7"/>
                <a:gd name="T35" fmla="*/ 2 h 3"/>
                <a:gd name="T36" fmla="*/ 7 w 7"/>
                <a:gd name="T37" fmla="*/ 2 h 3"/>
                <a:gd name="T38" fmla="*/ 7 w 7"/>
                <a:gd name="T39" fmla="*/ 2 h 3"/>
                <a:gd name="T40" fmla="*/ 7 w 7"/>
                <a:gd name="T41" fmla="*/ 2 h 3"/>
                <a:gd name="T42" fmla="*/ 6 w 7"/>
                <a:gd name="T43" fmla="*/ 2 h 3"/>
                <a:gd name="T44" fmla="*/ 6 w 7"/>
                <a:gd name="T45" fmla="*/ 2 h 3"/>
                <a:gd name="T46" fmla="*/ 5 w 7"/>
                <a:gd name="T47" fmla="*/ 3 h 3"/>
                <a:gd name="T48" fmla="*/ 4 w 7"/>
                <a:gd name="T4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" h="3">
                  <a:moveTo>
                    <a:pt x="4" y="3"/>
                  </a:moveTo>
                  <a:lnTo>
                    <a:pt x="4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0" name="Freeform 30"/>
            <p:cNvSpPr>
              <a:spLocks/>
            </p:cNvSpPr>
            <p:nvPr/>
          </p:nvSpPr>
          <p:spPr bwMode="auto">
            <a:xfrm>
              <a:off x="3517" y="3346"/>
              <a:ext cx="134" cy="54"/>
            </a:xfrm>
            <a:custGeom>
              <a:avLst/>
              <a:gdLst>
                <a:gd name="T0" fmla="*/ 3 w 134"/>
                <a:gd name="T1" fmla="*/ 54 h 54"/>
                <a:gd name="T2" fmla="*/ 3 w 134"/>
                <a:gd name="T3" fmla="*/ 54 h 54"/>
                <a:gd name="T4" fmla="*/ 3 w 134"/>
                <a:gd name="T5" fmla="*/ 54 h 54"/>
                <a:gd name="T6" fmla="*/ 2 w 134"/>
                <a:gd name="T7" fmla="*/ 54 h 54"/>
                <a:gd name="T8" fmla="*/ 2 w 134"/>
                <a:gd name="T9" fmla="*/ 54 h 54"/>
                <a:gd name="T10" fmla="*/ 2 w 134"/>
                <a:gd name="T11" fmla="*/ 54 h 54"/>
                <a:gd name="T12" fmla="*/ 0 w 134"/>
                <a:gd name="T13" fmla="*/ 54 h 54"/>
                <a:gd name="T14" fmla="*/ 0 w 134"/>
                <a:gd name="T15" fmla="*/ 54 h 54"/>
                <a:gd name="T16" fmla="*/ 0 w 134"/>
                <a:gd name="T17" fmla="*/ 54 h 54"/>
                <a:gd name="T18" fmla="*/ 2 w 134"/>
                <a:gd name="T19" fmla="*/ 48 h 54"/>
                <a:gd name="T20" fmla="*/ 6 w 134"/>
                <a:gd name="T21" fmla="*/ 40 h 54"/>
                <a:gd name="T22" fmla="*/ 12 w 134"/>
                <a:gd name="T23" fmla="*/ 33 h 54"/>
                <a:gd name="T24" fmla="*/ 20 w 134"/>
                <a:gd name="T25" fmla="*/ 25 h 54"/>
                <a:gd name="T26" fmla="*/ 30 w 134"/>
                <a:gd name="T27" fmla="*/ 17 h 54"/>
                <a:gd name="T28" fmla="*/ 38 w 134"/>
                <a:gd name="T29" fmla="*/ 11 h 54"/>
                <a:gd name="T30" fmla="*/ 44 w 134"/>
                <a:gd name="T31" fmla="*/ 5 h 54"/>
                <a:gd name="T32" fmla="*/ 50 w 134"/>
                <a:gd name="T33" fmla="*/ 0 h 54"/>
                <a:gd name="T34" fmla="*/ 52 w 134"/>
                <a:gd name="T35" fmla="*/ 1 h 54"/>
                <a:gd name="T36" fmla="*/ 55 w 134"/>
                <a:gd name="T37" fmla="*/ 1 h 54"/>
                <a:gd name="T38" fmla="*/ 59 w 134"/>
                <a:gd name="T39" fmla="*/ 3 h 54"/>
                <a:gd name="T40" fmla="*/ 64 w 134"/>
                <a:gd name="T41" fmla="*/ 4 h 54"/>
                <a:gd name="T42" fmla="*/ 70 w 134"/>
                <a:gd name="T43" fmla="*/ 4 h 54"/>
                <a:gd name="T44" fmla="*/ 74 w 134"/>
                <a:gd name="T45" fmla="*/ 5 h 54"/>
                <a:gd name="T46" fmla="*/ 79 w 134"/>
                <a:gd name="T47" fmla="*/ 7 h 54"/>
                <a:gd name="T48" fmla="*/ 83 w 134"/>
                <a:gd name="T49" fmla="*/ 7 h 54"/>
                <a:gd name="T50" fmla="*/ 88 w 134"/>
                <a:gd name="T51" fmla="*/ 7 h 54"/>
                <a:gd name="T52" fmla="*/ 92 w 134"/>
                <a:gd name="T53" fmla="*/ 5 h 54"/>
                <a:gd name="T54" fmla="*/ 96 w 134"/>
                <a:gd name="T55" fmla="*/ 5 h 54"/>
                <a:gd name="T56" fmla="*/ 100 w 134"/>
                <a:gd name="T57" fmla="*/ 4 h 54"/>
                <a:gd name="T58" fmla="*/ 103 w 134"/>
                <a:gd name="T59" fmla="*/ 4 h 54"/>
                <a:gd name="T60" fmla="*/ 107 w 134"/>
                <a:gd name="T61" fmla="*/ 4 h 54"/>
                <a:gd name="T62" fmla="*/ 110 w 134"/>
                <a:gd name="T63" fmla="*/ 4 h 54"/>
                <a:gd name="T64" fmla="*/ 112 w 134"/>
                <a:gd name="T65" fmla="*/ 4 h 54"/>
                <a:gd name="T66" fmla="*/ 115 w 134"/>
                <a:gd name="T67" fmla="*/ 8 h 54"/>
                <a:gd name="T68" fmla="*/ 118 w 134"/>
                <a:gd name="T69" fmla="*/ 13 h 54"/>
                <a:gd name="T70" fmla="*/ 122 w 134"/>
                <a:gd name="T71" fmla="*/ 20 h 54"/>
                <a:gd name="T72" fmla="*/ 124 w 134"/>
                <a:gd name="T73" fmla="*/ 25 h 54"/>
                <a:gd name="T74" fmla="*/ 128 w 134"/>
                <a:gd name="T75" fmla="*/ 32 h 54"/>
                <a:gd name="T76" fmla="*/ 131 w 134"/>
                <a:gd name="T77" fmla="*/ 38 h 54"/>
                <a:gd name="T78" fmla="*/ 132 w 134"/>
                <a:gd name="T79" fmla="*/ 44 h 54"/>
                <a:gd name="T80" fmla="*/ 134 w 134"/>
                <a:gd name="T81" fmla="*/ 50 h 54"/>
                <a:gd name="T82" fmla="*/ 119 w 134"/>
                <a:gd name="T83" fmla="*/ 52 h 54"/>
                <a:gd name="T84" fmla="*/ 103 w 134"/>
                <a:gd name="T85" fmla="*/ 53 h 54"/>
                <a:gd name="T86" fmla="*/ 86 w 134"/>
                <a:gd name="T87" fmla="*/ 54 h 54"/>
                <a:gd name="T88" fmla="*/ 68 w 134"/>
                <a:gd name="T89" fmla="*/ 54 h 54"/>
                <a:gd name="T90" fmla="*/ 51 w 134"/>
                <a:gd name="T91" fmla="*/ 54 h 54"/>
                <a:gd name="T92" fmla="*/ 35 w 134"/>
                <a:gd name="T93" fmla="*/ 54 h 54"/>
                <a:gd name="T94" fmla="*/ 19 w 134"/>
                <a:gd name="T95" fmla="*/ 54 h 54"/>
                <a:gd name="T96" fmla="*/ 3 w 134"/>
                <a:gd name="T9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4" h="54">
                  <a:moveTo>
                    <a:pt x="3" y="54"/>
                  </a:moveTo>
                  <a:lnTo>
                    <a:pt x="3" y="54"/>
                  </a:lnTo>
                  <a:lnTo>
                    <a:pt x="3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6" y="40"/>
                  </a:lnTo>
                  <a:lnTo>
                    <a:pt x="12" y="33"/>
                  </a:lnTo>
                  <a:lnTo>
                    <a:pt x="20" y="25"/>
                  </a:lnTo>
                  <a:lnTo>
                    <a:pt x="30" y="17"/>
                  </a:lnTo>
                  <a:lnTo>
                    <a:pt x="38" y="11"/>
                  </a:lnTo>
                  <a:lnTo>
                    <a:pt x="44" y="5"/>
                  </a:lnTo>
                  <a:lnTo>
                    <a:pt x="50" y="0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9" y="3"/>
                  </a:lnTo>
                  <a:lnTo>
                    <a:pt x="64" y="4"/>
                  </a:lnTo>
                  <a:lnTo>
                    <a:pt x="70" y="4"/>
                  </a:lnTo>
                  <a:lnTo>
                    <a:pt x="74" y="5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8" y="7"/>
                  </a:lnTo>
                  <a:lnTo>
                    <a:pt x="92" y="5"/>
                  </a:lnTo>
                  <a:lnTo>
                    <a:pt x="96" y="5"/>
                  </a:lnTo>
                  <a:lnTo>
                    <a:pt x="100" y="4"/>
                  </a:lnTo>
                  <a:lnTo>
                    <a:pt x="103" y="4"/>
                  </a:lnTo>
                  <a:lnTo>
                    <a:pt x="107" y="4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5" y="8"/>
                  </a:lnTo>
                  <a:lnTo>
                    <a:pt x="118" y="13"/>
                  </a:lnTo>
                  <a:lnTo>
                    <a:pt x="122" y="20"/>
                  </a:lnTo>
                  <a:lnTo>
                    <a:pt x="124" y="25"/>
                  </a:lnTo>
                  <a:lnTo>
                    <a:pt x="128" y="32"/>
                  </a:lnTo>
                  <a:lnTo>
                    <a:pt x="131" y="38"/>
                  </a:lnTo>
                  <a:lnTo>
                    <a:pt x="132" y="44"/>
                  </a:lnTo>
                  <a:lnTo>
                    <a:pt x="134" y="50"/>
                  </a:lnTo>
                  <a:lnTo>
                    <a:pt x="119" y="52"/>
                  </a:lnTo>
                  <a:lnTo>
                    <a:pt x="103" y="53"/>
                  </a:lnTo>
                  <a:lnTo>
                    <a:pt x="86" y="54"/>
                  </a:lnTo>
                  <a:lnTo>
                    <a:pt x="68" y="54"/>
                  </a:lnTo>
                  <a:lnTo>
                    <a:pt x="51" y="54"/>
                  </a:lnTo>
                  <a:lnTo>
                    <a:pt x="35" y="54"/>
                  </a:lnTo>
                  <a:lnTo>
                    <a:pt x="19" y="54"/>
                  </a:lnTo>
                  <a:lnTo>
                    <a:pt x="3" y="54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1" name="Freeform 31"/>
            <p:cNvSpPr>
              <a:spLocks/>
            </p:cNvSpPr>
            <p:nvPr/>
          </p:nvSpPr>
          <p:spPr bwMode="auto">
            <a:xfrm>
              <a:off x="3639" y="3342"/>
              <a:ext cx="33" cy="53"/>
            </a:xfrm>
            <a:custGeom>
              <a:avLst/>
              <a:gdLst>
                <a:gd name="T0" fmla="*/ 25 w 33"/>
                <a:gd name="T1" fmla="*/ 53 h 53"/>
                <a:gd name="T2" fmla="*/ 21 w 33"/>
                <a:gd name="T3" fmla="*/ 49 h 53"/>
                <a:gd name="T4" fmla="*/ 17 w 33"/>
                <a:gd name="T5" fmla="*/ 44 h 53"/>
                <a:gd name="T6" fmla="*/ 13 w 33"/>
                <a:gd name="T7" fmla="*/ 36 h 53"/>
                <a:gd name="T8" fmla="*/ 9 w 33"/>
                <a:gd name="T9" fmla="*/ 28 h 53"/>
                <a:gd name="T10" fmla="*/ 6 w 33"/>
                <a:gd name="T11" fmla="*/ 20 h 53"/>
                <a:gd name="T12" fmla="*/ 4 w 33"/>
                <a:gd name="T13" fmla="*/ 12 h 53"/>
                <a:gd name="T14" fmla="*/ 1 w 33"/>
                <a:gd name="T15" fmla="*/ 5 h 53"/>
                <a:gd name="T16" fmla="*/ 0 w 33"/>
                <a:gd name="T17" fmla="*/ 0 h 53"/>
                <a:gd name="T18" fmla="*/ 2 w 33"/>
                <a:gd name="T19" fmla="*/ 3 h 53"/>
                <a:gd name="T20" fmla="*/ 6 w 33"/>
                <a:gd name="T21" fmla="*/ 8 h 53"/>
                <a:gd name="T22" fmla="*/ 13 w 33"/>
                <a:gd name="T23" fmla="*/ 15 h 53"/>
                <a:gd name="T24" fmla="*/ 18 w 33"/>
                <a:gd name="T25" fmla="*/ 24 h 53"/>
                <a:gd name="T26" fmla="*/ 23 w 33"/>
                <a:gd name="T27" fmla="*/ 33 h 53"/>
                <a:gd name="T28" fmla="*/ 29 w 33"/>
                <a:gd name="T29" fmla="*/ 41 h 53"/>
                <a:gd name="T30" fmla="*/ 31 w 33"/>
                <a:gd name="T31" fmla="*/ 48 h 53"/>
                <a:gd name="T32" fmla="*/ 33 w 33"/>
                <a:gd name="T33" fmla="*/ 52 h 53"/>
                <a:gd name="T34" fmla="*/ 31 w 33"/>
                <a:gd name="T35" fmla="*/ 52 h 53"/>
                <a:gd name="T36" fmla="*/ 30 w 33"/>
                <a:gd name="T37" fmla="*/ 52 h 53"/>
                <a:gd name="T38" fmla="*/ 29 w 33"/>
                <a:gd name="T39" fmla="*/ 53 h 53"/>
                <a:gd name="T40" fmla="*/ 29 w 33"/>
                <a:gd name="T41" fmla="*/ 53 h 53"/>
                <a:gd name="T42" fmla="*/ 27 w 33"/>
                <a:gd name="T43" fmla="*/ 53 h 53"/>
                <a:gd name="T44" fmla="*/ 26 w 33"/>
                <a:gd name="T45" fmla="*/ 53 h 53"/>
                <a:gd name="T46" fmla="*/ 25 w 33"/>
                <a:gd name="T47" fmla="*/ 53 h 53"/>
                <a:gd name="T48" fmla="*/ 25 w 33"/>
                <a:gd name="T4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53">
                  <a:moveTo>
                    <a:pt x="25" y="53"/>
                  </a:moveTo>
                  <a:lnTo>
                    <a:pt x="21" y="49"/>
                  </a:lnTo>
                  <a:lnTo>
                    <a:pt x="17" y="44"/>
                  </a:lnTo>
                  <a:lnTo>
                    <a:pt x="13" y="36"/>
                  </a:lnTo>
                  <a:lnTo>
                    <a:pt x="9" y="28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1" y="5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8"/>
                  </a:lnTo>
                  <a:lnTo>
                    <a:pt x="13" y="15"/>
                  </a:lnTo>
                  <a:lnTo>
                    <a:pt x="18" y="24"/>
                  </a:lnTo>
                  <a:lnTo>
                    <a:pt x="23" y="33"/>
                  </a:lnTo>
                  <a:lnTo>
                    <a:pt x="29" y="41"/>
                  </a:lnTo>
                  <a:lnTo>
                    <a:pt x="31" y="48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0" y="52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6" y="53"/>
                  </a:lnTo>
                  <a:lnTo>
                    <a:pt x="25" y="53"/>
                  </a:lnTo>
                  <a:lnTo>
                    <a:pt x="25" y="53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2" name="Freeform 32"/>
            <p:cNvSpPr>
              <a:spLocks/>
            </p:cNvSpPr>
            <p:nvPr/>
          </p:nvSpPr>
          <p:spPr bwMode="auto">
            <a:xfrm>
              <a:off x="3651" y="3333"/>
              <a:ext cx="51" cy="61"/>
            </a:xfrm>
            <a:custGeom>
              <a:avLst/>
              <a:gdLst>
                <a:gd name="T0" fmla="*/ 34 w 51"/>
                <a:gd name="T1" fmla="*/ 61 h 61"/>
                <a:gd name="T2" fmla="*/ 29 w 51"/>
                <a:gd name="T3" fmla="*/ 55 h 61"/>
                <a:gd name="T4" fmla="*/ 23 w 51"/>
                <a:gd name="T5" fmla="*/ 47 h 61"/>
                <a:gd name="T6" fmla="*/ 18 w 51"/>
                <a:gd name="T7" fmla="*/ 40 h 61"/>
                <a:gd name="T8" fmla="*/ 13 w 51"/>
                <a:gd name="T9" fmla="*/ 32 h 61"/>
                <a:gd name="T10" fmla="*/ 9 w 51"/>
                <a:gd name="T11" fmla="*/ 24 h 61"/>
                <a:gd name="T12" fmla="*/ 5 w 51"/>
                <a:gd name="T13" fmla="*/ 16 h 61"/>
                <a:gd name="T14" fmla="*/ 2 w 51"/>
                <a:gd name="T15" fmla="*/ 8 h 61"/>
                <a:gd name="T16" fmla="*/ 0 w 51"/>
                <a:gd name="T17" fmla="*/ 1 h 61"/>
                <a:gd name="T18" fmla="*/ 1 w 51"/>
                <a:gd name="T19" fmla="*/ 1 h 61"/>
                <a:gd name="T20" fmla="*/ 1 w 51"/>
                <a:gd name="T21" fmla="*/ 1 h 61"/>
                <a:gd name="T22" fmla="*/ 2 w 51"/>
                <a:gd name="T23" fmla="*/ 1 h 61"/>
                <a:gd name="T24" fmla="*/ 2 w 51"/>
                <a:gd name="T25" fmla="*/ 1 h 61"/>
                <a:gd name="T26" fmla="*/ 3 w 51"/>
                <a:gd name="T27" fmla="*/ 0 h 61"/>
                <a:gd name="T28" fmla="*/ 5 w 51"/>
                <a:gd name="T29" fmla="*/ 0 h 61"/>
                <a:gd name="T30" fmla="*/ 6 w 51"/>
                <a:gd name="T31" fmla="*/ 0 h 61"/>
                <a:gd name="T32" fmla="*/ 9 w 51"/>
                <a:gd name="T33" fmla="*/ 0 h 61"/>
                <a:gd name="T34" fmla="*/ 14 w 51"/>
                <a:gd name="T35" fmla="*/ 5 h 61"/>
                <a:gd name="T36" fmla="*/ 21 w 51"/>
                <a:gd name="T37" fmla="*/ 13 h 61"/>
                <a:gd name="T38" fmla="*/ 27 w 51"/>
                <a:gd name="T39" fmla="*/ 21 h 61"/>
                <a:gd name="T40" fmla="*/ 34 w 51"/>
                <a:gd name="T41" fmla="*/ 29 h 61"/>
                <a:gd name="T42" fmla="*/ 41 w 51"/>
                <a:gd name="T43" fmla="*/ 37 h 61"/>
                <a:gd name="T44" fmla="*/ 46 w 51"/>
                <a:gd name="T45" fmla="*/ 46 h 61"/>
                <a:gd name="T46" fmla="*/ 50 w 51"/>
                <a:gd name="T47" fmla="*/ 53 h 61"/>
                <a:gd name="T48" fmla="*/ 51 w 51"/>
                <a:gd name="T49" fmla="*/ 59 h 61"/>
                <a:gd name="T50" fmla="*/ 49 w 51"/>
                <a:gd name="T51" fmla="*/ 61 h 61"/>
                <a:gd name="T52" fmla="*/ 47 w 51"/>
                <a:gd name="T53" fmla="*/ 61 h 61"/>
                <a:gd name="T54" fmla="*/ 45 w 51"/>
                <a:gd name="T55" fmla="*/ 61 h 61"/>
                <a:gd name="T56" fmla="*/ 42 w 51"/>
                <a:gd name="T57" fmla="*/ 61 h 61"/>
                <a:gd name="T58" fmla="*/ 41 w 51"/>
                <a:gd name="T59" fmla="*/ 61 h 61"/>
                <a:gd name="T60" fmla="*/ 38 w 51"/>
                <a:gd name="T61" fmla="*/ 61 h 61"/>
                <a:gd name="T62" fmla="*/ 37 w 51"/>
                <a:gd name="T63" fmla="*/ 61 h 61"/>
                <a:gd name="T64" fmla="*/ 34 w 51"/>
                <a:gd name="T6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" h="61">
                  <a:moveTo>
                    <a:pt x="34" y="61"/>
                  </a:moveTo>
                  <a:lnTo>
                    <a:pt x="29" y="55"/>
                  </a:lnTo>
                  <a:lnTo>
                    <a:pt x="23" y="47"/>
                  </a:lnTo>
                  <a:lnTo>
                    <a:pt x="18" y="40"/>
                  </a:lnTo>
                  <a:lnTo>
                    <a:pt x="13" y="32"/>
                  </a:lnTo>
                  <a:lnTo>
                    <a:pt x="9" y="24"/>
                  </a:lnTo>
                  <a:lnTo>
                    <a:pt x="5" y="16"/>
                  </a:lnTo>
                  <a:lnTo>
                    <a:pt x="2" y="8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7" y="21"/>
                  </a:lnTo>
                  <a:lnTo>
                    <a:pt x="34" y="29"/>
                  </a:lnTo>
                  <a:lnTo>
                    <a:pt x="41" y="37"/>
                  </a:lnTo>
                  <a:lnTo>
                    <a:pt x="46" y="46"/>
                  </a:lnTo>
                  <a:lnTo>
                    <a:pt x="50" y="53"/>
                  </a:lnTo>
                  <a:lnTo>
                    <a:pt x="51" y="59"/>
                  </a:lnTo>
                  <a:lnTo>
                    <a:pt x="49" y="61"/>
                  </a:lnTo>
                  <a:lnTo>
                    <a:pt x="47" y="61"/>
                  </a:lnTo>
                  <a:lnTo>
                    <a:pt x="45" y="61"/>
                  </a:lnTo>
                  <a:lnTo>
                    <a:pt x="42" y="61"/>
                  </a:lnTo>
                  <a:lnTo>
                    <a:pt x="41" y="61"/>
                  </a:lnTo>
                  <a:lnTo>
                    <a:pt x="38" y="61"/>
                  </a:lnTo>
                  <a:lnTo>
                    <a:pt x="37" y="61"/>
                  </a:lnTo>
                  <a:lnTo>
                    <a:pt x="34" y="61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3" name="Freeform 33"/>
            <p:cNvSpPr>
              <a:spLocks/>
            </p:cNvSpPr>
            <p:nvPr/>
          </p:nvSpPr>
          <p:spPr bwMode="auto">
            <a:xfrm>
              <a:off x="3670" y="3303"/>
              <a:ext cx="119" cy="91"/>
            </a:xfrm>
            <a:custGeom>
              <a:avLst/>
              <a:gdLst>
                <a:gd name="T0" fmla="*/ 55 w 119"/>
                <a:gd name="T1" fmla="*/ 89 h 91"/>
                <a:gd name="T2" fmla="*/ 54 w 119"/>
                <a:gd name="T3" fmla="*/ 89 h 91"/>
                <a:gd name="T4" fmla="*/ 52 w 119"/>
                <a:gd name="T5" fmla="*/ 89 h 91"/>
                <a:gd name="T6" fmla="*/ 50 w 119"/>
                <a:gd name="T7" fmla="*/ 89 h 91"/>
                <a:gd name="T8" fmla="*/ 50 w 119"/>
                <a:gd name="T9" fmla="*/ 89 h 91"/>
                <a:gd name="T10" fmla="*/ 48 w 119"/>
                <a:gd name="T11" fmla="*/ 88 h 91"/>
                <a:gd name="T12" fmla="*/ 48 w 119"/>
                <a:gd name="T13" fmla="*/ 88 h 91"/>
                <a:gd name="T14" fmla="*/ 48 w 119"/>
                <a:gd name="T15" fmla="*/ 87 h 91"/>
                <a:gd name="T16" fmla="*/ 48 w 119"/>
                <a:gd name="T17" fmla="*/ 87 h 91"/>
                <a:gd name="T18" fmla="*/ 48 w 119"/>
                <a:gd name="T19" fmla="*/ 87 h 91"/>
                <a:gd name="T20" fmla="*/ 47 w 119"/>
                <a:gd name="T21" fmla="*/ 87 h 91"/>
                <a:gd name="T22" fmla="*/ 47 w 119"/>
                <a:gd name="T23" fmla="*/ 87 h 91"/>
                <a:gd name="T24" fmla="*/ 47 w 119"/>
                <a:gd name="T25" fmla="*/ 87 h 91"/>
                <a:gd name="T26" fmla="*/ 46 w 119"/>
                <a:gd name="T27" fmla="*/ 84 h 91"/>
                <a:gd name="T28" fmla="*/ 46 w 119"/>
                <a:gd name="T29" fmla="*/ 83 h 91"/>
                <a:gd name="T30" fmla="*/ 44 w 119"/>
                <a:gd name="T31" fmla="*/ 81 h 91"/>
                <a:gd name="T32" fmla="*/ 40 w 119"/>
                <a:gd name="T33" fmla="*/ 77 h 91"/>
                <a:gd name="T34" fmla="*/ 27 w 119"/>
                <a:gd name="T35" fmla="*/ 64 h 91"/>
                <a:gd name="T36" fmla="*/ 14 w 119"/>
                <a:gd name="T37" fmla="*/ 46 h 91"/>
                <a:gd name="T38" fmla="*/ 3 w 119"/>
                <a:gd name="T39" fmla="*/ 31 h 91"/>
                <a:gd name="T40" fmla="*/ 2 w 119"/>
                <a:gd name="T41" fmla="*/ 22 h 91"/>
                <a:gd name="T42" fmla="*/ 2 w 119"/>
                <a:gd name="T43" fmla="*/ 15 h 91"/>
                <a:gd name="T44" fmla="*/ 2 w 119"/>
                <a:gd name="T45" fmla="*/ 11 h 91"/>
                <a:gd name="T46" fmla="*/ 2 w 119"/>
                <a:gd name="T47" fmla="*/ 4 h 91"/>
                <a:gd name="T48" fmla="*/ 10 w 119"/>
                <a:gd name="T49" fmla="*/ 0 h 91"/>
                <a:gd name="T50" fmla="*/ 26 w 119"/>
                <a:gd name="T51" fmla="*/ 4 h 91"/>
                <a:gd name="T52" fmla="*/ 52 w 119"/>
                <a:gd name="T53" fmla="*/ 16 h 91"/>
                <a:gd name="T54" fmla="*/ 86 w 119"/>
                <a:gd name="T55" fmla="*/ 42 h 91"/>
                <a:gd name="T56" fmla="*/ 106 w 119"/>
                <a:gd name="T57" fmla="*/ 64 h 91"/>
                <a:gd name="T58" fmla="*/ 115 w 119"/>
                <a:gd name="T59" fmla="*/ 79 h 91"/>
                <a:gd name="T60" fmla="*/ 108 w 119"/>
                <a:gd name="T61" fmla="*/ 87 h 91"/>
                <a:gd name="T62" fmla="*/ 95 w 119"/>
                <a:gd name="T63" fmla="*/ 88 h 91"/>
                <a:gd name="T64" fmla="*/ 83 w 119"/>
                <a:gd name="T65" fmla="*/ 88 h 91"/>
                <a:gd name="T66" fmla="*/ 67 w 119"/>
                <a:gd name="T6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91">
                  <a:moveTo>
                    <a:pt x="56" y="91"/>
                  </a:moveTo>
                  <a:lnTo>
                    <a:pt x="55" y="89"/>
                  </a:lnTo>
                  <a:lnTo>
                    <a:pt x="55" y="89"/>
                  </a:lnTo>
                  <a:lnTo>
                    <a:pt x="54" y="89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51" y="89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48" y="89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47" y="87"/>
                  </a:lnTo>
                  <a:lnTo>
                    <a:pt x="46" y="85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46" y="83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4" y="80"/>
                  </a:lnTo>
                  <a:lnTo>
                    <a:pt x="40" y="77"/>
                  </a:lnTo>
                  <a:lnTo>
                    <a:pt x="34" y="72"/>
                  </a:lnTo>
                  <a:lnTo>
                    <a:pt x="27" y="64"/>
                  </a:lnTo>
                  <a:lnTo>
                    <a:pt x="20" y="55"/>
                  </a:lnTo>
                  <a:lnTo>
                    <a:pt x="14" y="46"/>
                  </a:lnTo>
                  <a:lnTo>
                    <a:pt x="8" y="38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26" y="4"/>
                  </a:lnTo>
                  <a:lnTo>
                    <a:pt x="35" y="7"/>
                  </a:lnTo>
                  <a:lnTo>
                    <a:pt x="52" y="16"/>
                  </a:lnTo>
                  <a:lnTo>
                    <a:pt x="70" y="27"/>
                  </a:lnTo>
                  <a:lnTo>
                    <a:pt x="86" y="42"/>
                  </a:lnTo>
                  <a:lnTo>
                    <a:pt x="99" y="56"/>
                  </a:lnTo>
                  <a:lnTo>
                    <a:pt x="106" y="64"/>
                  </a:lnTo>
                  <a:lnTo>
                    <a:pt x="111" y="72"/>
                  </a:lnTo>
                  <a:lnTo>
                    <a:pt x="115" y="79"/>
                  </a:lnTo>
                  <a:lnTo>
                    <a:pt x="119" y="87"/>
                  </a:lnTo>
                  <a:lnTo>
                    <a:pt x="108" y="87"/>
                  </a:lnTo>
                  <a:lnTo>
                    <a:pt x="100" y="87"/>
                  </a:lnTo>
                  <a:lnTo>
                    <a:pt x="95" y="88"/>
                  </a:lnTo>
                  <a:lnTo>
                    <a:pt x="88" y="88"/>
                  </a:lnTo>
                  <a:lnTo>
                    <a:pt x="83" y="88"/>
                  </a:lnTo>
                  <a:lnTo>
                    <a:pt x="75" y="88"/>
                  </a:lnTo>
                  <a:lnTo>
                    <a:pt x="67" y="89"/>
                  </a:lnTo>
                  <a:lnTo>
                    <a:pt x="56" y="91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4" name="Freeform 34"/>
            <p:cNvSpPr>
              <a:spLocks/>
            </p:cNvSpPr>
            <p:nvPr/>
          </p:nvSpPr>
          <p:spPr bwMode="auto">
            <a:xfrm>
              <a:off x="2517" y="2783"/>
              <a:ext cx="821" cy="601"/>
            </a:xfrm>
            <a:custGeom>
              <a:avLst/>
              <a:gdLst>
                <a:gd name="T0" fmla="*/ 327 w 821"/>
                <a:gd name="T1" fmla="*/ 534 h 601"/>
                <a:gd name="T2" fmla="*/ 63 w 821"/>
                <a:gd name="T3" fmla="*/ 530 h 601"/>
                <a:gd name="T4" fmla="*/ 44 w 821"/>
                <a:gd name="T5" fmla="*/ 446 h 601"/>
                <a:gd name="T6" fmla="*/ 3 w 821"/>
                <a:gd name="T7" fmla="*/ 43 h 601"/>
                <a:gd name="T8" fmla="*/ 45 w 821"/>
                <a:gd name="T9" fmla="*/ 188 h 601"/>
                <a:gd name="T10" fmla="*/ 52 w 821"/>
                <a:gd name="T11" fmla="*/ 179 h 601"/>
                <a:gd name="T12" fmla="*/ 51 w 821"/>
                <a:gd name="T13" fmla="*/ 136 h 601"/>
                <a:gd name="T14" fmla="*/ 68 w 821"/>
                <a:gd name="T15" fmla="*/ 230 h 601"/>
                <a:gd name="T16" fmla="*/ 60 w 821"/>
                <a:gd name="T17" fmla="*/ 76 h 601"/>
                <a:gd name="T18" fmla="*/ 76 w 821"/>
                <a:gd name="T19" fmla="*/ 222 h 601"/>
                <a:gd name="T20" fmla="*/ 64 w 821"/>
                <a:gd name="T21" fmla="*/ 51 h 601"/>
                <a:gd name="T22" fmla="*/ 84 w 821"/>
                <a:gd name="T23" fmla="*/ 214 h 601"/>
                <a:gd name="T24" fmla="*/ 81 w 821"/>
                <a:gd name="T25" fmla="*/ 63 h 601"/>
                <a:gd name="T26" fmla="*/ 92 w 821"/>
                <a:gd name="T27" fmla="*/ 159 h 601"/>
                <a:gd name="T28" fmla="*/ 89 w 821"/>
                <a:gd name="T29" fmla="*/ 55 h 601"/>
                <a:gd name="T30" fmla="*/ 104 w 821"/>
                <a:gd name="T31" fmla="*/ 196 h 601"/>
                <a:gd name="T32" fmla="*/ 101 w 821"/>
                <a:gd name="T33" fmla="*/ 75 h 601"/>
                <a:gd name="T34" fmla="*/ 108 w 821"/>
                <a:gd name="T35" fmla="*/ 139 h 601"/>
                <a:gd name="T36" fmla="*/ 117 w 821"/>
                <a:gd name="T37" fmla="*/ 184 h 601"/>
                <a:gd name="T38" fmla="*/ 115 w 821"/>
                <a:gd name="T39" fmla="*/ 70 h 601"/>
                <a:gd name="T40" fmla="*/ 128 w 821"/>
                <a:gd name="T41" fmla="*/ 177 h 601"/>
                <a:gd name="T42" fmla="*/ 129 w 821"/>
                <a:gd name="T43" fmla="*/ 56 h 601"/>
                <a:gd name="T44" fmla="*/ 140 w 821"/>
                <a:gd name="T45" fmla="*/ 160 h 601"/>
                <a:gd name="T46" fmla="*/ 144 w 821"/>
                <a:gd name="T47" fmla="*/ 58 h 601"/>
                <a:gd name="T48" fmla="*/ 152 w 821"/>
                <a:gd name="T49" fmla="*/ 151 h 601"/>
                <a:gd name="T50" fmla="*/ 154 w 821"/>
                <a:gd name="T51" fmla="*/ 88 h 601"/>
                <a:gd name="T52" fmla="*/ 164 w 821"/>
                <a:gd name="T53" fmla="*/ 59 h 601"/>
                <a:gd name="T54" fmla="*/ 172 w 821"/>
                <a:gd name="T55" fmla="*/ 67 h 601"/>
                <a:gd name="T56" fmla="*/ 184 w 821"/>
                <a:gd name="T57" fmla="*/ 140 h 601"/>
                <a:gd name="T58" fmla="*/ 188 w 821"/>
                <a:gd name="T59" fmla="*/ 133 h 601"/>
                <a:gd name="T60" fmla="*/ 192 w 821"/>
                <a:gd name="T61" fmla="*/ 60 h 601"/>
                <a:gd name="T62" fmla="*/ 201 w 821"/>
                <a:gd name="T63" fmla="*/ 139 h 601"/>
                <a:gd name="T64" fmla="*/ 209 w 821"/>
                <a:gd name="T65" fmla="*/ 70 h 601"/>
                <a:gd name="T66" fmla="*/ 213 w 821"/>
                <a:gd name="T67" fmla="*/ 105 h 601"/>
                <a:gd name="T68" fmla="*/ 222 w 821"/>
                <a:gd name="T69" fmla="*/ 92 h 601"/>
                <a:gd name="T70" fmla="*/ 229 w 821"/>
                <a:gd name="T71" fmla="*/ 68 h 601"/>
                <a:gd name="T72" fmla="*/ 693 w 821"/>
                <a:gd name="T73" fmla="*/ 359 h 601"/>
                <a:gd name="T74" fmla="*/ 691 w 821"/>
                <a:gd name="T75" fmla="*/ 92 h 601"/>
                <a:gd name="T76" fmla="*/ 699 w 821"/>
                <a:gd name="T77" fmla="*/ 77 h 601"/>
                <a:gd name="T78" fmla="*/ 704 w 821"/>
                <a:gd name="T79" fmla="*/ 173 h 601"/>
                <a:gd name="T80" fmla="*/ 711 w 821"/>
                <a:gd name="T81" fmla="*/ 70 h 601"/>
                <a:gd name="T82" fmla="*/ 713 w 821"/>
                <a:gd name="T83" fmla="*/ 137 h 601"/>
                <a:gd name="T84" fmla="*/ 721 w 821"/>
                <a:gd name="T85" fmla="*/ 73 h 601"/>
                <a:gd name="T86" fmla="*/ 726 w 821"/>
                <a:gd name="T87" fmla="*/ 97 h 601"/>
                <a:gd name="T88" fmla="*/ 730 w 821"/>
                <a:gd name="T89" fmla="*/ 87 h 601"/>
                <a:gd name="T90" fmla="*/ 737 w 821"/>
                <a:gd name="T91" fmla="*/ 50 h 601"/>
                <a:gd name="T92" fmla="*/ 744 w 821"/>
                <a:gd name="T93" fmla="*/ 91 h 601"/>
                <a:gd name="T94" fmla="*/ 749 w 821"/>
                <a:gd name="T95" fmla="*/ 55 h 601"/>
                <a:gd name="T96" fmla="*/ 753 w 821"/>
                <a:gd name="T97" fmla="*/ 52 h 601"/>
                <a:gd name="T98" fmla="*/ 762 w 821"/>
                <a:gd name="T99" fmla="*/ 95 h 601"/>
                <a:gd name="T100" fmla="*/ 769 w 821"/>
                <a:gd name="T101" fmla="*/ 20 h 601"/>
                <a:gd name="T102" fmla="*/ 773 w 821"/>
                <a:gd name="T103" fmla="*/ 64 h 601"/>
                <a:gd name="T104" fmla="*/ 778 w 821"/>
                <a:gd name="T105" fmla="*/ 47 h 601"/>
                <a:gd name="T106" fmla="*/ 784 w 821"/>
                <a:gd name="T107" fmla="*/ 87 h 601"/>
                <a:gd name="T108" fmla="*/ 732 w 821"/>
                <a:gd name="T109" fmla="*/ 230 h 601"/>
                <a:gd name="T110" fmla="*/ 754 w 821"/>
                <a:gd name="T111" fmla="*/ 487 h 601"/>
                <a:gd name="T112" fmla="*/ 817 w 821"/>
                <a:gd name="T113" fmla="*/ 511 h 601"/>
                <a:gd name="T114" fmla="*/ 742 w 821"/>
                <a:gd name="T115" fmla="*/ 526 h 601"/>
                <a:gd name="T116" fmla="*/ 673 w 821"/>
                <a:gd name="T117" fmla="*/ 224 h 601"/>
                <a:gd name="T118" fmla="*/ 665 w 821"/>
                <a:gd name="T119" fmla="*/ 284 h 601"/>
                <a:gd name="T120" fmla="*/ 663 w 821"/>
                <a:gd name="T121" fmla="*/ 6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601">
                  <a:moveTo>
                    <a:pt x="657" y="601"/>
                  </a:moveTo>
                  <a:lnTo>
                    <a:pt x="652" y="600"/>
                  </a:lnTo>
                  <a:lnTo>
                    <a:pt x="649" y="597"/>
                  </a:lnTo>
                  <a:lnTo>
                    <a:pt x="645" y="595"/>
                  </a:lnTo>
                  <a:lnTo>
                    <a:pt x="644" y="592"/>
                  </a:lnTo>
                  <a:lnTo>
                    <a:pt x="643" y="586"/>
                  </a:lnTo>
                  <a:lnTo>
                    <a:pt x="641" y="579"/>
                  </a:lnTo>
                  <a:lnTo>
                    <a:pt x="641" y="571"/>
                  </a:lnTo>
                  <a:lnTo>
                    <a:pt x="639" y="566"/>
                  </a:lnTo>
                  <a:lnTo>
                    <a:pt x="636" y="564"/>
                  </a:lnTo>
                  <a:lnTo>
                    <a:pt x="632" y="562"/>
                  </a:lnTo>
                  <a:lnTo>
                    <a:pt x="628" y="562"/>
                  </a:lnTo>
                  <a:lnTo>
                    <a:pt x="623" y="562"/>
                  </a:lnTo>
                  <a:lnTo>
                    <a:pt x="563" y="556"/>
                  </a:lnTo>
                  <a:lnTo>
                    <a:pt x="504" y="551"/>
                  </a:lnTo>
                  <a:lnTo>
                    <a:pt x="444" y="546"/>
                  </a:lnTo>
                  <a:lnTo>
                    <a:pt x="386" y="540"/>
                  </a:lnTo>
                  <a:lnTo>
                    <a:pt x="327" y="534"/>
                  </a:lnTo>
                  <a:lnTo>
                    <a:pt x="269" y="527"/>
                  </a:lnTo>
                  <a:lnTo>
                    <a:pt x="210" y="519"/>
                  </a:lnTo>
                  <a:lnTo>
                    <a:pt x="152" y="508"/>
                  </a:lnTo>
                  <a:lnTo>
                    <a:pt x="144" y="507"/>
                  </a:lnTo>
                  <a:lnTo>
                    <a:pt x="136" y="506"/>
                  </a:lnTo>
                  <a:lnTo>
                    <a:pt x="127" y="504"/>
                  </a:lnTo>
                  <a:lnTo>
                    <a:pt x="119" y="503"/>
                  </a:lnTo>
                  <a:lnTo>
                    <a:pt x="111" y="502"/>
                  </a:lnTo>
                  <a:lnTo>
                    <a:pt x="103" y="502"/>
                  </a:lnTo>
                  <a:lnTo>
                    <a:pt x="95" y="500"/>
                  </a:lnTo>
                  <a:lnTo>
                    <a:pt x="87" y="499"/>
                  </a:lnTo>
                  <a:lnTo>
                    <a:pt x="81" y="500"/>
                  </a:lnTo>
                  <a:lnTo>
                    <a:pt x="77" y="503"/>
                  </a:lnTo>
                  <a:lnTo>
                    <a:pt x="73" y="506"/>
                  </a:lnTo>
                  <a:lnTo>
                    <a:pt x="71" y="508"/>
                  </a:lnTo>
                  <a:lnTo>
                    <a:pt x="68" y="518"/>
                  </a:lnTo>
                  <a:lnTo>
                    <a:pt x="64" y="526"/>
                  </a:lnTo>
                  <a:lnTo>
                    <a:pt x="63" y="530"/>
                  </a:lnTo>
                  <a:lnTo>
                    <a:pt x="61" y="532"/>
                  </a:lnTo>
                  <a:lnTo>
                    <a:pt x="59" y="535"/>
                  </a:lnTo>
                  <a:lnTo>
                    <a:pt x="55" y="536"/>
                  </a:lnTo>
                  <a:lnTo>
                    <a:pt x="52" y="536"/>
                  </a:lnTo>
                  <a:lnTo>
                    <a:pt x="47" y="535"/>
                  </a:lnTo>
                  <a:lnTo>
                    <a:pt x="40" y="532"/>
                  </a:lnTo>
                  <a:lnTo>
                    <a:pt x="33" y="527"/>
                  </a:lnTo>
                  <a:lnTo>
                    <a:pt x="33" y="527"/>
                  </a:lnTo>
                  <a:lnTo>
                    <a:pt x="33" y="526"/>
                  </a:lnTo>
                  <a:lnTo>
                    <a:pt x="33" y="526"/>
                  </a:lnTo>
                  <a:lnTo>
                    <a:pt x="33" y="524"/>
                  </a:lnTo>
                  <a:lnTo>
                    <a:pt x="33" y="524"/>
                  </a:lnTo>
                  <a:lnTo>
                    <a:pt x="32" y="523"/>
                  </a:lnTo>
                  <a:lnTo>
                    <a:pt x="32" y="523"/>
                  </a:lnTo>
                  <a:lnTo>
                    <a:pt x="32" y="522"/>
                  </a:lnTo>
                  <a:lnTo>
                    <a:pt x="37" y="498"/>
                  </a:lnTo>
                  <a:lnTo>
                    <a:pt x="41" y="471"/>
                  </a:lnTo>
                  <a:lnTo>
                    <a:pt x="44" y="446"/>
                  </a:lnTo>
                  <a:lnTo>
                    <a:pt x="45" y="419"/>
                  </a:lnTo>
                  <a:lnTo>
                    <a:pt x="47" y="393"/>
                  </a:lnTo>
                  <a:lnTo>
                    <a:pt x="47" y="366"/>
                  </a:lnTo>
                  <a:lnTo>
                    <a:pt x="45" y="338"/>
                  </a:lnTo>
                  <a:lnTo>
                    <a:pt x="44" y="312"/>
                  </a:lnTo>
                  <a:lnTo>
                    <a:pt x="39" y="258"/>
                  </a:lnTo>
                  <a:lnTo>
                    <a:pt x="32" y="205"/>
                  </a:lnTo>
                  <a:lnTo>
                    <a:pt x="24" y="153"/>
                  </a:lnTo>
                  <a:lnTo>
                    <a:pt x="15" y="103"/>
                  </a:lnTo>
                  <a:lnTo>
                    <a:pt x="11" y="87"/>
                  </a:lnTo>
                  <a:lnTo>
                    <a:pt x="7" y="75"/>
                  </a:lnTo>
                  <a:lnTo>
                    <a:pt x="5" y="66"/>
                  </a:lnTo>
                  <a:lnTo>
                    <a:pt x="3" y="59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5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0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5" y="48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8" y="54"/>
                  </a:lnTo>
                  <a:lnTo>
                    <a:pt x="28" y="55"/>
                  </a:lnTo>
                  <a:lnTo>
                    <a:pt x="29" y="58"/>
                  </a:lnTo>
                  <a:lnTo>
                    <a:pt x="29" y="59"/>
                  </a:lnTo>
                  <a:lnTo>
                    <a:pt x="36" y="103"/>
                  </a:lnTo>
                  <a:lnTo>
                    <a:pt x="41" y="145"/>
                  </a:lnTo>
                  <a:lnTo>
                    <a:pt x="45" y="188"/>
                  </a:lnTo>
                  <a:lnTo>
                    <a:pt x="49" y="230"/>
                  </a:lnTo>
                  <a:lnTo>
                    <a:pt x="53" y="273"/>
                  </a:lnTo>
                  <a:lnTo>
                    <a:pt x="56" y="317"/>
                  </a:lnTo>
                  <a:lnTo>
                    <a:pt x="57" y="361"/>
                  </a:lnTo>
                  <a:lnTo>
                    <a:pt x="59" y="405"/>
                  </a:lnTo>
                  <a:lnTo>
                    <a:pt x="59" y="405"/>
                  </a:lnTo>
                  <a:lnTo>
                    <a:pt x="59" y="405"/>
                  </a:lnTo>
                  <a:lnTo>
                    <a:pt x="60" y="403"/>
                  </a:lnTo>
                  <a:lnTo>
                    <a:pt x="60" y="403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60" y="402"/>
                  </a:lnTo>
                  <a:lnTo>
                    <a:pt x="61" y="401"/>
                  </a:lnTo>
                  <a:lnTo>
                    <a:pt x="61" y="355"/>
                  </a:lnTo>
                  <a:lnTo>
                    <a:pt x="61" y="312"/>
                  </a:lnTo>
                  <a:lnTo>
                    <a:pt x="59" y="266"/>
                  </a:lnTo>
                  <a:lnTo>
                    <a:pt x="56" y="222"/>
                  </a:lnTo>
                  <a:lnTo>
                    <a:pt x="52" y="179"/>
                  </a:lnTo>
                  <a:lnTo>
                    <a:pt x="47" y="135"/>
                  </a:lnTo>
                  <a:lnTo>
                    <a:pt x="40" y="92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5" y="48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7" y="50"/>
                  </a:lnTo>
                  <a:lnTo>
                    <a:pt x="37" y="50"/>
                  </a:lnTo>
                  <a:lnTo>
                    <a:pt x="40" y="62"/>
                  </a:lnTo>
                  <a:lnTo>
                    <a:pt x="43" y="73"/>
                  </a:lnTo>
                  <a:lnTo>
                    <a:pt x="45" y="85"/>
                  </a:lnTo>
                  <a:lnTo>
                    <a:pt x="47" y="99"/>
                  </a:lnTo>
                  <a:lnTo>
                    <a:pt x="48" y="111"/>
                  </a:lnTo>
                  <a:lnTo>
                    <a:pt x="49" y="124"/>
                  </a:lnTo>
                  <a:lnTo>
                    <a:pt x="51" y="136"/>
                  </a:lnTo>
                  <a:lnTo>
                    <a:pt x="52" y="149"/>
                  </a:lnTo>
                  <a:lnTo>
                    <a:pt x="53" y="163"/>
                  </a:lnTo>
                  <a:lnTo>
                    <a:pt x="56" y="175"/>
                  </a:lnTo>
                  <a:lnTo>
                    <a:pt x="59" y="188"/>
                  </a:lnTo>
                  <a:lnTo>
                    <a:pt x="60" y="201"/>
                  </a:lnTo>
                  <a:lnTo>
                    <a:pt x="63" y="214"/>
                  </a:lnTo>
                  <a:lnTo>
                    <a:pt x="64" y="228"/>
                  </a:lnTo>
                  <a:lnTo>
                    <a:pt x="67" y="241"/>
                  </a:lnTo>
                  <a:lnTo>
                    <a:pt x="68" y="254"/>
                  </a:lnTo>
                  <a:lnTo>
                    <a:pt x="68" y="254"/>
                  </a:lnTo>
                  <a:lnTo>
                    <a:pt x="68" y="254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71" y="256"/>
                  </a:lnTo>
                  <a:lnTo>
                    <a:pt x="71" y="256"/>
                  </a:lnTo>
                  <a:lnTo>
                    <a:pt x="71" y="257"/>
                  </a:lnTo>
                  <a:lnTo>
                    <a:pt x="72" y="257"/>
                  </a:lnTo>
                  <a:lnTo>
                    <a:pt x="68" y="230"/>
                  </a:lnTo>
                  <a:lnTo>
                    <a:pt x="65" y="204"/>
                  </a:lnTo>
                  <a:lnTo>
                    <a:pt x="61" y="179"/>
                  </a:lnTo>
                  <a:lnTo>
                    <a:pt x="59" y="152"/>
                  </a:lnTo>
                  <a:lnTo>
                    <a:pt x="56" y="125"/>
                  </a:lnTo>
                  <a:lnTo>
                    <a:pt x="52" y="100"/>
                  </a:lnTo>
                  <a:lnTo>
                    <a:pt x="49" y="75"/>
                  </a:lnTo>
                  <a:lnTo>
                    <a:pt x="45" y="50"/>
                  </a:lnTo>
                  <a:lnTo>
                    <a:pt x="45" y="50"/>
                  </a:lnTo>
                  <a:lnTo>
                    <a:pt x="47" y="50"/>
                  </a:lnTo>
                  <a:lnTo>
                    <a:pt x="47" y="50"/>
                  </a:lnTo>
                  <a:lnTo>
                    <a:pt x="48" y="50"/>
                  </a:lnTo>
                  <a:lnTo>
                    <a:pt x="49" y="50"/>
                  </a:lnTo>
                  <a:lnTo>
                    <a:pt x="49" y="50"/>
                  </a:lnTo>
                  <a:lnTo>
                    <a:pt x="51" y="50"/>
                  </a:lnTo>
                  <a:lnTo>
                    <a:pt x="51" y="50"/>
                  </a:lnTo>
                  <a:lnTo>
                    <a:pt x="55" y="58"/>
                  </a:lnTo>
                  <a:lnTo>
                    <a:pt x="57" y="67"/>
                  </a:lnTo>
                  <a:lnTo>
                    <a:pt x="60" y="76"/>
                  </a:lnTo>
                  <a:lnTo>
                    <a:pt x="61" y="87"/>
                  </a:lnTo>
                  <a:lnTo>
                    <a:pt x="64" y="109"/>
                  </a:lnTo>
                  <a:lnTo>
                    <a:pt x="65" y="132"/>
                  </a:lnTo>
                  <a:lnTo>
                    <a:pt x="67" y="156"/>
                  </a:lnTo>
                  <a:lnTo>
                    <a:pt x="68" y="180"/>
                  </a:lnTo>
                  <a:lnTo>
                    <a:pt x="71" y="201"/>
                  </a:lnTo>
                  <a:lnTo>
                    <a:pt x="73" y="221"/>
                  </a:lnTo>
                  <a:lnTo>
                    <a:pt x="73" y="222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75" y="222"/>
                  </a:lnTo>
                  <a:lnTo>
                    <a:pt x="75" y="224"/>
                  </a:lnTo>
                  <a:lnTo>
                    <a:pt x="75" y="224"/>
                  </a:lnTo>
                  <a:lnTo>
                    <a:pt x="75" y="224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6" y="222"/>
                  </a:lnTo>
                  <a:lnTo>
                    <a:pt x="77" y="222"/>
                  </a:lnTo>
                  <a:lnTo>
                    <a:pt x="77" y="221"/>
                  </a:lnTo>
                  <a:lnTo>
                    <a:pt x="76" y="200"/>
                  </a:lnTo>
                  <a:lnTo>
                    <a:pt x="73" y="179"/>
                  </a:lnTo>
                  <a:lnTo>
                    <a:pt x="71" y="156"/>
                  </a:lnTo>
                  <a:lnTo>
                    <a:pt x="68" y="135"/>
                  </a:lnTo>
                  <a:lnTo>
                    <a:pt x="65" y="113"/>
                  </a:lnTo>
                  <a:lnTo>
                    <a:pt x="61" y="92"/>
                  </a:lnTo>
                  <a:lnTo>
                    <a:pt x="60" y="72"/>
                  </a:lnTo>
                  <a:lnTo>
                    <a:pt x="57" y="51"/>
                  </a:lnTo>
                  <a:lnTo>
                    <a:pt x="59" y="51"/>
                  </a:lnTo>
                  <a:lnTo>
                    <a:pt x="60" y="51"/>
                  </a:lnTo>
                  <a:lnTo>
                    <a:pt x="61" y="51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5" y="51"/>
                  </a:lnTo>
                  <a:lnTo>
                    <a:pt x="67" y="52"/>
                  </a:lnTo>
                  <a:lnTo>
                    <a:pt x="67" y="52"/>
                  </a:lnTo>
                  <a:lnTo>
                    <a:pt x="67" y="71"/>
                  </a:lnTo>
                  <a:lnTo>
                    <a:pt x="67" y="89"/>
                  </a:lnTo>
                  <a:lnTo>
                    <a:pt x="69" y="109"/>
                  </a:lnTo>
                  <a:lnTo>
                    <a:pt x="73" y="129"/>
                  </a:lnTo>
                  <a:lnTo>
                    <a:pt x="76" y="151"/>
                  </a:lnTo>
                  <a:lnTo>
                    <a:pt x="79" y="172"/>
                  </a:lnTo>
                  <a:lnTo>
                    <a:pt x="81" y="192"/>
                  </a:lnTo>
                  <a:lnTo>
                    <a:pt x="83" y="212"/>
                  </a:lnTo>
                  <a:lnTo>
                    <a:pt x="83" y="213"/>
                  </a:lnTo>
                  <a:lnTo>
                    <a:pt x="83" y="213"/>
                  </a:lnTo>
                  <a:lnTo>
                    <a:pt x="83" y="213"/>
                  </a:lnTo>
                  <a:lnTo>
                    <a:pt x="83" y="213"/>
                  </a:lnTo>
                  <a:lnTo>
                    <a:pt x="84" y="214"/>
                  </a:lnTo>
                  <a:lnTo>
                    <a:pt x="84" y="214"/>
                  </a:lnTo>
                  <a:lnTo>
                    <a:pt x="84" y="214"/>
                  </a:lnTo>
                  <a:lnTo>
                    <a:pt x="84" y="214"/>
                  </a:lnTo>
                  <a:lnTo>
                    <a:pt x="85" y="206"/>
                  </a:lnTo>
                  <a:lnTo>
                    <a:pt x="85" y="191"/>
                  </a:lnTo>
                  <a:lnTo>
                    <a:pt x="83" y="168"/>
                  </a:lnTo>
                  <a:lnTo>
                    <a:pt x="80" y="141"/>
                  </a:lnTo>
                  <a:lnTo>
                    <a:pt x="77" y="113"/>
                  </a:lnTo>
                  <a:lnTo>
                    <a:pt x="75" y="88"/>
                  </a:lnTo>
                  <a:lnTo>
                    <a:pt x="73" y="6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63"/>
                  </a:lnTo>
                  <a:lnTo>
                    <a:pt x="84" y="79"/>
                  </a:lnTo>
                  <a:lnTo>
                    <a:pt x="85" y="99"/>
                  </a:lnTo>
                  <a:lnTo>
                    <a:pt x="87" y="121"/>
                  </a:lnTo>
                  <a:lnTo>
                    <a:pt x="88" y="144"/>
                  </a:lnTo>
                  <a:lnTo>
                    <a:pt x="89" y="165"/>
                  </a:lnTo>
                  <a:lnTo>
                    <a:pt x="89" y="184"/>
                  </a:lnTo>
                  <a:lnTo>
                    <a:pt x="91" y="197"/>
                  </a:lnTo>
                  <a:lnTo>
                    <a:pt x="91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3" y="200"/>
                  </a:lnTo>
                  <a:lnTo>
                    <a:pt x="93" y="200"/>
                  </a:lnTo>
                  <a:lnTo>
                    <a:pt x="93" y="193"/>
                  </a:lnTo>
                  <a:lnTo>
                    <a:pt x="93" y="179"/>
                  </a:lnTo>
                  <a:lnTo>
                    <a:pt x="92" y="159"/>
                  </a:lnTo>
                  <a:lnTo>
                    <a:pt x="91" y="135"/>
                  </a:lnTo>
                  <a:lnTo>
                    <a:pt x="89" y="109"/>
                  </a:lnTo>
                  <a:lnTo>
                    <a:pt x="88" y="85"/>
                  </a:lnTo>
                  <a:lnTo>
                    <a:pt x="87" y="67"/>
                  </a:lnTo>
                  <a:lnTo>
                    <a:pt x="87" y="54"/>
                  </a:lnTo>
                  <a:lnTo>
                    <a:pt x="87" y="54"/>
                  </a:lnTo>
                  <a:lnTo>
                    <a:pt x="87" y="54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89" y="54"/>
                  </a:lnTo>
                  <a:lnTo>
                    <a:pt x="89" y="54"/>
                  </a:lnTo>
                  <a:lnTo>
                    <a:pt x="89" y="54"/>
                  </a:lnTo>
                  <a:lnTo>
                    <a:pt x="91" y="54"/>
                  </a:lnTo>
                  <a:lnTo>
                    <a:pt x="91" y="54"/>
                  </a:lnTo>
                  <a:lnTo>
                    <a:pt x="91" y="54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92" y="72"/>
                  </a:lnTo>
                  <a:lnTo>
                    <a:pt x="95" y="89"/>
                  </a:lnTo>
                  <a:lnTo>
                    <a:pt x="96" y="107"/>
                  </a:lnTo>
                  <a:lnTo>
                    <a:pt x="97" y="124"/>
                  </a:lnTo>
                  <a:lnTo>
                    <a:pt x="99" y="143"/>
                  </a:lnTo>
                  <a:lnTo>
                    <a:pt x="100" y="160"/>
                  </a:lnTo>
                  <a:lnTo>
                    <a:pt x="100" y="179"/>
                  </a:lnTo>
                  <a:lnTo>
                    <a:pt x="100" y="196"/>
                  </a:lnTo>
                  <a:lnTo>
                    <a:pt x="101" y="196"/>
                  </a:lnTo>
                  <a:lnTo>
                    <a:pt x="101" y="196"/>
                  </a:lnTo>
                  <a:lnTo>
                    <a:pt x="101" y="196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103" y="196"/>
                  </a:lnTo>
                  <a:lnTo>
                    <a:pt x="104" y="196"/>
                  </a:lnTo>
                  <a:lnTo>
                    <a:pt x="104" y="196"/>
                  </a:lnTo>
                  <a:lnTo>
                    <a:pt x="105" y="180"/>
                  </a:lnTo>
                  <a:lnTo>
                    <a:pt x="105" y="163"/>
                  </a:lnTo>
                  <a:lnTo>
                    <a:pt x="104" y="145"/>
                  </a:lnTo>
                  <a:lnTo>
                    <a:pt x="103" y="128"/>
                  </a:lnTo>
                  <a:lnTo>
                    <a:pt x="100" y="111"/>
                  </a:lnTo>
                  <a:lnTo>
                    <a:pt x="99" y="92"/>
                  </a:lnTo>
                  <a:lnTo>
                    <a:pt x="97" y="76"/>
                  </a:lnTo>
                  <a:lnTo>
                    <a:pt x="96" y="59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9" y="59"/>
                  </a:lnTo>
                  <a:lnTo>
                    <a:pt x="99" y="59"/>
                  </a:lnTo>
                  <a:lnTo>
                    <a:pt x="99" y="59"/>
                  </a:lnTo>
                  <a:lnTo>
                    <a:pt x="100" y="59"/>
                  </a:lnTo>
                  <a:lnTo>
                    <a:pt x="100" y="59"/>
                  </a:lnTo>
                  <a:lnTo>
                    <a:pt x="101" y="75"/>
                  </a:lnTo>
                  <a:lnTo>
                    <a:pt x="101" y="91"/>
                  </a:lnTo>
                  <a:lnTo>
                    <a:pt x="103" y="107"/>
                  </a:lnTo>
                  <a:lnTo>
                    <a:pt x="104" y="123"/>
                  </a:lnTo>
                  <a:lnTo>
                    <a:pt x="105" y="140"/>
                  </a:lnTo>
                  <a:lnTo>
                    <a:pt x="107" y="156"/>
                  </a:lnTo>
                  <a:lnTo>
                    <a:pt x="108" y="172"/>
                  </a:lnTo>
                  <a:lnTo>
                    <a:pt x="109" y="188"/>
                  </a:lnTo>
                  <a:lnTo>
                    <a:pt x="109" y="188"/>
                  </a:lnTo>
                  <a:lnTo>
                    <a:pt x="111" y="188"/>
                  </a:lnTo>
                  <a:lnTo>
                    <a:pt x="111" y="188"/>
                  </a:lnTo>
                  <a:lnTo>
                    <a:pt x="111" y="189"/>
                  </a:lnTo>
                  <a:lnTo>
                    <a:pt x="111" y="189"/>
                  </a:lnTo>
                  <a:lnTo>
                    <a:pt x="111" y="189"/>
                  </a:lnTo>
                  <a:lnTo>
                    <a:pt x="112" y="189"/>
                  </a:lnTo>
                  <a:lnTo>
                    <a:pt x="112" y="189"/>
                  </a:lnTo>
                  <a:lnTo>
                    <a:pt x="111" y="172"/>
                  </a:lnTo>
                  <a:lnTo>
                    <a:pt x="109" y="156"/>
                  </a:lnTo>
                  <a:lnTo>
                    <a:pt x="108" y="139"/>
                  </a:lnTo>
                  <a:lnTo>
                    <a:pt x="107" y="121"/>
                  </a:lnTo>
                  <a:lnTo>
                    <a:pt x="107" y="104"/>
                  </a:lnTo>
                  <a:lnTo>
                    <a:pt x="105" y="87"/>
                  </a:lnTo>
                  <a:lnTo>
                    <a:pt x="105" y="71"/>
                  </a:lnTo>
                  <a:lnTo>
                    <a:pt x="107" y="54"/>
                  </a:lnTo>
                  <a:lnTo>
                    <a:pt x="108" y="59"/>
                  </a:lnTo>
                  <a:lnTo>
                    <a:pt x="111" y="71"/>
                  </a:lnTo>
                  <a:lnTo>
                    <a:pt x="112" y="88"/>
                  </a:lnTo>
                  <a:lnTo>
                    <a:pt x="113" y="109"/>
                  </a:lnTo>
                  <a:lnTo>
                    <a:pt x="115" y="132"/>
                  </a:lnTo>
                  <a:lnTo>
                    <a:pt x="115" y="153"/>
                  </a:lnTo>
                  <a:lnTo>
                    <a:pt x="116" y="171"/>
                  </a:lnTo>
                  <a:lnTo>
                    <a:pt x="117" y="183"/>
                  </a:lnTo>
                  <a:lnTo>
                    <a:pt x="117" y="183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7" y="184"/>
                  </a:lnTo>
                  <a:lnTo>
                    <a:pt x="119" y="184"/>
                  </a:lnTo>
                  <a:lnTo>
                    <a:pt x="119" y="184"/>
                  </a:lnTo>
                  <a:lnTo>
                    <a:pt x="119" y="184"/>
                  </a:lnTo>
                  <a:lnTo>
                    <a:pt x="119" y="183"/>
                  </a:lnTo>
                  <a:lnTo>
                    <a:pt x="120" y="183"/>
                  </a:lnTo>
                  <a:lnTo>
                    <a:pt x="120" y="183"/>
                  </a:lnTo>
                  <a:lnTo>
                    <a:pt x="120" y="183"/>
                  </a:lnTo>
                  <a:lnTo>
                    <a:pt x="120" y="183"/>
                  </a:lnTo>
                  <a:lnTo>
                    <a:pt x="119" y="167"/>
                  </a:lnTo>
                  <a:lnTo>
                    <a:pt x="117" y="151"/>
                  </a:lnTo>
                  <a:lnTo>
                    <a:pt x="116" y="135"/>
                  </a:lnTo>
                  <a:lnTo>
                    <a:pt x="115" y="117"/>
                  </a:lnTo>
                  <a:lnTo>
                    <a:pt x="115" y="101"/>
                  </a:lnTo>
                  <a:lnTo>
                    <a:pt x="115" y="85"/>
                  </a:lnTo>
                  <a:lnTo>
                    <a:pt x="115" y="70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0" y="56"/>
                  </a:lnTo>
                  <a:lnTo>
                    <a:pt x="120" y="55"/>
                  </a:lnTo>
                  <a:lnTo>
                    <a:pt x="120" y="55"/>
                  </a:lnTo>
                  <a:lnTo>
                    <a:pt x="121" y="55"/>
                  </a:lnTo>
                  <a:lnTo>
                    <a:pt x="121" y="70"/>
                  </a:lnTo>
                  <a:lnTo>
                    <a:pt x="121" y="85"/>
                  </a:lnTo>
                  <a:lnTo>
                    <a:pt x="123" y="100"/>
                  </a:lnTo>
                  <a:lnTo>
                    <a:pt x="123" y="116"/>
                  </a:lnTo>
                  <a:lnTo>
                    <a:pt x="124" y="131"/>
                  </a:lnTo>
                  <a:lnTo>
                    <a:pt x="124" y="147"/>
                  </a:lnTo>
                  <a:lnTo>
                    <a:pt x="125" y="161"/>
                  </a:lnTo>
                  <a:lnTo>
                    <a:pt x="128" y="177"/>
                  </a:lnTo>
                  <a:lnTo>
                    <a:pt x="128" y="177"/>
                  </a:lnTo>
                  <a:lnTo>
                    <a:pt x="128" y="177"/>
                  </a:lnTo>
                  <a:lnTo>
                    <a:pt x="128" y="177"/>
                  </a:lnTo>
                  <a:lnTo>
                    <a:pt x="129" y="177"/>
                  </a:lnTo>
                  <a:lnTo>
                    <a:pt x="129" y="177"/>
                  </a:lnTo>
                  <a:lnTo>
                    <a:pt x="129" y="177"/>
                  </a:lnTo>
                  <a:lnTo>
                    <a:pt x="129" y="177"/>
                  </a:lnTo>
                  <a:lnTo>
                    <a:pt x="131" y="177"/>
                  </a:lnTo>
                  <a:lnTo>
                    <a:pt x="129" y="163"/>
                  </a:lnTo>
                  <a:lnTo>
                    <a:pt x="128" y="148"/>
                  </a:lnTo>
                  <a:lnTo>
                    <a:pt x="127" y="132"/>
                  </a:lnTo>
                  <a:lnTo>
                    <a:pt x="125" y="115"/>
                  </a:lnTo>
                  <a:lnTo>
                    <a:pt x="125" y="99"/>
                  </a:lnTo>
                  <a:lnTo>
                    <a:pt x="125" y="84"/>
                  </a:lnTo>
                  <a:lnTo>
                    <a:pt x="125" y="70"/>
                  </a:lnTo>
                  <a:lnTo>
                    <a:pt x="128" y="56"/>
                  </a:lnTo>
                  <a:lnTo>
                    <a:pt x="128" y="56"/>
                  </a:lnTo>
                  <a:lnTo>
                    <a:pt x="129" y="56"/>
                  </a:lnTo>
                  <a:lnTo>
                    <a:pt x="129" y="56"/>
                  </a:lnTo>
                  <a:lnTo>
                    <a:pt x="131" y="56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5" y="70"/>
                  </a:lnTo>
                  <a:lnTo>
                    <a:pt x="135" y="83"/>
                  </a:lnTo>
                  <a:lnTo>
                    <a:pt x="135" y="95"/>
                  </a:lnTo>
                  <a:lnTo>
                    <a:pt x="133" y="108"/>
                  </a:lnTo>
                  <a:lnTo>
                    <a:pt x="133" y="121"/>
                  </a:lnTo>
                  <a:lnTo>
                    <a:pt x="133" y="135"/>
                  </a:lnTo>
                  <a:lnTo>
                    <a:pt x="135" y="147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40" y="160"/>
                  </a:lnTo>
                  <a:lnTo>
                    <a:pt x="141" y="160"/>
                  </a:lnTo>
                  <a:lnTo>
                    <a:pt x="141" y="161"/>
                  </a:lnTo>
                  <a:lnTo>
                    <a:pt x="141" y="161"/>
                  </a:lnTo>
                  <a:lnTo>
                    <a:pt x="140" y="152"/>
                  </a:lnTo>
                  <a:lnTo>
                    <a:pt x="139" y="139"/>
                  </a:lnTo>
                  <a:lnTo>
                    <a:pt x="137" y="124"/>
                  </a:lnTo>
                  <a:lnTo>
                    <a:pt x="137" y="108"/>
                  </a:lnTo>
                  <a:lnTo>
                    <a:pt x="137" y="92"/>
                  </a:lnTo>
                  <a:lnTo>
                    <a:pt x="137" y="77"/>
                  </a:lnTo>
                  <a:lnTo>
                    <a:pt x="139" y="66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43" y="58"/>
                  </a:lnTo>
                  <a:lnTo>
                    <a:pt x="143" y="58"/>
                  </a:lnTo>
                  <a:lnTo>
                    <a:pt x="143" y="58"/>
                  </a:lnTo>
                  <a:lnTo>
                    <a:pt x="143" y="58"/>
                  </a:lnTo>
                  <a:lnTo>
                    <a:pt x="143" y="58"/>
                  </a:lnTo>
                  <a:lnTo>
                    <a:pt x="144" y="58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5" y="66"/>
                  </a:lnTo>
                  <a:lnTo>
                    <a:pt x="145" y="75"/>
                  </a:lnTo>
                  <a:lnTo>
                    <a:pt x="145" y="87"/>
                  </a:lnTo>
                  <a:lnTo>
                    <a:pt x="145" y="103"/>
                  </a:lnTo>
                  <a:lnTo>
                    <a:pt x="146" y="120"/>
                  </a:lnTo>
                  <a:lnTo>
                    <a:pt x="146" y="141"/>
                  </a:lnTo>
                  <a:lnTo>
                    <a:pt x="148" y="164"/>
                  </a:lnTo>
                  <a:lnTo>
                    <a:pt x="149" y="164"/>
                  </a:lnTo>
                  <a:lnTo>
                    <a:pt x="149" y="164"/>
                  </a:lnTo>
                  <a:lnTo>
                    <a:pt x="149" y="164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52" y="164"/>
                  </a:lnTo>
                  <a:lnTo>
                    <a:pt x="152" y="164"/>
                  </a:lnTo>
                  <a:lnTo>
                    <a:pt x="153" y="164"/>
                  </a:lnTo>
                  <a:lnTo>
                    <a:pt x="152" y="151"/>
                  </a:lnTo>
                  <a:lnTo>
                    <a:pt x="150" y="137"/>
                  </a:lnTo>
                  <a:lnTo>
                    <a:pt x="150" y="124"/>
                  </a:lnTo>
                  <a:lnTo>
                    <a:pt x="149" y="111"/>
                  </a:lnTo>
                  <a:lnTo>
                    <a:pt x="149" y="97"/>
                  </a:lnTo>
                  <a:lnTo>
                    <a:pt x="149" y="84"/>
                  </a:lnTo>
                  <a:lnTo>
                    <a:pt x="150" y="72"/>
                  </a:lnTo>
                  <a:lnTo>
                    <a:pt x="150" y="59"/>
                  </a:lnTo>
                  <a:lnTo>
                    <a:pt x="150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3" y="59"/>
                  </a:lnTo>
                  <a:lnTo>
                    <a:pt x="153" y="59"/>
                  </a:lnTo>
                  <a:lnTo>
                    <a:pt x="153" y="59"/>
                  </a:lnTo>
                  <a:lnTo>
                    <a:pt x="154" y="59"/>
                  </a:lnTo>
                  <a:lnTo>
                    <a:pt x="154" y="59"/>
                  </a:lnTo>
                  <a:lnTo>
                    <a:pt x="154" y="63"/>
                  </a:lnTo>
                  <a:lnTo>
                    <a:pt x="154" y="73"/>
                  </a:lnTo>
                  <a:lnTo>
                    <a:pt x="154" y="88"/>
                  </a:lnTo>
                  <a:lnTo>
                    <a:pt x="156" y="107"/>
                  </a:lnTo>
                  <a:lnTo>
                    <a:pt x="156" y="124"/>
                  </a:lnTo>
                  <a:lnTo>
                    <a:pt x="157" y="140"/>
                  </a:lnTo>
                  <a:lnTo>
                    <a:pt x="158" y="151"/>
                  </a:lnTo>
                  <a:lnTo>
                    <a:pt x="161" y="156"/>
                  </a:lnTo>
                  <a:lnTo>
                    <a:pt x="162" y="151"/>
                  </a:lnTo>
                  <a:lnTo>
                    <a:pt x="164" y="140"/>
                  </a:lnTo>
                  <a:lnTo>
                    <a:pt x="164" y="127"/>
                  </a:lnTo>
                  <a:lnTo>
                    <a:pt x="162" y="111"/>
                  </a:lnTo>
                  <a:lnTo>
                    <a:pt x="161" y="95"/>
                  </a:lnTo>
                  <a:lnTo>
                    <a:pt x="161" y="80"/>
                  </a:lnTo>
                  <a:lnTo>
                    <a:pt x="161" y="67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64" y="59"/>
                  </a:lnTo>
                  <a:lnTo>
                    <a:pt x="164" y="59"/>
                  </a:lnTo>
                  <a:lnTo>
                    <a:pt x="164" y="59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66" y="59"/>
                  </a:lnTo>
                  <a:lnTo>
                    <a:pt x="166" y="70"/>
                  </a:lnTo>
                  <a:lnTo>
                    <a:pt x="166" y="80"/>
                  </a:lnTo>
                  <a:lnTo>
                    <a:pt x="166" y="91"/>
                  </a:lnTo>
                  <a:lnTo>
                    <a:pt x="166" y="103"/>
                  </a:lnTo>
                  <a:lnTo>
                    <a:pt x="166" y="113"/>
                  </a:lnTo>
                  <a:lnTo>
                    <a:pt x="168" y="125"/>
                  </a:lnTo>
                  <a:lnTo>
                    <a:pt x="168" y="136"/>
                  </a:lnTo>
                  <a:lnTo>
                    <a:pt x="169" y="148"/>
                  </a:lnTo>
                  <a:lnTo>
                    <a:pt x="170" y="145"/>
                  </a:lnTo>
                  <a:lnTo>
                    <a:pt x="172" y="136"/>
                  </a:lnTo>
                  <a:lnTo>
                    <a:pt x="172" y="124"/>
                  </a:lnTo>
                  <a:lnTo>
                    <a:pt x="172" y="109"/>
                  </a:lnTo>
                  <a:lnTo>
                    <a:pt x="172" y="93"/>
                  </a:lnTo>
                  <a:lnTo>
                    <a:pt x="172" y="79"/>
                  </a:lnTo>
                  <a:lnTo>
                    <a:pt x="172" y="67"/>
                  </a:lnTo>
                  <a:lnTo>
                    <a:pt x="173" y="60"/>
                  </a:lnTo>
                  <a:lnTo>
                    <a:pt x="173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7" y="59"/>
                  </a:lnTo>
                  <a:lnTo>
                    <a:pt x="177" y="59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67"/>
                  </a:lnTo>
                  <a:lnTo>
                    <a:pt x="178" y="77"/>
                  </a:lnTo>
                  <a:lnTo>
                    <a:pt x="178" y="88"/>
                  </a:lnTo>
                  <a:lnTo>
                    <a:pt x="178" y="100"/>
                  </a:lnTo>
                  <a:lnTo>
                    <a:pt x="180" y="112"/>
                  </a:lnTo>
                  <a:lnTo>
                    <a:pt x="180" y="123"/>
                  </a:lnTo>
                  <a:lnTo>
                    <a:pt x="181" y="133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5" y="140"/>
                  </a:lnTo>
                  <a:lnTo>
                    <a:pt x="185" y="140"/>
                  </a:lnTo>
                  <a:lnTo>
                    <a:pt x="185" y="140"/>
                  </a:lnTo>
                  <a:lnTo>
                    <a:pt x="185" y="140"/>
                  </a:lnTo>
                  <a:lnTo>
                    <a:pt x="186" y="140"/>
                  </a:lnTo>
                  <a:lnTo>
                    <a:pt x="186" y="140"/>
                  </a:lnTo>
                  <a:lnTo>
                    <a:pt x="186" y="139"/>
                  </a:lnTo>
                  <a:lnTo>
                    <a:pt x="188" y="137"/>
                  </a:lnTo>
                  <a:lnTo>
                    <a:pt x="188" y="137"/>
                  </a:lnTo>
                  <a:lnTo>
                    <a:pt x="188" y="136"/>
                  </a:lnTo>
                  <a:lnTo>
                    <a:pt x="188" y="135"/>
                  </a:lnTo>
                  <a:lnTo>
                    <a:pt x="189" y="135"/>
                  </a:lnTo>
                  <a:lnTo>
                    <a:pt x="189" y="133"/>
                  </a:lnTo>
                  <a:lnTo>
                    <a:pt x="189" y="133"/>
                  </a:lnTo>
                  <a:lnTo>
                    <a:pt x="189" y="133"/>
                  </a:lnTo>
                  <a:lnTo>
                    <a:pt x="188" y="133"/>
                  </a:lnTo>
                  <a:lnTo>
                    <a:pt x="188" y="133"/>
                  </a:lnTo>
                  <a:lnTo>
                    <a:pt x="188" y="133"/>
                  </a:lnTo>
                  <a:lnTo>
                    <a:pt x="188" y="133"/>
                  </a:lnTo>
                  <a:lnTo>
                    <a:pt x="186" y="132"/>
                  </a:lnTo>
                  <a:lnTo>
                    <a:pt x="186" y="132"/>
                  </a:lnTo>
                  <a:lnTo>
                    <a:pt x="186" y="123"/>
                  </a:lnTo>
                  <a:lnTo>
                    <a:pt x="186" y="113"/>
                  </a:lnTo>
                  <a:lnTo>
                    <a:pt x="185" y="105"/>
                  </a:lnTo>
                  <a:lnTo>
                    <a:pt x="185" y="96"/>
                  </a:lnTo>
                  <a:lnTo>
                    <a:pt x="185" y="87"/>
                  </a:lnTo>
                  <a:lnTo>
                    <a:pt x="185" y="77"/>
                  </a:lnTo>
                  <a:lnTo>
                    <a:pt x="185" y="70"/>
                  </a:lnTo>
                  <a:lnTo>
                    <a:pt x="186" y="60"/>
                  </a:lnTo>
                  <a:lnTo>
                    <a:pt x="186" y="60"/>
                  </a:lnTo>
                  <a:lnTo>
                    <a:pt x="188" y="60"/>
                  </a:lnTo>
                  <a:lnTo>
                    <a:pt x="189" y="60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2" y="60"/>
                  </a:lnTo>
                  <a:lnTo>
                    <a:pt x="193" y="60"/>
                  </a:lnTo>
                  <a:lnTo>
                    <a:pt x="194" y="60"/>
                  </a:lnTo>
                  <a:lnTo>
                    <a:pt x="194" y="67"/>
                  </a:lnTo>
                  <a:lnTo>
                    <a:pt x="193" y="76"/>
                  </a:lnTo>
                  <a:lnTo>
                    <a:pt x="193" y="88"/>
                  </a:lnTo>
                  <a:lnTo>
                    <a:pt x="193" y="101"/>
                  </a:lnTo>
                  <a:lnTo>
                    <a:pt x="193" y="113"/>
                  </a:lnTo>
                  <a:lnTo>
                    <a:pt x="194" y="125"/>
                  </a:lnTo>
                  <a:lnTo>
                    <a:pt x="197" y="13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201" y="139"/>
                  </a:lnTo>
                  <a:lnTo>
                    <a:pt x="201" y="139"/>
                  </a:lnTo>
                  <a:lnTo>
                    <a:pt x="201" y="139"/>
                  </a:lnTo>
                  <a:lnTo>
                    <a:pt x="201" y="139"/>
                  </a:lnTo>
                  <a:lnTo>
                    <a:pt x="201" y="139"/>
                  </a:lnTo>
                  <a:lnTo>
                    <a:pt x="201" y="128"/>
                  </a:lnTo>
                  <a:lnTo>
                    <a:pt x="200" y="119"/>
                  </a:lnTo>
                  <a:lnTo>
                    <a:pt x="198" y="108"/>
                  </a:lnTo>
                  <a:lnTo>
                    <a:pt x="198" y="99"/>
                  </a:lnTo>
                  <a:lnTo>
                    <a:pt x="197" y="89"/>
                  </a:lnTo>
                  <a:lnTo>
                    <a:pt x="198" y="79"/>
                  </a:lnTo>
                  <a:lnTo>
                    <a:pt x="198" y="70"/>
                  </a:lnTo>
                  <a:lnTo>
                    <a:pt x="201" y="62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204" y="62"/>
                  </a:lnTo>
                  <a:lnTo>
                    <a:pt x="205" y="62"/>
                  </a:lnTo>
                  <a:lnTo>
                    <a:pt x="206" y="62"/>
                  </a:lnTo>
                  <a:lnTo>
                    <a:pt x="208" y="62"/>
                  </a:lnTo>
                  <a:lnTo>
                    <a:pt x="209" y="62"/>
                  </a:lnTo>
                  <a:lnTo>
                    <a:pt x="210" y="62"/>
                  </a:lnTo>
                  <a:lnTo>
                    <a:pt x="209" y="70"/>
                  </a:lnTo>
                  <a:lnTo>
                    <a:pt x="209" y="77"/>
                  </a:lnTo>
                  <a:lnTo>
                    <a:pt x="208" y="85"/>
                  </a:lnTo>
                  <a:lnTo>
                    <a:pt x="209" y="95"/>
                  </a:lnTo>
                  <a:lnTo>
                    <a:pt x="209" y="104"/>
                  </a:lnTo>
                  <a:lnTo>
                    <a:pt x="209" y="113"/>
                  </a:lnTo>
                  <a:lnTo>
                    <a:pt x="209" y="123"/>
                  </a:lnTo>
                  <a:lnTo>
                    <a:pt x="209" y="132"/>
                  </a:lnTo>
                  <a:lnTo>
                    <a:pt x="210" y="132"/>
                  </a:lnTo>
                  <a:lnTo>
                    <a:pt x="212" y="132"/>
                  </a:lnTo>
                  <a:lnTo>
                    <a:pt x="212" y="132"/>
                  </a:lnTo>
                  <a:lnTo>
                    <a:pt x="212" y="132"/>
                  </a:lnTo>
                  <a:lnTo>
                    <a:pt x="213" y="132"/>
                  </a:lnTo>
                  <a:lnTo>
                    <a:pt x="213" y="132"/>
                  </a:lnTo>
                  <a:lnTo>
                    <a:pt x="213" y="131"/>
                  </a:lnTo>
                  <a:lnTo>
                    <a:pt x="214" y="131"/>
                  </a:lnTo>
                  <a:lnTo>
                    <a:pt x="213" y="123"/>
                  </a:lnTo>
                  <a:lnTo>
                    <a:pt x="213" y="115"/>
                  </a:lnTo>
                  <a:lnTo>
                    <a:pt x="213" y="105"/>
                  </a:lnTo>
                  <a:lnTo>
                    <a:pt x="213" y="95"/>
                  </a:lnTo>
                  <a:lnTo>
                    <a:pt x="213" y="85"/>
                  </a:lnTo>
                  <a:lnTo>
                    <a:pt x="213" y="76"/>
                  </a:lnTo>
                  <a:lnTo>
                    <a:pt x="214" y="68"/>
                  </a:lnTo>
                  <a:lnTo>
                    <a:pt x="216" y="63"/>
                  </a:lnTo>
                  <a:lnTo>
                    <a:pt x="217" y="63"/>
                  </a:lnTo>
                  <a:lnTo>
                    <a:pt x="218" y="63"/>
                  </a:lnTo>
                  <a:lnTo>
                    <a:pt x="220" y="63"/>
                  </a:lnTo>
                  <a:lnTo>
                    <a:pt x="221" y="63"/>
                  </a:lnTo>
                  <a:lnTo>
                    <a:pt x="222" y="63"/>
                  </a:lnTo>
                  <a:lnTo>
                    <a:pt x="224" y="63"/>
                  </a:lnTo>
                  <a:lnTo>
                    <a:pt x="226" y="63"/>
                  </a:lnTo>
                  <a:lnTo>
                    <a:pt x="228" y="63"/>
                  </a:lnTo>
                  <a:lnTo>
                    <a:pt x="225" y="67"/>
                  </a:lnTo>
                  <a:lnTo>
                    <a:pt x="222" y="71"/>
                  </a:lnTo>
                  <a:lnTo>
                    <a:pt x="222" y="77"/>
                  </a:lnTo>
                  <a:lnTo>
                    <a:pt x="222" y="84"/>
                  </a:lnTo>
                  <a:lnTo>
                    <a:pt x="222" y="92"/>
                  </a:lnTo>
                  <a:lnTo>
                    <a:pt x="224" y="99"/>
                  </a:lnTo>
                  <a:lnTo>
                    <a:pt x="226" y="104"/>
                  </a:lnTo>
                  <a:lnTo>
                    <a:pt x="229" y="108"/>
                  </a:lnTo>
                  <a:lnTo>
                    <a:pt x="229" y="108"/>
                  </a:lnTo>
                  <a:lnTo>
                    <a:pt x="229" y="108"/>
                  </a:lnTo>
                  <a:lnTo>
                    <a:pt x="229" y="108"/>
                  </a:lnTo>
                  <a:lnTo>
                    <a:pt x="230" y="108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2" y="107"/>
                  </a:lnTo>
                  <a:lnTo>
                    <a:pt x="230" y="101"/>
                  </a:lnTo>
                  <a:lnTo>
                    <a:pt x="230" y="95"/>
                  </a:lnTo>
                  <a:lnTo>
                    <a:pt x="230" y="89"/>
                  </a:lnTo>
                  <a:lnTo>
                    <a:pt x="230" y="84"/>
                  </a:lnTo>
                  <a:lnTo>
                    <a:pt x="229" y="79"/>
                  </a:lnTo>
                  <a:lnTo>
                    <a:pt x="229" y="73"/>
                  </a:lnTo>
                  <a:lnTo>
                    <a:pt x="229" y="68"/>
                  </a:lnTo>
                  <a:lnTo>
                    <a:pt x="229" y="63"/>
                  </a:lnTo>
                  <a:lnTo>
                    <a:pt x="285" y="64"/>
                  </a:lnTo>
                  <a:lnTo>
                    <a:pt x="341" y="67"/>
                  </a:lnTo>
                  <a:lnTo>
                    <a:pt x="398" y="70"/>
                  </a:lnTo>
                  <a:lnTo>
                    <a:pt x="454" y="73"/>
                  </a:lnTo>
                  <a:lnTo>
                    <a:pt x="511" y="76"/>
                  </a:lnTo>
                  <a:lnTo>
                    <a:pt x="567" y="80"/>
                  </a:lnTo>
                  <a:lnTo>
                    <a:pt x="624" y="83"/>
                  </a:lnTo>
                  <a:lnTo>
                    <a:pt x="680" y="87"/>
                  </a:lnTo>
                  <a:lnTo>
                    <a:pt x="680" y="101"/>
                  </a:lnTo>
                  <a:lnTo>
                    <a:pt x="680" y="133"/>
                  </a:lnTo>
                  <a:lnTo>
                    <a:pt x="681" y="177"/>
                  </a:lnTo>
                  <a:lnTo>
                    <a:pt x="681" y="228"/>
                  </a:lnTo>
                  <a:lnTo>
                    <a:pt x="684" y="277"/>
                  </a:lnTo>
                  <a:lnTo>
                    <a:pt x="687" y="320"/>
                  </a:lnTo>
                  <a:lnTo>
                    <a:pt x="689" y="337"/>
                  </a:lnTo>
                  <a:lnTo>
                    <a:pt x="691" y="350"/>
                  </a:lnTo>
                  <a:lnTo>
                    <a:pt x="693" y="359"/>
                  </a:lnTo>
                  <a:lnTo>
                    <a:pt x="697" y="363"/>
                  </a:lnTo>
                  <a:lnTo>
                    <a:pt x="692" y="329"/>
                  </a:lnTo>
                  <a:lnTo>
                    <a:pt x="689" y="294"/>
                  </a:lnTo>
                  <a:lnTo>
                    <a:pt x="687" y="260"/>
                  </a:lnTo>
                  <a:lnTo>
                    <a:pt x="685" y="225"/>
                  </a:lnTo>
                  <a:lnTo>
                    <a:pt x="684" y="189"/>
                  </a:lnTo>
                  <a:lnTo>
                    <a:pt x="684" y="155"/>
                  </a:lnTo>
                  <a:lnTo>
                    <a:pt x="685" y="120"/>
                  </a:lnTo>
                  <a:lnTo>
                    <a:pt x="685" y="87"/>
                  </a:lnTo>
                  <a:lnTo>
                    <a:pt x="687" y="87"/>
                  </a:lnTo>
                  <a:lnTo>
                    <a:pt x="687" y="85"/>
                  </a:lnTo>
                  <a:lnTo>
                    <a:pt x="687" y="85"/>
                  </a:lnTo>
                  <a:lnTo>
                    <a:pt x="688" y="85"/>
                  </a:lnTo>
                  <a:lnTo>
                    <a:pt x="688" y="85"/>
                  </a:lnTo>
                  <a:lnTo>
                    <a:pt x="689" y="85"/>
                  </a:lnTo>
                  <a:lnTo>
                    <a:pt x="689" y="84"/>
                  </a:lnTo>
                  <a:lnTo>
                    <a:pt x="691" y="84"/>
                  </a:lnTo>
                  <a:lnTo>
                    <a:pt x="691" y="92"/>
                  </a:lnTo>
                  <a:lnTo>
                    <a:pt x="691" y="107"/>
                  </a:lnTo>
                  <a:lnTo>
                    <a:pt x="691" y="127"/>
                  </a:lnTo>
                  <a:lnTo>
                    <a:pt x="691" y="149"/>
                  </a:lnTo>
                  <a:lnTo>
                    <a:pt x="692" y="172"/>
                  </a:lnTo>
                  <a:lnTo>
                    <a:pt x="693" y="191"/>
                  </a:lnTo>
                  <a:lnTo>
                    <a:pt x="693" y="199"/>
                  </a:lnTo>
                  <a:lnTo>
                    <a:pt x="695" y="204"/>
                  </a:lnTo>
                  <a:lnTo>
                    <a:pt x="696" y="208"/>
                  </a:lnTo>
                  <a:lnTo>
                    <a:pt x="699" y="210"/>
                  </a:lnTo>
                  <a:lnTo>
                    <a:pt x="697" y="195"/>
                  </a:lnTo>
                  <a:lnTo>
                    <a:pt x="696" y="177"/>
                  </a:lnTo>
                  <a:lnTo>
                    <a:pt x="696" y="160"/>
                  </a:lnTo>
                  <a:lnTo>
                    <a:pt x="695" y="143"/>
                  </a:lnTo>
                  <a:lnTo>
                    <a:pt x="695" y="125"/>
                  </a:lnTo>
                  <a:lnTo>
                    <a:pt x="695" y="108"/>
                  </a:lnTo>
                  <a:lnTo>
                    <a:pt x="696" y="92"/>
                  </a:lnTo>
                  <a:lnTo>
                    <a:pt x="697" y="77"/>
                  </a:lnTo>
                  <a:lnTo>
                    <a:pt x="699" y="77"/>
                  </a:lnTo>
                  <a:lnTo>
                    <a:pt x="699" y="77"/>
                  </a:lnTo>
                  <a:lnTo>
                    <a:pt x="699" y="77"/>
                  </a:lnTo>
                  <a:lnTo>
                    <a:pt x="700" y="77"/>
                  </a:lnTo>
                  <a:lnTo>
                    <a:pt x="700" y="77"/>
                  </a:lnTo>
                  <a:lnTo>
                    <a:pt x="700" y="77"/>
                  </a:lnTo>
                  <a:lnTo>
                    <a:pt x="701" y="76"/>
                  </a:lnTo>
                  <a:lnTo>
                    <a:pt x="701" y="76"/>
                  </a:lnTo>
                  <a:lnTo>
                    <a:pt x="701" y="88"/>
                  </a:lnTo>
                  <a:lnTo>
                    <a:pt x="701" y="100"/>
                  </a:lnTo>
                  <a:lnTo>
                    <a:pt x="701" y="112"/>
                  </a:lnTo>
                  <a:lnTo>
                    <a:pt x="701" y="124"/>
                  </a:lnTo>
                  <a:lnTo>
                    <a:pt x="701" y="136"/>
                  </a:lnTo>
                  <a:lnTo>
                    <a:pt x="701" y="149"/>
                  </a:lnTo>
                  <a:lnTo>
                    <a:pt x="701" y="161"/>
                  </a:lnTo>
                  <a:lnTo>
                    <a:pt x="703" y="173"/>
                  </a:lnTo>
                  <a:lnTo>
                    <a:pt x="703" y="173"/>
                  </a:lnTo>
                  <a:lnTo>
                    <a:pt x="703" y="173"/>
                  </a:lnTo>
                  <a:lnTo>
                    <a:pt x="704" y="173"/>
                  </a:lnTo>
                  <a:lnTo>
                    <a:pt x="704" y="173"/>
                  </a:lnTo>
                  <a:lnTo>
                    <a:pt x="704" y="173"/>
                  </a:lnTo>
                  <a:lnTo>
                    <a:pt x="705" y="173"/>
                  </a:lnTo>
                  <a:lnTo>
                    <a:pt x="705" y="173"/>
                  </a:lnTo>
                  <a:lnTo>
                    <a:pt x="705" y="173"/>
                  </a:lnTo>
                  <a:lnTo>
                    <a:pt x="708" y="164"/>
                  </a:lnTo>
                  <a:lnTo>
                    <a:pt x="709" y="153"/>
                  </a:lnTo>
                  <a:lnTo>
                    <a:pt x="709" y="140"/>
                  </a:lnTo>
                  <a:lnTo>
                    <a:pt x="709" y="125"/>
                  </a:lnTo>
                  <a:lnTo>
                    <a:pt x="708" y="109"/>
                  </a:lnTo>
                  <a:lnTo>
                    <a:pt x="708" y="95"/>
                  </a:lnTo>
                  <a:lnTo>
                    <a:pt x="707" y="81"/>
                  </a:lnTo>
                  <a:lnTo>
                    <a:pt x="708" y="70"/>
                  </a:lnTo>
                  <a:lnTo>
                    <a:pt x="708" y="70"/>
                  </a:lnTo>
                  <a:lnTo>
                    <a:pt x="708" y="70"/>
                  </a:lnTo>
                  <a:lnTo>
                    <a:pt x="709" y="70"/>
                  </a:lnTo>
                  <a:lnTo>
                    <a:pt x="709" y="70"/>
                  </a:lnTo>
                  <a:lnTo>
                    <a:pt x="711" y="70"/>
                  </a:lnTo>
                  <a:lnTo>
                    <a:pt x="711" y="70"/>
                  </a:lnTo>
                  <a:lnTo>
                    <a:pt x="711" y="70"/>
                  </a:lnTo>
                  <a:lnTo>
                    <a:pt x="712" y="70"/>
                  </a:lnTo>
                  <a:lnTo>
                    <a:pt x="712" y="77"/>
                  </a:lnTo>
                  <a:lnTo>
                    <a:pt x="712" y="85"/>
                  </a:lnTo>
                  <a:lnTo>
                    <a:pt x="712" y="95"/>
                  </a:lnTo>
                  <a:lnTo>
                    <a:pt x="712" y="103"/>
                  </a:lnTo>
                  <a:lnTo>
                    <a:pt x="712" y="111"/>
                  </a:lnTo>
                  <a:lnTo>
                    <a:pt x="712" y="120"/>
                  </a:lnTo>
                  <a:lnTo>
                    <a:pt x="712" y="128"/>
                  </a:lnTo>
                  <a:lnTo>
                    <a:pt x="712" y="137"/>
                  </a:lnTo>
                  <a:lnTo>
                    <a:pt x="712" y="137"/>
                  </a:lnTo>
                  <a:lnTo>
                    <a:pt x="712" y="137"/>
                  </a:lnTo>
                  <a:lnTo>
                    <a:pt x="712" y="137"/>
                  </a:lnTo>
                  <a:lnTo>
                    <a:pt x="712" y="137"/>
                  </a:lnTo>
                  <a:lnTo>
                    <a:pt x="713" y="137"/>
                  </a:lnTo>
                  <a:lnTo>
                    <a:pt x="713" y="137"/>
                  </a:lnTo>
                  <a:lnTo>
                    <a:pt x="713" y="137"/>
                  </a:lnTo>
                  <a:lnTo>
                    <a:pt x="713" y="137"/>
                  </a:lnTo>
                  <a:lnTo>
                    <a:pt x="716" y="135"/>
                  </a:lnTo>
                  <a:lnTo>
                    <a:pt x="717" y="129"/>
                  </a:lnTo>
                  <a:lnTo>
                    <a:pt x="718" y="123"/>
                  </a:lnTo>
                  <a:lnTo>
                    <a:pt x="718" y="115"/>
                  </a:lnTo>
                  <a:lnTo>
                    <a:pt x="717" y="104"/>
                  </a:lnTo>
                  <a:lnTo>
                    <a:pt x="717" y="92"/>
                  </a:lnTo>
                  <a:lnTo>
                    <a:pt x="717" y="79"/>
                  </a:lnTo>
                  <a:lnTo>
                    <a:pt x="717" y="62"/>
                  </a:lnTo>
                  <a:lnTo>
                    <a:pt x="717" y="62"/>
                  </a:lnTo>
                  <a:lnTo>
                    <a:pt x="718" y="62"/>
                  </a:lnTo>
                  <a:lnTo>
                    <a:pt x="718" y="62"/>
                  </a:lnTo>
                  <a:lnTo>
                    <a:pt x="720" y="60"/>
                  </a:lnTo>
                  <a:lnTo>
                    <a:pt x="720" y="60"/>
                  </a:lnTo>
                  <a:lnTo>
                    <a:pt x="721" y="60"/>
                  </a:lnTo>
                  <a:lnTo>
                    <a:pt x="721" y="60"/>
                  </a:lnTo>
                  <a:lnTo>
                    <a:pt x="722" y="59"/>
                  </a:lnTo>
                  <a:lnTo>
                    <a:pt x="721" y="73"/>
                  </a:lnTo>
                  <a:lnTo>
                    <a:pt x="721" y="84"/>
                  </a:lnTo>
                  <a:lnTo>
                    <a:pt x="721" y="92"/>
                  </a:lnTo>
                  <a:lnTo>
                    <a:pt x="721" y="99"/>
                  </a:lnTo>
                  <a:lnTo>
                    <a:pt x="721" y="103"/>
                  </a:lnTo>
                  <a:lnTo>
                    <a:pt x="721" y="107"/>
                  </a:lnTo>
                  <a:lnTo>
                    <a:pt x="722" y="111"/>
                  </a:lnTo>
                  <a:lnTo>
                    <a:pt x="722" y="116"/>
                  </a:lnTo>
                  <a:lnTo>
                    <a:pt x="722" y="116"/>
                  </a:lnTo>
                  <a:lnTo>
                    <a:pt x="722" y="116"/>
                  </a:lnTo>
                  <a:lnTo>
                    <a:pt x="722" y="116"/>
                  </a:lnTo>
                  <a:lnTo>
                    <a:pt x="722" y="116"/>
                  </a:lnTo>
                  <a:lnTo>
                    <a:pt x="722" y="116"/>
                  </a:lnTo>
                  <a:lnTo>
                    <a:pt x="722" y="117"/>
                  </a:lnTo>
                  <a:lnTo>
                    <a:pt x="724" y="117"/>
                  </a:lnTo>
                  <a:lnTo>
                    <a:pt x="724" y="117"/>
                  </a:lnTo>
                  <a:lnTo>
                    <a:pt x="725" y="113"/>
                  </a:lnTo>
                  <a:lnTo>
                    <a:pt x="726" y="107"/>
                  </a:lnTo>
                  <a:lnTo>
                    <a:pt x="726" y="97"/>
                  </a:lnTo>
                  <a:lnTo>
                    <a:pt x="728" y="87"/>
                  </a:lnTo>
                  <a:lnTo>
                    <a:pt x="728" y="76"/>
                  </a:lnTo>
                  <a:lnTo>
                    <a:pt x="728" y="66"/>
                  </a:lnTo>
                  <a:lnTo>
                    <a:pt x="728" y="56"/>
                  </a:lnTo>
                  <a:lnTo>
                    <a:pt x="729" y="51"/>
                  </a:lnTo>
                  <a:lnTo>
                    <a:pt x="729" y="51"/>
                  </a:lnTo>
                  <a:lnTo>
                    <a:pt x="729" y="51"/>
                  </a:lnTo>
                  <a:lnTo>
                    <a:pt x="730" y="51"/>
                  </a:lnTo>
                  <a:lnTo>
                    <a:pt x="730" y="51"/>
                  </a:lnTo>
                  <a:lnTo>
                    <a:pt x="730" y="51"/>
                  </a:lnTo>
                  <a:lnTo>
                    <a:pt x="730" y="51"/>
                  </a:lnTo>
                  <a:lnTo>
                    <a:pt x="732" y="51"/>
                  </a:lnTo>
                  <a:lnTo>
                    <a:pt x="732" y="51"/>
                  </a:lnTo>
                  <a:lnTo>
                    <a:pt x="732" y="58"/>
                  </a:lnTo>
                  <a:lnTo>
                    <a:pt x="732" y="66"/>
                  </a:lnTo>
                  <a:lnTo>
                    <a:pt x="732" y="72"/>
                  </a:lnTo>
                  <a:lnTo>
                    <a:pt x="732" y="79"/>
                  </a:lnTo>
                  <a:lnTo>
                    <a:pt x="730" y="87"/>
                  </a:lnTo>
                  <a:lnTo>
                    <a:pt x="730" y="93"/>
                  </a:lnTo>
                  <a:lnTo>
                    <a:pt x="730" y="100"/>
                  </a:lnTo>
                  <a:lnTo>
                    <a:pt x="730" y="108"/>
                  </a:lnTo>
                  <a:lnTo>
                    <a:pt x="732" y="108"/>
                  </a:lnTo>
                  <a:lnTo>
                    <a:pt x="732" y="108"/>
                  </a:lnTo>
                  <a:lnTo>
                    <a:pt x="732" y="108"/>
                  </a:lnTo>
                  <a:lnTo>
                    <a:pt x="733" y="108"/>
                  </a:lnTo>
                  <a:lnTo>
                    <a:pt x="733" y="108"/>
                  </a:lnTo>
                  <a:lnTo>
                    <a:pt x="733" y="108"/>
                  </a:lnTo>
                  <a:lnTo>
                    <a:pt x="733" y="108"/>
                  </a:lnTo>
                  <a:lnTo>
                    <a:pt x="734" y="109"/>
                  </a:lnTo>
                  <a:lnTo>
                    <a:pt x="734" y="101"/>
                  </a:lnTo>
                  <a:lnTo>
                    <a:pt x="734" y="93"/>
                  </a:lnTo>
                  <a:lnTo>
                    <a:pt x="734" y="84"/>
                  </a:lnTo>
                  <a:lnTo>
                    <a:pt x="734" y="75"/>
                  </a:lnTo>
                  <a:lnTo>
                    <a:pt x="734" y="66"/>
                  </a:lnTo>
                  <a:lnTo>
                    <a:pt x="736" y="58"/>
                  </a:lnTo>
                  <a:lnTo>
                    <a:pt x="737" y="50"/>
                  </a:lnTo>
                  <a:lnTo>
                    <a:pt x="738" y="43"/>
                  </a:lnTo>
                  <a:lnTo>
                    <a:pt x="740" y="50"/>
                  </a:lnTo>
                  <a:lnTo>
                    <a:pt x="740" y="58"/>
                  </a:lnTo>
                  <a:lnTo>
                    <a:pt x="740" y="64"/>
                  </a:lnTo>
                  <a:lnTo>
                    <a:pt x="740" y="71"/>
                  </a:lnTo>
                  <a:lnTo>
                    <a:pt x="740" y="79"/>
                  </a:lnTo>
                  <a:lnTo>
                    <a:pt x="740" y="85"/>
                  </a:lnTo>
                  <a:lnTo>
                    <a:pt x="741" y="92"/>
                  </a:lnTo>
                  <a:lnTo>
                    <a:pt x="741" y="99"/>
                  </a:lnTo>
                  <a:lnTo>
                    <a:pt x="741" y="99"/>
                  </a:lnTo>
                  <a:lnTo>
                    <a:pt x="741" y="99"/>
                  </a:lnTo>
                  <a:lnTo>
                    <a:pt x="742" y="99"/>
                  </a:lnTo>
                  <a:lnTo>
                    <a:pt x="742" y="99"/>
                  </a:lnTo>
                  <a:lnTo>
                    <a:pt x="742" y="99"/>
                  </a:lnTo>
                  <a:lnTo>
                    <a:pt x="744" y="99"/>
                  </a:lnTo>
                  <a:lnTo>
                    <a:pt x="744" y="99"/>
                  </a:lnTo>
                  <a:lnTo>
                    <a:pt x="744" y="99"/>
                  </a:lnTo>
                  <a:lnTo>
                    <a:pt x="744" y="91"/>
                  </a:lnTo>
                  <a:lnTo>
                    <a:pt x="744" y="83"/>
                  </a:lnTo>
                  <a:lnTo>
                    <a:pt x="744" y="73"/>
                  </a:lnTo>
                  <a:lnTo>
                    <a:pt x="744" y="66"/>
                  </a:lnTo>
                  <a:lnTo>
                    <a:pt x="744" y="58"/>
                  </a:lnTo>
                  <a:lnTo>
                    <a:pt x="744" y="50"/>
                  </a:lnTo>
                  <a:lnTo>
                    <a:pt x="745" y="42"/>
                  </a:lnTo>
                  <a:lnTo>
                    <a:pt x="746" y="35"/>
                  </a:lnTo>
                  <a:lnTo>
                    <a:pt x="748" y="35"/>
                  </a:lnTo>
                  <a:lnTo>
                    <a:pt x="748" y="35"/>
                  </a:lnTo>
                  <a:lnTo>
                    <a:pt x="748" y="35"/>
                  </a:lnTo>
                  <a:lnTo>
                    <a:pt x="749" y="35"/>
                  </a:lnTo>
                  <a:lnTo>
                    <a:pt x="749" y="34"/>
                  </a:lnTo>
                  <a:lnTo>
                    <a:pt x="750" y="34"/>
                  </a:lnTo>
                  <a:lnTo>
                    <a:pt x="750" y="34"/>
                  </a:lnTo>
                  <a:lnTo>
                    <a:pt x="752" y="34"/>
                  </a:lnTo>
                  <a:lnTo>
                    <a:pt x="750" y="38"/>
                  </a:lnTo>
                  <a:lnTo>
                    <a:pt x="750" y="46"/>
                  </a:lnTo>
                  <a:lnTo>
                    <a:pt x="749" y="55"/>
                  </a:lnTo>
                  <a:lnTo>
                    <a:pt x="749" y="66"/>
                  </a:lnTo>
                  <a:lnTo>
                    <a:pt x="749" y="77"/>
                  </a:lnTo>
                  <a:lnTo>
                    <a:pt x="749" y="87"/>
                  </a:lnTo>
                  <a:lnTo>
                    <a:pt x="749" y="93"/>
                  </a:lnTo>
                  <a:lnTo>
                    <a:pt x="752" y="97"/>
                  </a:lnTo>
                  <a:lnTo>
                    <a:pt x="752" y="97"/>
                  </a:lnTo>
                  <a:lnTo>
                    <a:pt x="752" y="97"/>
                  </a:lnTo>
                  <a:lnTo>
                    <a:pt x="752" y="97"/>
                  </a:lnTo>
                  <a:lnTo>
                    <a:pt x="752" y="97"/>
                  </a:lnTo>
                  <a:lnTo>
                    <a:pt x="752" y="97"/>
                  </a:lnTo>
                  <a:lnTo>
                    <a:pt x="753" y="97"/>
                  </a:lnTo>
                  <a:lnTo>
                    <a:pt x="753" y="96"/>
                  </a:lnTo>
                  <a:lnTo>
                    <a:pt x="753" y="96"/>
                  </a:lnTo>
                  <a:lnTo>
                    <a:pt x="753" y="89"/>
                  </a:lnTo>
                  <a:lnTo>
                    <a:pt x="753" y="81"/>
                  </a:lnTo>
                  <a:lnTo>
                    <a:pt x="753" y="72"/>
                  </a:lnTo>
                  <a:lnTo>
                    <a:pt x="753" y="62"/>
                  </a:lnTo>
                  <a:lnTo>
                    <a:pt x="753" y="52"/>
                  </a:lnTo>
                  <a:lnTo>
                    <a:pt x="754" y="43"/>
                  </a:lnTo>
                  <a:lnTo>
                    <a:pt x="756" y="36"/>
                  </a:lnTo>
                  <a:lnTo>
                    <a:pt x="757" y="31"/>
                  </a:lnTo>
                  <a:lnTo>
                    <a:pt x="757" y="39"/>
                  </a:lnTo>
                  <a:lnTo>
                    <a:pt x="757" y="47"/>
                  </a:lnTo>
                  <a:lnTo>
                    <a:pt x="757" y="56"/>
                  </a:lnTo>
                  <a:lnTo>
                    <a:pt x="758" y="64"/>
                  </a:lnTo>
                  <a:lnTo>
                    <a:pt x="758" y="72"/>
                  </a:lnTo>
                  <a:lnTo>
                    <a:pt x="758" y="80"/>
                  </a:lnTo>
                  <a:lnTo>
                    <a:pt x="758" y="89"/>
                  </a:lnTo>
                  <a:lnTo>
                    <a:pt x="758" y="97"/>
                  </a:lnTo>
                  <a:lnTo>
                    <a:pt x="760" y="97"/>
                  </a:lnTo>
                  <a:lnTo>
                    <a:pt x="760" y="96"/>
                  </a:lnTo>
                  <a:lnTo>
                    <a:pt x="760" y="96"/>
                  </a:lnTo>
                  <a:lnTo>
                    <a:pt x="761" y="96"/>
                  </a:lnTo>
                  <a:lnTo>
                    <a:pt x="761" y="96"/>
                  </a:lnTo>
                  <a:lnTo>
                    <a:pt x="761" y="96"/>
                  </a:lnTo>
                  <a:lnTo>
                    <a:pt x="762" y="95"/>
                  </a:lnTo>
                  <a:lnTo>
                    <a:pt x="762" y="95"/>
                  </a:lnTo>
                  <a:lnTo>
                    <a:pt x="762" y="85"/>
                  </a:lnTo>
                  <a:lnTo>
                    <a:pt x="762" y="76"/>
                  </a:lnTo>
                  <a:lnTo>
                    <a:pt x="761" y="66"/>
                  </a:lnTo>
                  <a:lnTo>
                    <a:pt x="761" y="55"/>
                  </a:lnTo>
                  <a:lnTo>
                    <a:pt x="761" y="44"/>
                  </a:lnTo>
                  <a:lnTo>
                    <a:pt x="762" y="35"/>
                  </a:lnTo>
                  <a:lnTo>
                    <a:pt x="764" y="26"/>
                  </a:lnTo>
                  <a:lnTo>
                    <a:pt x="766" y="18"/>
                  </a:lnTo>
                  <a:lnTo>
                    <a:pt x="766" y="18"/>
                  </a:lnTo>
                  <a:lnTo>
                    <a:pt x="768" y="18"/>
                  </a:lnTo>
                  <a:lnTo>
                    <a:pt x="768" y="18"/>
                  </a:lnTo>
                  <a:lnTo>
                    <a:pt x="768" y="18"/>
                  </a:lnTo>
                  <a:lnTo>
                    <a:pt x="768" y="18"/>
                  </a:lnTo>
                  <a:lnTo>
                    <a:pt x="769" y="18"/>
                  </a:lnTo>
                  <a:lnTo>
                    <a:pt x="769" y="18"/>
                  </a:lnTo>
                  <a:lnTo>
                    <a:pt x="769" y="18"/>
                  </a:lnTo>
                  <a:lnTo>
                    <a:pt x="769" y="20"/>
                  </a:lnTo>
                  <a:lnTo>
                    <a:pt x="769" y="26"/>
                  </a:lnTo>
                  <a:lnTo>
                    <a:pt x="769" y="34"/>
                  </a:lnTo>
                  <a:lnTo>
                    <a:pt x="769" y="42"/>
                  </a:lnTo>
                  <a:lnTo>
                    <a:pt x="769" y="52"/>
                  </a:lnTo>
                  <a:lnTo>
                    <a:pt x="769" y="64"/>
                  </a:lnTo>
                  <a:lnTo>
                    <a:pt x="769" y="76"/>
                  </a:lnTo>
                  <a:lnTo>
                    <a:pt x="769" y="88"/>
                  </a:lnTo>
                  <a:lnTo>
                    <a:pt x="769" y="89"/>
                  </a:lnTo>
                  <a:lnTo>
                    <a:pt x="769" y="89"/>
                  </a:lnTo>
                  <a:lnTo>
                    <a:pt x="769" y="89"/>
                  </a:lnTo>
                  <a:lnTo>
                    <a:pt x="769" y="89"/>
                  </a:lnTo>
                  <a:lnTo>
                    <a:pt x="769" y="89"/>
                  </a:lnTo>
                  <a:lnTo>
                    <a:pt x="769" y="89"/>
                  </a:lnTo>
                  <a:lnTo>
                    <a:pt x="770" y="89"/>
                  </a:lnTo>
                  <a:lnTo>
                    <a:pt x="770" y="89"/>
                  </a:lnTo>
                  <a:lnTo>
                    <a:pt x="773" y="84"/>
                  </a:lnTo>
                  <a:lnTo>
                    <a:pt x="773" y="76"/>
                  </a:lnTo>
                  <a:lnTo>
                    <a:pt x="773" y="64"/>
                  </a:lnTo>
                  <a:lnTo>
                    <a:pt x="773" y="51"/>
                  </a:lnTo>
                  <a:lnTo>
                    <a:pt x="772" y="38"/>
                  </a:lnTo>
                  <a:lnTo>
                    <a:pt x="772" y="26"/>
                  </a:lnTo>
                  <a:lnTo>
                    <a:pt x="773" y="20"/>
                  </a:lnTo>
                  <a:lnTo>
                    <a:pt x="773" y="16"/>
                  </a:lnTo>
                  <a:lnTo>
                    <a:pt x="774" y="14"/>
                  </a:lnTo>
                  <a:lnTo>
                    <a:pt x="776" y="11"/>
                  </a:lnTo>
                  <a:lnTo>
                    <a:pt x="776" y="19"/>
                  </a:lnTo>
                  <a:lnTo>
                    <a:pt x="776" y="26"/>
                  </a:lnTo>
                  <a:lnTo>
                    <a:pt x="776" y="32"/>
                  </a:lnTo>
                  <a:lnTo>
                    <a:pt x="776" y="39"/>
                  </a:lnTo>
                  <a:lnTo>
                    <a:pt x="776" y="47"/>
                  </a:lnTo>
                  <a:lnTo>
                    <a:pt x="776" y="54"/>
                  </a:lnTo>
                  <a:lnTo>
                    <a:pt x="776" y="60"/>
                  </a:lnTo>
                  <a:lnTo>
                    <a:pt x="777" y="68"/>
                  </a:lnTo>
                  <a:lnTo>
                    <a:pt x="777" y="64"/>
                  </a:lnTo>
                  <a:lnTo>
                    <a:pt x="777" y="58"/>
                  </a:lnTo>
                  <a:lnTo>
                    <a:pt x="778" y="47"/>
                  </a:lnTo>
                  <a:lnTo>
                    <a:pt x="778" y="36"/>
                  </a:lnTo>
                  <a:lnTo>
                    <a:pt x="780" y="24"/>
                  </a:lnTo>
                  <a:lnTo>
                    <a:pt x="781" y="15"/>
                  </a:lnTo>
                  <a:lnTo>
                    <a:pt x="782" y="6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86" y="19"/>
                  </a:lnTo>
                  <a:lnTo>
                    <a:pt x="786" y="36"/>
                  </a:lnTo>
                  <a:lnTo>
                    <a:pt x="785" y="52"/>
                  </a:lnTo>
                  <a:lnTo>
                    <a:pt x="785" y="70"/>
                  </a:lnTo>
                  <a:lnTo>
                    <a:pt x="784" y="87"/>
                  </a:lnTo>
                  <a:lnTo>
                    <a:pt x="784" y="104"/>
                  </a:lnTo>
                  <a:lnTo>
                    <a:pt x="784" y="121"/>
                  </a:lnTo>
                  <a:lnTo>
                    <a:pt x="784" y="139"/>
                  </a:lnTo>
                  <a:lnTo>
                    <a:pt x="778" y="137"/>
                  </a:lnTo>
                  <a:lnTo>
                    <a:pt x="774" y="136"/>
                  </a:lnTo>
                  <a:lnTo>
                    <a:pt x="770" y="133"/>
                  </a:lnTo>
                  <a:lnTo>
                    <a:pt x="768" y="131"/>
                  </a:lnTo>
                  <a:lnTo>
                    <a:pt x="765" y="128"/>
                  </a:lnTo>
                  <a:lnTo>
                    <a:pt x="761" y="127"/>
                  </a:lnTo>
                  <a:lnTo>
                    <a:pt x="756" y="125"/>
                  </a:lnTo>
                  <a:lnTo>
                    <a:pt x="750" y="125"/>
                  </a:lnTo>
                  <a:lnTo>
                    <a:pt x="744" y="137"/>
                  </a:lnTo>
                  <a:lnTo>
                    <a:pt x="738" y="151"/>
                  </a:lnTo>
                  <a:lnTo>
                    <a:pt x="736" y="165"/>
                  </a:lnTo>
                  <a:lnTo>
                    <a:pt x="733" y="181"/>
                  </a:lnTo>
                  <a:lnTo>
                    <a:pt x="732" y="199"/>
                  </a:lnTo>
                  <a:lnTo>
                    <a:pt x="732" y="214"/>
                  </a:lnTo>
                  <a:lnTo>
                    <a:pt x="732" y="230"/>
                  </a:lnTo>
                  <a:lnTo>
                    <a:pt x="730" y="244"/>
                  </a:lnTo>
                  <a:lnTo>
                    <a:pt x="732" y="277"/>
                  </a:lnTo>
                  <a:lnTo>
                    <a:pt x="733" y="302"/>
                  </a:lnTo>
                  <a:lnTo>
                    <a:pt x="733" y="325"/>
                  </a:lnTo>
                  <a:lnTo>
                    <a:pt x="733" y="343"/>
                  </a:lnTo>
                  <a:lnTo>
                    <a:pt x="734" y="361"/>
                  </a:lnTo>
                  <a:lnTo>
                    <a:pt x="736" y="382"/>
                  </a:lnTo>
                  <a:lnTo>
                    <a:pt x="736" y="406"/>
                  </a:lnTo>
                  <a:lnTo>
                    <a:pt x="737" y="438"/>
                  </a:lnTo>
                  <a:lnTo>
                    <a:pt x="738" y="443"/>
                  </a:lnTo>
                  <a:lnTo>
                    <a:pt x="738" y="450"/>
                  </a:lnTo>
                  <a:lnTo>
                    <a:pt x="740" y="455"/>
                  </a:lnTo>
                  <a:lnTo>
                    <a:pt x="740" y="462"/>
                  </a:lnTo>
                  <a:lnTo>
                    <a:pt x="741" y="468"/>
                  </a:lnTo>
                  <a:lnTo>
                    <a:pt x="742" y="475"/>
                  </a:lnTo>
                  <a:lnTo>
                    <a:pt x="745" y="480"/>
                  </a:lnTo>
                  <a:lnTo>
                    <a:pt x="748" y="487"/>
                  </a:lnTo>
                  <a:lnTo>
                    <a:pt x="754" y="487"/>
                  </a:lnTo>
                  <a:lnTo>
                    <a:pt x="761" y="484"/>
                  </a:lnTo>
                  <a:lnTo>
                    <a:pt x="766" y="482"/>
                  </a:lnTo>
                  <a:lnTo>
                    <a:pt x="772" y="479"/>
                  </a:lnTo>
                  <a:lnTo>
                    <a:pt x="780" y="470"/>
                  </a:lnTo>
                  <a:lnTo>
                    <a:pt x="788" y="461"/>
                  </a:lnTo>
                  <a:lnTo>
                    <a:pt x="794" y="450"/>
                  </a:lnTo>
                  <a:lnTo>
                    <a:pt x="800" y="442"/>
                  </a:lnTo>
                  <a:lnTo>
                    <a:pt x="805" y="435"/>
                  </a:lnTo>
                  <a:lnTo>
                    <a:pt x="810" y="431"/>
                  </a:lnTo>
                  <a:lnTo>
                    <a:pt x="810" y="441"/>
                  </a:lnTo>
                  <a:lnTo>
                    <a:pt x="810" y="451"/>
                  </a:lnTo>
                  <a:lnTo>
                    <a:pt x="812" y="461"/>
                  </a:lnTo>
                  <a:lnTo>
                    <a:pt x="814" y="468"/>
                  </a:lnTo>
                  <a:lnTo>
                    <a:pt x="817" y="478"/>
                  </a:lnTo>
                  <a:lnTo>
                    <a:pt x="820" y="487"/>
                  </a:lnTo>
                  <a:lnTo>
                    <a:pt x="821" y="496"/>
                  </a:lnTo>
                  <a:lnTo>
                    <a:pt x="821" y="507"/>
                  </a:lnTo>
                  <a:lnTo>
                    <a:pt x="817" y="511"/>
                  </a:lnTo>
                  <a:lnTo>
                    <a:pt x="813" y="514"/>
                  </a:lnTo>
                  <a:lnTo>
                    <a:pt x="809" y="514"/>
                  </a:lnTo>
                  <a:lnTo>
                    <a:pt x="805" y="512"/>
                  </a:lnTo>
                  <a:lnTo>
                    <a:pt x="802" y="511"/>
                  </a:lnTo>
                  <a:lnTo>
                    <a:pt x="798" y="508"/>
                  </a:lnTo>
                  <a:lnTo>
                    <a:pt x="796" y="504"/>
                  </a:lnTo>
                  <a:lnTo>
                    <a:pt x="793" y="502"/>
                  </a:lnTo>
                  <a:lnTo>
                    <a:pt x="789" y="502"/>
                  </a:lnTo>
                  <a:lnTo>
                    <a:pt x="786" y="503"/>
                  </a:lnTo>
                  <a:lnTo>
                    <a:pt x="784" y="503"/>
                  </a:lnTo>
                  <a:lnTo>
                    <a:pt x="782" y="504"/>
                  </a:lnTo>
                  <a:lnTo>
                    <a:pt x="780" y="506"/>
                  </a:lnTo>
                  <a:lnTo>
                    <a:pt x="778" y="507"/>
                  </a:lnTo>
                  <a:lnTo>
                    <a:pt x="776" y="508"/>
                  </a:lnTo>
                  <a:lnTo>
                    <a:pt x="774" y="511"/>
                  </a:lnTo>
                  <a:lnTo>
                    <a:pt x="764" y="516"/>
                  </a:lnTo>
                  <a:lnTo>
                    <a:pt x="753" y="520"/>
                  </a:lnTo>
                  <a:lnTo>
                    <a:pt x="742" y="526"/>
                  </a:lnTo>
                  <a:lnTo>
                    <a:pt x="732" y="531"/>
                  </a:lnTo>
                  <a:lnTo>
                    <a:pt x="722" y="535"/>
                  </a:lnTo>
                  <a:lnTo>
                    <a:pt x="712" y="539"/>
                  </a:lnTo>
                  <a:lnTo>
                    <a:pt x="701" y="544"/>
                  </a:lnTo>
                  <a:lnTo>
                    <a:pt x="691" y="548"/>
                  </a:lnTo>
                  <a:lnTo>
                    <a:pt x="689" y="539"/>
                  </a:lnTo>
                  <a:lnTo>
                    <a:pt x="687" y="526"/>
                  </a:lnTo>
                  <a:lnTo>
                    <a:pt x="685" y="510"/>
                  </a:lnTo>
                  <a:lnTo>
                    <a:pt x="685" y="492"/>
                  </a:lnTo>
                  <a:lnTo>
                    <a:pt x="684" y="476"/>
                  </a:lnTo>
                  <a:lnTo>
                    <a:pt x="684" y="462"/>
                  </a:lnTo>
                  <a:lnTo>
                    <a:pt x="683" y="451"/>
                  </a:lnTo>
                  <a:lnTo>
                    <a:pt x="683" y="445"/>
                  </a:lnTo>
                  <a:lnTo>
                    <a:pt x="681" y="401"/>
                  </a:lnTo>
                  <a:lnTo>
                    <a:pt x="680" y="357"/>
                  </a:lnTo>
                  <a:lnTo>
                    <a:pt x="677" y="313"/>
                  </a:lnTo>
                  <a:lnTo>
                    <a:pt x="676" y="269"/>
                  </a:lnTo>
                  <a:lnTo>
                    <a:pt x="673" y="224"/>
                  </a:lnTo>
                  <a:lnTo>
                    <a:pt x="672" y="180"/>
                  </a:lnTo>
                  <a:lnTo>
                    <a:pt x="672" y="137"/>
                  </a:lnTo>
                  <a:lnTo>
                    <a:pt x="672" y="93"/>
                  </a:lnTo>
                  <a:lnTo>
                    <a:pt x="672" y="93"/>
                  </a:lnTo>
                  <a:lnTo>
                    <a:pt x="671" y="93"/>
                  </a:lnTo>
                  <a:lnTo>
                    <a:pt x="669" y="93"/>
                  </a:lnTo>
                  <a:lnTo>
                    <a:pt x="669" y="93"/>
                  </a:lnTo>
                  <a:lnTo>
                    <a:pt x="668" y="93"/>
                  </a:lnTo>
                  <a:lnTo>
                    <a:pt x="667" y="93"/>
                  </a:lnTo>
                  <a:lnTo>
                    <a:pt x="667" y="93"/>
                  </a:lnTo>
                  <a:lnTo>
                    <a:pt x="665" y="93"/>
                  </a:lnTo>
                  <a:lnTo>
                    <a:pt x="661" y="120"/>
                  </a:lnTo>
                  <a:lnTo>
                    <a:pt x="660" y="147"/>
                  </a:lnTo>
                  <a:lnTo>
                    <a:pt x="659" y="173"/>
                  </a:lnTo>
                  <a:lnTo>
                    <a:pt x="660" y="201"/>
                  </a:lnTo>
                  <a:lnTo>
                    <a:pt x="661" y="229"/>
                  </a:lnTo>
                  <a:lnTo>
                    <a:pt x="663" y="257"/>
                  </a:lnTo>
                  <a:lnTo>
                    <a:pt x="665" y="284"/>
                  </a:lnTo>
                  <a:lnTo>
                    <a:pt x="667" y="312"/>
                  </a:lnTo>
                  <a:lnTo>
                    <a:pt x="667" y="338"/>
                  </a:lnTo>
                  <a:lnTo>
                    <a:pt x="668" y="366"/>
                  </a:lnTo>
                  <a:lnTo>
                    <a:pt x="668" y="394"/>
                  </a:lnTo>
                  <a:lnTo>
                    <a:pt x="669" y="423"/>
                  </a:lnTo>
                  <a:lnTo>
                    <a:pt x="672" y="451"/>
                  </a:lnTo>
                  <a:lnTo>
                    <a:pt x="673" y="479"/>
                  </a:lnTo>
                  <a:lnTo>
                    <a:pt x="675" y="507"/>
                  </a:lnTo>
                  <a:lnTo>
                    <a:pt x="677" y="536"/>
                  </a:lnTo>
                  <a:lnTo>
                    <a:pt x="679" y="546"/>
                  </a:lnTo>
                  <a:lnTo>
                    <a:pt x="680" y="555"/>
                  </a:lnTo>
                  <a:lnTo>
                    <a:pt x="681" y="566"/>
                  </a:lnTo>
                  <a:lnTo>
                    <a:pt x="681" y="576"/>
                  </a:lnTo>
                  <a:lnTo>
                    <a:pt x="679" y="586"/>
                  </a:lnTo>
                  <a:lnTo>
                    <a:pt x="675" y="592"/>
                  </a:lnTo>
                  <a:lnTo>
                    <a:pt x="671" y="595"/>
                  </a:lnTo>
                  <a:lnTo>
                    <a:pt x="667" y="597"/>
                  </a:lnTo>
                  <a:lnTo>
                    <a:pt x="663" y="600"/>
                  </a:lnTo>
                  <a:lnTo>
                    <a:pt x="657" y="601"/>
                  </a:lnTo>
                  <a:close/>
                </a:path>
              </a:pathLst>
            </a:custGeom>
            <a:solidFill>
              <a:srgbClr val="C0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5" name="Freeform 35"/>
            <p:cNvSpPr>
              <a:spLocks/>
            </p:cNvSpPr>
            <p:nvPr/>
          </p:nvSpPr>
          <p:spPr bwMode="auto">
            <a:xfrm>
              <a:off x="2528" y="3339"/>
              <a:ext cx="88" cy="7"/>
            </a:xfrm>
            <a:custGeom>
              <a:avLst/>
              <a:gdLst>
                <a:gd name="T0" fmla="*/ 1 w 88"/>
                <a:gd name="T1" fmla="*/ 7 h 7"/>
                <a:gd name="T2" fmla="*/ 1 w 88"/>
                <a:gd name="T3" fmla="*/ 7 h 7"/>
                <a:gd name="T4" fmla="*/ 1 w 88"/>
                <a:gd name="T5" fmla="*/ 7 h 7"/>
                <a:gd name="T6" fmla="*/ 1 w 88"/>
                <a:gd name="T7" fmla="*/ 6 h 7"/>
                <a:gd name="T8" fmla="*/ 0 w 88"/>
                <a:gd name="T9" fmla="*/ 6 h 7"/>
                <a:gd name="T10" fmla="*/ 0 w 88"/>
                <a:gd name="T11" fmla="*/ 6 h 7"/>
                <a:gd name="T12" fmla="*/ 0 w 88"/>
                <a:gd name="T13" fmla="*/ 6 h 7"/>
                <a:gd name="T14" fmla="*/ 0 w 88"/>
                <a:gd name="T15" fmla="*/ 6 h 7"/>
                <a:gd name="T16" fmla="*/ 0 w 88"/>
                <a:gd name="T17" fmla="*/ 6 h 7"/>
                <a:gd name="T18" fmla="*/ 8 w 88"/>
                <a:gd name="T19" fmla="*/ 3 h 7"/>
                <a:gd name="T20" fmla="*/ 17 w 88"/>
                <a:gd name="T21" fmla="*/ 2 h 7"/>
                <a:gd name="T22" fmla="*/ 29 w 88"/>
                <a:gd name="T23" fmla="*/ 0 h 7"/>
                <a:gd name="T24" fmla="*/ 42 w 88"/>
                <a:gd name="T25" fmla="*/ 0 h 7"/>
                <a:gd name="T26" fmla="*/ 56 w 88"/>
                <a:gd name="T27" fmla="*/ 0 h 7"/>
                <a:gd name="T28" fmla="*/ 68 w 88"/>
                <a:gd name="T29" fmla="*/ 0 h 7"/>
                <a:gd name="T30" fmla="*/ 78 w 88"/>
                <a:gd name="T31" fmla="*/ 2 h 7"/>
                <a:gd name="T32" fmla="*/ 88 w 88"/>
                <a:gd name="T33" fmla="*/ 3 h 7"/>
                <a:gd name="T34" fmla="*/ 88 w 88"/>
                <a:gd name="T35" fmla="*/ 3 h 7"/>
                <a:gd name="T36" fmla="*/ 88 w 88"/>
                <a:gd name="T37" fmla="*/ 3 h 7"/>
                <a:gd name="T38" fmla="*/ 88 w 88"/>
                <a:gd name="T39" fmla="*/ 3 h 7"/>
                <a:gd name="T40" fmla="*/ 86 w 88"/>
                <a:gd name="T41" fmla="*/ 4 h 7"/>
                <a:gd name="T42" fmla="*/ 86 w 88"/>
                <a:gd name="T43" fmla="*/ 4 h 7"/>
                <a:gd name="T44" fmla="*/ 86 w 88"/>
                <a:gd name="T45" fmla="*/ 4 h 7"/>
                <a:gd name="T46" fmla="*/ 86 w 88"/>
                <a:gd name="T47" fmla="*/ 4 h 7"/>
                <a:gd name="T48" fmla="*/ 86 w 88"/>
                <a:gd name="T49" fmla="*/ 4 h 7"/>
                <a:gd name="T50" fmla="*/ 76 w 88"/>
                <a:gd name="T51" fmla="*/ 6 h 7"/>
                <a:gd name="T52" fmla="*/ 65 w 88"/>
                <a:gd name="T53" fmla="*/ 6 h 7"/>
                <a:gd name="T54" fmla="*/ 54 w 88"/>
                <a:gd name="T55" fmla="*/ 6 h 7"/>
                <a:gd name="T56" fmla="*/ 44 w 88"/>
                <a:gd name="T57" fmla="*/ 7 h 7"/>
                <a:gd name="T58" fmla="*/ 33 w 88"/>
                <a:gd name="T59" fmla="*/ 7 h 7"/>
                <a:gd name="T60" fmla="*/ 22 w 88"/>
                <a:gd name="T61" fmla="*/ 7 h 7"/>
                <a:gd name="T62" fmla="*/ 12 w 88"/>
                <a:gd name="T63" fmla="*/ 7 h 7"/>
                <a:gd name="T64" fmla="*/ 1 w 88"/>
                <a:gd name="T6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7"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3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2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76" y="6"/>
                  </a:lnTo>
                  <a:lnTo>
                    <a:pt x="65" y="6"/>
                  </a:lnTo>
                  <a:lnTo>
                    <a:pt x="54" y="6"/>
                  </a:lnTo>
                  <a:lnTo>
                    <a:pt x="44" y="7"/>
                  </a:lnTo>
                  <a:lnTo>
                    <a:pt x="33" y="7"/>
                  </a:lnTo>
                  <a:lnTo>
                    <a:pt x="22" y="7"/>
                  </a:lnTo>
                  <a:lnTo>
                    <a:pt x="12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6" name="Freeform 36"/>
            <p:cNvSpPr>
              <a:spLocks/>
            </p:cNvSpPr>
            <p:nvPr/>
          </p:nvSpPr>
          <p:spPr bwMode="auto">
            <a:xfrm>
              <a:off x="3583" y="3311"/>
              <a:ext cx="60" cy="32"/>
            </a:xfrm>
            <a:custGeom>
              <a:avLst/>
              <a:gdLst>
                <a:gd name="T0" fmla="*/ 16 w 60"/>
                <a:gd name="T1" fmla="*/ 32 h 32"/>
                <a:gd name="T2" fmla="*/ 13 w 60"/>
                <a:gd name="T3" fmla="*/ 32 h 32"/>
                <a:gd name="T4" fmla="*/ 10 w 60"/>
                <a:gd name="T5" fmla="*/ 31 h 32"/>
                <a:gd name="T6" fmla="*/ 8 w 60"/>
                <a:gd name="T7" fmla="*/ 31 h 32"/>
                <a:gd name="T8" fmla="*/ 6 w 60"/>
                <a:gd name="T9" fmla="*/ 30 h 32"/>
                <a:gd name="T10" fmla="*/ 5 w 60"/>
                <a:gd name="T11" fmla="*/ 30 h 32"/>
                <a:gd name="T12" fmla="*/ 2 w 60"/>
                <a:gd name="T13" fmla="*/ 28 h 32"/>
                <a:gd name="T14" fmla="*/ 1 w 60"/>
                <a:gd name="T15" fmla="*/ 28 h 32"/>
                <a:gd name="T16" fmla="*/ 0 w 60"/>
                <a:gd name="T17" fmla="*/ 27 h 32"/>
                <a:gd name="T18" fmla="*/ 2 w 60"/>
                <a:gd name="T19" fmla="*/ 23 h 32"/>
                <a:gd name="T20" fmla="*/ 8 w 60"/>
                <a:gd name="T21" fmla="*/ 19 h 32"/>
                <a:gd name="T22" fmla="*/ 14 w 60"/>
                <a:gd name="T23" fmla="*/ 15 h 32"/>
                <a:gd name="T24" fmla="*/ 24 w 60"/>
                <a:gd name="T25" fmla="*/ 11 h 32"/>
                <a:gd name="T26" fmla="*/ 33 w 60"/>
                <a:gd name="T27" fmla="*/ 7 h 32"/>
                <a:gd name="T28" fmla="*/ 41 w 60"/>
                <a:gd name="T29" fmla="*/ 4 h 32"/>
                <a:gd name="T30" fmla="*/ 49 w 60"/>
                <a:gd name="T31" fmla="*/ 2 h 32"/>
                <a:gd name="T32" fmla="*/ 54 w 60"/>
                <a:gd name="T33" fmla="*/ 0 h 32"/>
                <a:gd name="T34" fmla="*/ 54 w 60"/>
                <a:gd name="T35" fmla="*/ 3 h 32"/>
                <a:gd name="T36" fmla="*/ 54 w 60"/>
                <a:gd name="T37" fmla="*/ 4 h 32"/>
                <a:gd name="T38" fmla="*/ 54 w 60"/>
                <a:gd name="T39" fmla="*/ 7 h 32"/>
                <a:gd name="T40" fmla="*/ 56 w 60"/>
                <a:gd name="T41" fmla="*/ 8 h 32"/>
                <a:gd name="T42" fmla="*/ 56 w 60"/>
                <a:gd name="T43" fmla="*/ 11 h 32"/>
                <a:gd name="T44" fmla="*/ 57 w 60"/>
                <a:gd name="T45" fmla="*/ 14 h 32"/>
                <a:gd name="T46" fmla="*/ 58 w 60"/>
                <a:gd name="T47" fmla="*/ 16 h 32"/>
                <a:gd name="T48" fmla="*/ 60 w 60"/>
                <a:gd name="T49" fmla="*/ 18 h 32"/>
                <a:gd name="T50" fmla="*/ 53 w 60"/>
                <a:gd name="T51" fmla="*/ 22 h 32"/>
                <a:gd name="T52" fmla="*/ 48 w 60"/>
                <a:gd name="T53" fmla="*/ 24 h 32"/>
                <a:gd name="T54" fmla="*/ 42 w 60"/>
                <a:gd name="T55" fmla="*/ 27 h 32"/>
                <a:gd name="T56" fmla="*/ 38 w 60"/>
                <a:gd name="T57" fmla="*/ 28 h 32"/>
                <a:gd name="T58" fmla="*/ 33 w 60"/>
                <a:gd name="T59" fmla="*/ 30 h 32"/>
                <a:gd name="T60" fmla="*/ 28 w 60"/>
                <a:gd name="T61" fmla="*/ 31 h 32"/>
                <a:gd name="T62" fmla="*/ 22 w 60"/>
                <a:gd name="T63" fmla="*/ 31 h 32"/>
                <a:gd name="T64" fmla="*/ 16 w 60"/>
                <a:gd name="T6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" h="32">
                  <a:moveTo>
                    <a:pt x="16" y="32"/>
                  </a:moveTo>
                  <a:lnTo>
                    <a:pt x="13" y="32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6" y="30"/>
                  </a:lnTo>
                  <a:lnTo>
                    <a:pt x="5" y="30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8" y="19"/>
                  </a:lnTo>
                  <a:lnTo>
                    <a:pt x="14" y="15"/>
                  </a:lnTo>
                  <a:lnTo>
                    <a:pt x="24" y="11"/>
                  </a:lnTo>
                  <a:lnTo>
                    <a:pt x="33" y="7"/>
                  </a:lnTo>
                  <a:lnTo>
                    <a:pt x="41" y="4"/>
                  </a:lnTo>
                  <a:lnTo>
                    <a:pt x="49" y="2"/>
                  </a:lnTo>
                  <a:lnTo>
                    <a:pt x="54" y="0"/>
                  </a:lnTo>
                  <a:lnTo>
                    <a:pt x="54" y="3"/>
                  </a:lnTo>
                  <a:lnTo>
                    <a:pt x="54" y="4"/>
                  </a:lnTo>
                  <a:lnTo>
                    <a:pt x="54" y="7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7" y="14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53" y="22"/>
                  </a:lnTo>
                  <a:lnTo>
                    <a:pt x="48" y="24"/>
                  </a:lnTo>
                  <a:lnTo>
                    <a:pt x="42" y="27"/>
                  </a:lnTo>
                  <a:lnTo>
                    <a:pt x="38" y="28"/>
                  </a:lnTo>
                  <a:lnTo>
                    <a:pt x="33" y="30"/>
                  </a:lnTo>
                  <a:lnTo>
                    <a:pt x="28" y="31"/>
                  </a:lnTo>
                  <a:lnTo>
                    <a:pt x="22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7" name="Freeform 37"/>
            <p:cNvSpPr>
              <a:spLocks/>
            </p:cNvSpPr>
            <p:nvPr/>
          </p:nvSpPr>
          <p:spPr bwMode="auto">
            <a:xfrm>
              <a:off x="3648" y="3303"/>
              <a:ext cx="13" cy="18"/>
            </a:xfrm>
            <a:custGeom>
              <a:avLst/>
              <a:gdLst>
                <a:gd name="T0" fmla="*/ 9 w 13"/>
                <a:gd name="T1" fmla="*/ 18 h 18"/>
                <a:gd name="T2" fmla="*/ 8 w 13"/>
                <a:gd name="T3" fmla="*/ 18 h 18"/>
                <a:gd name="T4" fmla="*/ 8 w 13"/>
                <a:gd name="T5" fmla="*/ 18 h 18"/>
                <a:gd name="T6" fmla="*/ 6 w 13"/>
                <a:gd name="T7" fmla="*/ 16 h 18"/>
                <a:gd name="T8" fmla="*/ 5 w 13"/>
                <a:gd name="T9" fmla="*/ 16 h 18"/>
                <a:gd name="T10" fmla="*/ 5 w 13"/>
                <a:gd name="T11" fmla="*/ 16 h 18"/>
                <a:gd name="T12" fmla="*/ 4 w 13"/>
                <a:gd name="T13" fmla="*/ 16 h 18"/>
                <a:gd name="T14" fmla="*/ 3 w 13"/>
                <a:gd name="T15" fmla="*/ 16 h 18"/>
                <a:gd name="T16" fmla="*/ 1 w 13"/>
                <a:gd name="T17" fmla="*/ 16 h 18"/>
                <a:gd name="T18" fmla="*/ 0 w 13"/>
                <a:gd name="T19" fmla="*/ 14 h 18"/>
                <a:gd name="T20" fmla="*/ 0 w 13"/>
                <a:gd name="T21" fmla="*/ 11 h 18"/>
                <a:gd name="T22" fmla="*/ 0 w 13"/>
                <a:gd name="T23" fmla="*/ 10 h 18"/>
                <a:gd name="T24" fmla="*/ 0 w 13"/>
                <a:gd name="T25" fmla="*/ 8 h 18"/>
                <a:gd name="T26" fmla="*/ 0 w 13"/>
                <a:gd name="T27" fmla="*/ 7 h 18"/>
                <a:gd name="T28" fmla="*/ 0 w 13"/>
                <a:gd name="T29" fmla="*/ 4 h 18"/>
                <a:gd name="T30" fmla="*/ 1 w 13"/>
                <a:gd name="T31" fmla="*/ 3 h 18"/>
                <a:gd name="T32" fmla="*/ 1 w 13"/>
                <a:gd name="T33" fmla="*/ 2 h 18"/>
                <a:gd name="T34" fmla="*/ 3 w 13"/>
                <a:gd name="T35" fmla="*/ 0 h 18"/>
                <a:gd name="T36" fmla="*/ 4 w 13"/>
                <a:gd name="T37" fmla="*/ 0 h 18"/>
                <a:gd name="T38" fmla="*/ 5 w 13"/>
                <a:gd name="T39" fmla="*/ 0 h 18"/>
                <a:gd name="T40" fmla="*/ 6 w 13"/>
                <a:gd name="T41" fmla="*/ 0 h 18"/>
                <a:gd name="T42" fmla="*/ 8 w 13"/>
                <a:gd name="T43" fmla="*/ 0 h 18"/>
                <a:gd name="T44" fmla="*/ 9 w 13"/>
                <a:gd name="T45" fmla="*/ 0 h 18"/>
                <a:gd name="T46" fmla="*/ 10 w 13"/>
                <a:gd name="T47" fmla="*/ 0 h 18"/>
                <a:gd name="T48" fmla="*/ 13 w 13"/>
                <a:gd name="T49" fmla="*/ 2 h 18"/>
                <a:gd name="T50" fmla="*/ 13 w 13"/>
                <a:gd name="T51" fmla="*/ 2 h 18"/>
                <a:gd name="T52" fmla="*/ 13 w 13"/>
                <a:gd name="T53" fmla="*/ 4 h 18"/>
                <a:gd name="T54" fmla="*/ 13 w 13"/>
                <a:gd name="T55" fmla="*/ 7 h 18"/>
                <a:gd name="T56" fmla="*/ 13 w 13"/>
                <a:gd name="T57" fmla="*/ 11 h 18"/>
                <a:gd name="T58" fmla="*/ 12 w 13"/>
                <a:gd name="T59" fmla="*/ 14 h 18"/>
                <a:gd name="T60" fmla="*/ 12 w 13"/>
                <a:gd name="T61" fmla="*/ 16 h 18"/>
                <a:gd name="T62" fmla="*/ 10 w 13"/>
                <a:gd name="T63" fmla="*/ 18 h 18"/>
                <a:gd name="T64" fmla="*/ 9 w 13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9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E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8" name="Freeform 38"/>
            <p:cNvSpPr>
              <a:spLocks/>
            </p:cNvSpPr>
            <p:nvPr/>
          </p:nvSpPr>
          <p:spPr bwMode="auto">
            <a:xfrm>
              <a:off x="3295" y="3302"/>
              <a:ext cx="15" cy="5"/>
            </a:xfrm>
            <a:custGeom>
              <a:avLst/>
              <a:gdLst>
                <a:gd name="T0" fmla="*/ 0 w 15"/>
                <a:gd name="T1" fmla="*/ 5 h 5"/>
                <a:gd name="T2" fmla="*/ 0 w 15"/>
                <a:gd name="T3" fmla="*/ 5 h 5"/>
                <a:gd name="T4" fmla="*/ 0 w 15"/>
                <a:gd name="T5" fmla="*/ 4 h 5"/>
                <a:gd name="T6" fmla="*/ 0 w 15"/>
                <a:gd name="T7" fmla="*/ 4 h 5"/>
                <a:gd name="T8" fmla="*/ 0 w 15"/>
                <a:gd name="T9" fmla="*/ 4 h 5"/>
                <a:gd name="T10" fmla="*/ 0 w 15"/>
                <a:gd name="T11" fmla="*/ 4 h 5"/>
                <a:gd name="T12" fmla="*/ 0 w 15"/>
                <a:gd name="T13" fmla="*/ 3 h 5"/>
                <a:gd name="T14" fmla="*/ 0 w 15"/>
                <a:gd name="T15" fmla="*/ 3 h 5"/>
                <a:gd name="T16" fmla="*/ 0 w 15"/>
                <a:gd name="T17" fmla="*/ 3 h 5"/>
                <a:gd name="T18" fmla="*/ 2 w 15"/>
                <a:gd name="T19" fmla="*/ 3 h 5"/>
                <a:gd name="T20" fmla="*/ 4 w 15"/>
                <a:gd name="T21" fmla="*/ 1 h 5"/>
                <a:gd name="T22" fmla="*/ 6 w 15"/>
                <a:gd name="T23" fmla="*/ 1 h 5"/>
                <a:gd name="T24" fmla="*/ 7 w 15"/>
                <a:gd name="T25" fmla="*/ 0 h 5"/>
                <a:gd name="T26" fmla="*/ 8 w 15"/>
                <a:gd name="T27" fmla="*/ 0 h 5"/>
                <a:gd name="T28" fmla="*/ 11 w 15"/>
                <a:gd name="T29" fmla="*/ 0 h 5"/>
                <a:gd name="T30" fmla="*/ 12 w 15"/>
                <a:gd name="T31" fmla="*/ 1 h 5"/>
                <a:gd name="T32" fmla="*/ 15 w 15"/>
                <a:gd name="T33" fmla="*/ 3 h 5"/>
                <a:gd name="T34" fmla="*/ 14 w 15"/>
                <a:gd name="T35" fmla="*/ 4 h 5"/>
                <a:gd name="T36" fmla="*/ 12 w 15"/>
                <a:gd name="T37" fmla="*/ 4 h 5"/>
                <a:gd name="T38" fmla="*/ 10 w 15"/>
                <a:gd name="T39" fmla="*/ 4 h 5"/>
                <a:gd name="T40" fmla="*/ 8 w 15"/>
                <a:gd name="T41" fmla="*/ 4 h 5"/>
                <a:gd name="T42" fmla="*/ 7 w 15"/>
                <a:gd name="T43" fmla="*/ 4 h 5"/>
                <a:gd name="T44" fmla="*/ 6 w 15"/>
                <a:gd name="T45" fmla="*/ 5 h 5"/>
                <a:gd name="T46" fmla="*/ 3 w 15"/>
                <a:gd name="T47" fmla="*/ 5 h 5"/>
                <a:gd name="T48" fmla="*/ 0 w 15"/>
                <a:gd name="T4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9" name="Freeform 39"/>
            <p:cNvSpPr>
              <a:spLocks/>
            </p:cNvSpPr>
            <p:nvPr/>
          </p:nvSpPr>
          <p:spPr bwMode="auto">
            <a:xfrm>
              <a:off x="3613" y="3232"/>
              <a:ext cx="135" cy="59"/>
            </a:xfrm>
            <a:custGeom>
              <a:avLst/>
              <a:gdLst>
                <a:gd name="T0" fmla="*/ 43 w 135"/>
                <a:gd name="T1" fmla="*/ 59 h 59"/>
                <a:gd name="T2" fmla="*/ 38 w 135"/>
                <a:gd name="T3" fmla="*/ 58 h 59"/>
                <a:gd name="T4" fmla="*/ 32 w 135"/>
                <a:gd name="T5" fmla="*/ 55 h 59"/>
                <a:gd name="T6" fmla="*/ 26 w 135"/>
                <a:gd name="T7" fmla="*/ 54 h 59"/>
                <a:gd name="T8" fmla="*/ 20 w 135"/>
                <a:gd name="T9" fmla="*/ 53 h 59"/>
                <a:gd name="T10" fmla="*/ 16 w 135"/>
                <a:gd name="T11" fmla="*/ 51 h 59"/>
                <a:gd name="T12" fmla="*/ 11 w 135"/>
                <a:gd name="T13" fmla="*/ 49 h 59"/>
                <a:gd name="T14" fmla="*/ 6 w 135"/>
                <a:gd name="T15" fmla="*/ 47 h 59"/>
                <a:gd name="T16" fmla="*/ 2 w 135"/>
                <a:gd name="T17" fmla="*/ 45 h 59"/>
                <a:gd name="T18" fmla="*/ 0 w 135"/>
                <a:gd name="T19" fmla="*/ 45 h 59"/>
                <a:gd name="T20" fmla="*/ 0 w 135"/>
                <a:gd name="T21" fmla="*/ 43 h 59"/>
                <a:gd name="T22" fmla="*/ 0 w 135"/>
                <a:gd name="T23" fmla="*/ 43 h 59"/>
                <a:gd name="T24" fmla="*/ 0 w 135"/>
                <a:gd name="T25" fmla="*/ 43 h 59"/>
                <a:gd name="T26" fmla="*/ 0 w 135"/>
                <a:gd name="T27" fmla="*/ 43 h 59"/>
                <a:gd name="T28" fmla="*/ 0 w 135"/>
                <a:gd name="T29" fmla="*/ 42 h 59"/>
                <a:gd name="T30" fmla="*/ 0 w 135"/>
                <a:gd name="T31" fmla="*/ 42 h 59"/>
                <a:gd name="T32" fmla="*/ 0 w 135"/>
                <a:gd name="T33" fmla="*/ 42 h 59"/>
                <a:gd name="T34" fmla="*/ 16 w 135"/>
                <a:gd name="T35" fmla="*/ 41 h 59"/>
                <a:gd name="T36" fmla="*/ 34 w 135"/>
                <a:gd name="T37" fmla="*/ 39 h 59"/>
                <a:gd name="T38" fmla="*/ 49 w 135"/>
                <a:gd name="T39" fmla="*/ 35 h 59"/>
                <a:gd name="T40" fmla="*/ 68 w 135"/>
                <a:gd name="T41" fmla="*/ 31 h 59"/>
                <a:gd name="T42" fmla="*/ 84 w 135"/>
                <a:gd name="T43" fmla="*/ 25 h 59"/>
                <a:gd name="T44" fmla="*/ 101 w 135"/>
                <a:gd name="T45" fmla="*/ 18 h 59"/>
                <a:gd name="T46" fmla="*/ 116 w 135"/>
                <a:gd name="T47" fmla="*/ 10 h 59"/>
                <a:gd name="T48" fmla="*/ 129 w 135"/>
                <a:gd name="T49" fmla="*/ 0 h 59"/>
                <a:gd name="T50" fmla="*/ 129 w 135"/>
                <a:gd name="T51" fmla="*/ 0 h 59"/>
                <a:gd name="T52" fmla="*/ 131 w 135"/>
                <a:gd name="T53" fmla="*/ 0 h 59"/>
                <a:gd name="T54" fmla="*/ 131 w 135"/>
                <a:gd name="T55" fmla="*/ 0 h 59"/>
                <a:gd name="T56" fmla="*/ 131 w 135"/>
                <a:gd name="T57" fmla="*/ 0 h 59"/>
                <a:gd name="T58" fmla="*/ 132 w 135"/>
                <a:gd name="T59" fmla="*/ 0 h 59"/>
                <a:gd name="T60" fmla="*/ 132 w 135"/>
                <a:gd name="T61" fmla="*/ 0 h 59"/>
                <a:gd name="T62" fmla="*/ 132 w 135"/>
                <a:gd name="T63" fmla="*/ 0 h 59"/>
                <a:gd name="T64" fmla="*/ 133 w 135"/>
                <a:gd name="T65" fmla="*/ 0 h 59"/>
                <a:gd name="T66" fmla="*/ 135 w 135"/>
                <a:gd name="T67" fmla="*/ 8 h 59"/>
                <a:gd name="T68" fmla="*/ 133 w 135"/>
                <a:gd name="T69" fmla="*/ 14 h 59"/>
                <a:gd name="T70" fmla="*/ 131 w 135"/>
                <a:gd name="T71" fmla="*/ 21 h 59"/>
                <a:gd name="T72" fmla="*/ 128 w 135"/>
                <a:gd name="T73" fmla="*/ 27 h 59"/>
                <a:gd name="T74" fmla="*/ 123 w 135"/>
                <a:gd name="T75" fmla="*/ 33 h 59"/>
                <a:gd name="T76" fmla="*/ 117 w 135"/>
                <a:gd name="T77" fmla="*/ 38 h 59"/>
                <a:gd name="T78" fmla="*/ 111 w 135"/>
                <a:gd name="T79" fmla="*/ 42 h 59"/>
                <a:gd name="T80" fmla="*/ 103 w 135"/>
                <a:gd name="T81" fmla="*/ 46 h 59"/>
                <a:gd name="T82" fmla="*/ 87 w 135"/>
                <a:gd name="T83" fmla="*/ 51 h 59"/>
                <a:gd name="T84" fmla="*/ 71 w 135"/>
                <a:gd name="T85" fmla="*/ 55 h 59"/>
                <a:gd name="T86" fmla="*/ 56 w 135"/>
                <a:gd name="T87" fmla="*/ 58 h 59"/>
                <a:gd name="T88" fmla="*/ 43 w 135"/>
                <a:gd name="T8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59">
                  <a:moveTo>
                    <a:pt x="43" y="59"/>
                  </a:moveTo>
                  <a:lnTo>
                    <a:pt x="38" y="58"/>
                  </a:lnTo>
                  <a:lnTo>
                    <a:pt x="32" y="55"/>
                  </a:lnTo>
                  <a:lnTo>
                    <a:pt x="26" y="54"/>
                  </a:lnTo>
                  <a:lnTo>
                    <a:pt x="20" y="53"/>
                  </a:lnTo>
                  <a:lnTo>
                    <a:pt x="16" y="51"/>
                  </a:lnTo>
                  <a:lnTo>
                    <a:pt x="11" y="49"/>
                  </a:lnTo>
                  <a:lnTo>
                    <a:pt x="6" y="47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6" y="41"/>
                  </a:lnTo>
                  <a:lnTo>
                    <a:pt x="34" y="39"/>
                  </a:lnTo>
                  <a:lnTo>
                    <a:pt x="49" y="35"/>
                  </a:lnTo>
                  <a:lnTo>
                    <a:pt x="68" y="31"/>
                  </a:lnTo>
                  <a:lnTo>
                    <a:pt x="84" y="25"/>
                  </a:lnTo>
                  <a:lnTo>
                    <a:pt x="101" y="18"/>
                  </a:lnTo>
                  <a:lnTo>
                    <a:pt x="116" y="1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5" y="8"/>
                  </a:lnTo>
                  <a:lnTo>
                    <a:pt x="133" y="14"/>
                  </a:lnTo>
                  <a:lnTo>
                    <a:pt x="131" y="21"/>
                  </a:lnTo>
                  <a:lnTo>
                    <a:pt x="128" y="27"/>
                  </a:lnTo>
                  <a:lnTo>
                    <a:pt x="123" y="33"/>
                  </a:lnTo>
                  <a:lnTo>
                    <a:pt x="117" y="38"/>
                  </a:lnTo>
                  <a:lnTo>
                    <a:pt x="111" y="42"/>
                  </a:lnTo>
                  <a:lnTo>
                    <a:pt x="103" y="46"/>
                  </a:lnTo>
                  <a:lnTo>
                    <a:pt x="87" y="51"/>
                  </a:lnTo>
                  <a:lnTo>
                    <a:pt x="71" y="55"/>
                  </a:lnTo>
                  <a:lnTo>
                    <a:pt x="56" y="58"/>
                  </a:lnTo>
                  <a:lnTo>
                    <a:pt x="43" y="59"/>
                  </a:lnTo>
                  <a:close/>
                </a:path>
              </a:pathLst>
            </a:custGeom>
            <a:solidFill>
              <a:srgbClr val="A6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0" name="Freeform 40"/>
            <p:cNvSpPr>
              <a:spLocks/>
            </p:cNvSpPr>
            <p:nvPr/>
          </p:nvSpPr>
          <p:spPr bwMode="auto">
            <a:xfrm>
              <a:off x="3611" y="3220"/>
              <a:ext cx="129" cy="46"/>
            </a:xfrm>
            <a:custGeom>
              <a:avLst/>
              <a:gdLst>
                <a:gd name="T0" fmla="*/ 6 w 129"/>
                <a:gd name="T1" fmla="*/ 46 h 46"/>
                <a:gd name="T2" fmla="*/ 5 w 129"/>
                <a:gd name="T3" fmla="*/ 46 h 46"/>
                <a:gd name="T4" fmla="*/ 5 w 129"/>
                <a:gd name="T5" fmla="*/ 46 h 46"/>
                <a:gd name="T6" fmla="*/ 4 w 129"/>
                <a:gd name="T7" fmla="*/ 46 h 46"/>
                <a:gd name="T8" fmla="*/ 2 w 129"/>
                <a:gd name="T9" fmla="*/ 45 h 46"/>
                <a:gd name="T10" fmla="*/ 2 w 129"/>
                <a:gd name="T11" fmla="*/ 45 h 46"/>
                <a:gd name="T12" fmla="*/ 1 w 129"/>
                <a:gd name="T13" fmla="*/ 45 h 46"/>
                <a:gd name="T14" fmla="*/ 0 w 129"/>
                <a:gd name="T15" fmla="*/ 45 h 46"/>
                <a:gd name="T16" fmla="*/ 0 w 129"/>
                <a:gd name="T17" fmla="*/ 45 h 46"/>
                <a:gd name="T18" fmla="*/ 0 w 129"/>
                <a:gd name="T19" fmla="*/ 45 h 46"/>
                <a:gd name="T20" fmla="*/ 0 w 129"/>
                <a:gd name="T21" fmla="*/ 45 h 46"/>
                <a:gd name="T22" fmla="*/ 0 w 129"/>
                <a:gd name="T23" fmla="*/ 43 h 46"/>
                <a:gd name="T24" fmla="*/ 0 w 129"/>
                <a:gd name="T25" fmla="*/ 43 h 46"/>
                <a:gd name="T26" fmla="*/ 0 w 129"/>
                <a:gd name="T27" fmla="*/ 43 h 46"/>
                <a:gd name="T28" fmla="*/ 0 w 129"/>
                <a:gd name="T29" fmla="*/ 43 h 46"/>
                <a:gd name="T30" fmla="*/ 0 w 129"/>
                <a:gd name="T31" fmla="*/ 42 h 46"/>
                <a:gd name="T32" fmla="*/ 0 w 129"/>
                <a:gd name="T33" fmla="*/ 42 h 46"/>
                <a:gd name="T34" fmla="*/ 17 w 129"/>
                <a:gd name="T35" fmla="*/ 41 h 46"/>
                <a:gd name="T36" fmla="*/ 33 w 129"/>
                <a:gd name="T37" fmla="*/ 38 h 46"/>
                <a:gd name="T38" fmla="*/ 49 w 129"/>
                <a:gd name="T39" fmla="*/ 34 h 46"/>
                <a:gd name="T40" fmla="*/ 63 w 129"/>
                <a:gd name="T41" fmla="*/ 30 h 46"/>
                <a:gd name="T42" fmla="*/ 78 w 129"/>
                <a:gd name="T43" fmla="*/ 25 h 46"/>
                <a:gd name="T44" fmla="*/ 93 w 129"/>
                <a:gd name="T45" fmla="*/ 18 h 46"/>
                <a:gd name="T46" fmla="*/ 107 w 129"/>
                <a:gd name="T47" fmla="*/ 10 h 46"/>
                <a:gd name="T48" fmla="*/ 122 w 129"/>
                <a:gd name="T49" fmla="*/ 0 h 46"/>
                <a:gd name="T50" fmla="*/ 122 w 129"/>
                <a:gd name="T51" fmla="*/ 0 h 46"/>
                <a:gd name="T52" fmla="*/ 123 w 129"/>
                <a:gd name="T53" fmla="*/ 0 h 46"/>
                <a:gd name="T54" fmla="*/ 123 w 129"/>
                <a:gd name="T55" fmla="*/ 0 h 46"/>
                <a:gd name="T56" fmla="*/ 125 w 129"/>
                <a:gd name="T57" fmla="*/ 0 h 46"/>
                <a:gd name="T58" fmla="*/ 125 w 129"/>
                <a:gd name="T59" fmla="*/ 0 h 46"/>
                <a:gd name="T60" fmla="*/ 125 w 129"/>
                <a:gd name="T61" fmla="*/ 0 h 46"/>
                <a:gd name="T62" fmla="*/ 126 w 129"/>
                <a:gd name="T63" fmla="*/ 0 h 46"/>
                <a:gd name="T64" fmla="*/ 126 w 129"/>
                <a:gd name="T65" fmla="*/ 0 h 46"/>
                <a:gd name="T66" fmla="*/ 126 w 129"/>
                <a:gd name="T67" fmla="*/ 0 h 46"/>
                <a:gd name="T68" fmla="*/ 127 w 129"/>
                <a:gd name="T69" fmla="*/ 1 h 46"/>
                <a:gd name="T70" fmla="*/ 127 w 129"/>
                <a:gd name="T71" fmla="*/ 1 h 46"/>
                <a:gd name="T72" fmla="*/ 129 w 129"/>
                <a:gd name="T73" fmla="*/ 2 h 46"/>
                <a:gd name="T74" fmla="*/ 129 w 129"/>
                <a:gd name="T75" fmla="*/ 2 h 46"/>
                <a:gd name="T76" fmla="*/ 129 w 129"/>
                <a:gd name="T77" fmla="*/ 4 h 46"/>
                <a:gd name="T78" fmla="*/ 129 w 129"/>
                <a:gd name="T79" fmla="*/ 5 h 46"/>
                <a:gd name="T80" fmla="*/ 129 w 129"/>
                <a:gd name="T81" fmla="*/ 6 h 46"/>
                <a:gd name="T82" fmla="*/ 127 w 129"/>
                <a:gd name="T83" fmla="*/ 8 h 46"/>
                <a:gd name="T84" fmla="*/ 126 w 129"/>
                <a:gd name="T85" fmla="*/ 8 h 46"/>
                <a:gd name="T86" fmla="*/ 125 w 129"/>
                <a:gd name="T87" fmla="*/ 9 h 46"/>
                <a:gd name="T88" fmla="*/ 125 w 129"/>
                <a:gd name="T89" fmla="*/ 9 h 46"/>
                <a:gd name="T90" fmla="*/ 123 w 129"/>
                <a:gd name="T91" fmla="*/ 10 h 46"/>
                <a:gd name="T92" fmla="*/ 122 w 129"/>
                <a:gd name="T93" fmla="*/ 10 h 46"/>
                <a:gd name="T94" fmla="*/ 121 w 129"/>
                <a:gd name="T95" fmla="*/ 10 h 46"/>
                <a:gd name="T96" fmla="*/ 119 w 129"/>
                <a:gd name="T97" fmla="*/ 10 h 46"/>
                <a:gd name="T98" fmla="*/ 118 w 129"/>
                <a:gd name="T99" fmla="*/ 14 h 46"/>
                <a:gd name="T100" fmla="*/ 115 w 129"/>
                <a:gd name="T101" fmla="*/ 18 h 46"/>
                <a:gd name="T102" fmla="*/ 110 w 129"/>
                <a:gd name="T103" fmla="*/ 21 h 46"/>
                <a:gd name="T104" fmla="*/ 103 w 129"/>
                <a:gd name="T105" fmla="*/ 25 h 46"/>
                <a:gd name="T106" fmla="*/ 87 w 129"/>
                <a:gd name="T107" fmla="*/ 30 h 46"/>
                <a:gd name="T108" fmla="*/ 69 w 129"/>
                <a:gd name="T109" fmla="*/ 35 h 46"/>
                <a:gd name="T110" fmla="*/ 49 w 129"/>
                <a:gd name="T111" fmla="*/ 39 h 46"/>
                <a:gd name="T112" fmla="*/ 30 w 129"/>
                <a:gd name="T113" fmla="*/ 43 h 46"/>
                <a:gd name="T114" fmla="*/ 16 w 129"/>
                <a:gd name="T115" fmla="*/ 45 h 46"/>
                <a:gd name="T116" fmla="*/ 6 w 129"/>
                <a:gd name="T1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9" h="46">
                  <a:moveTo>
                    <a:pt x="6" y="46"/>
                  </a:moveTo>
                  <a:lnTo>
                    <a:pt x="5" y="46"/>
                  </a:lnTo>
                  <a:lnTo>
                    <a:pt x="5" y="46"/>
                  </a:lnTo>
                  <a:lnTo>
                    <a:pt x="4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7" y="41"/>
                  </a:lnTo>
                  <a:lnTo>
                    <a:pt x="33" y="38"/>
                  </a:lnTo>
                  <a:lnTo>
                    <a:pt x="49" y="34"/>
                  </a:lnTo>
                  <a:lnTo>
                    <a:pt x="63" y="30"/>
                  </a:lnTo>
                  <a:lnTo>
                    <a:pt x="78" y="25"/>
                  </a:lnTo>
                  <a:lnTo>
                    <a:pt x="93" y="18"/>
                  </a:lnTo>
                  <a:lnTo>
                    <a:pt x="107" y="1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9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27" y="8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3" y="10"/>
                  </a:lnTo>
                  <a:lnTo>
                    <a:pt x="122" y="10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8" y="14"/>
                  </a:lnTo>
                  <a:lnTo>
                    <a:pt x="115" y="18"/>
                  </a:lnTo>
                  <a:lnTo>
                    <a:pt x="110" y="21"/>
                  </a:lnTo>
                  <a:lnTo>
                    <a:pt x="103" y="25"/>
                  </a:lnTo>
                  <a:lnTo>
                    <a:pt x="87" y="30"/>
                  </a:lnTo>
                  <a:lnTo>
                    <a:pt x="69" y="35"/>
                  </a:lnTo>
                  <a:lnTo>
                    <a:pt x="49" y="39"/>
                  </a:lnTo>
                  <a:lnTo>
                    <a:pt x="30" y="43"/>
                  </a:lnTo>
                  <a:lnTo>
                    <a:pt x="16" y="45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rgbClr val="FFF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1" name="Freeform 41"/>
            <p:cNvSpPr>
              <a:spLocks/>
            </p:cNvSpPr>
            <p:nvPr/>
          </p:nvSpPr>
          <p:spPr bwMode="auto">
            <a:xfrm>
              <a:off x="3257" y="2920"/>
              <a:ext cx="26" cy="334"/>
            </a:xfrm>
            <a:custGeom>
              <a:avLst/>
              <a:gdLst>
                <a:gd name="T0" fmla="*/ 16 w 26"/>
                <a:gd name="T1" fmla="*/ 334 h 334"/>
                <a:gd name="T2" fmla="*/ 14 w 26"/>
                <a:gd name="T3" fmla="*/ 330 h 334"/>
                <a:gd name="T4" fmla="*/ 14 w 26"/>
                <a:gd name="T5" fmla="*/ 325 h 334"/>
                <a:gd name="T6" fmla="*/ 13 w 26"/>
                <a:gd name="T7" fmla="*/ 321 h 334"/>
                <a:gd name="T8" fmla="*/ 12 w 26"/>
                <a:gd name="T9" fmla="*/ 317 h 334"/>
                <a:gd name="T10" fmla="*/ 12 w 26"/>
                <a:gd name="T11" fmla="*/ 313 h 334"/>
                <a:gd name="T12" fmla="*/ 10 w 26"/>
                <a:gd name="T13" fmla="*/ 308 h 334"/>
                <a:gd name="T14" fmla="*/ 10 w 26"/>
                <a:gd name="T15" fmla="*/ 304 h 334"/>
                <a:gd name="T16" fmla="*/ 10 w 26"/>
                <a:gd name="T17" fmla="*/ 300 h 334"/>
                <a:gd name="T18" fmla="*/ 8 w 26"/>
                <a:gd name="T19" fmla="*/ 265 h 334"/>
                <a:gd name="T20" fmla="*/ 5 w 26"/>
                <a:gd name="T21" fmla="*/ 228 h 334"/>
                <a:gd name="T22" fmla="*/ 2 w 26"/>
                <a:gd name="T23" fmla="*/ 188 h 334"/>
                <a:gd name="T24" fmla="*/ 1 w 26"/>
                <a:gd name="T25" fmla="*/ 148 h 334"/>
                <a:gd name="T26" fmla="*/ 0 w 26"/>
                <a:gd name="T27" fmla="*/ 108 h 334"/>
                <a:gd name="T28" fmla="*/ 2 w 26"/>
                <a:gd name="T29" fmla="*/ 69 h 334"/>
                <a:gd name="T30" fmla="*/ 4 w 26"/>
                <a:gd name="T31" fmla="*/ 51 h 334"/>
                <a:gd name="T32" fmla="*/ 8 w 26"/>
                <a:gd name="T33" fmla="*/ 34 h 334"/>
                <a:gd name="T34" fmla="*/ 12 w 26"/>
                <a:gd name="T35" fmla="*/ 16 h 334"/>
                <a:gd name="T36" fmla="*/ 16 w 26"/>
                <a:gd name="T37" fmla="*/ 0 h 334"/>
                <a:gd name="T38" fmla="*/ 17 w 26"/>
                <a:gd name="T39" fmla="*/ 0 h 334"/>
                <a:gd name="T40" fmla="*/ 17 w 26"/>
                <a:gd name="T41" fmla="*/ 0 h 334"/>
                <a:gd name="T42" fmla="*/ 18 w 26"/>
                <a:gd name="T43" fmla="*/ 0 h 334"/>
                <a:gd name="T44" fmla="*/ 20 w 26"/>
                <a:gd name="T45" fmla="*/ 0 h 334"/>
                <a:gd name="T46" fmla="*/ 20 w 26"/>
                <a:gd name="T47" fmla="*/ 0 h 334"/>
                <a:gd name="T48" fmla="*/ 21 w 26"/>
                <a:gd name="T49" fmla="*/ 0 h 334"/>
                <a:gd name="T50" fmla="*/ 21 w 26"/>
                <a:gd name="T51" fmla="*/ 0 h 334"/>
                <a:gd name="T52" fmla="*/ 22 w 26"/>
                <a:gd name="T53" fmla="*/ 0 h 334"/>
                <a:gd name="T54" fmla="*/ 22 w 26"/>
                <a:gd name="T55" fmla="*/ 3 h 334"/>
                <a:gd name="T56" fmla="*/ 22 w 26"/>
                <a:gd name="T57" fmla="*/ 4 h 334"/>
                <a:gd name="T58" fmla="*/ 24 w 26"/>
                <a:gd name="T59" fmla="*/ 6 h 334"/>
                <a:gd name="T60" fmla="*/ 24 w 26"/>
                <a:gd name="T61" fmla="*/ 7 h 334"/>
                <a:gd name="T62" fmla="*/ 24 w 26"/>
                <a:gd name="T63" fmla="*/ 10 h 334"/>
                <a:gd name="T64" fmla="*/ 24 w 26"/>
                <a:gd name="T65" fmla="*/ 12 h 334"/>
                <a:gd name="T66" fmla="*/ 24 w 26"/>
                <a:gd name="T67" fmla="*/ 16 h 334"/>
                <a:gd name="T68" fmla="*/ 25 w 26"/>
                <a:gd name="T69" fmla="*/ 22 h 334"/>
                <a:gd name="T70" fmla="*/ 22 w 26"/>
                <a:gd name="T71" fmla="*/ 59 h 334"/>
                <a:gd name="T72" fmla="*/ 22 w 26"/>
                <a:gd name="T73" fmla="*/ 96 h 334"/>
                <a:gd name="T74" fmla="*/ 21 w 26"/>
                <a:gd name="T75" fmla="*/ 133 h 334"/>
                <a:gd name="T76" fmla="*/ 20 w 26"/>
                <a:gd name="T77" fmla="*/ 171 h 334"/>
                <a:gd name="T78" fmla="*/ 20 w 26"/>
                <a:gd name="T79" fmla="*/ 208 h 334"/>
                <a:gd name="T80" fmla="*/ 21 w 26"/>
                <a:gd name="T81" fmla="*/ 246 h 334"/>
                <a:gd name="T82" fmla="*/ 21 w 26"/>
                <a:gd name="T83" fmla="*/ 284 h 334"/>
                <a:gd name="T84" fmla="*/ 24 w 26"/>
                <a:gd name="T85" fmla="*/ 322 h 334"/>
                <a:gd name="T86" fmla="*/ 24 w 26"/>
                <a:gd name="T87" fmla="*/ 324 h 334"/>
                <a:gd name="T88" fmla="*/ 25 w 26"/>
                <a:gd name="T89" fmla="*/ 325 h 334"/>
                <a:gd name="T90" fmla="*/ 25 w 26"/>
                <a:gd name="T91" fmla="*/ 326 h 334"/>
                <a:gd name="T92" fmla="*/ 26 w 26"/>
                <a:gd name="T93" fmla="*/ 327 h 334"/>
                <a:gd name="T94" fmla="*/ 26 w 26"/>
                <a:gd name="T95" fmla="*/ 329 h 334"/>
                <a:gd name="T96" fmla="*/ 26 w 26"/>
                <a:gd name="T97" fmla="*/ 329 h 334"/>
                <a:gd name="T98" fmla="*/ 26 w 26"/>
                <a:gd name="T99" fmla="*/ 330 h 334"/>
                <a:gd name="T100" fmla="*/ 26 w 26"/>
                <a:gd name="T101" fmla="*/ 331 h 334"/>
                <a:gd name="T102" fmla="*/ 25 w 26"/>
                <a:gd name="T103" fmla="*/ 333 h 334"/>
                <a:gd name="T104" fmla="*/ 24 w 26"/>
                <a:gd name="T105" fmla="*/ 333 h 334"/>
                <a:gd name="T106" fmla="*/ 22 w 26"/>
                <a:gd name="T107" fmla="*/ 334 h 334"/>
                <a:gd name="T108" fmla="*/ 21 w 26"/>
                <a:gd name="T109" fmla="*/ 334 h 334"/>
                <a:gd name="T110" fmla="*/ 20 w 26"/>
                <a:gd name="T111" fmla="*/ 334 h 334"/>
                <a:gd name="T112" fmla="*/ 18 w 26"/>
                <a:gd name="T113" fmla="*/ 334 h 334"/>
                <a:gd name="T114" fmla="*/ 17 w 26"/>
                <a:gd name="T115" fmla="*/ 334 h 334"/>
                <a:gd name="T116" fmla="*/ 16 w 26"/>
                <a:gd name="T117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" h="334">
                  <a:moveTo>
                    <a:pt x="16" y="334"/>
                  </a:moveTo>
                  <a:lnTo>
                    <a:pt x="14" y="330"/>
                  </a:lnTo>
                  <a:lnTo>
                    <a:pt x="14" y="325"/>
                  </a:lnTo>
                  <a:lnTo>
                    <a:pt x="13" y="321"/>
                  </a:lnTo>
                  <a:lnTo>
                    <a:pt x="12" y="317"/>
                  </a:lnTo>
                  <a:lnTo>
                    <a:pt x="12" y="313"/>
                  </a:lnTo>
                  <a:lnTo>
                    <a:pt x="10" y="308"/>
                  </a:lnTo>
                  <a:lnTo>
                    <a:pt x="10" y="304"/>
                  </a:lnTo>
                  <a:lnTo>
                    <a:pt x="10" y="300"/>
                  </a:lnTo>
                  <a:lnTo>
                    <a:pt x="8" y="265"/>
                  </a:lnTo>
                  <a:lnTo>
                    <a:pt x="5" y="228"/>
                  </a:lnTo>
                  <a:lnTo>
                    <a:pt x="2" y="188"/>
                  </a:lnTo>
                  <a:lnTo>
                    <a:pt x="1" y="148"/>
                  </a:lnTo>
                  <a:lnTo>
                    <a:pt x="0" y="108"/>
                  </a:lnTo>
                  <a:lnTo>
                    <a:pt x="2" y="69"/>
                  </a:lnTo>
                  <a:lnTo>
                    <a:pt x="4" y="51"/>
                  </a:lnTo>
                  <a:lnTo>
                    <a:pt x="8" y="34"/>
                  </a:lnTo>
                  <a:lnTo>
                    <a:pt x="12" y="16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5" y="22"/>
                  </a:lnTo>
                  <a:lnTo>
                    <a:pt x="22" y="59"/>
                  </a:lnTo>
                  <a:lnTo>
                    <a:pt x="22" y="96"/>
                  </a:lnTo>
                  <a:lnTo>
                    <a:pt x="21" y="133"/>
                  </a:lnTo>
                  <a:lnTo>
                    <a:pt x="20" y="171"/>
                  </a:lnTo>
                  <a:lnTo>
                    <a:pt x="20" y="208"/>
                  </a:lnTo>
                  <a:lnTo>
                    <a:pt x="21" y="246"/>
                  </a:lnTo>
                  <a:lnTo>
                    <a:pt x="21" y="284"/>
                  </a:lnTo>
                  <a:lnTo>
                    <a:pt x="24" y="322"/>
                  </a:lnTo>
                  <a:lnTo>
                    <a:pt x="24" y="324"/>
                  </a:lnTo>
                  <a:lnTo>
                    <a:pt x="25" y="325"/>
                  </a:lnTo>
                  <a:lnTo>
                    <a:pt x="25" y="326"/>
                  </a:lnTo>
                  <a:lnTo>
                    <a:pt x="26" y="327"/>
                  </a:lnTo>
                  <a:lnTo>
                    <a:pt x="26" y="329"/>
                  </a:lnTo>
                  <a:lnTo>
                    <a:pt x="26" y="329"/>
                  </a:lnTo>
                  <a:lnTo>
                    <a:pt x="26" y="330"/>
                  </a:lnTo>
                  <a:lnTo>
                    <a:pt x="26" y="331"/>
                  </a:lnTo>
                  <a:lnTo>
                    <a:pt x="25" y="333"/>
                  </a:lnTo>
                  <a:lnTo>
                    <a:pt x="24" y="333"/>
                  </a:lnTo>
                  <a:lnTo>
                    <a:pt x="22" y="334"/>
                  </a:lnTo>
                  <a:lnTo>
                    <a:pt x="21" y="334"/>
                  </a:lnTo>
                  <a:lnTo>
                    <a:pt x="20" y="334"/>
                  </a:lnTo>
                  <a:lnTo>
                    <a:pt x="18" y="334"/>
                  </a:lnTo>
                  <a:lnTo>
                    <a:pt x="17" y="334"/>
                  </a:lnTo>
                  <a:lnTo>
                    <a:pt x="16" y="334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2" name="Freeform 42"/>
            <p:cNvSpPr>
              <a:spLocks/>
            </p:cNvSpPr>
            <p:nvPr/>
          </p:nvSpPr>
          <p:spPr bwMode="auto">
            <a:xfrm>
              <a:off x="3394" y="2771"/>
              <a:ext cx="334" cy="484"/>
            </a:xfrm>
            <a:custGeom>
              <a:avLst/>
              <a:gdLst>
                <a:gd name="T0" fmla="*/ 182 w 334"/>
                <a:gd name="T1" fmla="*/ 438 h 484"/>
                <a:gd name="T2" fmla="*/ 175 w 334"/>
                <a:gd name="T3" fmla="*/ 409 h 484"/>
                <a:gd name="T4" fmla="*/ 190 w 334"/>
                <a:gd name="T5" fmla="*/ 441 h 484"/>
                <a:gd name="T6" fmla="*/ 202 w 334"/>
                <a:gd name="T7" fmla="*/ 461 h 484"/>
                <a:gd name="T8" fmla="*/ 189 w 334"/>
                <a:gd name="T9" fmla="*/ 426 h 484"/>
                <a:gd name="T10" fmla="*/ 179 w 334"/>
                <a:gd name="T11" fmla="*/ 407 h 484"/>
                <a:gd name="T12" fmla="*/ 185 w 334"/>
                <a:gd name="T13" fmla="*/ 405 h 484"/>
                <a:gd name="T14" fmla="*/ 203 w 334"/>
                <a:gd name="T15" fmla="*/ 437 h 484"/>
                <a:gd name="T16" fmla="*/ 213 w 334"/>
                <a:gd name="T17" fmla="*/ 458 h 484"/>
                <a:gd name="T18" fmla="*/ 197 w 334"/>
                <a:gd name="T19" fmla="*/ 417 h 484"/>
                <a:gd name="T20" fmla="*/ 193 w 334"/>
                <a:gd name="T21" fmla="*/ 397 h 484"/>
                <a:gd name="T22" fmla="*/ 207 w 334"/>
                <a:gd name="T23" fmla="*/ 426 h 484"/>
                <a:gd name="T24" fmla="*/ 201 w 334"/>
                <a:gd name="T25" fmla="*/ 403 h 484"/>
                <a:gd name="T26" fmla="*/ 209 w 334"/>
                <a:gd name="T27" fmla="*/ 397 h 484"/>
                <a:gd name="T28" fmla="*/ 213 w 334"/>
                <a:gd name="T29" fmla="*/ 397 h 484"/>
                <a:gd name="T30" fmla="*/ 211 w 334"/>
                <a:gd name="T31" fmla="*/ 391 h 484"/>
                <a:gd name="T32" fmla="*/ 214 w 334"/>
                <a:gd name="T33" fmla="*/ 391 h 484"/>
                <a:gd name="T34" fmla="*/ 215 w 334"/>
                <a:gd name="T35" fmla="*/ 389 h 484"/>
                <a:gd name="T36" fmla="*/ 194 w 334"/>
                <a:gd name="T37" fmla="*/ 306 h 484"/>
                <a:gd name="T38" fmla="*/ 197 w 334"/>
                <a:gd name="T39" fmla="*/ 201 h 484"/>
                <a:gd name="T40" fmla="*/ 170 w 334"/>
                <a:gd name="T41" fmla="*/ 164 h 484"/>
                <a:gd name="T42" fmla="*/ 146 w 334"/>
                <a:gd name="T43" fmla="*/ 137 h 484"/>
                <a:gd name="T44" fmla="*/ 150 w 334"/>
                <a:gd name="T45" fmla="*/ 152 h 484"/>
                <a:gd name="T46" fmla="*/ 154 w 334"/>
                <a:gd name="T47" fmla="*/ 177 h 484"/>
                <a:gd name="T48" fmla="*/ 157 w 334"/>
                <a:gd name="T49" fmla="*/ 184 h 484"/>
                <a:gd name="T50" fmla="*/ 174 w 334"/>
                <a:gd name="T51" fmla="*/ 197 h 484"/>
                <a:gd name="T52" fmla="*/ 145 w 334"/>
                <a:gd name="T53" fmla="*/ 213 h 484"/>
                <a:gd name="T54" fmla="*/ 186 w 334"/>
                <a:gd name="T55" fmla="*/ 209 h 484"/>
                <a:gd name="T56" fmla="*/ 181 w 334"/>
                <a:gd name="T57" fmla="*/ 246 h 484"/>
                <a:gd name="T58" fmla="*/ 190 w 334"/>
                <a:gd name="T59" fmla="*/ 367 h 484"/>
                <a:gd name="T60" fmla="*/ 161 w 334"/>
                <a:gd name="T61" fmla="*/ 399 h 484"/>
                <a:gd name="T62" fmla="*/ 58 w 334"/>
                <a:gd name="T63" fmla="*/ 398 h 484"/>
                <a:gd name="T64" fmla="*/ 1 w 334"/>
                <a:gd name="T65" fmla="*/ 252 h 484"/>
                <a:gd name="T66" fmla="*/ 38 w 334"/>
                <a:gd name="T67" fmla="*/ 240 h 484"/>
                <a:gd name="T68" fmla="*/ 60 w 334"/>
                <a:gd name="T69" fmla="*/ 305 h 484"/>
                <a:gd name="T70" fmla="*/ 72 w 334"/>
                <a:gd name="T71" fmla="*/ 309 h 484"/>
                <a:gd name="T72" fmla="*/ 56 w 334"/>
                <a:gd name="T73" fmla="*/ 266 h 484"/>
                <a:gd name="T74" fmla="*/ 60 w 334"/>
                <a:gd name="T75" fmla="*/ 240 h 484"/>
                <a:gd name="T76" fmla="*/ 89 w 334"/>
                <a:gd name="T77" fmla="*/ 293 h 484"/>
                <a:gd name="T78" fmla="*/ 113 w 334"/>
                <a:gd name="T79" fmla="*/ 304 h 484"/>
                <a:gd name="T80" fmla="*/ 93 w 334"/>
                <a:gd name="T81" fmla="*/ 281 h 484"/>
                <a:gd name="T82" fmla="*/ 65 w 334"/>
                <a:gd name="T83" fmla="*/ 203 h 484"/>
                <a:gd name="T84" fmla="*/ 2 w 334"/>
                <a:gd name="T85" fmla="*/ 30 h 484"/>
                <a:gd name="T86" fmla="*/ 46 w 334"/>
                <a:gd name="T87" fmla="*/ 11 h 484"/>
                <a:gd name="T88" fmla="*/ 181 w 334"/>
                <a:gd name="T89" fmla="*/ 112 h 484"/>
                <a:gd name="T90" fmla="*/ 296 w 334"/>
                <a:gd name="T91" fmla="*/ 152 h 484"/>
                <a:gd name="T92" fmla="*/ 286 w 334"/>
                <a:gd name="T93" fmla="*/ 277 h 484"/>
                <a:gd name="T94" fmla="*/ 263 w 334"/>
                <a:gd name="T95" fmla="*/ 354 h 484"/>
                <a:gd name="T96" fmla="*/ 260 w 334"/>
                <a:gd name="T97" fmla="*/ 357 h 484"/>
                <a:gd name="T98" fmla="*/ 245 w 334"/>
                <a:gd name="T99" fmla="*/ 371 h 484"/>
                <a:gd name="T100" fmla="*/ 245 w 334"/>
                <a:gd name="T101" fmla="*/ 377 h 484"/>
                <a:gd name="T102" fmla="*/ 254 w 334"/>
                <a:gd name="T103" fmla="*/ 378 h 484"/>
                <a:gd name="T104" fmla="*/ 278 w 334"/>
                <a:gd name="T105" fmla="*/ 354 h 484"/>
                <a:gd name="T106" fmla="*/ 280 w 334"/>
                <a:gd name="T107" fmla="*/ 357 h 484"/>
                <a:gd name="T108" fmla="*/ 275 w 334"/>
                <a:gd name="T109" fmla="*/ 379 h 484"/>
                <a:gd name="T110" fmla="*/ 274 w 334"/>
                <a:gd name="T111" fmla="*/ 395 h 484"/>
                <a:gd name="T112" fmla="*/ 287 w 334"/>
                <a:gd name="T113" fmla="*/ 401 h 484"/>
                <a:gd name="T114" fmla="*/ 334 w 334"/>
                <a:gd name="T115" fmla="*/ 442 h 484"/>
                <a:gd name="T116" fmla="*/ 319 w 334"/>
                <a:gd name="T117" fmla="*/ 45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4" h="484">
                  <a:moveTo>
                    <a:pt x="213" y="484"/>
                  </a:moveTo>
                  <a:lnTo>
                    <a:pt x="210" y="483"/>
                  </a:lnTo>
                  <a:lnTo>
                    <a:pt x="207" y="480"/>
                  </a:lnTo>
                  <a:lnTo>
                    <a:pt x="203" y="478"/>
                  </a:lnTo>
                  <a:lnTo>
                    <a:pt x="201" y="474"/>
                  </a:lnTo>
                  <a:lnTo>
                    <a:pt x="194" y="463"/>
                  </a:lnTo>
                  <a:lnTo>
                    <a:pt x="187" y="450"/>
                  </a:lnTo>
                  <a:lnTo>
                    <a:pt x="182" y="438"/>
                  </a:lnTo>
                  <a:lnTo>
                    <a:pt x="177" y="425"/>
                  </a:lnTo>
                  <a:lnTo>
                    <a:pt x="173" y="415"/>
                  </a:lnTo>
                  <a:lnTo>
                    <a:pt x="171" y="409"/>
                  </a:lnTo>
                  <a:lnTo>
                    <a:pt x="173" y="409"/>
                  </a:lnTo>
                  <a:lnTo>
                    <a:pt x="173" y="409"/>
                  </a:lnTo>
                  <a:lnTo>
                    <a:pt x="174" y="409"/>
                  </a:lnTo>
                  <a:lnTo>
                    <a:pt x="174" y="409"/>
                  </a:lnTo>
                  <a:lnTo>
                    <a:pt x="175" y="409"/>
                  </a:lnTo>
                  <a:lnTo>
                    <a:pt x="175" y="409"/>
                  </a:lnTo>
                  <a:lnTo>
                    <a:pt x="177" y="409"/>
                  </a:lnTo>
                  <a:lnTo>
                    <a:pt x="178" y="409"/>
                  </a:lnTo>
                  <a:lnTo>
                    <a:pt x="179" y="415"/>
                  </a:lnTo>
                  <a:lnTo>
                    <a:pt x="182" y="422"/>
                  </a:lnTo>
                  <a:lnTo>
                    <a:pt x="185" y="429"/>
                  </a:lnTo>
                  <a:lnTo>
                    <a:pt x="187" y="435"/>
                  </a:lnTo>
                  <a:lnTo>
                    <a:pt x="190" y="441"/>
                  </a:lnTo>
                  <a:lnTo>
                    <a:pt x="194" y="447"/>
                  </a:lnTo>
                  <a:lnTo>
                    <a:pt x="197" y="455"/>
                  </a:lnTo>
                  <a:lnTo>
                    <a:pt x="201" y="462"/>
                  </a:lnTo>
                  <a:lnTo>
                    <a:pt x="201" y="462"/>
                  </a:lnTo>
                  <a:lnTo>
                    <a:pt x="201" y="461"/>
                  </a:lnTo>
                  <a:lnTo>
                    <a:pt x="201" y="461"/>
                  </a:lnTo>
                  <a:lnTo>
                    <a:pt x="201" y="461"/>
                  </a:lnTo>
                  <a:lnTo>
                    <a:pt x="202" y="461"/>
                  </a:lnTo>
                  <a:lnTo>
                    <a:pt x="202" y="461"/>
                  </a:lnTo>
                  <a:lnTo>
                    <a:pt x="202" y="461"/>
                  </a:lnTo>
                  <a:lnTo>
                    <a:pt x="202" y="461"/>
                  </a:lnTo>
                  <a:lnTo>
                    <a:pt x="199" y="455"/>
                  </a:lnTo>
                  <a:lnTo>
                    <a:pt x="198" y="449"/>
                  </a:lnTo>
                  <a:lnTo>
                    <a:pt x="194" y="441"/>
                  </a:lnTo>
                  <a:lnTo>
                    <a:pt x="191" y="433"/>
                  </a:lnTo>
                  <a:lnTo>
                    <a:pt x="189" y="426"/>
                  </a:lnTo>
                  <a:lnTo>
                    <a:pt x="186" y="419"/>
                  </a:lnTo>
                  <a:lnTo>
                    <a:pt x="182" y="414"/>
                  </a:lnTo>
                  <a:lnTo>
                    <a:pt x="179" y="411"/>
                  </a:lnTo>
                  <a:lnTo>
                    <a:pt x="179" y="410"/>
                  </a:lnTo>
                  <a:lnTo>
                    <a:pt x="179" y="409"/>
                  </a:lnTo>
                  <a:lnTo>
                    <a:pt x="179" y="409"/>
                  </a:lnTo>
                  <a:lnTo>
                    <a:pt x="179" y="407"/>
                  </a:lnTo>
                  <a:lnTo>
                    <a:pt x="179" y="407"/>
                  </a:lnTo>
                  <a:lnTo>
                    <a:pt x="181" y="407"/>
                  </a:lnTo>
                  <a:lnTo>
                    <a:pt x="181" y="406"/>
                  </a:lnTo>
                  <a:lnTo>
                    <a:pt x="181" y="406"/>
                  </a:lnTo>
                  <a:lnTo>
                    <a:pt x="181" y="405"/>
                  </a:lnTo>
                  <a:lnTo>
                    <a:pt x="182" y="405"/>
                  </a:lnTo>
                  <a:lnTo>
                    <a:pt x="183" y="405"/>
                  </a:lnTo>
                  <a:lnTo>
                    <a:pt x="183" y="405"/>
                  </a:lnTo>
                  <a:lnTo>
                    <a:pt x="185" y="405"/>
                  </a:lnTo>
                  <a:lnTo>
                    <a:pt x="185" y="405"/>
                  </a:lnTo>
                  <a:lnTo>
                    <a:pt x="186" y="405"/>
                  </a:lnTo>
                  <a:lnTo>
                    <a:pt x="187" y="405"/>
                  </a:lnTo>
                  <a:lnTo>
                    <a:pt x="190" y="410"/>
                  </a:lnTo>
                  <a:lnTo>
                    <a:pt x="194" y="417"/>
                  </a:lnTo>
                  <a:lnTo>
                    <a:pt x="197" y="423"/>
                  </a:lnTo>
                  <a:lnTo>
                    <a:pt x="199" y="430"/>
                  </a:lnTo>
                  <a:lnTo>
                    <a:pt x="203" y="437"/>
                  </a:lnTo>
                  <a:lnTo>
                    <a:pt x="206" y="445"/>
                  </a:lnTo>
                  <a:lnTo>
                    <a:pt x="209" y="451"/>
                  </a:lnTo>
                  <a:lnTo>
                    <a:pt x="211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3" y="458"/>
                  </a:lnTo>
                  <a:lnTo>
                    <a:pt x="214" y="458"/>
                  </a:lnTo>
                  <a:lnTo>
                    <a:pt x="214" y="458"/>
                  </a:lnTo>
                  <a:lnTo>
                    <a:pt x="214" y="458"/>
                  </a:lnTo>
                  <a:lnTo>
                    <a:pt x="213" y="454"/>
                  </a:lnTo>
                  <a:lnTo>
                    <a:pt x="209" y="447"/>
                  </a:lnTo>
                  <a:lnTo>
                    <a:pt x="205" y="438"/>
                  </a:lnTo>
                  <a:lnTo>
                    <a:pt x="201" y="427"/>
                  </a:lnTo>
                  <a:lnTo>
                    <a:pt x="197" y="417"/>
                  </a:lnTo>
                  <a:lnTo>
                    <a:pt x="193" y="407"/>
                  </a:lnTo>
                  <a:lnTo>
                    <a:pt x="191" y="401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193" y="397"/>
                  </a:lnTo>
                  <a:lnTo>
                    <a:pt x="193" y="397"/>
                  </a:lnTo>
                  <a:lnTo>
                    <a:pt x="193" y="397"/>
                  </a:lnTo>
                  <a:lnTo>
                    <a:pt x="194" y="397"/>
                  </a:lnTo>
                  <a:lnTo>
                    <a:pt x="194" y="397"/>
                  </a:lnTo>
                  <a:lnTo>
                    <a:pt x="194" y="397"/>
                  </a:lnTo>
                  <a:lnTo>
                    <a:pt x="197" y="402"/>
                  </a:lnTo>
                  <a:lnTo>
                    <a:pt x="199" y="407"/>
                  </a:lnTo>
                  <a:lnTo>
                    <a:pt x="202" y="414"/>
                  </a:lnTo>
                  <a:lnTo>
                    <a:pt x="205" y="419"/>
                  </a:lnTo>
                  <a:lnTo>
                    <a:pt x="207" y="426"/>
                  </a:lnTo>
                  <a:lnTo>
                    <a:pt x="210" y="433"/>
                  </a:lnTo>
                  <a:lnTo>
                    <a:pt x="213" y="438"/>
                  </a:lnTo>
                  <a:lnTo>
                    <a:pt x="217" y="445"/>
                  </a:lnTo>
                  <a:lnTo>
                    <a:pt x="215" y="435"/>
                  </a:lnTo>
                  <a:lnTo>
                    <a:pt x="213" y="427"/>
                  </a:lnTo>
                  <a:lnTo>
                    <a:pt x="209" y="419"/>
                  </a:lnTo>
                  <a:lnTo>
                    <a:pt x="205" y="411"/>
                  </a:lnTo>
                  <a:lnTo>
                    <a:pt x="201" y="403"/>
                  </a:lnTo>
                  <a:lnTo>
                    <a:pt x="198" y="395"/>
                  </a:lnTo>
                  <a:lnTo>
                    <a:pt x="197" y="389"/>
                  </a:lnTo>
                  <a:lnTo>
                    <a:pt x="199" y="382"/>
                  </a:lnTo>
                  <a:lnTo>
                    <a:pt x="201" y="383"/>
                  </a:lnTo>
                  <a:lnTo>
                    <a:pt x="203" y="386"/>
                  </a:lnTo>
                  <a:lnTo>
                    <a:pt x="205" y="389"/>
                  </a:lnTo>
                  <a:lnTo>
                    <a:pt x="207" y="393"/>
                  </a:lnTo>
                  <a:lnTo>
                    <a:pt x="209" y="397"/>
                  </a:lnTo>
                  <a:lnTo>
                    <a:pt x="211" y="399"/>
                  </a:lnTo>
                  <a:lnTo>
                    <a:pt x="214" y="403"/>
                  </a:lnTo>
                  <a:lnTo>
                    <a:pt x="215" y="406"/>
                  </a:lnTo>
                  <a:lnTo>
                    <a:pt x="215" y="403"/>
                  </a:lnTo>
                  <a:lnTo>
                    <a:pt x="214" y="402"/>
                  </a:lnTo>
                  <a:lnTo>
                    <a:pt x="214" y="401"/>
                  </a:lnTo>
                  <a:lnTo>
                    <a:pt x="214" y="398"/>
                  </a:lnTo>
                  <a:lnTo>
                    <a:pt x="213" y="397"/>
                  </a:lnTo>
                  <a:lnTo>
                    <a:pt x="211" y="395"/>
                  </a:lnTo>
                  <a:lnTo>
                    <a:pt x="211" y="394"/>
                  </a:lnTo>
                  <a:lnTo>
                    <a:pt x="210" y="393"/>
                  </a:lnTo>
                  <a:lnTo>
                    <a:pt x="210" y="393"/>
                  </a:lnTo>
                  <a:lnTo>
                    <a:pt x="211" y="393"/>
                  </a:lnTo>
                  <a:lnTo>
                    <a:pt x="211" y="391"/>
                  </a:lnTo>
                  <a:lnTo>
                    <a:pt x="211" y="391"/>
                  </a:lnTo>
                  <a:lnTo>
                    <a:pt x="211" y="391"/>
                  </a:lnTo>
                  <a:lnTo>
                    <a:pt x="211" y="391"/>
                  </a:lnTo>
                  <a:lnTo>
                    <a:pt x="211" y="391"/>
                  </a:lnTo>
                  <a:lnTo>
                    <a:pt x="211" y="391"/>
                  </a:lnTo>
                  <a:lnTo>
                    <a:pt x="213" y="391"/>
                  </a:lnTo>
                  <a:lnTo>
                    <a:pt x="213" y="391"/>
                  </a:lnTo>
                  <a:lnTo>
                    <a:pt x="213" y="391"/>
                  </a:lnTo>
                  <a:lnTo>
                    <a:pt x="214" y="391"/>
                  </a:lnTo>
                  <a:lnTo>
                    <a:pt x="214" y="391"/>
                  </a:lnTo>
                  <a:lnTo>
                    <a:pt x="214" y="391"/>
                  </a:lnTo>
                  <a:lnTo>
                    <a:pt x="214" y="391"/>
                  </a:lnTo>
                  <a:lnTo>
                    <a:pt x="215" y="391"/>
                  </a:lnTo>
                  <a:lnTo>
                    <a:pt x="215" y="390"/>
                  </a:lnTo>
                  <a:lnTo>
                    <a:pt x="215" y="390"/>
                  </a:lnTo>
                  <a:lnTo>
                    <a:pt x="215" y="390"/>
                  </a:lnTo>
                  <a:lnTo>
                    <a:pt x="215" y="389"/>
                  </a:lnTo>
                  <a:lnTo>
                    <a:pt x="215" y="389"/>
                  </a:lnTo>
                  <a:lnTo>
                    <a:pt x="215" y="389"/>
                  </a:lnTo>
                  <a:lnTo>
                    <a:pt x="215" y="387"/>
                  </a:lnTo>
                  <a:lnTo>
                    <a:pt x="215" y="387"/>
                  </a:lnTo>
                  <a:lnTo>
                    <a:pt x="209" y="371"/>
                  </a:lnTo>
                  <a:lnTo>
                    <a:pt x="203" y="355"/>
                  </a:lnTo>
                  <a:lnTo>
                    <a:pt x="199" y="340"/>
                  </a:lnTo>
                  <a:lnTo>
                    <a:pt x="197" y="322"/>
                  </a:lnTo>
                  <a:lnTo>
                    <a:pt x="194" y="306"/>
                  </a:lnTo>
                  <a:lnTo>
                    <a:pt x="193" y="290"/>
                  </a:lnTo>
                  <a:lnTo>
                    <a:pt x="193" y="273"/>
                  </a:lnTo>
                  <a:lnTo>
                    <a:pt x="191" y="257"/>
                  </a:lnTo>
                  <a:lnTo>
                    <a:pt x="193" y="248"/>
                  </a:lnTo>
                  <a:lnTo>
                    <a:pt x="195" y="237"/>
                  </a:lnTo>
                  <a:lnTo>
                    <a:pt x="197" y="225"/>
                  </a:lnTo>
                  <a:lnTo>
                    <a:pt x="197" y="213"/>
                  </a:lnTo>
                  <a:lnTo>
                    <a:pt x="197" y="201"/>
                  </a:lnTo>
                  <a:lnTo>
                    <a:pt x="194" y="192"/>
                  </a:lnTo>
                  <a:lnTo>
                    <a:pt x="191" y="187"/>
                  </a:lnTo>
                  <a:lnTo>
                    <a:pt x="189" y="184"/>
                  </a:lnTo>
                  <a:lnTo>
                    <a:pt x="185" y="181"/>
                  </a:lnTo>
                  <a:lnTo>
                    <a:pt x="181" y="179"/>
                  </a:lnTo>
                  <a:lnTo>
                    <a:pt x="179" y="175"/>
                  </a:lnTo>
                  <a:lnTo>
                    <a:pt x="175" y="169"/>
                  </a:lnTo>
                  <a:lnTo>
                    <a:pt x="170" y="164"/>
                  </a:lnTo>
                  <a:lnTo>
                    <a:pt x="165" y="157"/>
                  </a:lnTo>
                  <a:lnTo>
                    <a:pt x="159" y="152"/>
                  </a:lnTo>
                  <a:lnTo>
                    <a:pt x="154" y="147"/>
                  </a:lnTo>
                  <a:lnTo>
                    <a:pt x="150" y="141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5" y="137"/>
                  </a:lnTo>
                  <a:lnTo>
                    <a:pt x="145" y="137"/>
                  </a:lnTo>
                  <a:lnTo>
                    <a:pt x="145" y="137"/>
                  </a:lnTo>
                  <a:lnTo>
                    <a:pt x="145" y="137"/>
                  </a:lnTo>
                  <a:lnTo>
                    <a:pt x="143" y="137"/>
                  </a:lnTo>
                  <a:lnTo>
                    <a:pt x="145" y="143"/>
                  </a:lnTo>
                  <a:lnTo>
                    <a:pt x="146" y="147"/>
                  </a:lnTo>
                  <a:lnTo>
                    <a:pt x="150" y="152"/>
                  </a:lnTo>
                  <a:lnTo>
                    <a:pt x="153" y="156"/>
                  </a:lnTo>
                  <a:lnTo>
                    <a:pt x="157" y="161"/>
                  </a:lnTo>
                  <a:lnTo>
                    <a:pt x="161" y="167"/>
                  </a:lnTo>
                  <a:lnTo>
                    <a:pt x="163" y="172"/>
                  </a:lnTo>
                  <a:lnTo>
                    <a:pt x="166" y="177"/>
                  </a:lnTo>
                  <a:lnTo>
                    <a:pt x="161" y="177"/>
                  </a:lnTo>
                  <a:lnTo>
                    <a:pt x="157" y="177"/>
                  </a:lnTo>
                  <a:lnTo>
                    <a:pt x="154" y="177"/>
                  </a:lnTo>
                  <a:lnTo>
                    <a:pt x="151" y="177"/>
                  </a:lnTo>
                  <a:lnTo>
                    <a:pt x="149" y="179"/>
                  </a:lnTo>
                  <a:lnTo>
                    <a:pt x="146" y="180"/>
                  </a:lnTo>
                  <a:lnTo>
                    <a:pt x="143" y="183"/>
                  </a:lnTo>
                  <a:lnTo>
                    <a:pt x="141" y="185"/>
                  </a:lnTo>
                  <a:lnTo>
                    <a:pt x="145" y="185"/>
                  </a:lnTo>
                  <a:lnTo>
                    <a:pt x="150" y="185"/>
                  </a:lnTo>
                  <a:lnTo>
                    <a:pt x="157" y="184"/>
                  </a:lnTo>
                  <a:lnTo>
                    <a:pt x="163" y="185"/>
                  </a:lnTo>
                  <a:lnTo>
                    <a:pt x="170" y="185"/>
                  </a:lnTo>
                  <a:lnTo>
                    <a:pt x="175" y="188"/>
                  </a:lnTo>
                  <a:lnTo>
                    <a:pt x="177" y="189"/>
                  </a:lnTo>
                  <a:lnTo>
                    <a:pt x="178" y="191"/>
                  </a:lnTo>
                  <a:lnTo>
                    <a:pt x="179" y="193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67" y="199"/>
                  </a:lnTo>
                  <a:lnTo>
                    <a:pt x="162" y="200"/>
                  </a:lnTo>
                  <a:lnTo>
                    <a:pt x="157" y="203"/>
                  </a:lnTo>
                  <a:lnTo>
                    <a:pt x="153" y="204"/>
                  </a:lnTo>
                  <a:lnTo>
                    <a:pt x="147" y="207"/>
                  </a:lnTo>
                  <a:lnTo>
                    <a:pt x="143" y="211"/>
                  </a:lnTo>
                  <a:lnTo>
                    <a:pt x="139" y="214"/>
                  </a:lnTo>
                  <a:lnTo>
                    <a:pt x="145" y="213"/>
                  </a:lnTo>
                  <a:lnTo>
                    <a:pt x="150" y="213"/>
                  </a:lnTo>
                  <a:lnTo>
                    <a:pt x="155" y="212"/>
                  </a:lnTo>
                  <a:lnTo>
                    <a:pt x="161" y="211"/>
                  </a:lnTo>
                  <a:lnTo>
                    <a:pt x="166" y="209"/>
                  </a:lnTo>
                  <a:lnTo>
                    <a:pt x="173" y="208"/>
                  </a:lnTo>
                  <a:lnTo>
                    <a:pt x="178" y="207"/>
                  </a:lnTo>
                  <a:lnTo>
                    <a:pt x="185" y="207"/>
                  </a:lnTo>
                  <a:lnTo>
                    <a:pt x="186" y="209"/>
                  </a:lnTo>
                  <a:lnTo>
                    <a:pt x="186" y="213"/>
                  </a:lnTo>
                  <a:lnTo>
                    <a:pt x="186" y="217"/>
                  </a:lnTo>
                  <a:lnTo>
                    <a:pt x="186" y="221"/>
                  </a:lnTo>
                  <a:lnTo>
                    <a:pt x="185" y="225"/>
                  </a:lnTo>
                  <a:lnTo>
                    <a:pt x="185" y="229"/>
                  </a:lnTo>
                  <a:lnTo>
                    <a:pt x="185" y="233"/>
                  </a:lnTo>
                  <a:lnTo>
                    <a:pt x="183" y="236"/>
                  </a:lnTo>
                  <a:lnTo>
                    <a:pt x="181" y="246"/>
                  </a:lnTo>
                  <a:lnTo>
                    <a:pt x="179" y="257"/>
                  </a:lnTo>
                  <a:lnTo>
                    <a:pt x="181" y="268"/>
                  </a:lnTo>
                  <a:lnTo>
                    <a:pt x="181" y="281"/>
                  </a:lnTo>
                  <a:lnTo>
                    <a:pt x="185" y="306"/>
                  </a:lnTo>
                  <a:lnTo>
                    <a:pt x="189" y="333"/>
                  </a:lnTo>
                  <a:lnTo>
                    <a:pt x="190" y="345"/>
                  </a:lnTo>
                  <a:lnTo>
                    <a:pt x="190" y="357"/>
                  </a:lnTo>
                  <a:lnTo>
                    <a:pt x="190" y="367"/>
                  </a:lnTo>
                  <a:lnTo>
                    <a:pt x="187" y="377"/>
                  </a:lnTo>
                  <a:lnTo>
                    <a:pt x="185" y="382"/>
                  </a:lnTo>
                  <a:lnTo>
                    <a:pt x="182" y="386"/>
                  </a:lnTo>
                  <a:lnTo>
                    <a:pt x="179" y="389"/>
                  </a:lnTo>
                  <a:lnTo>
                    <a:pt x="175" y="393"/>
                  </a:lnTo>
                  <a:lnTo>
                    <a:pt x="171" y="395"/>
                  </a:lnTo>
                  <a:lnTo>
                    <a:pt x="167" y="398"/>
                  </a:lnTo>
                  <a:lnTo>
                    <a:pt x="161" y="399"/>
                  </a:lnTo>
                  <a:lnTo>
                    <a:pt x="155" y="401"/>
                  </a:lnTo>
                  <a:lnTo>
                    <a:pt x="139" y="399"/>
                  </a:lnTo>
                  <a:lnTo>
                    <a:pt x="125" y="398"/>
                  </a:lnTo>
                  <a:lnTo>
                    <a:pt x="112" y="397"/>
                  </a:lnTo>
                  <a:lnTo>
                    <a:pt x="98" y="397"/>
                  </a:lnTo>
                  <a:lnTo>
                    <a:pt x="85" y="397"/>
                  </a:lnTo>
                  <a:lnTo>
                    <a:pt x="72" y="397"/>
                  </a:lnTo>
                  <a:lnTo>
                    <a:pt x="58" y="398"/>
                  </a:lnTo>
                  <a:lnTo>
                    <a:pt x="44" y="399"/>
                  </a:lnTo>
                  <a:lnTo>
                    <a:pt x="33" y="382"/>
                  </a:lnTo>
                  <a:lnTo>
                    <a:pt x="24" y="362"/>
                  </a:lnTo>
                  <a:lnTo>
                    <a:pt x="17" y="341"/>
                  </a:lnTo>
                  <a:lnTo>
                    <a:pt x="12" y="318"/>
                  </a:lnTo>
                  <a:lnTo>
                    <a:pt x="6" y="296"/>
                  </a:lnTo>
                  <a:lnTo>
                    <a:pt x="4" y="273"/>
                  </a:lnTo>
                  <a:lnTo>
                    <a:pt x="1" y="252"/>
                  </a:lnTo>
                  <a:lnTo>
                    <a:pt x="0" y="233"/>
                  </a:lnTo>
                  <a:lnTo>
                    <a:pt x="6" y="233"/>
                  </a:lnTo>
                  <a:lnTo>
                    <a:pt x="12" y="234"/>
                  </a:lnTo>
                  <a:lnTo>
                    <a:pt x="16" y="236"/>
                  </a:lnTo>
                  <a:lnTo>
                    <a:pt x="21" y="237"/>
                  </a:lnTo>
                  <a:lnTo>
                    <a:pt x="26" y="238"/>
                  </a:lnTo>
                  <a:lnTo>
                    <a:pt x="32" y="240"/>
                  </a:lnTo>
                  <a:lnTo>
                    <a:pt x="38" y="240"/>
                  </a:lnTo>
                  <a:lnTo>
                    <a:pt x="46" y="238"/>
                  </a:lnTo>
                  <a:lnTo>
                    <a:pt x="46" y="246"/>
                  </a:lnTo>
                  <a:lnTo>
                    <a:pt x="46" y="257"/>
                  </a:lnTo>
                  <a:lnTo>
                    <a:pt x="48" y="268"/>
                  </a:lnTo>
                  <a:lnTo>
                    <a:pt x="50" y="280"/>
                  </a:lnTo>
                  <a:lnTo>
                    <a:pt x="53" y="290"/>
                  </a:lnTo>
                  <a:lnTo>
                    <a:pt x="57" y="301"/>
                  </a:lnTo>
                  <a:lnTo>
                    <a:pt x="60" y="305"/>
                  </a:lnTo>
                  <a:lnTo>
                    <a:pt x="64" y="308"/>
                  </a:lnTo>
                  <a:lnTo>
                    <a:pt x="68" y="310"/>
                  </a:lnTo>
                  <a:lnTo>
                    <a:pt x="72" y="312"/>
                  </a:lnTo>
                  <a:lnTo>
                    <a:pt x="72" y="312"/>
                  </a:lnTo>
                  <a:lnTo>
                    <a:pt x="72" y="310"/>
                  </a:lnTo>
                  <a:lnTo>
                    <a:pt x="72" y="310"/>
                  </a:lnTo>
                  <a:lnTo>
                    <a:pt x="72" y="310"/>
                  </a:lnTo>
                  <a:lnTo>
                    <a:pt x="72" y="309"/>
                  </a:lnTo>
                  <a:lnTo>
                    <a:pt x="72" y="309"/>
                  </a:lnTo>
                  <a:lnTo>
                    <a:pt x="72" y="309"/>
                  </a:lnTo>
                  <a:lnTo>
                    <a:pt x="72" y="309"/>
                  </a:lnTo>
                  <a:lnTo>
                    <a:pt x="66" y="300"/>
                  </a:lnTo>
                  <a:lnTo>
                    <a:pt x="62" y="292"/>
                  </a:lnTo>
                  <a:lnTo>
                    <a:pt x="60" y="284"/>
                  </a:lnTo>
                  <a:lnTo>
                    <a:pt x="57" y="274"/>
                  </a:lnTo>
                  <a:lnTo>
                    <a:pt x="56" y="266"/>
                  </a:lnTo>
                  <a:lnTo>
                    <a:pt x="56" y="257"/>
                  </a:lnTo>
                  <a:lnTo>
                    <a:pt x="56" y="249"/>
                  </a:lnTo>
                  <a:lnTo>
                    <a:pt x="57" y="240"/>
                  </a:lnTo>
                  <a:lnTo>
                    <a:pt x="57" y="240"/>
                  </a:lnTo>
                  <a:lnTo>
                    <a:pt x="58" y="240"/>
                  </a:lnTo>
                  <a:lnTo>
                    <a:pt x="58" y="240"/>
                  </a:lnTo>
                  <a:lnTo>
                    <a:pt x="58" y="240"/>
                  </a:lnTo>
                  <a:lnTo>
                    <a:pt x="60" y="240"/>
                  </a:lnTo>
                  <a:lnTo>
                    <a:pt x="60" y="241"/>
                  </a:lnTo>
                  <a:lnTo>
                    <a:pt x="60" y="241"/>
                  </a:lnTo>
                  <a:lnTo>
                    <a:pt x="60" y="241"/>
                  </a:lnTo>
                  <a:lnTo>
                    <a:pt x="62" y="246"/>
                  </a:lnTo>
                  <a:lnTo>
                    <a:pt x="66" y="256"/>
                  </a:lnTo>
                  <a:lnTo>
                    <a:pt x="73" y="268"/>
                  </a:lnTo>
                  <a:lnTo>
                    <a:pt x="81" y="281"/>
                  </a:lnTo>
                  <a:lnTo>
                    <a:pt x="89" y="293"/>
                  </a:lnTo>
                  <a:lnTo>
                    <a:pt x="97" y="301"/>
                  </a:lnTo>
                  <a:lnTo>
                    <a:pt x="101" y="305"/>
                  </a:lnTo>
                  <a:lnTo>
                    <a:pt x="105" y="306"/>
                  </a:lnTo>
                  <a:lnTo>
                    <a:pt x="109" y="306"/>
                  </a:lnTo>
                  <a:lnTo>
                    <a:pt x="113" y="305"/>
                  </a:lnTo>
                  <a:lnTo>
                    <a:pt x="113" y="304"/>
                  </a:lnTo>
                  <a:lnTo>
                    <a:pt x="113" y="304"/>
                  </a:lnTo>
                  <a:lnTo>
                    <a:pt x="113" y="304"/>
                  </a:lnTo>
                  <a:lnTo>
                    <a:pt x="113" y="304"/>
                  </a:lnTo>
                  <a:lnTo>
                    <a:pt x="113" y="302"/>
                  </a:lnTo>
                  <a:lnTo>
                    <a:pt x="113" y="302"/>
                  </a:lnTo>
                  <a:lnTo>
                    <a:pt x="113" y="302"/>
                  </a:lnTo>
                  <a:lnTo>
                    <a:pt x="113" y="302"/>
                  </a:lnTo>
                  <a:lnTo>
                    <a:pt x="106" y="296"/>
                  </a:lnTo>
                  <a:lnTo>
                    <a:pt x="100" y="289"/>
                  </a:lnTo>
                  <a:lnTo>
                    <a:pt x="93" y="281"/>
                  </a:lnTo>
                  <a:lnTo>
                    <a:pt x="88" y="273"/>
                  </a:lnTo>
                  <a:lnTo>
                    <a:pt x="82" y="264"/>
                  </a:lnTo>
                  <a:lnTo>
                    <a:pt x="78" y="254"/>
                  </a:lnTo>
                  <a:lnTo>
                    <a:pt x="74" y="246"/>
                  </a:lnTo>
                  <a:lnTo>
                    <a:pt x="73" y="238"/>
                  </a:lnTo>
                  <a:lnTo>
                    <a:pt x="73" y="229"/>
                  </a:lnTo>
                  <a:lnTo>
                    <a:pt x="70" y="217"/>
                  </a:lnTo>
                  <a:lnTo>
                    <a:pt x="65" y="203"/>
                  </a:lnTo>
                  <a:lnTo>
                    <a:pt x="58" y="187"/>
                  </a:lnTo>
                  <a:lnTo>
                    <a:pt x="41" y="149"/>
                  </a:lnTo>
                  <a:lnTo>
                    <a:pt x="24" y="108"/>
                  </a:lnTo>
                  <a:lnTo>
                    <a:pt x="16" y="89"/>
                  </a:lnTo>
                  <a:lnTo>
                    <a:pt x="9" y="70"/>
                  </a:lnTo>
                  <a:lnTo>
                    <a:pt x="5" y="52"/>
                  </a:lnTo>
                  <a:lnTo>
                    <a:pt x="2" y="36"/>
                  </a:lnTo>
                  <a:lnTo>
                    <a:pt x="2" y="30"/>
                  </a:lnTo>
                  <a:lnTo>
                    <a:pt x="4" y="23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2" y="7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9" y="0"/>
                  </a:lnTo>
                  <a:lnTo>
                    <a:pt x="46" y="11"/>
                  </a:lnTo>
                  <a:lnTo>
                    <a:pt x="64" y="23"/>
                  </a:lnTo>
                  <a:lnTo>
                    <a:pt x="80" y="36"/>
                  </a:lnTo>
                  <a:lnTo>
                    <a:pt x="97" y="50"/>
                  </a:lnTo>
                  <a:lnTo>
                    <a:pt x="113" y="63"/>
                  </a:lnTo>
                  <a:lnTo>
                    <a:pt x="130" y="78"/>
                  </a:lnTo>
                  <a:lnTo>
                    <a:pt x="147" y="89"/>
                  </a:lnTo>
                  <a:lnTo>
                    <a:pt x="166" y="101"/>
                  </a:lnTo>
                  <a:lnTo>
                    <a:pt x="181" y="112"/>
                  </a:lnTo>
                  <a:lnTo>
                    <a:pt x="197" y="120"/>
                  </a:lnTo>
                  <a:lnTo>
                    <a:pt x="211" y="128"/>
                  </a:lnTo>
                  <a:lnTo>
                    <a:pt x="227" y="133"/>
                  </a:lnTo>
                  <a:lnTo>
                    <a:pt x="245" y="139"/>
                  </a:lnTo>
                  <a:lnTo>
                    <a:pt x="260" y="143"/>
                  </a:lnTo>
                  <a:lnTo>
                    <a:pt x="279" y="147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6" y="159"/>
                  </a:lnTo>
                  <a:lnTo>
                    <a:pt x="295" y="168"/>
                  </a:lnTo>
                  <a:lnTo>
                    <a:pt x="294" y="181"/>
                  </a:lnTo>
                  <a:lnTo>
                    <a:pt x="292" y="197"/>
                  </a:lnTo>
                  <a:lnTo>
                    <a:pt x="291" y="217"/>
                  </a:lnTo>
                  <a:lnTo>
                    <a:pt x="290" y="240"/>
                  </a:lnTo>
                  <a:lnTo>
                    <a:pt x="287" y="265"/>
                  </a:lnTo>
                  <a:lnTo>
                    <a:pt x="286" y="277"/>
                  </a:lnTo>
                  <a:lnTo>
                    <a:pt x="284" y="288"/>
                  </a:lnTo>
                  <a:lnTo>
                    <a:pt x="283" y="300"/>
                  </a:lnTo>
                  <a:lnTo>
                    <a:pt x="280" y="310"/>
                  </a:lnTo>
                  <a:lnTo>
                    <a:pt x="278" y="321"/>
                  </a:lnTo>
                  <a:lnTo>
                    <a:pt x="274" y="332"/>
                  </a:lnTo>
                  <a:lnTo>
                    <a:pt x="270" y="343"/>
                  </a:lnTo>
                  <a:lnTo>
                    <a:pt x="263" y="354"/>
                  </a:lnTo>
                  <a:lnTo>
                    <a:pt x="263" y="354"/>
                  </a:lnTo>
                  <a:lnTo>
                    <a:pt x="263" y="354"/>
                  </a:lnTo>
                  <a:lnTo>
                    <a:pt x="263" y="354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0" y="354"/>
                  </a:lnTo>
                  <a:lnTo>
                    <a:pt x="260" y="354"/>
                  </a:lnTo>
                  <a:lnTo>
                    <a:pt x="260" y="357"/>
                  </a:lnTo>
                  <a:lnTo>
                    <a:pt x="258" y="359"/>
                  </a:lnTo>
                  <a:lnTo>
                    <a:pt x="257" y="362"/>
                  </a:lnTo>
                  <a:lnTo>
                    <a:pt x="254" y="365"/>
                  </a:lnTo>
                  <a:lnTo>
                    <a:pt x="251" y="366"/>
                  </a:lnTo>
                  <a:lnTo>
                    <a:pt x="250" y="367"/>
                  </a:lnTo>
                  <a:lnTo>
                    <a:pt x="247" y="370"/>
                  </a:lnTo>
                  <a:lnTo>
                    <a:pt x="245" y="370"/>
                  </a:lnTo>
                  <a:lnTo>
                    <a:pt x="245" y="371"/>
                  </a:lnTo>
                  <a:lnTo>
                    <a:pt x="245" y="373"/>
                  </a:lnTo>
                  <a:lnTo>
                    <a:pt x="245" y="373"/>
                  </a:lnTo>
                  <a:lnTo>
                    <a:pt x="245" y="374"/>
                  </a:lnTo>
                  <a:lnTo>
                    <a:pt x="245" y="374"/>
                  </a:lnTo>
                  <a:lnTo>
                    <a:pt x="245" y="375"/>
                  </a:lnTo>
                  <a:lnTo>
                    <a:pt x="245" y="375"/>
                  </a:lnTo>
                  <a:lnTo>
                    <a:pt x="245" y="377"/>
                  </a:lnTo>
                  <a:lnTo>
                    <a:pt x="245" y="377"/>
                  </a:lnTo>
                  <a:lnTo>
                    <a:pt x="246" y="377"/>
                  </a:lnTo>
                  <a:lnTo>
                    <a:pt x="246" y="378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9" y="379"/>
                  </a:lnTo>
                  <a:lnTo>
                    <a:pt x="249" y="379"/>
                  </a:lnTo>
                  <a:lnTo>
                    <a:pt x="250" y="379"/>
                  </a:lnTo>
                  <a:lnTo>
                    <a:pt x="254" y="378"/>
                  </a:lnTo>
                  <a:lnTo>
                    <a:pt x="258" y="375"/>
                  </a:lnTo>
                  <a:lnTo>
                    <a:pt x="262" y="371"/>
                  </a:lnTo>
                  <a:lnTo>
                    <a:pt x="264" y="369"/>
                  </a:lnTo>
                  <a:lnTo>
                    <a:pt x="268" y="365"/>
                  </a:lnTo>
                  <a:lnTo>
                    <a:pt x="271" y="361"/>
                  </a:lnTo>
                  <a:lnTo>
                    <a:pt x="275" y="358"/>
                  </a:lnTo>
                  <a:lnTo>
                    <a:pt x="278" y="354"/>
                  </a:lnTo>
                  <a:lnTo>
                    <a:pt x="278" y="354"/>
                  </a:lnTo>
                  <a:lnTo>
                    <a:pt x="278" y="354"/>
                  </a:lnTo>
                  <a:lnTo>
                    <a:pt x="278" y="354"/>
                  </a:lnTo>
                  <a:lnTo>
                    <a:pt x="278" y="354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79" y="354"/>
                  </a:lnTo>
                  <a:lnTo>
                    <a:pt x="280" y="357"/>
                  </a:lnTo>
                  <a:lnTo>
                    <a:pt x="282" y="359"/>
                  </a:lnTo>
                  <a:lnTo>
                    <a:pt x="282" y="363"/>
                  </a:lnTo>
                  <a:lnTo>
                    <a:pt x="282" y="366"/>
                  </a:lnTo>
                  <a:lnTo>
                    <a:pt x="282" y="370"/>
                  </a:lnTo>
                  <a:lnTo>
                    <a:pt x="280" y="373"/>
                  </a:lnTo>
                  <a:lnTo>
                    <a:pt x="278" y="375"/>
                  </a:lnTo>
                  <a:lnTo>
                    <a:pt x="275" y="378"/>
                  </a:lnTo>
                  <a:lnTo>
                    <a:pt x="275" y="379"/>
                  </a:lnTo>
                  <a:lnTo>
                    <a:pt x="275" y="382"/>
                  </a:lnTo>
                  <a:lnTo>
                    <a:pt x="275" y="385"/>
                  </a:lnTo>
                  <a:lnTo>
                    <a:pt x="274" y="386"/>
                  </a:lnTo>
                  <a:lnTo>
                    <a:pt x="274" y="389"/>
                  </a:lnTo>
                  <a:lnTo>
                    <a:pt x="274" y="391"/>
                  </a:lnTo>
                  <a:lnTo>
                    <a:pt x="274" y="393"/>
                  </a:lnTo>
                  <a:lnTo>
                    <a:pt x="272" y="395"/>
                  </a:lnTo>
                  <a:lnTo>
                    <a:pt x="274" y="395"/>
                  </a:lnTo>
                  <a:lnTo>
                    <a:pt x="275" y="397"/>
                  </a:lnTo>
                  <a:lnTo>
                    <a:pt x="276" y="397"/>
                  </a:lnTo>
                  <a:lnTo>
                    <a:pt x="278" y="395"/>
                  </a:lnTo>
                  <a:lnTo>
                    <a:pt x="279" y="395"/>
                  </a:lnTo>
                  <a:lnTo>
                    <a:pt x="280" y="395"/>
                  </a:lnTo>
                  <a:lnTo>
                    <a:pt x="282" y="395"/>
                  </a:lnTo>
                  <a:lnTo>
                    <a:pt x="282" y="394"/>
                  </a:lnTo>
                  <a:lnTo>
                    <a:pt x="287" y="401"/>
                  </a:lnTo>
                  <a:lnTo>
                    <a:pt x="292" y="406"/>
                  </a:lnTo>
                  <a:lnTo>
                    <a:pt x="299" y="413"/>
                  </a:lnTo>
                  <a:lnTo>
                    <a:pt x="306" y="418"/>
                  </a:lnTo>
                  <a:lnTo>
                    <a:pt x="314" y="425"/>
                  </a:lnTo>
                  <a:lnTo>
                    <a:pt x="320" y="430"/>
                  </a:lnTo>
                  <a:lnTo>
                    <a:pt x="327" y="437"/>
                  </a:lnTo>
                  <a:lnTo>
                    <a:pt x="334" y="442"/>
                  </a:lnTo>
                  <a:lnTo>
                    <a:pt x="334" y="442"/>
                  </a:lnTo>
                  <a:lnTo>
                    <a:pt x="334" y="442"/>
                  </a:lnTo>
                  <a:lnTo>
                    <a:pt x="334" y="442"/>
                  </a:lnTo>
                  <a:lnTo>
                    <a:pt x="334" y="443"/>
                  </a:lnTo>
                  <a:lnTo>
                    <a:pt x="334" y="443"/>
                  </a:lnTo>
                  <a:lnTo>
                    <a:pt x="334" y="443"/>
                  </a:lnTo>
                  <a:lnTo>
                    <a:pt x="334" y="443"/>
                  </a:lnTo>
                  <a:lnTo>
                    <a:pt x="334" y="445"/>
                  </a:lnTo>
                  <a:lnTo>
                    <a:pt x="319" y="454"/>
                  </a:lnTo>
                  <a:lnTo>
                    <a:pt x="304" y="463"/>
                  </a:lnTo>
                  <a:lnTo>
                    <a:pt x="291" y="470"/>
                  </a:lnTo>
                  <a:lnTo>
                    <a:pt x="276" y="475"/>
                  </a:lnTo>
                  <a:lnTo>
                    <a:pt x="262" y="479"/>
                  </a:lnTo>
                  <a:lnTo>
                    <a:pt x="247" y="482"/>
                  </a:lnTo>
                  <a:lnTo>
                    <a:pt x="230" y="483"/>
                  </a:lnTo>
                  <a:lnTo>
                    <a:pt x="213" y="484"/>
                  </a:lnTo>
                  <a:close/>
                </a:path>
              </a:pathLst>
            </a:custGeom>
            <a:solidFill>
              <a:srgbClr val="A6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3" name="Freeform 43"/>
            <p:cNvSpPr>
              <a:spLocks/>
            </p:cNvSpPr>
            <p:nvPr/>
          </p:nvSpPr>
          <p:spPr bwMode="auto">
            <a:xfrm>
              <a:off x="3285" y="3085"/>
              <a:ext cx="41" cy="151"/>
            </a:xfrm>
            <a:custGeom>
              <a:avLst/>
              <a:gdLst>
                <a:gd name="T0" fmla="*/ 10 w 41"/>
                <a:gd name="T1" fmla="*/ 151 h 151"/>
                <a:gd name="T2" fmla="*/ 6 w 41"/>
                <a:gd name="T3" fmla="*/ 132 h 151"/>
                <a:gd name="T4" fmla="*/ 4 w 41"/>
                <a:gd name="T5" fmla="*/ 113 h 151"/>
                <a:gd name="T6" fmla="*/ 1 w 41"/>
                <a:gd name="T7" fmla="*/ 95 h 151"/>
                <a:gd name="T8" fmla="*/ 1 w 41"/>
                <a:gd name="T9" fmla="*/ 75 h 151"/>
                <a:gd name="T10" fmla="*/ 0 w 41"/>
                <a:gd name="T11" fmla="*/ 56 h 151"/>
                <a:gd name="T12" fmla="*/ 0 w 41"/>
                <a:gd name="T13" fmla="*/ 36 h 151"/>
                <a:gd name="T14" fmla="*/ 0 w 41"/>
                <a:gd name="T15" fmla="*/ 19 h 151"/>
                <a:gd name="T16" fmla="*/ 0 w 41"/>
                <a:gd name="T17" fmla="*/ 0 h 151"/>
                <a:gd name="T18" fmla="*/ 4 w 41"/>
                <a:gd name="T19" fmla="*/ 2 h 151"/>
                <a:gd name="T20" fmla="*/ 8 w 41"/>
                <a:gd name="T21" fmla="*/ 4 h 151"/>
                <a:gd name="T22" fmla="*/ 13 w 41"/>
                <a:gd name="T23" fmla="*/ 8 h 151"/>
                <a:gd name="T24" fmla="*/ 18 w 41"/>
                <a:gd name="T25" fmla="*/ 14 h 151"/>
                <a:gd name="T26" fmla="*/ 24 w 41"/>
                <a:gd name="T27" fmla="*/ 18 h 151"/>
                <a:gd name="T28" fmla="*/ 29 w 41"/>
                <a:gd name="T29" fmla="*/ 23 h 151"/>
                <a:gd name="T30" fmla="*/ 33 w 41"/>
                <a:gd name="T31" fmla="*/ 27 h 151"/>
                <a:gd name="T32" fmla="*/ 37 w 41"/>
                <a:gd name="T33" fmla="*/ 31 h 151"/>
                <a:gd name="T34" fmla="*/ 36 w 41"/>
                <a:gd name="T35" fmla="*/ 35 h 151"/>
                <a:gd name="T36" fmla="*/ 36 w 41"/>
                <a:gd name="T37" fmla="*/ 43 h 151"/>
                <a:gd name="T38" fmla="*/ 34 w 41"/>
                <a:gd name="T39" fmla="*/ 53 h 151"/>
                <a:gd name="T40" fmla="*/ 34 w 41"/>
                <a:gd name="T41" fmla="*/ 64 h 151"/>
                <a:gd name="T42" fmla="*/ 34 w 41"/>
                <a:gd name="T43" fmla="*/ 76 h 151"/>
                <a:gd name="T44" fmla="*/ 36 w 41"/>
                <a:gd name="T45" fmla="*/ 87 h 151"/>
                <a:gd name="T46" fmla="*/ 37 w 41"/>
                <a:gd name="T47" fmla="*/ 95 h 151"/>
                <a:gd name="T48" fmla="*/ 41 w 41"/>
                <a:gd name="T49" fmla="*/ 99 h 151"/>
                <a:gd name="T50" fmla="*/ 38 w 41"/>
                <a:gd name="T51" fmla="*/ 104 h 151"/>
                <a:gd name="T52" fmla="*/ 36 w 41"/>
                <a:gd name="T53" fmla="*/ 111 h 151"/>
                <a:gd name="T54" fmla="*/ 32 w 41"/>
                <a:gd name="T55" fmla="*/ 119 h 151"/>
                <a:gd name="T56" fmla="*/ 26 w 41"/>
                <a:gd name="T57" fmla="*/ 127 h 151"/>
                <a:gd name="T58" fmla="*/ 22 w 41"/>
                <a:gd name="T59" fmla="*/ 136 h 151"/>
                <a:gd name="T60" fmla="*/ 17 w 41"/>
                <a:gd name="T61" fmla="*/ 143 h 151"/>
                <a:gd name="T62" fmla="*/ 13 w 41"/>
                <a:gd name="T63" fmla="*/ 148 h 151"/>
                <a:gd name="T64" fmla="*/ 10 w 41"/>
                <a:gd name="T6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" h="151">
                  <a:moveTo>
                    <a:pt x="10" y="151"/>
                  </a:moveTo>
                  <a:lnTo>
                    <a:pt x="6" y="132"/>
                  </a:lnTo>
                  <a:lnTo>
                    <a:pt x="4" y="113"/>
                  </a:lnTo>
                  <a:lnTo>
                    <a:pt x="1" y="95"/>
                  </a:lnTo>
                  <a:lnTo>
                    <a:pt x="1" y="75"/>
                  </a:lnTo>
                  <a:lnTo>
                    <a:pt x="0" y="56"/>
                  </a:lnTo>
                  <a:lnTo>
                    <a:pt x="0" y="36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3" y="8"/>
                  </a:lnTo>
                  <a:lnTo>
                    <a:pt x="18" y="14"/>
                  </a:lnTo>
                  <a:lnTo>
                    <a:pt x="24" y="18"/>
                  </a:lnTo>
                  <a:lnTo>
                    <a:pt x="29" y="23"/>
                  </a:lnTo>
                  <a:lnTo>
                    <a:pt x="33" y="27"/>
                  </a:lnTo>
                  <a:lnTo>
                    <a:pt x="37" y="31"/>
                  </a:lnTo>
                  <a:lnTo>
                    <a:pt x="36" y="35"/>
                  </a:lnTo>
                  <a:lnTo>
                    <a:pt x="36" y="43"/>
                  </a:lnTo>
                  <a:lnTo>
                    <a:pt x="34" y="53"/>
                  </a:lnTo>
                  <a:lnTo>
                    <a:pt x="34" y="64"/>
                  </a:lnTo>
                  <a:lnTo>
                    <a:pt x="34" y="76"/>
                  </a:lnTo>
                  <a:lnTo>
                    <a:pt x="36" y="87"/>
                  </a:lnTo>
                  <a:lnTo>
                    <a:pt x="37" y="95"/>
                  </a:lnTo>
                  <a:lnTo>
                    <a:pt x="41" y="99"/>
                  </a:lnTo>
                  <a:lnTo>
                    <a:pt x="38" y="104"/>
                  </a:lnTo>
                  <a:lnTo>
                    <a:pt x="36" y="111"/>
                  </a:lnTo>
                  <a:lnTo>
                    <a:pt x="32" y="119"/>
                  </a:lnTo>
                  <a:lnTo>
                    <a:pt x="26" y="127"/>
                  </a:lnTo>
                  <a:lnTo>
                    <a:pt x="22" y="136"/>
                  </a:lnTo>
                  <a:lnTo>
                    <a:pt x="17" y="143"/>
                  </a:lnTo>
                  <a:lnTo>
                    <a:pt x="13" y="148"/>
                  </a:lnTo>
                  <a:lnTo>
                    <a:pt x="10" y="151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4" name="Freeform 44"/>
            <p:cNvSpPr>
              <a:spLocks/>
            </p:cNvSpPr>
            <p:nvPr/>
          </p:nvSpPr>
          <p:spPr bwMode="auto">
            <a:xfrm>
              <a:off x="3359" y="2985"/>
              <a:ext cx="59" cy="195"/>
            </a:xfrm>
            <a:custGeom>
              <a:avLst/>
              <a:gdLst>
                <a:gd name="T0" fmla="*/ 45 w 59"/>
                <a:gd name="T1" fmla="*/ 195 h 195"/>
                <a:gd name="T2" fmla="*/ 37 w 59"/>
                <a:gd name="T3" fmla="*/ 187 h 195"/>
                <a:gd name="T4" fmla="*/ 29 w 59"/>
                <a:gd name="T5" fmla="*/ 177 h 195"/>
                <a:gd name="T6" fmla="*/ 24 w 59"/>
                <a:gd name="T7" fmla="*/ 167 h 195"/>
                <a:gd name="T8" fmla="*/ 19 w 59"/>
                <a:gd name="T9" fmla="*/ 155 h 195"/>
                <a:gd name="T10" fmla="*/ 13 w 59"/>
                <a:gd name="T11" fmla="*/ 143 h 195"/>
                <a:gd name="T12" fmla="*/ 10 w 59"/>
                <a:gd name="T13" fmla="*/ 128 h 195"/>
                <a:gd name="T14" fmla="*/ 7 w 59"/>
                <a:gd name="T15" fmla="*/ 115 h 195"/>
                <a:gd name="T16" fmla="*/ 4 w 59"/>
                <a:gd name="T17" fmla="*/ 100 h 195"/>
                <a:gd name="T18" fmla="*/ 2 w 59"/>
                <a:gd name="T19" fmla="*/ 72 h 195"/>
                <a:gd name="T20" fmla="*/ 0 w 59"/>
                <a:gd name="T21" fmla="*/ 44 h 195"/>
                <a:gd name="T22" fmla="*/ 3 w 59"/>
                <a:gd name="T23" fmla="*/ 20 h 195"/>
                <a:gd name="T24" fmla="*/ 7 w 59"/>
                <a:gd name="T25" fmla="*/ 0 h 195"/>
                <a:gd name="T26" fmla="*/ 8 w 59"/>
                <a:gd name="T27" fmla="*/ 0 h 195"/>
                <a:gd name="T28" fmla="*/ 10 w 59"/>
                <a:gd name="T29" fmla="*/ 0 h 195"/>
                <a:gd name="T30" fmla="*/ 10 w 59"/>
                <a:gd name="T31" fmla="*/ 0 h 195"/>
                <a:gd name="T32" fmla="*/ 11 w 59"/>
                <a:gd name="T33" fmla="*/ 0 h 195"/>
                <a:gd name="T34" fmla="*/ 12 w 59"/>
                <a:gd name="T35" fmla="*/ 0 h 195"/>
                <a:gd name="T36" fmla="*/ 13 w 59"/>
                <a:gd name="T37" fmla="*/ 2 h 195"/>
                <a:gd name="T38" fmla="*/ 15 w 59"/>
                <a:gd name="T39" fmla="*/ 3 h 195"/>
                <a:gd name="T40" fmla="*/ 17 w 59"/>
                <a:gd name="T41" fmla="*/ 4 h 195"/>
                <a:gd name="T42" fmla="*/ 17 w 59"/>
                <a:gd name="T43" fmla="*/ 24 h 195"/>
                <a:gd name="T44" fmla="*/ 19 w 59"/>
                <a:gd name="T45" fmla="*/ 47 h 195"/>
                <a:gd name="T46" fmla="*/ 20 w 59"/>
                <a:gd name="T47" fmla="*/ 74 h 195"/>
                <a:gd name="T48" fmla="*/ 24 w 59"/>
                <a:gd name="T49" fmla="*/ 102 h 195"/>
                <a:gd name="T50" fmla="*/ 28 w 59"/>
                <a:gd name="T51" fmla="*/ 128 h 195"/>
                <a:gd name="T52" fmla="*/ 36 w 59"/>
                <a:gd name="T53" fmla="*/ 153 h 195"/>
                <a:gd name="T54" fmla="*/ 41 w 59"/>
                <a:gd name="T55" fmla="*/ 165 h 195"/>
                <a:gd name="T56" fmla="*/ 47 w 59"/>
                <a:gd name="T57" fmla="*/ 176 h 195"/>
                <a:gd name="T58" fmla="*/ 52 w 59"/>
                <a:gd name="T59" fmla="*/ 184 h 195"/>
                <a:gd name="T60" fmla="*/ 59 w 59"/>
                <a:gd name="T61" fmla="*/ 192 h 195"/>
                <a:gd name="T62" fmla="*/ 59 w 59"/>
                <a:gd name="T63" fmla="*/ 192 h 195"/>
                <a:gd name="T64" fmla="*/ 59 w 59"/>
                <a:gd name="T65" fmla="*/ 193 h 195"/>
                <a:gd name="T66" fmla="*/ 59 w 59"/>
                <a:gd name="T67" fmla="*/ 193 h 195"/>
                <a:gd name="T68" fmla="*/ 59 w 59"/>
                <a:gd name="T69" fmla="*/ 193 h 195"/>
                <a:gd name="T70" fmla="*/ 59 w 59"/>
                <a:gd name="T71" fmla="*/ 193 h 195"/>
                <a:gd name="T72" fmla="*/ 59 w 59"/>
                <a:gd name="T73" fmla="*/ 193 h 195"/>
                <a:gd name="T74" fmla="*/ 59 w 59"/>
                <a:gd name="T75" fmla="*/ 193 h 195"/>
                <a:gd name="T76" fmla="*/ 59 w 59"/>
                <a:gd name="T77" fmla="*/ 195 h 195"/>
                <a:gd name="T78" fmla="*/ 56 w 59"/>
                <a:gd name="T79" fmla="*/ 195 h 195"/>
                <a:gd name="T80" fmla="*/ 55 w 59"/>
                <a:gd name="T81" fmla="*/ 195 h 195"/>
                <a:gd name="T82" fmla="*/ 53 w 59"/>
                <a:gd name="T83" fmla="*/ 195 h 195"/>
                <a:gd name="T84" fmla="*/ 52 w 59"/>
                <a:gd name="T85" fmla="*/ 195 h 195"/>
                <a:gd name="T86" fmla="*/ 49 w 59"/>
                <a:gd name="T87" fmla="*/ 195 h 195"/>
                <a:gd name="T88" fmla="*/ 48 w 59"/>
                <a:gd name="T89" fmla="*/ 195 h 195"/>
                <a:gd name="T90" fmla="*/ 47 w 59"/>
                <a:gd name="T91" fmla="*/ 195 h 195"/>
                <a:gd name="T92" fmla="*/ 45 w 59"/>
                <a:gd name="T9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" h="195">
                  <a:moveTo>
                    <a:pt x="45" y="195"/>
                  </a:moveTo>
                  <a:lnTo>
                    <a:pt x="37" y="187"/>
                  </a:lnTo>
                  <a:lnTo>
                    <a:pt x="29" y="177"/>
                  </a:lnTo>
                  <a:lnTo>
                    <a:pt x="24" y="167"/>
                  </a:lnTo>
                  <a:lnTo>
                    <a:pt x="19" y="155"/>
                  </a:lnTo>
                  <a:lnTo>
                    <a:pt x="13" y="143"/>
                  </a:lnTo>
                  <a:lnTo>
                    <a:pt x="10" y="128"/>
                  </a:lnTo>
                  <a:lnTo>
                    <a:pt x="7" y="115"/>
                  </a:lnTo>
                  <a:lnTo>
                    <a:pt x="4" y="100"/>
                  </a:lnTo>
                  <a:lnTo>
                    <a:pt x="2" y="72"/>
                  </a:lnTo>
                  <a:lnTo>
                    <a:pt x="0" y="44"/>
                  </a:lnTo>
                  <a:lnTo>
                    <a:pt x="3" y="2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7" y="24"/>
                  </a:lnTo>
                  <a:lnTo>
                    <a:pt x="19" y="47"/>
                  </a:lnTo>
                  <a:lnTo>
                    <a:pt x="20" y="74"/>
                  </a:lnTo>
                  <a:lnTo>
                    <a:pt x="24" y="102"/>
                  </a:lnTo>
                  <a:lnTo>
                    <a:pt x="28" y="128"/>
                  </a:lnTo>
                  <a:lnTo>
                    <a:pt x="36" y="153"/>
                  </a:lnTo>
                  <a:lnTo>
                    <a:pt x="41" y="165"/>
                  </a:lnTo>
                  <a:lnTo>
                    <a:pt x="47" y="176"/>
                  </a:lnTo>
                  <a:lnTo>
                    <a:pt x="52" y="184"/>
                  </a:lnTo>
                  <a:lnTo>
                    <a:pt x="59" y="192"/>
                  </a:lnTo>
                  <a:lnTo>
                    <a:pt x="59" y="192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5"/>
                  </a:lnTo>
                  <a:lnTo>
                    <a:pt x="56" y="195"/>
                  </a:lnTo>
                  <a:lnTo>
                    <a:pt x="55" y="195"/>
                  </a:lnTo>
                  <a:lnTo>
                    <a:pt x="53" y="195"/>
                  </a:lnTo>
                  <a:lnTo>
                    <a:pt x="52" y="195"/>
                  </a:lnTo>
                  <a:lnTo>
                    <a:pt x="49" y="195"/>
                  </a:lnTo>
                  <a:lnTo>
                    <a:pt x="48" y="195"/>
                  </a:lnTo>
                  <a:lnTo>
                    <a:pt x="47" y="195"/>
                  </a:lnTo>
                  <a:lnTo>
                    <a:pt x="45" y="195"/>
                  </a:lnTo>
                  <a:close/>
                </a:path>
              </a:pathLst>
            </a:custGeom>
            <a:solidFill>
              <a:srgbClr val="A6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5" name="Freeform 45"/>
            <p:cNvSpPr>
              <a:spLocks/>
            </p:cNvSpPr>
            <p:nvPr/>
          </p:nvSpPr>
          <p:spPr bwMode="auto">
            <a:xfrm>
              <a:off x="3380" y="2993"/>
              <a:ext cx="48" cy="183"/>
            </a:xfrm>
            <a:custGeom>
              <a:avLst/>
              <a:gdLst>
                <a:gd name="T0" fmla="*/ 46 w 48"/>
                <a:gd name="T1" fmla="*/ 183 h 183"/>
                <a:gd name="T2" fmla="*/ 38 w 48"/>
                <a:gd name="T3" fmla="*/ 175 h 183"/>
                <a:gd name="T4" fmla="*/ 32 w 48"/>
                <a:gd name="T5" fmla="*/ 165 h 183"/>
                <a:gd name="T6" fmla="*/ 26 w 48"/>
                <a:gd name="T7" fmla="*/ 155 h 183"/>
                <a:gd name="T8" fmla="*/ 22 w 48"/>
                <a:gd name="T9" fmla="*/ 144 h 183"/>
                <a:gd name="T10" fmla="*/ 14 w 48"/>
                <a:gd name="T11" fmla="*/ 120 h 183"/>
                <a:gd name="T12" fmla="*/ 8 w 48"/>
                <a:gd name="T13" fmla="*/ 95 h 183"/>
                <a:gd name="T14" fmla="*/ 4 w 48"/>
                <a:gd name="T15" fmla="*/ 70 h 183"/>
                <a:gd name="T16" fmla="*/ 3 w 48"/>
                <a:gd name="T17" fmla="*/ 44 h 183"/>
                <a:gd name="T18" fmla="*/ 0 w 48"/>
                <a:gd name="T19" fmla="*/ 20 h 183"/>
                <a:gd name="T20" fmla="*/ 0 w 48"/>
                <a:gd name="T21" fmla="*/ 0 h 183"/>
                <a:gd name="T22" fmla="*/ 4 w 48"/>
                <a:gd name="T23" fmla="*/ 3 h 183"/>
                <a:gd name="T24" fmla="*/ 7 w 48"/>
                <a:gd name="T25" fmla="*/ 7 h 183"/>
                <a:gd name="T26" fmla="*/ 10 w 48"/>
                <a:gd name="T27" fmla="*/ 12 h 183"/>
                <a:gd name="T28" fmla="*/ 11 w 48"/>
                <a:gd name="T29" fmla="*/ 18 h 183"/>
                <a:gd name="T30" fmla="*/ 11 w 48"/>
                <a:gd name="T31" fmla="*/ 24 h 183"/>
                <a:gd name="T32" fmla="*/ 11 w 48"/>
                <a:gd name="T33" fmla="*/ 31 h 183"/>
                <a:gd name="T34" fmla="*/ 11 w 48"/>
                <a:gd name="T35" fmla="*/ 38 h 183"/>
                <a:gd name="T36" fmla="*/ 11 w 48"/>
                <a:gd name="T37" fmla="*/ 44 h 183"/>
                <a:gd name="T38" fmla="*/ 15 w 48"/>
                <a:gd name="T39" fmla="*/ 62 h 183"/>
                <a:gd name="T40" fmla="*/ 18 w 48"/>
                <a:gd name="T41" fmla="*/ 79 h 183"/>
                <a:gd name="T42" fmla="*/ 22 w 48"/>
                <a:gd name="T43" fmla="*/ 96 h 183"/>
                <a:gd name="T44" fmla="*/ 26 w 48"/>
                <a:gd name="T45" fmla="*/ 112 h 183"/>
                <a:gd name="T46" fmla="*/ 30 w 48"/>
                <a:gd name="T47" fmla="*/ 129 h 183"/>
                <a:gd name="T48" fmla="*/ 35 w 48"/>
                <a:gd name="T49" fmla="*/ 147 h 183"/>
                <a:gd name="T50" fmla="*/ 42 w 48"/>
                <a:gd name="T51" fmla="*/ 164 h 183"/>
                <a:gd name="T52" fmla="*/ 48 w 48"/>
                <a:gd name="T53" fmla="*/ 181 h 183"/>
                <a:gd name="T54" fmla="*/ 47 w 48"/>
                <a:gd name="T55" fmla="*/ 181 h 183"/>
                <a:gd name="T56" fmla="*/ 47 w 48"/>
                <a:gd name="T57" fmla="*/ 181 h 183"/>
                <a:gd name="T58" fmla="*/ 47 w 48"/>
                <a:gd name="T59" fmla="*/ 183 h 183"/>
                <a:gd name="T60" fmla="*/ 46 w 48"/>
                <a:gd name="T61" fmla="*/ 183 h 183"/>
                <a:gd name="T62" fmla="*/ 46 w 48"/>
                <a:gd name="T63" fmla="*/ 183 h 183"/>
                <a:gd name="T64" fmla="*/ 46 w 48"/>
                <a:gd name="T65" fmla="*/ 183 h 183"/>
                <a:gd name="T66" fmla="*/ 46 w 48"/>
                <a:gd name="T67" fmla="*/ 183 h 183"/>
                <a:gd name="T68" fmla="*/ 46 w 48"/>
                <a:gd name="T6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183">
                  <a:moveTo>
                    <a:pt x="46" y="183"/>
                  </a:moveTo>
                  <a:lnTo>
                    <a:pt x="38" y="175"/>
                  </a:lnTo>
                  <a:lnTo>
                    <a:pt x="32" y="165"/>
                  </a:lnTo>
                  <a:lnTo>
                    <a:pt x="26" y="155"/>
                  </a:lnTo>
                  <a:lnTo>
                    <a:pt x="22" y="144"/>
                  </a:lnTo>
                  <a:lnTo>
                    <a:pt x="14" y="120"/>
                  </a:lnTo>
                  <a:lnTo>
                    <a:pt x="8" y="95"/>
                  </a:lnTo>
                  <a:lnTo>
                    <a:pt x="4" y="70"/>
                  </a:lnTo>
                  <a:lnTo>
                    <a:pt x="3" y="44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" y="3"/>
                  </a:lnTo>
                  <a:lnTo>
                    <a:pt x="7" y="7"/>
                  </a:lnTo>
                  <a:lnTo>
                    <a:pt x="10" y="12"/>
                  </a:lnTo>
                  <a:lnTo>
                    <a:pt x="11" y="18"/>
                  </a:lnTo>
                  <a:lnTo>
                    <a:pt x="11" y="24"/>
                  </a:lnTo>
                  <a:lnTo>
                    <a:pt x="11" y="31"/>
                  </a:lnTo>
                  <a:lnTo>
                    <a:pt x="11" y="38"/>
                  </a:lnTo>
                  <a:lnTo>
                    <a:pt x="11" y="44"/>
                  </a:lnTo>
                  <a:lnTo>
                    <a:pt x="15" y="62"/>
                  </a:lnTo>
                  <a:lnTo>
                    <a:pt x="18" y="79"/>
                  </a:lnTo>
                  <a:lnTo>
                    <a:pt x="22" y="96"/>
                  </a:lnTo>
                  <a:lnTo>
                    <a:pt x="26" y="112"/>
                  </a:lnTo>
                  <a:lnTo>
                    <a:pt x="30" y="129"/>
                  </a:lnTo>
                  <a:lnTo>
                    <a:pt x="35" y="147"/>
                  </a:lnTo>
                  <a:lnTo>
                    <a:pt x="42" y="164"/>
                  </a:lnTo>
                  <a:lnTo>
                    <a:pt x="48" y="181"/>
                  </a:lnTo>
                  <a:lnTo>
                    <a:pt x="47" y="181"/>
                  </a:lnTo>
                  <a:lnTo>
                    <a:pt x="47" y="181"/>
                  </a:lnTo>
                  <a:lnTo>
                    <a:pt x="47" y="183"/>
                  </a:lnTo>
                  <a:lnTo>
                    <a:pt x="46" y="183"/>
                  </a:lnTo>
                  <a:lnTo>
                    <a:pt x="46" y="183"/>
                  </a:lnTo>
                  <a:lnTo>
                    <a:pt x="46" y="183"/>
                  </a:lnTo>
                  <a:lnTo>
                    <a:pt x="46" y="183"/>
                  </a:lnTo>
                  <a:lnTo>
                    <a:pt x="46" y="183"/>
                  </a:lnTo>
                  <a:close/>
                </a:path>
              </a:pathLst>
            </a:custGeom>
            <a:solidFill>
              <a:srgbClr val="FFF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6" name="Freeform 46"/>
            <p:cNvSpPr>
              <a:spLocks/>
            </p:cNvSpPr>
            <p:nvPr/>
          </p:nvSpPr>
          <p:spPr bwMode="auto">
            <a:xfrm>
              <a:off x="3331" y="3071"/>
              <a:ext cx="26" cy="98"/>
            </a:xfrm>
            <a:custGeom>
              <a:avLst/>
              <a:gdLst>
                <a:gd name="T0" fmla="*/ 0 w 26"/>
                <a:gd name="T1" fmla="*/ 98 h 98"/>
                <a:gd name="T2" fmla="*/ 0 w 26"/>
                <a:gd name="T3" fmla="*/ 90 h 98"/>
                <a:gd name="T4" fmla="*/ 0 w 26"/>
                <a:gd name="T5" fmla="*/ 77 h 98"/>
                <a:gd name="T6" fmla="*/ 2 w 26"/>
                <a:gd name="T7" fmla="*/ 62 h 98"/>
                <a:gd name="T8" fmla="*/ 3 w 26"/>
                <a:gd name="T9" fmla="*/ 45 h 98"/>
                <a:gd name="T10" fmla="*/ 6 w 26"/>
                <a:gd name="T11" fmla="*/ 29 h 98"/>
                <a:gd name="T12" fmla="*/ 10 w 26"/>
                <a:gd name="T13" fmla="*/ 16 h 98"/>
                <a:gd name="T14" fmla="*/ 12 w 26"/>
                <a:gd name="T15" fmla="*/ 9 h 98"/>
                <a:gd name="T16" fmla="*/ 15 w 26"/>
                <a:gd name="T17" fmla="*/ 5 h 98"/>
                <a:gd name="T18" fmla="*/ 18 w 26"/>
                <a:gd name="T19" fmla="*/ 2 h 98"/>
                <a:gd name="T20" fmla="*/ 22 w 26"/>
                <a:gd name="T21" fmla="*/ 0 h 98"/>
                <a:gd name="T22" fmla="*/ 22 w 26"/>
                <a:gd name="T23" fmla="*/ 5 h 98"/>
                <a:gd name="T24" fmla="*/ 22 w 26"/>
                <a:gd name="T25" fmla="*/ 9 h 98"/>
                <a:gd name="T26" fmla="*/ 23 w 26"/>
                <a:gd name="T27" fmla="*/ 14 h 98"/>
                <a:gd name="T28" fmla="*/ 23 w 26"/>
                <a:gd name="T29" fmla="*/ 18 h 98"/>
                <a:gd name="T30" fmla="*/ 24 w 26"/>
                <a:gd name="T31" fmla="*/ 24 h 98"/>
                <a:gd name="T32" fmla="*/ 24 w 26"/>
                <a:gd name="T33" fmla="*/ 28 h 98"/>
                <a:gd name="T34" fmla="*/ 26 w 26"/>
                <a:gd name="T35" fmla="*/ 33 h 98"/>
                <a:gd name="T36" fmla="*/ 26 w 26"/>
                <a:gd name="T37" fmla="*/ 38 h 98"/>
                <a:gd name="T38" fmla="*/ 19 w 26"/>
                <a:gd name="T39" fmla="*/ 54 h 98"/>
                <a:gd name="T40" fmla="*/ 14 w 26"/>
                <a:gd name="T41" fmla="*/ 67 h 98"/>
                <a:gd name="T42" fmla="*/ 10 w 26"/>
                <a:gd name="T43" fmla="*/ 78 h 98"/>
                <a:gd name="T44" fmla="*/ 6 w 26"/>
                <a:gd name="T45" fmla="*/ 87 h 98"/>
                <a:gd name="T46" fmla="*/ 3 w 26"/>
                <a:gd name="T47" fmla="*/ 93 h 98"/>
                <a:gd name="T48" fmla="*/ 2 w 26"/>
                <a:gd name="T49" fmla="*/ 97 h 98"/>
                <a:gd name="T50" fmla="*/ 0 w 26"/>
                <a:gd name="T51" fmla="*/ 98 h 98"/>
                <a:gd name="T52" fmla="*/ 0 w 26"/>
                <a:gd name="T5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98">
                  <a:moveTo>
                    <a:pt x="0" y="98"/>
                  </a:moveTo>
                  <a:lnTo>
                    <a:pt x="0" y="90"/>
                  </a:lnTo>
                  <a:lnTo>
                    <a:pt x="0" y="77"/>
                  </a:lnTo>
                  <a:lnTo>
                    <a:pt x="2" y="62"/>
                  </a:lnTo>
                  <a:lnTo>
                    <a:pt x="3" y="45"/>
                  </a:lnTo>
                  <a:lnTo>
                    <a:pt x="6" y="29"/>
                  </a:lnTo>
                  <a:lnTo>
                    <a:pt x="10" y="16"/>
                  </a:lnTo>
                  <a:lnTo>
                    <a:pt x="12" y="9"/>
                  </a:lnTo>
                  <a:lnTo>
                    <a:pt x="15" y="5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22" y="9"/>
                  </a:lnTo>
                  <a:lnTo>
                    <a:pt x="23" y="14"/>
                  </a:lnTo>
                  <a:lnTo>
                    <a:pt x="23" y="18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19" y="54"/>
                  </a:lnTo>
                  <a:lnTo>
                    <a:pt x="14" y="67"/>
                  </a:lnTo>
                  <a:lnTo>
                    <a:pt x="10" y="78"/>
                  </a:lnTo>
                  <a:lnTo>
                    <a:pt x="6" y="87"/>
                  </a:lnTo>
                  <a:lnTo>
                    <a:pt x="3" y="93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7" name="Freeform 47"/>
            <p:cNvSpPr>
              <a:spLocks/>
            </p:cNvSpPr>
            <p:nvPr/>
          </p:nvSpPr>
          <p:spPr bwMode="auto">
            <a:xfrm>
              <a:off x="3596" y="3141"/>
              <a:ext cx="8" cy="20"/>
            </a:xfrm>
            <a:custGeom>
              <a:avLst/>
              <a:gdLst>
                <a:gd name="T0" fmla="*/ 7 w 8"/>
                <a:gd name="T1" fmla="*/ 20 h 20"/>
                <a:gd name="T2" fmla="*/ 5 w 8"/>
                <a:gd name="T3" fmla="*/ 17 h 20"/>
                <a:gd name="T4" fmla="*/ 4 w 8"/>
                <a:gd name="T5" fmla="*/ 15 h 20"/>
                <a:gd name="T6" fmla="*/ 3 w 8"/>
                <a:gd name="T7" fmla="*/ 12 h 20"/>
                <a:gd name="T8" fmla="*/ 1 w 8"/>
                <a:gd name="T9" fmla="*/ 9 h 20"/>
                <a:gd name="T10" fmla="*/ 0 w 8"/>
                <a:gd name="T11" fmla="*/ 8 h 20"/>
                <a:gd name="T12" fmla="*/ 0 w 8"/>
                <a:gd name="T13" fmla="*/ 5 h 20"/>
                <a:gd name="T14" fmla="*/ 0 w 8"/>
                <a:gd name="T15" fmla="*/ 3 h 20"/>
                <a:gd name="T16" fmla="*/ 0 w 8"/>
                <a:gd name="T17" fmla="*/ 0 h 20"/>
                <a:gd name="T18" fmla="*/ 1 w 8"/>
                <a:gd name="T19" fmla="*/ 1 h 20"/>
                <a:gd name="T20" fmla="*/ 3 w 8"/>
                <a:gd name="T21" fmla="*/ 3 h 20"/>
                <a:gd name="T22" fmla="*/ 4 w 8"/>
                <a:gd name="T23" fmla="*/ 5 h 20"/>
                <a:gd name="T24" fmla="*/ 5 w 8"/>
                <a:gd name="T25" fmla="*/ 8 h 20"/>
                <a:gd name="T26" fmla="*/ 7 w 8"/>
                <a:gd name="T27" fmla="*/ 11 h 20"/>
                <a:gd name="T28" fmla="*/ 8 w 8"/>
                <a:gd name="T29" fmla="*/ 13 h 20"/>
                <a:gd name="T30" fmla="*/ 8 w 8"/>
                <a:gd name="T31" fmla="*/ 16 h 20"/>
                <a:gd name="T32" fmla="*/ 8 w 8"/>
                <a:gd name="T33" fmla="*/ 19 h 20"/>
                <a:gd name="T34" fmla="*/ 8 w 8"/>
                <a:gd name="T35" fmla="*/ 19 h 20"/>
                <a:gd name="T36" fmla="*/ 8 w 8"/>
                <a:gd name="T37" fmla="*/ 19 h 20"/>
                <a:gd name="T38" fmla="*/ 8 w 8"/>
                <a:gd name="T39" fmla="*/ 19 h 20"/>
                <a:gd name="T40" fmla="*/ 8 w 8"/>
                <a:gd name="T41" fmla="*/ 19 h 20"/>
                <a:gd name="T42" fmla="*/ 8 w 8"/>
                <a:gd name="T43" fmla="*/ 19 h 20"/>
                <a:gd name="T44" fmla="*/ 8 w 8"/>
                <a:gd name="T45" fmla="*/ 20 h 20"/>
                <a:gd name="T46" fmla="*/ 7 w 8"/>
                <a:gd name="T47" fmla="*/ 20 h 20"/>
                <a:gd name="T48" fmla="*/ 7 w 8"/>
                <a:gd name="T4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20">
                  <a:moveTo>
                    <a:pt x="7" y="20"/>
                  </a:moveTo>
                  <a:lnTo>
                    <a:pt x="5" y="17"/>
                  </a:lnTo>
                  <a:lnTo>
                    <a:pt x="4" y="15"/>
                  </a:lnTo>
                  <a:lnTo>
                    <a:pt x="3" y="12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4" y="5"/>
                  </a:lnTo>
                  <a:lnTo>
                    <a:pt x="5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20"/>
                  </a:lnTo>
                  <a:close/>
                </a:path>
              </a:pathLst>
            </a:custGeom>
            <a:solidFill>
              <a:srgbClr val="A6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8" name="Freeform 48"/>
            <p:cNvSpPr>
              <a:spLocks/>
            </p:cNvSpPr>
            <p:nvPr/>
          </p:nvSpPr>
          <p:spPr bwMode="auto">
            <a:xfrm>
              <a:off x="3285" y="3056"/>
              <a:ext cx="41" cy="47"/>
            </a:xfrm>
            <a:custGeom>
              <a:avLst/>
              <a:gdLst>
                <a:gd name="T0" fmla="*/ 37 w 41"/>
                <a:gd name="T1" fmla="*/ 47 h 47"/>
                <a:gd name="T2" fmla="*/ 30 w 41"/>
                <a:gd name="T3" fmla="*/ 40 h 47"/>
                <a:gd name="T4" fmla="*/ 25 w 41"/>
                <a:gd name="T5" fmla="*/ 35 h 47"/>
                <a:gd name="T6" fmla="*/ 18 w 41"/>
                <a:gd name="T7" fmla="*/ 29 h 47"/>
                <a:gd name="T8" fmla="*/ 13 w 41"/>
                <a:gd name="T9" fmla="*/ 25 h 47"/>
                <a:gd name="T10" fmla="*/ 8 w 41"/>
                <a:gd name="T11" fmla="*/ 20 h 47"/>
                <a:gd name="T12" fmla="*/ 4 w 41"/>
                <a:gd name="T13" fmla="*/ 15 h 47"/>
                <a:gd name="T14" fmla="*/ 1 w 41"/>
                <a:gd name="T15" fmla="*/ 8 h 47"/>
                <a:gd name="T16" fmla="*/ 0 w 41"/>
                <a:gd name="T17" fmla="*/ 0 h 47"/>
                <a:gd name="T18" fmla="*/ 2 w 41"/>
                <a:gd name="T19" fmla="*/ 1 h 47"/>
                <a:gd name="T20" fmla="*/ 8 w 41"/>
                <a:gd name="T21" fmla="*/ 4 h 47"/>
                <a:gd name="T22" fmla="*/ 16 w 41"/>
                <a:gd name="T23" fmla="*/ 11 h 47"/>
                <a:gd name="T24" fmla="*/ 24 w 41"/>
                <a:gd name="T25" fmla="*/ 17 h 47"/>
                <a:gd name="T26" fmla="*/ 32 w 41"/>
                <a:gd name="T27" fmla="*/ 24 h 47"/>
                <a:gd name="T28" fmla="*/ 38 w 41"/>
                <a:gd name="T29" fmla="*/ 32 h 47"/>
                <a:gd name="T30" fmla="*/ 40 w 41"/>
                <a:gd name="T31" fmla="*/ 36 h 47"/>
                <a:gd name="T32" fmla="*/ 41 w 41"/>
                <a:gd name="T33" fmla="*/ 40 h 47"/>
                <a:gd name="T34" fmla="*/ 41 w 41"/>
                <a:gd name="T35" fmla="*/ 43 h 47"/>
                <a:gd name="T36" fmla="*/ 40 w 41"/>
                <a:gd name="T37" fmla="*/ 47 h 47"/>
                <a:gd name="T38" fmla="*/ 40 w 41"/>
                <a:gd name="T39" fmla="*/ 47 h 47"/>
                <a:gd name="T40" fmla="*/ 40 w 41"/>
                <a:gd name="T41" fmla="*/ 47 h 47"/>
                <a:gd name="T42" fmla="*/ 38 w 41"/>
                <a:gd name="T43" fmla="*/ 47 h 47"/>
                <a:gd name="T44" fmla="*/ 38 w 41"/>
                <a:gd name="T45" fmla="*/ 47 h 47"/>
                <a:gd name="T46" fmla="*/ 38 w 41"/>
                <a:gd name="T47" fmla="*/ 47 h 47"/>
                <a:gd name="T48" fmla="*/ 38 w 41"/>
                <a:gd name="T49" fmla="*/ 47 h 47"/>
                <a:gd name="T50" fmla="*/ 37 w 41"/>
                <a:gd name="T51" fmla="*/ 47 h 47"/>
                <a:gd name="T52" fmla="*/ 37 w 41"/>
                <a:gd name="T5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47">
                  <a:moveTo>
                    <a:pt x="37" y="47"/>
                  </a:moveTo>
                  <a:lnTo>
                    <a:pt x="30" y="40"/>
                  </a:lnTo>
                  <a:lnTo>
                    <a:pt x="25" y="35"/>
                  </a:lnTo>
                  <a:lnTo>
                    <a:pt x="18" y="29"/>
                  </a:lnTo>
                  <a:lnTo>
                    <a:pt x="13" y="25"/>
                  </a:lnTo>
                  <a:lnTo>
                    <a:pt x="8" y="20"/>
                  </a:lnTo>
                  <a:lnTo>
                    <a:pt x="4" y="15"/>
                  </a:lnTo>
                  <a:lnTo>
                    <a:pt x="1" y="8"/>
                  </a:lnTo>
                  <a:lnTo>
                    <a:pt x="0" y="0"/>
                  </a:lnTo>
                  <a:lnTo>
                    <a:pt x="2" y="1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24" y="17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0" y="36"/>
                  </a:lnTo>
                  <a:lnTo>
                    <a:pt x="41" y="40"/>
                  </a:lnTo>
                  <a:lnTo>
                    <a:pt x="41" y="43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7" y="47"/>
                  </a:lnTo>
                  <a:lnTo>
                    <a:pt x="37" y="47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9" name="Freeform 49"/>
            <p:cNvSpPr>
              <a:spLocks/>
            </p:cNvSpPr>
            <p:nvPr/>
          </p:nvSpPr>
          <p:spPr bwMode="auto">
            <a:xfrm>
              <a:off x="3285" y="3032"/>
              <a:ext cx="49" cy="47"/>
            </a:xfrm>
            <a:custGeom>
              <a:avLst/>
              <a:gdLst>
                <a:gd name="T0" fmla="*/ 44 w 49"/>
                <a:gd name="T1" fmla="*/ 47 h 47"/>
                <a:gd name="T2" fmla="*/ 37 w 49"/>
                <a:gd name="T3" fmla="*/ 43 h 47"/>
                <a:gd name="T4" fmla="*/ 30 w 49"/>
                <a:gd name="T5" fmla="*/ 39 h 47"/>
                <a:gd name="T6" fmla="*/ 25 w 49"/>
                <a:gd name="T7" fmla="*/ 33 h 47"/>
                <a:gd name="T8" fmla="*/ 20 w 49"/>
                <a:gd name="T9" fmla="*/ 28 h 47"/>
                <a:gd name="T10" fmla="*/ 16 w 49"/>
                <a:gd name="T11" fmla="*/ 21 h 47"/>
                <a:gd name="T12" fmla="*/ 10 w 49"/>
                <a:gd name="T13" fmla="*/ 17 h 47"/>
                <a:gd name="T14" fmla="*/ 5 w 49"/>
                <a:gd name="T15" fmla="*/ 12 h 47"/>
                <a:gd name="T16" fmla="*/ 0 w 49"/>
                <a:gd name="T17" fmla="*/ 9 h 47"/>
                <a:gd name="T18" fmla="*/ 0 w 49"/>
                <a:gd name="T19" fmla="*/ 8 h 47"/>
                <a:gd name="T20" fmla="*/ 0 w 49"/>
                <a:gd name="T21" fmla="*/ 7 h 47"/>
                <a:gd name="T22" fmla="*/ 0 w 49"/>
                <a:gd name="T23" fmla="*/ 5 h 47"/>
                <a:gd name="T24" fmla="*/ 0 w 49"/>
                <a:gd name="T25" fmla="*/ 4 h 47"/>
                <a:gd name="T26" fmla="*/ 0 w 49"/>
                <a:gd name="T27" fmla="*/ 3 h 47"/>
                <a:gd name="T28" fmla="*/ 0 w 49"/>
                <a:gd name="T29" fmla="*/ 1 h 47"/>
                <a:gd name="T30" fmla="*/ 0 w 49"/>
                <a:gd name="T31" fmla="*/ 0 h 47"/>
                <a:gd name="T32" fmla="*/ 0 w 49"/>
                <a:gd name="T33" fmla="*/ 0 h 47"/>
                <a:gd name="T34" fmla="*/ 4 w 49"/>
                <a:gd name="T35" fmla="*/ 1 h 47"/>
                <a:gd name="T36" fmla="*/ 9 w 49"/>
                <a:gd name="T37" fmla="*/ 5 h 47"/>
                <a:gd name="T38" fmla="*/ 13 w 49"/>
                <a:gd name="T39" fmla="*/ 9 h 47"/>
                <a:gd name="T40" fmla="*/ 18 w 49"/>
                <a:gd name="T41" fmla="*/ 13 h 47"/>
                <a:gd name="T42" fmla="*/ 22 w 49"/>
                <a:gd name="T43" fmla="*/ 19 h 47"/>
                <a:gd name="T44" fmla="*/ 28 w 49"/>
                <a:gd name="T45" fmla="*/ 24 h 47"/>
                <a:gd name="T46" fmla="*/ 32 w 49"/>
                <a:gd name="T47" fmla="*/ 29 h 47"/>
                <a:gd name="T48" fmla="*/ 36 w 49"/>
                <a:gd name="T49" fmla="*/ 33 h 47"/>
                <a:gd name="T50" fmla="*/ 40 w 49"/>
                <a:gd name="T51" fmla="*/ 35 h 47"/>
                <a:gd name="T52" fmla="*/ 42 w 49"/>
                <a:gd name="T53" fmla="*/ 35 h 47"/>
                <a:gd name="T54" fmla="*/ 44 w 49"/>
                <a:gd name="T55" fmla="*/ 36 h 47"/>
                <a:gd name="T56" fmla="*/ 46 w 49"/>
                <a:gd name="T57" fmla="*/ 36 h 47"/>
                <a:gd name="T58" fmla="*/ 46 w 49"/>
                <a:gd name="T59" fmla="*/ 37 h 47"/>
                <a:gd name="T60" fmla="*/ 48 w 49"/>
                <a:gd name="T61" fmla="*/ 37 h 47"/>
                <a:gd name="T62" fmla="*/ 49 w 49"/>
                <a:gd name="T63" fmla="*/ 37 h 47"/>
                <a:gd name="T64" fmla="*/ 49 w 49"/>
                <a:gd name="T65" fmla="*/ 39 h 47"/>
                <a:gd name="T66" fmla="*/ 49 w 49"/>
                <a:gd name="T67" fmla="*/ 40 h 47"/>
                <a:gd name="T68" fmla="*/ 49 w 49"/>
                <a:gd name="T69" fmla="*/ 41 h 47"/>
                <a:gd name="T70" fmla="*/ 49 w 49"/>
                <a:gd name="T71" fmla="*/ 41 h 47"/>
                <a:gd name="T72" fmla="*/ 49 w 49"/>
                <a:gd name="T73" fmla="*/ 43 h 47"/>
                <a:gd name="T74" fmla="*/ 49 w 49"/>
                <a:gd name="T75" fmla="*/ 43 h 47"/>
                <a:gd name="T76" fmla="*/ 49 w 49"/>
                <a:gd name="T77" fmla="*/ 44 h 47"/>
                <a:gd name="T78" fmla="*/ 49 w 49"/>
                <a:gd name="T79" fmla="*/ 45 h 47"/>
                <a:gd name="T80" fmla="*/ 48 w 49"/>
                <a:gd name="T81" fmla="*/ 47 h 47"/>
                <a:gd name="T82" fmla="*/ 48 w 49"/>
                <a:gd name="T83" fmla="*/ 47 h 47"/>
                <a:gd name="T84" fmla="*/ 46 w 49"/>
                <a:gd name="T85" fmla="*/ 47 h 47"/>
                <a:gd name="T86" fmla="*/ 46 w 49"/>
                <a:gd name="T87" fmla="*/ 47 h 47"/>
                <a:gd name="T88" fmla="*/ 46 w 49"/>
                <a:gd name="T89" fmla="*/ 47 h 47"/>
                <a:gd name="T90" fmla="*/ 45 w 49"/>
                <a:gd name="T91" fmla="*/ 47 h 47"/>
                <a:gd name="T92" fmla="*/ 45 w 49"/>
                <a:gd name="T93" fmla="*/ 47 h 47"/>
                <a:gd name="T94" fmla="*/ 44 w 49"/>
                <a:gd name="T95" fmla="*/ 47 h 47"/>
                <a:gd name="T96" fmla="*/ 44 w 49"/>
                <a:gd name="T9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47">
                  <a:moveTo>
                    <a:pt x="44" y="47"/>
                  </a:moveTo>
                  <a:lnTo>
                    <a:pt x="37" y="43"/>
                  </a:lnTo>
                  <a:lnTo>
                    <a:pt x="30" y="39"/>
                  </a:lnTo>
                  <a:lnTo>
                    <a:pt x="25" y="33"/>
                  </a:lnTo>
                  <a:lnTo>
                    <a:pt x="20" y="28"/>
                  </a:lnTo>
                  <a:lnTo>
                    <a:pt x="16" y="21"/>
                  </a:lnTo>
                  <a:lnTo>
                    <a:pt x="10" y="17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"/>
                  </a:lnTo>
                  <a:lnTo>
                    <a:pt x="9" y="5"/>
                  </a:lnTo>
                  <a:lnTo>
                    <a:pt x="13" y="9"/>
                  </a:lnTo>
                  <a:lnTo>
                    <a:pt x="18" y="13"/>
                  </a:lnTo>
                  <a:lnTo>
                    <a:pt x="22" y="19"/>
                  </a:lnTo>
                  <a:lnTo>
                    <a:pt x="28" y="24"/>
                  </a:lnTo>
                  <a:lnTo>
                    <a:pt x="32" y="29"/>
                  </a:lnTo>
                  <a:lnTo>
                    <a:pt x="36" y="33"/>
                  </a:lnTo>
                  <a:lnTo>
                    <a:pt x="40" y="35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8" y="37"/>
                  </a:lnTo>
                  <a:lnTo>
                    <a:pt x="49" y="37"/>
                  </a:lnTo>
                  <a:lnTo>
                    <a:pt x="49" y="39"/>
                  </a:lnTo>
                  <a:lnTo>
                    <a:pt x="49" y="40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3"/>
                  </a:lnTo>
                  <a:lnTo>
                    <a:pt x="49" y="43"/>
                  </a:lnTo>
                  <a:lnTo>
                    <a:pt x="49" y="44"/>
                  </a:lnTo>
                  <a:lnTo>
                    <a:pt x="49" y="45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4" y="47"/>
                  </a:lnTo>
                  <a:lnTo>
                    <a:pt x="44" y="47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0" name="Freeform 50"/>
            <p:cNvSpPr>
              <a:spLocks/>
            </p:cNvSpPr>
            <p:nvPr/>
          </p:nvSpPr>
          <p:spPr bwMode="auto">
            <a:xfrm>
              <a:off x="3333" y="3035"/>
              <a:ext cx="17" cy="20"/>
            </a:xfrm>
            <a:custGeom>
              <a:avLst/>
              <a:gdLst>
                <a:gd name="T0" fmla="*/ 10 w 17"/>
                <a:gd name="T1" fmla="*/ 20 h 20"/>
                <a:gd name="T2" fmla="*/ 9 w 17"/>
                <a:gd name="T3" fmla="*/ 20 h 20"/>
                <a:gd name="T4" fmla="*/ 8 w 17"/>
                <a:gd name="T5" fmla="*/ 18 h 20"/>
                <a:gd name="T6" fmla="*/ 6 w 17"/>
                <a:gd name="T7" fmla="*/ 18 h 20"/>
                <a:gd name="T8" fmla="*/ 5 w 17"/>
                <a:gd name="T9" fmla="*/ 17 h 20"/>
                <a:gd name="T10" fmla="*/ 4 w 17"/>
                <a:gd name="T11" fmla="*/ 17 h 20"/>
                <a:gd name="T12" fmla="*/ 2 w 17"/>
                <a:gd name="T13" fmla="*/ 17 h 20"/>
                <a:gd name="T14" fmla="*/ 1 w 17"/>
                <a:gd name="T15" fmla="*/ 16 h 20"/>
                <a:gd name="T16" fmla="*/ 0 w 17"/>
                <a:gd name="T17" fmla="*/ 16 h 20"/>
                <a:gd name="T18" fmla="*/ 0 w 17"/>
                <a:gd name="T19" fmla="*/ 10 h 20"/>
                <a:gd name="T20" fmla="*/ 0 w 17"/>
                <a:gd name="T21" fmla="*/ 8 h 20"/>
                <a:gd name="T22" fmla="*/ 1 w 17"/>
                <a:gd name="T23" fmla="*/ 5 h 20"/>
                <a:gd name="T24" fmla="*/ 2 w 17"/>
                <a:gd name="T25" fmla="*/ 2 h 20"/>
                <a:gd name="T26" fmla="*/ 5 w 17"/>
                <a:gd name="T27" fmla="*/ 1 h 20"/>
                <a:gd name="T28" fmla="*/ 9 w 17"/>
                <a:gd name="T29" fmla="*/ 1 h 20"/>
                <a:gd name="T30" fmla="*/ 13 w 17"/>
                <a:gd name="T31" fmla="*/ 0 h 20"/>
                <a:gd name="T32" fmla="*/ 16 w 17"/>
                <a:gd name="T33" fmla="*/ 0 h 20"/>
                <a:gd name="T34" fmla="*/ 16 w 17"/>
                <a:gd name="T35" fmla="*/ 1 h 20"/>
                <a:gd name="T36" fmla="*/ 16 w 17"/>
                <a:gd name="T37" fmla="*/ 4 h 20"/>
                <a:gd name="T38" fmla="*/ 16 w 17"/>
                <a:gd name="T39" fmla="*/ 6 h 20"/>
                <a:gd name="T40" fmla="*/ 16 w 17"/>
                <a:gd name="T41" fmla="*/ 9 h 20"/>
                <a:gd name="T42" fmla="*/ 16 w 17"/>
                <a:gd name="T43" fmla="*/ 12 h 20"/>
                <a:gd name="T44" fmla="*/ 16 w 17"/>
                <a:gd name="T45" fmla="*/ 13 h 20"/>
                <a:gd name="T46" fmla="*/ 16 w 17"/>
                <a:gd name="T47" fmla="*/ 16 h 20"/>
                <a:gd name="T48" fmla="*/ 17 w 17"/>
                <a:gd name="T49" fmla="*/ 18 h 20"/>
                <a:gd name="T50" fmla="*/ 16 w 17"/>
                <a:gd name="T51" fmla="*/ 20 h 20"/>
                <a:gd name="T52" fmla="*/ 16 w 17"/>
                <a:gd name="T53" fmla="*/ 20 h 20"/>
                <a:gd name="T54" fmla="*/ 16 w 17"/>
                <a:gd name="T55" fmla="*/ 20 h 20"/>
                <a:gd name="T56" fmla="*/ 14 w 17"/>
                <a:gd name="T57" fmla="*/ 20 h 20"/>
                <a:gd name="T58" fmla="*/ 14 w 17"/>
                <a:gd name="T59" fmla="*/ 20 h 20"/>
                <a:gd name="T60" fmla="*/ 13 w 17"/>
                <a:gd name="T61" fmla="*/ 20 h 20"/>
                <a:gd name="T62" fmla="*/ 12 w 17"/>
                <a:gd name="T63" fmla="*/ 20 h 20"/>
                <a:gd name="T64" fmla="*/ 10 w 17"/>
                <a:gd name="T6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20">
                  <a:moveTo>
                    <a:pt x="10" y="20"/>
                  </a:moveTo>
                  <a:lnTo>
                    <a:pt x="9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7" y="18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E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1" name="Freeform 51"/>
            <p:cNvSpPr>
              <a:spLocks/>
            </p:cNvSpPr>
            <p:nvPr/>
          </p:nvSpPr>
          <p:spPr bwMode="auto">
            <a:xfrm>
              <a:off x="3286" y="2934"/>
              <a:ext cx="51" cy="113"/>
            </a:xfrm>
            <a:custGeom>
              <a:avLst/>
              <a:gdLst>
                <a:gd name="T0" fmla="*/ 32 w 51"/>
                <a:gd name="T1" fmla="*/ 113 h 113"/>
                <a:gd name="T2" fmla="*/ 28 w 51"/>
                <a:gd name="T3" fmla="*/ 109 h 113"/>
                <a:gd name="T4" fmla="*/ 24 w 51"/>
                <a:gd name="T5" fmla="*/ 105 h 113"/>
                <a:gd name="T6" fmla="*/ 20 w 51"/>
                <a:gd name="T7" fmla="*/ 101 h 113"/>
                <a:gd name="T8" fmla="*/ 16 w 51"/>
                <a:gd name="T9" fmla="*/ 97 h 113"/>
                <a:gd name="T10" fmla="*/ 12 w 51"/>
                <a:gd name="T11" fmla="*/ 93 h 113"/>
                <a:gd name="T12" fmla="*/ 8 w 51"/>
                <a:gd name="T13" fmla="*/ 89 h 113"/>
                <a:gd name="T14" fmla="*/ 4 w 51"/>
                <a:gd name="T15" fmla="*/ 86 h 113"/>
                <a:gd name="T16" fmla="*/ 0 w 51"/>
                <a:gd name="T17" fmla="*/ 85 h 113"/>
                <a:gd name="T18" fmla="*/ 0 w 51"/>
                <a:gd name="T19" fmla="*/ 74 h 113"/>
                <a:gd name="T20" fmla="*/ 0 w 51"/>
                <a:gd name="T21" fmla="*/ 63 h 113"/>
                <a:gd name="T22" fmla="*/ 1 w 51"/>
                <a:gd name="T23" fmla="*/ 53 h 113"/>
                <a:gd name="T24" fmla="*/ 1 w 51"/>
                <a:gd name="T25" fmla="*/ 41 h 113"/>
                <a:gd name="T26" fmla="*/ 3 w 51"/>
                <a:gd name="T27" fmla="*/ 30 h 113"/>
                <a:gd name="T28" fmla="*/ 3 w 51"/>
                <a:gd name="T29" fmla="*/ 21 h 113"/>
                <a:gd name="T30" fmla="*/ 4 w 51"/>
                <a:gd name="T31" fmla="*/ 10 h 113"/>
                <a:gd name="T32" fmla="*/ 4 w 51"/>
                <a:gd name="T33" fmla="*/ 0 h 113"/>
                <a:gd name="T34" fmla="*/ 5 w 51"/>
                <a:gd name="T35" fmla="*/ 0 h 113"/>
                <a:gd name="T36" fmla="*/ 5 w 51"/>
                <a:gd name="T37" fmla="*/ 0 h 113"/>
                <a:gd name="T38" fmla="*/ 5 w 51"/>
                <a:gd name="T39" fmla="*/ 0 h 113"/>
                <a:gd name="T40" fmla="*/ 7 w 51"/>
                <a:gd name="T41" fmla="*/ 0 h 113"/>
                <a:gd name="T42" fmla="*/ 7 w 51"/>
                <a:gd name="T43" fmla="*/ 0 h 113"/>
                <a:gd name="T44" fmla="*/ 7 w 51"/>
                <a:gd name="T45" fmla="*/ 0 h 113"/>
                <a:gd name="T46" fmla="*/ 8 w 51"/>
                <a:gd name="T47" fmla="*/ 0 h 113"/>
                <a:gd name="T48" fmla="*/ 8 w 51"/>
                <a:gd name="T49" fmla="*/ 0 h 113"/>
                <a:gd name="T50" fmla="*/ 15 w 51"/>
                <a:gd name="T51" fmla="*/ 9 h 113"/>
                <a:gd name="T52" fmla="*/ 23 w 51"/>
                <a:gd name="T53" fmla="*/ 20 h 113"/>
                <a:gd name="T54" fmla="*/ 29 w 51"/>
                <a:gd name="T55" fmla="*/ 30 h 113"/>
                <a:gd name="T56" fmla="*/ 36 w 51"/>
                <a:gd name="T57" fmla="*/ 42 h 113"/>
                <a:gd name="T58" fmla="*/ 41 w 51"/>
                <a:gd name="T59" fmla="*/ 54 h 113"/>
                <a:gd name="T60" fmla="*/ 45 w 51"/>
                <a:gd name="T61" fmla="*/ 67 h 113"/>
                <a:gd name="T62" fmla="*/ 49 w 51"/>
                <a:gd name="T63" fmla="*/ 79 h 113"/>
                <a:gd name="T64" fmla="*/ 51 w 51"/>
                <a:gd name="T65" fmla="*/ 91 h 113"/>
                <a:gd name="T66" fmla="*/ 48 w 51"/>
                <a:gd name="T67" fmla="*/ 94 h 113"/>
                <a:gd name="T68" fmla="*/ 45 w 51"/>
                <a:gd name="T69" fmla="*/ 97 h 113"/>
                <a:gd name="T70" fmla="*/ 44 w 51"/>
                <a:gd name="T71" fmla="*/ 99 h 113"/>
                <a:gd name="T72" fmla="*/ 41 w 51"/>
                <a:gd name="T73" fmla="*/ 102 h 113"/>
                <a:gd name="T74" fmla="*/ 39 w 51"/>
                <a:gd name="T75" fmla="*/ 105 h 113"/>
                <a:gd name="T76" fmla="*/ 36 w 51"/>
                <a:gd name="T77" fmla="*/ 107 h 113"/>
                <a:gd name="T78" fmla="*/ 35 w 51"/>
                <a:gd name="T79" fmla="*/ 110 h 113"/>
                <a:gd name="T80" fmla="*/ 32 w 51"/>
                <a:gd name="T8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113">
                  <a:moveTo>
                    <a:pt x="32" y="113"/>
                  </a:moveTo>
                  <a:lnTo>
                    <a:pt x="28" y="109"/>
                  </a:lnTo>
                  <a:lnTo>
                    <a:pt x="24" y="105"/>
                  </a:lnTo>
                  <a:lnTo>
                    <a:pt x="20" y="101"/>
                  </a:lnTo>
                  <a:lnTo>
                    <a:pt x="16" y="97"/>
                  </a:lnTo>
                  <a:lnTo>
                    <a:pt x="12" y="93"/>
                  </a:lnTo>
                  <a:lnTo>
                    <a:pt x="8" y="89"/>
                  </a:lnTo>
                  <a:lnTo>
                    <a:pt x="4" y="8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1" y="41"/>
                  </a:lnTo>
                  <a:lnTo>
                    <a:pt x="3" y="30"/>
                  </a:lnTo>
                  <a:lnTo>
                    <a:pt x="3" y="21"/>
                  </a:lnTo>
                  <a:lnTo>
                    <a:pt x="4" y="1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9"/>
                  </a:lnTo>
                  <a:lnTo>
                    <a:pt x="23" y="20"/>
                  </a:lnTo>
                  <a:lnTo>
                    <a:pt x="29" y="30"/>
                  </a:lnTo>
                  <a:lnTo>
                    <a:pt x="36" y="42"/>
                  </a:lnTo>
                  <a:lnTo>
                    <a:pt x="41" y="54"/>
                  </a:lnTo>
                  <a:lnTo>
                    <a:pt x="45" y="67"/>
                  </a:lnTo>
                  <a:lnTo>
                    <a:pt x="49" y="79"/>
                  </a:lnTo>
                  <a:lnTo>
                    <a:pt x="51" y="91"/>
                  </a:lnTo>
                  <a:lnTo>
                    <a:pt x="48" y="94"/>
                  </a:lnTo>
                  <a:lnTo>
                    <a:pt x="45" y="97"/>
                  </a:lnTo>
                  <a:lnTo>
                    <a:pt x="44" y="99"/>
                  </a:lnTo>
                  <a:lnTo>
                    <a:pt x="41" y="102"/>
                  </a:lnTo>
                  <a:lnTo>
                    <a:pt x="39" y="105"/>
                  </a:lnTo>
                  <a:lnTo>
                    <a:pt x="36" y="107"/>
                  </a:lnTo>
                  <a:lnTo>
                    <a:pt x="35" y="110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2" name="Freeform 52"/>
            <p:cNvSpPr>
              <a:spLocks/>
            </p:cNvSpPr>
            <p:nvPr/>
          </p:nvSpPr>
          <p:spPr bwMode="auto">
            <a:xfrm>
              <a:off x="3395" y="2649"/>
              <a:ext cx="318" cy="259"/>
            </a:xfrm>
            <a:custGeom>
              <a:avLst/>
              <a:gdLst>
                <a:gd name="T0" fmla="*/ 257 w 318"/>
                <a:gd name="T1" fmla="*/ 253 h 259"/>
                <a:gd name="T2" fmla="*/ 210 w 318"/>
                <a:gd name="T3" fmla="*/ 237 h 259"/>
                <a:gd name="T4" fmla="*/ 166 w 318"/>
                <a:gd name="T5" fmla="*/ 213 h 259"/>
                <a:gd name="T6" fmla="*/ 89 w 318"/>
                <a:gd name="T7" fmla="*/ 153 h 259"/>
                <a:gd name="T8" fmla="*/ 53 w 318"/>
                <a:gd name="T9" fmla="*/ 124 h 259"/>
                <a:gd name="T10" fmla="*/ 35 w 318"/>
                <a:gd name="T11" fmla="*/ 113 h 259"/>
                <a:gd name="T12" fmla="*/ 16 w 318"/>
                <a:gd name="T13" fmla="*/ 108 h 259"/>
                <a:gd name="T14" fmla="*/ 13 w 318"/>
                <a:gd name="T15" fmla="*/ 113 h 259"/>
                <a:gd name="T16" fmla="*/ 9 w 318"/>
                <a:gd name="T17" fmla="*/ 120 h 259"/>
                <a:gd name="T18" fmla="*/ 3 w 318"/>
                <a:gd name="T19" fmla="*/ 120 h 259"/>
                <a:gd name="T20" fmla="*/ 0 w 318"/>
                <a:gd name="T21" fmla="*/ 109 h 259"/>
                <a:gd name="T22" fmla="*/ 1 w 318"/>
                <a:gd name="T23" fmla="*/ 98 h 259"/>
                <a:gd name="T24" fmla="*/ 40 w 318"/>
                <a:gd name="T25" fmla="*/ 89 h 259"/>
                <a:gd name="T26" fmla="*/ 76 w 318"/>
                <a:gd name="T27" fmla="*/ 97 h 259"/>
                <a:gd name="T28" fmla="*/ 117 w 318"/>
                <a:gd name="T29" fmla="*/ 130 h 259"/>
                <a:gd name="T30" fmla="*/ 137 w 318"/>
                <a:gd name="T31" fmla="*/ 157 h 259"/>
                <a:gd name="T32" fmla="*/ 157 w 318"/>
                <a:gd name="T33" fmla="*/ 177 h 259"/>
                <a:gd name="T34" fmla="*/ 192 w 318"/>
                <a:gd name="T35" fmla="*/ 192 h 259"/>
                <a:gd name="T36" fmla="*/ 214 w 318"/>
                <a:gd name="T37" fmla="*/ 201 h 259"/>
                <a:gd name="T38" fmla="*/ 222 w 318"/>
                <a:gd name="T39" fmla="*/ 204 h 259"/>
                <a:gd name="T40" fmla="*/ 224 w 318"/>
                <a:gd name="T41" fmla="*/ 204 h 259"/>
                <a:gd name="T42" fmla="*/ 224 w 318"/>
                <a:gd name="T43" fmla="*/ 202 h 259"/>
                <a:gd name="T44" fmla="*/ 224 w 318"/>
                <a:gd name="T45" fmla="*/ 201 h 259"/>
                <a:gd name="T46" fmla="*/ 197 w 318"/>
                <a:gd name="T47" fmla="*/ 189 h 259"/>
                <a:gd name="T48" fmla="*/ 170 w 318"/>
                <a:gd name="T49" fmla="*/ 178 h 259"/>
                <a:gd name="T50" fmla="*/ 146 w 318"/>
                <a:gd name="T51" fmla="*/ 156 h 259"/>
                <a:gd name="T52" fmla="*/ 111 w 318"/>
                <a:gd name="T53" fmla="*/ 117 h 259"/>
                <a:gd name="T54" fmla="*/ 69 w 318"/>
                <a:gd name="T55" fmla="*/ 88 h 259"/>
                <a:gd name="T56" fmla="*/ 68 w 318"/>
                <a:gd name="T57" fmla="*/ 63 h 259"/>
                <a:gd name="T58" fmla="*/ 84 w 318"/>
                <a:gd name="T59" fmla="*/ 32 h 259"/>
                <a:gd name="T60" fmla="*/ 95 w 318"/>
                <a:gd name="T61" fmla="*/ 0 h 259"/>
                <a:gd name="T62" fmla="*/ 113 w 318"/>
                <a:gd name="T63" fmla="*/ 8 h 259"/>
                <a:gd name="T64" fmla="*/ 133 w 318"/>
                <a:gd name="T65" fmla="*/ 20 h 259"/>
                <a:gd name="T66" fmla="*/ 146 w 318"/>
                <a:gd name="T67" fmla="*/ 27 h 259"/>
                <a:gd name="T68" fmla="*/ 146 w 318"/>
                <a:gd name="T69" fmla="*/ 28 h 259"/>
                <a:gd name="T70" fmla="*/ 145 w 318"/>
                <a:gd name="T71" fmla="*/ 29 h 259"/>
                <a:gd name="T72" fmla="*/ 130 w 318"/>
                <a:gd name="T73" fmla="*/ 28 h 259"/>
                <a:gd name="T74" fmla="*/ 111 w 318"/>
                <a:gd name="T75" fmla="*/ 33 h 259"/>
                <a:gd name="T76" fmla="*/ 91 w 318"/>
                <a:gd name="T77" fmla="*/ 44 h 259"/>
                <a:gd name="T78" fmla="*/ 91 w 318"/>
                <a:gd name="T79" fmla="*/ 47 h 259"/>
                <a:gd name="T80" fmla="*/ 92 w 318"/>
                <a:gd name="T81" fmla="*/ 48 h 259"/>
                <a:gd name="T82" fmla="*/ 97 w 318"/>
                <a:gd name="T83" fmla="*/ 47 h 259"/>
                <a:gd name="T84" fmla="*/ 113 w 318"/>
                <a:gd name="T85" fmla="*/ 40 h 259"/>
                <a:gd name="T86" fmla="*/ 129 w 318"/>
                <a:gd name="T87" fmla="*/ 36 h 259"/>
                <a:gd name="T88" fmla="*/ 126 w 318"/>
                <a:gd name="T89" fmla="*/ 43 h 259"/>
                <a:gd name="T90" fmla="*/ 113 w 318"/>
                <a:gd name="T91" fmla="*/ 55 h 259"/>
                <a:gd name="T92" fmla="*/ 104 w 318"/>
                <a:gd name="T93" fmla="*/ 65 h 259"/>
                <a:gd name="T94" fmla="*/ 124 w 318"/>
                <a:gd name="T95" fmla="*/ 56 h 259"/>
                <a:gd name="T96" fmla="*/ 144 w 318"/>
                <a:gd name="T97" fmla="*/ 40 h 259"/>
                <a:gd name="T98" fmla="*/ 173 w 318"/>
                <a:gd name="T99" fmla="*/ 41 h 259"/>
                <a:gd name="T100" fmla="*/ 220 w 318"/>
                <a:gd name="T101" fmla="*/ 61 h 259"/>
                <a:gd name="T102" fmla="*/ 266 w 318"/>
                <a:gd name="T103" fmla="*/ 81 h 259"/>
                <a:gd name="T104" fmla="*/ 291 w 318"/>
                <a:gd name="T105" fmla="*/ 97 h 259"/>
                <a:gd name="T106" fmla="*/ 297 w 318"/>
                <a:gd name="T107" fmla="*/ 109 h 259"/>
                <a:gd name="T108" fmla="*/ 294 w 318"/>
                <a:gd name="T109" fmla="*/ 130 h 259"/>
                <a:gd name="T110" fmla="*/ 302 w 318"/>
                <a:gd name="T111" fmla="*/ 165 h 259"/>
                <a:gd name="T112" fmla="*/ 311 w 318"/>
                <a:gd name="T113" fmla="*/ 200 h 259"/>
                <a:gd name="T114" fmla="*/ 318 w 318"/>
                <a:gd name="T115" fmla="*/ 233 h 259"/>
                <a:gd name="T116" fmla="*/ 315 w 318"/>
                <a:gd name="T117" fmla="*/ 251 h 259"/>
                <a:gd name="T118" fmla="*/ 299 w 318"/>
                <a:gd name="T11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8" h="259">
                  <a:moveTo>
                    <a:pt x="290" y="259"/>
                  </a:moveTo>
                  <a:lnTo>
                    <a:pt x="273" y="257"/>
                  </a:lnTo>
                  <a:lnTo>
                    <a:pt x="257" y="253"/>
                  </a:lnTo>
                  <a:lnTo>
                    <a:pt x="241" y="249"/>
                  </a:lnTo>
                  <a:lnTo>
                    <a:pt x="225" y="243"/>
                  </a:lnTo>
                  <a:lnTo>
                    <a:pt x="210" y="237"/>
                  </a:lnTo>
                  <a:lnTo>
                    <a:pt x="196" y="229"/>
                  </a:lnTo>
                  <a:lnTo>
                    <a:pt x="181" y="222"/>
                  </a:lnTo>
                  <a:lnTo>
                    <a:pt x="166" y="213"/>
                  </a:lnTo>
                  <a:lnTo>
                    <a:pt x="140" y="194"/>
                  </a:lnTo>
                  <a:lnTo>
                    <a:pt x="115" y="174"/>
                  </a:lnTo>
                  <a:lnTo>
                    <a:pt x="89" y="153"/>
                  </a:lnTo>
                  <a:lnTo>
                    <a:pt x="65" y="132"/>
                  </a:lnTo>
                  <a:lnTo>
                    <a:pt x="59" y="128"/>
                  </a:lnTo>
                  <a:lnTo>
                    <a:pt x="53" y="124"/>
                  </a:lnTo>
                  <a:lnTo>
                    <a:pt x="47" y="120"/>
                  </a:lnTo>
                  <a:lnTo>
                    <a:pt x="41" y="116"/>
                  </a:lnTo>
                  <a:lnTo>
                    <a:pt x="35" y="113"/>
                  </a:lnTo>
                  <a:lnTo>
                    <a:pt x="29" y="110"/>
                  </a:lnTo>
                  <a:lnTo>
                    <a:pt x="23" y="109"/>
                  </a:lnTo>
                  <a:lnTo>
                    <a:pt x="16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3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9" y="120"/>
                  </a:lnTo>
                  <a:lnTo>
                    <a:pt x="7" y="122"/>
                  </a:lnTo>
                  <a:lnTo>
                    <a:pt x="4" y="124"/>
                  </a:lnTo>
                  <a:lnTo>
                    <a:pt x="3" y="120"/>
                  </a:lnTo>
                  <a:lnTo>
                    <a:pt x="1" y="116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1" y="98"/>
                  </a:lnTo>
                  <a:lnTo>
                    <a:pt x="1" y="94"/>
                  </a:lnTo>
                  <a:lnTo>
                    <a:pt x="23" y="90"/>
                  </a:lnTo>
                  <a:lnTo>
                    <a:pt x="40" y="89"/>
                  </a:lnTo>
                  <a:lnTo>
                    <a:pt x="53" y="89"/>
                  </a:lnTo>
                  <a:lnTo>
                    <a:pt x="65" y="92"/>
                  </a:lnTo>
                  <a:lnTo>
                    <a:pt x="76" y="97"/>
                  </a:lnTo>
                  <a:lnTo>
                    <a:pt x="88" y="105"/>
                  </a:lnTo>
                  <a:lnTo>
                    <a:pt x="101" y="116"/>
                  </a:lnTo>
                  <a:lnTo>
                    <a:pt x="117" y="130"/>
                  </a:lnTo>
                  <a:lnTo>
                    <a:pt x="124" y="140"/>
                  </a:lnTo>
                  <a:lnTo>
                    <a:pt x="130" y="148"/>
                  </a:lnTo>
                  <a:lnTo>
                    <a:pt x="137" y="157"/>
                  </a:lnTo>
                  <a:lnTo>
                    <a:pt x="142" y="164"/>
                  </a:lnTo>
                  <a:lnTo>
                    <a:pt x="149" y="172"/>
                  </a:lnTo>
                  <a:lnTo>
                    <a:pt x="157" y="177"/>
                  </a:lnTo>
                  <a:lnTo>
                    <a:pt x="166" y="182"/>
                  </a:lnTo>
                  <a:lnTo>
                    <a:pt x="178" y="185"/>
                  </a:lnTo>
                  <a:lnTo>
                    <a:pt x="192" y="192"/>
                  </a:lnTo>
                  <a:lnTo>
                    <a:pt x="201" y="196"/>
                  </a:lnTo>
                  <a:lnTo>
                    <a:pt x="209" y="198"/>
                  </a:lnTo>
                  <a:lnTo>
                    <a:pt x="214" y="201"/>
                  </a:lnTo>
                  <a:lnTo>
                    <a:pt x="217" y="202"/>
                  </a:lnTo>
                  <a:lnTo>
                    <a:pt x="220" y="202"/>
                  </a:lnTo>
                  <a:lnTo>
                    <a:pt x="222" y="204"/>
                  </a:lnTo>
                  <a:lnTo>
                    <a:pt x="224" y="204"/>
                  </a:lnTo>
                  <a:lnTo>
                    <a:pt x="224" y="204"/>
                  </a:lnTo>
                  <a:lnTo>
                    <a:pt x="224" y="204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4" y="201"/>
                  </a:lnTo>
                  <a:lnTo>
                    <a:pt x="224" y="201"/>
                  </a:lnTo>
                  <a:lnTo>
                    <a:pt x="216" y="197"/>
                  </a:lnTo>
                  <a:lnTo>
                    <a:pt x="206" y="193"/>
                  </a:lnTo>
                  <a:lnTo>
                    <a:pt x="197" y="189"/>
                  </a:lnTo>
                  <a:lnTo>
                    <a:pt x="188" y="185"/>
                  </a:lnTo>
                  <a:lnTo>
                    <a:pt x="178" y="182"/>
                  </a:lnTo>
                  <a:lnTo>
                    <a:pt x="170" y="178"/>
                  </a:lnTo>
                  <a:lnTo>
                    <a:pt x="162" y="174"/>
                  </a:lnTo>
                  <a:lnTo>
                    <a:pt x="157" y="170"/>
                  </a:lnTo>
                  <a:lnTo>
                    <a:pt x="146" y="156"/>
                  </a:lnTo>
                  <a:lnTo>
                    <a:pt x="134" y="142"/>
                  </a:lnTo>
                  <a:lnTo>
                    <a:pt x="122" y="129"/>
                  </a:lnTo>
                  <a:lnTo>
                    <a:pt x="111" y="117"/>
                  </a:lnTo>
                  <a:lnTo>
                    <a:pt x="97" y="106"/>
                  </a:lnTo>
                  <a:lnTo>
                    <a:pt x="83" y="96"/>
                  </a:lnTo>
                  <a:lnTo>
                    <a:pt x="69" y="88"/>
                  </a:lnTo>
                  <a:lnTo>
                    <a:pt x="53" y="81"/>
                  </a:lnTo>
                  <a:lnTo>
                    <a:pt x="61" y="72"/>
                  </a:lnTo>
                  <a:lnTo>
                    <a:pt x="68" y="63"/>
                  </a:lnTo>
                  <a:lnTo>
                    <a:pt x="73" y="52"/>
                  </a:lnTo>
                  <a:lnTo>
                    <a:pt x="80" y="43"/>
                  </a:lnTo>
                  <a:lnTo>
                    <a:pt x="84" y="32"/>
                  </a:lnTo>
                  <a:lnTo>
                    <a:pt x="88" y="21"/>
                  </a:lnTo>
                  <a:lnTo>
                    <a:pt x="92" y="11"/>
                  </a:lnTo>
                  <a:lnTo>
                    <a:pt x="95" y="0"/>
                  </a:lnTo>
                  <a:lnTo>
                    <a:pt x="100" y="1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3" y="20"/>
                  </a:lnTo>
                  <a:lnTo>
                    <a:pt x="140" y="24"/>
                  </a:lnTo>
                  <a:lnTo>
                    <a:pt x="148" y="27"/>
                  </a:lnTo>
                  <a:lnTo>
                    <a:pt x="146" y="27"/>
                  </a:lnTo>
                  <a:lnTo>
                    <a:pt x="146" y="28"/>
                  </a:lnTo>
                  <a:lnTo>
                    <a:pt x="146" y="28"/>
                  </a:lnTo>
                  <a:lnTo>
                    <a:pt x="146" y="28"/>
                  </a:lnTo>
                  <a:lnTo>
                    <a:pt x="146" y="28"/>
                  </a:lnTo>
                  <a:lnTo>
                    <a:pt x="146" y="28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8"/>
                  </a:lnTo>
                  <a:lnTo>
                    <a:pt x="130" y="28"/>
                  </a:lnTo>
                  <a:lnTo>
                    <a:pt x="122" y="29"/>
                  </a:lnTo>
                  <a:lnTo>
                    <a:pt x="116" y="31"/>
                  </a:lnTo>
                  <a:lnTo>
                    <a:pt x="111" y="33"/>
                  </a:lnTo>
                  <a:lnTo>
                    <a:pt x="104" y="36"/>
                  </a:lnTo>
                  <a:lnTo>
                    <a:pt x="97" y="40"/>
                  </a:lnTo>
                  <a:lnTo>
                    <a:pt x="91" y="44"/>
                  </a:lnTo>
                  <a:lnTo>
                    <a:pt x="91" y="45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91" y="48"/>
                  </a:lnTo>
                  <a:lnTo>
                    <a:pt x="91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7" y="47"/>
                  </a:lnTo>
                  <a:lnTo>
                    <a:pt x="103" y="44"/>
                  </a:lnTo>
                  <a:lnTo>
                    <a:pt x="108" y="41"/>
                  </a:lnTo>
                  <a:lnTo>
                    <a:pt x="113" y="40"/>
                  </a:lnTo>
                  <a:lnTo>
                    <a:pt x="118" y="39"/>
                  </a:lnTo>
                  <a:lnTo>
                    <a:pt x="124" y="37"/>
                  </a:lnTo>
                  <a:lnTo>
                    <a:pt x="129" y="36"/>
                  </a:lnTo>
                  <a:lnTo>
                    <a:pt x="136" y="36"/>
                  </a:lnTo>
                  <a:lnTo>
                    <a:pt x="132" y="40"/>
                  </a:lnTo>
                  <a:lnTo>
                    <a:pt x="126" y="43"/>
                  </a:lnTo>
                  <a:lnTo>
                    <a:pt x="122" y="47"/>
                  </a:lnTo>
                  <a:lnTo>
                    <a:pt x="117" y="51"/>
                  </a:lnTo>
                  <a:lnTo>
                    <a:pt x="113" y="55"/>
                  </a:lnTo>
                  <a:lnTo>
                    <a:pt x="109" y="59"/>
                  </a:lnTo>
                  <a:lnTo>
                    <a:pt x="107" y="61"/>
                  </a:lnTo>
                  <a:lnTo>
                    <a:pt x="104" y="65"/>
                  </a:lnTo>
                  <a:lnTo>
                    <a:pt x="111" y="64"/>
                  </a:lnTo>
                  <a:lnTo>
                    <a:pt x="117" y="61"/>
                  </a:lnTo>
                  <a:lnTo>
                    <a:pt x="124" y="56"/>
                  </a:lnTo>
                  <a:lnTo>
                    <a:pt x="130" y="51"/>
                  </a:lnTo>
                  <a:lnTo>
                    <a:pt x="137" y="45"/>
                  </a:lnTo>
                  <a:lnTo>
                    <a:pt x="144" y="40"/>
                  </a:lnTo>
                  <a:lnTo>
                    <a:pt x="150" y="37"/>
                  </a:lnTo>
                  <a:lnTo>
                    <a:pt x="157" y="36"/>
                  </a:lnTo>
                  <a:lnTo>
                    <a:pt x="173" y="41"/>
                  </a:lnTo>
                  <a:lnTo>
                    <a:pt x="188" y="48"/>
                  </a:lnTo>
                  <a:lnTo>
                    <a:pt x="204" y="55"/>
                  </a:lnTo>
                  <a:lnTo>
                    <a:pt x="220" y="61"/>
                  </a:lnTo>
                  <a:lnTo>
                    <a:pt x="234" y="68"/>
                  </a:lnTo>
                  <a:lnTo>
                    <a:pt x="250" y="75"/>
                  </a:lnTo>
                  <a:lnTo>
                    <a:pt x="266" y="81"/>
                  </a:lnTo>
                  <a:lnTo>
                    <a:pt x="282" y="88"/>
                  </a:lnTo>
                  <a:lnTo>
                    <a:pt x="287" y="93"/>
                  </a:lnTo>
                  <a:lnTo>
                    <a:pt x="291" y="97"/>
                  </a:lnTo>
                  <a:lnTo>
                    <a:pt x="294" y="101"/>
                  </a:lnTo>
                  <a:lnTo>
                    <a:pt x="295" y="105"/>
                  </a:lnTo>
                  <a:lnTo>
                    <a:pt x="297" y="109"/>
                  </a:lnTo>
                  <a:lnTo>
                    <a:pt x="295" y="114"/>
                  </a:lnTo>
                  <a:lnTo>
                    <a:pt x="295" y="121"/>
                  </a:lnTo>
                  <a:lnTo>
                    <a:pt x="294" y="130"/>
                  </a:lnTo>
                  <a:lnTo>
                    <a:pt x="297" y="142"/>
                  </a:lnTo>
                  <a:lnTo>
                    <a:pt x="299" y="153"/>
                  </a:lnTo>
                  <a:lnTo>
                    <a:pt x="302" y="165"/>
                  </a:lnTo>
                  <a:lnTo>
                    <a:pt x="305" y="177"/>
                  </a:lnTo>
                  <a:lnTo>
                    <a:pt x="309" y="188"/>
                  </a:lnTo>
                  <a:lnTo>
                    <a:pt x="311" y="200"/>
                  </a:lnTo>
                  <a:lnTo>
                    <a:pt x="314" y="211"/>
                  </a:lnTo>
                  <a:lnTo>
                    <a:pt x="318" y="222"/>
                  </a:lnTo>
                  <a:lnTo>
                    <a:pt x="318" y="233"/>
                  </a:lnTo>
                  <a:lnTo>
                    <a:pt x="318" y="241"/>
                  </a:lnTo>
                  <a:lnTo>
                    <a:pt x="318" y="247"/>
                  </a:lnTo>
                  <a:lnTo>
                    <a:pt x="315" y="251"/>
                  </a:lnTo>
                  <a:lnTo>
                    <a:pt x="313" y="255"/>
                  </a:lnTo>
                  <a:lnTo>
                    <a:pt x="307" y="258"/>
                  </a:lnTo>
                  <a:lnTo>
                    <a:pt x="299" y="259"/>
                  </a:lnTo>
                  <a:lnTo>
                    <a:pt x="290" y="259"/>
                  </a:lnTo>
                  <a:close/>
                </a:path>
              </a:pathLst>
            </a:custGeom>
            <a:solidFill>
              <a:srgbClr val="FC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3" name="Freeform 53"/>
            <p:cNvSpPr>
              <a:spLocks/>
            </p:cNvSpPr>
            <p:nvPr/>
          </p:nvSpPr>
          <p:spPr bwMode="auto">
            <a:xfrm>
              <a:off x="2758" y="2853"/>
              <a:ext cx="7" cy="21"/>
            </a:xfrm>
            <a:custGeom>
              <a:avLst/>
              <a:gdLst>
                <a:gd name="T0" fmla="*/ 3 w 7"/>
                <a:gd name="T1" fmla="*/ 21 h 21"/>
                <a:gd name="T2" fmla="*/ 1 w 7"/>
                <a:gd name="T3" fmla="*/ 18 h 21"/>
                <a:gd name="T4" fmla="*/ 0 w 7"/>
                <a:gd name="T5" fmla="*/ 15 h 21"/>
                <a:gd name="T6" fmla="*/ 0 w 7"/>
                <a:gd name="T7" fmla="*/ 13 h 21"/>
                <a:gd name="T8" fmla="*/ 0 w 7"/>
                <a:gd name="T9" fmla="*/ 10 h 21"/>
                <a:gd name="T10" fmla="*/ 0 w 7"/>
                <a:gd name="T11" fmla="*/ 7 h 21"/>
                <a:gd name="T12" fmla="*/ 1 w 7"/>
                <a:gd name="T13" fmla="*/ 5 h 21"/>
                <a:gd name="T14" fmla="*/ 1 w 7"/>
                <a:gd name="T15" fmla="*/ 2 h 21"/>
                <a:gd name="T16" fmla="*/ 1 w 7"/>
                <a:gd name="T17" fmla="*/ 0 h 21"/>
                <a:gd name="T18" fmla="*/ 3 w 7"/>
                <a:gd name="T19" fmla="*/ 0 h 21"/>
                <a:gd name="T20" fmla="*/ 3 w 7"/>
                <a:gd name="T21" fmla="*/ 0 h 21"/>
                <a:gd name="T22" fmla="*/ 4 w 7"/>
                <a:gd name="T23" fmla="*/ 0 h 21"/>
                <a:gd name="T24" fmla="*/ 4 w 7"/>
                <a:gd name="T25" fmla="*/ 0 h 21"/>
                <a:gd name="T26" fmla="*/ 4 w 7"/>
                <a:gd name="T27" fmla="*/ 0 h 21"/>
                <a:gd name="T28" fmla="*/ 5 w 7"/>
                <a:gd name="T29" fmla="*/ 0 h 21"/>
                <a:gd name="T30" fmla="*/ 5 w 7"/>
                <a:gd name="T31" fmla="*/ 0 h 21"/>
                <a:gd name="T32" fmla="*/ 7 w 7"/>
                <a:gd name="T33" fmla="*/ 0 h 21"/>
                <a:gd name="T34" fmla="*/ 7 w 7"/>
                <a:gd name="T35" fmla="*/ 1 h 21"/>
                <a:gd name="T36" fmla="*/ 7 w 7"/>
                <a:gd name="T37" fmla="*/ 3 h 21"/>
                <a:gd name="T38" fmla="*/ 7 w 7"/>
                <a:gd name="T39" fmla="*/ 5 h 21"/>
                <a:gd name="T40" fmla="*/ 7 w 7"/>
                <a:gd name="T41" fmla="*/ 7 h 21"/>
                <a:gd name="T42" fmla="*/ 5 w 7"/>
                <a:gd name="T43" fmla="*/ 9 h 21"/>
                <a:gd name="T44" fmla="*/ 5 w 7"/>
                <a:gd name="T45" fmla="*/ 11 h 21"/>
                <a:gd name="T46" fmla="*/ 5 w 7"/>
                <a:gd name="T47" fmla="*/ 15 h 21"/>
                <a:gd name="T48" fmla="*/ 4 w 7"/>
                <a:gd name="T49" fmla="*/ 21 h 21"/>
                <a:gd name="T50" fmla="*/ 4 w 7"/>
                <a:gd name="T51" fmla="*/ 21 h 21"/>
                <a:gd name="T52" fmla="*/ 4 w 7"/>
                <a:gd name="T53" fmla="*/ 21 h 21"/>
                <a:gd name="T54" fmla="*/ 4 w 7"/>
                <a:gd name="T55" fmla="*/ 21 h 21"/>
                <a:gd name="T56" fmla="*/ 3 w 7"/>
                <a:gd name="T57" fmla="*/ 21 h 21"/>
                <a:gd name="T58" fmla="*/ 3 w 7"/>
                <a:gd name="T59" fmla="*/ 21 h 21"/>
                <a:gd name="T60" fmla="*/ 3 w 7"/>
                <a:gd name="T61" fmla="*/ 21 h 21"/>
                <a:gd name="T62" fmla="*/ 3 w 7"/>
                <a:gd name="T63" fmla="*/ 21 h 21"/>
                <a:gd name="T64" fmla="*/ 3 w 7"/>
                <a:gd name="T6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21">
                  <a:moveTo>
                    <a:pt x="3" y="21"/>
                  </a:moveTo>
                  <a:lnTo>
                    <a:pt x="1" y="18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5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5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4" name="Freeform 54"/>
            <p:cNvSpPr>
              <a:spLocks/>
            </p:cNvSpPr>
            <p:nvPr/>
          </p:nvSpPr>
          <p:spPr bwMode="auto">
            <a:xfrm>
              <a:off x="2773" y="2855"/>
              <a:ext cx="8" cy="8"/>
            </a:xfrm>
            <a:custGeom>
              <a:avLst/>
              <a:gdLst>
                <a:gd name="T0" fmla="*/ 2 w 8"/>
                <a:gd name="T1" fmla="*/ 8 h 8"/>
                <a:gd name="T2" fmla="*/ 2 w 8"/>
                <a:gd name="T3" fmla="*/ 7 h 8"/>
                <a:gd name="T4" fmla="*/ 1 w 8"/>
                <a:gd name="T5" fmla="*/ 7 h 8"/>
                <a:gd name="T6" fmla="*/ 0 w 8"/>
                <a:gd name="T7" fmla="*/ 5 h 8"/>
                <a:gd name="T8" fmla="*/ 0 w 8"/>
                <a:gd name="T9" fmla="*/ 4 h 8"/>
                <a:gd name="T10" fmla="*/ 0 w 8"/>
                <a:gd name="T11" fmla="*/ 4 h 8"/>
                <a:gd name="T12" fmla="*/ 0 w 8"/>
                <a:gd name="T13" fmla="*/ 3 h 8"/>
                <a:gd name="T14" fmla="*/ 0 w 8"/>
                <a:gd name="T15" fmla="*/ 3 h 8"/>
                <a:gd name="T16" fmla="*/ 0 w 8"/>
                <a:gd name="T17" fmla="*/ 1 h 8"/>
                <a:gd name="T18" fmla="*/ 0 w 8"/>
                <a:gd name="T19" fmla="*/ 0 h 8"/>
                <a:gd name="T20" fmla="*/ 1 w 8"/>
                <a:gd name="T21" fmla="*/ 0 h 8"/>
                <a:gd name="T22" fmla="*/ 1 w 8"/>
                <a:gd name="T23" fmla="*/ 0 h 8"/>
                <a:gd name="T24" fmla="*/ 2 w 8"/>
                <a:gd name="T25" fmla="*/ 0 h 8"/>
                <a:gd name="T26" fmla="*/ 2 w 8"/>
                <a:gd name="T27" fmla="*/ 0 h 8"/>
                <a:gd name="T28" fmla="*/ 4 w 8"/>
                <a:gd name="T29" fmla="*/ 0 h 8"/>
                <a:gd name="T30" fmla="*/ 5 w 8"/>
                <a:gd name="T31" fmla="*/ 0 h 8"/>
                <a:gd name="T32" fmla="*/ 6 w 8"/>
                <a:gd name="T33" fmla="*/ 0 h 8"/>
                <a:gd name="T34" fmla="*/ 6 w 8"/>
                <a:gd name="T35" fmla="*/ 0 h 8"/>
                <a:gd name="T36" fmla="*/ 8 w 8"/>
                <a:gd name="T37" fmla="*/ 1 h 8"/>
                <a:gd name="T38" fmla="*/ 8 w 8"/>
                <a:gd name="T39" fmla="*/ 1 h 8"/>
                <a:gd name="T40" fmla="*/ 8 w 8"/>
                <a:gd name="T41" fmla="*/ 3 h 8"/>
                <a:gd name="T42" fmla="*/ 8 w 8"/>
                <a:gd name="T43" fmla="*/ 4 h 8"/>
                <a:gd name="T44" fmla="*/ 8 w 8"/>
                <a:gd name="T45" fmla="*/ 4 h 8"/>
                <a:gd name="T46" fmla="*/ 8 w 8"/>
                <a:gd name="T47" fmla="*/ 7 h 8"/>
                <a:gd name="T48" fmla="*/ 8 w 8"/>
                <a:gd name="T49" fmla="*/ 8 h 8"/>
                <a:gd name="T50" fmla="*/ 6 w 8"/>
                <a:gd name="T51" fmla="*/ 8 h 8"/>
                <a:gd name="T52" fmla="*/ 6 w 8"/>
                <a:gd name="T53" fmla="*/ 8 h 8"/>
                <a:gd name="T54" fmla="*/ 5 w 8"/>
                <a:gd name="T55" fmla="*/ 8 h 8"/>
                <a:gd name="T56" fmla="*/ 5 w 8"/>
                <a:gd name="T57" fmla="*/ 8 h 8"/>
                <a:gd name="T58" fmla="*/ 5 w 8"/>
                <a:gd name="T59" fmla="*/ 8 h 8"/>
                <a:gd name="T60" fmla="*/ 4 w 8"/>
                <a:gd name="T61" fmla="*/ 8 h 8"/>
                <a:gd name="T62" fmla="*/ 4 w 8"/>
                <a:gd name="T63" fmla="*/ 8 h 8"/>
                <a:gd name="T64" fmla="*/ 2 w 8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lnTo>
                    <a:pt x="2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5" name="Freeform 55"/>
            <p:cNvSpPr>
              <a:spLocks/>
            </p:cNvSpPr>
            <p:nvPr/>
          </p:nvSpPr>
          <p:spPr bwMode="auto">
            <a:xfrm>
              <a:off x="3636" y="2849"/>
              <a:ext cx="7" cy="7"/>
            </a:xfrm>
            <a:custGeom>
              <a:avLst/>
              <a:gdLst>
                <a:gd name="T0" fmla="*/ 4 w 7"/>
                <a:gd name="T1" fmla="*/ 7 h 7"/>
                <a:gd name="T2" fmla="*/ 3 w 7"/>
                <a:gd name="T3" fmla="*/ 6 h 7"/>
                <a:gd name="T4" fmla="*/ 1 w 7"/>
                <a:gd name="T5" fmla="*/ 5 h 7"/>
                <a:gd name="T6" fmla="*/ 0 w 7"/>
                <a:gd name="T7" fmla="*/ 4 h 7"/>
                <a:gd name="T8" fmla="*/ 0 w 7"/>
                <a:gd name="T9" fmla="*/ 4 h 7"/>
                <a:gd name="T10" fmla="*/ 0 w 7"/>
                <a:gd name="T11" fmla="*/ 2 h 7"/>
                <a:gd name="T12" fmla="*/ 0 w 7"/>
                <a:gd name="T13" fmla="*/ 1 h 7"/>
                <a:gd name="T14" fmla="*/ 0 w 7"/>
                <a:gd name="T15" fmla="*/ 1 h 7"/>
                <a:gd name="T16" fmla="*/ 0 w 7"/>
                <a:gd name="T17" fmla="*/ 0 h 7"/>
                <a:gd name="T18" fmla="*/ 0 w 7"/>
                <a:gd name="T19" fmla="*/ 0 h 7"/>
                <a:gd name="T20" fmla="*/ 1 w 7"/>
                <a:gd name="T21" fmla="*/ 0 h 7"/>
                <a:gd name="T22" fmla="*/ 1 w 7"/>
                <a:gd name="T23" fmla="*/ 0 h 7"/>
                <a:gd name="T24" fmla="*/ 3 w 7"/>
                <a:gd name="T25" fmla="*/ 0 h 7"/>
                <a:gd name="T26" fmla="*/ 3 w 7"/>
                <a:gd name="T27" fmla="*/ 0 h 7"/>
                <a:gd name="T28" fmla="*/ 3 w 7"/>
                <a:gd name="T29" fmla="*/ 0 h 7"/>
                <a:gd name="T30" fmla="*/ 4 w 7"/>
                <a:gd name="T31" fmla="*/ 0 h 7"/>
                <a:gd name="T32" fmla="*/ 4 w 7"/>
                <a:gd name="T33" fmla="*/ 0 h 7"/>
                <a:gd name="T34" fmla="*/ 5 w 7"/>
                <a:gd name="T35" fmla="*/ 1 h 7"/>
                <a:gd name="T36" fmla="*/ 5 w 7"/>
                <a:gd name="T37" fmla="*/ 2 h 7"/>
                <a:gd name="T38" fmla="*/ 5 w 7"/>
                <a:gd name="T39" fmla="*/ 4 h 7"/>
                <a:gd name="T40" fmla="*/ 5 w 7"/>
                <a:gd name="T41" fmla="*/ 4 h 7"/>
                <a:gd name="T42" fmla="*/ 5 w 7"/>
                <a:gd name="T43" fmla="*/ 5 h 7"/>
                <a:gd name="T44" fmla="*/ 7 w 7"/>
                <a:gd name="T45" fmla="*/ 6 h 7"/>
                <a:gd name="T46" fmla="*/ 7 w 7"/>
                <a:gd name="T47" fmla="*/ 7 h 7"/>
                <a:gd name="T48" fmla="*/ 7 w 7"/>
                <a:gd name="T49" fmla="*/ 7 h 7"/>
                <a:gd name="T50" fmla="*/ 7 w 7"/>
                <a:gd name="T51" fmla="*/ 7 h 7"/>
                <a:gd name="T52" fmla="*/ 7 w 7"/>
                <a:gd name="T53" fmla="*/ 7 h 7"/>
                <a:gd name="T54" fmla="*/ 5 w 7"/>
                <a:gd name="T55" fmla="*/ 7 h 7"/>
                <a:gd name="T56" fmla="*/ 5 w 7"/>
                <a:gd name="T57" fmla="*/ 7 h 7"/>
                <a:gd name="T58" fmla="*/ 5 w 7"/>
                <a:gd name="T59" fmla="*/ 7 h 7"/>
                <a:gd name="T60" fmla="*/ 5 w 7"/>
                <a:gd name="T61" fmla="*/ 7 h 7"/>
                <a:gd name="T62" fmla="*/ 5 w 7"/>
                <a:gd name="T63" fmla="*/ 7 h 7"/>
                <a:gd name="T64" fmla="*/ 4 w 7"/>
                <a:gd name="T6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lnTo>
                    <a:pt x="3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6" name="Freeform 56"/>
            <p:cNvSpPr>
              <a:spLocks/>
            </p:cNvSpPr>
            <p:nvPr/>
          </p:nvSpPr>
          <p:spPr bwMode="auto">
            <a:xfrm>
              <a:off x="2469" y="2716"/>
              <a:ext cx="857" cy="139"/>
            </a:xfrm>
            <a:custGeom>
              <a:avLst/>
              <a:gdLst>
                <a:gd name="T0" fmla="*/ 234 w 857"/>
                <a:gd name="T1" fmla="*/ 117 h 139"/>
                <a:gd name="T2" fmla="*/ 43 w 857"/>
                <a:gd name="T3" fmla="*/ 98 h 139"/>
                <a:gd name="T4" fmla="*/ 3 w 857"/>
                <a:gd name="T5" fmla="*/ 89 h 139"/>
                <a:gd name="T6" fmla="*/ 116 w 857"/>
                <a:gd name="T7" fmla="*/ 77 h 139"/>
                <a:gd name="T8" fmla="*/ 398 w 857"/>
                <a:gd name="T9" fmla="*/ 89 h 139"/>
                <a:gd name="T10" fmla="*/ 661 w 857"/>
                <a:gd name="T11" fmla="*/ 90 h 139"/>
                <a:gd name="T12" fmla="*/ 664 w 857"/>
                <a:gd name="T13" fmla="*/ 79 h 139"/>
                <a:gd name="T14" fmla="*/ 583 w 857"/>
                <a:gd name="T15" fmla="*/ 81 h 139"/>
                <a:gd name="T16" fmla="*/ 151 w 857"/>
                <a:gd name="T17" fmla="*/ 66 h 139"/>
                <a:gd name="T18" fmla="*/ 12 w 857"/>
                <a:gd name="T19" fmla="*/ 58 h 139"/>
                <a:gd name="T20" fmla="*/ 95 w 857"/>
                <a:gd name="T21" fmla="*/ 38 h 139"/>
                <a:gd name="T22" fmla="*/ 222 w 857"/>
                <a:gd name="T23" fmla="*/ 15 h 139"/>
                <a:gd name="T24" fmla="*/ 309 w 857"/>
                <a:gd name="T25" fmla="*/ 9 h 139"/>
                <a:gd name="T26" fmla="*/ 350 w 857"/>
                <a:gd name="T27" fmla="*/ 15 h 139"/>
                <a:gd name="T28" fmla="*/ 362 w 857"/>
                <a:gd name="T29" fmla="*/ 43 h 139"/>
                <a:gd name="T30" fmla="*/ 322 w 857"/>
                <a:gd name="T31" fmla="*/ 38 h 139"/>
                <a:gd name="T32" fmla="*/ 317 w 857"/>
                <a:gd name="T33" fmla="*/ 39 h 139"/>
                <a:gd name="T34" fmla="*/ 322 w 857"/>
                <a:gd name="T35" fmla="*/ 42 h 139"/>
                <a:gd name="T36" fmla="*/ 325 w 857"/>
                <a:gd name="T37" fmla="*/ 43 h 139"/>
                <a:gd name="T38" fmla="*/ 309 w 857"/>
                <a:gd name="T39" fmla="*/ 42 h 139"/>
                <a:gd name="T40" fmla="*/ 286 w 857"/>
                <a:gd name="T41" fmla="*/ 45 h 139"/>
                <a:gd name="T42" fmla="*/ 294 w 857"/>
                <a:gd name="T43" fmla="*/ 49 h 139"/>
                <a:gd name="T44" fmla="*/ 382 w 857"/>
                <a:gd name="T45" fmla="*/ 58 h 139"/>
                <a:gd name="T46" fmla="*/ 383 w 857"/>
                <a:gd name="T47" fmla="*/ 57 h 139"/>
                <a:gd name="T48" fmla="*/ 413 w 857"/>
                <a:gd name="T49" fmla="*/ 59 h 139"/>
                <a:gd name="T50" fmla="*/ 362 w 857"/>
                <a:gd name="T51" fmla="*/ 51 h 139"/>
                <a:gd name="T52" fmla="*/ 410 w 857"/>
                <a:gd name="T53" fmla="*/ 54 h 139"/>
                <a:gd name="T54" fmla="*/ 491 w 857"/>
                <a:gd name="T55" fmla="*/ 74 h 139"/>
                <a:gd name="T56" fmla="*/ 496 w 857"/>
                <a:gd name="T57" fmla="*/ 75 h 139"/>
                <a:gd name="T58" fmla="*/ 488 w 857"/>
                <a:gd name="T59" fmla="*/ 71 h 139"/>
                <a:gd name="T60" fmla="*/ 433 w 857"/>
                <a:gd name="T61" fmla="*/ 55 h 139"/>
                <a:gd name="T62" fmla="*/ 515 w 857"/>
                <a:gd name="T63" fmla="*/ 70 h 139"/>
                <a:gd name="T64" fmla="*/ 427 w 857"/>
                <a:gd name="T65" fmla="*/ 47 h 139"/>
                <a:gd name="T66" fmla="*/ 397 w 857"/>
                <a:gd name="T67" fmla="*/ 43 h 139"/>
                <a:gd name="T68" fmla="*/ 467 w 857"/>
                <a:gd name="T69" fmla="*/ 51 h 139"/>
                <a:gd name="T70" fmla="*/ 523 w 857"/>
                <a:gd name="T71" fmla="*/ 61 h 139"/>
                <a:gd name="T72" fmla="*/ 429 w 857"/>
                <a:gd name="T73" fmla="*/ 42 h 139"/>
                <a:gd name="T74" fmla="*/ 442 w 857"/>
                <a:gd name="T75" fmla="*/ 43 h 139"/>
                <a:gd name="T76" fmla="*/ 552 w 857"/>
                <a:gd name="T77" fmla="*/ 59 h 139"/>
                <a:gd name="T78" fmla="*/ 438 w 857"/>
                <a:gd name="T79" fmla="*/ 39 h 139"/>
                <a:gd name="T80" fmla="*/ 498 w 857"/>
                <a:gd name="T81" fmla="*/ 45 h 139"/>
                <a:gd name="T82" fmla="*/ 524 w 857"/>
                <a:gd name="T83" fmla="*/ 47 h 139"/>
                <a:gd name="T84" fmla="*/ 449 w 857"/>
                <a:gd name="T85" fmla="*/ 33 h 139"/>
                <a:gd name="T86" fmla="*/ 457 w 857"/>
                <a:gd name="T87" fmla="*/ 30 h 139"/>
                <a:gd name="T88" fmla="*/ 608 w 857"/>
                <a:gd name="T89" fmla="*/ 58 h 139"/>
                <a:gd name="T90" fmla="*/ 608 w 857"/>
                <a:gd name="T91" fmla="*/ 55 h 139"/>
                <a:gd name="T92" fmla="*/ 466 w 857"/>
                <a:gd name="T93" fmla="*/ 30 h 139"/>
                <a:gd name="T94" fmla="*/ 462 w 857"/>
                <a:gd name="T95" fmla="*/ 27 h 139"/>
                <a:gd name="T96" fmla="*/ 548 w 857"/>
                <a:gd name="T97" fmla="*/ 6 h 139"/>
                <a:gd name="T98" fmla="*/ 661 w 857"/>
                <a:gd name="T99" fmla="*/ 8 h 139"/>
                <a:gd name="T100" fmla="*/ 842 w 857"/>
                <a:gd name="T101" fmla="*/ 10 h 139"/>
                <a:gd name="T102" fmla="*/ 800 w 857"/>
                <a:gd name="T103" fmla="*/ 34 h 139"/>
                <a:gd name="T104" fmla="*/ 797 w 857"/>
                <a:gd name="T105" fmla="*/ 38 h 139"/>
                <a:gd name="T106" fmla="*/ 793 w 857"/>
                <a:gd name="T107" fmla="*/ 41 h 139"/>
                <a:gd name="T108" fmla="*/ 828 w 857"/>
                <a:gd name="T109" fmla="*/ 30 h 139"/>
                <a:gd name="T110" fmla="*/ 848 w 857"/>
                <a:gd name="T111" fmla="*/ 34 h 139"/>
                <a:gd name="T112" fmla="*/ 736 w 857"/>
                <a:gd name="T113" fmla="*/ 135 h 139"/>
                <a:gd name="T114" fmla="*/ 725 w 857"/>
                <a:gd name="T115" fmla="*/ 79 h 139"/>
                <a:gd name="T116" fmla="*/ 716 w 857"/>
                <a:gd name="T117" fmla="*/ 77 h 139"/>
                <a:gd name="T118" fmla="*/ 716 w 857"/>
                <a:gd name="T119" fmla="*/ 99 h 139"/>
                <a:gd name="T120" fmla="*/ 721 w 857"/>
                <a:gd name="T12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7" h="139">
                  <a:moveTo>
                    <a:pt x="703" y="139"/>
                  </a:moveTo>
                  <a:lnTo>
                    <a:pt x="624" y="137"/>
                  </a:lnTo>
                  <a:lnTo>
                    <a:pt x="547" y="134"/>
                  </a:lnTo>
                  <a:lnTo>
                    <a:pt x="469" y="130"/>
                  </a:lnTo>
                  <a:lnTo>
                    <a:pt x="390" y="126"/>
                  </a:lnTo>
                  <a:lnTo>
                    <a:pt x="312" y="122"/>
                  </a:lnTo>
                  <a:lnTo>
                    <a:pt x="234" y="117"/>
                  </a:lnTo>
                  <a:lnTo>
                    <a:pt x="156" y="110"/>
                  </a:lnTo>
                  <a:lnTo>
                    <a:pt x="79" y="103"/>
                  </a:lnTo>
                  <a:lnTo>
                    <a:pt x="72" y="102"/>
                  </a:lnTo>
                  <a:lnTo>
                    <a:pt x="64" y="101"/>
                  </a:lnTo>
                  <a:lnTo>
                    <a:pt x="57" y="99"/>
                  </a:lnTo>
                  <a:lnTo>
                    <a:pt x="50" y="98"/>
                  </a:lnTo>
                  <a:lnTo>
                    <a:pt x="43" y="98"/>
                  </a:lnTo>
                  <a:lnTo>
                    <a:pt x="36" y="97"/>
                  </a:lnTo>
                  <a:lnTo>
                    <a:pt x="28" y="97"/>
                  </a:lnTo>
                  <a:lnTo>
                    <a:pt x="22" y="97"/>
                  </a:lnTo>
                  <a:lnTo>
                    <a:pt x="15" y="94"/>
                  </a:lnTo>
                  <a:lnTo>
                    <a:pt x="10" y="93"/>
                  </a:lnTo>
                  <a:lnTo>
                    <a:pt x="6" y="91"/>
                  </a:lnTo>
                  <a:lnTo>
                    <a:pt x="3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39" y="73"/>
                  </a:lnTo>
                  <a:lnTo>
                    <a:pt x="77" y="74"/>
                  </a:lnTo>
                  <a:lnTo>
                    <a:pt x="116" y="77"/>
                  </a:lnTo>
                  <a:lnTo>
                    <a:pt x="156" y="78"/>
                  </a:lnTo>
                  <a:lnTo>
                    <a:pt x="194" y="81"/>
                  </a:lnTo>
                  <a:lnTo>
                    <a:pt x="234" y="82"/>
                  </a:lnTo>
                  <a:lnTo>
                    <a:pt x="273" y="83"/>
                  </a:lnTo>
                  <a:lnTo>
                    <a:pt x="313" y="83"/>
                  </a:lnTo>
                  <a:lnTo>
                    <a:pt x="355" y="86"/>
                  </a:lnTo>
                  <a:lnTo>
                    <a:pt x="398" y="89"/>
                  </a:lnTo>
                  <a:lnTo>
                    <a:pt x="442" y="91"/>
                  </a:lnTo>
                  <a:lnTo>
                    <a:pt x="484" y="93"/>
                  </a:lnTo>
                  <a:lnTo>
                    <a:pt x="527" y="93"/>
                  </a:lnTo>
                  <a:lnTo>
                    <a:pt x="571" y="93"/>
                  </a:lnTo>
                  <a:lnTo>
                    <a:pt x="614" y="93"/>
                  </a:lnTo>
                  <a:lnTo>
                    <a:pt x="657" y="91"/>
                  </a:lnTo>
                  <a:lnTo>
                    <a:pt x="661" y="90"/>
                  </a:lnTo>
                  <a:lnTo>
                    <a:pt x="664" y="89"/>
                  </a:lnTo>
                  <a:lnTo>
                    <a:pt x="665" y="89"/>
                  </a:lnTo>
                  <a:lnTo>
                    <a:pt x="667" y="87"/>
                  </a:lnTo>
                  <a:lnTo>
                    <a:pt x="667" y="86"/>
                  </a:lnTo>
                  <a:lnTo>
                    <a:pt x="667" y="83"/>
                  </a:lnTo>
                  <a:lnTo>
                    <a:pt x="665" y="82"/>
                  </a:lnTo>
                  <a:lnTo>
                    <a:pt x="664" y="79"/>
                  </a:lnTo>
                  <a:lnTo>
                    <a:pt x="652" y="79"/>
                  </a:lnTo>
                  <a:lnTo>
                    <a:pt x="641" y="79"/>
                  </a:lnTo>
                  <a:lnTo>
                    <a:pt x="629" y="79"/>
                  </a:lnTo>
                  <a:lnTo>
                    <a:pt x="617" y="79"/>
                  </a:lnTo>
                  <a:lnTo>
                    <a:pt x="606" y="79"/>
                  </a:lnTo>
                  <a:lnTo>
                    <a:pt x="594" y="81"/>
                  </a:lnTo>
                  <a:lnTo>
                    <a:pt x="583" y="81"/>
                  </a:lnTo>
                  <a:lnTo>
                    <a:pt x="571" y="82"/>
                  </a:lnTo>
                  <a:lnTo>
                    <a:pt x="500" y="81"/>
                  </a:lnTo>
                  <a:lnTo>
                    <a:pt x="431" y="78"/>
                  </a:lnTo>
                  <a:lnTo>
                    <a:pt x="361" y="75"/>
                  </a:lnTo>
                  <a:lnTo>
                    <a:pt x="290" y="73"/>
                  </a:lnTo>
                  <a:lnTo>
                    <a:pt x="221" y="69"/>
                  </a:lnTo>
                  <a:lnTo>
                    <a:pt x="151" y="66"/>
                  </a:lnTo>
                  <a:lnTo>
                    <a:pt x="81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32" y="51"/>
                  </a:lnTo>
                  <a:lnTo>
                    <a:pt x="53" y="47"/>
                  </a:lnTo>
                  <a:lnTo>
                    <a:pt x="73" y="42"/>
                  </a:lnTo>
                  <a:lnTo>
                    <a:pt x="95" y="38"/>
                  </a:lnTo>
                  <a:lnTo>
                    <a:pt x="116" y="33"/>
                  </a:lnTo>
                  <a:lnTo>
                    <a:pt x="136" y="29"/>
                  </a:lnTo>
                  <a:lnTo>
                    <a:pt x="157" y="25"/>
                  </a:lnTo>
                  <a:lnTo>
                    <a:pt x="179" y="21"/>
                  </a:lnTo>
                  <a:lnTo>
                    <a:pt x="196" y="18"/>
                  </a:lnTo>
                  <a:lnTo>
                    <a:pt x="210" y="17"/>
                  </a:lnTo>
                  <a:lnTo>
                    <a:pt x="222" y="15"/>
                  </a:lnTo>
                  <a:lnTo>
                    <a:pt x="233" y="15"/>
                  </a:lnTo>
                  <a:lnTo>
                    <a:pt x="245" y="14"/>
                  </a:lnTo>
                  <a:lnTo>
                    <a:pt x="258" y="11"/>
                  </a:lnTo>
                  <a:lnTo>
                    <a:pt x="276" y="10"/>
                  </a:lnTo>
                  <a:lnTo>
                    <a:pt x="297" y="8"/>
                  </a:lnTo>
                  <a:lnTo>
                    <a:pt x="304" y="9"/>
                  </a:lnTo>
                  <a:lnTo>
                    <a:pt x="309" y="9"/>
                  </a:lnTo>
                  <a:lnTo>
                    <a:pt x="314" y="9"/>
                  </a:lnTo>
                  <a:lnTo>
                    <a:pt x="321" y="9"/>
                  </a:lnTo>
                  <a:lnTo>
                    <a:pt x="328" y="8"/>
                  </a:lnTo>
                  <a:lnTo>
                    <a:pt x="334" y="9"/>
                  </a:lnTo>
                  <a:lnTo>
                    <a:pt x="341" y="9"/>
                  </a:lnTo>
                  <a:lnTo>
                    <a:pt x="349" y="11"/>
                  </a:lnTo>
                  <a:lnTo>
                    <a:pt x="350" y="15"/>
                  </a:lnTo>
                  <a:lnTo>
                    <a:pt x="351" y="19"/>
                  </a:lnTo>
                  <a:lnTo>
                    <a:pt x="353" y="23"/>
                  </a:lnTo>
                  <a:lnTo>
                    <a:pt x="354" y="27"/>
                  </a:lnTo>
                  <a:lnTo>
                    <a:pt x="355" y="30"/>
                  </a:lnTo>
                  <a:lnTo>
                    <a:pt x="357" y="34"/>
                  </a:lnTo>
                  <a:lnTo>
                    <a:pt x="359" y="39"/>
                  </a:lnTo>
                  <a:lnTo>
                    <a:pt x="362" y="43"/>
                  </a:lnTo>
                  <a:lnTo>
                    <a:pt x="355" y="43"/>
                  </a:lnTo>
                  <a:lnTo>
                    <a:pt x="350" y="42"/>
                  </a:lnTo>
                  <a:lnTo>
                    <a:pt x="343" y="42"/>
                  </a:lnTo>
                  <a:lnTo>
                    <a:pt x="338" y="41"/>
                  </a:lnTo>
                  <a:lnTo>
                    <a:pt x="333" y="41"/>
                  </a:lnTo>
                  <a:lnTo>
                    <a:pt x="328" y="39"/>
                  </a:lnTo>
                  <a:lnTo>
                    <a:pt x="32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17" y="39"/>
                  </a:lnTo>
                  <a:lnTo>
                    <a:pt x="317" y="39"/>
                  </a:lnTo>
                  <a:lnTo>
                    <a:pt x="317" y="39"/>
                  </a:lnTo>
                  <a:lnTo>
                    <a:pt x="317" y="41"/>
                  </a:lnTo>
                  <a:lnTo>
                    <a:pt x="317" y="41"/>
                  </a:lnTo>
                  <a:lnTo>
                    <a:pt x="318" y="41"/>
                  </a:lnTo>
                  <a:lnTo>
                    <a:pt x="320" y="41"/>
                  </a:lnTo>
                  <a:lnTo>
                    <a:pt x="320" y="41"/>
                  </a:lnTo>
                  <a:lnTo>
                    <a:pt x="321" y="42"/>
                  </a:lnTo>
                  <a:lnTo>
                    <a:pt x="322" y="42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5" y="42"/>
                  </a:lnTo>
                  <a:lnTo>
                    <a:pt x="325" y="42"/>
                  </a:lnTo>
                  <a:lnTo>
                    <a:pt x="325" y="43"/>
                  </a:lnTo>
                  <a:lnTo>
                    <a:pt x="325" y="43"/>
                  </a:lnTo>
                  <a:lnTo>
                    <a:pt x="325" y="43"/>
                  </a:lnTo>
                  <a:lnTo>
                    <a:pt x="325" y="43"/>
                  </a:lnTo>
                  <a:lnTo>
                    <a:pt x="325" y="45"/>
                  </a:lnTo>
                  <a:lnTo>
                    <a:pt x="325" y="45"/>
                  </a:lnTo>
                  <a:lnTo>
                    <a:pt x="325" y="45"/>
                  </a:lnTo>
                  <a:lnTo>
                    <a:pt x="320" y="43"/>
                  </a:lnTo>
                  <a:lnTo>
                    <a:pt x="314" y="43"/>
                  </a:lnTo>
                  <a:lnTo>
                    <a:pt x="309" y="42"/>
                  </a:lnTo>
                  <a:lnTo>
                    <a:pt x="305" y="41"/>
                  </a:lnTo>
                  <a:lnTo>
                    <a:pt x="300" y="41"/>
                  </a:lnTo>
                  <a:lnTo>
                    <a:pt x="296" y="41"/>
                  </a:lnTo>
                  <a:lnTo>
                    <a:pt x="292" y="42"/>
                  </a:lnTo>
                  <a:lnTo>
                    <a:pt x="286" y="43"/>
                  </a:lnTo>
                  <a:lnTo>
                    <a:pt x="286" y="45"/>
                  </a:lnTo>
                  <a:lnTo>
                    <a:pt x="286" y="45"/>
                  </a:lnTo>
                  <a:lnTo>
                    <a:pt x="286" y="45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6"/>
                  </a:lnTo>
                  <a:lnTo>
                    <a:pt x="288" y="46"/>
                  </a:lnTo>
                  <a:lnTo>
                    <a:pt x="288" y="47"/>
                  </a:lnTo>
                  <a:lnTo>
                    <a:pt x="294" y="49"/>
                  </a:lnTo>
                  <a:lnTo>
                    <a:pt x="301" y="49"/>
                  </a:lnTo>
                  <a:lnTo>
                    <a:pt x="308" y="50"/>
                  </a:lnTo>
                  <a:lnTo>
                    <a:pt x="316" y="51"/>
                  </a:lnTo>
                  <a:lnTo>
                    <a:pt x="326" y="51"/>
                  </a:lnTo>
                  <a:lnTo>
                    <a:pt x="339" y="53"/>
                  </a:lnTo>
                  <a:lnTo>
                    <a:pt x="358" y="55"/>
                  </a:lnTo>
                  <a:lnTo>
                    <a:pt x="382" y="58"/>
                  </a:lnTo>
                  <a:lnTo>
                    <a:pt x="382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83" y="57"/>
                  </a:lnTo>
                  <a:lnTo>
                    <a:pt x="393" y="58"/>
                  </a:lnTo>
                  <a:lnTo>
                    <a:pt x="399" y="58"/>
                  </a:lnTo>
                  <a:lnTo>
                    <a:pt x="405" y="59"/>
                  </a:lnTo>
                  <a:lnTo>
                    <a:pt x="409" y="59"/>
                  </a:lnTo>
                  <a:lnTo>
                    <a:pt x="411" y="59"/>
                  </a:lnTo>
                  <a:lnTo>
                    <a:pt x="413" y="59"/>
                  </a:lnTo>
                  <a:lnTo>
                    <a:pt x="414" y="59"/>
                  </a:lnTo>
                  <a:lnTo>
                    <a:pt x="415" y="59"/>
                  </a:lnTo>
                  <a:lnTo>
                    <a:pt x="405" y="57"/>
                  </a:lnTo>
                  <a:lnTo>
                    <a:pt x="394" y="55"/>
                  </a:lnTo>
                  <a:lnTo>
                    <a:pt x="383" y="54"/>
                  </a:lnTo>
                  <a:lnTo>
                    <a:pt x="373" y="53"/>
                  </a:lnTo>
                  <a:lnTo>
                    <a:pt x="362" y="51"/>
                  </a:lnTo>
                  <a:lnTo>
                    <a:pt x="353" y="50"/>
                  </a:lnTo>
                  <a:lnTo>
                    <a:pt x="343" y="47"/>
                  </a:lnTo>
                  <a:lnTo>
                    <a:pt x="337" y="45"/>
                  </a:lnTo>
                  <a:lnTo>
                    <a:pt x="354" y="46"/>
                  </a:lnTo>
                  <a:lnTo>
                    <a:pt x="373" y="47"/>
                  </a:lnTo>
                  <a:lnTo>
                    <a:pt x="391" y="50"/>
                  </a:lnTo>
                  <a:lnTo>
                    <a:pt x="410" y="54"/>
                  </a:lnTo>
                  <a:lnTo>
                    <a:pt x="429" y="58"/>
                  </a:lnTo>
                  <a:lnTo>
                    <a:pt x="449" y="62"/>
                  </a:lnTo>
                  <a:lnTo>
                    <a:pt x="467" y="67"/>
                  </a:lnTo>
                  <a:lnTo>
                    <a:pt x="484" y="71"/>
                  </a:lnTo>
                  <a:lnTo>
                    <a:pt x="487" y="73"/>
                  </a:lnTo>
                  <a:lnTo>
                    <a:pt x="490" y="74"/>
                  </a:lnTo>
                  <a:lnTo>
                    <a:pt x="491" y="74"/>
                  </a:lnTo>
                  <a:lnTo>
                    <a:pt x="492" y="75"/>
                  </a:lnTo>
                  <a:lnTo>
                    <a:pt x="494" y="75"/>
                  </a:lnTo>
                  <a:lnTo>
                    <a:pt x="494" y="75"/>
                  </a:lnTo>
                  <a:lnTo>
                    <a:pt x="495" y="75"/>
                  </a:lnTo>
                  <a:lnTo>
                    <a:pt x="496" y="75"/>
                  </a:lnTo>
                  <a:lnTo>
                    <a:pt x="496" y="75"/>
                  </a:lnTo>
                  <a:lnTo>
                    <a:pt x="496" y="75"/>
                  </a:lnTo>
                  <a:lnTo>
                    <a:pt x="496" y="75"/>
                  </a:lnTo>
                  <a:lnTo>
                    <a:pt x="496" y="75"/>
                  </a:lnTo>
                  <a:lnTo>
                    <a:pt x="496" y="74"/>
                  </a:lnTo>
                  <a:lnTo>
                    <a:pt x="496" y="74"/>
                  </a:lnTo>
                  <a:lnTo>
                    <a:pt x="496" y="74"/>
                  </a:lnTo>
                  <a:lnTo>
                    <a:pt x="496" y="74"/>
                  </a:lnTo>
                  <a:lnTo>
                    <a:pt x="488" y="71"/>
                  </a:lnTo>
                  <a:lnTo>
                    <a:pt x="480" y="69"/>
                  </a:lnTo>
                  <a:lnTo>
                    <a:pt x="471" y="66"/>
                  </a:lnTo>
                  <a:lnTo>
                    <a:pt x="462" y="65"/>
                  </a:lnTo>
                  <a:lnTo>
                    <a:pt x="453" y="62"/>
                  </a:lnTo>
                  <a:lnTo>
                    <a:pt x="445" y="61"/>
                  </a:lnTo>
                  <a:lnTo>
                    <a:pt x="438" y="58"/>
                  </a:lnTo>
                  <a:lnTo>
                    <a:pt x="433" y="55"/>
                  </a:lnTo>
                  <a:lnTo>
                    <a:pt x="443" y="55"/>
                  </a:lnTo>
                  <a:lnTo>
                    <a:pt x="454" y="58"/>
                  </a:lnTo>
                  <a:lnTo>
                    <a:pt x="467" y="61"/>
                  </a:lnTo>
                  <a:lnTo>
                    <a:pt x="479" y="65"/>
                  </a:lnTo>
                  <a:lnTo>
                    <a:pt x="492" y="67"/>
                  </a:lnTo>
                  <a:lnTo>
                    <a:pt x="504" y="70"/>
                  </a:lnTo>
                  <a:lnTo>
                    <a:pt x="515" y="70"/>
                  </a:lnTo>
                  <a:lnTo>
                    <a:pt x="524" y="70"/>
                  </a:lnTo>
                  <a:lnTo>
                    <a:pt x="508" y="65"/>
                  </a:lnTo>
                  <a:lnTo>
                    <a:pt x="492" y="61"/>
                  </a:lnTo>
                  <a:lnTo>
                    <a:pt x="476" y="57"/>
                  </a:lnTo>
                  <a:lnTo>
                    <a:pt x="459" y="54"/>
                  </a:lnTo>
                  <a:lnTo>
                    <a:pt x="443" y="50"/>
                  </a:lnTo>
                  <a:lnTo>
                    <a:pt x="427" y="47"/>
                  </a:lnTo>
                  <a:lnTo>
                    <a:pt x="411" y="46"/>
                  </a:lnTo>
                  <a:lnTo>
                    <a:pt x="397" y="45"/>
                  </a:lnTo>
                  <a:lnTo>
                    <a:pt x="397" y="45"/>
                  </a:lnTo>
                  <a:lnTo>
                    <a:pt x="397" y="45"/>
                  </a:lnTo>
                  <a:lnTo>
                    <a:pt x="397" y="43"/>
                  </a:lnTo>
                  <a:lnTo>
                    <a:pt x="397" y="43"/>
                  </a:lnTo>
                  <a:lnTo>
                    <a:pt x="397" y="43"/>
                  </a:lnTo>
                  <a:lnTo>
                    <a:pt x="397" y="43"/>
                  </a:lnTo>
                  <a:lnTo>
                    <a:pt x="397" y="42"/>
                  </a:lnTo>
                  <a:lnTo>
                    <a:pt x="397" y="42"/>
                  </a:lnTo>
                  <a:lnTo>
                    <a:pt x="414" y="43"/>
                  </a:lnTo>
                  <a:lnTo>
                    <a:pt x="431" y="45"/>
                  </a:lnTo>
                  <a:lnTo>
                    <a:pt x="449" y="49"/>
                  </a:lnTo>
                  <a:lnTo>
                    <a:pt x="467" y="51"/>
                  </a:lnTo>
                  <a:lnTo>
                    <a:pt x="484" y="55"/>
                  </a:lnTo>
                  <a:lnTo>
                    <a:pt x="503" y="59"/>
                  </a:lnTo>
                  <a:lnTo>
                    <a:pt x="522" y="62"/>
                  </a:lnTo>
                  <a:lnTo>
                    <a:pt x="540" y="63"/>
                  </a:lnTo>
                  <a:lnTo>
                    <a:pt x="538" y="63"/>
                  </a:lnTo>
                  <a:lnTo>
                    <a:pt x="532" y="62"/>
                  </a:lnTo>
                  <a:lnTo>
                    <a:pt x="523" y="61"/>
                  </a:lnTo>
                  <a:lnTo>
                    <a:pt x="511" y="58"/>
                  </a:lnTo>
                  <a:lnTo>
                    <a:pt x="495" y="55"/>
                  </a:lnTo>
                  <a:lnTo>
                    <a:pt x="476" y="53"/>
                  </a:lnTo>
                  <a:lnTo>
                    <a:pt x="454" y="49"/>
                  </a:lnTo>
                  <a:lnTo>
                    <a:pt x="429" y="43"/>
                  </a:lnTo>
                  <a:lnTo>
                    <a:pt x="429" y="43"/>
                  </a:lnTo>
                  <a:lnTo>
                    <a:pt x="429" y="42"/>
                  </a:lnTo>
                  <a:lnTo>
                    <a:pt x="429" y="42"/>
                  </a:lnTo>
                  <a:lnTo>
                    <a:pt x="429" y="42"/>
                  </a:lnTo>
                  <a:lnTo>
                    <a:pt x="429" y="42"/>
                  </a:lnTo>
                  <a:lnTo>
                    <a:pt x="429" y="41"/>
                  </a:lnTo>
                  <a:lnTo>
                    <a:pt x="429" y="41"/>
                  </a:lnTo>
                  <a:lnTo>
                    <a:pt x="429" y="41"/>
                  </a:lnTo>
                  <a:lnTo>
                    <a:pt x="442" y="43"/>
                  </a:lnTo>
                  <a:lnTo>
                    <a:pt x="458" y="46"/>
                  </a:lnTo>
                  <a:lnTo>
                    <a:pt x="474" y="50"/>
                  </a:lnTo>
                  <a:lnTo>
                    <a:pt x="491" y="53"/>
                  </a:lnTo>
                  <a:lnTo>
                    <a:pt x="507" y="57"/>
                  </a:lnTo>
                  <a:lnTo>
                    <a:pt x="523" y="58"/>
                  </a:lnTo>
                  <a:lnTo>
                    <a:pt x="538" y="59"/>
                  </a:lnTo>
                  <a:lnTo>
                    <a:pt x="552" y="59"/>
                  </a:lnTo>
                  <a:lnTo>
                    <a:pt x="544" y="58"/>
                  </a:lnTo>
                  <a:lnTo>
                    <a:pt x="531" y="57"/>
                  </a:lnTo>
                  <a:lnTo>
                    <a:pt x="512" y="53"/>
                  </a:lnTo>
                  <a:lnTo>
                    <a:pt x="492" y="50"/>
                  </a:lnTo>
                  <a:lnTo>
                    <a:pt x="471" y="46"/>
                  </a:lnTo>
                  <a:lnTo>
                    <a:pt x="453" y="42"/>
                  </a:lnTo>
                  <a:lnTo>
                    <a:pt x="438" y="39"/>
                  </a:lnTo>
                  <a:lnTo>
                    <a:pt x="430" y="37"/>
                  </a:lnTo>
                  <a:lnTo>
                    <a:pt x="435" y="34"/>
                  </a:lnTo>
                  <a:lnTo>
                    <a:pt x="442" y="34"/>
                  </a:lnTo>
                  <a:lnTo>
                    <a:pt x="450" y="34"/>
                  </a:lnTo>
                  <a:lnTo>
                    <a:pt x="458" y="35"/>
                  </a:lnTo>
                  <a:lnTo>
                    <a:pt x="476" y="39"/>
                  </a:lnTo>
                  <a:lnTo>
                    <a:pt x="498" y="45"/>
                  </a:lnTo>
                  <a:lnTo>
                    <a:pt x="519" y="50"/>
                  </a:lnTo>
                  <a:lnTo>
                    <a:pt x="539" y="55"/>
                  </a:lnTo>
                  <a:lnTo>
                    <a:pt x="556" y="58"/>
                  </a:lnTo>
                  <a:lnTo>
                    <a:pt x="571" y="58"/>
                  </a:lnTo>
                  <a:lnTo>
                    <a:pt x="555" y="54"/>
                  </a:lnTo>
                  <a:lnTo>
                    <a:pt x="540" y="50"/>
                  </a:lnTo>
                  <a:lnTo>
                    <a:pt x="524" y="47"/>
                  </a:lnTo>
                  <a:lnTo>
                    <a:pt x="510" y="45"/>
                  </a:lnTo>
                  <a:lnTo>
                    <a:pt x="494" y="41"/>
                  </a:lnTo>
                  <a:lnTo>
                    <a:pt x="478" y="38"/>
                  </a:lnTo>
                  <a:lnTo>
                    <a:pt x="463" y="35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9" y="31"/>
                  </a:lnTo>
                  <a:lnTo>
                    <a:pt x="449" y="31"/>
                  </a:lnTo>
                  <a:lnTo>
                    <a:pt x="449" y="31"/>
                  </a:lnTo>
                  <a:lnTo>
                    <a:pt x="449" y="31"/>
                  </a:lnTo>
                  <a:lnTo>
                    <a:pt x="449" y="30"/>
                  </a:lnTo>
                  <a:lnTo>
                    <a:pt x="449" y="30"/>
                  </a:lnTo>
                  <a:lnTo>
                    <a:pt x="457" y="30"/>
                  </a:lnTo>
                  <a:lnTo>
                    <a:pt x="474" y="33"/>
                  </a:lnTo>
                  <a:lnTo>
                    <a:pt x="498" y="37"/>
                  </a:lnTo>
                  <a:lnTo>
                    <a:pt x="524" y="42"/>
                  </a:lnTo>
                  <a:lnTo>
                    <a:pt x="552" y="47"/>
                  </a:lnTo>
                  <a:lnTo>
                    <a:pt x="578" y="51"/>
                  </a:lnTo>
                  <a:lnTo>
                    <a:pt x="598" y="55"/>
                  </a:lnTo>
                  <a:lnTo>
                    <a:pt x="608" y="58"/>
                  </a:lnTo>
                  <a:lnTo>
                    <a:pt x="608" y="58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562" y="47"/>
                  </a:lnTo>
                  <a:lnTo>
                    <a:pt x="526" y="41"/>
                  </a:lnTo>
                  <a:lnTo>
                    <a:pt x="500" y="35"/>
                  </a:lnTo>
                  <a:lnTo>
                    <a:pt x="483" y="33"/>
                  </a:lnTo>
                  <a:lnTo>
                    <a:pt x="473" y="31"/>
                  </a:lnTo>
                  <a:lnTo>
                    <a:pt x="466" y="30"/>
                  </a:lnTo>
                  <a:lnTo>
                    <a:pt x="463" y="29"/>
                  </a:lnTo>
                  <a:lnTo>
                    <a:pt x="462" y="29"/>
                  </a:lnTo>
                  <a:lnTo>
                    <a:pt x="462" y="29"/>
                  </a:lnTo>
                  <a:lnTo>
                    <a:pt x="462" y="27"/>
                  </a:lnTo>
                  <a:lnTo>
                    <a:pt x="462" y="27"/>
                  </a:lnTo>
                  <a:lnTo>
                    <a:pt x="462" y="27"/>
                  </a:lnTo>
                  <a:lnTo>
                    <a:pt x="462" y="27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76" y="22"/>
                  </a:lnTo>
                  <a:lnTo>
                    <a:pt x="498" y="17"/>
                  </a:lnTo>
                  <a:lnTo>
                    <a:pt x="522" y="11"/>
                  </a:lnTo>
                  <a:lnTo>
                    <a:pt x="548" y="6"/>
                  </a:lnTo>
                  <a:lnTo>
                    <a:pt x="575" y="2"/>
                  </a:lnTo>
                  <a:lnTo>
                    <a:pt x="599" y="0"/>
                  </a:lnTo>
                  <a:lnTo>
                    <a:pt x="611" y="0"/>
                  </a:lnTo>
                  <a:lnTo>
                    <a:pt x="620" y="1"/>
                  </a:lnTo>
                  <a:lnTo>
                    <a:pt x="629" y="4"/>
                  </a:lnTo>
                  <a:lnTo>
                    <a:pt x="636" y="6"/>
                  </a:lnTo>
                  <a:lnTo>
                    <a:pt x="661" y="8"/>
                  </a:lnTo>
                  <a:lnTo>
                    <a:pt x="687" y="9"/>
                  </a:lnTo>
                  <a:lnTo>
                    <a:pt x="713" y="9"/>
                  </a:lnTo>
                  <a:lnTo>
                    <a:pt x="739" y="9"/>
                  </a:lnTo>
                  <a:lnTo>
                    <a:pt x="765" y="9"/>
                  </a:lnTo>
                  <a:lnTo>
                    <a:pt x="790" y="9"/>
                  </a:lnTo>
                  <a:lnTo>
                    <a:pt x="817" y="10"/>
                  </a:lnTo>
                  <a:lnTo>
                    <a:pt x="842" y="10"/>
                  </a:lnTo>
                  <a:lnTo>
                    <a:pt x="841" y="13"/>
                  </a:lnTo>
                  <a:lnTo>
                    <a:pt x="836" y="17"/>
                  </a:lnTo>
                  <a:lnTo>
                    <a:pt x="829" y="21"/>
                  </a:lnTo>
                  <a:lnTo>
                    <a:pt x="821" y="25"/>
                  </a:lnTo>
                  <a:lnTo>
                    <a:pt x="813" y="29"/>
                  </a:lnTo>
                  <a:lnTo>
                    <a:pt x="806" y="31"/>
                  </a:lnTo>
                  <a:lnTo>
                    <a:pt x="800" y="34"/>
                  </a:lnTo>
                  <a:lnTo>
                    <a:pt x="797" y="34"/>
                  </a:lnTo>
                  <a:lnTo>
                    <a:pt x="797" y="35"/>
                  </a:lnTo>
                  <a:lnTo>
                    <a:pt x="797" y="35"/>
                  </a:lnTo>
                  <a:lnTo>
                    <a:pt x="797" y="37"/>
                  </a:lnTo>
                  <a:lnTo>
                    <a:pt x="797" y="37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9"/>
                  </a:lnTo>
                  <a:lnTo>
                    <a:pt x="797" y="39"/>
                  </a:lnTo>
                  <a:lnTo>
                    <a:pt x="796" y="39"/>
                  </a:lnTo>
                  <a:lnTo>
                    <a:pt x="796" y="41"/>
                  </a:lnTo>
                  <a:lnTo>
                    <a:pt x="794" y="41"/>
                  </a:lnTo>
                  <a:lnTo>
                    <a:pt x="794" y="41"/>
                  </a:lnTo>
                  <a:lnTo>
                    <a:pt x="793" y="41"/>
                  </a:lnTo>
                  <a:lnTo>
                    <a:pt x="793" y="42"/>
                  </a:lnTo>
                  <a:lnTo>
                    <a:pt x="793" y="42"/>
                  </a:lnTo>
                  <a:lnTo>
                    <a:pt x="792" y="43"/>
                  </a:lnTo>
                  <a:lnTo>
                    <a:pt x="801" y="42"/>
                  </a:lnTo>
                  <a:lnTo>
                    <a:pt x="809" y="39"/>
                  </a:lnTo>
                  <a:lnTo>
                    <a:pt x="818" y="35"/>
                  </a:lnTo>
                  <a:lnTo>
                    <a:pt x="828" y="30"/>
                  </a:lnTo>
                  <a:lnTo>
                    <a:pt x="836" y="26"/>
                  </a:lnTo>
                  <a:lnTo>
                    <a:pt x="845" y="22"/>
                  </a:lnTo>
                  <a:lnTo>
                    <a:pt x="852" y="19"/>
                  </a:lnTo>
                  <a:lnTo>
                    <a:pt x="857" y="19"/>
                  </a:lnTo>
                  <a:lnTo>
                    <a:pt x="857" y="22"/>
                  </a:lnTo>
                  <a:lnTo>
                    <a:pt x="853" y="27"/>
                  </a:lnTo>
                  <a:lnTo>
                    <a:pt x="848" y="34"/>
                  </a:lnTo>
                  <a:lnTo>
                    <a:pt x="841" y="42"/>
                  </a:lnTo>
                  <a:lnTo>
                    <a:pt x="824" y="61"/>
                  </a:lnTo>
                  <a:lnTo>
                    <a:pt x="804" y="81"/>
                  </a:lnTo>
                  <a:lnTo>
                    <a:pt x="782" y="101"/>
                  </a:lnTo>
                  <a:lnTo>
                    <a:pt x="762" y="118"/>
                  </a:lnTo>
                  <a:lnTo>
                    <a:pt x="745" y="130"/>
                  </a:lnTo>
                  <a:lnTo>
                    <a:pt x="736" y="135"/>
                  </a:lnTo>
                  <a:lnTo>
                    <a:pt x="735" y="129"/>
                  </a:lnTo>
                  <a:lnTo>
                    <a:pt x="733" y="119"/>
                  </a:lnTo>
                  <a:lnTo>
                    <a:pt x="733" y="109"/>
                  </a:lnTo>
                  <a:lnTo>
                    <a:pt x="732" y="99"/>
                  </a:lnTo>
                  <a:lnTo>
                    <a:pt x="729" y="90"/>
                  </a:lnTo>
                  <a:lnTo>
                    <a:pt x="727" y="82"/>
                  </a:lnTo>
                  <a:lnTo>
                    <a:pt x="725" y="79"/>
                  </a:lnTo>
                  <a:lnTo>
                    <a:pt x="723" y="77"/>
                  </a:lnTo>
                  <a:lnTo>
                    <a:pt x="720" y="75"/>
                  </a:lnTo>
                  <a:lnTo>
                    <a:pt x="717" y="74"/>
                  </a:lnTo>
                  <a:lnTo>
                    <a:pt x="717" y="75"/>
                  </a:lnTo>
                  <a:lnTo>
                    <a:pt x="716" y="75"/>
                  </a:lnTo>
                  <a:lnTo>
                    <a:pt x="716" y="75"/>
                  </a:lnTo>
                  <a:lnTo>
                    <a:pt x="716" y="77"/>
                  </a:lnTo>
                  <a:lnTo>
                    <a:pt x="715" y="77"/>
                  </a:lnTo>
                  <a:lnTo>
                    <a:pt x="715" y="78"/>
                  </a:lnTo>
                  <a:lnTo>
                    <a:pt x="715" y="78"/>
                  </a:lnTo>
                  <a:lnTo>
                    <a:pt x="713" y="78"/>
                  </a:lnTo>
                  <a:lnTo>
                    <a:pt x="715" y="86"/>
                  </a:lnTo>
                  <a:lnTo>
                    <a:pt x="715" y="93"/>
                  </a:lnTo>
                  <a:lnTo>
                    <a:pt x="716" y="99"/>
                  </a:lnTo>
                  <a:lnTo>
                    <a:pt x="717" y="107"/>
                  </a:lnTo>
                  <a:lnTo>
                    <a:pt x="717" y="114"/>
                  </a:lnTo>
                  <a:lnTo>
                    <a:pt x="719" y="122"/>
                  </a:lnTo>
                  <a:lnTo>
                    <a:pt x="720" y="130"/>
                  </a:lnTo>
                  <a:lnTo>
                    <a:pt x="723" y="138"/>
                  </a:lnTo>
                  <a:lnTo>
                    <a:pt x="721" y="138"/>
                  </a:lnTo>
                  <a:lnTo>
                    <a:pt x="721" y="138"/>
                  </a:lnTo>
                  <a:lnTo>
                    <a:pt x="720" y="139"/>
                  </a:lnTo>
                  <a:lnTo>
                    <a:pt x="719" y="139"/>
                  </a:lnTo>
                  <a:lnTo>
                    <a:pt x="716" y="139"/>
                  </a:lnTo>
                  <a:lnTo>
                    <a:pt x="713" y="139"/>
                  </a:lnTo>
                  <a:lnTo>
                    <a:pt x="708" y="139"/>
                  </a:lnTo>
                  <a:lnTo>
                    <a:pt x="703" y="139"/>
                  </a:lnTo>
                  <a:close/>
                </a:path>
              </a:pathLst>
            </a:custGeom>
            <a:solidFill>
              <a:srgbClr val="D7C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7" name="Freeform 57"/>
            <p:cNvSpPr>
              <a:spLocks/>
            </p:cNvSpPr>
            <p:nvPr/>
          </p:nvSpPr>
          <p:spPr bwMode="auto">
            <a:xfrm>
              <a:off x="3772" y="2596"/>
              <a:ext cx="174" cy="223"/>
            </a:xfrm>
            <a:custGeom>
              <a:avLst/>
              <a:gdLst>
                <a:gd name="T0" fmla="*/ 71 w 174"/>
                <a:gd name="T1" fmla="*/ 214 h 223"/>
                <a:gd name="T2" fmla="*/ 31 w 174"/>
                <a:gd name="T3" fmla="*/ 194 h 223"/>
                <a:gd name="T4" fmla="*/ 0 w 174"/>
                <a:gd name="T5" fmla="*/ 165 h 223"/>
                <a:gd name="T6" fmla="*/ 1 w 174"/>
                <a:gd name="T7" fmla="*/ 130 h 223"/>
                <a:gd name="T8" fmla="*/ 12 w 174"/>
                <a:gd name="T9" fmla="*/ 106 h 223"/>
                <a:gd name="T10" fmla="*/ 33 w 174"/>
                <a:gd name="T11" fmla="*/ 90 h 223"/>
                <a:gd name="T12" fmla="*/ 38 w 174"/>
                <a:gd name="T13" fmla="*/ 85 h 223"/>
                <a:gd name="T14" fmla="*/ 43 w 174"/>
                <a:gd name="T15" fmla="*/ 80 h 223"/>
                <a:gd name="T16" fmla="*/ 47 w 174"/>
                <a:gd name="T17" fmla="*/ 66 h 223"/>
                <a:gd name="T18" fmla="*/ 49 w 174"/>
                <a:gd name="T19" fmla="*/ 50 h 223"/>
                <a:gd name="T20" fmla="*/ 50 w 174"/>
                <a:gd name="T21" fmla="*/ 36 h 223"/>
                <a:gd name="T22" fmla="*/ 77 w 174"/>
                <a:gd name="T23" fmla="*/ 29 h 223"/>
                <a:gd name="T24" fmla="*/ 85 w 174"/>
                <a:gd name="T25" fmla="*/ 14 h 223"/>
                <a:gd name="T26" fmla="*/ 103 w 174"/>
                <a:gd name="T27" fmla="*/ 1 h 223"/>
                <a:gd name="T28" fmla="*/ 111 w 174"/>
                <a:gd name="T29" fmla="*/ 14 h 223"/>
                <a:gd name="T30" fmla="*/ 106 w 174"/>
                <a:gd name="T31" fmla="*/ 33 h 223"/>
                <a:gd name="T32" fmla="*/ 86 w 174"/>
                <a:gd name="T33" fmla="*/ 50 h 223"/>
                <a:gd name="T34" fmla="*/ 70 w 174"/>
                <a:gd name="T35" fmla="*/ 68 h 223"/>
                <a:gd name="T36" fmla="*/ 69 w 174"/>
                <a:gd name="T37" fmla="*/ 80 h 223"/>
                <a:gd name="T38" fmla="*/ 78 w 174"/>
                <a:gd name="T39" fmla="*/ 94 h 223"/>
                <a:gd name="T40" fmla="*/ 93 w 174"/>
                <a:gd name="T41" fmla="*/ 105 h 223"/>
                <a:gd name="T42" fmla="*/ 105 w 174"/>
                <a:gd name="T43" fmla="*/ 112 h 223"/>
                <a:gd name="T44" fmla="*/ 119 w 174"/>
                <a:gd name="T45" fmla="*/ 118 h 223"/>
                <a:gd name="T46" fmla="*/ 135 w 174"/>
                <a:gd name="T47" fmla="*/ 118 h 223"/>
                <a:gd name="T48" fmla="*/ 153 w 174"/>
                <a:gd name="T49" fmla="*/ 117 h 223"/>
                <a:gd name="T50" fmla="*/ 172 w 174"/>
                <a:gd name="T51" fmla="*/ 122 h 223"/>
                <a:gd name="T52" fmla="*/ 162 w 174"/>
                <a:gd name="T53" fmla="*/ 134 h 223"/>
                <a:gd name="T54" fmla="*/ 145 w 174"/>
                <a:gd name="T55" fmla="*/ 135 h 223"/>
                <a:gd name="T56" fmla="*/ 111 w 174"/>
                <a:gd name="T57" fmla="*/ 124 h 223"/>
                <a:gd name="T58" fmla="*/ 87 w 174"/>
                <a:gd name="T59" fmla="*/ 117 h 223"/>
                <a:gd name="T60" fmla="*/ 79 w 174"/>
                <a:gd name="T61" fmla="*/ 117 h 223"/>
                <a:gd name="T62" fmla="*/ 73 w 174"/>
                <a:gd name="T63" fmla="*/ 117 h 223"/>
                <a:gd name="T64" fmla="*/ 63 w 174"/>
                <a:gd name="T65" fmla="*/ 130 h 223"/>
                <a:gd name="T66" fmla="*/ 70 w 174"/>
                <a:gd name="T67" fmla="*/ 146 h 223"/>
                <a:gd name="T68" fmla="*/ 90 w 174"/>
                <a:gd name="T69" fmla="*/ 157 h 223"/>
                <a:gd name="T70" fmla="*/ 142 w 174"/>
                <a:gd name="T71" fmla="*/ 165 h 223"/>
                <a:gd name="T72" fmla="*/ 153 w 174"/>
                <a:gd name="T73" fmla="*/ 171 h 223"/>
                <a:gd name="T74" fmla="*/ 143 w 174"/>
                <a:gd name="T75" fmla="*/ 179 h 223"/>
                <a:gd name="T76" fmla="*/ 97 w 174"/>
                <a:gd name="T77" fmla="*/ 167 h 223"/>
                <a:gd name="T78" fmla="*/ 69 w 174"/>
                <a:gd name="T79" fmla="*/ 158 h 223"/>
                <a:gd name="T80" fmla="*/ 54 w 174"/>
                <a:gd name="T81" fmla="*/ 159 h 223"/>
                <a:gd name="T82" fmla="*/ 49 w 174"/>
                <a:gd name="T83" fmla="*/ 167 h 223"/>
                <a:gd name="T84" fmla="*/ 47 w 174"/>
                <a:gd name="T85" fmla="*/ 182 h 223"/>
                <a:gd name="T86" fmla="*/ 63 w 174"/>
                <a:gd name="T87" fmla="*/ 199 h 223"/>
                <a:gd name="T88" fmla="*/ 85 w 174"/>
                <a:gd name="T89" fmla="*/ 206 h 223"/>
                <a:gd name="T90" fmla="*/ 103 w 174"/>
                <a:gd name="T91" fmla="*/ 207 h 223"/>
                <a:gd name="T92" fmla="*/ 109 w 174"/>
                <a:gd name="T93" fmla="*/ 209 h 223"/>
                <a:gd name="T94" fmla="*/ 115 w 174"/>
                <a:gd name="T95" fmla="*/ 211 h 223"/>
                <a:gd name="T96" fmla="*/ 115 w 174"/>
                <a:gd name="T97" fmla="*/ 213 h 223"/>
                <a:gd name="T98" fmla="*/ 115 w 174"/>
                <a:gd name="T99" fmla="*/ 214 h 223"/>
                <a:gd name="T100" fmla="*/ 115 w 174"/>
                <a:gd name="T101" fmla="*/ 215 h 223"/>
                <a:gd name="T102" fmla="*/ 113 w 174"/>
                <a:gd name="T103" fmla="*/ 217 h 223"/>
                <a:gd name="T104" fmla="*/ 111 w 174"/>
                <a:gd name="T105" fmla="*/ 219 h 223"/>
                <a:gd name="T106" fmla="*/ 110 w 174"/>
                <a:gd name="T107" fmla="*/ 222 h 223"/>
                <a:gd name="T108" fmla="*/ 109 w 174"/>
                <a:gd name="T109" fmla="*/ 223 h 223"/>
                <a:gd name="T110" fmla="*/ 103 w 174"/>
                <a:gd name="T1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" h="223">
                  <a:moveTo>
                    <a:pt x="101" y="223"/>
                  </a:moveTo>
                  <a:lnTo>
                    <a:pt x="86" y="219"/>
                  </a:lnTo>
                  <a:lnTo>
                    <a:pt x="71" y="214"/>
                  </a:lnTo>
                  <a:lnTo>
                    <a:pt x="58" y="209"/>
                  </a:lnTo>
                  <a:lnTo>
                    <a:pt x="45" y="202"/>
                  </a:lnTo>
                  <a:lnTo>
                    <a:pt x="31" y="194"/>
                  </a:lnTo>
                  <a:lnTo>
                    <a:pt x="20" y="186"/>
                  </a:lnTo>
                  <a:lnTo>
                    <a:pt x="9" y="175"/>
                  </a:lnTo>
                  <a:lnTo>
                    <a:pt x="0" y="165"/>
                  </a:lnTo>
                  <a:lnTo>
                    <a:pt x="0" y="151"/>
                  </a:lnTo>
                  <a:lnTo>
                    <a:pt x="0" y="141"/>
                  </a:lnTo>
                  <a:lnTo>
                    <a:pt x="1" y="130"/>
                  </a:lnTo>
                  <a:lnTo>
                    <a:pt x="2" y="122"/>
                  </a:lnTo>
                  <a:lnTo>
                    <a:pt x="6" y="114"/>
                  </a:lnTo>
                  <a:lnTo>
                    <a:pt x="12" y="106"/>
                  </a:lnTo>
                  <a:lnTo>
                    <a:pt x="20" y="100"/>
                  </a:lnTo>
                  <a:lnTo>
                    <a:pt x="31" y="93"/>
                  </a:lnTo>
                  <a:lnTo>
                    <a:pt x="33" y="90"/>
                  </a:lnTo>
                  <a:lnTo>
                    <a:pt x="34" y="89"/>
                  </a:lnTo>
                  <a:lnTo>
                    <a:pt x="37" y="86"/>
                  </a:lnTo>
                  <a:lnTo>
                    <a:pt x="38" y="85"/>
                  </a:lnTo>
                  <a:lnTo>
                    <a:pt x="39" y="82"/>
                  </a:lnTo>
                  <a:lnTo>
                    <a:pt x="42" y="81"/>
                  </a:lnTo>
                  <a:lnTo>
                    <a:pt x="43" y="80"/>
                  </a:lnTo>
                  <a:lnTo>
                    <a:pt x="45" y="77"/>
                  </a:lnTo>
                  <a:lnTo>
                    <a:pt x="47" y="72"/>
                  </a:lnTo>
                  <a:lnTo>
                    <a:pt x="47" y="66"/>
                  </a:lnTo>
                  <a:lnTo>
                    <a:pt x="49" y="61"/>
                  </a:lnTo>
                  <a:lnTo>
                    <a:pt x="49" y="56"/>
                  </a:lnTo>
                  <a:lnTo>
                    <a:pt x="49" y="50"/>
                  </a:lnTo>
                  <a:lnTo>
                    <a:pt x="49" y="45"/>
                  </a:lnTo>
                  <a:lnTo>
                    <a:pt x="49" y="40"/>
                  </a:lnTo>
                  <a:lnTo>
                    <a:pt x="50" y="36"/>
                  </a:lnTo>
                  <a:lnTo>
                    <a:pt x="63" y="33"/>
                  </a:lnTo>
                  <a:lnTo>
                    <a:pt x="71" y="32"/>
                  </a:lnTo>
                  <a:lnTo>
                    <a:pt x="77" y="29"/>
                  </a:lnTo>
                  <a:lnTo>
                    <a:pt x="79" y="25"/>
                  </a:lnTo>
                  <a:lnTo>
                    <a:pt x="82" y="21"/>
                  </a:lnTo>
                  <a:lnTo>
                    <a:pt x="85" y="14"/>
                  </a:lnTo>
                  <a:lnTo>
                    <a:pt x="89" y="8"/>
                  </a:lnTo>
                  <a:lnTo>
                    <a:pt x="95" y="0"/>
                  </a:lnTo>
                  <a:lnTo>
                    <a:pt x="103" y="1"/>
                  </a:lnTo>
                  <a:lnTo>
                    <a:pt x="107" y="4"/>
                  </a:lnTo>
                  <a:lnTo>
                    <a:pt x="110" y="9"/>
                  </a:lnTo>
                  <a:lnTo>
                    <a:pt x="111" y="14"/>
                  </a:lnTo>
                  <a:lnTo>
                    <a:pt x="110" y="21"/>
                  </a:lnTo>
                  <a:lnTo>
                    <a:pt x="109" y="26"/>
                  </a:lnTo>
                  <a:lnTo>
                    <a:pt x="106" y="33"/>
                  </a:lnTo>
                  <a:lnTo>
                    <a:pt x="102" y="38"/>
                  </a:lnTo>
                  <a:lnTo>
                    <a:pt x="94" y="45"/>
                  </a:lnTo>
                  <a:lnTo>
                    <a:pt x="86" y="50"/>
                  </a:lnTo>
                  <a:lnTo>
                    <a:pt x="78" y="57"/>
                  </a:lnTo>
                  <a:lnTo>
                    <a:pt x="71" y="64"/>
                  </a:lnTo>
                  <a:lnTo>
                    <a:pt x="70" y="68"/>
                  </a:lnTo>
                  <a:lnTo>
                    <a:pt x="69" y="72"/>
                  </a:lnTo>
                  <a:lnTo>
                    <a:pt x="67" y="76"/>
                  </a:lnTo>
                  <a:lnTo>
                    <a:pt x="69" y="80"/>
                  </a:lnTo>
                  <a:lnTo>
                    <a:pt x="70" y="84"/>
                  </a:lnTo>
                  <a:lnTo>
                    <a:pt x="73" y="89"/>
                  </a:lnTo>
                  <a:lnTo>
                    <a:pt x="78" y="94"/>
                  </a:lnTo>
                  <a:lnTo>
                    <a:pt x="83" y="101"/>
                  </a:lnTo>
                  <a:lnTo>
                    <a:pt x="89" y="102"/>
                  </a:lnTo>
                  <a:lnTo>
                    <a:pt x="93" y="105"/>
                  </a:lnTo>
                  <a:lnTo>
                    <a:pt x="97" y="108"/>
                  </a:lnTo>
                  <a:lnTo>
                    <a:pt x="101" y="109"/>
                  </a:lnTo>
                  <a:lnTo>
                    <a:pt x="105" y="112"/>
                  </a:lnTo>
                  <a:lnTo>
                    <a:pt x="109" y="114"/>
                  </a:lnTo>
                  <a:lnTo>
                    <a:pt x="114" y="117"/>
                  </a:lnTo>
                  <a:lnTo>
                    <a:pt x="119" y="118"/>
                  </a:lnTo>
                  <a:lnTo>
                    <a:pt x="126" y="118"/>
                  </a:lnTo>
                  <a:lnTo>
                    <a:pt x="130" y="118"/>
                  </a:lnTo>
                  <a:lnTo>
                    <a:pt x="135" y="118"/>
                  </a:lnTo>
                  <a:lnTo>
                    <a:pt x="141" y="118"/>
                  </a:lnTo>
                  <a:lnTo>
                    <a:pt x="146" y="117"/>
                  </a:lnTo>
                  <a:lnTo>
                    <a:pt x="153" y="117"/>
                  </a:lnTo>
                  <a:lnTo>
                    <a:pt x="162" y="116"/>
                  </a:lnTo>
                  <a:lnTo>
                    <a:pt x="174" y="116"/>
                  </a:lnTo>
                  <a:lnTo>
                    <a:pt x="172" y="122"/>
                  </a:lnTo>
                  <a:lnTo>
                    <a:pt x="170" y="128"/>
                  </a:lnTo>
                  <a:lnTo>
                    <a:pt x="167" y="133"/>
                  </a:lnTo>
                  <a:lnTo>
                    <a:pt x="162" y="134"/>
                  </a:lnTo>
                  <a:lnTo>
                    <a:pt x="157" y="135"/>
                  </a:lnTo>
                  <a:lnTo>
                    <a:pt x="151" y="137"/>
                  </a:lnTo>
                  <a:lnTo>
                    <a:pt x="145" y="135"/>
                  </a:lnTo>
                  <a:lnTo>
                    <a:pt x="138" y="134"/>
                  </a:lnTo>
                  <a:lnTo>
                    <a:pt x="125" y="130"/>
                  </a:lnTo>
                  <a:lnTo>
                    <a:pt x="111" y="124"/>
                  </a:lnTo>
                  <a:lnTo>
                    <a:pt x="99" y="120"/>
                  </a:lnTo>
                  <a:lnTo>
                    <a:pt x="90" y="117"/>
                  </a:lnTo>
                  <a:lnTo>
                    <a:pt x="87" y="117"/>
                  </a:lnTo>
                  <a:lnTo>
                    <a:pt x="85" y="117"/>
                  </a:lnTo>
                  <a:lnTo>
                    <a:pt x="82" y="117"/>
                  </a:lnTo>
                  <a:lnTo>
                    <a:pt x="79" y="117"/>
                  </a:lnTo>
                  <a:lnTo>
                    <a:pt x="78" y="117"/>
                  </a:lnTo>
                  <a:lnTo>
                    <a:pt x="75" y="117"/>
                  </a:lnTo>
                  <a:lnTo>
                    <a:pt x="73" y="117"/>
                  </a:lnTo>
                  <a:lnTo>
                    <a:pt x="70" y="117"/>
                  </a:lnTo>
                  <a:lnTo>
                    <a:pt x="66" y="124"/>
                  </a:lnTo>
                  <a:lnTo>
                    <a:pt x="63" y="130"/>
                  </a:lnTo>
                  <a:lnTo>
                    <a:pt x="65" y="135"/>
                  </a:lnTo>
                  <a:lnTo>
                    <a:pt x="66" y="141"/>
                  </a:lnTo>
                  <a:lnTo>
                    <a:pt x="70" y="146"/>
                  </a:lnTo>
                  <a:lnTo>
                    <a:pt x="75" y="150"/>
                  </a:lnTo>
                  <a:lnTo>
                    <a:pt x="82" y="154"/>
                  </a:lnTo>
                  <a:lnTo>
                    <a:pt x="90" y="157"/>
                  </a:lnTo>
                  <a:lnTo>
                    <a:pt x="107" y="162"/>
                  </a:lnTo>
                  <a:lnTo>
                    <a:pt x="125" y="165"/>
                  </a:lnTo>
                  <a:lnTo>
                    <a:pt x="142" y="165"/>
                  </a:lnTo>
                  <a:lnTo>
                    <a:pt x="155" y="163"/>
                  </a:lnTo>
                  <a:lnTo>
                    <a:pt x="154" y="167"/>
                  </a:lnTo>
                  <a:lnTo>
                    <a:pt x="153" y="171"/>
                  </a:lnTo>
                  <a:lnTo>
                    <a:pt x="151" y="174"/>
                  </a:lnTo>
                  <a:lnTo>
                    <a:pt x="149" y="177"/>
                  </a:lnTo>
                  <a:lnTo>
                    <a:pt x="143" y="179"/>
                  </a:lnTo>
                  <a:lnTo>
                    <a:pt x="135" y="179"/>
                  </a:lnTo>
                  <a:lnTo>
                    <a:pt x="118" y="175"/>
                  </a:lnTo>
                  <a:lnTo>
                    <a:pt x="97" y="167"/>
                  </a:lnTo>
                  <a:lnTo>
                    <a:pt x="87" y="163"/>
                  </a:lnTo>
                  <a:lnTo>
                    <a:pt x="78" y="159"/>
                  </a:lnTo>
                  <a:lnTo>
                    <a:pt x="69" y="158"/>
                  </a:lnTo>
                  <a:lnTo>
                    <a:pt x="61" y="157"/>
                  </a:lnTo>
                  <a:lnTo>
                    <a:pt x="58" y="158"/>
                  </a:lnTo>
                  <a:lnTo>
                    <a:pt x="54" y="159"/>
                  </a:lnTo>
                  <a:lnTo>
                    <a:pt x="51" y="161"/>
                  </a:lnTo>
                  <a:lnTo>
                    <a:pt x="50" y="163"/>
                  </a:lnTo>
                  <a:lnTo>
                    <a:pt x="49" y="167"/>
                  </a:lnTo>
                  <a:lnTo>
                    <a:pt x="47" y="171"/>
                  </a:lnTo>
                  <a:lnTo>
                    <a:pt x="47" y="175"/>
                  </a:lnTo>
                  <a:lnTo>
                    <a:pt x="47" y="182"/>
                  </a:lnTo>
                  <a:lnTo>
                    <a:pt x="53" y="190"/>
                  </a:lnTo>
                  <a:lnTo>
                    <a:pt x="58" y="195"/>
                  </a:lnTo>
                  <a:lnTo>
                    <a:pt x="63" y="199"/>
                  </a:lnTo>
                  <a:lnTo>
                    <a:pt x="70" y="203"/>
                  </a:lnTo>
                  <a:lnTo>
                    <a:pt x="77" y="205"/>
                  </a:lnTo>
                  <a:lnTo>
                    <a:pt x="85" y="206"/>
                  </a:lnTo>
                  <a:lnTo>
                    <a:pt x="93" y="206"/>
                  </a:lnTo>
                  <a:lnTo>
                    <a:pt x="103" y="207"/>
                  </a:lnTo>
                  <a:lnTo>
                    <a:pt x="103" y="207"/>
                  </a:lnTo>
                  <a:lnTo>
                    <a:pt x="105" y="209"/>
                  </a:lnTo>
                  <a:lnTo>
                    <a:pt x="107" y="209"/>
                  </a:lnTo>
                  <a:lnTo>
                    <a:pt x="109" y="209"/>
                  </a:lnTo>
                  <a:lnTo>
                    <a:pt x="111" y="210"/>
                  </a:lnTo>
                  <a:lnTo>
                    <a:pt x="113" y="210"/>
                  </a:lnTo>
                  <a:lnTo>
                    <a:pt x="115" y="211"/>
                  </a:lnTo>
                  <a:lnTo>
                    <a:pt x="115" y="211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15" y="214"/>
                  </a:lnTo>
                  <a:lnTo>
                    <a:pt x="115" y="214"/>
                  </a:lnTo>
                  <a:lnTo>
                    <a:pt x="115" y="214"/>
                  </a:lnTo>
                  <a:lnTo>
                    <a:pt x="115" y="215"/>
                  </a:lnTo>
                  <a:lnTo>
                    <a:pt x="115" y="215"/>
                  </a:lnTo>
                  <a:lnTo>
                    <a:pt x="114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11" y="218"/>
                  </a:lnTo>
                  <a:lnTo>
                    <a:pt x="111" y="219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0" y="222"/>
                  </a:lnTo>
                  <a:lnTo>
                    <a:pt x="110" y="222"/>
                  </a:lnTo>
                  <a:lnTo>
                    <a:pt x="109" y="222"/>
                  </a:lnTo>
                  <a:lnTo>
                    <a:pt x="109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1" y="223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8" name="Freeform 58"/>
            <p:cNvSpPr>
              <a:spLocks/>
            </p:cNvSpPr>
            <p:nvPr/>
          </p:nvSpPr>
          <p:spPr bwMode="auto">
            <a:xfrm>
              <a:off x="3831" y="2766"/>
              <a:ext cx="103" cy="40"/>
            </a:xfrm>
            <a:custGeom>
              <a:avLst/>
              <a:gdLst>
                <a:gd name="T0" fmla="*/ 71 w 103"/>
                <a:gd name="T1" fmla="*/ 40 h 40"/>
                <a:gd name="T2" fmla="*/ 70 w 103"/>
                <a:gd name="T3" fmla="*/ 35 h 40"/>
                <a:gd name="T4" fmla="*/ 66 w 103"/>
                <a:gd name="T5" fmla="*/ 32 h 40"/>
                <a:gd name="T6" fmla="*/ 62 w 103"/>
                <a:gd name="T7" fmla="*/ 28 h 40"/>
                <a:gd name="T8" fmla="*/ 56 w 103"/>
                <a:gd name="T9" fmla="*/ 27 h 40"/>
                <a:gd name="T10" fmla="*/ 43 w 103"/>
                <a:gd name="T11" fmla="*/ 24 h 40"/>
                <a:gd name="T12" fmla="*/ 28 w 103"/>
                <a:gd name="T13" fmla="*/ 23 h 40"/>
                <a:gd name="T14" fmla="*/ 16 w 103"/>
                <a:gd name="T15" fmla="*/ 20 h 40"/>
                <a:gd name="T16" fmla="*/ 6 w 103"/>
                <a:gd name="T17" fmla="*/ 17 h 40"/>
                <a:gd name="T18" fmla="*/ 2 w 103"/>
                <a:gd name="T19" fmla="*/ 15 h 40"/>
                <a:gd name="T20" fmla="*/ 0 w 103"/>
                <a:gd name="T21" fmla="*/ 11 h 40"/>
                <a:gd name="T22" fmla="*/ 0 w 103"/>
                <a:gd name="T23" fmla="*/ 5 h 40"/>
                <a:gd name="T24" fmla="*/ 2 w 103"/>
                <a:gd name="T25" fmla="*/ 0 h 40"/>
                <a:gd name="T26" fmla="*/ 7 w 103"/>
                <a:gd name="T27" fmla="*/ 0 h 40"/>
                <a:gd name="T28" fmla="*/ 14 w 103"/>
                <a:gd name="T29" fmla="*/ 0 h 40"/>
                <a:gd name="T30" fmla="*/ 20 w 103"/>
                <a:gd name="T31" fmla="*/ 3 h 40"/>
                <a:gd name="T32" fmla="*/ 26 w 103"/>
                <a:gd name="T33" fmla="*/ 4 h 40"/>
                <a:gd name="T34" fmla="*/ 32 w 103"/>
                <a:gd name="T35" fmla="*/ 7 h 40"/>
                <a:gd name="T36" fmla="*/ 38 w 103"/>
                <a:gd name="T37" fmla="*/ 11 h 40"/>
                <a:gd name="T38" fmla="*/ 44 w 103"/>
                <a:gd name="T39" fmla="*/ 13 h 40"/>
                <a:gd name="T40" fmla="*/ 51 w 103"/>
                <a:gd name="T41" fmla="*/ 16 h 40"/>
                <a:gd name="T42" fmla="*/ 56 w 103"/>
                <a:gd name="T43" fmla="*/ 17 h 40"/>
                <a:gd name="T44" fmla="*/ 63 w 103"/>
                <a:gd name="T45" fmla="*/ 19 h 40"/>
                <a:gd name="T46" fmla="*/ 70 w 103"/>
                <a:gd name="T47" fmla="*/ 20 h 40"/>
                <a:gd name="T48" fmla="*/ 76 w 103"/>
                <a:gd name="T49" fmla="*/ 21 h 40"/>
                <a:gd name="T50" fmla="*/ 83 w 103"/>
                <a:gd name="T51" fmla="*/ 21 h 40"/>
                <a:gd name="T52" fmla="*/ 88 w 103"/>
                <a:gd name="T53" fmla="*/ 20 h 40"/>
                <a:gd name="T54" fmla="*/ 95 w 103"/>
                <a:gd name="T55" fmla="*/ 17 h 40"/>
                <a:gd name="T56" fmla="*/ 100 w 103"/>
                <a:gd name="T57" fmla="*/ 13 h 40"/>
                <a:gd name="T58" fmla="*/ 100 w 103"/>
                <a:gd name="T59" fmla="*/ 13 h 40"/>
                <a:gd name="T60" fmla="*/ 102 w 103"/>
                <a:gd name="T61" fmla="*/ 13 h 40"/>
                <a:gd name="T62" fmla="*/ 102 w 103"/>
                <a:gd name="T63" fmla="*/ 13 h 40"/>
                <a:gd name="T64" fmla="*/ 102 w 103"/>
                <a:gd name="T65" fmla="*/ 13 h 40"/>
                <a:gd name="T66" fmla="*/ 102 w 103"/>
                <a:gd name="T67" fmla="*/ 13 h 40"/>
                <a:gd name="T68" fmla="*/ 103 w 103"/>
                <a:gd name="T69" fmla="*/ 13 h 40"/>
                <a:gd name="T70" fmla="*/ 103 w 103"/>
                <a:gd name="T71" fmla="*/ 13 h 40"/>
                <a:gd name="T72" fmla="*/ 103 w 103"/>
                <a:gd name="T73" fmla="*/ 13 h 40"/>
                <a:gd name="T74" fmla="*/ 100 w 103"/>
                <a:gd name="T75" fmla="*/ 17 h 40"/>
                <a:gd name="T76" fmla="*/ 96 w 103"/>
                <a:gd name="T77" fmla="*/ 21 h 40"/>
                <a:gd name="T78" fmla="*/ 94 w 103"/>
                <a:gd name="T79" fmla="*/ 25 h 40"/>
                <a:gd name="T80" fmla="*/ 90 w 103"/>
                <a:gd name="T81" fmla="*/ 29 h 40"/>
                <a:gd name="T82" fmla="*/ 86 w 103"/>
                <a:gd name="T83" fmla="*/ 33 h 40"/>
                <a:gd name="T84" fmla="*/ 80 w 103"/>
                <a:gd name="T85" fmla="*/ 36 h 40"/>
                <a:gd name="T86" fmla="*/ 76 w 103"/>
                <a:gd name="T87" fmla="*/ 39 h 40"/>
                <a:gd name="T88" fmla="*/ 71 w 103"/>
                <a:gd name="T8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" h="40">
                  <a:moveTo>
                    <a:pt x="71" y="40"/>
                  </a:moveTo>
                  <a:lnTo>
                    <a:pt x="70" y="35"/>
                  </a:lnTo>
                  <a:lnTo>
                    <a:pt x="66" y="32"/>
                  </a:lnTo>
                  <a:lnTo>
                    <a:pt x="62" y="28"/>
                  </a:lnTo>
                  <a:lnTo>
                    <a:pt x="56" y="27"/>
                  </a:lnTo>
                  <a:lnTo>
                    <a:pt x="43" y="24"/>
                  </a:lnTo>
                  <a:lnTo>
                    <a:pt x="28" y="23"/>
                  </a:lnTo>
                  <a:lnTo>
                    <a:pt x="16" y="20"/>
                  </a:lnTo>
                  <a:lnTo>
                    <a:pt x="6" y="17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2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0" y="3"/>
                  </a:lnTo>
                  <a:lnTo>
                    <a:pt x="26" y="4"/>
                  </a:lnTo>
                  <a:lnTo>
                    <a:pt x="32" y="7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1" y="16"/>
                  </a:lnTo>
                  <a:lnTo>
                    <a:pt x="56" y="17"/>
                  </a:lnTo>
                  <a:lnTo>
                    <a:pt x="63" y="19"/>
                  </a:lnTo>
                  <a:lnTo>
                    <a:pt x="70" y="20"/>
                  </a:lnTo>
                  <a:lnTo>
                    <a:pt x="76" y="21"/>
                  </a:lnTo>
                  <a:lnTo>
                    <a:pt x="83" y="21"/>
                  </a:lnTo>
                  <a:lnTo>
                    <a:pt x="88" y="20"/>
                  </a:lnTo>
                  <a:lnTo>
                    <a:pt x="95" y="17"/>
                  </a:lnTo>
                  <a:lnTo>
                    <a:pt x="100" y="13"/>
                  </a:lnTo>
                  <a:lnTo>
                    <a:pt x="100" y="13"/>
                  </a:lnTo>
                  <a:lnTo>
                    <a:pt x="102" y="13"/>
                  </a:lnTo>
                  <a:lnTo>
                    <a:pt x="102" y="13"/>
                  </a:lnTo>
                  <a:lnTo>
                    <a:pt x="102" y="13"/>
                  </a:lnTo>
                  <a:lnTo>
                    <a:pt x="102" y="13"/>
                  </a:lnTo>
                  <a:lnTo>
                    <a:pt x="103" y="13"/>
                  </a:lnTo>
                  <a:lnTo>
                    <a:pt x="103" y="13"/>
                  </a:lnTo>
                  <a:lnTo>
                    <a:pt x="103" y="13"/>
                  </a:lnTo>
                  <a:lnTo>
                    <a:pt x="100" y="17"/>
                  </a:lnTo>
                  <a:lnTo>
                    <a:pt x="96" y="21"/>
                  </a:lnTo>
                  <a:lnTo>
                    <a:pt x="94" y="25"/>
                  </a:lnTo>
                  <a:lnTo>
                    <a:pt x="90" y="29"/>
                  </a:lnTo>
                  <a:lnTo>
                    <a:pt x="86" y="33"/>
                  </a:lnTo>
                  <a:lnTo>
                    <a:pt x="80" y="36"/>
                  </a:lnTo>
                  <a:lnTo>
                    <a:pt x="76" y="39"/>
                  </a:lnTo>
                  <a:lnTo>
                    <a:pt x="71" y="4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19" name="Freeform 59"/>
            <p:cNvSpPr>
              <a:spLocks/>
            </p:cNvSpPr>
            <p:nvPr/>
          </p:nvSpPr>
          <p:spPr bwMode="auto">
            <a:xfrm>
              <a:off x="2892" y="2769"/>
              <a:ext cx="7" cy="2"/>
            </a:xfrm>
            <a:custGeom>
              <a:avLst/>
              <a:gdLst>
                <a:gd name="T0" fmla="*/ 6 w 7"/>
                <a:gd name="T1" fmla="*/ 2 h 2"/>
                <a:gd name="T2" fmla="*/ 3 w 7"/>
                <a:gd name="T3" fmla="*/ 1 h 2"/>
                <a:gd name="T4" fmla="*/ 2 w 7"/>
                <a:gd name="T5" fmla="*/ 1 h 2"/>
                <a:gd name="T6" fmla="*/ 0 w 7"/>
                <a:gd name="T7" fmla="*/ 0 h 2"/>
                <a:gd name="T8" fmla="*/ 2 w 7"/>
                <a:gd name="T9" fmla="*/ 0 h 2"/>
                <a:gd name="T10" fmla="*/ 2 w 7"/>
                <a:gd name="T11" fmla="*/ 0 h 2"/>
                <a:gd name="T12" fmla="*/ 3 w 7"/>
                <a:gd name="T13" fmla="*/ 0 h 2"/>
                <a:gd name="T14" fmla="*/ 4 w 7"/>
                <a:gd name="T15" fmla="*/ 0 h 2"/>
                <a:gd name="T16" fmla="*/ 7 w 7"/>
                <a:gd name="T17" fmla="*/ 1 h 2"/>
                <a:gd name="T18" fmla="*/ 7 w 7"/>
                <a:gd name="T19" fmla="*/ 1 h 2"/>
                <a:gd name="T20" fmla="*/ 7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2 h 2"/>
                <a:gd name="T30" fmla="*/ 6 w 7"/>
                <a:gd name="T31" fmla="*/ 2 h 2"/>
                <a:gd name="T32" fmla="*/ 6 w 7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0" name="Freeform 60"/>
            <p:cNvSpPr>
              <a:spLocks/>
            </p:cNvSpPr>
            <p:nvPr/>
          </p:nvSpPr>
          <p:spPr bwMode="auto">
            <a:xfrm>
              <a:off x="2955" y="2742"/>
              <a:ext cx="150" cy="28"/>
            </a:xfrm>
            <a:custGeom>
              <a:avLst/>
              <a:gdLst>
                <a:gd name="T0" fmla="*/ 142 w 150"/>
                <a:gd name="T1" fmla="*/ 28 h 28"/>
                <a:gd name="T2" fmla="*/ 125 w 150"/>
                <a:gd name="T3" fmla="*/ 25 h 28"/>
                <a:gd name="T4" fmla="*/ 106 w 150"/>
                <a:gd name="T5" fmla="*/ 21 h 28"/>
                <a:gd name="T6" fmla="*/ 89 w 150"/>
                <a:gd name="T7" fmla="*/ 19 h 28"/>
                <a:gd name="T8" fmla="*/ 72 w 150"/>
                <a:gd name="T9" fmla="*/ 16 h 28"/>
                <a:gd name="T10" fmla="*/ 54 w 150"/>
                <a:gd name="T11" fmla="*/ 13 h 28"/>
                <a:gd name="T12" fmla="*/ 37 w 150"/>
                <a:gd name="T13" fmla="*/ 9 h 28"/>
                <a:gd name="T14" fmla="*/ 18 w 150"/>
                <a:gd name="T15" fmla="*/ 7 h 28"/>
                <a:gd name="T16" fmla="*/ 1 w 150"/>
                <a:gd name="T17" fmla="*/ 4 h 28"/>
                <a:gd name="T18" fmla="*/ 1 w 150"/>
                <a:gd name="T19" fmla="*/ 4 h 28"/>
                <a:gd name="T20" fmla="*/ 1 w 150"/>
                <a:gd name="T21" fmla="*/ 3 h 28"/>
                <a:gd name="T22" fmla="*/ 1 w 150"/>
                <a:gd name="T23" fmla="*/ 3 h 28"/>
                <a:gd name="T24" fmla="*/ 1 w 150"/>
                <a:gd name="T25" fmla="*/ 3 h 28"/>
                <a:gd name="T26" fmla="*/ 1 w 150"/>
                <a:gd name="T27" fmla="*/ 3 h 28"/>
                <a:gd name="T28" fmla="*/ 1 w 150"/>
                <a:gd name="T29" fmla="*/ 3 h 28"/>
                <a:gd name="T30" fmla="*/ 1 w 150"/>
                <a:gd name="T31" fmla="*/ 3 h 28"/>
                <a:gd name="T32" fmla="*/ 0 w 150"/>
                <a:gd name="T33" fmla="*/ 3 h 28"/>
                <a:gd name="T34" fmla="*/ 1 w 150"/>
                <a:gd name="T35" fmla="*/ 3 h 28"/>
                <a:gd name="T36" fmla="*/ 1 w 150"/>
                <a:gd name="T37" fmla="*/ 1 h 28"/>
                <a:gd name="T38" fmla="*/ 1 w 150"/>
                <a:gd name="T39" fmla="*/ 1 h 28"/>
                <a:gd name="T40" fmla="*/ 1 w 150"/>
                <a:gd name="T41" fmla="*/ 1 h 28"/>
                <a:gd name="T42" fmla="*/ 2 w 150"/>
                <a:gd name="T43" fmla="*/ 1 h 28"/>
                <a:gd name="T44" fmla="*/ 2 w 150"/>
                <a:gd name="T45" fmla="*/ 1 h 28"/>
                <a:gd name="T46" fmla="*/ 2 w 150"/>
                <a:gd name="T47" fmla="*/ 0 h 28"/>
                <a:gd name="T48" fmla="*/ 2 w 150"/>
                <a:gd name="T49" fmla="*/ 0 h 28"/>
                <a:gd name="T50" fmla="*/ 21 w 150"/>
                <a:gd name="T51" fmla="*/ 4 h 28"/>
                <a:gd name="T52" fmla="*/ 40 w 150"/>
                <a:gd name="T53" fmla="*/ 7 h 28"/>
                <a:gd name="T54" fmla="*/ 58 w 150"/>
                <a:gd name="T55" fmla="*/ 11 h 28"/>
                <a:gd name="T56" fmla="*/ 77 w 150"/>
                <a:gd name="T57" fmla="*/ 13 h 28"/>
                <a:gd name="T58" fmla="*/ 96 w 150"/>
                <a:gd name="T59" fmla="*/ 17 h 28"/>
                <a:gd name="T60" fmla="*/ 114 w 150"/>
                <a:gd name="T61" fmla="*/ 21 h 28"/>
                <a:gd name="T62" fmla="*/ 133 w 150"/>
                <a:gd name="T63" fmla="*/ 24 h 28"/>
                <a:gd name="T64" fmla="*/ 150 w 150"/>
                <a:gd name="T65" fmla="*/ 28 h 28"/>
                <a:gd name="T66" fmla="*/ 150 w 150"/>
                <a:gd name="T67" fmla="*/ 28 h 28"/>
                <a:gd name="T68" fmla="*/ 149 w 150"/>
                <a:gd name="T69" fmla="*/ 28 h 28"/>
                <a:gd name="T70" fmla="*/ 147 w 150"/>
                <a:gd name="T71" fmla="*/ 28 h 28"/>
                <a:gd name="T72" fmla="*/ 146 w 150"/>
                <a:gd name="T73" fmla="*/ 28 h 28"/>
                <a:gd name="T74" fmla="*/ 145 w 150"/>
                <a:gd name="T75" fmla="*/ 28 h 28"/>
                <a:gd name="T76" fmla="*/ 145 w 150"/>
                <a:gd name="T77" fmla="*/ 28 h 28"/>
                <a:gd name="T78" fmla="*/ 143 w 150"/>
                <a:gd name="T79" fmla="*/ 28 h 28"/>
                <a:gd name="T80" fmla="*/ 142 w 150"/>
                <a:gd name="T8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28">
                  <a:moveTo>
                    <a:pt x="142" y="28"/>
                  </a:moveTo>
                  <a:lnTo>
                    <a:pt x="125" y="25"/>
                  </a:lnTo>
                  <a:lnTo>
                    <a:pt x="106" y="21"/>
                  </a:lnTo>
                  <a:lnTo>
                    <a:pt x="89" y="19"/>
                  </a:lnTo>
                  <a:lnTo>
                    <a:pt x="72" y="16"/>
                  </a:lnTo>
                  <a:lnTo>
                    <a:pt x="54" y="13"/>
                  </a:lnTo>
                  <a:lnTo>
                    <a:pt x="37" y="9"/>
                  </a:lnTo>
                  <a:lnTo>
                    <a:pt x="18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1" y="4"/>
                  </a:lnTo>
                  <a:lnTo>
                    <a:pt x="40" y="7"/>
                  </a:lnTo>
                  <a:lnTo>
                    <a:pt x="58" y="11"/>
                  </a:lnTo>
                  <a:lnTo>
                    <a:pt x="77" y="13"/>
                  </a:lnTo>
                  <a:lnTo>
                    <a:pt x="96" y="17"/>
                  </a:lnTo>
                  <a:lnTo>
                    <a:pt x="114" y="21"/>
                  </a:lnTo>
                  <a:lnTo>
                    <a:pt x="133" y="24"/>
                  </a:lnTo>
                  <a:lnTo>
                    <a:pt x="150" y="28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7" y="28"/>
                  </a:lnTo>
                  <a:lnTo>
                    <a:pt x="146" y="28"/>
                  </a:lnTo>
                  <a:lnTo>
                    <a:pt x="145" y="28"/>
                  </a:lnTo>
                  <a:lnTo>
                    <a:pt x="145" y="28"/>
                  </a:lnTo>
                  <a:lnTo>
                    <a:pt x="143" y="28"/>
                  </a:lnTo>
                  <a:lnTo>
                    <a:pt x="14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1" name="Freeform 61"/>
            <p:cNvSpPr>
              <a:spLocks/>
            </p:cNvSpPr>
            <p:nvPr/>
          </p:nvSpPr>
          <p:spPr bwMode="auto">
            <a:xfrm>
              <a:off x="2866" y="2763"/>
              <a:ext cx="26" cy="6"/>
            </a:xfrm>
            <a:custGeom>
              <a:avLst/>
              <a:gdLst>
                <a:gd name="T0" fmla="*/ 20 w 26"/>
                <a:gd name="T1" fmla="*/ 6 h 6"/>
                <a:gd name="T2" fmla="*/ 17 w 26"/>
                <a:gd name="T3" fmla="*/ 6 h 6"/>
                <a:gd name="T4" fmla="*/ 14 w 26"/>
                <a:gd name="T5" fmla="*/ 6 h 6"/>
                <a:gd name="T6" fmla="*/ 12 w 26"/>
                <a:gd name="T7" fmla="*/ 4 h 6"/>
                <a:gd name="T8" fmla="*/ 9 w 26"/>
                <a:gd name="T9" fmla="*/ 4 h 6"/>
                <a:gd name="T10" fmla="*/ 6 w 26"/>
                <a:gd name="T11" fmla="*/ 4 h 6"/>
                <a:gd name="T12" fmla="*/ 4 w 26"/>
                <a:gd name="T13" fmla="*/ 4 h 6"/>
                <a:gd name="T14" fmla="*/ 2 w 26"/>
                <a:gd name="T15" fmla="*/ 3 h 6"/>
                <a:gd name="T16" fmla="*/ 0 w 26"/>
                <a:gd name="T17" fmla="*/ 3 h 6"/>
                <a:gd name="T18" fmla="*/ 0 w 26"/>
                <a:gd name="T19" fmla="*/ 3 h 6"/>
                <a:gd name="T20" fmla="*/ 0 w 26"/>
                <a:gd name="T21" fmla="*/ 3 h 6"/>
                <a:gd name="T22" fmla="*/ 0 w 26"/>
                <a:gd name="T23" fmla="*/ 2 h 6"/>
                <a:gd name="T24" fmla="*/ 0 w 26"/>
                <a:gd name="T25" fmla="*/ 2 h 6"/>
                <a:gd name="T26" fmla="*/ 0 w 26"/>
                <a:gd name="T27" fmla="*/ 2 h 6"/>
                <a:gd name="T28" fmla="*/ 0 w 26"/>
                <a:gd name="T29" fmla="*/ 2 h 6"/>
                <a:gd name="T30" fmla="*/ 0 w 26"/>
                <a:gd name="T31" fmla="*/ 0 h 6"/>
                <a:gd name="T32" fmla="*/ 0 w 26"/>
                <a:gd name="T33" fmla="*/ 0 h 6"/>
                <a:gd name="T34" fmla="*/ 6 w 26"/>
                <a:gd name="T35" fmla="*/ 2 h 6"/>
                <a:gd name="T36" fmla="*/ 10 w 26"/>
                <a:gd name="T37" fmla="*/ 2 h 6"/>
                <a:gd name="T38" fmla="*/ 14 w 26"/>
                <a:gd name="T39" fmla="*/ 3 h 6"/>
                <a:gd name="T40" fmla="*/ 17 w 26"/>
                <a:gd name="T41" fmla="*/ 3 h 6"/>
                <a:gd name="T42" fmla="*/ 20 w 26"/>
                <a:gd name="T43" fmla="*/ 3 h 6"/>
                <a:gd name="T44" fmla="*/ 21 w 26"/>
                <a:gd name="T45" fmla="*/ 4 h 6"/>
                <a:gd name="T46" fmla="*/ 24 w 26"/>
                <a:gd name="T47" fmla="*/ 4 h 6"/>
                <a:gd name="T48" fmla="*/ 26 w 26"/>
                <a:gd name="T49" fmla="*/ 6 h 6"/>
                <a:gd name="T50" fmla="*/ 25 w 26"/>
                <a:gd name="T51" fmla="*/ 6 h 6"/>
                <a:gd name="T52" fmla="*/ 25 w 26"/>
                <a:gd name="T53" fmla="*/ 6 h 6"/>
                <a:gd name="T54" fmla="*/ 25 w 26"/>
                <a:gd name="T55" fmla="*/ 6 h 6"/>
                <a:gd name="T56" fmla="*/ 25 w 26"/>
                <a:gd name="T57" fmla="*/ 6 h 6"/>
                <a:gd name="T58" fmla="*/ 24 w 26"/>
                <a:gd name="T59" fmla="*/ 6 h 6"/>
                <a:gd name="T60" fmla="*/ 22 w 26"/>
                <a:gd name="T61" fmla="*/ 6 h 6"/>
                <a:gd name="T62" fmla="*/ 21 w 26"/>
                <a:gd name="T63" fmla="*/ 6 h 6"/>
                <a:gd name="T64" fmla="*/ 20 w 26"/>
                <a:gd name="T6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6">
                  <a:moveTo>
                    <a:pt x="20" y="6"/>
                  </a:moveTo>
                  <a:lnTo>
                    <a:pt x="17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4" y="3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2" name="Freeform 62"/>
            <p:cNvSpPr>
              <a:spLocks/>
            </p:cNvSpPr>
            <p:nvPr/>
          </p:nvSpPr>
          <p:spPr bwMode="auto">
            <a:xfrm>
              <a:off x="3935" y="2724"/>
              <a:ext cx="24" cy="45"/>
            </a:xfrm>
            <a:custGeom>
              <a:avLst/>
              <a:gdLst>
                <a:gd name="T0" fmla="*/ 4 w 24"/>
                <a:gd name="T1" fmla="*/ 45 h 45"/>
                <a:gd name="T2" fmla="*/ 4 w 24"/>
                <a:gd name="T3" fmla="*/ 42 h 45"/>
                <a:gd name="T4" fmla="*/ 3 w 24"/>
                <a:gd name="T5" fmla="*/ 38 h 45"/>
                <a:gd name="T6" fmla="*/ 3 w 24"/>
                <a:gd name="T7" fmla="*/ 35 h 45"/>
                <a:gd name="T8" fmla="*/ 3 w 24"/>
                <a:gd name="T9" fmla="*/ 33 h 45"/>
                <a:gd name="T10" fmla="*/ 1 w 24"/>
                <a:gd name="T11" fmla="*/ 29 h 45"/>
                <a:gd name="T12" fmla="*/ 1 w 24"/>
                <a:gd name="T13" fmla="*/ 26 h 45"/>
                <a:gd name="T14" fmla="*/ 1 w 24"/>
                <a:gd name="T15" fmla="*/ 23 h 45"/>
                <a:gd name="T16" fmla="*/ 0 w 24"/>
                <a:gd name="T17" fmla="*/ 19 h 45"/>
                <a:gd name="T18" fmla="*/ 4 w 24"/>
                <a:gd name="T19" fmla="*/ 18 h 45"/>
                <a:gd name="T20" fmla="*/ 7 w 24"/>
                <a:gd name="T21" fmla="*/ 17 h 45"/>
                <a:gd name="T22" fmla="*/ 11 w 24"/>
                <a:gd name="T23" fmla="*/ 14 h 45"/>
                <a:gd name="T24" fmla="*/ 12 w 24"/>
                <a:gd name="T25" fmla="*/ 11 h 45"/>
                <a:gd name="T26" fmla="*/ 15 w 24"/>
                <a:gd name="T27" fmla="*/ 10 h 45"/>
                <a:gd name="T28" fmla="*/ 17 w 24"/>
                <a:gd name="T29" fmla="*/ 6 h 45"/>
                <a:gd name="T30" fmla="*/ 19 w 24"/>
                <a:gd name="T31" fmla="*/ 3 h 45"/>
                <a:gd name="T32" fmla="*/ 20 w 24"/>
                <a:gd name="T33" fmla="*/ 0 h 45"/>
                <a:gd name="T34" fmla="*/ 21 w 24"/>
                <a:gd name="T35" fmla="*/ 0 h 45"/>
                <a:gd name="T36" fmla="*/ 21 w 24"/>
                <a:gd name="T37" fmla="*/ 0 h 45"/>
                <a:gd name="T38" fmla="*/ 21 w 24"/>
                <a:gd name="T39" fmla="*/ 0 h 45"/>
                <a:gd name="T40" fmla="*/ 23 w 24"/>
                <a:gd name="T41" fmla="*/ 0 h 45"/>
                <a:gd name="T42" fmla="*/ 23 w 24"/>
                <a:gd name="T43" fmla="*/ 0 h 45"/>
                <a:gd name="T44" fmla="*/ 23 w 24"/>
                <a:gd name="T45" fmla="*/ 0 h 45"/>
                <a:gd name="T46" fmla="*/ 23 w 24"/>
                <a:gd name="T47" fmla="*/ 0 h 45"/>
                <a:gd name="T48" fmla="*/ 24 w 24"/>
                <a:gd name="T49" fmla="*/ 0 h 45"/>
                <a:gd name="T50" fmla="*/ 23 w 24"/>
                <a:gd name="T51" fmla="*/ 5 h 45"/>
                <a:gd name="T52" fmla="*/ 20 w 24"/>
                <a:gd name="T53" fmla="*/ 10 h 45"/>
                <a:gd name="T54" fmla="*/ 19 w 24"/>
                <a:gd name="T55" fmla="*/ 15 h 45"/>
                <a:gd name="T56" fmla="*/ 16 w 24"/>
                <a:gd name="T57" fmla="*/ 22 h 45"/>
                <a:gd name="T58" fmla="*/ 13 w 24"/>
                <a:gd name="T59" fmla="*/ 27 h 45"/>
                <a:gd name="T60" fmla="*/ 11 w 24"/>
                <a:gd name="T61" fmla="*/ 34 h 45"/>
                <a:gd name="T62" fmla="*/ 8 w 24"/>
                <a:gd name="T63" fmla="*/ 39 h 45"/>
                <a:gd name="T64" fmla="*/ 5 w 24"/>
                <a:gd name="T65" fmla="*/ 45 h 45"/>
                <a:gd name="T66" fmla="*/ 5 w 24"/>
                <a:gd name="T67" fmla="*/ 45 h 45"/>
                <a:gd name="T68" fmla="*/ 5 w 24"/>
                <a:gd name="T69" fmla="*/ 45 h 45"/>
                <a:gd name="T70" fmla="*/ 4 w 24"/>
                <a:gd name="T71" fmla="*/ 45 h 45"/>
                <a:gd name="T72" fmla="*/ 4 w 24"/>
                <a:gd name="T73" fmla="*/ 45 h 45"/>
                <a:gd name="T74" fmla="*/ 4 w 24"/>
                <a:gd name="T75" fmla="*/ 45 h 45"/>
                <a:gd name="T76" fmla="*/ 4 w 24"/>
                <a:gd name="T77" fmla="*/ 45 h 45"/>
                <a:gd name="T78" fmla="*/ 4 w 24"/>
                <a:gd name="T79" fmla="*/ 45 h 45"/>
                <a:gd name="T80" fmla="*/ 4 w 24"/>
                <a:gd name="T8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" h="45">
                  <a:moveTo>
                    <a:pt x="4" y="45"/>
                  </a:moveTo>
                  <a:lnTo>
                    <a:pt x="4" y="42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4" y="18"/>
                  </a:lnTo>
                  <a:lnTo>
                    <a:pt x="7" y="17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7" y="6"/>
                  </a:lnTo>
                  <a:lnTo>
                    <a:pt x="19" y="3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3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6" y="22"/>
                  </a:lnTo>
                  <a:lnTo>
                    <a:pt x="13" y="27"/>
                  </a:lnTo>
                  <a:lnTo>
                    <a:pt x="11" y="34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3" name="Freeform 63"/>
            <p:cNvSpPr>
              <a:spLocks/>
            </p:cNvSpPr>
            <p:nvPr/>
          </p:nvSpPr>
          <p:spPr bwMode="auto">
            <a:xfrm>
              <a:off x="3718" y="2670"/>
              <a:ext cx="58" cy="97"/>
            </a:xfrm>
            <a:custGeom>
              <a:avLst/>
              <a:gdLst>
                <a:gd name="T0" fmla="*/ 26 w 58"/>
                <a:gd name="T1" fmla="*/ 97 h 97"/>
                <a:gd name="T2" fmla="*/ 18 w 58"/>
                <a:gd name="T3" fmla="*/ 93 h 97"/>
                <a:gd name="T4" fmla="*/ 11 w 58"/>
                <a:gd name="T5" fmla="*/ 89 h 97"/>
                <a:gd name="T6" fmla="*/ 6 w 58"/>
                <a:gd name="T7" fmla="*/ 84 h 97"/>
                <a:gd name="T8" fmla="*/ 3 w 58"/>
                <a:gd name="T9" fmla="*/ 79 h 97"/>
                <a:gd name="T10" fmla="*/ 2 w 58"/>
                <a:gd name="T11" fmla="*/ 73 h 97"/>
                <a:gd name="T12" fmla="*/ 0 w 58"/>
                <a:gd name="T13" fmla="*/ 67 h 97"/>
                <a:gd name="T14" fmla="*/ 2 w 58"/>
                <a:gd name="T15" fmla="*/ 60 h 97"/>
                <a:gd name="T16" fmla="*/ 3 w 58"/>
                <a:gd name="T17" fmla="*/ 54 h 97"/>
                <a:gd name="T18" fmla="*/ 8 w 58"/>
                <a:gd name="T19" fmla="*/ 39 h 97"/>
                <a:gd name="T20" fmla="*/ 15 w 58"/>
                <a:gd name="T21" fmla="*/ 24 h 97"/>
                <a:gd name="T22" fmla="*/ 23 w 58"/>
                <a:gd name="T23" fmla="*/ 12 h 97"/>
                <a:gd name="T24" fmla="*/ 31 w 58"/>
                <a:gd name="T25" fmla="*/ 0 h 97"/>
                <a:gd name="T26" fmla="*/ 42 w 58"/>
                <a:gd name="T27" fmla="*/ 2 h 97"/>
                <a:gd name="T28" fmla="*/ 50 w 58"/>
                <a:gd name="T29" fmla="*/ 4 h 97"/>
                <a:gd name="T30" fmla="*/ 54 w 58"/>
                <a:gd name="T31" fmla="*/ 6 h 97"/>
                <a:gd name="T32" fmla="*/ 55 w 58"/>
                <a:gd name="T33" fmla="*/ 7 h 97"/>
                <a:gd name="T34" fmla="*/ 56 w 58"/>
                <a:gd name="T35" fmla="*/ 10 h 97"/>
                <a:gd name="T36" fmla="*/ 58 w 58"/>
                <a:gd name="T37" fmla="*/ 12 h 97"/>
                <a:gd name="T38" fmla="*/ 58 w 58"/>
                <a:gd name="T39" fmla="*/ 18 h 97"/>
                <a:gd name="T40" fmla="*/ 55 w 58"/>
                <a:gd name="T41" fmla="*/ 24 h 97"/>
                <a:gd name="T42" fmla="*/ 51 w 58"/>
                <a:gd name="T43" fmla="*/ 34 h 97"/>
                <a:gd name="T44" fmla="*/ 44 w 58"/>
                <a:gd name="T45" fmla="*/ 44 h 97"/>
                <a:gd name="T46" fmla="*/ 43 w 58"/>
                <a:gd name="T47" fmla="*/ 51 h 97"/>
                <a:gd name="T48" fmla="*/ 43 w 58"/>
                <a:gd name="T49" fmla="*/ 59 h 97"/>
                <a:gd name="T50" fmla="*/ 42 w 58"/>
                <a:gd name="T51" fmla="*/ 68 h 97"/>
                <a:gd name="T52" fmla="*/ 42 w 58"/>
                <a:gd name="T53" fmla="*/ 77 h 97"/>
                <a:gd name="T54" fmla="*/ 40 w 58"/>
                <a:gd name="T55" fmla="*/ 85 h 97"/>
                <a:gd name="T56" fmla="*/ 36 w 58"/>
                <a:gd name="T57" fmla="*/ 91 h 97"/>
                <a:gd name="T58" fmla="*/ 35 w 58"/>
                <a:gd name="T59" fmla="*/ 93 h 97"/>
                <a:gd name="T60" fmla="*/ 32 w 58"/>
                <a:gd name="T61" fmla="*/ 96 h 97"/>
                <a:gd name="T62" fmla="*/ 30 w 58"/>
                <a:gd name="T63" fmla="*/ 97 h 97"/>
                <a:gd name="T64" fmla="*/ 26 w 58"/>
                <a:gd name="T6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97">
                  <a:moveTo>
                    <a:pt x="26" y="97"/>
                  </a:moveTo>
                  <a:lnTo>
                    <a:pt x="18" y="93"/>
                  </a:lnTo>
                  <a:lnTo>
                    <a:pt x="11" y="89"/>
                  </a:lnTo>
                  <a:lnTo>
                    <a:pt x="6" y="84"/>
                  </a:lnTo>
                  <a:lnTo>
                    <a:pt x="3" y="79"/>
                  </a:lnTo>
                  <a:lnTo>
                    <a:pt x="2" y="73"/>
                  </a:lnTo>
                  <a:lnTo>
                    <a:pt x="0" y="67"/>
                  </a:lnTo>
                  <a:lnTo>
                    <a:pt x="2" y="60"/>
                  </a:lnTo>
                  <a:lnTo>
                    <a:pt x="3" y="54"/>
                  </a:lnTo>
                  <a:lnTo>
                    <a:pt x="8" y="39"/>
                  </a:lnTo>
                  <a:lnTo>
                    <a:pt x="15" y="24"/>
                  </a:lnTo>
                  <a:lnTo>
                    <a:pt x="23" y="12"/>
                  </a:lnTo>
                  <a:lnTo>
                    <a:pt x="31" y="0"/>
                  </a:lnTo>
                  <a:lnTo>
                    <a:pt x="42" y="2"/>
                  </a:lnTo>
                  <a:lnTo>
                    <a:pt x="50" y="4"/>
                  </a:lnTo>
                  <a:lnTo>
                    <a:pt x="54" y="6"/>
                  </a:lnTo>
                  <a:lnTo>
                    <a:pt x="55" y="7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58" y="18"/>
                  </a:lnTo>
                  <a:lnTo>
                    <a:pt x="55" y="24"/>
                  </a:lnTo>
                  <a:lnTo>
                    <a:pt x="51" y="34"/>
                  </a:lnTo>
                  <a:lnTo>
                    <a:pt x="44" y="44"/>
                  </a:lnTo>
                  <a:lnTo>
                    <a:pt x="43" y="51"/>
                  </a:lnTo>
                  <a:lnTo>
                    <a:pt x="43" y="59"/>
                  </a:lnTo>
                  <a:lnTo>
                    <a:pt x="42" y="68"/>
                  </a:lnTo>
                  <a:lnTo>
                    <a:pt x="42" y="77"/>
                  </a:lnTo>
                  <a:lnTo>
                    <a:pt x="40" y="85"/>
                  </a:lnTo>
                  <a:lnTo>
                    <a:pt x="36" y="91"/>
                  </a:lnTo>
                  <a:lnTo>
                    <a:pt x="35" y="93"/>
                  </a:lnTo>
                  <a:lnTo>
                    <a:pt x="32" y="96"/>
                  </a:lnTo>
                  <a:lnTo>
                    <a:pt x="30" y="97"/>
                  </a:lnTo>
                  <a:lnTo>
                    <a:pt x="26" y="97"/>
                  </a:lnTo>
                  <a:close/>
                </a:path>
              </a:pathLst>
            </a:custGeom>
            <a:solidFill>
              <a:srgbClr val="FC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4" name="Freeform 64"/>
            <p:cNvSpPr>
              <a:spLocks/>
            </p:cNvSpPr>
            <p:nvPr/>
          </p:nvSpPr>
          <p:spPr bwMode="auto">
            <a:xfrm>
              <a:off x="3801" y="2700"/>
              <a:ext cx="25" cy="67"/>
            </a:xfrm>
            <a:custGeom>
              <a:avLst/>
              <a:gdLst>
                <a:gd name="T0" fmla="*/ 1 w 25"/>
                <a:gd name="T1" fmla="*/ 67 h 67"/>
                <a:gd name="T2" fmla="*/ 0 w 25"/>
                <a:gd name="T3" fmla="*/ 62 h 67"/>
                <a:gd name="T4" fmla="*/ 1 w 25"/>
                <a:gd name="T5" fmla="*/ 54 h 67"/>
                <a:gd name="T6" fmla="*/ 4 w 25"/>
                <a:gd name="T7" fmla="*/ 43 h 67"/>
                <a:gd name="T8" fmla="*/ 6 w 25"/>
                <a:gd name="T9" fmla="*/ 33 h 67"/>
                <a:gd name="T10" fmla="*/ 12 w 25"/>
                <a:gd name="T11" fmla="*/ 22 h 67"/>
                <a:gd name="T12" fmla="*/ 16 w 25"/>
                <a:gd name="T13" fmla="*/ 12 h 67"/>
                <a:gd name="T14" fmla="*/ 20 w 25"/>
                <a:gd name="T15" fmla="*/ 4 h 67"/>
                <a:gd name="T16" fmla="*/ 22 w 25"/>
                <a:gd name="T17" fmla="*/ 0 h 67"/>
                <a:gd name="T18" fmla="*/ 22 w 25"/>
                <a:gd name="T19" fmla="*/ 0 h 67"/>
                <a:gd name="T20" fmla="*/ 22 w 25"/>
                <a:gd name="T21" fmla="*/ 0 h 67"/>
                <a:gd name="T22" fmla="*/ 24 w 25"/>
                <a:gd name="T23" fmla="*/ 0 h 67"/>
                <a:gd name="T24" fmla="*/ 24 w 25"/>
                <a:gd name="T25" fmla="*/ 0 h 67"/>
                <a:gd name="T26" fmla="*/ 24 w 25"/>
                <a:gd name="T27" fmla="*/ 0 h 67"/>
                <a:gd name="T28" fmla="*/ 25 w 25"/>
                <a:gd name="T29" fmla="*/ 0 h 67"/>
                <a:gd name="T30" fmla="*/ 25 w 25"/>
                <a:gd name="T31" fmla="*/ 0 h 67"/>
                <a:gd name="T32" fmla="*/ 25 w 25"/>
                <a:gd name="T33" fmla="*/ 0 h 67"/>
                <a:gd name="T34" fmla="*/ 24 w 25"/>
                <a:gd name="T35" fmla="*/ 4 h 67"/>
                <a:gd name="T36" fmla="*/ 22 w 25"/>
                <a:gd name="T37" fmla="*/ 8 h 67"/>
                <a:gd name="T38" fmla="*/ 22 w 25"/>
                <a:gd name="T39" fmla="*/ 10 h 67"/>
                <a:gd name="T40" fmla="*/ 21 w 25"/>
                <a:gd name="T41" fmla="*/ 14 h 67"/>
                <a:gd name="T42" fmla="*/ 21 w 25"/>
                <a:gd name="T43" fmla="*/ 17 h 67"/>
                <a:gd name="T44" fmla="*/ 20 w 25"/>
                <a:gd name="T45" fmla="*/ 21 h 67"/>
                <a:gd name="T46" fmla="*/ 20 w 25"/>
                <a:gd name="T47" fmla="*/ 25 h 67"/>
                <a:gd name="T48" fmla="*/ 20 w 25"/>
                <a:gd name="T49" fmla="*/ 30 h 67"/>
                <a:gd name="T50" fmla="*/ 16 w 25"/>
                <a:gd name="T51" fmla="*/ 33 h 67"/>
                <a:gd name="T52" fmla="*/ 13 w 25"/>
                <a:gd name="T53" fmla="*/ 38 h 67"/>
                <a:gd name="T54" fmla="*/ 10 w 25"/>
                <a:gd name="T55" fmla="*/ 43 h 67"/>
                <a:gd name="T56" fmla="*/ 8 w 25"/>
                <a:gd name="T57" fmla="*/ 50 h 67"/>
                <a:gd name="T58" fmla="*/ 6 w 25"/>
                <a:gd name="T59" fmla="*/ 57 h 67"/>
                <a:gd name="T60" fmla="*/ 4 w 25"/>
                <a:gd name="T61" fmla="*/ 62 h 67"/>
                <a:gd name="T62" fmla="*/ 2 w 25"/>
                <a:gd name="T63" fmla="*/ 66 h 67"/>
                <a:gd name="T64" fmla="*/ 1 w 25"/>
                <a:gd name="T6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67">
                  <a:moveTo>
                    <a:pt x="1" y="67"/>
                  </a:moveTo>
                  <a:lnTo>
                    <a:pt x="0" y="62"/>
                  </a:lnTo>
                  <a:lnTo>
                    <a:pt x="1" y="54"/>
                  </a:lnTo>
                  <a:lnTo>
                    <a:pt x="4" y="43"/>
                  </a:lnTo>
                  <a:lnTo>
                    <a:pt x="6" y="33"/>
                  </a:lnTo>
                  <a:lnTo>
                    <a:pt x="12" y="22"/>
                  </a:lnTo>
                  <a:lnTo>
                    <a:pt x="16" y="12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4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4"/>
                  </a:lnTo>
                  <a:lnTo>
                    <a:pt x="21" y="17"/>
                  </a:lnTo>
                  <a:lnTo>
                    <a:pt x="20" y="21"/>
                  </a:lnTo>
                  <a:lnTo>
                    <a:pt x="20" y="25"/>
                  </a:lnTo>
                  <a:lnTo>
                    <a:pt x="20" y="30"/>
                  </a:lnTo>
                  <a:lnTo>
                    <a:pt x="16" y="33"/>
                  </a:lnTo>
                  <a:lnTo>
                    <a:pt x="13" y="38"/>
                  </a:lnTo>
                  <a:lnTo>
                    <a:pt x="10" y="43"/>
                  </a:lnTo>
                  <a:lnTo>
                    <a:pt x="8" y="50"/>
                  </a:lnTo>
                  <a:lnTo>
                    <a:pt x="6" y="57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5" name="Freeform 65"/>
            <p:cNvSpPr>
              <a:spLocks/>
            </p:cNvSpPr>
            <p:nvPr/>
          </p:nvSpPr>
          <p:spPr bwMode="auto">
            <a:xfrm>
              <a:off x="2972" y="2735"/>
              <a:ext cx="158" cy="28"/>
            </a:xfrm>
            <a:custGeom>
              <a:avLst/>
              <a:gdLst>
                <a:gd name="T0" fmla="*/ 156 w 158"/>
                <a:gd name="T1" fmla="*/ 28 h 28"/>
                <a:gd name="T2" fmla="*/ 140 w 158"/>
                <a:gd name="T3" fmla="*/ 24 h 28"/>
                <a:gd name="T4" fmla="*/ 124 w 158"/>
                <a:gd name="T5" fmla="*/ 22 h 28"/>
                <a:gd name="T6" fmla="*/ 108 w 158"/>
                <a:gd name="T7" fmla="*/ 19 h 28"/>
                <a:gd name="T8" fmla="*/ 92 w 158"/>
                <a:gd name="T9" fmla="*/ 16 h 28"/>
                <a:gd name="T10" fmla="*/ 76 w 158"/>
                <a:gd name="T11" fmla="*/ 14 h 28"/>
                <a:gd name="T12" fmla="*/ 60 w 158"/>
                <a:gd name="T13" fmla="*/ 12 h 28"/>
                <a:gd name="T14" fmla="*/ 44 w 158"/>
                <a:gd name="T15" fmla="*/ 10 h 28"/>
                <a:gd name="T16" fmla="*/ 28 w 158"/>
                <a:gd name="T17" fmla="*/ 7 h 28"/>
                <a:gd name="T18" fmla="*/ 25 w 158"/>
                <a:gd name="T19" fmla="*/ 7 h 28"/>
                <a:gd name="T20" fmla="*/ 21 w 158"/>
                <a:gd name="T21" fmla="*/ 7 h 28"/>
                <a:gd name="T22" fmla="*/ 17 w 158"/>
                <a:gd name="T23" fmla="*/ 7 h 28"/>
                <a:gd name="T24" fmla="*/ 13 w 158"/>
                <a:gd name="T25" fmla="*/ 6 h 28"/>
                <a:gd name="T26" fmla="*/ 8 w 158"/>
                <a:gd name="T27" fmla="*/ 6 h 28"/>
                <a:gd name="T28" fmla="*/ 4 w 158"/>
                <a:gd name="T29" fmla="*/ 4 h 28"/>
                <a:gd name="T30" fmla="*/ 1 w 158"/>
                <a:gd name="T31" fmla="*/ 3 h 28"/>
                <a:gd name="T32" fmla="*/ 0 w 158"/>
                <a:gd name="T33" fmla="*/ 3 h 28"/>
                <a:gd name="T34" fmla="*/ 0 w 158"/>
                <a:gd name="T35" fmla="*/ 2 h 28"/>
                <a:gd name="T36" fmla="*/ 0 w 158"/>
                <a:gd name="T37" fmla="*/ 2 h 28"/>
                <a:gd name="T38" fmla="*/ 0 w 158"/>
                <a:gd name="T39" fmla="*/ 2 h 28"/>
                <a:gd name="T40" fmla="*/ 0 w 158"/>
                <a:gd name="T41" fmla="*/ 2 h 28"/>
                <a:gd name="T42" fmla="*/ 0 w 158"/>
                <a:gd name="T43" fmla="*/ 2 h 28"/>
                <a:gd name="T44" fmla="*/ 1 w 158"/>
                <a:gd name="T45" fmla="*/ 0 h 28"/>
                <a:gd name="T46" fmla="*/ 1 w 158"/>
                <a:gd name="T47" fmla="*/ 0 h 28"/>
                <a:gd name="T48" fmla="*/ 1 w 158"/>
                <a:gd name="T49" fmla="*/ 0 h 28"/>
                <a:gd name="T50" fmla="*/ 16 w 158"/>
                <a:gd name="T51" fmla="*/ 3 h 28"/>
                <a:gd name="T52" fmla="*/ 35 w 158"/>
                <a:gd name="T53" fmla="*/ 6 h 28"/>
                <a:gd name="T54" fmla="*/ 57 w 158"/>
                <a:gd name="T55" fmla="*/ 8 h 28"/>
                <a:gd name="T56" fmla="*/ 83 w 158"/>
                <a:gd name="T57" fmla="*/ 11 h 28"/>
                <a:gd name="T58" fmla="*/ 107 w 158"/>
                <a:gd name="T59" fmla="*/ 15 h 28"/>
                <a:gd name="T60" fmla="*/ 128 w 158"/>
                <a:gd name="T61" fmla="*/ 19 h 28"/>
                <a:gd name="T62" fmla="*/ 146 w 158"/>
                <a:gd name="T63" fmla="*/ 23 h 28"/>
                <a:gd name="T64" fmla="*/ 158 w 158"/>
                <a:gd name="T65" fmla="*/ 28 h 28"/>
                <a:gd name="T66" fmla="*/ 158 w 158"/>
                <a:gd name="T67" fmla="*/ 28 h 28"/>
                <a:gd name="T68" fmla="*/ 158 w 158"/>
                <a:gd name="T69" fmla="*/ 28 h 28"/>
                <a:gd name="T70" fmla="*/ 157 w 158"/>
                <a:gd name="T71" fmla="*/ 28 h 28"/>
                <a:gd name="T72" fmla="*/ 157 w 158"/>
                <a:gd name="T73" fmla="*/ 28 h 28"/>
                <a:gd name="T74" fmla="*/ 157 w 158"/>
                <a:gd name="T75" fmla="*/ 28 h 28"/>
                <a:gd name="T76" fmla="*/ 157 w 158"/>
                <a:gd name="T77" fmla="*/ 28 h 28"/>
                <a:gd name="T78" fmla="*/ 157 w 158"/>
                <a:gd name="T79" fmla="*/ 28 h 28"/>
                <a:gd name="T80" fmla="*/ 156 w 158"/>
                <a:gd name="T8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28">
                  <a:moveTo>
                    <a:pt x="156" y="28"/>
                  </a:moveTo>
                  <a:lnTo>
                    <a:pt x="140" y="24"/>
                  </a:lnTo>
                  <a:lnTo>
                    <a:pt x="124" y="22"/>
                  </a:lnTo>
                  <a:lnTo>
                    <a:pt x="108" y="19"/>
                  </a:lnTo>
                  <a:lnTo>
                    <a:pt x="92" y="16"/>
                  </a:lnTo>
                  <a:lnTo>
                    <a:pt x="76" y="14"/>
                  </a:lnTo>
                  <a:lnTo>
                    <a:pt x="60" y="12"/>
                  </a:lnTo>
                  <a:lnTo>
                    <a:pt x="44" y="10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1" y="7"/>
                  </a:lnTo>
                  <a:lnTo>
                    <a:pt x="17" y="7"/>
                  </a:lnTo>
                  <a:lnTo>
                    <a:pt x="13" y="6"/>
                  </a:lnTo>
                  <a:lnTo>
                    <a:pt x="8" y="6"/>
                  </a:lnTo>
                  <a:lnTo>
                    <a:pt x="4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" y="3"/>
                  </a:lnTo>
                  <a:lnTo>
                    <a:pt x="35" y="6"/>
                  </a:lnTo>
                  <a:lnTo>
                    <a:pt x="57" y="8"/>
                  </a:lnTo>
                  <a:lnTo>
                    <a:pt x="83" y="11"/>
                  </a:lnTo>
                  <a:lnTo>
                    <a:pt x="107" y="15"/>
                  </a:lnTo>
                  <a:lnTo>
                    <a:pt x="128" y="19"/>
                  </a:lnTo>
                  <a:lnTo>
                    <a:pt x="146" y="23"/>
                  </a:lnTo>
                  <a:lnTo>
                    <a:pt x="158" y="28"/>
                  </a:lnTo>
                  <a:lnTo>
                    <a:pt x="158" y="28"/>
                  </a:lnTo>
                  <a:lnTo>
                    <a:pt x="158" y="28"/>
                  </a:lnTo>
                  <a:lnTo>
                    <a:pt x="157" y="28"/>
                  </a:lnTo>
                  <a:lnTo>
                    <a:pt x="157" y="28"/>
                  </a:lnTo>
                  <a:lnTo>
                    <a:pt x="157" y="28"/>
                  </a:lnTo>
                  <a:lnTo>
                    <a:pt x="157" y="28"/>
                  </a:lnTo>
                  <a:lnTo>
                    <a:pt x="157" y="28"/>
                  </a:lnTo>
                  <a:lnTo>
                    <a:pt x="156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6" name="Freeform 66"/>
            <p:cNvSpPr>
              <a:spLocks/>
            </p:cNvSpPr>
            <p:nvPr/>
          </p:nvSpPr>
          <p:spPr bwMode="auto">
            <a:xfrm>
              <a:off x="2884" y="2755"/>
              <a:ext cx="11" cy="3"/>
            </a:xfrm>
            <a:custGeom>
              <a:avLst/>
              <a:gdLst>
                <a:gd name="T0" fmla="*/ 7 w 11"/>
                <a:gd name="T1" fmla="*/ 3 h 3"/>
                <a:gd name="T2" fmla="*/ 6 w 11"/>
                <a:gd name="T3" fmla="*/ 3 h 3"/>
                <a:gd name="T4" fmla="*/ 6 w 11"/>
                <a:gd name="T5" fmla="*/ 2 h 3"/>
                <a:gd name="T6" fmla="*/ 4 w 11"/>
                <a:gd name="T7" fmla="*/ 2 h 3"/>
                <a:gd name="T8" fmla="*/ 3 w 11"/>
                <a:gd name="T9" fmla="*/ 2 h 3"/>
                <a:gd name="T10" fmla="*/ 3 w 11"/>
                <a:gd name="T11" fmla="*/ 2 h 3"/>
                <a:gd name="T12" fmla="*/ 2 w 11"/>
                <a:gd name="T13" fmla="*/ 2 h 3"/>
                <a:gd name="T14" fmla="*/ 0 w 11"/>
                <a:gd name="T15" fmla="*/ 0 h 3"/>
                <a:gd name="T16" fmla="*/ 0 w 11"/>
                <a:gd name="T17" fmla="*/ 0 h 3"/>
                <a:gd name="T18" fmla="*/ 2 w 11"/>
                <a:gd name="T19" fmla="*/ 0 h 3"/>
                <a:gd name="T20" fmla="*/ 3 w 11"/>
                <a:gd name="T21" fmla="*/ 0 h 3"/>
                <a:gd name="T22" fmla="*/ 4 w 11"/>
                <a:gd name="T23" fmla="*/ 0 h 3"/>
                <a:gd name="T24" fmla="*/ 6 w 11"/>
                <a:gd name="T25" fmla="*/ 0 h 3"/>
                <a:gd name="T26" fmla="*/ 7 w 11"/>
                <a:gd name="T27" fmla="*/ 0 h 3"/>
                <a:gd name="T28" fmla="*/ 8 w 11"/>
                <a:gd name="T29" fmla="*/ 0 h 3"/>
                <a:gd name="T30" fmla="*/ 10 w 11"/>
                <a:gd name="T31" fmla="*/ 0 h 3"/>
                <a:gd name="T32" fmla="*/ 11 w 11"/>
                <a:gd name="T33" fmla="*/ 0 h 3"/>
                <a:gd name="T34" fmla="*/ 11 w 11"/>
                <a:gd name="T35" fmla="*/ 2 h 3"/>
                <a:gd name="T36" fmla="*/ 10 w 11"/>
                <a:gd name="T37" fmla="*/ 2 h 3"/>
                <a:gd name="T38" fmla="*/ 10 w 11"/>
                <a:gd name="T39" fmla="*/ 2 h 3"/>
                <a:gd name="T40" fmla="*/ 10 w 11"/>
                <a:gd name="T41" fmla="*/ 2 h 3"/>
                <a:gd name="T42" fmla="*/ 10 w 11"/>
                <a:gd name="T43" fmla="*/ 3 h 3"/>
                <a:gd name="T44" fmla="*/ 8 w 11"/>
                <a:gd name="T45" fmla="*/ 3 h 3"/>
                <a:gd name="T46" fmla="*/ 8 w 11"/>
                <a:gd name="T47" fmla="*/ 3 h 3"/>
                <a:gd name="T48" fmla="*/ 7 w 11"/>
                <a:gd name="T4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3">
                  <a:moveTo>
                    <a:pt x="7" y="3"/>
                  </a:moveTo>
                  <a:lnTo>
                    <a:pt x="6" y="3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7" name="Freeform 67"/>
            <p:cNvSpPr>
              <a:spLocks/>
            </p:cNvSpPr>
            <p:nvPr/>
          </p:nvSpPr>
          <p:spPr bwMode="auto">
            <a:xfrm>
              <a:off x="3850" y="2722"/>
              <a:ext cx="73" cy="29"/>
            </a:xfrm>
            <a:custGeom>
              <a:avLst/>
              <a:gdLst>
                <a:gd name="T0" fmla="*/ 47 w 73"/>
                <a:gd name="T1" fmla="*/ 29 h 29"/>
                <a:gd name="T2" fmla="*/ 39 w 73"/>
                <a:gd name="T3" fmla="*/ 28 h 29"/>
                <a:gd name="T4" fmla="*/ 31 w 73"/>
                <a:gd name="T5" fmla="*/ 25 h 29"/>
                <a:gd name="T6" fmla="*/ 23 w 73"/>
                <a:gd name="T7" fmla="*/ 24 h 29"/>
                <a:gd name="T8" fmla="*/ 16 w 73"/>
                <a:gd name="T9" fmla="*/ 21 h 29"/>
                <a:gd name="T10" fmla="*/ 11 w 73"/>
                <a:gd name="T11" fmla="*/ 19 h 29"/>
                <a:gd name="T12" fmla="*/ 5 w 73"/>
                <a:gd name="T13" fmla="*/ 15 h 29"/>
                <a:gd name="T14" fmla="*/ 1 w 73"/>
                <a:gd name="T15" fmla="*/ 9 h 29"/>
                <a:gd name="T16" fmla="*/ 0 w 73"/>
                <a:gd name="T17" fmla="*/ 3 h 29"/>
                <a:gd name="T18" fmla="*/ 5 w 73"/>
                <a:gd name="T19" fmla="*/ 0 h 29"/>
                <a:gd name="T20" fmla="*/ 12 w 73"/>
                <a:gd name="T21" fmla="*/ 2 h 29"/>
                <a:gd name="T22" fmla="*/ 19 w 73"/>
                <a:gd name="T23" fmla="*/ 3 h 29"/>
                <a:gd name="T24" fmla="*/ 27 w 73"/>
                <a:gd name="T25" fmla="*/ 7 h 29"/>
                <a:gd name="T26" fmla="*/ 35 w 73"/>
                <a:gd name="T27" fmla="*/ 11 h 29"/>
                <a:gd name="T28" fmla="*/ 43 w 73"/>
                <a:gd name="T29" fmla="*/ 15 h 29"/>
                <a:gd name="T30" fmla="*/ 49 w 73"/>
                <a:gd name="T31" fmla="*/ 19 h 29"/>
                <a:gd name="T32" fmla="*/ 56 w 73"/>
                <a:gd name="T33" fmla="*/ 21 h 29"/>
                <a:gd name="T34" fmla="*/ 59 w 73"/>
                <a:gd name="T35" fmla="*/ 21 h 29"/>
                <a:gd name="T36" fmla="*/ 60 w 73"/>
                <a:gd name="T37" fmla="*/ 21 h 29"/>
                <a:gd name="T38" fmla="*/ 63 w 73"/>
                <a:gd name="T39" fmla="*/ 21 h 29"/>
                <a:gd name="T40" fmla="*/ 64 w 73"/>
                <a:gd name="T41" fmla="*/ 21 h 29"/>
                <a:gd name="T42" fmla="*/ 67 w 73"/>
                <a:gd name="T43" fmla="*/ 21 h 29"/>
                <a:gd name="T44" fmla="*/ 68 w 73"/>
                <a:gd name="T45" fmla="*/ 21 h 29"/>
                <a:gd name="T46" fmla="*/ 71 w 73"/>
                <a:gd name="T47" fmla="*/ 23 h 29"/>
                <a:gd name="T48" fmla="*/ 73 w 73"/>
                <a:gd name="T49" fmla="*/ 24 h 29"/>
                <a:gd name="T50" fmla="*/ 71 w 73"/>
                <a:gd name="T51" fmla="*/ 25 h 29"/>
                <a:gd name="T52" fmla="*/ 67 w 73"/>
                <a:gd name="T53" fmla="*/ 27 h 29"/>
                <a:gd name="T54" fmla="*/ 64 w 73"/>
                <a:gd name="T55" fmla="*/ 28 h 29"/>
                <a:gd name="T56" fmla="*/ 60 w 73"/>
                <a:gd name="T57" fmla="*/ 28 h 29"/>
                <a:gd name="T58" fmla="*/ 56 w 73"/>
                <a:gd name="T59" fmla="*/ 29 h 29"/>
                <a:gd name="T60" fmla="*/ 52 w 73"/>
                <a:gd name="T61" fmla="*/ 29 h 29"/>
                <a:gd name="T62" fmla="*/ 49 w 73"/>
                <a:gd name="T63" fmla="*/ 29 h 29"/>
                <a:gd name="T64" fmla="*/ 47 w 73"/>
                <a:gd name="T6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29">
                  <a:moveTo>
                    <a:pt x="47" y="29"/>
                  </a:moveTo>
                  <a:lnTo>
                    <a:pt x="39" y="28"/>
                  </a:lnTo>
                  <a:lnTo>
                    <a:pt x="31" y="25"/>
                  </a:lnTo>
                  <a:lnTo>
                    <a:pt x="23" y="24"/>
                  </a:lnTo>
                  <a:lnTo>
                    <a:pt x="16" y="21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1" y="9"/>
                  </a:lnTo>
                  <a:lnTo>
                    <a:pt x="0" y="3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3"/>
                  </a:lnTo>
                  <a:lnTo>
                    <a:pt x="27" y="7"/>
                  </a:lnTo>
                  <a:lnTo>
                    <a:pt x="35" y="11"/>
                  </a:lnTo>
                  <a:lnTo>
                    <a:pt x="43" y="15"/>
                  </a:lnTo>
                  <a:lnTo>
                    <a:pt x="49" y="19"/>
                  </a:lnTo>
                  <a:lnTo>
                    <a:pt x="56" y="21"/>
                  </a:lnTo>
                  <a:lnTo>
                    <a:pt x="59" y="21"/>
                  </a:lnTo>
                  <a:lnTo>
                    <a:pt x="60" y="21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1"/>
                  </a:lnTo>
                  <a:lnTo>
                    <a:pt x="68" y="21"/>
                  </a:lnTo>
                  <a:lnTo>
                    <a:pt x="71" y="23"/>
                  </a:lnTo>
                  <a:lnTo>
                    <a:pt x="73" y="24"/>
                  </a:lnTo>
                  <a:lnTo>
                    <a:pt x="71" y="25"/>
                  </a:lnTo>
                  <a:lnTo>
                    <a:pt x="67" y="27"/>
                  </a:lnTo>
                  <a:lnTo>
                    <a:pt x="64" y="28"/>
                  </a:lnTo>
                  <a:lnTo>
                    <a:pt x="60" y="28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49" y="29"/>
                  </a:lnTo>
                  <a:lnTo>
                    <a:pt x="47" y="29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8" name="Freeform 68"/>
            <p:cNvSpPr>
              <a:spLocks/>
            </p:cNvSpPr>
            <p:nvPr/>
          </p:nvSpPr>
          <p:spPr bwMode="auto">
            <a:xfrm>
              <a:off x="2694" y="2089"/>
              <a:ext cx="373" cy="658"/>
            </a:xfrm>
            <a:custGeom>
              <a:avLst/>
              <a:gdLst>
                <a:gd name="T0" fmla="*/ 149 w 373"/>
                <a:gd name="T1" fmla="*/ 658 h 658"/>
                <a:gd name="T2" fmla="*/ 145 w 373"/>
                <a:gd name="T3" fmla="*/ 656 h 658"/>
                <a:gd name="T4" fmla="*/ 142 w 373"/>
                <a:gd name="T5" fmla="*/ 653 h 658"/>
                <a:gd name="T6" fmla="*/ 141 w 373"/>
                <a:gd name="T7" fmla="*/ 652 h 658"/>
                <a:gd name="T8" fmla="*/ 120 w 373"/>
                <a:gd name="T9" fmla="*/ 580 h 658"/>
                <a:gd name="T10" fmla="*/ 83 w 373"/>
                <a:gd name="T11" fmla="*/ 438 h 658"/>
                <a:gd name="T12" fmla="*/ 47 w 373"/>
                <a:gd name="T13" fmla="*/ 295 h 658"/>
                <a:gd name="T14" fmla="*/ 15 w 373"/>
                <a:gd name="T15" fmla="*/ 153 h 658"/>
                <a:gd name="T16" fmla="*/ 0 w 373"/>
                <a:gd name="T17" fmla="*/ 81 h 658"/>
                <a:gd name="T18" fmla="*/ 0 w 373"/>
                <a:gd name="T19" fmla="*/ 80 h 658"/>
                <a:gd name="T20" fmla="*/ 0 w 373"/>
                <a:gd name="T21" fmla="*/ 77 h 658"/>
                <a:gd name="T22" fmla="*/ 0 w 373"/>
                <a:gd name="T23" fmla="*/ 76 h 658"/>
                <a:gd name="T24" fmla="*/ 23 w 373"/>
                <a:gd name="T25" fmla="*/ 68 h 658"/>
                <a:gd name="T26" fmla="*/ 69 w 373"/>
                <a:gd name="T27" fmla="*/ 52 h 658"/>
                <a:gd name="T28" fmla="*/ 114 w 373"/>
                <a:gd name="T29" fmla="*/ 35 h 658"/>
                <a:gd name="T30" fmla="*/ 161 w 373"/>
                <a:gd name="T31" fmla="*/ 16 h 658"/>
                <a:gd name="T32" fmla="*/ 186 w 373"/>
                <a:gd name="T33" fmla="*/ 5 h 658"/>
                <a:gd name="T34" fmla="*/ 193 w 373"/>
                <a:gd name="T35" fmla="*/ 1 h 658"/>
                <a:gd name="T36" fmla="*/ 200 w 373"/>
                <a:gd name="T37" fmla="*/ 0 h 658"/>
                <a:gd name="T38" fmla="*/ 208 w 373"/>
                <a:gd name="T39" fmla="*/ 0 h 658"/>
                <a:gd name="T40" fmla="*/ 217 w 373"/>
                <a:gd name="T41" fmla="*/ 8 h 658"/>
                <a:gd name="T42" fmla="*/ 224 w 373"/>
                <a:gd name="T43" fmla="*/ 32 h 658"/>
                <a:gd name="T44" fmla="*/ 230 w 373"/>
                <a:gd name="T45" fmla="*/ 59 h 658"/>
                <a:gd name="T46" fmla="*/ 234 w 373"/>
                <a:gd name="T47" fmla="*/ 87 h 658"/>
                <a:gd name="T48" fmla="*/ 237 w 373"/>
                <a:gd name="T49" fmla="*/ 100 h 658"/>
                <a:gd name="T50" fmla="*/ 238 w 373"/>
                <a:gd name="T51" fmla="*/ 104 h 658"/>
                <a:gd name="T52" fmla="*/ 241 w 373"/>
                <a:gd name="T53" fmla="*/ 114 h 658"/>
                <a:gd name="T54" fmla="*/ 248 w 373"/>
                <a:gd name="T55" fmla="*/ 137 h 658"/>
                <a:gd name="T56" fmla="*/ 259 w 373"/>
                <a:gd name="T57" fmla="*/ 188 h 658"/>
                <a:gd name="T58" fmla="*/ 275 w 373"/>
                <a:gd name="T59" fmla="*/ 254 h 658"/>
                <a:gd name="T60" fmla="*/ 293 w 373"/>
                <a:gd name="T61" fmla="*/ 321 h 658"/>
                <a:gd name="T62" fmla="*/ 310 w 373"/>
                <a:gd name="T63" fmla="*/ 388 h 658"/>
                <a:gd name="T64" fmla="*/ 321 w 373"/>
                <a:gd name="T65" fmla="*/ 426 h 658"/>
                <a:gd name="T66" fmla="*/ 325 w 373"/>
                <a:gd name="T67" fmla="*/ 434 h 658"/>
                <a:gd name="T68" fmla="*/ 327 w 373"/>
                <a:gd name="T69" fmla="*/ 443 h 658"/>
                <a:gd name="T70" fmla="*/ 330 w 373"/>
                <a:gd name="T71" fmla="*/ 452 h 658"/>
                <a:gd name="T72" fmla="*/ 334 w 373"/>
                <a:gd name="T73" fmla="*/ 467 h 658"/>
                <a:gd name="T74" fmla="*/ 350 w 373"/>
                <a:gd name="T75" fmla="*/ 508 h 658"/>
                <a:gd name="T76" fmla="*/ 367 w 373"/>
                <a:gd name="T77" fmla="*/ 561 h 658"/>
                <a:gd name="T78" fmla="*/ 373 w 373"/>
                <a:gd name="T79" fmla="*/ 596 h 658"/>
                <a:gd name="T80" fmla="*/ 371 w 373"/>
                <a:gd name="T81" fmla="*/ 611 h 658"/>
                <a:gd name="T82" fmla="*/ 346 w 373"/>
                <a:gd name="T83" fmla="*/ 620 h 658"/>
                <a:gd name="T84" fmla="*/ 305 w 373"/>
                <a:gd name="T85" fmla="*/ 629 h 658"/>
                <a:gd name="T86" fmla="*/ 263 w 373"/>
                <a:gd name="T87" fmla="*/ 637 h 658"/>
                <a:gd name="T88" fmla="*/ 222 w 373"/>
                <a:gd name="T89" fmla="*/ 646 h 658"/>
                <a:gd name="T90" fmla="*/ 194 w 373"/>
                <a:gd name="T91" fmla="*/ 653 h 658"/>
                <a:gd name="T92" fmla="*/ 182 w 373"/>
                <a:gd name="T93" fmla="*/ 654 h 658"/>
                <a:gd name="T94" fmla="*/ 170 w 373"/>
                <a:gd name="T95" fmla="*/ 657 h 658"/>
                <a:gd name="T96" fmla="*/ 157 w 373"/>
                <a:gd name="T97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" h="658">
                  <a:moveTo>
                    <a:pt x="152" y="658"/>
                  </a:moveTo>
                  <a:lnTo>
                    <a:pt x="149" y="658"/>
                  </a:lnTo>
                  <a:lnTo>
                    <a:pt x="148" y="657"/>
                  </a:lnTo>
                  <a:lnTo>
                    <a:pt x="145" y="656"/>
                  </a:lnTo>
                  <a:lnTo>
                    <a:pt x="144" y="654"/>
                  </a:lnTo>
                  <a:lnTo>
                    <a:pt x="142" y="653"/>
                  </a:lnTo>
                  <a:lnTo>
                    <a:pt x="142" y="653"/>
                  </a:lnTo>
                  <a:lnTo>
                    <a:pt x="141" y="652"/>
                  </a:lnTo>
                  <a:lnTo>
                    <a:pt x="140" y="650"/>
                  </a:lnTo>
                  <a:lnTo>
                    <a:pt x="120" y="580"/>
                  </a:lnTo>
                  <a:lnTo>
                    <a:pt x="101" y="508"/>
                  </a:lnTo>
                  <a:lnTo>
                    <a:pt x="83" y="438"/>
                  </a:lnTo>
                  <a:lnTo>
                    <a:pt x="64" y="367"/>
                  </a:lnTo>
                  <a:lnTo>
                    <a:pt x="47" y="295"/>
                  </a:lnTo>
                  <a:lnTo>
                    <a:pt x="31" y="224"/>
                  </a:lnTo>
                  <a:lnTo>
                    <a:pt x="15" y="153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23" y="68"/>
                  </a:lnTo>
                  <a:lnTo>
                    <a:pt x="45" y="60"/>
                  </a:lnTo>
                  <a:lnTo>
                    <a:pt x="69" y="52"/>
                  </a:lnTo>
                  <a:lnTo>
                    <a:pt x="92" y="43"/>
                  </a:lnTo>
                  <a:lnTo>
                    <a:pt x="114" y="35"/>
                  </a:lnTo>
                  <a:lnTo>
                    <a:pt x="137" y="25"/>
                  </a:lnTo>
                  <a:lnTo>
                    <a:pt x="161" y="16"/>
                  </a:lnTo>
                  <a:lnTo>
                    <a:pt x="184" y="7"/>
                  </a:lnTo>
                  <a:lnTo>
                    <a:pt x="186" y="5"/>
                  </a:lnTo>
                  <a:lnTo>
                    <a:pt x="190" y="3"/>
                  </a:lnTo>
                  <a:lnTo>
                    <a:pt x="193" y="1"/>
                  </a:lnTo>
                  <a:lnTo>
                    <a:pt x="197" y="1"/>
                  </a:lnTo>
                  <a:lnTo>
                    <a:pt x="200" y="0"/>
                  </a:lnTo>
                  <a:lnTo>
                    <a:pt x="204" y="0"/>
                  </a:lnTo>
                  <a:lnTo>
                    <a:pt x="208" y="0"/>
                  </a:lnTo>
                  <a:lnTo>
                    <a:pt x="213" y="0"/>
                  </a:lnTo>
                  <a:lnTo>
                    <a:pt x="217" y="8"/>
                  </a:lnTo>
                  <a:lnTo>
                    <a:pt x="221" y="19"/>
                  </a:lnTo>
                  <a:lnTo>
                    <a:pt x="224" y="32"/>
                  </a:lnTo>
                  <a:lnTo>
                    <a:pt x="228" y="45"/>
                  </a:lnTo>
                  <a:lnTo>
                    <a:pt x="230" y="59"/>
                  </a:lnTo>
                  <a:lnTo>
                    <a:pt x="233" y="73"/>
                  </a:lnTo>
                  <a:lnTo>
                    <a:pt x="234" y="87"/>
                  </a:lnTo>
                  <a:lnTo>
                    <a:pt x="236" y="99"/>
                  </a:lnTo>
                  <a:lnTo>
                    <a:pt x="237" y="100"/>
                  </a:lnTo>
                  <a:lnTo>
                    <a:pt x="237" y="101"/>
                  </a:lnTo>
                  <a:lnTo>
                    <a:pt x="238" y="104"/>
                  </a:lnTo>
                  <a:lnTo>
                    <a:pt x="240" y="108"/>
                  </a:lnTo>
                  <a:lnTo>
                    <a:pt x="241" y="114"/>
                  </a:lnTo>
                  <a:lnTo>
                    <a:pt x="244" y="124"/>
                  </a:lnTo>
                  <a:lnTo>
                    <a:pt x="248" y="137"/>
                  </a:lnTo>
                  <a:lnTo>
                    <a:pt x="251" y="154"/>
                  </a:lnTo>
                  <a:lnTo>
                    <a:pt x="259" y="188"/>
                  </a:lnTo>
                  <a:lnTo>
                    <a:pt x="267" y="221"/>
                  </a:lnTo>
                  <a:lnTo>
                    <a:pt x="275" y="254"/>
                  </a:lnTo>
                  <a:lnTo>
                    <a:pt x="283" y="287"/>
                  </a:lnTo>
                  <a:lnTo>
                    <a:pt x="293" y="321"/>
                  </a:lnTo>
                  <a:lnTo>
                    <a:pt x="301" y="355"/>
                  </a:lnTo>
                  <a:lnTo>
                    <a:pt x="310" y="388"/>
                  </a:lnTo>
                  <a:lnTo>
                    <a:pt x="319" y="422"/>
                  </a:lnTo>
                  <a:lnTo>
                    <a:pt x="321" y="426"/>
                  </a:lnTo>
                  <a:lnTo>
                    <a:pt x="323" y="430"/>
                  </a:lnTo>
                  <a:lnTo>
                    <a:pt x="325" y="434"/>
                  </a:lnTo>
                  <a:lnTo>
                    <a:pt x="326" y="439"/>
                  </a:lnTo>
                  <a:lnTo>
                    <a:pt x="327" y="443"/>
                  </a:lnTo>
                  <a:lnTo>
                    <a:pt x="329" y="448"/>
                  </a:lnTo>
                  <a:lnTo>
                    <a:pt x="330" y="452"/>
                  </a:lnTo>
                  <a:lnTo>
                    <a:pt x="330" y="458"/>
                  </a:lnTo>
                  <a:lnTo>
                    <a:pt x="334" y="467"/>
                  </a:lnTo>
                  <a:lnTo>
                    <a:pt x="341" y="484"/>
                  </a:lnTo>
                  <a:lnTo>
                    <a:pt x="350" y="508"/>
                  </a:lnTo>
                  <a:lnTo>
                    <a:pt x="359" y="535"/>
                  </a:lnTo>
                  <a:lnTo>
                    <a:pt x="367" y="561"/>
                  </a:lnTo>
                  <a:lnTo>
                    <a:pt x="371" y="585"/>
                  </a:lnTo>
                  <a:lnTo>
                    <a:pt x="373" y="596"/>
                  </a:lnTo>
                  <a:lnTo>
                    <a:pt x="373" y="604"/>
                  </a:lnTo>
                  <a:lnTo>
                    <a:pt x="371" y="611"/>
                  </a:lnTo>
                  <a:lnTo>
                    <a:pt x="367" y="616"/>
                  </a:lnTo>
                  <a:lnTo>
                    <a:pt x="346" y="620"/>
                  </a:lnTo>
                  <a:lnTo>
                    <a:pt x="326" y="625"/>
                  </a:lnTo>
                  <a:lnTo>
                    <a:pt x="305" y="629"/>
                  </a:lnTo>
                  <a:lnTo>
                    <a:pt x="283" y="633"/>
                  </a:lnTo>
                  <a:lnTo>
                    <a:pt x="263" y="637"/>
                  </a:lnTo>
                  <a:lnTo>
                    <a:pt x="242" y="641"/>
                  </a:lnTo>
                  <a:lnTo>
                    <a:pt x="222" y="646"/>
                  </a:lnTo>
                  <a:lnTo>
                    <a:pt x="201" y="652"/>
                  </a:lnTo>
                  <a:lnTo>
                    <a:pt x="194" y="653"/>
                  </a:lnTo>
                  <a:lnTo>
                    <a:pt x="189" y="654"/>
                  </a:lnTo>
                  <a:lnTo>
                    <a:pt x="182" y="654"/>
                  </a:lnTo>
                  <a:lnTo>
                    <a:pt x="176" y="656"/>
                  </a:lnTo>
                  <a:lnTo>
                    <a:pt x="170" y="657"/>
                  </a:lnTo>
                  <a:lnTo>
                    <a:pt x="164" y="657"/>
                  </a:lnTo>
                  <a:lnTo>
                    <a:pt x="157" y="658"/>
                  </a:lnTo>
                  <a:lnTo>
                    <a:pt x="152" y="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29" name="Freeform 69"/>
            <p:cNvSpPr>
              <a:spLocks/>
            </p:cNvSpPr>
            <p:nvPr/>
          </p:nvSpPr>
          <p:spPr bwMode="auto">
            <a:xfrm>
              <a:off x="3706" y="2668"/>
              <a:ext cx="36" cy="79"/>
            </a:xfrm>
            <a:custGeom>
              <a:avLst/>
              <a:gdLst>
                <a:gd name="T0" fmla="*/ 4 w 36"/>
                <a:gd name="T1" fmla="*/ 79 h 79"/>
                <a:gd name="T2" fmla="*/ 2 w 36"/>
                <a:gd name="T3" fmla="*/ 75 h 79"/>
                <a:gd name="T4" fmla="*/ 0 w 36"/>
                <a:gd name="T5" fmla="*/ 71 h 79"/>
                <a:gd name="T6" fmla="*/ 0 w 36"/>
                <a:gd name="T7" fmla="*/ 66 h 79"/>
                <a:gd name="T8" fmla="*/ 0 w 36"/>
                <a:gd name="T9" fmla="*/ 59 h 79"/>
                <a:gd name="T10" fmla="*/ 3 w 36"/>
                <a:gd name="T11" fmla="*/ 46 h 79"/>
                <a:gd name="T12" fmla="*/ 7 w 36"/>
                <a:gd name="T13" fmla="*/ 33 h 79"/>
                <a:gd name="T14" fmla="*/ 12 w 36"/>
                <a:gd name="T15" fmla="*/ 21 h 79"/>
                <a:gd name="T16" fmla="*/ 19 w 36"/>
                <a:gd name="T17" fmla="*/ 10 h 79"/>
                <a:gd name="T18" fmla="*/ 23 w 36"/>
                <a:gd name="T19" fmla="*/ 6 h 79"/>
                <a:gd name="T20" fmla="*/ 27 w 36"/>
                <a:gd name="T21" fmla="*/ 4 h 79"/>
                <a:gd name="T22" fmla="*/ 30 w 36"/>
                <a:gd name="T23" fmla="*/ 1 h 79"/>
                <a:gd name="T24" fmla="*/ 34 w 36"/>
                <a:gd name="T25" fmla="*/ 0 h 79"/>
                <a:gd name="T26" fmla="*/ 34 w 36"/>
                <a:gd name="T27" fmla="*/ 0 h 79"/>
                <a:gd name="T28" fmla="*/ 35 w 36"/>
                <a:gd name="T29" fmla="*/ 0 h 79"/>
                <a:gd name="T30" fmla="*/ 35 w 36"/>
                <a:gd name="T31" fmla="*/ 1 h 79"/>
                <a:gd name="T32" fmla="*/ 35 w 36"/>
                <a:gd name="T33" fmla="*/ 1 h 79"/>
                <a:gd name="T34" fmla="*/ 35 w 36"/>
                <a:gd name="T35" fmla="*/ 1 h 79"/>
                <a:gd name="T36" fmla="*/ 35 w 36"/>
                <a:gd name="T37" fmla="*/ 1 h 79"/>
                <a:gd name="T38" fmla="*/ 36 w 36"/>
                <a:gd name="T39" fmla="*/ 1 h 79"/>
                <a:gd name="T40" fmla="*/ 36 w 36"/>
                <a:gd name="T41" fmla="*/ 2 h 79"/>
                <a:gd name="T42" fmla="*/ 31 w 36"/>
                <a:gd name="T43" fmla="*/ 9 h 79"/>
                <a:gd name="T44" fmla="*/ 27 w 36"/>
                <a:gd name="T45" fmla="*/ 17 h 79"/>
                <a:gd name="T46" fmla="*/ 23 w 36"/>
                <a:gd name="T47" fmla="*/ 25 h 79"/>
                <a:gd name="T48" fmla="*/ 19 w 36"/>
                <a:gd name="T49" fmla="*/ 33 h 79"/>
                <a:gd name="T50" fmla="*/ 16 w 36"/>
                <a:gd name="T51" fmla="*/ 40 h 79"/>
                <a:gd name="T52" fmla="*/ 12 w 36"/>
                <a:gd name="T53" fmla="*/ 49 h 79"/>
                <a:gd name="T54" fmla="*/ 10 w 36"/>
                <a:gd name="T55" fmla="*/ 57 h 79"/>
                <a:gd name="T56" fmla="*/ 7 w 36"/>
                <a:gd name="T57" fmla="*/ 66 h 79"/>
                <a:gd name="T58" fmla="*/ 7 w 36"/>
                <a:gd name="T59" fmla="*/ 70 h 79"/>
                <a:gd name="T60" fmla="*/ 7 w 36"/>
                <a:gd name="T61" fmla="*/ 74 h 79"/>
                <a:gd name="T62" fmla="*/ 6 w 36"/>
                <a:gd name="T63" fmla="*/ 75 h 79"/>
                <a:gd name="T64" fmla="*/ 6 w 36"/>
                <a:gd name="T65" fmla="*/ 78 h 79"/>
                <a:gd name="T66" fmla="*/ 4 w 36"/>
                <a:gd name="T67" fmla="*/ 79 h 79"/>
                <a:gd name="T68" fmla="*/ 4 w 36"/>
                <a:gd name="T69" fmla="*/ 79 h 79"/>
                <a:gd name="T70" fmla="*/ 4 w 36"/>
                <a:gd name="T71" fmla="*/ 79 h 79"/>
                <a:gd name="T72" fmla="*/ 4 w 36"/>
                <a:gd name="T7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79">
                  <a:moveTo>
                    <a:pt x="4" y="79"/>
                  </a:moveTo>
                  <a:lnTo>
                    <a:pt x="2" y="75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3" y="46"/>
                  </a:lnTo>
                  <a:lnTo>
                    <a:pt x="7" y="33"/>
                  </a:lnTo>
                  <a:lnTo>
                    <a:pt x="12" y="21"/>
                  </a:lnTo>
                  <a:lnTo>
                    <a:pt x="19" y="10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31" y="9"/>
                  </a:lnTo>
                  <a:lnTo>
                    <a:pt x="27" y="17"/>
                  </a:lnTo>
                  <a:lnTo>
                    <a:pt x="23" y="25"/>
                  </a:lnTo>
                  <a:lnTo>
                    <a:pt x="19" y="33"/>
                  </a:lnTo>
                  <a:lnTo>
                    <a:pt x="16" y="40"/>
                  </a:lnTo>
                  <a:lnTo>
                    <a:pt x="12" y="49"/>
                  </a:lnTo>
                  <a:lnTo>
                    <a:pt x="10" y="57"/>
                  </a:lnTo>
                  <a:lnTo>
                    <a:pt x="7" y="66"/>
                  </a:lnTo>
                  <a:lnTo>
                    <a:pt x="7" y="70"/>
                  </a:lnTo>
                  <a:lnTo>
                    <a:pt x="7" y="74"/>
                  </a:lnTo>
                  <a:lnTo>
                    <a:pt x="6" y="75"/>
                  </a:lnTo>
                  <a:lnTo>
                    <a:pt x="6" y="78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close/>
                </a:path>
              </a:pathLst>
            </a:custGeom>
            <a:solidFill>
              <a:srgbClr val="A89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0" name="Freeform 70"/>
            <p:cNvSpPr>
              <a:spLocks/>
            </p:cNvSpPr>
            <p:nvPr/>
          </p:nvSpPr>
          <p:spPr bwMode="auto">
            <a:xfrm>
              <a:off x="3447" y="2504"/>
              <a:ext cx="281" cy="230"/>
            </a:xfrm>
            <a:custGeom>
              <a:avLst/>
              <a:gdLst>
                <a:gd name="T0" fmla="*/ 186 w 281"/>
                <a:gd name="T1" fmla="*/ 201 h 230"/>
                <a:gd name="T2" fmla="*/ 86 w 281"/>
                <a:gd name="T3" fmla="*/ 157 h 230"/>
                <a:gd name="T4" fmla="*/ 35 w 281"/>
                <a:gd name="T5" fmla="*/ 124 h 230"/>
                <a:gd name="T6" fmla="*/ 7 w 281"/>
                <a:gd name="T7" fmla="*/ 92 h 230"/>
                <a:gd name="T8" fmla="*/ 0 w 281"/>
                <a:gd name="T9" fmla="*/ 71 h 230"/>
                <a:gd name="T10" fmla="*/ 4 w 281"/>
                <a:gd name="T11" fmla="*/ 40 h 230"/>
                <a:gd name="T12" fmla="*/ 17 w 281"/>
                <a:gd name="T13" fmla="*/ 8 h 230"/>
                <a:gd name="T14" fmla="*/ 28 w 281"/>
                <a:gd name="T15" fmla="*/ 0 h 230"/>
                <a:gd name="T16" fmla="*/ 33 w 281"/>
                <a:gd name="T17" fmla="*/ 1 h 230"/>
                <a:gd name="T18" fmla="*/ 33 w 281"/>
                <a:gd name="T19" fmla="*/ 3 h 230"/>
                <a:gd name="T20" fmla="*/ 35 w 281"/>
                <a:gd name="T21" fmla="*/ 5 h 230"/>
                <a:gd name="T22" fmla="*/ 35 w 281"/>
                <a:gd name="T23" fmla="*/ 5 h 230"/>
                <a:gd name="T24" fmla="*/ 36 w 281"/>
                <a:gd name="T25" fmla="*/ 5 h 230"/>
                <a:gd name="T26" fmla="*/ 37 w 281"/>
                <a:gd name="T27" fmla="*/ 8 h 230"/>
                <a:gd name="T28" fmla="*/ 41 w 281"/>
                <a:gd name="T29" fmla="*/ 11 h 230"/>
                <a:gd name="T30" fmla="*/ 47 w 281"/>
                <a:gd name="T31" fmla="*/ 12 h 230"/>
                <a:gd name="T32" fmla="*/ 55 w 281"/>
                <a:gd name="T33" fmla="*/ 19 h 230"/>
                <a:gd name="T34" fmla="*/ 72 w 281"/>
                <a:gd name="T35" fmla="*/ 29 h 230"/>
                <a:gd name="T36" fmla="*/ 88 w 281"/>
                <a:gd name="T37" fmla="*/ 41 h 230"/>
                <a:gd name="T38" fmla="*/ 121 w 281"/>
                <a:gd name="T39" fmla="*/ 68 h 230"/>
                <a:gd name="T40" fmla="*/ 154 w 281"/>
                <a:gd name="T41" fmla="*/ 87 h 230"/>
                <a:gd name="T42" fmla="*/ 184 w 281"/>
                <a:gd name="T43" fmla="*/ 98 h 230"/>
                <a:gd name="T44" fmla="*/ 186 w 281"/>
                <a:gd name="T45" fmla="*/ 101 h 230"/>
                <a:gd name="T46" fmla="*/ 189 w 281"/>
                <a:gd name="T47" fmla="*/ 102 h 230"/>
                <a:gd name="T48" fmla="*/ 178 w 281"/>
                <a:gd name="T49" fmla="*/ 112 h 230"/>
                <a:gd name="T50" fmla="*/ 158 w 281"/>
                <a:gd name="T51" fmla="*/ 122 h 230"/>
                <a:gd name="T52" fmla="*/ 145 w 281"/>
                <a:gd name="T53" fmla="*/ 141 h 230"/>
                <a:gd name="T54" fmla="*/ 146 w 281"/>
                <a:gd name="T55" fmla="*/ 142 h 230"/>
                <a:gd name="T56" fmla="*/ 148 w 281"/>
                <a:gd name="T57" fmla="*/ 144 h 230"/>
                <a:gd name="T58" fmla="*/ 149 w 281"/>
                <a:gd name="T59" fmla="*/ 144 h 230"/>
                <a:gd name="T60" fmla="*/ 152 w 281"/>
                <a:gd name="T61" fmla="*/ 142 h 230"/>
                <a:gd name="T62" fmla="*/ 156 w 281"/>
                <a:gd name="T63" fmla="*/ 136 h 230"/>
                <a:gd name="T64" fmla="*/ 168 w 281"/>
                <a:gd name="T65" fmla="*/ 125 h 230"/>
                <a:gd name="T66" fmla="*/ 184 w 281"/>
                <a:gd name="T67" fmla="*/ 117 h 230"/>
                <a:gd name="T68" fmla="*/ 202 w 281"/>
                <a:gd name="T69" fmla="*/ 113 h 230"/>
                <a:gd name="T70" fmla="*/ 202 w 281"/>
                <a:gd name="T71" fmla="*/ 113 h 230"/>
                <a:gd name="T72" fmla="*/ 204 w 281"/>
                <a:gd name="T73" fmla="*/ 114 h 230"/>
                <a:gd name="T74" fmla="*/ 197 w 281"/>
                <a:gd name="T75" fmla="*/ 120 h 230"/>
                <a:gd name="T76" fmla="*/ 182 w 281"/>
                <a:gd name="T77" fmla="*/ 136 h 230"/>
                <a:gd name="T78" fmla="*/ 174 w 281"/>
                <a:gd name="T79" fmla="*/ 156 h 230"/>
                <a:gd name="T80" fmla="*/ 176 w 281"/>
                <a:gd name="T81" fmla="*/ 164 h 230"/>
                <a:gd name="T82" fmla="*/ 177 w 281"/>
                <a:gd name="T83" fmla="*/ 164 h 230"/>
                <a:gd name="T84" fmla="*/ 180 w 281"/>
                <a:gd name="T85" fmla="*/ 164 h 230"/>
                <a:gd name="T86" fmla="*/ 197 w 281"/>
                <a:gd name="T87" fmla="*/ 133 h 230"/>
                <a:gd name="T88" fmla="*/ 213 w 281"/>
                <a:gd name="T89" fmla="*/ 122 h 230"/>
                <a:gd name="T90" fmla="*/ 235 w 281"/>
                <a:gd name="T91" fmla="*/ 122 h 230"/>
                <a:gd name="T92" fmla="*/ 255 w 281"/>
                <a:gd name="T93" fmla="*/ 134 h 230"/>
                <a:gd name="T94" fmla="*/ 267 w 281"/>
                <a:gd name="T95" fmla="*/ 146 h 230"/>
                <a:gd name="T96" fmla="*/ 281 w 281"/>
                <a:gd name="T97" fmla="*/ 158 h 230"/>
                <a:gd name="T98" fmla="*/ 277 w 281"/>
                <a:gd name="T99" fmla="*/ 170 h 230"/>
                <a:gd name="T100" fmla="*/ 269 w 281"/>
                <a:gd name="T101" fmla="*/ 185 h 230"/>
                <a:gd name="T102" fmla="*/ 262 w 281"/>
                <a:gd name="T103" fmla="*/ 200 h 230"/>
                <a:gd name="T104" fmla="*/ 257 w 281"/>
                <a:gd name="T105" fmla="*/ 212 h 230"/>
                <a:gd name="T106" fmla="*/ 253 w 281"/>
                <a:gd name="T107" fmla="*/ 225 h 230"/>
                <a:gd name="T108" fmla="*/ 250 w 281"/>
                <a:gd name="T109" fmla="*/ 230 h 230"/>
                <a:gd name="T110" fmla="*/ 249 w 281"/>
                <a:gd name="T111" fmla="*/ 230 h 230"/>
                <a:gd name="T112" fmla="*/ 247 w 281"/>
                <a:gd name="T11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" h="230">
                  <a:moveTo>
                    <a:pt x="247" y="230"/>
                  </a:moveTo>
                  <a:lnTo>
                    <a:pt x="221" y="216"/>
                  </a:lnTo>
                  <a:lnTo>
                    <a:pt x="186" y="201"/>
                  </a:lnTo>
                  <a:lnTo>
                    <a:pt x="146" y="185"/>
                  </a:lnTo>
                  <a:lnTo>
                    <a:pt x="106" y="166"/>
                  </a:lnTo>
                  <a:lnTo>
                    <a:pt x="86" y="157"/>
                  </a:lnTo>
                  <a:lnTo>
                    <a:pt x="68" y="146"/>
                  </a:lnTo>
                  <a:lnTo>
                    <a:pt x="51" y="136"/>
                  </a:lnTo>
                  <a:lnTo>
                    <a:pt x="35" y="124"/>
                  </a:lnTo>
                  <a:lnTo>
                    <a:pt x="21" y="112"/>
                  </a:lnTo>
                  <a:lnTo>
                    <a:pt x="12" y="98"/>
                  </a:lnTo>
                  <a:lnTo>
                    <a:pt x="7" y="92"/>
                  </a:lnTo>
                  <a:lnTo>
                    <a:pt x="4" y="85"/>
                  </a:lnTo>
                  <a:lnTo>
                    <a:pt x="1" y="77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7" y="28"/>
                  </a:lnTo>
                  <a:lnTo>
                    <a:pt x="11" y="17"/>
                  </a:lnTo>
                  <a:lnTo>
                    <a:pt x="17" y="8"/>
                  </a:lnTo>
                  <a:lnTo>
                    <a:pt x="20" y="4"/>
                  </a:lnTo>
                  <a:lnTo>
                    <a:pt x="24" y="1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7" y="7"/>
                  </a:lnTo>
                  <a:lnTo>
                    <a:pt x="37" y="8"/>
                  </a:lnTo>
                  <a:lnTo>
                    <a:pt x="39" y="9"/>
                  </a:lnTo>
                  <a:lnTo>
                    <a:pt x="40" y="11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4" y="12"/>
                  </a:lnTo>
                  <a:lnTo>
                    <a:pt x="47" y="12"/>
                  </a:lnTo>
                  <a:lnTo>
                    <a:pt x="49" y="12"/>
                  </a:lnTo>
                  <a:lnTo>
                    <a:pt x="52" y="15"/>
                  </a:lnTo>
                  <a:lnTo>
                    <a:pt x="55" y="19"/>
                  </a:lnTo>
                  <a:lnTo>
                    <a:pt x="60" y="21"/>
                  </a:lnTo>
                  <a:lnTo>
                    <a:pt x="66" y="25"/>
                  </a:lnTo>
                  <a:lnTo>
                    <a:pt x="72" y="29"/>
                  </a:lnTo>
                  <a:lnTo>
                    <a:pt x="78" y="33"/>
                  </a:lnTo>
                  <a:lnTo>
                    <a:pt x="84" y="37"/>
                  </a:lnTo>
                  <a:lnTo>
                    <a:pt x="88" y="41"/>
                  </a:lnTo>
                  <a:lnTo>
                    <a:pt x="100" y="52"/>
                  </a:lnTo>
                  <a:lnTo>
                    <a:pt x="110" y="60"/>
                  </a:lnTo>
                  <a:lnTo>
                    <a:pt x="121" y="68"/>
                  </a:lnTo>
                  <a:lnTo>
                    <a:pt x="130" y="75"/>
                  </a:lnTo>
                  <a:lnTo>
                    <a:pt x="142" y="81"/>
                  </a:lnTo>
                  <a:lnTo>
                    <a:pt x="154" y="87"/>
                  </a:lnTo>
                  <a:lnTo>
                    <a:pt x="166" y="92"/>
                  </a:lnTo>
                  <a:lnTo>
                    <a:pt x="182" y="98"/>
                  </a:lnTo>
                  <a:lnTo>
                    <a:pt x="184" y="98"/>
                  </a:lnTo>
                  <a:lnTo>
                    <a:pt x="184" y="100"/>
                  </a:lnTo>
                  <a:lnTo>
                    <a:pt x="185" y="100"/>
                  </a:lnTo>
                  <a:lnTo>
                    <a:pt x="186" y="101"/>
                  </a:lnTo>
                  <a:lnTo>
                    <a:pt x="188" y="101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4"/>
                  </a:lnTo>
                  <a:lnTo>
                    <a:pt x="185" y="108"/>
                  </a:lnTo>
                  <a:lnTo>
                    <a:pt x="178" y="112"/>
                  </a:lnTo>
                  <a:lnTo>
                    <a:pt x="172" y="116"/>
                  </a:lnTo>
                  <a:lnTo>
                    <a:pt x="165" y="118"/>
                  </a:lnTo>
                  <a:lnTo>
                    <a:pt x="158" y="122"/>
                  </a:lnTo>
                  <a:lnTo>
                    <a:pt x="153" y="126"/>
                  </a:lnTo>
                  <a:lnTo>
                    <a:pt x="148" y="13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6" y="142"/>
                  </a:lnTo>
                  <a:lnTo>
                    <a:pt x="148" y="144"/>
                  </a:lnTo>
                  <a:lnTo>
                    <a:pt x="148" y="144"/>
                  </a:lnTo>
                  <a:lnTo>
                    <a:pt x="149" y="144"/>
                  </a:lnTo>
                  <a:lnTo>
                    <a:pt x="149" y="145"/>
                  </a:lnTo>
                  <a:lnTo>
                    <a:pt x="149" y="144"/>
                  </a:lnTo>
                  <a:lnTo>
                    <a:pt x="150" y="144"/>
                  </a:lnTo>
                  <a:lnTo>
                    <a:pt x="150" y="144"/>
                  </a:lnTo>
                  <a:lnTo>
                    <a:pt x="152" y="142"/>
                  </a:lnTo>
                  <a:lnTo>
                    <a:pt x="152" y="141"/>
                  </a:lnTo>
                  <a:lnTo>
                    <a:pt x="153" y="138"/>
                  </a:lnTo>
                  <a:lnTo>
                    <a:pt x="156" y="136"/>
                  </a:lnTo>
                  <a:lnTo>
                    <a:pt x="157" y="132"/>
                  </a:lnTo>
                  <a:lnTo>
                    <a:pt x="162" y="128"/>
                  </a:lnTo>
                  <a:lnTo>
                    <a:pt x="168" y="125"/>
                  </a:lnTo>
                  <a:lnTo>
                    <a:pt x="173" y="121"/>
                  </a:lnTo>
                  <a:lnTo>
                    <a:pt x="178" y="118"/>
                  </a:lnTo>
                  <a:lnTo>
                    <a:pt x="184" y="117"/>
                  </a:lnTo>
                  <a:lnTo>
                    <a:pt x="189" y="114"/>
                  </a:lnTo>
                  <a:lnTo>
                    <a:pt x="196" y="113"/>
                  </a:lnTo>
                  <a:lnTo>
                    <a:pt x="202" y="113"/>
                  </a:lnTo>
                  <a:lnTo>
                    <a:pt x="202" y="113"/>
                  </a:lnTo>
                  <a:lnTo>
                    <a:pt x="202" y="113"/>
                  </a:lnTo>
                  <a:lnTo>
                    <a:pt x="202" y="113"/>
                  </a:lnTo>
                  <a:lnTo>
                    <a:pt x="204" y="113"/>
                  </a:lnTo>
                  <a:lnTo>
                    <a:pt x="204" y="113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197" y="120"/>
                  </a:lnTo>
                  <a:lnTo>
                    <a:pt x="192" y="125"/>
                  </a:lnTo>
                  <a:lnTo>
                    <a:pt x="186" y="130"/>
                  </a:lnTo>
                  <a:lnTo>
                    <a:pt x="182" y="136"/>
                  </a:lnTo>
                  <a:lnTo>
                    <a:pt x="180" y="141"/>
                  </a:lnTo>
                  <a:lnTo>
                    <a:pt x="177" y="148"/>
                  </a:lnTo>
                  <a:lnTo>
                    <a:pt x="174" y="156"/>
                  </a:lnTo>
                  <a:lnTo>
                    <a:pt x="173" y="164"/>
                  </a:lnTo>
                  <a:lnTo>
                    <a:pt x="174" y="164"/>
                  </a:lnTo>
                  <a:lnTo>
                    <a:pt x="176" y="164"/>
                  </a:lnTo>
                  <a:lnTo>
                    <a:pt x="176" y="164"/>
                  </a:lnTo>
                  <a:lnTo>
                    <a:pt x="177" y="164"/>
                  </a:lnTo>
                  <a:lnTo>
                    <a:pt x="177" y="164"/>
                  </a:lnTo>
                  <a:lnTo>
                    <a:pt x="178" y="164"/>
                  </a:lnTo>
                  <a:lnTo>
                    <a:pt x="178" y="164"/>
                  </a:lnTo>
                  <a:lnTo>
                    <a:pt x="180" y="164"/>
                  </a:lnTo>
                  <a:lnTo>
                    <a:pt x="184" y="152"/>
                  </a:lnTo>
                  <a:lnTo>
                    <a:pt x="190" y="141"/>
                  </a:lnTo>
                  <a:lnTo>
                    <a:pt x="197" y="133"/>
                  </a:lnTo>
                  <a:lnTo>
                    <a:pt x="204" y="126"/>
                  </a:lnTo>
                  <a:lnTo>
                    <a:pt x="209" y="125"/>
                  </a:lnTo>
                  <a:lnTo>
                    <a:pt x="213" y="122"/>
                  </a:lnTo>
                  <a:lnTo>
                    <a:pt x="218" y="122"/>
                  </a:lnTo>
                  <a:lnTo>
                    <a:pt x="223" y="121"/>
                  </a:lnTo>
                  <a:lnTo>
                    <a:pt x="235" y="122"/>
                  </a:lnTo>
                  <a:lnTo>
                    <a:pt x="249" y="128"/>
                  </a:lnTo>
                  <a:lnTo>
                    <a:pt x="251" y="130"/>
                  </a:lnTo>
                  <a:lnTo>
                    <a:pt x="255" y="134"/>
                  </a:lnTo>
                  <a:lnTo>
                    <a:pt x="259" y="138"/>
                  </a:lnTo>
                  <a:lnTo>
                    <a:pt x="263" y="142"/>
                  </a:lnTo>
                  <a:lnTo>
                    <a:pt x="267" y="146"/>
                  </a:lnTo>
                  <a:lnTo>
                    <a:pt x="271" y="150"/>
                  </a:lnTo>
                  <a:lnTo>
                    <a:pt x="277" y="154"/>
                  </a:lnTo>
                  <a:lnTo>
                    <a:pt x="281" y="158"/>
                  </a:lnTo>
                  <a:lnTo>
                    <a:pt x="281" y="161"/>
                  </a:lnTo>
                  <a:lnTo>
                    <a:pt x="279" y="166"/>
                  </a:lnTo>
                  <a:lnTo>
                    <a:pt x="277" y="170"/>
                  </a:lnTo>
                  <a:lnTo>
                    <a:pt x="274" y="176"/>
                  </a:lnTo>
                  <a:lnTo>
                    <a:pt x="271" y="181"/>
                  </a:lnTo>
                  <a:lnTo>
                    <a:pt x="269" y="185"/>
                  </a:lnTo>
                  <a:lnTo>
                    <a:pt x="266" y="190"/>
                  </a:lnTo>
                  <a:lnTo>
                    <a:pt x="263" y="196"/>
                  </a:lnTo>
                  <a:lnTo>
                    <a:pt x="262" y="200"/>
                  </a:lnTo>
                  <a:lnTo>
                    <a:pt x="259" y="204"/>
                  </a:lnTo>
                  <a:lnTo>
                    <a:pt x="258" y="208"/>
                  </a:lnTo>
                  <a:lnTo>
                    <a:pt x="257" y="212"/>
                  </a:lnTo>
                  <a:lnTo>
                    <a:pt x="255" y="216"/>
                  </a:lnTo>
                  <a:lnTo>
                    <a:pt x="254" y="221"/>
                  </a:lnTo>
                  <a:lnTo>
                    <a:pt x="253" y="225"/>
                  </a:lnTo>
                  <a:lnTo>
                    <a:pt x="250" y="230"/>
                  </a:lnTo>
                  <a:lnTo>
                    <a:pt x="250" y="230"/>
                  </a:lnTo>
                  <a:lnTo>
                    <a:pt x="250" y="230"/>
                  </a:lnTo>
                  <a:lnTo>
                    <a:pt x="249" y="230"/>
                  </a:lnTo>
                  <a:lnTo>
                    <a:pt x="249" y="230"/>
                  </a:lnTo>
                  <a:lnTo>
                    <a:pt x="249" y="230"/>
                  </a:lnTo>
                  <a:lnTo>
                    <a:pt x="249" y="230"/>
                  </a:lnTo>
                  <a:lnTo>
                    <a:pt x="247" y="230"/>
                  </a:lnTo>
                  <a:lnTo>
                    <a:pt x="247" y="230"/>
                  </a:lnTo>
                  <a:close/>
                </a:path>
              </a:pathLst>
            </a:custGeom>
            <a:solidFill>
              <a:srgbClr val="FC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1" name="Freeform 71"/>
            <p:cNvSpPr>
              <a:spLocks/>
            </p:cNvSpPr>
            <p:nvPr/>
          </p:nvSpPr>
          <p:spPr bwMode="auto">
            <a:xfrm>
              <a:off x="3861" y="2597"/>
              <a:ext cx="99" cy="120"/>
            </a:xfrm>
            <a:custGeom>
              <a:avLst/>
              <a:gdLst>
                <a:gd name="T0" fmla="*/ 95 w 99"/>
                <a:gd name="T1" fmla="*/ 113 h 120"/>
                <a:gd name="T2" fmla="*/ 91 w 99"/>
                <a:gd name="T3" fmla="*/ 105 h 120"/>
                <a:gd name="T4" fmla="*/ 78 w 99"/>
                <a:gd name="T5" fmla="*/ 103 h 120"/>
                <a:gd name="T6" fmla="*/ 56 w 99"/>
                <a:gd name="T7" fmla="*/ 104 h 120"/>
                <a:gd name="T8" fmla="*/ 38 w 99"/>
                <a:gd name="T9" fmla="*/ 105 h 120"/>
                <a:gd name="T10" fmla="*/ 28 w 99"/>
                <a:gd name="T11" fmla="*/ 101 h 120"/>
                <a:gd name="T12" fmla="*/ 20 w 99"/>
                <a:gd name="T13" fmla="*/ 97 h 120"/>
                <a:gd name="T14" fmla="*/ 13 w 99"/>
                <a:gd name="T15" fmla="*/ 96 h 120"/>
                <a:gd name="T16" fmla="*/ 8 w 99"/>
                <a:gd name="T17" fmla="*/ 93 h 120"/>
                <a:gd name="T18" fmla="*/ 2 w 99"/>
                <a:gd name="T19" fmla="*/ 91 h 120"/>
                <a:gd name="T20" fmla="*/ 1 w 99"/>
                <a:gd name="T21" fmla="*/ 85 h 120"/>
                <a:gd name="T22" fmla="*/ 6 w 99"/>
                <a:gd name="T23" fmla="*/ 81 h 120"/>
                <a:gd name="T24" fmla="*/ 18 w 99"/>
                <a:gd name="T25" fmla="*/ 80 h 120"/>
                <a:gd name="T26" fmla="*/ 38 w 99"/>
                <a:gd name="T27" fmla="*/ 84 h 120"/>
                <a:gd name="T28" fmla="*/ 60 w 99"/>
                <a:gd name="T29" fmla="*/ 87 h 120"/>
                <a:gd name="T30" fmla="*/ 70 w 99"/>
                <a:gd name="T31" fmla="*/ 84 h 120"/>
                <a:gd name="T32" fmla="*/ 70 w 99"/>
                <a:gd name="T33" fmla="*/ 83 h 120"/>
                <a:gd name="T34" fmla="*/ 70 w 99"/>
                <a:gd name="T35" fmla="*/ 83 h 120"/>
                <a:gd name="T36" fmla="*/ 69 w 99"/>
                <a:gd name="T37" fmla="*/ 81 h 120"/>
                <a:gd name="T38" fmla="*/ 65 w 99"/>
                <a:gd name="T39" fmla="*/ 80 h 120"/>
                <a:gd name="T40" fmla="*/ 53 w 99"/>
                <a:gd name="T41" fmla="*/ 77 h 120"/>
                <a:gd name="T42" fmla="*/ 41 w 99"/>
                <a:gd name="T43" fmla="*/ 73 h 120"/>
                <a:gd name="T44" fmla="*/ 32 w 99"/>
                <a:gd name="T45" fmla="*/ 68 h 120"/>
                <a:gd name="T46" fmla="*/ 21 w 99"/>
                <a:gd name="T47" fmla="*/ 67 h 120"/>
                <a:gd name="T48" fmla="*/ 12 w 99"/>
                <a:gd name="T49" fmla="*/ 67 h 120"/>
                <a:gd name="T50" fmla="*/ 5 w 99"/>
                <a:gd name="T51" fmla="*/ 67 h 120"/>
                <a:gd name="T52" fmla="*/ 1 w 99"/>
                <a:gd name="T53" fmla="*/ 65 h 120"/>
                <a:gd name="T54" fmla="*/ 0 w 99"/>
                <a:gd name="T55" fmla="*/ 63 h 120"/>
                <a:gd name="T56" fmla="*/ 1 w 99"/>
                <a:gd name="T57" fmla="*/ 59 h 120"/>
                <a:gd name="T58" fmla="*/ 6 w 99"/>
                <a:gd name="T59" fmla="*/ 56 h 120"/>
                <a:gd name="T60" fmla="*/ 10 w 99"/>
                <a:gd name="T61" fmla="*/ 53 h 120"/>
                <a:gd name="T62" fmla="*/ 18 w 99"/>
                <a:gd name="T63" fmla="*/ 45 h 120"/>
                <a:gd name="T64" fmla="*/ 30 w 99"/>
                <a:gd name="T65" fmla="*/ 28 h 120"/>
                <a:gd name="T66" fmla="*/ 44 w 99"/>
                <a:gd name="T67" fmla="*/ 11 h 120"/>
                <a:gd name="T68" fmla="*/ 56 w 99"/>
                <a:gd name="T69" fmla="*/ 1 h 120"/>
                <a:gd name="T70" fmla="*/ 65 w 99"/>
                <a:gd name="T71" fmla="*/ 0 h 120"/>
                <a:gd name="T72" fmla="*/ 72 w 99"/>
                <a:gd name="T73" fmla="*/ 7 h 120"/>
                <a:gd name="T74" fmla="*/ 72 w 99"/>
                <a:gd name="T75" fmla="*/ 17 h 120"/>
                <a:gd name="T76" fmla="*/ 66 w 99"/>
                <a:gd name="T77" fmla="*/ 29 h 120"/>
                <a:gd name="T78" fmla="*/ 53 w 99"/>
                <a:gd name="T79" fmla="*/ 39 h 120"/>
                <a:gd name="T80" fmla="*/ 37 w 99"/>
                <a:gd name="T81" fmla="*/ 48 h 120"/>
                <a:gd name="T82" fmla="*/ 30 w 99"/>
                <a:gd name="T83" fmla="*/ 57 h 120"/>
                <a:gd name="T84" fmla="*/ 32 w 99"/>
                <a:gd name="T85" fmla="*/ 63 h 120"/>
                <a:gd name="T86" fmla="*/ 34 w 99"/>
                <a:gd name="T87" fmla="*/ 65 h 120"/>
                <a:gd name="T88" fmla="*/ 40 w 99"/>
                <a:gd name="T89" fmla="*/ 65 h 120"/>
                <a:gd name="T90" fmla="*/ 57 w 99"/>
                <a:gd name="T91" fmla="*/ 68 h 120"/>
                <a:gd name="T92" fmla="*/ 77 w 99"/>
                <a:gd name="T93" fmla="*/ 76 h 120"/>
                <a:gd name="T94" fmla="*/ 90 w 99"/>
                <a:gd name="T95" fmla="*/ 87 h 120"/>
                <a:gd name="T96" fmla="*/ 98 w 99"/>
                <a:gd name="T97" fmla="*/ 105 h 120"/>
                <a:gd name="T98" fmla="*/ 99 w 99"/>
                <a:gd name="T99" fmla="*/ 119 h 120"/>
                <a:gd name="T100" fmla="*/ 98 w 99"/>
                <a:gd name="T101" fmla="*/ 119 h 120"/>
                <a:gd name="T102" fmla="*/ 98 w 99"/>
                <a:gd name="T103" fmla="*/ 119 h 120"/>
                <a:gd name="T104" fmla="*/ 97 w 99"/>
                <a:gd name="T105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20">
                  <a:moveTo>
                    <a:pt x="97" y="120"/>
                  </a:moveTo>
                  <a:lnTo>
                    <a:pt x="95" y="113"/>
                  </a:lnTo>
                  <a:lnTo>
                    <a:pt x="94" y="109"/>
                  </a:lnTo>
                  <a:lnTo>
                    <a:pt x="91" y="105"/>
                  </a:lnTo>
                  <a:lnTo>
                    <a:pt x="87" y="104"/>
                  </a:lnTo>
                  <a:lnTo>
                    <a:pt x="78" y="103"/>
                  </a:lnTo>
                  <a:lnTo>
                    <a:pt x="68" y="103"/>
                  </a:lnTo>
                  <a:lnTo>
                    <a:pt x="56" y="104"/>
                  </a:lnTo>
                  <a:lnTo>
                    <a:pt x="44" y="105"/>
                  </a:lnTo>
                  <a:lnTo>
                    <a:pt x="38" y="105"/>
                  </a:lnTo>
                  <a:lnTo>
                    <a:pt x="32" y="104"/>
                  </a:lnTo>
                  <a:lnTo>
                    <a:pt x="28" y="101"/>
                  </a:lnTo>
                  <a:lnTo>
                    <a:pt x="22" y="99"/>
                  </a:lnTo>
                  <a:lnTo>
                    <a:pt x="20" y="97"/>
                  </a:lnTo>
                  <a:lnTo>
                    <a:pt x="17" y="96"/>
                  </a:lnTo>
                  <a:lnTo>
                    <a:pt x="13" y="96"/>
                  </a:lnTo>
                  <a:lnTo>
                    <a:pt x="10" y="95"/>
                  </a:lnTo>
                  <a:lnTo>
                    <a:pt x="8" y="93"/>
                  </a:lnTo>
                  <a:lnTo>
                    <a:pt x="5" y="92"/>
                  </a:lnTo>
                  <a:lnTo>
                    <a:pt x="2" y="91"/>
                  </a:lnTo>
                  <a:lnTo>
                    <a:pt x="1" y="89"/>
                  </a:lnTo>
                  <a:lnTo>
                    <a:pt x="1" y="85"/>
                  </a:lnTo>
                  <a:lnTo>
                    <a:pt x="4" y="83"/>
                  </a:lnTo>
                  <a:lnTo>
                    <a:pt x="6" y="81"/>
                  </a:lnTo>
                  <a:lnTo>
                    <a:pt x="9" y="80"/>
                  </a:lnTo>
                  <a:lnTo>
                    <a:pt x="18" y="80"/>
                  </a:lnTo>
                  <a:lnTo>
                    <a:pt x="28" y="81"/>
                  </a:lnTo>
                  <a:lnTo>
                    <a:pt x="38" y="84"/>
                  </a:lnTo>
                  <a:lnTo>
                    <a:pt x="49" y="85"/>
                  </a:lnTo>
                  <a:lnTo>
                    <a:pt x="60" y="87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83"/>
                  </a:lnTo>
                  <a:lnTo>
                    <a:pt x="70" y="83"/>
                  </a:lnTo>
                  <a:lnTo>
                    <a:pt x="70" y="83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5" y="80"/>
                  </a:lnTo>
                  <a:lnTo>
                    <a:pt x="60" y="79"/>
                  </a:lnTo>
                  <a:lnTo>
                    <a:pt x="53" y="77"/>
                  </a:lnTo>
                  <a:lnTo>
                    <a:pt x="46" y="75"/>
                  </a:lnTo>
                  <a:lnTo>
                    <a:pt x="41" y="73"/>
                  </a:lnTo>
                  <a:lnTo>
                    <a:pt x="36" y="71"/>
                  </a:lnTo>
                  <a:lnTo>
                    <a:pt x="32" y="68"/>
                  </a:lnTo>
                  <a:lnTo>
                    <a:pt x="28" y="67"/>
                  </a:lnTo>
                  <a:lnTo>
                    <a:pt x="21" y="67"/>
                  </a:lnTo>
                  <a:lnTo>
                    <a:pt x="16" y="67"/>
                  </a:lnTo>
                  <a:lnTo>
                    <a:pt x="12" y="67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4" y="57"/>
                  </a:lnTo>
                  <a:lnTo>
                    <a:pt x="6" y="56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8" y="45"/>
                  </a:lnTo>
                  <a:lnTo>
                    <a:pt x="24" y="37"/>
                  </a:lnTo>
                  <a:lnTo>
                    <a:pt x="30" y="28"/>
                  </a:lnTo>
                  <a:lnTo>
                    <a:pt x="37" y="19"/>
                  </a:lnTo>
                  <a:lnTo>
                    <a:pt x="44" y="11"/>
                  </a:lnTo>
                  <a:lnTo>
                    <a:pt x="52" y="4"/>
                  </a:lnTo>
                  <a:lnTo>
                    <a:pt x="56" y="1"/>
                  </a:lnTo>
                  <a:lnTo>
                    <a:pt x="61" y="0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2" y="7"/>
                  </a:lnTo>
                  <a:lnTo>
                    <a:pt x="72" y="13"/>
                  </a:lnTo>
                  <a:lnTo>
                    <a:pt x="72" y="17"/>
                  </a:lnTo>
                  <a:lnTo>
                    <a:pt x="70" y="23"/>
                  </a:lnTo>
                  <a:lnTo>
                    <a:pt x="66" y="29"/>
                  </a:lnTo>
                  <a:lnTo>
                    <a:pt x="61" y="35"/>
                  </a:lnTo>
                  <a:lnTo>
                    <a:pt x="53" y="39"/>
                  </a:lnTo>
                  <a:lnTo>
                    <a:pt x="45" y="43"/>
                  </a:lnTo>
                  <a:lnTo>
                    <a:pt x="37" y="48"/>
                  </a:lnTo>
                  <a:lnTo>
                    <a:pt x="29" y="53"/>
                  </a:lnTo>
                  <a:lnTo>
                    <a:pt x="30" y="57"/>
                  </a:lnTo>
                  <a:lnTo>
                    <a:pt x="30" y="60"/>
                  </a:lnTo>
                  <a:lnTo>
                    <a:pt x="32" y="63"/>
                  </a:lnTo>
                  <a:lnTo>
                    <a:pt x="33" y="64"/>
                  </a:lnTo>
                  <a:lnTo>
                    <a:pt x="34" y="65"/>
                  </a:lnTo>
                  <a:lnTo>
                    <a:pt x="37" y="65"/>
                  </a:lnTo>
                  <a:lnTo>
                    <a:pt x="40" y="65"/>
                  </a:lnTo>
                  <a:lnTo>
                    <a:pt x="45" y="64"/>
                  </a:lnTo>
                  <a:lnTo>
                    <a:pt x="57" y="68"/>
                  </a:lnTo>
                  <a:lnTo>
                    <a:pt x="68" y="72"/>
                  </a:lnTo>
                  <a:lnTo>
                    <a:pt x="77" y="76"/>
                  </a:lnTo>
                  <a:lnTo>
                    <a:pt x="85" y="80"/>
                  </a:lnTo>
                  <a:lnTo>
                    <a:pt x="90" y="87"/>
                  </a:lnTo>
                  <a:lnTo>
                    <a:pt x="95" y="95"/>
                  </a:lnTo>
                  <a:lnTo>
                    <a:pt x="98" y="105"/>
                  </a:lnTo>
                  <a:lnTo>
                    <a:pt x="99" y="119"/>
                  </a:lnTo>
                  <a:lnTo>
                    <a:pt x="99" y="119"/>
                  </a:lnTo>
                  <a:lnTo>
                    <a:pt x="98" y="119"/>
                  </a:lnTo>
                  <a:lnTo>
                    <a:pt x="98" y="119"/>
                  </a:lnTo>
                  <a:lnTo>
                    <a:pt x="98" y="119"/>
                  </a:lnTo>
                  <a:lnTo>
                    <a:pt x="98" y="119"/>
                  </a:lnTo>
                  <a:lnTo>
                    <a:pt x="98" y="119"/>
                  </a:lnTo>
                  <a:lnTo>
                    <a:pt x="97" y="119"/>
                  </a:lnTo>
                  <a:lnTo>
                    <a:pt x="97" y="12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2" name="Freeform 72"/>
            <p:cNvSpPr>
              <a:spLocks/>
            </p:cNvSpPr>
            <p:nvPr/>
          </p:nvSpPr>
          <p:spPr bwMode="auto">
            <a:xfrm>
              <a:off x="2613" y="2241"/>
              <a:ext cx="189" cy="449"/>
            </a:xfrm>
            <a:custGeom>
              <a:avLst/>
              <a:gdLst>
                <a:gd name="T0" fmla="*/ 118 w 189"/>
                <a:gd name="T1" fmla="*/ 448 h 449"/>
                <a:gd name="T2" fmla="*/ 90 w 189"/>
                <a:gd name="T3" fmla="*/ 344 h 449"/>
                <a:gd name="T4" fmla="*/ 39 w 189"/>
                <a:gd name="T5" fmla="*/ 165 h 449"/>
                <a:gd name="T6" fmla="*/ 0 w 189"/>
                <a:gd name="T7" fmla="*/ 42 h 449"/>
                <a:gd name="T8" fmla="*/ 4 w 189"/>
                <a:gd name="T9" fmla="*/ 32 h 449"/>
                <a:gd name="T10" fmla="*/ 15 w 189"/>
                <a:gd name="T11" fmla="*/ 32 h 449"/>
                <a:gd name="T12" fmla="*/ 12 w 189"/>
                <a:gd name="T13" fmla="*/ 49 h 449"/>
                <a:gd name="T14" fmla="*/ 15 w 189"/>
                <a:gd name="T15" fmla="*/ 48 h 449"/>
                <a:gd name="T16" fmla="*/ 23 w 189"/>
                <a:gd name="T17" fmla="*/ 24 h 449"/>
                <a:gd name="T18" fmla="*/ 25 w 189"/>
                <a:gd name="T19" fmla="*/ 37 h 449"/>
                <a:gd name="T20" fmla="*/ 25 w 189"/>
                <a:gd name="T21" fmla="*/ 48 h 449"/>
                <a:gd name="T22" fmla="*/ 28 w 189"/>
                <a:gd name="T23" fmla="*/ 44 h 449"/>
                <a:gd name="T24" fmla="*/ 37 w 189"/>
                <a:gd name="T25" fmla="*/ 17 h 449"/>
                <a:gd name="T26" fmla="*/ 39 w 189"/>
                <a:gd name="T27" fmla="*/ 24 h 449"/>
                <a:gd name="T28" fmla="*/ 31 w 189"/>
                <a:gd name="T29" fmla="*/ 50 h 449"/>
                <a:gd name="T30" fmla="*/ 32 w 189"/>
                <a:gd name="T31" fmla="*/ 52 h 449"/>
                <a:gd name="T32" fmla="*/ 47 w 189"/>
                <a:gd name="T33" fmla="*/ 18 h 449"/>
                <a:gd name="T34" fmla="*/ 52 w 189"/>
                <a:gd name="T35" fmla="*/ 12 h 449"/>
                <a:gd name="T36" fmla="*/ 47 w 189"/>
                <a:gd name="T37" fmla="*/ 30 h 449"/>
                <a:gd name="T38" fmla="*/ 44 w 189"/>
                <a:gd name="T39" fmla="*/ 52 h 449"/>
                <a:gd name="T40" fmla="*/ 49 w 189"/>
                <a:gd name="T41" fmla="*/ 38 h 449"/>
                <a:gd name="T42" fmla="*/ 70 w 189"/>
                <a:gd name="T43" fmla="*/ 6 h 449"/>
                <a:gd name="T44" fmla="*/ 53 w 189"/>
                <a:gd name="T45" fmla="*/ 58 h 449"/>
                <a:gd name="T46" fmla="*/ 76 w 189"/>
                <a:gd name="T47" fmla="*/ 4 h 449"/>
                <a:gd name="T48" fmla="*/ 82 w 189"/>
                <a:gd name="T49" fmla="*/ 0 h 449"/>
                <a:gd name="T50" fmla="*/ 85 w 189"/>
                <a:gd name="T51" fmla="*/ 33 h 449"/>
                <a:gd name="T52" fmla="*/ 66 w 189"/>
                <a:gd name="T53" fmla="*/ 89 h 449"/>
                <a:gd name="T54" fmla="*/ 89 w 189"/>
                <a:gd name="T55" fmla="*/ 34 h 449"/>
                <a:gd name="T56" fmla="*/ 101 w 189"/>
                <a:gd name="T57" fmla="*/ 61 h 449"/>
                <a:gd name="T58" fmla="*/ 90 w 189"/>
                <a:gd name="T59" fmla="*/ 109 h 449"/>
                <a:gd name="T60" fmla="*/ 86 w 189"/>
                <a:gd name="T61" fmla="*/ 131 h 449"/>
                <a:gd name="T62" fmla="*/ 93 w 189"/>
                <a:gd name="T63" fmla="*/ 113 h 449"/>
                <a:gd name="T64" fmla="*/ 104 w 189"/>
                <a:gd name="T65" fmla="*/ 82 h 449"/>
                <a:gd name="T66" fmla="*/ 108 w 189"/>
                <a:gd name="T67" fmla="*/ 94 h 449"/>
                <a:gd name="T68" fmla="*/ 94 w 189"/>
                <a:gd name="T69" fmla="*/ 162 h 449"/>
                <a:gd name="T70" fmla="*/ 109 w 189"/>
                <a:gd name="T71" fmla="*/ 117 h 449"/>
                <a:gd name="T72" fmla="*/ 113 w 189"/>
                <a:gd name="T73" fmla="*/ 114 h 449"/>
                <a:gd name="T74" fmla="*/ 108 w 189"/>
                <a:gd name="T75" fmla="*/ 161 h 449"/>
                <a:gd name="T76" fmla="*/ 104 w 189"/>
                <a:gd name="T77" fmla="*/ 191 h 449"/>
                <a:gd name="T78" fmla="*/ 109 w 189"/>
                <a:gd name="T79" fmla="*/ 173 h 449"/>
                <a:gd name="T80" fmla="*/ 121 w 189"/>
                <a:gd name="T81" fmla="*/ 161 h 449"/>
                <a:gd name="T82" fmla="*/ 112 w 189"/>
                <a:gd name="T83" fmla="*/ 217 h 449"/>
                <a:gd name="T84" fmla="*/ 114 w 189"/>
                <a:gd name="T85" fmla="*/ 219 h 449"/>
                <a:gd name="T86" fmla="*/ 122 w 189"/>
                <a:gd name="T87" fmla="*/ 185 h 449"/>
                <a:gd name="T88" fmla="*/ 126 w 189"/>
                <a:gd name="T89" fmla="*/ 175 h 449"/>
                <a:gd name="T90" fmla="*/ 128 w 189"/>
                <a:gd name="T91" fmla="*/ 187 h 449"/>
                <a:gd name="T92" fmla="*/ 124 w 189"/>
                <a:gd name="T93" fmla="*/ 214 h 449"/>
                <a:gd name="T94" fmla="*/ 122 w 189"/>
                <a:gd name="T95" fmla="*/ 239 h 449"/>
                <a:gd name="T96" fmla="*/ 126 w 189"/>
                <a:gd name="T97" fmla="*/ 234 h 449"/>
                <a:gd name="T98" fmla="*/ 130 w 189"/>
                <a:gd name="T99" fmla="*/ 203 h 449"/>
                <a:gd name="T100" fmla="*/ 133 w 189"/>
                <a:gd name="T101" fmla="*/ 203 h 449"/>
                <a:gd name="T102" fmla="*/ 132 w 189"/>
                <a:gd name="T103" fmla="*/ 258 h 449"/>
                <a:gd name="T104" fmla="*/ 134 w 189"/>
                <a:gd name="T105" fmla="*/ 264 h 449"/>
                <a:gd name="T106" fmla="*/ 137 w 189"/>
                <a:gd name="T107" fmla="*/ 252 h 449"/>
                <a:gd name="T108" fmla="*/ 140 w 189"/>
                <a:gd name="T109" fmla="*/ 244 h 449"/>
                <a:gd name="T110" fmla="*/ 142 w 189"/>
                <a:gd name="T111" fmla="*/ 264 h 449"/>
                <a:gd name="T112" fmla="*/ 146 w 189"/>
                <a:gd name="T113" fmla="*/ 296 h 449"/>
                <a:gd name="T114" fmla="*/ 149 w 189"/>
                <a:gd name="T115" fmla="*/ 294 h 449"/>
                <a:gd name="T116" fmla="*/ 149 w 189"/>
                <a:gd name="T117" fmla="*/ 283 h 449"/>
                <a:gd name="T118" fmla="*/ 186 w 189"/>
                <a:gd name="T119" fmla="*/ 421 h 449"/>
                <a:gd name="T120" fmla="*/ 140 w 189"/>
                <a:gd name="T121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9" h="449">
                  <a:moveTo>
                    <a:pt x="125" y="449"/>
                  </a:moveTo>
                  <a:lnTo>
                    <a:pt x="124" y="449"/>
                  </a:lnTo>
                  <a:lnTo>
                    <a:pt x="122" y="448"/>
                  </a:lnTo>
                  <a:lnTo>
                    <a:pt x="121" y="448"/>
                  </a:lnTo>
                  <a:lnTo>
                    <a:pt x="121" y="448"/>
                  </a:lnTo>
                  <a:lnTo>
                    <a:pt x="120" y="448"/>
                  </a:lnTo>
                  <a:lnTo>
                    <a:pt x="118" y="448"/>
                  </a:lnTo>
                  <a:lnTo>
                    <a:pt x="117" y="448"/>
                  </a:lnTo>
                  <a:lnTo>
                    <a:pt x="116" y="448"/>
                  </a:lnTo>
                  <a:lnTo>
                    <a:pt x="109" y="428"/>
                  </a:lnTo>
                  <a:lnTo>
                    <a:pt x="104" y="408"/>
                  </a:lnTo>
                  <a:lnTo>
                    <a:pt x="98" y="387"/>
                  </a:lnTo>
                  <a:lnTo>
                    <a:pt x="94" y="365"/>
                  </a:lnTo>
                  <a:lnTo>
                    <a:pt x="90" y="344"/>
                  </a:lnTo>
                  <a:lnTo>
                    <a:pt x="86" y="323"/>
                  </a:lnTo>
                  <a:lnTo>
                    <a:pt x="81" y="303"/>
                  </a:lnTo>
                  <a:lnTo>
                    <a:pt x="74" y="283"/>
                  </a:lnTo>
                  <a:lnTo>
                    <a:pt x="65" y="254"/>
                  </a:lnTo>
                  <a:lnTo>
                    <a:pt x="57" y="223"/>
                  </a:lnTo>
                  <a:lnTo>
                    <a:pt x="48" y="194"/>
                  </a:lnTo>
                  <a:lnTo>
                    <a:pt x="39" y="165"/>
                  </a:lnTo>
                  <a:lnTo>
                    <a:pt x="28" y="134"/>
                  </a:lnTo>
                  <a:lnTo>
                    <a:pt x="19" y="105"/>
                  </a:lnTo>
                  <a:lnTo>
                    <a:pt x="9" y="77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1" y="33"/>
                  </a:lnTo>
                  <a:lnTo>
                    <a:pt x="4" y="32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3" y="28"/>
                  </a:lnTo>
                  <a:lnTo>
                    <a:pt x="16" y="26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3" y="37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6" y="45"/>
                  </a:lnTo>
                  <a:lnTo>
                    <a:pt x="16" y="40"/>
                  </a:lnTo>
                  <a:lnTo>
                    <a:pt x="17" y="36"/>
                  </a:lnTo>
                  <a:lnTo>
                    <a:pt x="19" y="30"/>
                  </a:lnTo>
                  <a:lnTo>
                    <a:pt x="20" y="26"/>
                  </a:lnTo>
                  <a:lnTo>
                    <a:pt x="23" y="24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29" y="24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7" y="33"/>
                  </a:lnTo>
                  <a:lnTo>
                    <a:pt x="25" y="37"/>
                  </a:lnTo>
                  <a:lnTo>
                    <a:pt x="24" y="40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6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9" y="42"/>
                  </a:lnTo>
                  <a:lnTo>
                    <a:pt x="31" y="38"/>
                  </a:lnTo>
                  <a:lnTo>
                    <a:pt x="32" y="33"/>
                  </a:lnTo>
                  <a:lnTo>
                    <a:pt x="35" y="26"/>
                  </a:lnTo>
                  <a:lnTo>
                    <a:pt x="37" y="18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24"/>
                  </a:lnTo>
                  <a:lnTo>
                    <a:pt x="37" y="29"/>
                  </a:lnTo>
                  <a:lnTo>
                    <a:pt x="36" y="34"/>
                  </a:lnTo>
                  <a:lnTo>
                    <a:pt x="35" y="38"/>
                  </a:lnTo>
                  <a:lnTo>
                    <a:pt x="33" y="42"/>
                  </a:lnTo>
                  <a:lnTo>
                    <a:pt x="32" y="45"/>
                  </a:lnTo>
                  <a:lnTo>
                    <a:pt x="32" y="48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3" y="49"/>
                  </a:lnTo>
                  <a:lnTo>
                    <a:pt x="36" y="45"/>
                  </a:lnTo>
                  <a:lnTo>
                    <a:pt x="39" y="38"/>
                  </a:lnTo>
                  <a:lnTo>
                    <a:pt x="41" y="32"/>
                  </a:lnTo>
                  <a:lnTo>
                    <a:pt x="44" y="25"/>
                  </a:lnTo>
                  <a:lnTo>
                    <a:pt x="47" y="18"/>
                  </a:lnTo>
                  <a:lnTo>
                    <a:pt x="48" y="14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3" y="12"/>
                  </a:lnTo>
                  <a:lnTo>
                    <a:pt x="52" y="14"/>
                  </a:lnTo>
                  <a:lnTo>
                    <a:pt x="50" y="20"/>
                  </a:lnTo>
                  <a:lnTo>
                    <a:pt x="49" y="25"/>
                  </a:lnTo>
                  <a:lnTo>
                    <a:pt x="47" y="30"/>
                  </a:lnTo>
                  <a:lnTo>
                    <a:pt x="45" y="37"/>
                  </a:lnTo>
                  <a:lnTo>
                    <a:pt x="44" y="42"/>
                  </a:lnTo>
                  <a:lnTo>
                    <a:pt x="44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7" y="52"/>
                  </a:lnTo>
                  <a:lnTo>
                    <a:pt x="48" y="46"/>
                  </a:lnTo>
                  <a:lnTo>
                    <a:pt x="49" y="38"/>
                  </a:lnTo>
                  <a:lnTo>
                    <a:pt x="52" y="30"/>
                  </a:lnTo>
                  <a:lnTo>
                    <a:pt x="54" y="22"/>
                  </a:lnTo>
                  <a:lnTo>
                    <a:pt x="57" y="14"/>
                  </a:lnTo>
                  <a:lnTo>
                    <a:pt x="61" y="9"/>
                  </a:lnTo>
                  <a:lnTo>
                    <a:pt x="66" y="4"/>
                  </a:lnTo>
                  <a:lnTo>
                    <a:pt x="72" y="2"/>
                  </a:lnTo>
                  <a:lnTo>
                    <a:pt x="70" y="6"/>
                  </a:lnTo>
                  <a:lnTo>
                    <a:pt x="68" y="13"/>
                  </a:lnTo>
                  <a:lnTo>
                    <a:pt x="64" y="21"/>
                  </a:lnTo>
                  <a:lnTo>
                    <a:pt x="60" y="30"/>
                  </a:lnTo>
                  <a:lnTo>
                    <a:pt x="56" y="40"/>
                  </a:lnTo>
                  <a:lnTo>
                    <a:pt x="53" y="49"/>
                  </a:lnTo>
                  <a:lnTo>
                    <a:pt x="52" y="54"/>
                  </a:lnTo>
                  <a:lnTo>
                    <a:pt x="53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2" y="40"/>
                  </a:lnTo>
                  <a:lnTo>
                    <a:pt x="66" y="30"/>
                  </a:lnTo>
                  <a:lnTo>
                    <a:pt x="70" y="20"/>
                  </a:lnTo>
                  <a:lnTo>
                    <a:pt x="73" y="10"/>
                  </a:lnTo>
                  <a:lnTo>
                    <a:pt x="76" y="4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8" y="4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9" y="20"/>
                  </a:lnTo>
                  <a:lnTo>
                    <a:pt x="85" y="33"/>
                  </a:lnTo>
                  <a:lnTo>
                    <a:pt x="78" y="46"/>
                  </a:lnTo>
                  <a:lnTo>
                    <a:pt x="73" y="60"/>
                  </a:lnTo>
                  <a:lnTo>
                    <a:pt x="68" y="72"/>
                  </a:lnTo>
                  <a:lnTo>
                    <a:pt x="65" y="77"/>
                  </a:lnTo>
                  <a:lnTo>
                    <a:pt x="65" y="82"/>
                  </a:lnTo>
                  <a:lnTo>
                    <a:pt x="65" y="86"/>
                  </a:lnTo>
                  <a:lnTo>
                    <a:pt x="66" y="89"/>
                  </a:lnTo>
                  <a:lnTo>
                    <a:pt x="69" y="85"/>
                  </a:lnTo>
                  <a:lnTo>
                    <a:pt x="72" y="78"/>
                  </a:lnTo>
                  <a:lnTo>
                    <a:pt x="76" y="70"/>
                  </a:lnTo>
                  <a:lnTo>
                    <a:pt x="78" y="61"/>
                  </a:lnTo>
                  <a:lnTo>
                    <a:pt x="82" y="52"/>
                  </a:lnTo>
                  <a:lnTo>
                    <a:pt x="85" y="42"/>
                  </a:lnTo>
                  <a:lnTo>
                    <a:pt x="89" y="34"/>
                  </a:lnTo>
                  <a:lnTo>
                    <a:pt x="92" y="28"/>
                  </a:lnTo>
                  <a:lnTo>
                    <a:pt x="93" y="33"/>
                  </a:lnTo>
                  <a:lnTo>
                    <a:pt x="94" y="38"/>
                  </a:lnTo>
                  <a:lnTo>
                    <a:pt x="97" y="44"/>
                  </a:lnTo>
                  <a:lnTo>
                    <a:pt x="98" y="49"/>
                  </a:lnTo>
                  <a:lnTo>
                    <a:pt x="100" y="56"/>
                  </a:lnTo>
                  <a:lnTo>
                    <a:pt x="101" y="61"/>
                  </a:lnTo>
                  <a:lnTo>
                    <a:pt x="102" y="68"/>
                  </a:lnTo>
                  <a:lnTo>
                    <a:pt x="104" y="73"/>
                  </a:lnTo>
                  <a:lnTo>
                    <a:pt x="101" y="81"/>
                  </a:lnTo>
                  <a:lnTo>
                    <a:pt x="98" y="88"/>
                  </a:lnTo>
                  <a:lnTo>
                    <a:pt x="96" y="94"/>
                  </a:lnTo>
                  <a:lnTo>
                    <a:pt x="93" y="102"/>
                  </a:lnTo>
                  <a:lnTo>
                    <a:pt x="90" y="109"/>
                  </a:lnTo>
                  <a:lnTo>
                    <a:pt x="89" y="115"/>
                  </a:lnTo>
                  <a:lnTo>
                    <a:pt x="86" y="123"/>
                  </a:lnTo>
                  <a:lnTo>
                    <a:pt x="85" y="131"/>
                  </a:lnTo>
                  <a:lnTo>
                    <a:pt x="85" y="131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88" y="131"/>
                  </a:lnTo>
                  <a:lnTo>
                    <a:pt x="88" y="131"/>
                  </a:lnTo>
                  <a:lnTo>
                    <a:pt x="89" y="131"/>
                  </a:lnTo>
                  <a:lnTo>
                    <a:pt x="89" y="131"/>
                  </a:lnTo>
                  <a:lnTo>
                    <a:pt x="90" y="125"/>
                  </a:lnTo>
                  <a:lnTo>
                    <a:pt x="90" y="119"/>
                  </a:lnTo>
                  <a:lnTo>
                    <a:pt x="93" y="113"/>
                  </a:lnTo>
                  <a:lnTo>
                    <a:pt x="94" y="106"/>
                  </a:lnTo>
                  <a:lnTo>
                    <a:pt x="97" y="99"/>
                  </a:lnTo>
                  <a:lnTo>
                    <a:pt x="100" y="94"/>
                  </a:lnTo>
                  <a:lnTo>
                    <a:pt x="101" y="88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4" y="82"/>
                  </a:lnTo>
                  <a:lnTo>
                    <a:pt x="105" y="82"/>
                  </a:lnTo>
                  <a:lnTo>
                    <a:pt x="105" y="84"/>
                  </a:lnTo>
                  <a:lnTo>
                    <a:pt x="105" y="84"/>
                  </a:lnTo>
                  <a:lnTo>
                    <a:pt x="106" y="84"/>
                  </a:lnTo>
                  <a:lnTo>
                    <a:pt x="106" y="84"/>
                  </a:lnTo>
                  <a:lnTo>
                    <a:pt x="106" y="84"/>
                  </a:lnTo>
                  <a:lnTo>
                    <a:pt x="108" y="94"/>
                  </a:lnTo>
                  <a:lnTo>
                    <a:pt x="108" y="103"/>
                  </a:lnTo>
                  <a:lnTo>
                    <a:pt x="106" y="113"/>
                  </a:lnTo>
                  <a:lnTo>
                    <a:pt x="104" y="122"/>
                  </a:lnTo>
                  <a:lnTo>
                    <a:pt x="101" y="131"/>
                  </a:lnTo>
                  <a:lnTo>
                    <a:pt x="98" y="141"/>
                  </a:lnTo>
                  <a:lnTo>
                    <a:pt x="96" y="151"/>
                  </a:lnTo>
                  <a:lnTo>
                    <a:pt x="94" y="162"/>
                  </a:lnTo>
                  <a:lnTo>
                    <a:pt x="97" y="159"/>
                  </a:lnTo>
                  <a:lnTo>
                    <a:pt x="98" y="154"/>
                  </a:lnTo>
                  <a:lnTo>
                    <a:pt x="101" y="147"/>
                  </a:lnTo>
                  <a:lnTo>
                    <a:pt x="104" y="139"/>
                  </a:lnTo>
                  <a:lnTo>
                    <a:pt x="106" y="131"/>
                  </a:lnTo>
                  <a:lnTo>
                    <a:pt x="108" y="123"/>
                  </a:lnTo>
                  <a:lnTo>
                    <a:pt x="109" y="117"/>
                  </a:lnTo>
                  <a:lnTo>
                    <a:pt x="110" y="113"/>
                  </a:lnTo>
                  <a:lnTo>
                    <a:pt x="11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12" y="114"/>
                  </a:lnTo>
                  <a:lnTo>
                    <a:pt x="113" y="114"/>
                  </a:lnTo>
                  <a:lnTo>
                    <a:pt x="113" y="114"/>
                  </a:lnTo>
                  <a:lnTo>
                    <a:pt x="113" y="114"/>
                  </a:lnTo>
                  <a:lnTo>
                    <a:pt x="114" y="123"/>
                  </a:lnTo>
                  <a:lnTo>
                    <a:pt x="114" y="134"/>
                  </a:lnTo>
                  <a:lnTo>
                    <a:pt x="113" y="143"/>
                  </a:lnTo>
                  <a:lnTo>
                    <a:pt x="110" y="153"/>
                  </a:lnTo>
                  <a:lnTo>
                    <a:pt x="108" y="161"/>
                  </a:lnTo>
                  <a:lnTo>
                    <a:pt x="105" y="171"/>
                  </a:lnTo>
                  <a:lnTo>
                    <a:pt x="104" y="181"/>
                  </a:lnTo>
                  <a:lnTo>
                    <a:pt x="102" y="191"/>
                  </a:lnTo>
                  <a:lnTo>
                    <a:pt x="102" y="191"/>
                  </a:lnTo>
                  <a:lnTo>
                    <a:pt x="104" y="191"/>
                  </a:lnTo>
                  <a:lnTo>
                    <a:pt x="104" y="191"/>
                  </a:lnTo>
                  <a:lnTo>
                    <a:pt x="104" y="191"/>
                  </a:lnTo>
                  <a:lnTo>
                    <a:pt x="104" y="191"/>
                  </a:lnTo>
                  <a:lnTo>
                    <a:pt x="105" y="191"/>
                  </a:lnTo>
                  <a:lnTo>
                    <a:pt x="105" y="191"/>
                  </a:lnTo>
                  <a:lnTo>
                    <a:pt x="105" y="191"/>
                  </a:lnTo>
                  <a:lnTo>
                    <a:pt x="106" y="186"/>
                  </a:lnTo>
                  <a:lnTo>
                    <a:pt x="108" y="179"/>
                  </a:lnTo>
                  <a:lnTo>
                    <a:pt x="109" y="173"/>
                  </a:lnTo>
                  <a:lnTo>
                    <a:pt x="112" y="165"/>
                  </a:lnTo>
                  <a:lnTo>
                    <a:pt x="113" y="158"/>
                  </a:lnTo>
                  <a:lnTo>
                    <a:pt x="116" y="151"/>
                  </a:lnTo>
                  <a:lnTo>
                    <a:pt x="117" y="147"/>
                  </a:lnTo>
                  <a:lnTo>
                    <a:pt x="120" y="145"/>
                  </a:lnTo>
                  <a:lnTo>
                    <a:pt x="121" y="153"/>
                  </a:lnTo>
                  <a:lnTo>
                    <a:pt x="121" y="161"/>
                  </a:lnTo>
                  <a:lnTo>
                    <a:pt x="121" y="170"/>
                  </a:lnTo>
                  <a:lnTo>
                    <a:pt x="118" y="179"/>
                  </a:lnTo>
                  <a:lnTo>
                    <a:pt x="117" y="189"/>
                  </a:lnTo>
                  <a:lnTo>
                    <a:pt x="114" y="198"/>
                  </a:lnTo>
                  <a:lnTo>
                    <a:pt x="113" y="207"/>
                  </a:lnTo>
                  <a:lnTo>
                    <a:pt x="112" y="217"/>
                  </a:lnTo>
                  <a:lnTo>
                    <a:pt x="112" y="217"/>
                  </a:lnTo>
                  <a:lnTo>
                    <a:pt x="112" y="218"/>
                  </a:lnTo>
                  <a:lnTo>
                    <a:pt x="113" y="218"/>
                  </a:lnTo>
                  <a:lnTo>
                    <a:pt x="113" y="218"/>
                  </a:lnTo>
                  <a:lnTo>
                    <a:pt x="113" y="218"/>
                  </a:lnTo>
                  <a:lnTo>
                    <a:pt x="113" y="218"/>
                  </a:lnTo>
                  <a:lnTo>
                    <a:pt x="113" y="218"/>
                  </a:lnTo>
                  <a:lnTo>
                    <a:pt x="114" y="219"/>
                  </a:lnTo>
                  <a:lnTo>
                    <a:pt x="114" y="218"/>
                  </a:lnTo>
                  <a:lnTo>
                    <a:pt x="116" y="214"/>
                  </a:lnTo>
                  <a:lnTo>
                    <a:pt x="116" y="210"/>
                  </a:lnTo>
                  <a:lnTo>
                    <a:pt x="117" y="205"/>
                  </a:lnTo>
                  <a:lnTo>
                    <a:pt x="118" y="198"/>
                  </a:lnTo>
                  <a:lnTo>
                    <a:pt x="120" y="191"/>
                  </a:lnTo>
                  <a:lnTo>
                    <a:pt x="122" y="185"/>
                  </a:lnTo>
                  <a:lnTo>
                    <a:pt x="124" y="177"/>
                  </a:lnTo>
                  <a:lnTo>
                    <a:pt x="124" y="177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5" y="175"/>
                  </a:lnTo>
                  <a:lnTo>
                    <a:pt x="126" y="175"/>
                  </a:lnTo>
                  <a:lnTo>
                    <a:pt x="126" y="175"/>
                  </a:lnTo>
                  <a:lnTo>
                    <a:pt x="126" y="175"/>
                  </a:lnTo>
                  <a:lnTo>
                    <a:pt x="126" y="178"/>
                  </a:lnTo>
                  <a:lnTo>
                    <a:pt x="128" y="181"/>
                  </a:lnTo>
                  <a:lnTo>
                    <a:pt x="128" y="182"/>
                  </a:lnTo>
                  <a:lnTo>
                    <a:pt x="128" y="185"/>
                  </a:lnTo>
                  <a:lnTo>
                    <a:pt x="128" y="187"/>
                  </a:lnTo>
                  <a:lnTo>
                    <a:pt x="128" y="190"/>
                  </a:lnTo>
                  <a:lnTo>
                    <a:pt x="129" y="193"/>
                  </a:lnTo>
                  <a:lnTo>
                    <a:pt x="129" y="194"/>
                  </a:lnTo>
                  <a:lnTo>
                    <a:pt x="126" y="198"/>
                  </a:lnTo>
                  <a:lnTo>
                    <a:pt x="125" y="202"/>
                  </a:lnTo>
                  <a:lnTo>
                    <a:pt x="125" y="207"/>
                  </a:lnTo>
                  <a:lnTo>
                    <a:pt x="124" y="214"/>
                  </a:lnTo>
                  <a:lnTo>
                    <a:pt x="122" y="221"/>
                  </a:lnTo>
                  <a:lnTo>
                    <a:pt x="122" y="227"/>
                  </a:lnTo>
                  <a:lnTo>
                    <a:pt x="121" y="232"/>
                  </a:lnTo>
                  <a:lnTo>
                    <a:pt x="121" y="238"/>
                  </a:lnTo>
                  <a:lnTo>
                    <a:pt x="121" y="238"/>
                  </a:lnTo>
                  <a:lnTo>
                    <a:pt x="122" y="238"/>
                  </a:lnTo>
                  <a:lnTo>
                    <a:pt x="122" y="239"/>
                  </a:lnTo>
                  <a:lnTo>
                    <a:pt x="122" y="239"/>
                  </a:lnTo>
                  <a:lnTo>
                    <a:pt x="124" y="239"/>
                  </a:lnTo>
                  <a:lnTo>
                    <a:pt x="124" y="240"/>
                  </a:lnTo>
                  <a:lnTo>
                    <a:pt x="124" y="240"/>
                  </a:lnTo>
                  <a:lnTo>
                    <a:pt x="124" y="240"/>
                  </a:lnTo>
                  <a:lnTo>
                    <a:pt x="125" y="239"/>
                  </a:lnTo>
                  <a:lnTo>
                    <a:pt x="126" y="234"/>
                  </a:lnTo>
                  <a:lnTo>
                    <a:pt x="128" y="228"/>
                  </a:lnTo>
                  <a:lnTo>
                    <a:pt x="128" y="222"/>
                  </a:lnTo>
                  <a:lnTo>
                    <a:pt x="129" y="215"/>
                  </a:lnTo>
                  <a:lnTo>
                    <a:pt x="130" y="210"/>
                  </a:lnTo>
                  <a:lnTo>
                    <a:pt x="130" y="206"/>
                  </a:lnTo>
                  <a:lnTo>
                    <a:pt x="130" y="203"/>
                  </a:lnTo>
                  <a:lnTo>
                    <a:pt x="130" y="203"/>
                  </a:lnTo>
                  <a:lnTo>
                    <a:pt x="130" y="203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33" y="203"/>
                  </a:lnTo>
                  <a:lnTo>
                    <a:pt x="133" y="203"/>
                  </a:lnTo>
                  <a:lnTo>
                    <a:pt x="133" y="211"/>
                  </a:lnTo>
                  <a:lnTo>
                    <a:pt x="133" y="219"/>
                  </a:lnTo>
                  <a:lnTo>
                    <a:pt x="133" y="227"/>
                  </a:lnTo>
                  <a:lnTo>
                    <a:pt x="133" y="235"/>
                  </a:lnTo>
                  <a:lnTo>
                    <a:pt x="132" y="243"/>
                  </a:lnTo>
                  <a:lnTo>
                    <a:pt x="132" y="251"/>
                  </a:lnTo>
                  <a:lnTo>
                    <a:pt x="132" y="258"/>
                  </a:lnTo>
                  <a:lnTo>
                    <a:pt x="132" y="266"/>
                  </a:lnTo>
                  <a:lnTo>
                    <a:pt x="132" y="266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3" y="264"/>
                  </a:lnTo>
                  <a:lnTo>
                    <a:pt x="134" y="264"/>
                  </a:lnTo>
                  <a:lnTo>
                    <a:pt x="134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6" y="262"/>
                  </a:lnTo>
                  <a:lnTo>
                    <a:pt x="136" y="259"/>
                  </a:lnTo>
                  <a:lnTo>
                    <a:pt x="137" y="256"/>
                  </a:lnTo>
                  <a:lnTo>
                    <a:pt x="137" y="255"/>
                  </a:lnTo>
                  <a:lnTo>
                    <a:pt x="137" y="252"/>
                  </a:lnTo>
                  <a:lnTo>
                    <a:pt x="138" y="250"/>
                  </a:lnTo>
                  <a:lnTo>
                    <a:pt x="138" y="247"/>
                  </a:lnTo>
                  <a:lnTo>
                    <a:pt x="138" y="244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41" y="244"/>
                  </a:lnTo>
                  <a:lnTo>
                    <a:pt x="141" y="244"/>
                  </a:lnTo>
                  <a:lnTo>
                    <a:pt x="141" y="244"/>
                  </a:lnTo>
                  <a:lnTo>
                    <a:pt x="141" y="244"/>
                  </a:lnTo>
                  <a:lnTo>
                    <a:pt x="142" y="250"/>
                  </a:lnTo>
                  <a:lnTo>
                    <a:pt x="142" y="256"/>
                  </a:lnTo>
                  <a:lnTo>
                    <a:pt x="142" y="264"/>
                  </a:lnTo>
                  <a:lnTo>
                    <a:pt x="144" y="271"/>
                  </a:lnTo>
                  <a:lnTo>
                    <a:pt x="144" y="279"/>
                  </a:lnTo>
                  <a:lnTo>
                    <a:pt x="144" y="286"/>
                  </a:lnTo>
                  <a:lnTo>
                    <a:pt x="145" y="291"/>
                  </a:lnTo>
                  <a:lnTo>
                    <a:pt x="146" y="296"/>
                  </a:lnTo>
                  <a:lnTo>
                    <a:pt x="146" y="296"/>
                  </a:lnTo>
                  <a:lnTo>
                    <a:pt x="146" y="296"/>
                  </a:lnTo>
                  <a:lnTo>
                    <a:pt x="146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9" y="296"/>
                  </a:lnTo>
                  <a:lnTo>
                    <a:pt x="149" y="296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1"/>
                  </a:lnTo>
                  <a:lnTo>
                    <a:pt x="149" y="290"/>
                  </a:lnTo>
                  <a:lnTo>
                    <a:pt x="149" y="288"/>
                  </a:lnTo>
                  <a:lnTo>
                    <a:pt x="149" y="286"/>
                  </a:lnTo>
                  <a:lnTo>
                    <a:pt x="149" y="284"/>
                  </a:lnTo>
                  <a:lnTo>
                    <a:pt x="149" y="283"/>
                  </a:lnTo>
                  <a:lnTo>
                    <a:pt x="150" y="288"/>
                  </a:lnTo>
                  <a:lnTo>
                    <a:pt x="156" y="304"/>
                  </a:lnTo>
                  <a:lnTo>
                    <a:pt x="161" y="326"/>
                  </a:lnTo>
                  <a:lnTo>
                    <a:pt x="169" y="351"/>
                  </a:lnTo>
                  <a:lnTo>
                    <a:pt x="176" y="377"/>
                  </a:lnTo>
                  <a:lnTo>
                    <a:pt x="182" y="401"/>
                  </a:lnTo>
                  <a:lnTo>
                    <a:pt x="186" y="421"/>
                  </a:lnTo>
                  <a:lnTo>
                    <a:pt x="189" y="435"/>
                  </a:lnTo>
                  <a:lnTo>
                    <a:pt x="182" y="437"/>
                  </a:lnTo>
                  <a:lnTo>
                    <a:pt x="174" y="440"/>
                  </a:lnTo>
                  <a:lnTo>
                    <a:pt x="166" y="443"/>
                  </a:lnTo>
                  <a:lnTo>
                    <a:pt x="157" y="445"/>
                  </a:lnTo>
                  <a:lnTo>
                    <a:pt x="149" y="447"/>
                  </a:lnTo>
                  <a:lnTo>
                    <a:pt x="140" y="448"/>
                  </a:lnTo>
                  <a:lnTo>
                    <a:pt x="132" y="449"/>
                  </a:lnTo>
                  <a:lnTo>
                    <a:pt x="125" y="44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3" name="Freeform 73"/>
            <p:cNvSpPr>
              <a:spLocks/>
            </p:cNvSpPr>
            <p:nvPr/>
          </p:nvSpPr>
          <p:spPr bwMode="auto">
            <a:xfrm>
              <a:off x="3059" y="2459"/>
              <a:ext cx="46" cy="226"/>
            </a:xfrm>
            <a:custGeom>
              <a:avLst/>
              <a:gdLst>
                <a:gd name="T0" fmla="*/ 22 w 46"/>
                <a:gd name="T1" fmla="*/ 226 h 226"/>
                <a:gd name="T2" fmla="*/ 21 w 46"/>
                <a:gd name="T3" fmla="*/ 223 h 226"/>
                <a:gd name="T4" fmla="*/ 21 w 46"/>
                <a:gd name="T5" fmla="*/ 222 h 226"/>
                <a:gd name="T6" fmla="*/ 21 w 46"/>
                <a:gd name="T7" fmla="*/ 221 h 226"/>
                <a:gd name="T8" fmla="*/ 21 w 46"/>
                <a:gd name="T9" fmla="*/ 219 h 226"/>
                <a:gd name="T10" fmla="*/ 21 w 46"/>
                <a:gd name="T11" fmla="*/ 218 h 226"/>
                <a:gd name="T12" fmla="*/ 21 w 46"/>
                <a:gd name="T13" fmla="*/ 215 h 226"/>
                <a:gd name="T14" fmla="*/ 21 w 46"/>
                <a:gd name="T15" fmla="*/ 213 h 226"/>
                <a:gd name="T16" fmla="*/ 21 w 46"/>
                <a:gd name="T17" fmla="*/ 210 h 226"/>
                <a:gd name="T18" fmla="*/ 25 w 46"/>
                <a:gd name="T19" fmla="*/ 203 h 226"/>
                <a:gd name="T20" fmla="*/ 26 w 46"/>
                <a:gd name="T21" fmla="*/ 195 h 226"/>
                <a:gd name="T22" fmla="*/ 27 w 46"/>
                <a:gd name="T23" fmla="*/ 185 h 226"/>
                <a:gd name="T24" fmla="*/ 26 w 46"/>
                <a:gd name="T25" fmla="*/ 171 h 226"/>
                <a:gd name="T26" fmla="*/ 24 w 46"/>
                <a:gd name="T27" fmla="*/ 141 h 226"/>
                <a:gd name="T28" fmla="*/ 17 w 46"/>
                <a:gd name="T29" fmla="*/ 108 h 226"/>
                <a:gd name="T30" fmla="*/ 10 w 46"/>
                <a:gd name="T31" fmla="*/ 74 h 226"/>
                <a:gd name="T32" fmla="*/ 4 w 46"/>
                <a:gd name="T33" fmla="*/ 42 h 226"/>
                <a:gd name="T34" fmla="*/ 1 w 46"/>
                <a:gd name="T35" fmla="*/ 29 h 226"/>
                <a:gd name="T36" fmla="*/ 0 w 46"/>
                <a:gd name="T37" fmla="*/ 17 h 226"/>
                <a:gd name="T38" fmla="*/ 0 w 46"/>
                <a:gd name="T39" fmla="*/ 6 h 226"/>
                <a:gd name="T40" fmla="*/ 0 w 46"/>
                <a:gd name="T41" fmla="*/ 0 h 226"/>
                <a:gd name="T42" fmla="*/ 4 w 46"/>
                <a:gd name="T43" fmla="*/ 9 h 226"/>
                <a:gd name="T44" fmla="*/ 10 w 46"/>
                <a:gd name="T45" fmla="*/ 30 h 226"/>
                <a:gd name="T46" fmla="*/ 18 w 46"/>
                <a:gd name="T47" fmla="*/ 58 h 226"/>
                <a:gd name="T48" fmla="*/ 27 w 46"/>
                <a:gd name="T49" fmla="*/ 90 h 226"/>
                <a:gd name="T50" fmla="*/ 34 w 46"/>
                <a:gd name="T51" fmla="*/ 124 h 226"/>
                <a:gd name="T52" fmla="*/ 41 w 46"/>
                <a:gd name="T53" fmla="*/ 154 h 226"/>
                <a:gd name="T54" fmla="*/ 45 w 46"/>
                <a:gd name="T55" fmla="*/ 179 h 226"/>
                <a:gd name="T56" fmla="*/ 46 w 46"/>
                <a:gd name="T57" fmla="*/ 195 h 226"/>
                <a:gd name="T58" fmla="*/ 45 w 46"/>
                <a:gd name="T59" fmla="*/ 198 h 226"/>
                <a:gd name="T60" fmla="*/ 42 w 46"/>
                <a:gd name="T61" fmla="*/ 203 h 226"/>
                <a:gd name="T62" fmla="*/ 39 w 46"/>
                <a:gd name="T63" fmla="*/ 209 h 226"/>
                <a:gd name="T64" fmla="*/ 35 w 46"/>
                <a:gd name="T65" fmla="*/ 214 h 226"/>
                <a:gd name="T66" fmla="*/ 31 w 46"/>
                <a:gd name="T67" fmla="*/ 219 h 226"/>
                <a:gd name="T68" fmla="*/ 27 w 46"/>
                <a:gd name="T69" fmla="*/ 223 h 226"/>
                <a:gd name="T70" fmla="*/ 25 w 46"/>
                <a:gd name="T71" fmla="*/ 226 h 226"/>
                <a:gd name="T72" fmla="*/ 22 w 46"/>
                <a:gd name="T7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226">
                  <a:moveTo>
                    <a:pt x="22" y="226"/>
                  </a:moveTo>
                  <a:lnTo>
                    <a:pt x="21" y="223"/>
                  </a:lnTo>
                  <a:lnTo>
                    <a:pt x="21" y="222"/>
                  </a:lnTo>
                  <a:lnTo>
                    <a:pt x="21" y="221"/>
                  </a:lnTo>
                  <a:lnTo>
                    <a:pt x="21" y="219"/>
                  </a:lnTo>
                  <a:lnTo>
                    <a:pt x="21" y="218"/>
                  </a:lnTo>
                  <a:lnTo>
                    <a:pt x="21" y="215"/>
                  </a:lnTo>
                  <a:lnTo>
                    <a:pt x="21" y="213"/>
                  </a:lnTo>
                  <a:lnTo>
                    <a:pt x="21" y="210"/>
                  </a:lnTo>
                  <a:lnTo>
                    <a:pt x="25" y="203"/>
                  </a:lnTo>
                  <a:lnTo>
                    <a:pt x="26" y="195"/>
                  </a:lnTo>
                  <a:lnTo>
                    <a:pt x="27" y="185"/>
                  </a:lnTo>
                  <a:lnTo>
                    <a:pt x="26" y="171"/>
                  </a:lnTo>
                  <a:lnTo>
                    <a:pt x="24" y="141"/>
                  </a:lnTo>
                  <a:lnTo>
                    <a:pt x="17" y="108"/>
                  </a:lnTo>
                  <a:lnTo>
                    <a:pt x="10" y="74"/>
                  </a:lnTo>
                  <a:lnTo>
                    <a:pt x="4" y="42"/>
                  </a:lnTo>
                  <a:lnTo>
                    <a:pt x="1" y="29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9"/>
                  </a:lnTo>
                  <a:lnTo>
                    <a:pt x="10" y="30"/>
                  </a:lnTo>
                  <a:lnTo>
                    <a:pt x="18" y="58"/>
                  </a:lnTo>
                  <a:lnTo>
                    <a:pt x="27" y="90"/>
                  </a:lnTo>
                  <a:lnTo>
                    <a:pt x="34" y="124"/>
                  </a:lnTo>
                  <a:lnTo>
                    <a:pt x="41" y="154"/>
                  </a:lnTo>
                  <a:lnTo>
                    <a:pt x="45" y="179"/>
                  </a:lnTo>
                  <a:lnTo>
                    <a:pt x="46" y="195"/>
                  </a:lnTo>
                  <a:lnTo>
                    <a:pt x="45" y="198"/>
                  </a:lnTo>
                  <a:lnTo>
                    <a:pt x="42" y="203"/>
                  </a:lnTo>
                  <a:lnTo>
                    <a:pt x="39" y="209"/>
                  </a:lnTo>
                  <a:lnTo>
                    <a:pt x="35" y="214"/>
                  </a:lnTo>
                  <a:lnTo>
                    <a:pt x="31" y="219"/>
                  </a:lnTo>
                  <a:lnTo>
                    <a:pt x="27" y="223"/>
                  </a:lnTo>
                  <a:lnTo>
                    <a:pt x="25" y="226"/>
                  </a:lnTo>
                  <a:lnTo>
                    <a:pt x="22" y="22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4" name="Freeform 74"/>
            <p:cNvSpPr>
              <a:spLocks/>
            </p:cNvSpPr>
            <p:nvPr/>
          </p:nvSpPr>
          <p:spPr bwMode="auto">
            <a:xfrm>
              <a:off x="3768" y="2645"/>
              <a:ext cx="41" cy="39"/>
            </a:xfrm>
            <a:custGeom>
              <a:avLst/>
              <a:gdLst>
                <a:gd name="T0" fmla="*/ 22 w 41"/>
                <a:gd name="T1" fmla="*/ 39 h 39"/>
                <a:gd name="T2" fmla="*/ 18 w 41"/>
                <a:gd name="T3" fmla="*/ 33 h 39"/>
                <a:gd name="T4" fmla="*/ 17 w 41"/>
                <a:gd name="T5" fmla="*/ 29 h 39"/>
                <a:gd name="T6" fmla="*/ 16 w 41"/>
                <a:gd name="T7" fmla="*/ 27 h 39"/>
                <a:gd name="T8" fmla="*/ 14 w 41"/>
                <a:gd name="T9" fmla="*/ 25 h 39"/>
                <a:gd name="T10" fmla="*/ 13 w 41"/>
                <a:gd name="T11" fmla="*/ 23 h 39"/>
                <a:gd name="T12" fmla="*/ 10 w 41"/>
                <a:gd name="T13" fmla="*/ 21 h 39"/>
                <a:gd name="T14" fmla="*/ 6 w 41"/>
                <a:gd name="T15" fmla="*/ 20 h 39"/>
                <a:gd name="T16" fmla="*/ 0 w 41"/>
                <a:gd name="T17" fmla="*/ 19 h 39"/>
                <a:gd name="T18" fmla="*/ 2 w 41"/>
                <a:gd name="T19" fmla="*/ 11 h 39"/>
                <a:gd name="T20" fmla="*/ 5 w 41"/>
                <a:gd name="T21" fmla="*/ 5 h 39"/>
                <a:gd name="T22" fmla="*/ 9 w 41"/>
                <a:gd name="T23" fmla="*/ 3 h 39"/>
                <a:gd name="T24" fmla="*/ 14 w 41"/>
                <a:gd name="T25" fmla="*/ 0 h 39"/>
                <a:gd name="T26" fmla="*/ 21 w 41"/>
                <a:gd name="T27" fmla="*/ 0 h 39"/>
                <a:gd name="T28" fmla="*/ 27 w 41"/>
                <a:gd name="T29" fmla="*/ 1 h 39"/>
                <a:gd name="T30" fmla="*/ 34 w 41"/>
                <a:gd name="T31" fmla="*/ 3 h 39"/>
                <a:gd name="T32" fmla="*/ 41 w 41"/>
                <a:gd name="T33" fmla="*/ 5 h 39"/>
                <a:gd name="T34" fmla="*/ 41 w 41"/>
                <a:gd name="T35" fmla="*/ 11 h 39"/>
                <a:gd name="T36" fmla="*/ 41 w 41"/>
                <a:gd name="T37" fmla="*/ 16 h 39"/>
                <a:gd name="T38" fmla="*/ 39 w 41"/>
                <a:gd name="T39" fmla="*/ 21 h 39"/>
                <a:gd name="T40" fmla="*/ 38 w 41"/>
                <a:gd name="T41" fmla="*/ 25 h 39"/>
                <a:gd name="T42" fmla="*/ 35 w 41"/>
                <a:gd name="T43" fmla="*/ 29 h 39"/>
                <a:gd name="T44" fmla="*/ 33 w 41"/>
                <a:gd name="T45" fmla="*/ 33 h 39"/>
                <a:gd name="T46" fmla="*/ 27 w 41"/>
                <a:gd name="T47" fmla="*/ 36 h 39"/>
                <a:gd name="T48" fmla="*/ 22 w 41"/>
                <a:gd name="T4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39">
                  <a:moveTo>
                    <a:pt x="22" y="39"/>
                  </a:moveTo>
                  <a:lnTo>
                    <a:pt x="18" y="33"/>
                  </a:lnTo>
                  <a:lnTo>
                    <a:pt x="17" y="29"/>
                  </a:lnTo>
                  <a:lnTo>
                    <a:pt x="16" y="27"/>
                  </a:lnTo>
                  <a:lnTo>
                    <a:pt x="14" y="25"/>
                  </a:lnTo>
                  <a:lnTo>
                    <a:pt x="13" y="23"/>
                  </a:lnTo>
                  <a:lnTo>
                    <a:pt x="10" y="21"/>
                  </a:lnTo>
                  <a:lnTo>
                    <a:pt x="6" y="20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5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7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41" y="11"/>
                  </a:lnTo>
                  <a:lnTo>
                    <a:pt x="41" y="16"/>
                  </a:lnTo>
                  <a:lnTo>
                    <a:pt x="39" y="21"/>
                  </a:lnTo>
                  <a:lnTo>
                    <a:pt x="38" y="25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27" y="36"/>
                  </a:lnTo>
                  <a:lnTo>
                    <a:pt x="22" y="39"/>
                  </a:lnTo>
                  <a:close/>
                </a:path>
              </a:pathLst>
            </a:custGeom>
            <a:solidFill>
              <a:srgbClr val="FC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5" name="Freeform 75"/>
            <p:cNvSpPr>
              <a:spLocks/>
            </p:cNvSpPr>
            <p:nvPr/>
          </p:nvSpPr>
          <p:spPr bwMode="auto">
            <a:xfrm>
              <a:off x="3756" y="2641"/>
              <a:ext cx="16" cy="20"/>
            </a:xfrm>
            <a:custGeom>
              <a:avLst/>
              <a:gdLst>
                <a:gd name="T0" fmla="*/ 0 w 16"/>
                <a:gd name="T1" fmla="*/ 20 h 20"/>
                <a:gd name="T2" fmla="*/ 1 w 16"/>
                <a:gd name="T3" fmla="*/ 16 h 20"/>
                <a:gd name="T4" fmla="*/ 2 w 16"/>
                <a:gd name="T5" fmla="*/ 13 h 20"/>
                <a:gd name="T6" fmla="*/ 4 w 16"/>
                <a:gd name="T7" fmla="*/ 11 h 20"/>
                <a:gd name="T8" fmla="*/ 6 w 16"/>
                <a:gd name="T9" fmla="*/ 8 h 20"/>
                <a:gd name="T10" fmla="*/ 8 w 16"/>
                <a:gd name="T11" fmla="*/ 5 h 20"/>
                <a:gd name="T12" fmla="*/ 10 w 16"/>
                <a:gd name="T13" fmla="*/ 4 h 20"/>
                <a:gd name="T14" fmla="*/ 13 w 16"/>
                <a:gd name="T15" fmla="*/ 1 h 20"/>
                <a:gd name="T16" fmla="*/ 16 w 16"/>
                <a:gd name="T17" fmla="*/ 0 h 20"/>
                <a:gd name="T18" fmla="*/ 14 w 16"/>
                <a:gd name="T19" fmla="*/ 4 h 20"/>
                <a:gd name="T20" fmla="*/ 13 w 16"/>
                <a:gd name="T21" fmla="*/ 7 h 20"/>
                <a:gd name="T22" fmla="*/ 12 w 16"/>
                <a:gd name="T23" fmla="*/ 9 h 20"/>
                <a:gd name="T24" fmla="*/ 10 w 16"/>
                <a:gd name="T25" fmla="*/ 13 h 20"/>
                <a:gd name="T26" fmla="*/ 9 w 16"/>
                <a:gd name="T27" fmla="*/ 15 h 20"/>
                <a:gd name="T28" fmla="*/ 6 w 16"/>
                <a:gd name="T29" fmla="*/ 17 h 20"/>
                <a:gd name="T30" fmla="*/ 4 w 16"/>
                <a:gd name="T31" fmla="*/ 19 h 20"/>
                <a:gd name="T32" fmla="*/ 0 w 16"/>
                <a:gd name="T3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0">
                  <a:moveTo>
                    <a:pt x="0" y="20"/>
                  </a:moveTo>
                  <a:lnTo>
                    <a:pt x="1" y="16"/>
                  </a:lnTo>
                  <a:lnTo>
                    <a:pt x="2" y="13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lnTo>
                    <a:pt x="10" y="13"/>
                  </a:lnTo>
                  <a:lnTo>
                    <a:pt x="9" y="15"/>
                  </a:lnTo>
                  <a:lnTo>
                    <a:pt x="6" y="17"/>
                  </a:lnTo>
                  <a:lnTo>
                    <a:pt x="4" y="1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A89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6" name="Freeform 76"/>
            <p:cNvSpPr>
              <a:spLocks/>
            </p:cNvSpPr>
            <p:nvPr/>
          </p:nvSpPr>
          <p:spPr bwMode="auto">
            <a:xfrm>
              <a:off x="3548" y="2489"/>
              <a:ext cx="217" cy="169"/>
            </a:xfrm>
            <a:custGeom>
              <a:avLst/>
              <a:gdLst>
                <a:gd name="T0" fmla="*/ 189 w 217"/>
                <a:gd name="T1" fmla="*/ 165 h 169"/>
                <a:gd name="T2" fmla="*/ 180 w 217"/>
                <a:gd name="T3" fmla="*/ 159 h 169"/>
                <a:gd name="T4" fmla="*/ 170 w 217"/>
                <a:gd name="T5" fmla="*/ 151 h 169"/>
                <a:gd name="T6" fmla="*/ 162 w 217"/>
                <a:gd name="T7" fmla="*/ 143 h 169"/>
                <a:gd name="T8" fmla="*/ 150 w 217"/>
                <a:gd name="T9" fmla="*/ 135 h 169"/>
                <a:gd name="T10" fmla="*/ 134 w 217"/>
                <a:gd name="T11" fmla="*/ 128 h 169"/>
                <a:gd name="T12" fmla="*/ 118 w 217"/>
                <a:gd name="T13" fmla="*/ 121 h 169"/>
                <a:gd name="T14" fmla="*/ 105 w 217"/>
                <a:gd name="T15" fmla="*/ 113 h 169"/>
                <a:gd name="T16" fmla="*/ 95 w 217"/>
                <a:gd name="T17" fmla="*/ 96 h 169"/>
                <a:gd name="T18" fmla="*/ 85 w 217"/>
                <a:gd name="T19" fmla="*/ 79 h 169"/>
                <a:gd name="T20" fmla="*/ 80 w 217"/>
                <a:gd name="T21" fmla="*/ 71 h 169"/>
                <a:gd name="T22" fmla="*/ 76 w 217"/>
                <a:gd name="T23" fmla="*/ 75 h 169"/>
                <a:gd name="T24" fmla="*/ 76 w 217"/>
                <a:gd name="T25" fmla="*/ 83 h 169"/>
                <a:gd name="T26" fmla="*/ 80 w 217"/>
                <a:gd name="T27" fmla="*/ 88 h 169"/>
                <a:gd name="T28" fmla="*/ 84 w 217"/>
                <a:gd name="T29" fmla="*/ 95 h 169"/>
                <a:gd name="T30" fmla="*/ 87 w 217"/>
                <a:gd name="T31" fmla="*/ 102 h 169"/>
                <a:gd name="T32" fmla="*/ 87 w 217"/>
                <a:gd name="T33" fmla="*/ 104 h 169"/>
                <a:gd name="T34" fmla="*/ 87 w 217"/>
                <a:gd name="T35" fmla="*/ 105 h 169"/>
                <a:gd name="T36" fmla="*/ 85 w 217"/>
                <a:gd name="T37" fmla="*/ 105 h 169"/>
                <a:gd name="T38" fmla="*/ 85 w 217"/>
                <a:gd name="T39" fmla="*/ 105 h 169"/>
                <a:gd name="T40" fmla="*/ 72 w 217"/>
                <a:gd name="T41" fmla="*/ 99 h 169"/>
                <a:gd name="T42" fmla="*/ 49 w 217"/>
                <a:gd name="T43" fmla="*/ 88 h 169"/>
                <a:gd name="T44" fmla="*/ 29 w 217"/>
                <a:gd name="T45" fmla="*/ 76 h 169"/>
                <a:gd name="T46" fmla="*/ 9 w 217"/>
                <a:gd name="T47" fmla="*/ 62 h 169"/>
                <a:gd name="T48" fmla="*/ 1 w 217"/>
                <a:gd name="T49" fmla="*/ 50 h 169"/>
                <a:gd name="T50" fmla="*/ 9 w 217"/>
                <a:gd name="T51" fmla="*/ 51 h 169"/>
                <a:gd name="T52" fmla="*/ 24 w 217"/>
                <a:gd name="T53" fmla="*/ 63 h 169"/>
                <a:gd name="T54" fmla="*/ 40 w 217"/>
                <a:gd name="T55" fmla="*/ 74 h 169"/>
                <a:gd name="T56" fmla="*/ 48 w 217"/>
                <a:gd name="T57" fmla="*/ 76 h 169"/>
                <a:gd name="T58" fmla="*/ 51 w 217"/>
                <a:gd name="T59" fmla="*/ 71 h 169"/>
                <a:gd name="T60" fmla="*/ 48 w 217"/>
                <a:gd name="T61" fmla="*/ 55 h 169"/>
                <a:gd name="T62" fmla="*/ 41 w 217"/>
                <a:gd name="T63" fmla="*/ 39 h 169"/>
                <a:gd name="T64" fmla="*/ 32 w 217"/>
                <a:gd name="T65" fmla="*/ 27 h 169"/>
                <a:gd name="T66" fmla="*/ 23 w 217"/>
                <a:gd name="T67" fmla="*/ 15 h 169"/>
                <a:gd name="T68" fmla="*/ 16 w 217"/>
                <a:gd name="T69" fmla="*/ 4 h 169"/>
                <a:gd name="T70" fmla="*/ 24 w 217"/>
                <a:gd name="T71" fmla="*/ 0 h 169"/>
                <a:gd name="T72" fmla="*/ 40 w 217"/>
                <a:gd name="T73" fmla="*/ 3 h 169"/>
                <a:gd name="T74" fmla="*/ 56 w 217"/>
                <a:gd name="T75" fmla="*/ 11 h 169"/>
                <a:gd name="T76" fmla="*/ 71 w 217"/>
                <a:gd name="T77" fmla="*/ 23 h 169"/>
                <a:gd name="T78" fmla="*/ 92 w 217"/>
                <a:gd name="T79" fmla="*/ 46 h 169"/>
                <a:gd name="T80" fmla="*/ 118 w 217"/>
                <a:gd name="T81" fmla="*/ 75 h 169"/>
                <a:gd name="T82" fmla="*/ 130 w 217"/>
                <a:gd name="T83" fmla="*/ 92 h 169"/>
                <a:gd name="T84" fmla="*/ 137 w 217"/>
                <a:gd name="T85" fmla="*/ 102 h 169"/>
                <a:gd name="T86" fmla="*/ 153 w 217"/>
                <a:gd name="T87" fmla="*/ 115 h 169"/>
                <a:gd name="T88" fmla="*/ 181 w 217"/>
                <a:gd name="T89" fmla="*/ 132 h 169"/>
                <a:gd name="T90" fmla="*/ 208 w 217"/>
                <a:gd name="T91" fmla="*/ 144 h 169"/>
                <a:gd name="T92" fmla="*/ 217 w 217"/>
                <a:gd name="T93" fmla="*/ 149 h 169"/>
                <a:gd name="T94" fmla="*/ 213 w 217"/>
                <a:gd name="T95" fmla="*/ 155 h 169"/>
                <a:gd name="T96" fmla="*/ 209 w 217"/>
                <a:gd name="T97" fmla="*/ 160 h 169"/>
                <a:gd name="T98" fmla="*/ 205 w 217"/>
                <a:gd name="T99" fmla="*/ 165 h 169"/>
                <a:gd name="T100" fmla="*/ 202 w 217"/>
                <a:gd name="T101" fmla="*/ 169 h 169"/>
                <a:gd name="T102" fmla="*/ 201 w 217"/>
                <a:gd name="T103" fmla="*/ 169 h 169"/>
                <a:gd name="T104" fmla="*/ 198 w 217"/>
                <a:gd name="T105" fmla="*/ 169 h 169"/>
                <a:gd name="T106" fmla="*/ 197 w 217"/>
                <a:gd name="T10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" h="169">
                  <a:moveTo>
                    <a:pt x="196" y="169"/>
                  </a:moveTo>
                  <a:lnTo>
                    <a:pt x="189" y="165"/>
                  </a:lnTo>
                  <a:lnTo>
                    <a:pt x="184" y="163"/>
                  </a:lnTo>
                  <a:lnTo>
                    <a:pt x="180" y="159"/>
                  </a:lnTo>
                  <a:lnTo>
                    <a:pt x="174" y="155"/>
                  </a:lnTo>
                  <a:lnTo>
                    <a:pt x="170" y="151"/>
                  </a:lnTo>
                  <a:lnTo>
                    <a:pt x="166" y="147"/>
                  </a:lnTo>
                  <a:lnTo>
                    <a:pt x="162" y="143"/>
                  </a:lnTo>
                  <a:lnTo>
                    <a:pt x="157" y="139"/>
                  </a:lnTo>
                  <a:lnTo>
                    <a:pt x="150" y="135"/>
                  </a:lnTo>
                  <a:lnTo>
                    <a:pt x="142" y="131"/>
                  </a:lnTo>
                  <a:lnTo>
                    <a:pt x="134" y="128"/>
                  </a:lnTo>
                  <a:lnTo>
                    <a:pt x="126" y="125"/>
                  </a:lnTo>
                  <a:lnTo>
                    <a:pt x="118" y="121"/>
                  </a:lnTo>
                  <a:lnTo>
                    <a:pt x="112" y="117"/>
                  </a:lnTo>
                  <a:lnTo>
                    <a:pt x="105" y="113"/>
                  </a:lnTo>
                  <a:lnTo>
                    <a:pt x="100" y="108"/>
                  </a:lnTo>
                  <a:lnTo>
                    <a:pt x="95" y="96"/>
                  </a:lnTo>
                  <a:lnTo>
                    <a:pt x="89" y="87"/>
                  </a:lnTo>
                  <a:lnTo>
                    <a:pt x="85" y="79"/>
                  </a:lnTo>
                  <a:lnTo>
                    <a:pt x="83" y="75"/>
                  </a:lnTo>
                  <a:lnTo>
                    <a:pt x="80" y="71"/>
                  </a:lnTo>
                  <a:lnTo>
                    <a:pt x="77" y="71"/>
                  </a:lnTo>
                  <a:lnTo>
                    <a:pt x="76" y="75"/>
                  </a:lnTo>
                  <a:lnTo>
                    <a:pt x="75" y="80"/>
                  </a:lnTo>
                  <a:lnTo>
                    <a:pt x="76" y="83"/>
                  </a:lnTo>
                  <a:lnTo>
                    <a:pt x="77" y="86"/>
                  </a:lnTo>
                  <a:lnTo>
                    <a:pt x="80" y="88"/>
                  </a:lnTo>
                  <a:lnTo>
                    <a:pt x="81" y="91"/>
                  </a:lnTo>
                  <a:lnTo>
                    <a:pt x="84" y="95"/>
                  </a:lnTo>
                  <a:lnTo>
                    <a:pt x="85" y="98"/>
                  </a:lnTo>
                  <a:lnTo>
                    <a:pt x="87" y="102"/>
                  </a:lnTo>
                  <a:lnTo>
                    <a:pt x="87" y="104"/>
                  </a:lnTo>
                  <a:lnTo>
                    <a:pt x="87" y="104"/>
                  </a:lnTo>
                  <a:lnTo>
                    <a:pt x="87" y="104"/>
                  </a:lnTo>
                  <a:lnTo>
                    <a:pt x="87" y="105"/>
                  </a:lnTo>
                  <a:lnTo>
                    <a:pt x="85" y="105"/>
                  </a:lnTo>
                  <a:lnTo>
                    <a:pt x="85" y="105"/>
                  </a:lnTo>
                  <a:lnTo>
                    <a:pt x="85" y="105"/>
                  </a:lnTo>
                  <a:lnTo>
                    <a:pt x="85" y="105"/>
                  </a:lnTo>
                  <a:lnTo>
                    <a:pt x="85" y="105"/>
                  </a:lnTo>
                  <a:lnTo>
                    <a:pt x="72" y="99"/>
                  </a:lnTo>
                  <a:lnTo>
                    <a:pt x="60" y="94"/>
                  </a:lnTo>
                  <a:lnTo>
                    <a:pt x="49" y="88"/>
                  </a:lnTo>
                  <a:lnTo>
                    <a:pt x="39" y="83"/>
                  </a:lnTo>
                  <a:lnTo>
                    <a:pt x="29" y="76"/>
                  </a:lnTo>
                  <a:lnTo>
                    <a:pt x="20" y="70"/>
                  </a:lnTo>
                  <a:lnTo>
                    <a:pt x="9" y="62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5" y="50"/>
                  </a:lnTo>
                  <a:lnTo>
                    <a:pt x="9" y="51"/>
                  </a:lnTo>
                  <a:lnTo>
                    <a:pt x="13" y="55"/>
                  </a:lnTo>
                  <a:lnTo>
                    <a:pt x="24" y="63"/>
                  </a:lnTo>
                  <a:lnTo>
                    <a:pt x="36" y="71"/>
                  </a:lnTo>
                  <a:lnTo>
                    <a:pt x="40" y="74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51" y="75"/>
                  </a:lnTo>
                  <a:lnTo>
                    <a:pt x="51" y="71"/>
                  </a:lnTo>
                  <a:lnTo>
                    <a:pt x="51" y="66"/>
                  </a:lnTo>
                  <a:lnTo>
                    <a:pt x="48" y="55"/>
                  </a:lnTo>
                  <a:lnTo>
                    <a:pt x="44" y="43"/>
                  </a:lnTo>
                  <a:lnTo>
                    <a:pt x="41" y="39"/>
                  </a:lnTo>
                  <a:lnTo>
                    <a:pt x="37" y="34"/>
                  </a:lnTo>
                  <a:lnTo>
                    <a:pt x="32" y="27"/>
                  </a:lnTo>
                  <a:lnTo>
                    <a:pt x="27" y="22"/>
                  </a:lnTo>
                  <a:lnTo>
                    <a:pt x="23" y="15"/>
                  </a:lnTo>
                  <a:lnTo>
                    <a:pt x="19" y="10"/>
                  </a:lnTo>
                  <a:lnTo>
                    <a:pt x="16" y="4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3"/>
                  </a:lnTo>
                  <a:lnTo>
                    <a:pt x="48" y="6"/>
                  </a:lnTo>
                  <a:lnTo>
                    <a:pt x="56" y="11"/>
                  </a:lnTo>
                  <a:lnTo>
                    <a:pt x="64" y="16"/>
                  </a:lnTo>
                  <a:lnTo>
                    <a:pt x="71" y="23"/>
                  </a:lnTo>
                  <a:lnTo>
                    <a:pt x="79" y="30"/>
                  </a:lnTo>
                  <a:lnTo>
                    <a:pt x="92" y="46"/>
                  </a:lnTo>
                  <a:lnTo>
                    <a:pt x="105" y="60"/>
                  </a:lnTo>
                  <a:lnTo>
                    <a:pt x="118" y="75"/>
                  </a:lnTo>
                  <a:lnTo>
                    <a:pt x="129" y="87"/>
                  </a:lnTo>
                  <a:lnTo>
                    <a:pt x="130" y="92"/>
                  </a:lnTo>
                  <a:lnTo>
                    <a:pt x="133" y="96"/>
                  </a:lnTo>
                  <a:lnTo>
                    <a:pt x="137" y="102"/>
                  </a:lnTo>
                  <a:lnTo>
                    <a:pt x="141" y="105"/>
                  </a:lnTo>
                  <a:lnTo>
                    <a:pt x="153" y="115"/>
                  </a:lnTo>
                  <a:lnTo>
                    <a:pt x="166" y="124"/>
                  </a:lnTo>
                  <a:lnTo>
                    <a:pt x="181" y="132"/>
                  </a:lnTo>
                  <a:lnTo>
                    <a:pt x="196" y="139"/>
                  </a:lnTo>
                  <a:lnTo>
                    <a:pt x="208" y="144"/>
                  </a:lnTo>
                  <a:lnTo>
                    <a:pt x="217" y="147"/>
                  </a:lnTo>
                  <a:lnTo>
                    <a:pt x="217" y="149"/>
                  </a:lnTo>
                  <a:lnTo>
                    <a:pt x="216" y="152"/>
                  </a:lnTo>
                  <a:lnTo>
                    <a:pt x="213" y="155"/>
                  </a:lnTo>
                  <a:lnTo>
                    <a:pt x="210" y="157"/>
                  </a:lnTo>
                  <a:lnTo>
                    <a:pt x="209" y="160"/>
                  </a:lnTo>
                  <a:lnTo>
                    <a:pt x="206" y="163"/>
                  </a:lnTo>
                  <a:lnTo>
                    <a:pt x="205" y="165"/>
                  </a:lnTo>
                  <a:lnTo>
                    <a:pt x="204" y="169"/>
                  </a:lnTo>
                  <a:lnTo>
                    <a:pt x="202" y="169"/>
                  </a:lnTo>
                  <a:lnTo>
                    <a:pt x="202" y="169"/>
                  </a:lnTo>
                  <a:lnTo>
                    <a:pt x="201" y="169"/>
                  </a:lnTo>
                  <a:lnTo>
                    <a:pt x="200" y="169"/>
                  </a:lnTo>
                  <a:lnTo>
                    <a:pt x="198" y="169"/>
                  </a:lnTo>
                  <a:lnTo>
                    <a:pt x="197" y="169"/>
                  </a:lnTo>
                  <a:lnTo>
                    <a:pt x="197" y="169"/>
                  </a:lnTo>
                  <a:lnTo>
                    <a:pt x="196" y="169"/>
                  </a:lnTo>
                  <a:close/>
                </a:path>
              </a:pathLst>
            </a:custGeom>
            <a:solidFill>
              <a:srgbClr val="FC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7" name="Freeform 77"/>
            <p:cNvSpPr>
              <a:spLocks/>
            </p:cNvSpPr>
            <p:nvPr/>
          </p:nvSpPr>
          <p:spPr bwMode="auto">
            <a:xfrm>
              <a:off x="2939" y="2157"/>
              <a:ext cx="130" cy="479"/>
            </a:xfrm>
            <a:custGeom>
              <a:avLst/>
              <a:gdLst>
                <a:gd name="T0" fmla="*/ 129 w 130"/>
                <a:gd name="T1" fmla="*/ 479 h 479"/>
                <a:gd name="T2" fmla="*/ 113 w 130"/>
                <a:gd name="T3" fmla="*/ 430 h 479"/>
                <a:gd name="T4" fmla="*/ 97 w 130"/>
                <a:gd name="T5" fmla="*/ 379 h 479"/>
                <a:gd name="T6" fmla="*/ 82 w 130"/>
                <a:gd name="T7" fmla="*/ 330 h 479"/>
                <a:gd name="T8" fmla="*/ 68 w 130"/>
                <a:gd name="T9" fmla="*/ 281 h 479"/>
                <a:gd name="T10" fmla="*/ 53 w 130"/>
                <a:gd name="T11" fmla="*/ 230 h 479"/>
                <a:gd name="T12" fmla="*/ 40 w 130"/>
                <a:gd name="T13" fmla="*/ 181 h 479"/>
                <a:gd name="T14" fmla="*/ 29 w 130"/>
                <a:gd name="T15" fmla="*/ 130 h 479"/>
                <a:gd name="T16" fmla="*/ 17 w 130"/>
                <a:gd name="T17" fmla="*/ 80 h 479"/>
                <a:gd name="T18" fmla="*/ 16 w 130"/>
                <a:gd name="T19" fmla="*/ 76 h 479"/>
                <a:gd name="T20" fmla="*/ 13 w 130"/>
                <a:gd name="T21" fmla="*/ 68 h 479"/>
                <a:gd name="T22" fmla="*/ 10 w 130"/>
                <a:gd name="T23" fmla="*/ 56 h 479"/>
                <a:gd name="T24" fmla="*/ 6 w 130"/>
                <a:gd name="T25" fmla="*/ 43 h 479"/>
                <a:gd name="T26" fmla="*/ 4 w 130"/>
                <a:gd name="T27" fmla="*/ 29 h 479"/>
                <a:gd name="T28" fmla="*/ 3 w 130"/>
                <a:gd name="T29" fmla="*/ 17 h 479"/>
                <a:gd name="T30" fmla="*/ 0 w 130"/>
                <a:gd name="T31" fmla="*/ 7 h 479"/>
                <a:gd name="T32" fmla="*/ 0 w 130"/>
                <a:gd name="T33" fmla="*/ 0 h 479"/>
                <a:gd name="T34" fmla="*/ 4 w 130"/>
                <a:gd name="T35" fmla="*/ 1 h 479"/>
                <a:gd name="T36" fmla="*/ 8 w 130"/>
                <a:gd name="T37" fmla="*/ 5 h 479"/>
                <a:gd name="T38" fmla="*/ 12 w 130"/>
                <a:gd name="T39" fmla="*/ 9 h 479"/>
                <a:gd name="T40" fmla="*/ 17 w 130"/>
                <a:gd name="T41" fmla="*/ 15 h 479"/>
                <a:gd name="T42" fmla="*/ 25 w 130"/>
                <a:gd name="T43" fmla="*/ 31 h 479"/>
                <a:gd name="T44" fmla="*/ 34 w 130"/>
                <a:gd name="T45" fmla="*/ 49 h 479"/>
                <a:gd name="T46" fmla="*/ 44 w 130"/>
                <a:gd name="T47" fmla="*/ 72 h 479"/>
                <a:gd name="T48" fmla="*/ 52 w 130"/>
                <a:gd name="T49" fmla="*/ 96 h 479"/>
                <a:gd name="T50" fmla="*/ 60 w 130"/>
                <a:gd name="T51" fmla="*/ 122 h 479"/>
                <a:gd name="T52" fmla="*/ 68 w 130"/>
                <a:gd name="T53" fmla="*/ 150 h 479"/>
                <a:gd name="T54" fmla="*/ 82 w 130"/>
                <a:gd name="T55" fmla="*/ 203 h 479"/>
                <a:gd name="T56" fmla="*/ 94 w 130"/>
                <a:gd name="T57" fmla="*/ 253 h 479"/>
                <a:gd name="T58" fmla="*/ 102 w 130"/>
                <a:gd name="T59" fmla="*/ 290 h 479"/>
                <a:gd name="T60" fmla="*/ 108 w 130"/>
                <a:gd name="T61" fmla="*/ 308 h 479"/>
                <a:gd name="T62" fmla="*/ 109 w 130"/>
                <a:gd name="T63" fmla="*/ 316 h 479"/>
                <a:gd name="T64" fmla="*/ 112 w 130"/>
                <a:gd name="T65" fmla="*/ 336 h 479"/>
                <a:gd name="T66" fmla="*/ 117 w 130"/>
                <a:gd name="T67" fmla="*/ 363 h 479"/>
                <a:gd name="T68" fmla="*/ 122 w 130"/>
                <a:gd name="T69" fmla="*/ 395 h 479"/>
                <a:gd name="T70" fmla="*/ 126 w 130"/>
                <a:gd name="T71" fmla="*/ 426 h 479"/>
                <a:gd name="T72" fmla="*/ 130 w 130"/>
                <a:gd name="T73" fmla="*/ 452 h 479"/>
                <a:gd name="T74" fmla="*/ 130 w 130"/>
                <a:gd name="T75" fmla="*/ 463 h 479"/>
                <a:gd name="T76" fmla="*/ 130 w 130"/>
                <a:gd name="T77" fmla="*/ 471 h 479"/>
                <a:gd name="T78" fmla="*/ 130 w 130"/>
                <a:gd name="T79" fmla="*/ 476 h 479"/>
                <a:gd name="T80" fmla="*/ 129 w 130"/>
                <a:gd name="T81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479">
                  <a:moveTo>
                    <a:pt x="129" y="479"/>
                  </a:moveTo>
                  <a:lnTo>
                    <a:pt x="113" y="430"/>
                  </a:lnTo>
                  <a:lnTo>
                    <a:pt x="97" y="379"/>
                  </a:lnTo>
                  <a:lnTo>
                    <a:pt x="82" y="330"/>
                  </a:lnTo>
                  <a:lnTo>
                    <a:pt x="68" y="281"/>
                  </a:lnTo>
                  <a:lnTo>
                    <a:pt x="53" y="230"/>
                  </a:lnTo>
                  <a:lnTo>
                    <a:pt x="40" y="181"/>
                  </a:lnTo>
                  <a:lnTo>
                    <a:pt x="29" y="130"/>
                  </a:lnTo>
                  <a:lnTo>
                    <a:pt x="17" y="80"/>
                  </a:lnTo>
                  <a:lnTo>
                    <a:pt x="16" y="76"/>
                  </a:lnTo>
                  <a:lnTo>
                    <a:pt x="13" y="68"/>
                  </a:lnTo>
                  <a:lnTo>
                    <a:pt x="10" y="56"/>
                  </a:lnTo>
                  <a:lnTo>
                    <a:pt x="6" y="43"/>
                  </a:lnTo>
                  <a:lnTo>
                    <a:pt x="4" y="29"/>
                  </a:lnTo>
                  <a:lnTo>
                    <a:pt x="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4" y="1"/>
                  </a:lnTo>
                  <a:lnTo>
                    <a:pt x="8" y="5"/>
                  </a:lnTo>
                  <a:lnTo>
                    <a:pt x="12" y="9"/>
                  </a:lnTo>
                  <a:lnTo>
                    <a:pt x="17" y="15"/>
                  </a:lnTo>
                  <a:lnTo>
                    <a:pt x="25" y="31"/>
                  </a:lnTo>
                  <a:lnTo>
                    <a:pt x="34" y="49"/>
                  </a:lnTo>
                  <a:lnTo>
                    <a:pt x="44" y="72"/>
                  </a:lnTo>
                  <a:lnTo>
                    <a:pt x="52" y="96"/>
                  </a:lnTo>
                  <a:lnTo>
                    <a:pt x="60" y="122"/>
                  </a:lnTo>
                  <a:lnTo>
                    <a:pt x="68" y="150"/>
                  </a:lnTo>
                  <a:lnTo>
                    <a:pt x="82" y="203"/>
                  </a:lnTo>
                  <a:lnTo>
                    <a:pt x="94" y="253"/>
                  </a:lnTo>
                  <a:lnTo>
                    <a:pt x="102" y="290"/>
                  </a:lnTo>
                  <a:lnTo>
                    <a:pt x="108" y="308"/>
                  </a:lnTo>
                  <a:lnTo>
                    <a:pt x="109" y="316"/>
                  </a:lnTo>
                  <a:lnTo>
                    <a:pt x="112" y="336"/>
                  </a:lnTo>
                  <a:lnTo>
                    <a:pt x="117" y="363"/>
                  </a:lnTo>
                  <a:lnTo>
                    <a:pt x="122" y="395"/>
                  </a:lnTo>
                  <a:lnTo>
                    <a:pt x="126" y="426"/>
                  </a:lnTo>
                  <a:lnTo>
                    <a:pt x="130" y="452"/>
                  </a:lnTo>
                  <a:lnTo>
                    <a:pt x="130" y="463"/>
                  </a:lnTo>
                  <a:lnTo>
                    <a:pt x="130" y="471"/>
                  </a:lnTo>
                  <a:lnTo>
                    <a:pt x="130" y="476"/>
                  </a:lnTo>
                  <a:lnTo>
                    <a:pt x="129" y="479"/>
                  </a:ln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8" name="Freeform 78"/>
            <p:cNvSpPr>
              <a:spLocks/>
            </p:cNvSpPr>
            <p:nvPr/>
          </p:nvSpPr>
          <p:spPr bwMode="auto">
            <a:xfrm>
              <a:off x="3028" y="2036"/>
              <a:ext cx="601" cy="515"/>
            </a:xfrm>
            <a:custGeom>
              <a:avLst/>
              <a:gdLst>
                <a:gd name="T0" fmla="*/ 458 w 601"/>
                <a:gd name="T1" fmla="*/ 463 h 515"/>
                <a:gd name="T2" fmla="*/ 424 w 601"/>
                <a:gd name="T3" fmla="*/ 432 h 515"/>
                <a:gd name="T4" fmla="*/ 407 w 601"/>
                <a:gd name="T5" fmla="*/ 412 h 515"/>
                <a:gd name="T6" fmla="*/ 411 w 601"/>
                <a:gd name="T7" fmla="*/ 407 h 515"/>
                <a:gd name="T8" fmla="*/ 380 w 601"/>
                <a:gd name="T9" fmla="*/ 408 h 515"/>
                <a:gd name="T10" fmla="*/ 388 w 601"/>
                <a:gd name="T11" fmla="*/ 400 h 515"/>
                <a:gd name="T12" fmla="*/ 358 w 601"/>
                <a:gd name="T13" fmla="*/ 395 h 515"/>
                <a:gd name="T14" fmla="*/ 213 w 601"/>
                <a:gd name="T15" fmla="*/ 343 h 515"/>
                <a:gd name="T16" fmla="*/ 65 w 601"/>
                <a:gd name="T17" fmla="*/ 358 h 515"/>
                <a:gd name="T18" fmla="*/ 31 w 601"/>
                <a:gd name="T19" fmla="*/ 384 h 515"/>
                <a:gd name="T20" fmla="*/ 31 w 601"/>
                <a:gd name="T21" fmla="*/ 343 h 515"/>
                <a:gd name="T22" fmla="*/ 37 w 601"/>
                <a:gd name="T23" fmla="*/ 348 h 515"/>
                <a:gd name="T24" fmla="*/ 11 w 601"/>
                <a:gd name="T25" fmla="*/ 300 h 515"/>
                <a:gd name="T26" fmla="*/ 33 w 601"/>
                <a:gd name="T27" fmla="*/ 271 h 515"/>
                <a:gd name="T28" fmla="*/ 207 w 601"/>
                <a:gd name="T29" fmla="*/ 246 h 515"/>
                <a:gd name="T30" fmla="*/ 180 w 601"/>
                <a:gd name="T31" fmla="*/ 218 h 515"/>
                <a:gd name="T32" fmla="*/ 188 w 601"/>
                <a:gd name="T33" fmla="*/ 167 h 515"/>
                <a:gd name="T34" fmla="*/ 270 w 601"/>
                <a:gd name="T35" fmla="*/ 120 h 515"/>
                <a:gd name="T36" fmla="*/ 344 w 601"/>
                <a:gd name="T37" fmla="*/ 35 h 515"/>
                <a:gd name="T38" fmla="*/ 350 w 601"/>
                <a:gd name="T39" fmla="*/ 42 h 515"/>
                <a:gd name="T40" fmla="*/ 359 w 601"/>
                <a:gd name="T41" fmla="*/ 61 h 515"/>
                <a:gd name="T42" fmla="*/ 367 w 601"/>
                <a:gd name="T43" fmla="*/ 57 h 515"/>
                <a:gd name="T44" fmla="*/ 362 w 601"/>
                <a:gd name="T45" fmla="*/ 37 h 515"/>
                <a:gd name="T46" fmla="*/ 375 w 601"/>
                <a:gd name="T47" fmla="*/ 11 h 515"/>
                <a:gd name="T48" fmla="*/ 496 w 601"/>
                <a:gd name="T49" fmla="*/ 27 h 515"/>
                <a:gd name="T50" fmla="*/ 509 w 601"/>
                <a:gd name="T51" fmla="*/ 78 h 515"/>
                <a:gd name="T52" fmla="*/ 484 w 601"/>
                <a:gd name="T53" fmla="*/ 93 h 515"/>
                <a:gd name="T54" fmla="*/ 444 w 601"/>
                <a:gd name="T55" fmla="*/ 130 h 515"/>
                <a:gd name="T56" fmla="*/ 454 w 601"/>
                <a:gd name="T57" fmla="*/ 160 h 515"/>
                <a:gd name="T58" fmla="*/ 462 w 601"/>
                <a:gd name="T59" fmla="*/ 170 h 515"/>
                <a:gd name="T60" fmla="*/ 485 w 601"/>
                <a:gd name="T61" fmla="*/ 171 h 515"/>
                <a:gd name="T62" fmla="*/ 495 w 601"/>
                <a:gd name="T63" fmla="*/ 177 h 515"/>
                <a:gd name="T64" fmla="*/ 482 w 601"/>
                <a:gd name="T65" fmla="*/ 205 h 515"/>
                <a:gd name="T66" fmla="*/ 511 w 601"/>
                <a:gd name="T67" fmla="*/ 169 h 515"/>
                <a:gd name="T68" fmla="*/ 597 w 601"/>
                <a:gd name="T69" fmla="*/ 181 h 515"/>
                <a:gd name="T70" fmla="*/ 551 w 601"/>
                <a:gd name="T71" fmla="*/ 298 h 515"/>
                <a:gd name="T72" fmla="*/ 458 w 601"/>
                <a:gd name="T73" fmla="*/ 322 h 515"/>
                <a:gd name="T74" fmla="*/ 430 w 601"/>
                <a:gd name="T75" fmla="*/ 273 h 515"/>
                <a:gd name="T76" fmla="*/ 418 w 601"/>
                <a:gd name="T77" fmla="*/ 307 h 515"/>
                <a:gd name="T78" fmla="*/ 415 w 601"/>
                <a:gd name="T79" fmla="*/ 330 h 515"/>
                <a:gd name="T80" fmla="*/ 424 w 601"/>
                <a:gd name="T81" fmla="*/ 322 h 515"/>
                <a:gd name="T82" fmla="*/ 424 w 601"/>
                <a:gd name="T83" fmla="*/ 348 h 515"/>
                <a:gd name="T84" fmla="*/ 427 w 601"/>
                <a:gd name="T85" fmla="*/ 332 h 515"/>
                <a:gd name="T86" fmla="*/ 432 w 601"/>
                <a:gd name="T87" fmla="*/ 307 h 515"/>
                <a:gd name="T88" fmla="*/ 432 w 601"/>
                <a:gd name="T89" fmla="*/ 342 h 515"/>
                <a:gd name="T90" fmla="*/ 436 w 601"/>
                <a:gd name="T91" fmla="*/ 312 h 515"/>
                <a:gd name="T92" fmla="*/ 438 w 601"/>
                <a:gd name="T93" fmla="*/ 328 h 515"/>
                <a:gd name="T94" fmla="*/ 442 w 601"/>
                <a:gd name="T95" fmla="*/ 355 h 515"/>
                <a:gd name="T96" fmla="*/ 443 w 601"/>
                <a:gd name="T97" fmla="*/ 330 h 515"/>
                <a:gd name="T98" fmla="*/ 446 w 601"/>
                <a:gd name="T99" fmla="*/ 327 h 515"/>
                <a:gd name="T100" fmla="*/ 446 w 601"/>
                <a:gd name="T101" fmla="*/ 338 h 515"/>
                <a:gd name="T102" fmla="*/ 450 w 601"/>
                <a:gd name="T103" fmla="*/ 354 h 515"/>
                <a:gd name="T104" fmla="*/ 451 w 601"/>
                <a:gd name="T105" fmla="*/ 338 h 515"/>
                <a:gd name="T106" fmla="*/ 460 w 601"/>
                <a:gd name="T107" fmla="*/ 340 h 515"/>
                <a:gd name="T108" fmla="*/ 460 w 601"/>
                <a:gd name="T109" fmla="*/ 352 h 515"/>
                <a:gd name="T110" fmla="*/ 463 w 601"/>
                <a:gd name="T111" fmla="*/ 344 h 515"/>
                <a:gd name="T112" fmla="*/ 479 w 601"/>
                <a:gd name="T113" fmla="*/ 344 h 515"/>
                <a:gd name="T114" fmla="*/ 517 w 601"/>
                <a:gd name="T115" fmla="*/ 459 h 515"/>
                <a:gd name="T116" fmla="*/ 559 w 601"/>
                <a:gd name="T117" fmla="*/ 51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1" h="515">
                  <a:moveTo>
                    <a:pt x="557" y="515"/>
                  </a:moveTo>
                  <a:lnTo>
                    <a:pt x="547" y="507"/>
                  </a:lnTo>
                  <a:lnTo>
                    <a:pt x="535" y="500"/>
                  </a:lnTo>
                  <a:lnTo>
                    <a:pt x="523" y="493"/>
                  </a:lnTo>
                  <a:lnTo>
                    <a:pt x="511" y="487"/>
                  </a:lnTo>
                  <a:lnTo>
                    <a:pt x="499" y="480"/>
                  </a:lnTo>
                  <a:lnTo>
                    <a:pt x="485" y="475"/>
                  </a:lnTo>
                  <a:lnTo>
                    <a:pt x="474" y="471"/>
                  </a:lnTo>
                  <a:lnTo>
                    <a:pt x="463" y="468"/>
                  </a:lnTo>
                  <a:lnTo>
                    <a:pt x="458" y="463"/>
                  </a:lnTo>
                  <a:lnTo>
                    <a:pt x="455" y="457"/>
                  </a:lnTo>
                  <a:lnTo>
                    <a:pt x="451" y="455"/>
                  </a:lnTo>
                  <a:lnTo>
                    <a:pt x="450" y="451"/>
                  </a:lnTo>
                  <a:lnTo>
                    <a:pt x="447" y="449"/>
                  </a:lnTo>
                  <a:lnTo>
                    <a:pt x="444" y="447"/>
                  </a:lnTo>
                  <a:lnTo>
                    <a:pt x="442" y="444"/>
                  </a:lnTo>
                  <a:lnTo>
                    <a:pt x="439" y="440"/>
                  </a:lnTo>
                  <a:lnTo>
                    <a:pt x="435" y="437"/>
                  </a:lnTo>
                  <a:lnTo>
                    <a:pt x="430" y="435"/>
                  </a:lnTo>
                  <a:lnTo>
                    <a:pt x="424" y="432"/>
                  </a:lnTo>
                  <a:lnTo>
                    <a:pt x="420" y="429"/>
                  </a:lnTo>
                  <a:lnTo>
                    <a:pt x="416" y="427"/>
                  </a:lnTo>
                  <a:lnTo>
                    <a:pt x="411" y="424"/>
                  </a:lnTo>
                  <a:lnTo>
                    <a:pt x="407" y="422"/>
                  </a:lnTo>
                  <a:lnTo>
                    <a:pt x="404" y="419"/>
                  </a:lnTo>
                  <a:lnTo>
                    <a:pt x="404" y="416"/>
                  </a:lnTo>
                  <a:lnTo>
                    <a:pt x="404" y="415"/>
                  </a:lnTo>
                  <a:lnTo>
                    <a:pt x="406" y="414"/>
                  </a:lnTo>
                  <a:lnTo>
                    <a:pt x="406" y="414"/>
                  </a:lnTo>
                  <a:lnTo>
                    <a:pt x="407" y="412"/>
                  </a:lnTo>
                  <a:lnTo>
                    <a:pt x="408" y="412"/>
                  </a:lnTo>
                  <a:lnTo>
                    <a:pt x="410" y="411"/>
                  </a:lnTo>
                  <a:lnTo>
                    <a:pt x="411" y="411"/>
                  </a:lnTo>
                  <a:lnTo>
                    <a:pt x="411" y="411"/>
                  </a:lnTo>
                  <a:lnTo>
                    <a:pt x="411" y="410"/>
                  </a:lnTo>
                  <a:lnTo>
                    <a:pt x="411" y="410"/>
                  </a:lnTo>
                  <a:lnTo>
                    <a:pt x="411" y="408"/>
                  </a:lnTo>
                  <a:lnTo>
                    <a:pt x="411" y="408"/>
                  </a:lnTo>
                  <a:lnTo>
                    <a:pt x="411" y="408"/>
                  </a:lnTo>
                  <a:lnTo>
                    <a:pt x="411" y="407"/>
                  </a:lnTo>
                  <a:lnTo>
                    <a:pt x="411" y="407"/>
                  </a:lnTo>
                  <a:lnTo>
                    <a:pt x="407" y="408"/>
                  </a:lnTo>
                  <a:lnTo>
                    <a:pt x="403" y="410"/>
                  </a:lnTo>
                  <a:lnTo>
                    <a:pt x="399" y="410"/>
                  </a:lnTo>
                  <a:lnTo>
                    <a:pt x="395" y="411"/>
                  </a:lnTo>
                  <a:lnTo>
                    <a:pt x="392" y="411"/>
                  </a:lnTo>
                  <a:lnTo>
                    <a:pt x="388" y="410"/>
                  </a:lnTo>
                  <a:lnTo>
                    <a:pt x="384" y="410"/>
                  </a:lnTo>
                  <a:lnTo>
                    <a:pt x="380" y="408"/>
                  </a:lnTo>
                  <a:lnTo>
                    <a:pt x="380" y="408"/>
                  </a:lnTo>
                  <a:lnTo>
                    <a:pt x="380" y="407"/>
                  </a:lnTo>
                  <a:lnTo>
                    <a:pt x="380" y="407"/>
                  </a:lnTo>
                  <a:lnTo>
                    <a:pt x="380" y="406"/>
                  </a:lnTo>
                  <a:lnTo>
                    <a:pt x="380" y="406"/>
                  </a:lnTo>
                  <a:lnTo>
                    <a:pt x="380" y="406"/>
                  </a:lnTo>
                  <a:lnTo>
                    <a:pt x="380" y="404"/>
                  </a:lnTo>
                  <a:lnTo>
                    <a:pt x="380" y="404"/>
                  </a:lnTo>
                  <a:lnTo>
                    <a:pt x="383" y="403"/>
                  </a:lnTo>
                  <a:lnTo>
                    <a:pt x="386" y="402"/>
                  </a:lnTo>
                  <a:lnTo>
                    <a:pt x="388" y="400"/>
                  </a:lnTo>
                  <a:lnTo>
                    <a:pt x="391" y="398"/>
                  </a:lnTo>
                  <a:lnTo>
                    <a:pt x="394" y="396"/>
                  </a:lnTo>
                  <a:lnTo>
                    <a:pt x="396" y="394"/>
                  </a:lnTo>
                  <a:lnTo>
                    <a:pt x="398" y="392"/>
                  </a:lnTo>
                  <a:lnTo>
                    <a:pt x="399" y="390"/>
                  </a:lnTo>
                  <a:lnTo>
                    <a:pt x="388" y="390"/>
                  </a:lnTo>
                  <a:lnTo>
                    <a:pt x="379" y="391"/>
                  </a:lnTo>
                  <a:lnTo>
                    <a:pt x="372" y="392"/>
                  </a:lnTo>
                  <a:lnTo>
                    <a:pt x="364" y="394"/>
                  </a:lnTo>
                  <a:lnTo>
                    <a:pt x="358" y="395"/>
                  </a:lnTo>
                  <a:lnTo>
                    <a:pt x="350" y="395"/>
                  </a:lnTo>
                  <a:lnTo>
                    <a:pt x="341" y="394"/>
                  </a:lnTo>
                  <a:lnTo>
                    <a:pt x="330" y="390"/>
                  </a:lnTo>
                  <a:lnTo>
                    <a:pt x="319" y="382"/>
                  </a:lnTo>
                  <a:lnTo>
                    <a:pt x="306" y="375"/>
                  </a:lnTo>
                  <a:lnTo>
                    <a:pt x="290" y="367"/>
                  </a:lnTo>
                  <a:lnTo>
                    <a:pt x="273" y="360"/>
                  </a:lnTo>
                  <a:lnTo>
                    <a:pt x="254" y="354"/>
                  </a:lnTo>
                  <a:lnTo>
                    <a:pt x="234" y="348"/>
                  </a:lnTo>
                  <a:lnTo>
                    <a:pt x="213" y="343"/>
                  </a:lnTo>
                  <a:lnTo>
                    <a:pt x="193" y="340"/>
                  </a:lnTo>
                  <a:lnTo>
                    <a:pt x="172" y="338"/>
                  </a:lnTo>
                  <a:lnTo>
                    <a:pt x="152" y="336"/>
                  </a:lnTo>
                  <a:lnTo>
                    <a:pt x="132" y="336"/>
                  </a:lnTo>
                  <a:lnTo>
                    <a:pt x="113" y="338"/>
                  </a:lnTo>
                  <a:lnTo>
                    <a:pt x="97" y="342"/>
                  </a:lnTo>
                  <a:lnTo>
                    <a:pt x="82" y="347"/>
                  </a:lnTo>
                  <a:lnTo>
                    <a:pt x="76" y="350"/>
                  </a:lnTo>
                  <a:lnTo>
                    <a:pt x="70" y="354"/>
                  </a:lnTo>
                  <a:lnTo>
                    <a:pt x="65" y="358"/>
                  </a:lnTo>
                  <a:lnTo>
                    <a:pt x="61" y="363"/>
                  </a:lnTo>
                  <a:lnTo>
                    <a:pt x="60" y="368"/>
                  </a:lnTo>
                  <a:lnTo>
                    <a:pt x="57" y="374"/>
                  </a:lnTo>
                  <a:lnTo>
                    <a:pt x="56" y="379"/>
                  </a:lnTo>
                  <a:lnTo>
                    <a:pt x="53" y="384"/>
                  </a:lnTo>
                  <a:lnTo>
                    <a:pt x="49" y="388"/>
                  </a:lnTo>
                  <a:lnTo>
                    <a:pt x="45" y="391"/>
                  </a:lnTo>
                  <a:lnTo>
                    <a:pt x="41" y="392"/>
                  </a:lnTo>
                  <a:lnTo>
                    <a:pt x="35" y="391"/>
                  </a:lnTo>
                  <a:lnTo>
                    <a:pt x="31" y="384"/>
                  </a:lnTo>
                  <a:lnTo>
                    <a:pt x="27" y="378"/>
                  </a:lnTo>
                  <a:lnTo>
                    <a:pt x="25" y="372"/>
                  </a:lnTo>
                  <a:lnTo>
                    <a:pt x="24" y="367"/>
                  </a:lnTo>
                  <a:lnTo>
                    <a:pt x="24" y="362"/>
                  </a:lnTo>
                  <a:lnTo>
                    <a:pt x="25" y="356"/>
                  </a:lnTo>
                  <a:lnTo>
                    <a:pt x="25" y="350"/>
                  </a:lnTo>
                  <a:lnTo>
                    <a:pt x="27" y="342"/>
                  </a:lnTo>
                  <a:lnTo>
                    <a:pt x="28" y="342"/>
                  </a:lnTo>
                  <a:lnTo>
                    <a:pt x="29" y="342"/>
                  </a:lnTo>
                  <a:lnTo>
                    <a:pt x="31" y="343"/>
                  </a:lnTo>
                  <a:lnTo>
                    <a:pt x="31" y="343"/>
                  </a:lnTo>
                  <a:lnTo>
                    <a:pt x="32" y="344"/>
                  </a:lnTo>
                  <a:lnTo>
                    <a:pt x="33" y="346"/>
                  </a:lnTo>
                  <a:lnTo>
                    <a:pt x="35" y="347"/>
                  </a:lnTo>
                  <a:lnTo>
                    <a:pt x="36" y="350"/>
                  </a:lnTo>
                  <a:lnTo>
                    <a:pt x="36" y="350"/>
                  </a:lnTo>
                  <a:lnTo>
                    <a:pt x="36" y="348"/>
                  </a:lnTo>
                  <a:lnTo>
                    <a:pt x="37" y="348"/>
                  </a:lnTo>
                  <a:lnTo>
                    <a:pt x="37" y="348"/>
                  </a:lnTo>
                  <a:lnTo>
                    <a:pt x="37" y="348"/>
                  </a:lnTo>
                  <a:lnTo>
                    <a:pt x="37" y="348"/>
                  </a:lnTo>
                  <a:lnTo>
                    <a:pt x="39" y="348"/>
                  </a:lnTo>
                  <a:lnTo>
                    <a:pt x="39" y="348"/>
                  </a:lnTo>
                  <a:lnTo>
                    <a:pt x="37" y="342"/>
                  </a:lnTo>
                  <a:lnTo>
                    <a:pt x="35" y="335"/>
                  </a:lnTo>
                  <a:lnTo>
                    <a:pt x="31" y="327"/>
                  </a:lnTo>
                  <a:lnTo>
                    <a:pt x="27" y="320"/>
                  </a:lnTo>
                  <a:lnTo>
                    <a:pt x="20" y="312"/>
                  </a:lnTo>
                  <a:lnTo>
                    <a:pt x="16" y="306"/>
                  </a:lnTo>
                  <a:lnTo>
                    <a:pt x="11" y="300"/>
                  </a:lnTo>
                  <a:lnTo>
                    <a:pt x="7" y="297"/>
                  </a:lnTo>
                  <a:lnTo>
                    <a:pt x="1" y="278"/>
                  </a:lnTo>
                  <a:lnTo>
                    <a:pt x="0" y="265"/>
                  </a:lnTo>
                  <a:lnTo>
                    <a:pt x="0" y="261"/>
                  </a:lnTo>
                  <a:lnTo>
                    <a:pt x="1" y="258"/>
                  </a:lnTo>
                  <a:lnTo>
                    <a:pt x="4" y="257"/>
                  </a:lnTo>
                  <a:lnTo>
                    <a:pt x="5" y="255"/>
                  </a:lnTo>
                  <a:lnTo>
                    <a:pt x="13" y="258"/>
                  </a:lnTo>
                  <a:lnTo>
                    <a:pt x="23" y="263"/>
                  </a:lnTo>
                  <a:lnTo>
                    <a:pt x="33" y="271"/>
                  </a:lnTo>
                  <a:lnTo>
                    <a:pt x="47" y="282"/>
                  </a:lnTo>
                  <a:lnTo>
                    <a:pt x="66" y="283"/>
                  </a:lnTo>
                  <a:lnTo>
                    <a:pt x="86" y="283"/>
                  </a:lnTo>
                  <a:lnTo>
                    <a:pt x="108" y="282"/>
                  </a:lnTo>
                  <a:lnTo>
                    <a:pt x="129" y="277"/>
                  </a:lnTo>
                  <a:lnTo>
                    <a:pt x="150" y="271"/>
                  </a:lnTo>
                  <a:lnTo>
                    <a:pt x="172" y="265"/>
                  </a:lnTo>
                  <a:lnTo>
                    <a:pt x="190" y="257"/>
                  </a:lnTo>
                  <a:lnTo>
                    <a:pt x="207" y="247"/>
                  </a:lnTo>
                  <a:lnTo>
                    <a:pt x="207" y="246"/>
                  </a:lnTo>
                  <a:lnTo>
                    <a:pt x="207" y="246"/>
                  </a:lnTo>
                  <a:lnTo>
                    <a:pt x="207" y="245"/>
                  </a:lnTo>
                  <a:lnTo>
                    <a:pt x="207" y="245"/>
                  </a:lnTo>
                  <a:lnTo>
                    <a:pt x="209" y="243"/>
                  </a:lnTo>
                  <a:lnTo>
                    <a:pt x="209" y="243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1" y="234"/>
                  </a:lnTo>
                  <a:lnTo>
                    <a:pt x="192" y="226"/>
                  </a:lnTo>
                  <a:lnTo>
                    <a:pt x="180" y="218"/>
                  </a:lnTo>
                  <a:lnTo>
                    <a:pt x="170" y="210"/>
                  </a:lnTo>
                  <a:lnTo>
                    <a:pt x="166" y="206"/>
                  </a:lnTo>
                  <a:lnTo>
                    <a:pt x="162" y="202"/>
                  </a:lnTo>
                  <a:lnTo>
                    <a:pt x="160" y="197"/>
                  </a:lnTo>
                  <a:lnTo>
                    <a:pt x="158" y="193"/>
                  </a:lnTo>
                  <a:lnTo>
                    <a:pt x="158" y="187"/>
                  </a:lnTo>
                  <a:lnTo>
                    <a:pt x="160" y="182"/>
                  </a:lnTo>
                  <a:lnTo>
                    <a:pt x="164" y="177"/>
                  </a:lnTo>
                  <a:lnTo>
                    <a:pt x="169" y="171"/>
                  </a:lnTo>
                  <a:lnTo>
                    <a:pt x="188" y="167"/>
                  </a:lnTo>
                  <a:lnTo>
                    <a:pt x="205" y="165"/>
                  </a:lnTo>
                  <a:lnTo>
                    <a:pt x="219" y="161"/>
                  </a:lnTo>
                  <a:lnTo>
                    <a:pt x="234" y="157"/>
                  </a:lnTo>
                  <a:lnTo>
                    <a:pt x="239" y="154"/>
                  </a:lnTo>
                  <a:lnTo>
                    <a:pt x="246" y="150"/>
                  </a:lnTo>
                  <a:lnTo>
                    <a:pt x="251" y="146"/>
                  </a:lnTo>
                  <a:lnTo>
                    <a:pt x="257" y="141"/>
                  </a:lnTo>
                  <a:lnTo>
                    <a:pt x="261" y="136"/>
                  </a:lnTo>
                  <a:lnTo>
                    <a:pt x="266" y="128"/>
                  </a:lnTo>
                  <a:lnTo>
                    <a:pt x="270" y="120"/>
                  </a:lnTo>
                  <a:lnTo>
                    <a:pt x="273" y="109"/>
                  </a:lnTo>
                  <a:lnTo>
                    <a:pt x="278" y="101"/>
                  </a:lnTo>
                  <a:lnTo>
                    <a:pt x="286" y="89"/>
                  </a:lnTo>
                  <a:lnTo>
                    <a:pt x="295" y="76"/>
                  </a:lnTo>
                  <a:lnTo>
                    <a:pt x="307" y="62"/>
                  </a:lnTo>
                  <a:lnTo>
                    <a:pt x="319" y="50"/>
                  </a:lnTo>
                  <a:lnTo>
                    <a:pt x="330" y="41"/>
                  </a:lnTo>
                  <a:lnTo>
                    <a:pt x="335" y="37"/>
                  </a:lnTo>
                  <a:lnTo>
                    <a:pt x="341" y="35"/>
                  </a:lnTo>
                  <a:lnTo>
                    <a:pt x="344" y="35"/>
                  </a:lnTo>
                  <a:lnTo>
                    <a:pt x="348" y="35"/>
                  </a:lnTo>
                  <a:lnTo>
                    <a:pt x="348" y="36"/>
                  </a:lnTo>
                  <a:lnTo>
                    <a:pt x="348" y="36"/>
                  </a:lnTo>
                  <a:lnTo>
                    <a:pt x="348" y="37"/>
                  </a:lnTo>
                  <a:lnTo>
                    <a:pt x="348" y="37"/>
                  </a:lnTo>
                  <a:lnTo>
                    <a:pt x="348" y="38"/>
                  </a:lnTo>
                  <a:lnTo>
                    <a:pt x="348" y="38"/>
                  </a:lnTo>
                  <a:lnTo>
                    <a:pt x="348" y="40"/>
                  </a:lnTo>
                  <a:lnTo>
                    <a:pt x="348" y="41"/>
                  </a:lnTo>
                  <a:lnTo>
                    <a:pt x="350" y="42"/>
                  </a:lnTo>
                  <a:lnTo>
                    <a:pt x="351" y="44"/>
                  </a:lnTo>
                  <a:lnTo>
                    <a:pt x="352" y="45"/>
                  </a:lnTo>
                  <a:lnTo>
                    <a:pt x="354" y="46"/>
                  </a:lnTo>
                  <a:lnTo>
                    <a:pt x="355" y="48"/>
                  </a:lnTo>
                  <a:lnTo>
                    <a:pt x="358" y="50"/>
                  </a:lnTo>
                  <a:lnTo>
                    <a:pt x="359" y="52"/>
                  </a:lnTo>
                  <a:lnTo>
                    <a:pt x="362" y="53"/>
                  </a:lnTo>
                  <a:lnTo>
                    <a:pt x="360" y="56"/>
                  </a:lnTo>
                  <a:lnTo>
                    <a:pt x="359" y="57"/>
                  </a:lnTo>
                  <a:lnTo>
                    <a:pt x="359" y="61"/>
                  </a:lnTo>
                  <a:lnTo>
                    <a:pt x="358" y="64"/>
                  </a:lnTo>
                  <a:lnTo>
                    <a:pt x="358" y="66"/>
                  </a:lnTo>
                  <a:lnTo>
                    <a:pt x="358" y="70"/>
                  </a:lnTo>
                  <a:lnTo>
                    <a:pt x="359" y="73"/>
                  </a:lnTo>
                  <a:lnTo>
                    <a:pt x="362" y="74"/>
                  </a:lnTo>
                  <a:lnTo>
                    <a:pt x="367" y="70"/>
                  </a:lnTo>
                  <a:lnTo>
                    <a:pt x="368" y="66"/>
                  </a:lnTo>
                  <a:lnTo>
                    <a:pt x="370" y="62"/>
                  </a:lnTo>
                  <a:lnTo>
                    <a:pt x="368" y="60"/>
                  </a:lnTo>
                  <a:lnTo>
                    <a:pt x="367" y="57"/>
                  </a:lnTo>
                  <a:lnTo>
                    <a:pt x="366" y="54"/>
                  </a:lnTo>
                  <a:lnTo>
                    <a:pt x="363" y="52"/>
                  </a:lnTo>
                  <a:lnTo>
                    <a:pt x="362" y="50"/>
                  </a:lnTo>
                  <a:lnTo>
                    <a:pt x="363" y="48"/>
                  </a:lnTo>
                  <a:lnTo>
                    <a:pt x="364" y="45"/>
                  </a:lnTo>
                  <a:lnTo>
                    <a:pt x="364" y="42"/>
                  </a:lnTo>
                  <a:lnTo>
                    <a:pt x="364" y="41"/>
                  </a:lnTo>
                  <a:lnTo>
                    <a:pt x="364" y="40"/>
                  </a:lnTo>
                  <a:lnTo>
                    <a:pt x="364" y="38"/>
                  </a:lnTo>
                  <a:lnTo>
                    <a:pt x="362" y="37"/>
                  </a:lnTo>
                  <a:lnTo>
                    <a:pt x="359" y="36"/>
                  </a:lnTo>
                  <a:lnTo>
                    <a:pt x="360" y="35"/>
                  </a:lnTo>
                  <a:lnTo>
                    <a:pt x="360" y="33"/>
                  </a:lnTo>
                  <a:lnTo>
                    <a:pt x="360" y="31"/>
                  </a:lnTo>
                  <a:lnTo>
                    <a:pt x="360" y="29"/>
                  </a:lnTo>
                  <a:lnTo>
                    <a:pt x="360" y="28"/>
                  </a:lnTo>
                  <a:lnTo>
                    <a:pt x="360" y="25"/>
                  </a:lnTo>
                  <a:lnTo>
                    <a:pt x="360" y="23"/>
                  </a:lnTo>
                  <a:lnTo>
                    <a:pt x="360" y="20"/>
                  </a:lnTo>
                  <a:lnTo>
                    <a:pt x="375" y="11"/>
                  </a:lnTo>
                  <a:lnTo>
                    <a:pt x="388" y="4"/>
                  </a:lnTo>
                  <a:lnTo>
                    <a:pt x="400" y="1"/>
                  </a:lnTo>
                  <a:lnTo>
                    <a:pt x="411" y="0"/>
                  </a:lnTo>
                  <a:lnTo>
                    <a:pt x="423" y="0"/>
                  </a:lnTo>
                  <a:lnTo>
                    <a:pt x="435" y="3"/>
                  </a:lnTo>
                  <a:lnTo>
                    <a:pt x="450" y="5"/>
                  </a:lnTo>
                  <a:lnTo>
                    <a:pt x="466" y="11"/>
                  </a:lnTo>
                  <a:lnTo>
                    <a:pt x="475" y="15"/>
                  </a:lnTo>
                  <a:lnTo>
                    <a:pt x="485" y="20"/>
                  </a:lnTo>
                  <a:lnTo>
                    <a:pt x="496" y="27"/>
                  </a:lnTo>
                  <a:lnTo>
                    <a:pt x="507" y="35"/>
                  </a:lnTo>
                  <a:lnTo>
                    <a:pt x="516" y="42"/>
                  </a:lnTo>
                  <a:lnTo>
                    <a:pt x="523" y="52"/>
                  </a:lnTo>
                  <a:lnTo>
                    <a:pt x="525" y="57"/>
                  </a:lnTo>
                  <a:lnTo>
                    <a:pt x="528" y="62"/>
                  </a:lnTo>
                  <a:lnTo>
                    <a:pt x="529" y="68"/>
                  </a:lnTo>
                  <a:lnTo>
                    <a:pt x="529" y="74"/>
                  </a:lnTo>
                  <a:lnTo>
                    <a:pt x="524" y="77"/>
                  </a:lnTo>
                  <a:lnTo>
                    <a:pt x="517" y="78"/>
                  </a:lnTo>
                  <a:lnTo>
                    <a:pt x="509" y="78"/>
                  </a:lnTo>
                  <a:lnTo>
                    <a:pt x="503" y="78"/>
                  </a:lnTo>
                  <a:lnTo>
                    <a:pt x="496" y="80"/>
                  </a:lnTo>
                  <a:lnTo>
                    <a:pt x="491" y="81"/>
                  </a:lnTo>
                  <a:lnTo>
                    <a:pt x="488" y="82"/>
                  </a:lnTo>
                  <a:lnTo>
                    <a:pt x="485" y="85"/>
                  </a:lnTo>
                  <a:lnTo>
                    <a:pt x="48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84" y="92"/>
                  </a:lnTo>
                  <a:lnTo>
                    <a:pt x="484" y="93"/>
                  </a:lnTo>
                  <a:lnTo>
                    <a:pt x="484" y="93"/>
                  </a:lnTo>
                  <a:lnTo>
                    <a:pt x="485" y="94"/>
                  </a:lnTo>
                  <a:lnTo>
                    <a:pt x="485" y="94"/>
                  </a:lnTo>
                  <a:lnTo>
                    <a:pt x="485" y="94"/>
                  </a:lnTo>
                  <a:lnTo>
                    <a:pt x="487" y="96"/>
                  </a:lnTo>
                  <a:lnTo>
                    <a:pt x="482" y="102"/>
                  </a:lnTo>
                  <a:lnTo>
                    <a:pt x="474" y="109"/>
                  </a:lnTo>
                  <a:lnTo>
                    <a:pt x="464" y="116"/>
                  </a:lnTo>
                  <a:lnTo>
                    <a:pt x="454" y="122"/>
                  </a:lnTo>
                  <a:lnTo>
                    <a:pt x="444" y="130"/>
                  </a:lnTo>
                  <a:lnTo>
                    <a:pt x="436" y="140"/>
                  </a:lnTo>
                  <a:lnTo>
                    <a:pt x="434" y="145"/>
                  </a:lnTo>
                  <a:lnTo>
                    <a:pt x="431" y="150"/>
                  </a:lnTo>
                  <a:lnTo>
                    <a:pt x="430" y="157"/>
                  </a:lnTo>
                  <a:lnTo>
                    <a:pt x="431" y="165"/>
                  </a:lnTo>
                  <a:lnTo>
                    <a:pt x="435" y="166"/>
                  </a:lnTo>
                  <a:lnTo>
                    <a:pt x="439" y="166"/>
                  </a:lnTo>
                  <a:lnTo>
                    <a:pt x="443" y="165"/>
                  </a:lnTo>
                  <a:lnTo>
                    <a:pt x="448" y="162"/>
                  </a:lnTo>
                  <a:lnTo>
                    <a:pt x="454" y="160"/>
                  </a:lnTo>
                  <a:lnTo>
                    <a:pt x="458" y="157"/>
                  </a:lnTo>
                  <a:lnTo>
                    <a:pt x="462" y="156"/>
                  </a:lnTo>
                  <a:lnTo>
                    <a:pt x="466" y="154"/>
                  </a:lnTo>
                  <a:lnTo>
                    <a:pt x="464" y="157"/>
                  </a:lnTo>
                  <a:lnTo>
                    <a:pt x="463" y="158"/>
                  </a:lnTo>
                  <a:lnTo>
                    <a:pt x="463" y="161"/>
                  </a:lnTo>
                  <a:lnTo>
                    <a:pt x="462" y="164"/>
                  </a:lnTo>
                  <a:lnTo>
                    <a:pt x="462" y="165"/>
                  </a:lnTo>
                  <a:lnTo>
                    <a:pt x="460" y="167"/>
                  </a:lnTo>
                  <a:lnTo>
                    <a:pt x="462" y="170"/>
                  </a:lnTo>
                  <a:lnTo>
                    <a:pt x="462" y="174"/>
                  </a:lnTo>
                  <a:lnTo>
                    <a:pt x="464" y="175"/>
                  </a:lnTo>
                  <a:lnTo>
                    <a:pt x="468" y="175"/>
                  </a:lnTo>
                  <a:lnTo>
                    <a:pt x="471" y="175"/>
                  </a:lnTo>
                  <a:lnTo>
                    <a:pt x="474" y="174"/>
                  </a:lnTo>
                  <a:lnTo>
                    <a:pt x="476" y="174"/>
                  </a:lnTo>
                  <a:lnTo>
                    <a:pt x="479" y="173"/>
                  </a:lnTo>
                  <a:lnTo>
                    <a:pt x="482" y="171"/>
                  </a:lnTo>
                  <a:lnTo>
                    <a:pt x="485" y="170"/>
                  </a:lnTo>
                  <a:lnTo>
                    <a:pt x="485" y="171"/>
                  </a:lnTo>
                  <a:lnTo>
                    <a:pt x="485" y="173"/>
                  </a:lnTo>
                  <a:lnTo>
                    <a:pt x="485" y="174"/>
                  </a:lnTo>
                  <a:lnTo>
                    <a:pt x="485" y="175"/>
                  </a:lnTo>
                  <a:lnTo>
                    <a:pt x="487" y="177"/>
                  </a:lnTo>
                  <a:lnTo>
                    <a:pt x="488" y="178"/>
                  </a:lnTo>
                  <a:lnTo>
                    <a:pt x="489" y="179"/>
                  </a:lnTo>
                  <a:lnTo>
                    <a:pt x="492" y="179"/>
                  </a:lnTo>
                  <a:lnTo>
                    <a:pt x="492" y="179"/>
                  </a:lnTo>
                  <a:lnTo>
                    <a:pt x="493" y="178"/>
                  </a:lnTo>
                  <a:lnTo>
                    <a:pt x="495" y="177"/>
                  </a:lnTo>
                  <a:lnTo>
                    <a:pt x="495" y="177"/>
                  </a:lnTo>
                  <a:lnTo>
                    <a:pt x="496" y="177"/>
                  </a:lnTo>
                  <a:lnTo>
                    <a:pt x="497" y="177"/>
                  </a:lnTo>
                  <a:lnTo>
                    <a:pt x="497" y="177"/>
                  </a:lnTo>
                  <a:lnTo>
                    <a:pt x="500" y="178"/>
                  </a:lnTo>
                  <a:lnTo>
                    <a:pt x="497" y="182"/>
                  </a:lnTo>
                  <a:lnTo>
                    <a:pt x="493" y="187"/>
                  </a:lnTo>
                  <a:lnTo>
                    <a:pt x="489" y="193"/>
                  </a:lnTo>
                  <a:lnTo>
                    <a:pt x="485" y="199"/>
                  </a:lnTo>
                  <a:lnTo>
                    <a:pt x="482" y="205"/>
                  </a:lnTo>
                  <a:lnTo>
                    <a:pt x="480" y="211"/>
                  </a:lnTo>
                  <a:lnTo>
                    <a:pt x="479" y="217"/>
                  </a:lnTo>
                  <a:lnTo>
                    <a:pt x="480" y="221"/>
                  </a:lnTo>
                  <a:lnTo>
                    <a:pt x="484" y="214"/>
                  </a:lnTo>
                  <a:lnTo>
                    <a:pt x="489" y="207"/>
                  </a:lnTo>
                  <a:lnTo>
                    <a:pt x="493" y="199"/>
                  </a:lnTo>
                  <a:lnTo>
                    <a:pt x="499" y="191"/>
                  </a:lnTo>
                  <a:lnTo>
                    <a:pt x="503" y="183"/>
                  </a:lnTo>
                  <a:lnTo>
                    <a:pt x="507" y="177"/>
                  </a:lnTo>
                  <a:lnTo>
                    <a:pt x="511" y="169"/>
                  </a:lnTo>
                  <a:lnTo>
                    <a:pt x="513" y="164"/>
                  </a:lnTo>
                  <a:lnTo>
                    <a:pt x="532" y="158"/>
                  </a:lnTo>
                  <a:lnTo>
                    <a:pt x="549" y="157"/>
                  </a:lnTo>
                  <a:lnTo>
                    <a:pt x="564" y="158"/>
                  </a:lnTo>
                  <a:lnTo>
                    <a:pt x="576" y="161"/>
                  </a:lnTo>
                  <a:lnTo>
                    <a:pt x="580" y="164"/>
                  </a:lnTo>
                  <a:lnTo>
                    <a:pt x="585" y="166"/>
                  </a:lnTo>
                  <a:lnTo>
                    <a:pt x="589" y="169"/>
                  </a:lnTo>
                  <a:lnTo>
                    <a:pt x="592" y="173"/>
                  </a:lnTo>
                  <a:lnTo>
                    <a:pt x="597" y="181"/>
                  </a:lnTo>
                  <a:lnTo>
                    <a:pt x="600" y="190"/>
                  </a:lnTo>
                  <a:lnTo>
                    <a:pt x="601" y="201"/>
                  </a:lnTo>
                  <a:lnTo>
                    <a:pt x="601" y="213"/>
                  </a:lnTo>
                  <a:lnTo>
                    <a:pt x="599" y="225"/>
                  </a:lnTo>
                  <a:lnTo>
                    <a:pt x="595" y="237"/>
                  </a:lnTo>
                  <a:lnTo>
                    <a:pt x="588" y="250"/>
                  </a:lnTo>
                  <a:lnTo>
                    <a:pt x="581" y="263"/>
                  </a:lnTo>
                  <a:lnTo>
                    <a:pt x="572" y="275"/>
                  </a:lnTo>
                  <a:lnTo>
                    <a:pt x="561" y="289"/>
                  </a:lnTo>
                  <a:lnTo>
                    <a:pt x="551" y="298"/>
                  </a:lnTo>
                  <a:lnTo>
                    <a:pt x="537" y="307"/>
                  </a:lnTo>
                  <a:lnTo>
                    <a:pt x="524" y="316"/>
                  </a:lnTo>
                  <a:lnTo>
                    <a:pt x="508" y="324"/>
                  </a:lnTo>
                  <a:lnTo>
                    <a:pt x="501" y="327"/>
                  </a:lnTo>
                  <a:lnTo>
                    <a:pt x="493" y="328"/>
                  </a:lnTo>
                  <a:lnTo>
                    <a:pt x="485" y="330"/>
                  </a:lnTo>
                  <a:lnTo>
                    <a:pt x="479" y="330"/>
                  </a:lnTo>
                  <a:lnTo>
                    <a:pt x="471" y="328"/>
                  </a:lnTo>
                  <a:lnTo>
                    <a:pt x="464" y="326"/>
                  </a:lnTo>
                  <a:lnTo>
                    <a:pt x="458" y="322"/>
                  </a:lnTo>
                  <a:lnTo>
                    <a:pt x="451" y="316"/>
                  </a:lnTo>
                  <a:lnTo>
                    <a:pt x="448" y="311"/>
                  </a:lnTo>
                  <a:lnTo>
                    <a:pt x="446" y="306"/>
                  </a:lnTo>
                  <a:lnTo>
                    <a:pt x="444" y="299"/>
                  </a:lnTo>
                  <a:lnTo>
                    <a:pt x="442" y="294"/>
                  </a:lnTo>
                  <a:lnTo>
                    <a:pt x="439" y="289"/>
                  </a:lnTo>
                  <a:lnTo>
                    <a:pt x="436" y="283"/>
                  </a:lnTo>
                  <a:lnTo>
                    <a:pt x="434" y="278"/>
                  </a:lnTo>
                  <a:lnTo>
                    <a:pt x="431" y="273"/>
                  </a:lnTo>
                  <a:lnTo>
                    <a:pt x="430" y="273"/>
                  </a:lnTo>
                  <a:lnTo>
                    <a:pt x="430" y="274"/>
                  </a:lnTo>
                  <a:lnTo>
                    <a:pt x="428" y="275"/>
                  </a:lnTo>
                  <a:lnTo>
                    <a:pt x="428" y="275"/>
                  </a:lnTo>
                  <a:lnTo>
                    <a:pt x="427" y="277"/>
                  </a:lnTo>
                  <a:lnTo>
                    <a:pt x="426" y="278"/>
                  </a:lnTo>
                  <a:lnTo>
                    <a:pt x="424" y="279"/>
                  </a:lnTo>
                  <a:lnTo>
                    <a:pt x="423" y="281"/>
                  </a:lnTo>
                  <a:lnTo>
                    <a:pt x="423" y="291"/>
                  </a:lnTo>
                  <a:lnTo>
                    <a:pt x="422" y="300"/>
                  </a:lnTo>
                  <a:lnTo>
                    <a:pt x="418" y="307"/>
                  </a:lnTo>
                  <a:lnTo>
                    <a:pt x="414" y="314"/>
                  </a:lnTo>
                  <a:lnTo>
                    <a:pt x="410" y="320"/>
                  </a:lnTo>
                  <a:lnTo>
                    <a:pt x="406" y="327"/>
                  </a:lnTo>
                  <a:lnTo>
                    <a:pt x="403" y="334"/>
                  </a:lnTo>
                  <a:lnTo>
                    <a:pt x="400" y="342"/>
                  </a:lnTo>
                  <a:lnTo>
                    <a:pt x="404" y="339"/>
                  </a:lnTo>
                  <a:lnTo>
                    <a:pt x="407" y="338"/>
                  </a:lnTo>
                  <a:lnTo>
                    <a:pt x="410" y="335"/>
                  </a:lnTo>
                  <a:lnTo>
                    <a:pt x="412" y="332"/>
                  </a:lnTo>
                  <a:lnTo>
                    <a:pt x="415" y="330"/>
                  </a:lnTo>
                  <a:lnTo>
                    <a:pt x="418" y="327"/>
                  </a:lnTo>
                  <a:lnTo>
                    <a:pt x="419" y="324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2" y="322"/>
                  </a:lnTo>
                  <a:lnTo>
                    <a:pt x="423" y="322"/>
                  </a:lnTo>
                  <a:lnTo>
                    <a:pt x="423" y="322"/>
                  </a:lnTo>
                  <a:lnTo>
                    <a:pt x="423" y="322"/>
                  </a:lnTo>
                  <a:lnTo>
                    <a:pt x="423" y="322"/>
                  </a:lnTo>
                  <a:lnTo>
                    <a:pt x="424" y="322"/>
                  </a:lnTo>
                  <a:lnTo>
                    <a:pt x="424" y="322"/>
                  </a:lnTo>
                  <a:lnTo>
                    <a:pt x="424" y="322"/>
                  </a:lnTo>
                  <a:lnTo>
                    <a:pt x="424" y="324"/>
                  </a:lnTo>
                  <a:lnTo>
                    <a:pt x="424" y="326"/>
                  </a:lnTo>
                  <a:lnTo>
                    <a:pt x="424" y="330"/>
                  </a:lnTo>
                  <a:lnTo>
                    <a:pt x="424" y="334"/>
                  </a:lnTo>
                  <a:lnTo>
                    <a:pt x="424" y="338"/>
                  </a:lnTo>
                  <a:lnTo>
                    <a:pt x="424" y="343"/>
                  </a:lnTo>
                  <a:lnTo>
                    <a:pt x="424" y="348"/>
                  </a:lnTo>
                  <a:lnTo>
                    <a:pt x="424" y="348"/>
                  </a:lnTo>
                  <a:lnTo>
                    <a:pt x="426" y="348"/>
                  </a:lnTo>
                  <a:lnTo>
                    <a:pt x="426" y="348"/>
                  </a:lnTo>
                  <a:lnTo>
                    <a:pt x="426" y="348"/>
                  </a:lnTo>
                  <a:lnTo>
                    <a:pt x="426" y="348"/>
                  </a:lnTo>
                  <a:lnTo>
                    <a:pt x="426" y="348"/>
                  </a:lnTo>
                  <a:lnTo>
                    <a:pt x="427" y="348"/>
                  </a:lnTo>
                  <a:lnTo>
                    <a:pt x="427" y="348"/>
                  </a:lnTo>
                  <a:lnTo>
                    <a:pt x="427" y="343"/>
                  </a:lnTo>
                  <a:lnTo>
                    <a:pt x="427" y="338"/>
                  </a:lnTo>
                  <a:lnTo>
                    <a:pt x="427" y="332"/>
                  </a:lnTo>
                  <a:lnTo>
                    <a:pt x="427" y="327"/>
                  </a:lnTo>
                  <a:lnTo>
                    <a:pt x="427" y="322"/>
                  </a:lnTo>
                  <a:lnTo>
                    <a:pt x="428" y="316"/>
                  </a:lnTo>
                  <a:lnTo>
                    <a:pt x="428" y="312"/>
                  </a:lnTo>
                  <a:lnTo>
                    <a:pt x="430" y="308"/>
                  </a:lnTo>
                  <a:lnTo>
                    <a:pt x="431" y="308"/>
                  </a:lnTo>
                  <a:lnTo>
                    <a:pt x="431" y="308"/>
                  </a:lnTo>
                  <a:lnTo>
                    <a:pt x="431" y="307"/>
                  </a:lnTo>
                  <a:lnTo>
                    <a:pt x="431" y="307"/>
                  </a:lnTo>
                  <a:lnTo>
                    <a:pt x="432" y="307"/>
                  </a:lnTo>
                  <a:lnTo>
                    <a:pt x="432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12"/>
                  </a:lnTo>
                  <a:lnTo>
                    <a:pt x="432" y="315"/>
                  </a:lnTo>
                  <a:lnTo>
                    <a:pt x="432" y="319"/>
                  </a:lnTo>
                  <a:lnTo>
                    <a:pt x="432" y="323"/>
                  </a:lnTo>
                  <a:lnTo>
                    <a:pt x="432" y="327"/>
                  </a:lnTo>
                  <a:lnTo>
                    <a:pt x="432" y="334"/>
                  </a:lnTo>
                  <a:lnTo>
                    <a:pt x="432" y="342"/>
                  </a:lnTo>
                  <a:lnTo>
                    <a:pt x="432" y="351"/>
                  </a:lnTo>
                  <a:lnTo>
                    <a:pt x="434" y="350"/>
                  </a:lnTo>
                  <a:lnTo>
                    <a:pt x="435" y="344"/>
                  </a:lnTo>
                  <a:lnTo>
                    <a:pt x="435" y="339"/>
                  </a:lnTo>
                  <a:lnTo>
                    <a:pt x="435" y="332"/>
                  </a:lnTo>
                  <a:lnTo>
                    <a:pt x="436" y="326"/>
                  </a:lnTo>
                  <a:lnTo>
                    <a:pt x="436" y="319"/>
                  </a:lnTo>
                  <a:lnTo>
                    <a:pt x="436" y="315"/>
                  </a:lnTo>
                  <a:lnTo>
                    <a:pt x="436" y="312"/>
                  </a:lnTo>
                  <a:lnTo>
                    <a:pt x="436" y="312"/>
                  </a:lnTo>
                  <a:lnTo>
                    <a:pt x="436" y="312"/>
                  </a:lnTo>
                  <a:lnTo>
                    <a:pt x="438" y="312"/>
                  </a:lnTo>
                  <a:lnTo>
                    <a:pt x="438" y="312"/>
                  </a:lnTo>
                  <a:lnTo>
                    <a:pt x="438" y="312"/>
                  </a:lnTo>
                  <a:lnTo>
                    <a:pt x="439" y="312"/>
                  </a:lnTo>
                  <a:lnTo>
                    <a:pt x="439" y="312"/>
                  </a:lnTo>
                  <a:lnTo>
                    <a:pt x="439" y="312"/>
                  </a:lnTo>
                  <a:lnTo>
                    <a:pt x="439" y="318"/>
                  </a:lnTo>
                  <a:lnTo>
                    <a:pt x="439" y="323"/>
                  </a:lnTo>
                  <a:lnTo>
                    <a:pt x="438" y="328"/>
                  </a:lnTo>
                  <a:lnTo>
                    <a:pt x="438" y="334"/>
                  </a:lnTo>
                  <a:lnTo>
                    <a:pt x="438" y="340"/>
                  </a:lnTo>
                  <a:lnTo>
                    <a:pt x="438" y="346"/>
                  </a:lnTo>
                  <a:lnTo>
                    <a:pt x="439" y="351"/>
                  </a:lnTo>
                  <a:lnTo>
                    <a:pt x="439" y="356"/>
                  </a:lnTo>
                  <a:lnTo>
                    <a:pt x="440" y="356"/>
                  </a:lnTo>
                  <a:lnTo>
                    <a:pt x="440" y="356"/>
                  </a:lnTo>
                  <a:lnTo>
                    <a:pt x="440" y="356"/>
                  </a:lnTo>
                  <a:lnTo>
                    <a:pt x="440" y="355"/>
                  </a:lnTo>
                  <a:lnTo>
                    <a:pt x="442" y="355"/>
                  </a:lnTo>
                  <a:lnTo>
                    <a:pt x="442" y="355"/>
                  </a:lnTo>
                  <a:lnTo>
                    <a:pt x="442" y="355"/>
                  </a:lnTo>
                  <a:lnTo>
                    <a:pt x="443" y="355"/>
                  </a:lnTo>
                  <a:lnTo>
                    <a:pt x="443" y="351"/>
                  </a:lnTo>
                  <a:lnTo>
                    <a:pt x="443" y="348"/>
                  </a:lnTo>
                  <a:lnTo>
                    <a:pt x="443" y="344"/>
                  </a:lnTo>
                  <a:lnTo>
                    <a:pt x="443" y="340"/>
                  </a:lnTo>
                  <a:lnTo>
                    <a:pt x="443" y="336"/>
                  </a:lnTo>
                  <a:lnTo>
                    <a:pt x="443" y="334"/>
                  </a:lnTo>
                  <a:lnTo>
                    <a:pt x="443" y="330"/>
                  </a:lnTo>
                  <a:lnTo>
                    <a:pt x="443" y="327"/>
                  </a:lnTo>
                  <a:lnTo>
                    <a:pt x="443" y="327"/>
                  </a:lnTo>
                  <a:lnTo>
                    <a:pt x="443" y="327"/>
                  </a:lnTo>
                  <a:lnTo>
                    <a:pt x="444" y="327"/>
                  </a:lnTo>
                  <a:lnTo>
                    <a:pt x="444" y="327"/>
                  </a:lnTo>
                  <a:lnTo>
                    <a:pt x="444" y="327"/>
                  </a:lnTo>
                  <a:lnTo>
                    <a:pt x="444" y="327"/>
                  </a:lnTo>
                  <a:lnTo>
                    <a:pt x="446" y="327"/>
                  </a:lnTo>
                  <a:lnTo>
                    <a:pt x="446" y="327"/>
                  </a:lnTo>
                  <a:lnTo>
                    <a:pt x="446" y="327"/>
                  </a:lnTo>
                  <a:lnTo>
                    <a:pt x="446" y="327"/>
                  </a:lnTo>
                  <a:lnTo>
                    <a:pt x="446" y="328"/>
                  </a:lnTo>
                  <a:lnTo>
                    <a:pt x="447" y="328"/>
                  </a:lnTo>
                  <a:lnTo>
                    <a:pt x="447" y="328"/>
                  </a:lnTo>
                  <a:lnTo>
                    <a:pt x="447" y="330"/>
                  </a:lnTo>
                  <a:lnTo>
                    <a:pt x="447" y="330"/>
                  </a:lnTo>
                  <a:lnTo>
                    <a:pt x="447" y="330"/>
                  </a:lnTo>
                  <a:lnTo>
                    <a:pt x="447" y="332"/>
                  </a:lnTo>
                  <a:lnTo>
                    <a:pt x="446" y="334"/>
                  </a:lnTo>
                  <a:lnTo>
                    <a:pt x="446" y="338"/>
                  </a:lnTo>
                  <a:lnTo>
                    <a:pt x="446" y="340"/>
                  </a:lnTo>
                  <a:lnTo>
                    <a:pt x="446" y="343"/>
                  </a:lnTo>
                  <a:lnTo>
                    <a:pt x="446" y="347"/>
                  </a:lnTo>
                  <a:lnTo>
                    <a:pt x="447" y="350"/>
                  </a:lnTo>
                  <a:lnTo>
                    <a:pt x="447" y="354"/>
                  </a:lnTo>
                  <a:lnTo>
                    <a:pt x="447" y="354"/>
                  </a:lnTo>
                  <a:lnTo>
                    <a:pt x="448" y="354"/>
                  </a:lnTo>
                  <a:lnTo>
                    <a:pt x="448" y="354"/>
                  </a:lnTo>
                  <a:lnTo>
                    <a:pt x="448" y="354"/>
                  </a:lnTo>
                  <a:lnTo>
                    <a:pt x="450" y="354"/>
                  </a:lnTo>
                  <a:lnTo>
                    <a:pt x="450" y="354"/>
                  </a:lnTo>
                  <a:lnTo>
                    <a:pt x="450" y="354"/>
                  </a:lnTo>
                  <a:lnTo>
                    <a:pt x="451" y="354"/>
                  </a:lnTo>
                  <a:lnTo>
                    <a:pt x="451" y="352"/>
                  </a:lnTo>
                  <a:lnTo>
                    <a:pt x="451" y="350"/>
                  </a:lnTo>
                  <a:lnTo>
                    <a:pt x="451" y="347"/>
                  </a:lnTo>
                  <a:lnTo>
                    <a:pt x="451" y="346"/>
                  </a:lnTo>
                  <a:lnTo>
                    <a:pt x="451" y="343"/>
                  </a:lnTo>
                  <a:lnTo>
                    <a:pt x="451" y="340"/>
                  </a:lnTo>
                  <a:lnTo>
                    <a:pt x="451" y="338"/>
                  </a:lnTo>
                  <a:lnTo>
                    <a:pt x="451" y="336"/>
                  </a:lnTo>
                  <a:lnTo>
                    <a:pt x="452" y="336"/>
                  </a:lnTo>
                  <a:lnTo>
                    <a:pt x="454" y="336"/>
                  </a:lnTo>
                  <a:lnTo>
                    <a:pt x="455" y="336"/>
                  </a:lnTo>
                  <a:lnTo>
                    <a:pt x="456" y="338"/>
                  </a:lnTo>
                  <a:lnTo>
                    <a:pt x="458" y="338"/>
                  </a:lnTo>
                  <a:lnTo>
                    <a:pt x="459" y="338"/>
                  </a:lnTo>
                  <a:lnTo>
                    <a:pt x="459" y="339"/>
                  </a:lnTo>
                  <a:lnTo>
                    <a:pt x="462" y="339"/>
                  </a:lnTo>
                  <a:lnTo>
                    <a:pt x="460" y="340"/>
                  </a:lnTo>
                  <a:lnTo>
                    <a:pt x="459" y="342"/>
                  </a:lnTo>
                  <a:lnTo>
                    <a:pt x="459" y="343"/>
                  </a:lnTo>
                  <a:lnTo>
                    <a:pt x="459" y="344"/>
                  </a:lnTo>
                  <a:lnTo>
                    <a:pt x="459" y="346"/>
                  </a:lnTo>
                  <a:lnTo>
                    <a:pt x="459" y="348"/>
                  </a:lnTo>
                  <a:lnTo>
                    <a:pt x="459" y="350"/>
                  </a:lnTo>
                  <a:lnTo>
                    <a:pt x="459" y="351"/>
                  </a:lnTo>
                  <a:lnTo>
                    <a:pt x="459" y="351"/>
                  </a:lnTo>
                  <a:lnTo>
                    <a:pt x="460" y="352"/>
                  </a:lnTo>
                  <a:lnTo>
                    <a:pt x="460" y="352"/>
                  </a:lnTo>
                  <a:lnTo>
                    <a:pt x="462" y="352"/>
                  </a:lnTo>
                  <a:lnTo>
                    <a:pt x="462" y="352"/>
                  </a:lnTo>
                  <a:lnTo>
                    <a:pt x="463" y="352"/>
                  </a:lnTo>
                  <a:lnTo>
                    <a:pt x="463" y="352"/>
                  </a:lnTo>
                  <a:lnTo>
                    <a:pt x="463" y="352"/>
                  </a:lnTo>
                  <a:lnTo>
                    <a:pt x="463" y="351"/>
                  </a:lnTo>
                  <a:lnTo>
                    <a:pt x="463" y="348"/>
                  </a:lnTo>
                  <a:lnTo>
                    <a:pt x="463" y="347"/>
                  </a:lnTo>
                  <a:lnTo>
                    <a:pt x="463" y="346"/>
                  </a:lnTo>
                  <a:lnTo>
                    <a:pt x="463" y="344"/>
                  </a:lnTo>
                  <a:lnTo>
                    <a:pt x="463" y="343"/>
                  </a:lnTo>
                  <a:lnTo>
                    <a:pt x="463" y="340"/>
                  </a:lnTo>
                  <a:lnTo>
                    <a:pt x="463" y="339"/>
                  </a:lnTo>
                  <a:lnTo>
                    <a:pt x="464" y="340"/>
                  </a:lnTo>
                  <a:lnTo>
                    <a:pt x="467" y="342"/>
                  </a:lnTo>
                  <a:lnTo>
                    <a:pt x="470" y="342"/>
                  </a:lnTo>
                  <a:lnTo>
                    <a:pt x="471" y="343"/>
                  </a:lnTo>
                  <a:lnTo>
                    <a:pt x="474" y="343"/>
                  </a:lnTo>
                  <a:lnTo>
                    <a:pt x="476" y="344"/>
                  </a:lnTo>
                  <a:lnTo>
                    <a:pt x="479" y="344"/>
                  </a:lnTo>
                  <a:lnTo>
                    <a:pt x="482" y="346"/>
                  </a:lnTo>
                  <a:lnTo>
                    <a:pt x="483" y="360"/>
                  </a:lnTo>
                  <a:lnTo>
                    <a:pt x="485" y="374"/>
                  </a:lnTo>
                  <a:lnTo>
                    <a:pt x="488" y="387"/>
                  </a:lnTo>
                  <a:lnTo>
                    <a:pt x="491" y="399"/>
                  </a:lnTo>
                  <a:lnTo>
                    <a:pt x="496" y="412"/>
                  </a:lnTo>
                  <a:lnTo>
                    <a:pt x="501" y="424"/>
                  </a:lnTo>
                  <a:lnTo>
                    <a:pt x="507" y="437"/>
                  </a:lnTo>
                  <a:lnTo>
                    <a:pt x="515" y="452"/>
                  </a:lnTo>
                  <a:lnTo>
                    <a:pt x="517" y="459"/>
                  </a:lnTo>
                  <a:lnTo>
                    <a:pt x="524" y="465"/>
                  </a:lnTo>
                  <a:lnTo>
                    <a:pt x="531" y="473"/>
                  </a:lnTo>
                  <a:lnTo>
                    <a:pt x="539" y="480"/>
                  </a:lnTo>
                  <a:lnTo>
                    <a:pt x="545" y="487"/>
                  </a:lnTo>
                  <a:lnTo>
                    <a:pt x="552" y="495"/>
                  </a:lnTo>
                  <a:lnTo>
                    <a:pt x="555" y="500"/>
                  </a:lnTo>
                  <a:lnTo>
                    <a:pt x="557" y="504"/>
                  </a:lnTo>
                  <a:lnTo>
                    <a:pt x="557" y="509"/>
                  </a:lnTo>
                  <a:lnTo>
                    <a:pt x="559" y="513"/>
                  </a:lnTo>
                  <a:lnTo>
                    <a:pt x="559" y="513"/>
                  </a:lnTo>
                  <a:lnTo>
                    <a:pt x="559" y="513"/>
                  </a:lnTo>
                  <a:lnTo>
                    <a:pt x="557" y="513"/>
                  </a:lnTo>
                  <a:lnTo>
                    <a:pt x="557" y="513"/>
                  </a:lnTo>
                  <a:lnTo>
                    <a:pt x="557" y="513"/>
                  </a:lnTo>
                  <a:lnTo>
                    <a:pt x="557" y="513"/>
                  </a:lnTo>
                  <a:lnTo>
                    <a:pt x="557" y="515"/>
                  </a:lnTo>
                  <a:lnTo>
                    <a:pt x="557" y="51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39" name="Freeform 79"/>
            <p:cNvSpPr>
              <a:spLocks/>
            </p:cNvSpPr>
            <p:nvPr/>
          </p:nvSpPr>
          <p:spPr bwMode="auto">
            <a:xfrm>
              <a:off x="3053" y="2436"/>
              <a:ext cx="4" cy="16"/>
            </a:xfrm>
            <a:custGeom>
              <a:avLst/>
              <a:gdLst>
                <a:gd name="T0" fmla="*/ 3 w 4"/>
                <a:gd name="T1" fmla="*/ 16 h 16"/>
                <a:gd name="T2" fmla="*/ 3 w 4"/>
                <a:gd name="T3" fmla="*/ 14 h 16"/>
                <a:gd name="T4" fmla="*/ 2 w 4"/>
                <a:gd name="T5" fmla="*/ 12 h 16"/>
                <a:gd name="T6" fmla="*/ 2 w 4"/>
                <a:gd name="T7" fmla="*/ 10 h 16"/>
                <a:gd name="T8" fmla="*/ 2 w 4"/>
                <a:gd name="T9" fmla="*/ 8 h 16"/>
                <a:gd name="T10" fmla="*/ 2 w 4"/>
                <a:gd name="T11" fmla="*/ 7 h 16"/>
                <a:gd name="T12" fmla="*/ 0 w 4"/>
                <a:gd name="T13" fmla="*/ 4 h 16"/>
                <a:gd name="T14" fmla="*/ 0 w 4"/>
                <a:gd name="T15" fmla="*/ 3 h 16"/>
                <a:gd name="T16" fmla="*/ 0 w 4"/>
                <a:gd name="T17" fmla="*/ 2 h 16"/>
                <a:gd name="T18" fmla="*/ 0 w 4"/>
                <a:gd name="T19" fmla="*/ 2 h 16"/>
                <a:gd name="T20" fmla="*/ 0 w 4"/>
                <a:gd name="T21" fmla="*/ 2 h 16"/>
                <a:gd name="T22" fmla="*/ 0 w 4"/>
                <a:gd name="T23" fmla="*/ 2 h 16"/>
                <a:gd name="T24" fmla="*/ 0 w 4"/>
                <a:gd name="T25" fmla="*/ 0 h 16"/>
                <a:gd name="T26" fmla="*/ 0 w 4"/>
                <a:gd name="T27" fmla="*/ 0 h 16"/>
                <a:gd name="T28" fmla="*/ 0 w 4"/>
                <a:gd name="T29" fmla="*/ 0 h 16"/>
                <a:gd name="T30" fmla="*/ 2 w 4"/>
                <a:gd name="T31" fmla="*/ 0 h 16"/>
                <a:gd name="T32" fmla="*/ 2 w 4"/>
                <a:gd name="T33" fmla="*/ 0 h 16"/>
                <a:gd name="T34" fmla="*/ 2 w 4"/>
                <a:gd name="T35" fmla="*/ 2 h 16"/>
                <a:gd name="T36" fmla="*/ 3 w 4"/>
                <a:gd name="T37" fmla="*/ 4 h 16"/>
                <a:gd name="T38" fmla="*/ 3 w 4"/>
                <a:gd name="T39" fmla="*/ 6 h 16"/>
                <a:gd name="T40" fmla="*/ 3 w 4"/>
                <a:gd name="T41" fmla="*/ 7 h 16"/>
                <a:gd name="T42" fmla="*/ 4 w 4"/>
                <a:gd name="T43" fmla="*/ 10 h 16"/>
                <a:gd name="T44" fmla="*/ 4 w 4"/>
                <a:gd name="T45" fmla="*/ 11 h 16"/>
                <a:gd name="T46" fmla="*/ 4 w 4"/>
                <a:gd name="T47" fmla="*/ 14 h 16"/>
                <a:gd name="T48" fmla="*/ 4 w 4"/>
                <a:gd name="T49" fmla="*/ 16 h 16"/>
                <a:gd name="T50" fmla="*/ 4 w 4"/>
                <a:gd name="T51" fmla="*/ 16 h 16"/>
                <a:gd name="T52" fmla="*/ 4 w 4"/>
                <a:gd name="T53" fmla="*/ 16 h 16"/>
                <a:gd name="T54" fmla="*/ 4 w 4"/>
                <a:gd name="T55" fmla="*/ 16 h 16"/>
                <a:gd name="T56" fmla="*/ 3 w 4"/>
                <a:gd name="T57" fmla="*/ 16 h 16"/>
                <a:gd name="T58" fmla="*/ 3 w 4"/>
                <a:gd name="T59" fmla="*/ 16 h 16"/>
                <a:gd name="T60" fmla="*/ 3 w 4"/>
                <a:gd name="T61" fmla="*/ 16 h 16"/>
                <a:gd name="T62" fmla="*/ 3 w 4"/>
                <a:gd name="T63" fmla="*/ 16 h 16"/>
                <a:gd name="T64" fmla="*/ 3 w 4"/>
                <a:gd name="T6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" h="16">
                  <a:moveTo>
                    <a:pt x="3" y="16"/>
                  </a:moveTo>
                  <a:lnTo>
                    <a:pt x="3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0" name="Freeform 80"/>
            <p:cNvSpPr>
              <a:spLocks/>
            </p:cNvSpPr>
            <p:nvPr/>
          </p:nvSpPr>
          <p:spPr bwMode="auto">
            <a:xfrm>
              <a:off x="3036" y="2356"/>
              <a:ext cx="11" cy="31"/>
            </a:xfrm>
            <a:custGeom>
              <a:avLst/>
              <a:gdLst>
                <a:gd name="T0" fmla="*/ 5 w 11"/>
                <a:gd name="T1" fmla="*/ 31 h 31"/>
                <a:gd name="T2" fmla="*/ 4 w 11"/>
                <a:gd name="T3" fmla="*/ 27 h 31"/>
                <a:gd name="T4" fmla="*/ 4 w 11"/>
                <a:gd name="T5" fmla="*/ 24 h 31"/>
                <a:gd name="T6" fmla="*/ 3 w 11"/>
                <a:gd name="T7" fmla="*/ 20 h 31"/>
                <a:gd name="T8" fmla="*/ 3 w 11"/>
                <a:gd name="T9" fmla="*/ 16 h 31"/>
                <a:gd name="T10" fmla="*/ 1 w 11"/>
                <a:gd name="T11" fmla="*/ 12 h 31"/>
                <a:gd name="T12" fmla="*/ 1 w 11"/>
                <a:gd name="T13" fmla="*/ 8 h 31"/>
                <a:gd name="T14" fmla="*/ 0 w 11"/>
                <a:gd name="T15" fmla="*/ 4 h 31"/>
                <a:gd name="T16" fmla="*/ 0 w 11"/>
                <a:gd name="T17" fmla="*/ 0 h 31"/>
                <a:gd name="T18" fmla="*/ 3 w 11"/>
                <a:gd name="T19" fmla="*/ 2 h 31"/>
                <a:gd name="T20" fmla="*/ 7 w 11"/>
                <a:gd name="T21" fmla="*/ 6 h 31"/>
                <a:gd name="T22" fmla="*/ 8 w 11"/>
                <a:gd name="T23" fmla="*/ 10 h 31"/>
                <a:gd name="T24" fmla="*/ 9 w 11"/>
                <a:gd name="T25" fmla="*/ 14 h 31"/>
                <a:gd name="T26" fmla="*/ 11 w 11"/>
                <a:gd name="T27" fmla="*/ 19 h 31"/>
                <a:gd name="T28" fmla="*/ 9 w 11"/>
                <a:gd name="T29" fmla="*/ 23 h 31"/>
                <a:gd name="T30" fmla="*/ 8 w 11"/>
                <a:gd name="T31" fmla="*/ 28 h 31"/>
                <a:gd name="T32" fmla="*/ 5 w 11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31">
                  <a:moveTo>
                    <a:pt x="5" y="31"/>
                  </a:moveTo>
                  <a:lnTo>
                    <a:pt x="4" y="27"/>
                  </a:lnTo>
                  <a:lnTo>
                    <a:pt x="4" y="24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2"/>
                  </a:lnTo>
                  <a:lnTo>
                    <a:pt x="7" y="6"/>
                  </a:lnTo>
                  <a:lnTo>
                    <a:pt x="8" y="10"/>
                  </a:lnTo>
                  <a:lnTo>
                    <a:pt x="9" y="14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8" y="28"/>
                  </a:lnTo>
                  <a:lnTo>
                    <a:pt x="5" y="3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1" name="Freeform 81"/>
            <p:cNvSpPr>
              <a:spLocks/>
            </p:cNvSpPr>
            <p:nvPr/>
          </p:nvSpPr>
          <p:spPr bwMode="auto">
            <a:xfrm>
              <a:off x="2608" y="2363"/>
              <a:ext cx="20" cy="15"/>
            </a:xfrm>
            <a:custGeom>
              <a:avLst/>
              <a:gdLst>
                <a:gd name="T0" fmla="*/ 2 w 20"/>
                <a:gd name="T1" fmla="*/ 15 h 15"/>
                <a:gd name="T2" fmla="*/ 1 w 20"/>
                <a:gd name="T3" fmla="*/ 13 h 15"/>
                <a:gd name="T4" fmla="*/ 0 w 20"/>
                <a:gd name="T5" fmla="*/ 12 h 15"/>
                <a:gd name="T6" fmla="*/ 0 w 20"/>
                <a:gd name="T7" fmla="*/ 11 h 15"/>
                <a:gd name="T8" fmla="*/ 0 w 20"/>
                <a:gd name="T9" fmla="*/ 9 h 15"/>
                <a:gd name="T10" fmla="*/ 0 w 20"/>
                <a:gd name="T11" fmla="*/ 8 h 15"/>
                <a:gd name="T12" fmla="*/ 0 w 20"/>
                <a:gd name="T13" fmla="*/ 7 h 15"/>
                <a:gd name="T14" fmla="*/ 0 w 20"/>
                <a:gd name="T15" fmla="*/ 5 h 15"/>
                <a:gd name="T16" fmla="*/ 0 w 20"/>
                <a:gd name="T17" fmla="*/ 4 h 15"/>
                <a:gd name="T18" fmla="*/ 1 w 20"/>
                <a:gd name="T19" fmla="*/ 4 h 15"/>
                <a:gd name="T20" fmla="*/ 2 w 20"/>
                <a:gd name="T21" fmla="*/ 3 h 15"/>
                <a:gd name="T22" fmla="*/ 5 w 20"/>
                <a:gd name="T23" fmla="*/ 1 h 15"/>
                <a:gd name="T24" fmla="*/ 6 w 20"/>
                <a:gd name="T25" fmla="*/ 1 h 15"/>
                <a:gd name="T26" fmla="*/ 9 w 20"/>
                <a:gd name="T27" fmla="*/ 0 h 15"/>
                <a:gd name="T28" fmla="*/ 12 w 20"/>
                <a:gd name="T29" fmla="*/ 0 h 15"/>
                <a:gd name="T30" fmla="*/ 13 w 20"/>
                <a:gd name="T31" fmla="*/ 0 h 15"/>
                <a:gd name="T32" fmla="*/ 16 w 20"/>
                <a:gd name="T33" fmla="*/ 0 h 15"/>
                <a:gd name="T34" fmla="*/ 18 w 20"/>
                <a:gd name="T35" fmla="*/ 4 h 15"/>
                <a:gd name="T36" fmla="*/ 20 w 20"/>
                <a:gd name="T37" fmla="*/ 8 h 15"/>
                <a:gd name="T38" fmla="*/ 20 w 20"/>
                <a:gd name="T39" fmla="*/ 11 h 15"/>
                <a:gd name="T40" fmla="*/ 18 w 20"/>
                <a:gd name="T41" fmla="*/ 12 h 15"/>
                <a:gd name="T42" fmla="*/ 16 w 20"/>
                <a:gd name="T43" fmla="*/ 13 h 15"/>
                <a:gd name="T44" fmla="*/ 13 w 20"/>
                <a:gd name="T45" fmla="*/ 15 h 15"/>
                <a:gd name="T46" fmla="*/ 8 w 20"/>
                <a:gd name="T47" fmla="*/ 15 h 15"/>
                <a:gd name="T48" fmla="*/ 2 w 20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5">
                  <a:moveTo>
                    <a:pt x="2" y="15"/>
                  </a:move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8" y="12"/>
                  </a:lnTo>
                  <a:lnTo>
                    <a:pt x="16" y="13"/>
                  </a:lnTo>
                  <a:lnTo>
                    <a:pt x="13" y="15"/>
                  </a:lnTo>
                  <a:lnTo>
                    <a:pt x="8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2" name="Freeform 82"/>
            <p:cNvSpPr>
              <a:spLocks/>
            </p:cNvSpPr>
            <p:nvPr/>
          </p:nvSpPr>
          <p:spPr bwMode="auto">
            <a:xfrm>
              <a:off x="3269" y="2334"/>
              <a:ext cx="40" cy="37"/>
            </a:xfrm>
            <a:custGeom>
              <a:avLst/>
              <a:gdLst>
                <a:gd name="T0" fmla="*/ 26 w 40"/>
                <a:gd name="T1" fmla="*/ 34 h 37"/>
                <a:gd name="T2" fmla="*/ 20 w 40"/>
                <a:gd name="T3" fmla="*/ 32 h 37"/>
                <a:gd name="T4" fmla="*/ 13 w 40"/>
                <a:gd name="T5" fmla="*/ 30 h 37"/>
                <a:gd name="T6" fmla="*/ 6 w 40"/>
                <a:gd name="T7" fmla="*/ 30 h 37"/>
                <a:gd name="T8" fmla="*/ 1 w 40"/>
                <a:gd name="T9" fmla="*/ 29 h 37"/>
                <a:gd name="T10" fmla="*/ 1 w 40"/>
                <a:gd name="T11" fmla="*/ 29 h 37"/>
                <a:gd name="T12" fmla="*/ 1 w 40"/>
                <a:gd name="T13" fmla="*/ 28 h 37"/>
                <a:gd name="T14" fmla="*/ 0 w 40"/>
                <a:gd name="T15" fmla="*/ 28 h 37"/>
                <a:gd name="T16" fmla="*/ 2 w 40"/>
                <a:gd name="T17" fmla="*/ 24 h 37"/>
                <a:gd name="T18" fmla="*/ 12 w 40"/>
                <a:gd name="T19" fmla="*/ 17 h 37"/>
                <a:gd name="T20" fmla="*/ 24 w 40"/>
                <a:gd name="T21" fmla="*/ 9 h 37"/>
                <a:gd name="T22" fmla="*/ 34 w 40"/>
                <a:gd name="T23" fmla="*/ 2 h 37"/>
                <a:gd name="T24" fmla="*/ 38 w 40"/>
                <a:gd name="T25" fmla="*/ 0 h 37"/>
                <a:gd name="T26" fmla="*/ 38 w 40"/>
                <a:gd name="T27" fmla="*/ 0 h 37"/>
                <a:gd name="T28" fmla="*/ 38 w 40"/>
                <a:gd name="T29" fmla="*/ 1 h 37"/>
                <a:gd name="T30" fmla="*/ 38 w 40"/>
                <a:gd name="T31" fmla="*/ 1 h 37"/>
                <a:gd name="T32" fmla="*/ 33 w 40"/>
                <a:gd name="T33" fmla="*/ 6 h 37"/>
                <a:gd name="T34" fmla="*/ 25 w 40"/>
                <a:gd name="T35" fmla="*/ 13 h 37"/>
                <a:gd name="T36" fmla="*/ 21 w 40"/>
                <a:gd name="T37" fmla="*/ 16 h 37"/>
                <a:gd name="T38" fmla="*/ 16 w 40"/>
                <a:gd name="T39" fmla="*/ 18 h 37"/>
                <a:gd name="T40" fmla="*/ 13 w 40"/>
                <a:gd name="T41" fmla="*/ 21 h 37"/>
                <a:gd name="T42" fmla="*/ 13 w 40"/>
                <a:gd name="T43" fmla="*/ 21 h 37"/>
                <a:gd name="T44" fmla="*/ 13 w 40"/>
                <a:gd name="T45" fmla="*/ 22 h 37"/>
                <a:gd name="T46" fmla="*/ 13 w 40"/>
                <a:gd name="T47" fmla="*/ 22 h 37"/>
                <a:gd name="T48" fmla="*/ 16 w 40"/>
                <a:gd name="T49" fmla="*/ 24 h 37"/>
                <a:gd name="T50" fmla="*/ 21 w 40"/>
                <a:gd name="T51" fmla="*/ 26 h 37"/>
                <a:gd name="T52" fmla="*/ 26 w 40"/>
                <a:gd name="T53" fmla="*/ 29 h 37"/>
                <a:gd name="T54" fmla="*/ 32 w 40"/>
                <a:gd name="T55" fmla="*/ 33 h 37"/>
                <a:gd name="T56" fmla="*/ 34 w 40"/>
                <a:gd name="T57" fmla="*/ 36 h 37"/>
                <a:gd name="T58" fmla="*/ 34 w 40"/>
                <a:gd name="T59" fmla="*/ 36 h 37"/>
                <a:gd name="T60" fmla="*/ 33 w 40"/>
                <a:gd name="T61" fmla="*/ 37 h 37"/>
                <a:gd name="T62" fmla="*/ 33 w 40"/>
                <a:gd name="T6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37">
                  <a:moveTo>
                    <a:pt x="32" y="37"/>
                  </a:moveTo>
                  <a:lnTo>
                    <a:pt x="26" y="34"/>
                  </a:lnTo>
                  <a:lnTo>
                    <a:pt x="22" y="33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3" y="30"/>
                  </a:lnTo>
                  <a:lnTo>
                    <a:pt x="9" y="30"/>
                  </a:lnTo>
                  <a:lnTo>
                    <a:pt x="6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8" y="21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29" y="5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33" y="6"/>
                  </a:lnTo>
                  <a:lnTo>
                    <a:pt x="29" y="10"/>
                  </a:lnTo>
                  <a:lnTo>
                    <a:pt x="25" y="13"/>
                  </a:lnTo>
                  <a:lnTo>
                    <a:pt x="22" y="14"/>
                  </a:lnTo>
                  <a:lnTo>
                    <a:pt x="21" y="16"/>
                  </a:lnTo>
                  <a:lnTo>
                    <a:pt x="18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6" y="24"/>
                  </a:lnTo>
                  <a:lnTo>
                    <a:pt x="18" y="25"/>
                  </a:lnTo>
                  <a:lnTo>
                    <a:pt x="21" y="26"/>
                  </a:lnTo>
                  <a:lnTo>
                    <a:pt x="24" y="28"/>
                  </a:lnTo>
                  <a:lnTo>
                    <a:pt x="26" y="29"/>
                  </a:lnTo>
                  <a:lnTo>
                    <a:pt x="29" y="32"/>
                  </a:lnTo>
                  <a:lnTo>
                    <a:pt x="32" y="33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2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3" name="Freeform 83"/>
            <p:cNvSpPr>
              <a:spLocks/>
            </p:cNvSpPr>
            <p:nvPr/>
          </p:nvSpPr>
          <p:spPr bwMode="auto">
            <a:xfrm>
              <a:off x="2690" y="2290"/>
              <a:ext cx="17" cy="60"/>
            </a:xfrm>
            <a:custGeom>
              <a:avLst/>
              <a:gdLst>
                <a:gd name="T0" fmla="*/ 0 w 17"/>
                <a:gd name="T1" fmla="*/ 60 h 60"/>
                <a:gd name="T2" fmla="*/ 0 w 17"/>
                <a:gd name="T3" fmla="*/ 52 h 60"/>
                <a:gd name="T4" fmla="*/ 1 w 17"/>
                <a:gd name="T5" fmla="*/ 44 h 60"/>
                <a:gd name="T6" fmla="*/ 3 w 17"/>
                <a:gd name="T7" fmla="*/ 36 h 60"/>
                <a:gd name="T8" fmla="*/ 4 w 17"/>
                <a:gd name="T9" fmla="*/ 28 h 60"/>
                <a:gd name="T10" fmla="*/ 7 w 17"/>
                <a:gd name="T11" fmla="*/ 20 h 60"/>
                <a:gd name="T12" fmla="*/ 11 w 17"/>
                <a:gd name="T13" fmla="*/ 13 h 60"/>
                <a:gd name="T14" fmla="*/ 13 w 17"/>
                <a:gd name="T15" fmla="*/ 7 h 60"/>
                <a:gd name="T16" fmla="*/ 17 w 17"/>
                <a:gd name="T17" fmla="*/ 0 h 60"/>
                <a:gd name="T18" fmla="*/ 17 w 17"/>
                <a:gd name="T19" fmla="*/ 4 h 60"/>
                <a:gd name="T20" fmla="*/ 15 w 17"/>
                <a:gd name="T21" fmla="*/ 12 h 60"/>
                <a:gd name="T22" fmla="*/ 12 w 17"/>
                <a:gd name="T23" fmla="*/ 21 h 60"/>
                <a:gd name="T24" fmla="*/ 9 w 17"/>
                <a:gd name="T25" fmla="*/ 32 h 60"/>
                <a:gd name="T26" fmla="*/ 7 w 17"/>
                <a:gd name="T27" fmla="*/ 43 h 60"/>
                <a:gd name="T28" fmla="*/ 3 w 17"/>
                <a:gd name="T29" fmla="*/ 52 h 60"/>
                <a:gd name="T30" fmla="*/ 1 w 17"/>
                <a:gd name="T31" fmla="*/ 57 h 60"/>
                <a:gd name="T32" fmla="*/ 0 w 17"/>
                <a:gd name="T3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60">
                  <a:moveTo>
                    <a:pt x="0" y="60"/>
                  </a:moveTo>
                  <a:lnTo>
                    <a:pt x="0" y="52"/>
                  </a:lnTo>
                  <a:lnTo>
                    <a:pt x="1" y="44"/>
                  </a:lnTo>
                  <a:lnTo>
                    <a:pt x="3" y="36"/>
                  </a:lnTo>
                  <a:lnTo>
                    <a:pt x="4" y="28"/>
                  </a:lnTo>
                  <a:lnTo>
                    <a:pt x="7" y="20"/>
                  </a:lnTo>
                  <a:lnTo>
                    <a:pt x="11" y="13"/>
                  </a:lnTo>
                  <a:lnTo>
                    <a:pt x="13" y="7"/>
                  </a:lnTo>
                  <a:lnTo>
                    <a:pt x="17" y="0"/>
                  </a:lnTo>
                  <a:lnTo>
                    <a:pt x="17" y="4"/>
                  </a:lnTo>
                  <a:lnTo>
                    <a:pt x="15" y="12"/>
                  </a:lnTo>
                  <a:lnTo>
                    <a:pt x="12" y="21"/>
                  </a:lnTo>
                  <a:lnTo>
                    <a:pt x="9" y="32"/>
                  </a:lnTo>
                  <a:lnTo>
                    <a:pt x="7" y="43"/>
                  </a:lnTo>
                  <a:lnTo>
                    <a:pt x="3" y="52"/>
                  </a:lnTo>
                  <a:lnTo>
                    <a:pt x="1" y="5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4" name="Freeform 84"/>
            <p:cNvSpPr>
              <a:spLocks/>
            </p:cNvSpPr>
            <p:nvPr/>
          </p:nvSpPr>
          <p:spPr bwMode="auto">
            <a:xfrm>
              <a:off x="3494" y="2226"/>
              <a:ext cx="118" cy="117"/>
            </a:xfrm>
            <a:custGeom>
              <a:avLst/>
              <a:gdLst>
                <a:gd name="T0" fmla="*/ 6 w 118"/>
                <a:gd name="T1" fmla="*/ 116 h 117"/>
                <a:gd name="T2" fmla="*/ 5 w 118"/>
                <a:gd name="T3" fmla="*/ 114 h 117"/>
                <a:gd name="T4" fmla="*/ 5 w 118"/>
                <a:gd name="T5" fmla="*/ 113 h 117"/>
                <a:gd name="T6" fmla="*/ 17 w 118"/>
                <a:gd name="T7" fmla="*/ 105 h 117"/>
                <a:gd name="T8" fmla="*/ 26 w 118"/>
                <a:gd name="T9" fmla="*/ 95 h 117"/>
                <a:gd name="T10" fmla="*/ 41 w 118"/>
                <a:gd name="T11" fmla="*/ 91 h 117"/>
                <a:gd name="T12" fmla="*/ 61 w 118"/>
                <a:gd name="T13" fmla="*/ 84 h 117"/>
                <a:gd name="T14" fmla="*/ 71 w 118"/>
                <a:gd name="T15" fmla="*/ 71 h 117"/>
                <a:gd name="T16" fmla="*/ 77 w 118"/>
                <a:gd name="T17" fmla="*/ 41 h 117"/>
                <a:gd name="T18" fmla="*/ 74 w 118"/>
                <a:gd name="T19" fmla="*/ 13 h 117"/>
                <a:gd name="T20" fmla="*/ 71 w 118"/>
                <a:gd name="T21" fmla="*/ 13 h 117"/>
                <a:gd name="T22" fmla="*/ 69 w 118"/>
                <a:gd name="T23" fmla="*/ 15 h 117"/>
                <a:gd name="T24" fmla="*/ 67 w 118"/>
                <a:gd name="T25" fmla="*/ 21 h 117"/>
                <a:gd name="T26" fmla="*/ 69 w 118"/>
                <a:gd name="T27" fmla="*/ 31 h 117"/>
                <a:gd name="T28" fmla="*/ 69 w 118"/>
                <a:gd name="T29" fmla="*/ 40 h 117"/>
                <a:gd name="T30" fmla="*/ 67 w 118"/>
                <a:gd name="T31" fmla="*/ 40 h 117"/>
                <a:gd name="T32" fmla="*/ 67 w 118"/>
                <a:gd name="T33" fmla="*/ 40 h 117"/>
                <a:gd name="T34" fmla="*/ 65 w 118"/>
                <a:gd name="T35" fmla="*/ 37 h 117"/>
                <a:gd name="T36" fmla="*/ 63 w 118"/>
                <a:gd name="T37" fmla="*/ 31 h 117"/>
                <a:gd name="T38" fmla="*/ 63 w 118"/>
                <a:gd name="T39" fmla="*/ 23 h 117"/>
                <a:gd name="T40" fmla="*/ 63 w 118"/>
                <a:gd name="T41" fmla="*/ 20 h 117"/>
                <a:gd name="T42" fmla="*/ 62 w 118"/>
                <a:gd name="T43" fmla="*/ 20 h 117"/>
                <a:gd name="T44" fmla="*/ 61 w 118"/>
                <a:gd name="T45" fmla="*/ 21 h 117"/>
                <a:gd name="T46" fmla="*/ 58 w 118"/>
                <a:gd name="T47" fmla="*/ 28 h 117"/>
                <a:gd name="T48" fmla="*/ 58 w 118"/>
                <a:gd name="T49" fmla="*/ 37 h 117"/>
                <a:gd name="T50" fmla="*/ 53 w 118"/>
                <a:gd name="T51" fmla="*/ 48 h 117"/>
                <a:gd name="T52" fmla="*/ 37 w 118"/>
                <a:gd name="T53" fmla="*/ 73 h 117"/>
                <a:gd name="T54" fmla="*/ 25 w 118"/>
                <a:gd name="T55" fmla="*/ 83 h 117"/>
                <a:gd name="T56" fmla="*/ 12 w 118"/>
                <a:gd name="T57" fmla="*/ 84 h 117"/>
                <a:gd name="T58" fmla="*/ 0 w 118"/>
                <a:gd name="T59" fmla="*/ 76 h 117"/>
                <a:gd name="T60" fmla="*/ 0 w 118"/>
                <a:gd name="T61" fmla="*/ 75 h 117"/>
                <a:gd name="T62" fmla="*/ 0 w 118"/>
                <a:gd name="T63" fmla="*/ 72 h 117"/>
                <a:gd name="T64" fmla="*/ 13 w 118"/>
                <a:gd name="T65" fmla="*/ 73 h 117"/>
                <a:gd name="T66" fmla="*/ 25 w 118"/>
                <a:gd name="T67" fmla="*/ 72 h 117"/>
                <a:gd name="T68" fmla="*/ 41 w 118"/>
                <a:gd name="T69" fmla="*/ 59 h 117"/>
                <a:gd name="T70" fmla="*/ 43 w 118"/>
                <a:gd name="T71" fmla="*/ 36 h 117"/>
                <a:gd name="T72" fmla="*/ 49 w 118"/>
                <a:gd name="T73" fmla="*/ 20 h 117"/>
                <a:gd name="T74" fmla="*/ 74 w 118"/>
                <a:gd name="T75" fmla="*/ 1 h 117"/>
                <a:gd name="T76" fmla="*/ 99 w 118"/>
                <a:gd name="T77" fmla="*/ 5 h 117"/>
                <a:gd name="T78" fmla="*/ 114 w 118"/>
                <a:gd name="T79" fmla="*/ 20 h 117"/>
                <a:gd name="T80" fmla="*/ 118 w 118"/>
                <a:gd name="T81" fmla="*/ 35 h 117"/>
                <a:gd name="T82" fmla="*/ 117 w 118"/>
                <a:gd name="T83" fmla="*/ 36 h 117"/>
                <a:gd name="T84" fmla="*/ 114 w 118"/>
                <a:gd name="T85" fmla="*/ 37 h 117"/>
                <a:gd name="T86" fmla="*/ 113 w 118"/>
                <a:gd name="T87" fmla="*/ 37 h 117"/>
                <a:gd name="T88" fmla="*/ 111 w 118"/>
                <a:gd name="T89" fmla="*/ 37 h 117"/>
                <a:gd name="T90" fmla="*/ 110 w 118"/>
                <a:gd name="T91" fmla="*/ 37 h 117"/>
                <a:gd name="T92" fmla="*/ 107 w 118"/>
                <a:gd name="T93" fmla="*/ 27 h 117"/>
                <a:gd name="T94" fmla="*/ 101 w 118"/>
                <a:gd name="T95" fmla="*/ 17 h 117"/>
                <a:gd name="T96" fmla="*/ 89 w 118"/>
                <a:gd name="T97" fmla="*/ 12 h 117"/>
                <a:gd name="T98" fmla="*/ 87 w 118"/>
                <a:gd name="T99" fmla="*/ 51 h 117"/>
                <a:gd name="T100" fmla="*/ 79 w 118"/>
                <a:gd name="T101" fmla="*/ 81 h 117"/>
                <a:gd name="T102" fmla="*/ 54 w 118"/>
                <a:gd name="T103" fmla="*/ 101 h 117"/>
                <a:gd name="T104" fmla="*/ 33 w 118"/>
                <a:gd name="T105" fmla="*/ 110 h 117"/>
                <a:gd name="T106" fmla="*/ 12 w 118"/>
                <a:gd name="T10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" h="117">
                  <a:moveTo>
                    <a:pt x="6" y="117"/>
                  </a:moveTo>
                  <a:lnTo>
                    <a:pt x="6" y="117"/>
                  </a:lnTo>
                  <a:lnTo>
                    <a:pt x="6" y="116"/>
                  </a:lnTo>
                  <a:lnTo>
                    <a:pt x="5" y="116"/>
                  </a:lnTo>
                  <a:lnTo>
                    <a:pt x="5" y="116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5" y="113"/>
                  </a:lnTo>
                  <a:lnTo>
                    <a:pt x="9" y="110"/>
                  </a:lnTo>
                  <a:lnTo>
                    <a:pt x="13" y="108"/>
                  </a:lnTo>
                  <a:lnTo>
                    <a:pt x="17" y="105"/>
                  </a:lnTo>
                  <a:lnTo>
                    <a:pt x="19" y="101"/>
                  </a:lnTo>
                  <a:lnTo>
                    <a:pt x="23" y="99"/>
                  </a:lnTo>
                  <a:lnTo>
                    <a:pt x="26" y="95"/>
                  </a:lnTo>
                  <a:lnTo>
                    <a:pt x="30" y="92"/>
                  </a:lnTo>
                  <a:lnTo>
                    <a:pt x="33" y="91"/>
                  </a:lnTo>
                  <a:lnTo>
                    <a:pt x="41" y="91"/>
                  </a:lnTo>
                  <a:lnTo>
                    <a:pt x="49" y="89"/>
                  </a:lnTo>
                  <a:lnTo>
                    <a:pt x="55" y="87"/>
                  </a:lnTo>
                  <a:lnTo>
                    <a:pt x="61" y="84"/>
                  </a:lnTo>
                  <a:lnTo>
                    <a:pt x="65" y="80"/>
                  </a:lnTo>
                  <a:lnTo>
                    <a:pt x="69" y="76"/>
                  </a:lnTo>
                  <a:lnTo>
                    <a:pt x="71" y="71"/>
                  </a:lnTo>
                  <a:lnTo>
                    <a:pt x="74" y="65"/>
                  </a:lnTo>
                  <a:lnTo>
                    <a:pt x="77" y="53"/>
                  </a:lnTo>
                  <a:lnTo>
                    <a:pt x="77" y="41"/>
                  </a:lnTo>
                  <a:lnTo>
                    <a:pt x="77" y="27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9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4"/>
                  </a:lnTo>
                  <a:lnTo>
                    <a:pt x="69" y="27"/>
                  </a:lnTo>
                  <a:lnTo>
                    <a:pt x="69" y="31"/>
                  </a:lnTo>
                  <a:lnTo>
                    <a:pt x="69" y="33"/>
                  </a:lnTo>
                  <a:lnTo>
                    <a:pt x="69" y="36"/>
                  </a:lnTo>
                  <a:lnTo>
                    <a:pt x="69" y="40"/>
                  </a:lnTo>
                  <a:lnTo>
                    <a:pt x="69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5" y="37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3" y="31"/>
                  </a:lnTo>
                  <a:lnTo>
                    <a:pt x="63" y="28"/>
                  </a:lnTo>
                  <a:lnTo>
                    <a:pt x="63" y="25"/>
                  </a:lnTo>
                  <a:lnTo>
                    <a:pt x="63" y="23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8" y="32"/>
                  </a:lnTo>
                  <a:lnTo>
                    <a:pt x="58" y="35"/>
                  </a:lnTo>
                  <a:lnTo>
                    <a:pt x="58" y="37"/>
                  </a:lnTo>
                  <a:lnTo>
                    <a:pt x="58" y="41"/>
                  </a:lnTo>
                  <a:lnTo>
                    <a:pt x="58" y="44"/>
                  </a:lnTo>
                  <a:lnTo>
                    <a:pt x="53" y="48"/>
                  </a:lnTo>
                  <a:lnTo>
                    <a:pt x="47" y="56"/>
                  </a:lnTo>
                  <a:lnTo>
                    <a:pt x="42" y="64"/>
                  </a:lnTo>
                  <a:lnTo>
                    <a:pt x="37" y="73"/>
                  </a:lnTo>
                  <a:lnTo>
                    <a:pt x="33" y="77"/>
                  </a:lnTo>
                  <a:lnTo>
                    <a:pt x="29" y="80"/>
                  </a:lnTo>
                  <a:lnTo>
                    <a:pt x="25" y="83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2" y="84"/>
                  </a:lnTo>
                  <a:lnTo>
                    <a:pt x="6" y="81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6" y="72"/>
                  </a:lnTo>
                  <a:lnTo>
                    <a:pt x="13" y="73"/>
                  </a:lnTo>
                  <a:lnTo>
                    <a:pt x="17" y="73"/>
                  </a:lnTo>
                  <a:lnTo>
                    <a:pt x="21" y="73"/>
                  </a:lnTo>
                  <a:lnTo>
                    <a:pt x="25" y="72"/>
                  </a:lnTo>
                  <a:lnTo>
                    <a:pt x="30" y="69"/>
                  </a:lnTo>
                  <a:lnTo>
                    <a:pt x="34" y="65"/>
                  </a:lnTo>
                  <a:lnTo>
                    <a:pt x="41" y="59"/>
                  </a:lnTo>
                  <a:lnTo>
                    <a:pt x="42" y="49"/>
                  </a:lnTo>
                  <a:lnTo>
                    <a:pt x="43" y="41"/>
                  </a:lnTo>
                  <a:lnTo>
                    <a:pt x="43" y="36"/>
                  </a:lnTo>
                  <a:lnTo>
                    <a:pt x="43" y="31"/>
                  </a:lnTo>
                  <a:lnTo>
                    <a:pt x="45" y="25"/>
                  </a:lnTo>
                  <a:lnTo>
                    <a:pt x="49" y="20"/>
                  </a:lnTo>
                  <a:lnTo>
                    <a:pt x="55" y="12"/>
                  </a:lnTo>
                  <a:lnTo>
                    <a:pt x="66" y="3"/>
                  </a:lnTo>
                  <a:lnTo>
                    <a:pt x="74" y="1"/>
                  </a:lnTo>
                  <a:lnTo>
                    <a:pt x="83" y="0"/>
                  </a:lnTo>
                  <a:lnTo>
                    <a:pt x="91" y="3"/>
                  </a:lnTo>
                  <a:lnTo>
                    <a:pt x="99" y="5"/>
                  </a:lnTo>
                  <a:lnTo>
                    <a:pt x="107" y="11"/>
                  </a:lnTo>
                  <a:lnTo>
                    <a:pt x="113" y="16"/>
                  </a:lnTo>
                  <a:lnTo>
                    <a:pt x="114" y="20"/>
                  </a:lnTo>
                  <a:lnTo>
                    <a:pt x="117" y="24"/>
                  </a:lnTo>
                  <a:lnTo>
                    <a:pt x="117" y="29"/>
                  </a:lnTo>
                  <a:lnTo>
                    <a:pt x="118" y="35"/>
                  </a:lnTo>
                  <a:lnTo>
                    <a:pt x="117" y="35"/>
                  </a:lnTo>
                  <a:lnTo>
                    <a:pt x="117" y="35"/>
                  </a:lnTo>
                  <a:lnTo>
                    <a:pt x="117" y="36"/>
                  </a:lnTo>
                  <a:lnTo>
                    <a:pt x="115" y="36"/>
                  </a:lnTo>
                  <a:lnTo>
                    <a:pt x="115" y="36"/>
                  </a:lnTo>
                  <a:lnTo>
                    <a:pt x="114" y="37"/>
                  </a:lnTo>
                  <a:lnTo>
                    <a:pt x="114" y="37"/>
                  </a:lnTo>
                  <a:lnTo>
                    <a:pt x="114" y="39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10" y="37"/>
                  </a:lnTo>
                  <a:lnTo>
                    <a:pt x="110" y="37"/>
                  </a:lnTo>
                  <a:lnTo>
                    <a:pt x="109" y="32"/>
                  </a:lnTo>
                  <a:lnTo>
                    <a:pt x="107" y="27"/>
                  </a:lnTo>
                  <a:lnTo>
                    <a:pt x="106" y="23"/>
                  </a:lnTo>
                  <a:lnTo>
                    <a:pt x="103" y="20"/>
                  </a:lnTo>
                  <a:lnTo>
                    <a:pt x="101" y="17"/>
                  </a:lnTo>
                  <a:lnTo>
                    <a:pt x="97" y="15"/>
                  </a:lnTo>
                  <a:lnTo>
                    <a:pt x="93" y="13"/>
                  </a:lnTo>
                  <a:lnTo>
                    <a:pt x="89" y="12"/>
                  </a:lnTo>
                  <a:lnTo>
                    <a:pt x="87" y="27"/>
                  </a:lnTo>
                  <a:lnTo>
                    <a:pt x="87" y="39"/>
                  </a:lnTo>
                  <a:lnTo>
                    <a:pt x="87" y="51"/>
                  </a:lnTo>
                  <a:lnTo>
                    <a:pt x="86" y="61"/>
                  </a:lnTo>
                  <a:lnTo>
                    <a:pt x="83" y="71"/>
                  </a:lnTo>
                  <a:lnTo>
                    <a:pt x="79" y="81"/>
                  </a:lnTo>
                  <a:lnTo>
                    <a:pt x="71" y="91"/>
                  </a:lnTo>
                  <a:lnTo>
                    <a:pt x="62" y="100"/>
                  </a:lnTo>
                  <a:lnTo>
                    <a:pt x="54" y="101"/>
                  </a:lnTo>
                  <a:lnTo>
                    <a:pt x="47" y="104"/>
                  </a:lnTo>
                  <a:lnTo>
                    <a:pt x="39" y="108"/>
                  </a:lnTo>
                  <a:lnTo>
                    <a:pt x="33" y="110"/>
                  </a:lnTo>
                  <a:lnTo>
                    <a:pt x="26" y="113"/>
                  </a:lnTo>
                  <a:lnTo>
                    <a:pt x="18" y="114"/>
                  </a:lnTo>
                  <a:lnTo>
                    <a:pt x="12" y="117"/>
                  </a:lnTo>
                  <a:lnTo>
                    <a:pt x="6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5" name="Freeform 85"/>
            <p:cNvSpPr>
              <a:spLocks/>
            </p:cNvSpPr>
            <p:nvPr/>
          </p:nvSpPr>
          <p:spPr bwMode="auto">
            <a:xfrm>
              <a:off x="2592" y="2317"/>
              <a:ext cx="21" cy="12"/>
            </a:xfrm>
            <a:custGeom>
              <a:avLst/>
              <a:gdLst>
                <a:gd name="T0" fmla="*/ 5 w 21"/>
                <a:gd name="T1" fmla="*/ 12 h 12"/>
                <a:gd name="T2" fmla="*/ 4 w 21"/>
                <a:gd name="T3" fmla="*/ 10 h 12"/>
                <a:gd name="T4" fmla="*/ 2 w 21"/>
                <a:gd name="T5" fmla="*/ 9 h 12"/>
                <a:gd name="T6" fmla="*/ 1 w 21"/>
                <a:gd name="T7" fmla="*/ 8 h 12"/>
                <a:gd name="T8" fmla="*/ 1 w 21"/>
                <a:gd name="T9" fmla="*/ 6 h 12"/>
                <a:gd name="T10" fmla="*/ 1 w 21"/>
                <a:gd name="T11" fmla="*/ 5 h 12"/>
                <a:gd name="T12" fmla="*/ 1 w 21"/>
                <a:gd name="T13" fmla="*/ 5 h 12"/>
                <a:gd name="T14" fmla="*/ 0 w 21"/>
                <a:gd name="T15" fmla="*/ 4 h 12"/>
                <a:gd name="T16" fmla="*/ 1 w 21"/>
                <a:gd name="T17" fmla="*/ 2 h 12"/>
                <a:gd name="T18" fmla="*/ 2 w 21"/>
                <a:gd name="T19" fmla="*/ 1 h 12"/>
                <a:gd name="T20" fmla="*/ 6 w 21"/>
                <a:gd name="T21" fmla="*/ 0 h 12"/>
                <a:gd name="T22" fmla="*/ 10 w 21"/>
                <a:gd name="T23" fmla="*/ 0 h 12"/>
                <a:gd name="T24" fmla="*/ 13 w 21"/>
                <a:gd name="T25" fmla="*/ 1 h 12"/>
                <a:gd name="T26" fmla="*/ 17 w 21"/>
                <a:gd name="T27" fmla="*/ 1 h 12"/>
                <a:gd name="T28" fmla="*/ 20 w 21"/>
                <a:gd name="T29" fmla="*/ 4 h 12"/>
                <a:gd name="T30" fmla="*/ 21 w 21"/>
                <a:gd name="T31" fmla="*/ 8 h 12"/>
                <a:gd name="T32" fmla="*/ 21 w 21"/>
                <a:gd name="T33" fmla="*/ 12 h 12"/>
                <a:gd name="T34" fmla="*/ 18 w 21"/>
                <a:gd name="T35" fmla="*/ 12 h 12"/>
                <a:gd name="T36" fmla="*/ 17 w 21"/>
                <a:gd name="T37" fmla="*/ 12 h 12"/>
                <a:gd name="T38" fmla="*/ 14 w 21"/>
                <a:gd name="T39" fmla="*/ 12 h 12"/>
                <a:gd name="T40" fmla="*/ 13 w 21"/>
                <a:gd name="T41" fmla="*/ 12 h 12"/>
                <a:gd name="T42" fmla="*/ 10 w 21"/>
                <a:gd name="T43" fmla="*/ 12 h 12"/>
                <a:gd name="T44" fmla="*/ 9 w 21"/>
                <a:gd name="T45" fmla="*/ 12 h 12"/>
                <a:gd name="T46" fmla="*/ 6 w 21"/>
                <a:gd name="T47" fmla="*/ 12 h 12"/>
                <a:gd name="T48" fmla="*/ 5 w 21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2">
                  <a:moveTo>
                    <a:pt x="5" y="12"/>
                  </a:move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1" y="8"/>
                  </a:lnTo>
                  <a:lnTo>
                    <a:pt x="21" y="12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6" name="Freeform 86"/>
            <p:cNvSpPr>
              <a:spLocks/>
            </p:cNvSpPr>
            <p:nvPr/>
          </p:nvSpPr>
          <p:spPr bwMode="auto">
            <a:xfrm>
              <a:off x="3380" y="2290"/>
              <a:ext cx="34" cy="39"/>
            </a:xfrm>
            <a:custGeom>
              <a:avLst/>
              <a:gdLst>
                <a:gd name="T0" fmla="*/ 0 w 34"/>
                <a:gd name="T1" fmla="*/ 39 h 39"/>
                <a:gd name="T2" fmla="*/ 2 w 34"/>
                <a:gd name="T3" fmla="*/ 33 h 39"/>
                <a:gd name="T4" fmla="*/ 4 w 34"/>
                <a:gd name="T5" fmla="*/ 28 h 39"/>
                <a:gd name="T6" fmla="*/ 8 w 34"/>
                <a:gd name="T7" fmla="*/ 23 h 39"/>
                <a:gd name="T8" fmla="*/ 14 w 34"/>
                <a:gd name="T9" fmla="*/ 17 h 39"/>
                <a:gd name="T10" fmla="*/ 19 w 34"/>
                <a:gd name="T11" fmla="*/ 12 h 39"/>
                <a:gd name="T12" fmla="*/ 24 w 34"/>
                <a:gd name="T13" fmla="*/ 7 h 39"/>
                <a:gd name="T14" fmla="*/ 30 w 34"/>
                <a:gd name="T15" fmla="*/ 3 h 39"/>
                <a:gd name="T16" fmla="*/ 34 w 34"/>
                <a:gd name="T17" fmla="*/ 0 h 39"/>
                <a:gd name="T18" fmla="*/ 34 w 34"/>
                <a:gd name="T19" fmla="*/ 0 h 39"/>
                <a:gd name="T20" fmla="*/ 34 w 34"/>
                <a:gd name="T21" fmla="*/ 0 h 39"/>
                <a:gd name="T22" fmla="*/ 34 w 34"/>
                <a:gd name="T23" fmla="*/ 0 h 39"/>
                <a:gd name="T24" fmla="*/ 34 w 34"/>
                <a:gd name="T25" fmla="*/ 1 h 39"/>
                <a:gd name="T26" fmla="*/ 34 w 34"/>
                <a:gd name="T27" fmla="*/ 1 h 39"/>
                <a:gd name="T28" fmla="*/ 34 w 34"/>
                <a:gd name="T29" fmla="*/ 1 h 39"/>
                <a:gd name="T30" fmla="*/ 34 w 34"/>
                <a:gd name="T31" fmla="*/ 1 h 39"/>
                <a:gd name="T32" fmla="*/ 34 w 34"/>
                <a:gd name="T33" fmla="*/ 3 h 39"/>
                <a:gd name="T34" fmla="*/ 32 w 34"/>
                <a:gd name="T35" fmla="*/ 4 h 39"/>
                <a:gd name="T36" fmla="*/ 28 w 34"/>
                <a:gd name="T37" fmla="*/ 8 h 39"/>
                <a:gd name="T38" fmla="*/ 23 w 34"/>
                <a:gd name="T39" fmla="*/ 15 h 39"/>
                <a:gd name="T40" fmla="*/ 16 w 34"/>
                <a:gd name="T41" fmla="*/ 21 h 39"/>
                <a:gd name="T42" fmla="*/ 11 w 34"/>
                <a:gd name="T43" fmla="*/ 28 h 39"/>
                <a:gd name="T44" fmla="*/ 6 w 34"/>
                <a:gd name="T45" fmla="*/ 33 h 39"/>
                <a:gd name="T46" fmla="*/ 2 w 34"/>
                <a:gd name="T47" fmla="*/ 37 h 39"/>
                <a:gd name="T48" fmla="*/ 0 w 34"/>
                <a:gd name="T4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9">
                  <a:moveTo>
                    <a:pt x="0" y="39"/>
                  </a:moveTo>
                  <a:lnTo>
                    <a:pt x="2" y="33"/>
                  </a:lnTo>
                  <a:lnTo>
                    <a:pt x="4" y="28"/>
                  </a:lnTo>
                  <a:lnTo>
                    <a:pt x="8" y="23"/>
                  </a:lnTo>
                  <a:lnTo>
                    <a:pt x="14" y="1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30" y="3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3"/>
                  </a:lnTo>
                  <a:lnTo>
                    <a:pt x="32" y="4"/>
                  </a:lnTo>
                  <a:lnTo>
                    <a:pt x="28" y="8"/>
                  </a:lnTo>
                  <a:lnTo>
                    <a:pt x="23" y="15"/>
                  </a:lnTo>
                  <a:lnTo>
                    <a:pt x="16" y="21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7" name="Freeform 87"/>
            <p:cNvSpPr>
              <a:spLocks/>
            </p:cNvSpPr>
            <p:nvPr/>
          </p:nvSpPr>
          <p:spPr bwMode="auto">
            <a:xfrm>
              <a:off x="3228" y="2235"/>
              <a:ext cx="97" cy="87"/>
            </a:xfrm>
            <a:custGeom>
              <a:avLst/>
              <a:gdLst>
                <a:gd name="T0" fmla="*/ 94 w 97"/>
                <a:gd name="T1" fmla="*/ 84 h 87"/>
                <a:gd name="T2" fmla="*/ 89 w 97"/>
                <a:gd name="T3" fmla="*/ 72 h 87"/>
                <a:gd name="T4" fmla="*/ 82 w 97"/>
                <a:gd name="T5" fmla="*/ 59 h 87"/>
                <a:gd name="T6" fmla="*/ 74 w 97"/>
                <a:gd name="T7" fmla="*/ 48 h 87"/>
                <a:gd name="T8" fmla="*/ 66 w 97"/>
                <a:gd name="T9" fmla="*/ 51 h 87"/>
                <a:gd name="T10" fmla="*/ 55 w 97"/>
                <a:gd name="T11" fmla="*/ 55 h 87"/>
                <a:gd name="T12" fmla="*/ 43 w 97"/>
                <a:gd name="T13" fmla="*/ 55 h 87"/>
                <a:gd name="T14" fmla="*/ 34 w 97"/>
                <a:gd name="T15" fmla="*/ 51 h 87"/>
                <a:gd name="T16" fmla="*/ 30 w 97"/>
                <a:gd name="T17" fmla="*/ 36 h 87"/>
                <a:gd name="T18" fmla="*/ 26 w 97"/>
                <a:gd name="T19" fmla="*/ 24 h 87"/>
                <a:gd name="T20" fmla="*/ 17 w 97"/>
                <a:gd name="T21" fmla="*/ 22 h 87"/>
                <a:gd name="T22" fmla="*/ 6 w 97"/>
                <a:gd name="T23" fmla="*/ 24 h 87"/>
                <a:gd name="T24" fmla="*/ 0 w 97"/>
                <a:gd name="T25" fmla="*/ 19 h 87"/>
                <a:gd name="T26" fmla="*/ 2 w 97"/>
                <a:gd name="T27" fmla="*/ 14 h 87"/>
                <a:gd name="T28" fmla="*/ 7 w 97"/>
                <a:gd name="T29" fmla="*/ 11 h 87"/>
                <a:gd name="T30" fmla="*/ 14 w 97"/>
                <a:gd name="T31" fmla="*/ 12 h 87"/>
                <a:gd name="T32" fmla="*/ 25 w 97"/>
                <a:gd name="T33" fmla="*/ 19 h 87"/>
                <a:gd name="T34" fmla="*/ 38 w 97"/>
                <a:gd name="T35" fmla="*/ 34 h 87"/>
                <a:gd name="T36" fmla="*/ 50 w 97"/>
                <a:gd name="T37" fmla="*/ 44 h 87"/>
                <a:gd name="T38" fmla="*/ 59 w 97"/>
                <a:gd name="T39" fmla="*/ 42 h 87"/>
                <a:gd name="T40" fmla="*/ 63 w 97"/>
                <a:gd name="T41" fmla="*/ 34 h 87"/>
                <a:gd name="T42" fmla="*/ 62 w 97"/>
                <a:gd name="T43" fmla="*/ 23 h 87"/>
                <a:gd name="T44" fmla="*/ 58 w 97"/>
                <a:gd name="T45" fmla="*/ 14 h 87"/>
                <a:gd name="T46" fmla="*/ 53 w 97"/>
                <a:gd name="T47" fmla="*/ 10 h 87"/>
                <a:gd name="T48" fmla="*/ 49 w 97"/>
                <a:gd name="T49" fmla="*/ 7 h 87"/>
                <a:gd name="T50" fmla="*/ 45 w 97"/>
                <a:gd name="T51" fmla="*/ 3 h 87"/>
                <a:gd name="T52" fmla="*/ 49 w 97"/>
                <a:gd name="T53" fmla="*/ 0 h 87"/>
                <a:gd name="T54" fmla="*/ 61 w 97"/>
                <a:gd name="T55" fmla="*/ 4 h 87"/>
                <a:gd name="T56" fmla="*/ 71 w 97"/>
                <a:gd name="T57" fmla="*/ 12 h 87"/>
                <a:gd name="T58" fmla="*/ 78 w 97"/>
                <a:gd name="T59" fmla="*/ 23 h 87"/>
                <a:gd name="T60" fmla="*/ 79 w 97"/>
                <a:gd name="T61" fmla="*/ 35 h 87"/>
                <a:gd name="T62" fmla="*/ 85 w 97"/>
                <a:gd name="T63" fmla="*/ 52 h 87"/>
                <a:gd name="T64" fmla="*/ 93 w 97"/>
                <a:gd name="T65" fmla="*/ 72 h 87"/>
                <a:gd name="T66" fmla="*/ 97 w 97"/>
                <a:gd name="T67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87">
                  <a:moveTo>
                    <a:pt x="97" y="87"/>
                  </a:moveTo>
                  <a:lnTo>
                    <a:pt x="94" y="84"/>
                  </a:lnTo>
                  <a:lnTo>
                    <a:pt x="93" y="79"/>
                  </a:lnTo>
                  <a:lnTo>
                    <a:pt x="89" y="72"/>
                  </a:lnTo>
                  <a:lnTo>
                    <a:pt x="86" y="66"/>
                  </a:lnTo>
                  <a:lnTo>
                    <a:pt x="82" y="59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0" y="47"/>
                  </a:lnTo>
                  <a:lnTo>
                    <a:pt x="66" y="51"/>
                  </a:lnTo>
                  <a:lnTo>
                    <a:pt x="61" y="54"/>
                  </a:lnTo>
                  <a:lnTo>
                    <a:pt x="55" y="55"/>
                  </a:lnTo>
                  <a:lnTo>
                    <a:pt x="50" y="56"/>
                  </a:lnTo>
                  <a:lnTo>
                    <a:pt x="43" y="55"/>
                  </a:lnTo>
                  <a:lnTo>
                    <a:pt x="38" y="54"/>
                  </a:lnTo>
                  <a:lnTo>
                    <a:pt x="34" y="51"/>
                  </a:lnTo>
                  <a:lnTo>
                    <a:pt x="31" y="47"/>
                  </a:lnTo>
                  <a:lnTo>
                    <a:pt x="30" y="36"/>
                  </a:lnTo>
                  <a:lnTo>
                    <a:pt x="29" y="30"/>
                  </a:lnTo>
                  <a:lnTo>
                    <a:pt x="26" y="24"/>
                  </a:lnTo>
                  <a:lnTo>
                    <a:pt x="22" y="23"/>
                  </a:lnTo>
                  <a:lnTo>
                    <a:pt x="17" y="22"/>
                  </a:lnTo>
                  <a:lnTo>
                    <a:pt x="11" y="23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5" y="19"/>
                  </a:lnTo>
                  <a:lnTo>
                    <a:pt x="33" y="26"/>
                  </a:lnTo>
                  <a:lnTo>
                    <a:pt x="38" y="34"/>
                  </a:lnTo>
                  <a:lnTo>
                    <a:pt x="42" y="42"/>
                  </a:lnTo>
                  <a:lnTo>
                    <a:pt x="50" y="44"/>
                  </a:lnTo>
                  <a:lnTo>
                    <a:pt x="55" y="44"/>
                  </a:lnTo>
                  <a:lnTo>
                    <a:pt x="59" y="42"/>
                  </a:lnTo>
                  <a:lnTo>
                    <a:pt x="62" y="38"/>
                  </a:lnTo>
                  <a:lnTo>
                    <a:pt x="63" y="34"/>
                  </a:lnTo>
                  <a:lnTo>
                    <a:pt x="63" y="28"/>
                  </a:lnTo>
                  <a:lnTo>
                    <a:pt x="62" y="23"/>
                  </a:lnTo>
                  <a:lnTo>
                    <a:pt x="59" y="16"/>
                  </a:lnTo>
                  <a:lnTo>
                    <a:pt x="58" y="14"/>
                  </a:lnTo>
                  <a:lnTo>
                    <a:pt x="55" y="12"/>
                  </a:lnTo>
                  <a:lnTo>
                    <a:pt x="53" y="10"/>
                  </a:lnTo>
                  <a:lnTo>
                    <a:pt x="50" y="8"/>
                  </a:lnTo>
                  <a:lnTo>
                    <a:pt x="49" y="7"/>
                  </a:lnTo>
                  <a:lnTo>
                    <a:pt x="46" y="4"/>
                  </a:lnTo>
                  <a:lnTo>
                    <a:pt x="45" y="3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54" y="2"/>
                  </a:lnTo>
                  <a:lnTo>
                    <a:pt x="61" y="4"/>
                  </a:lnTo>
                  <a:lnTo>
                    <a:pt x="66" y="7"/>
                  </a:lnTo>
                  <a:lnTo>
                    <a:pt x="71" y="12"/>
                  </a:lnTo>
                  <a:lnTo>
                    <a:pt x="75" y="18"/>
                  </a:lnTo>
                  <a:lnTo>
                    <a:pt x="78" y="23"/>
                  </a:lnTo>
                  <a:lnTo>
                    <a:pt x="79" y="31"/>
                  </a:lnTo>
                  <a:lnTo>
                    <a:pt x="79" y="35"/>
                  </a:lnTo>
                  <a:lnTo>
                    <a:pt x="82" y="43"/>
                  </a:lnTo>
                  <a:lnTo>
                    <a:pt x="85" y="52"/>
                  </a:lnTo>
                  <a:lnTo>
                    <a:pt x="89" y="62"/>
                  </a:lnTo>
                  <a:lnTo>
                    <a:pt x="93" y="72"/>
                  </a:lnTo>
                  <a:lnTo>
                    <a:pt x="95" y="80"/>
                  </a:lnTo>
                  <a:lnTo>
                    <a:pt x="97" y="86"/>
                  </a:lnTo>
                  <a:lnTo>
                    <a:pt x="97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8" name="Freeform 88"/>
            <p:cNvSpPr>
              <a:spLocks/>
            </p:cNvSpPr>
            <p:nvPr/>
          </p:nvSpPr>
          <p:spPr bwMode="auto">
            <a:xfrm>
              <a:off x="3386" y="2279"/>
              <a:ext cx="25" cy="28"/>
            </a:xfrm>
            <a:custGeom>
              <a:avLst/>
              <a:gdLst>
                <a:gd name="T0" fmla="*/ 0 w 25"/>
                <a:gd name="T1" fmla="*/ 28 h 28"/>
                <a:gd name="T2" fmla="*/ 0 w 25"/>
                <a:gd name="T3" fmla="*/ 28 h 28"/>
                <a:gd name="T4" fmla="*/ 0 w 25"/>
                <a:gd name="T5" fmla="*/ 27 h 28"/>
                <a:gd name="T6" fmla="*/ 0 w 25"/>
                <a:gd name="T7" fmla="*/ 27 h 28"/>
                <a:gd name="T8" fmla="*/ 0 w 25"/>
                <a:gd name="T9" fmla="*/ 27 h 28"/>
                <a:gd name="T10" fmla="*/ 0 w 25"/>
                <a:gd name="T11" fmla="*/ 26 h 28"/>
                <a:gd name="T12" fmla="*/ 0 w 25"/>
                <a:gd name="T13" fmla="*/ 26 h 28"/>
                <a:gd name="T14" fmla="*/ 0 w 25"/>
                <a:gd name="T15" fmla="*/ 26 h 28"/>
                <a:gd name="T16" fmla="*/ 0 w 25"/>
                <a:gd name="T17" fmla="*/ 26 h 28"/>
                <a:gd name="T18" fmla="*/ 2 w 25"/>
                <a:gd name="T19" fmla="*/ 22 h 28"/>
                <a:gd name="T20" fmla="*/ 5 w 25"/>
                <a:gd name="T21" fmla="*/ 19 h 28"/>
                <a:gd name="T22" fmla="*/ 8 w 25"/>
                <a:gd name="T23" fmla="*/ 15 h 28"/>
                <a:gd name="T24" fmla="*/ 12 w 25"/>
                <a:gd name="T25" fmla="*/ 11 h 28"/>
                <a:gd name="T26" fmla="*/ 16 w 25"/>
                <a:gd name="T27" fmla="*/ 7 h 28"/>
                <a:gd name="T28" fmla="*/ 18 w 25"/>
                <a:gd name="T29" fmla="*/ 4 h 28"/>
                <a:gd name="T30" fmla="*/ 22 w 25"/>
                <a:gd name="T31" fmla="*/ 2 h 28"/>
                <a:gd name="T32" fmla="*/ 25 w 25"/>
                <a:gd name="T33" fmla="*/ 0 h 28"/>
                <a:gd name="T34" fmla="*/ 21 w 25"/>
                <a:gd name="T35" fmla="*/ 6 h 28"/>
                <a:gd name="T36" fmla="*/ 16 w 25"/>
                <a:gd name="T37" fmla="*/ 11 h 28"/>
                <a:gd name="T38" fmla="*/ 12 w 25"/>
                <a:gd name="T39" fmla="*/ 16 h 28"/>
                <a:gd name="T40" fmla="*/ 9 w 25"/>
                <a:gd name="T41" fmla="*/ 20 h 28"/>
                <a:gd name="T42" fmla="*/ 6 w 25"/>
                <a:gd name="T43" fmla="*/ 23 h 28"/>
                <a:gd name="T44" fmla="*/ 5 w 25"/>
                <a:gd name="T45" fmla="*/ 26 h 28"/>
                <a:gd name="T46" fmla="*/ 4 w 25"/>
                <a:gd name="T47" fmla="*/ 27 h 28"/>
                <a:gd name="T48" fmla="*/ 2 w 25"/>
                <a:gd name="T49" fmla="*/ 28 h 28"/>
                <a:gd name="T50" fmla="*/ 2 w 25"/>
                <a:gd name="T51" fmla="*/ 28 h 28"/>
                <a:gd name="T52" fmla="*/ 1 w 25"/>
                <a:gd name="T53" fmla="*/ 28 h 28"/>
                <a:gd name="T54" fmla="*/ 1 w 25"/>
                <a:gd name="T55" fmla="*/ 28 h 28"/>
                <a:gd name="T56" fmla="*/ 1 w 25"/>
                <a:gd name="T57" fmla="*/ 28 h 28"/>
                <a:gd name="T58" fmla="*/ 1 w 25"/>
                <a:gd name="T59" fmla="*/ 28 h 28"/>
                <a:gd name="T60" fmla="*/ 0 w 25"/>
                <a:gd name="T61" fmla="*/ 28 h 28"/>
                <a:gd name="T62" fmla="*/ 0 w 25"/>
                <a:gd name="T63" fmla="*/ 28 h 28"/>
                <a:gd name="T64" fmla="*/ 0 w 25"/>
                <a:gd name="T6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8">
                  <a:moveTo>
                    <a:pt x="0" y="28"/>
                  </a:moveTo>
                  <a:lnTo>
                    <a:pt x="0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5" y="19"/>
                  </a:lnTo>
                  <a:lnTo>
                    <a:pt x="8" y="15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12" y="16"/>
                  </a:lnTo>
                  <a:lnTo>
                    <a:pt x="9" y="20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27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49" name="Freeform 89"/>
            <p:cNvSpPr>
              <a:spLocks/>
            </p:cNvSpPr>
            <p:nvPr/>
          </p:nvSpPr>
          <p:spPr bwMode="auto">
            <a:xfrm>
              <a:off x="2674" y="2249"/>
              <a:ext cx="24" cy="57"/>
            </a:xfrm>
            <a:custGeom>
              <a:avLst/>
              <a:gdLst>
                <a:gd name="T0" fmla="*/ 0 w 24"/>
                <a:gd name="T1" fmla="*/ 57 h 57"/>
                <a:gd name="T2" fmla="*/ 1 w 24"/>
                <a:gd name="T3" fmla="*/ 50 h 57"/>
                <a:gd name="T4" fmla="*/ 3 w 24"/>
                <a:gd name="T5" fmla="*/ 42 h 57"/>
                <a:gd name="T6" fmla="*/ 5 w 24"/>
                <a:gd name="T7" fmla="*/ 34 h 57"/>
                <a:gd name="T8" fmla="*/ 8 w 24"/>
                <a:gd name="T9" fmla="*/ 28 h 57"/>
                <a:gd name="T10" fmla="*/ 11 w 24"/>
                <a:gd name="T11" fmla="*/ 20 h 57"/>
                <a:gd name="T12" fmla="*/ 15 w 24"/>
                <a:gd name="T13" fmla="*/ 13 h 57"/>
                <a:gd name="T14" fmla="*/ 17 w 24"/>
                <a:gd name="T15" fmla="*/ 6 h 57"/>
                <a:gd name="T16" fmla="*/ 20 w 24"/>
                <a:gd name="T17" fmla="*/ 0 h 57"/>
                <a:gd name="T18" fmla="*/ 21 w 24"/>
                <a:gd name="T19" fmla="*/ 0 h 57"/>
                <a:gd name="T20" fmla="*/ 21 w 24"/>
                <a:gd name="T21" fmla="*/ 0 h 57"/>
                <a:gd name="T22" fmla="*/ 21 w 24"/>
                <a:gd name="T23" fmla="*/ 0 h 57"/>
                <a:gd name="T24" fmla="*/ 23 w 24"/>
                <a:gd name="T25" fmla="*/ 0 h 57"/>
                <a:gd name="T26" fmla="*/ 23 w 24"/>
                <a:gd name="T27" fmla="*/ 0 h 57"/>
                <a:gd name="T28" fmla="*/ 23 w 24"/>
                <a:gd name="T29" fmla="*/ 0 h 57"/>
                <a:gd name="T30" fmla="*/ 23 w 24"/>
                <a:gd name="T31" fmla="*/ 0 h 57"/>
                <a:gd name="T32" fmla="*/ 24 w 24"/>
                <a:gd name="T33" fmla="*/ 0 h 57"/>
                <a:gd name="T34" fmla="*/ 21 w 24"/>
                <a:gd name="T35" fmla="*/ 6 h 57"/>
                <a:gd name="T36" fmla="*/ 20 w 24"/>
                <a:gd name="T37" fmla="*/ 13 h 57"/>
                <a:gd name="T38" fmla="*/ 17 w 24"/>
                <a:gd name="T39" fmla="*/ 20 h 57"/>
                <a:gd name="T40" fmla="*/ 13 w 24"/>
                <a:gd name="T41" fmla="*/ 28 h 57"/>
                <a:gd name="T42" fmla="*/ 11 w 24"/>
                <a:gd name="T43" fmla="*/ 34 h 57"/>
                <a:gd name="T44" fmla="*/ 8 w 24"/>
                <a:gd name="T45" fmla="*/ 42 h 57"/>
                <a:gd name="T46" fmla="*/ 5 w 24"/>
                <a:gd name="T47" fmla="*/ 49 h 57"/>
                <a:gd name="T48" fmla="*/ 3 w 24"/>
                <a:gd name="T49" fmla="*/ 57 h 57"/>
                <a:gd name="T50" fmla="*/ 3 w 24"/>
                <a:gd name="T51" fmla="*/ 57 h 57"/>
                <a:gd name="T52" fmla="*/ 3 w 24"/>
                <a:gd name="T53" fmla="*/ 57 h 57"/>
                <a:gd name="T54" fmla="*/ 3 w 24"/>
                <a:gd name="T55" fmla="*/ 57 h 57"/>
                <a:gd name="T56" fmla="*/ 1 w 24"/>
                <a:gd name="T57" fmla="*/ 57 h 57"/>
                <a:gd name="T58" fmla="*/ 1 w 24"/>
                <a:gd name="T59" fmla="*/ 57 h 57"/>
                <a:gd name="T60" fmla="*/ 1 w 24"/>
                <a:gd name="T61" fmla="*/ 57 h 57"/>
                <a:gd name="T62" fmla="*/ 1 w 24"/>
                <a:gd name="T63" fmla="*/ 57 h 57"/>
                <a:gd name="T64" fmla="*/ 0 w 24"/>
                <a:gd name="T6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7">
                  <a:moveTo>
                    <a:pt x="0" y="57"/>
                  </a:moveTo>
                  <a:lnTo>
                    <a:pt x="1" y="50"/>
                  </a:lnTo>
                  <a:lnTo>
                    <a:pt x="3" y="42"/>
                  </a:lnTo>
                  <a:lnTo>
                    <a:pt x="5" y="34"/>
                  </a:lnTo>
                  <a:lnTo>
                    <a:pt x="8" y="28"/>
                  </a:lnTo>
                  <a:lnTo>
                    <a:pt x="11" y="20"/>
                  </a:lnTo>
                  <a:lnTo>
                    <a:pt x="15" y="13"/>
                  </a:lnTo>
                  <a:lnTo>
                    <a:pt x="17" y="6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1" y="6"/>
                  </a:lnTo>
                  <a:lnTo>
                    <a:pt x="20" y="13"/>
                  </a:lnTo>
                  <a:lnTo>
                    <a:pt x="17" y="20"/>
                  </a:lnTo>
                  <a:lnTo>
                    <a:pt x="13" y="28"/>
                  </a:lnTo>
                  <a:lnTo>
                    <a:pt x="11" y="34"/>
                  </a:lnTo>
                  <a:lnTo>
                    <a:pt x="8" y="42"/>
                  </a:lnTo>
                  <a:lnTo>
                    <a:pt x="5" y="49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0" name="Freeform 90"/>
            <p:cNvSpPr>
              <a:spLocks/>
            </p:cNvSpPr>
            <p:nvPr/>
          </p:nvSpPr>
          <p:spPr bwMode="auto">
            <a:xfrm>
              <a:off x="2927" y="2104"/>
              <a:ext cx="92" cy="183"/>
            </a:xfrm>
            <a:custGeom>
              <a:avLst/>
              <a:gdLst>
                <a:gd name="T0" fmla="*/ 89 w 92"/>
                <a:gd name="T1" fmla="*/ 183 h 183"/>
                <a:gd name="T2" fmla="*/ 85 w 92"/>
                <a:gd name="T3" fmla="*/ 175 h 183"/>
                <a:gd name="T4" fmla="*/ 81 w 92"/>
                <a:gd name="T5" fmla="*/ 165 h 183"/>
                <a:gd name="T6" fmla="*/ 78 w 92"/>
                <a:gd name="T7" fmla="*/ 154 h 183"/>
                <a:gd name="T8" fmla="*/ 74 w 92"/>
                <a:gd name="T9" fmla="*/ 142 h 183"/>
                <a:gd name="T10" fmla="*/ 72 w 92"/>
                <a:gd name="T11" fmla="*/ 130 h 183"/>
                <a:gd name="T12" fmla="*/ 68 w 92"/>
                <a:gd name="T13" fmla="*/ 118 h 183"/>
                <a:gd name="T14" fmla="*/ 64 w 92"/>
                <a:gd name="T15" fmla="*/ 110 h 183"/>
                <a:gd name="T16" fmla="*/ 58 w 92"/>
                <a:gd name="T17" fmla="*/ 103 h 183"/>
                <a:gd name="T18" fmla="*/ 54 w 92"/>
                <a:gd name="T19" fmla="*/ 93 h 183"/>
                <a:gd name="T20" fmla="*/ 49 w 92"/>
                <a:gd name="T21" fmla="*/ 82 h 183"/>
                <a:gd name="T22" fmla="*/ 42 w 92"/>
                <a:gd name="T23" fmla="*/ 72 h 183"/>
                <a:gd name="T24" fmla="*/ 36 w 92"/>
                <a:gd name="T25" fmla="*/ 62 h 183"/>
                <a:gd name="T26" fmla="*/ 29 w 92"/>
                <a:gd name="T27" fmla="*/ 53 h 183"/>
                <a:gd name="T28" fmla="*/ 21 w 92"/>
                <a:gd name="T29" fmla="*/ 44 h 183"/>
                <a:gd name="T30" fmla="*/ 13 w 92"/>
                <a:gd name="T31" fmla="*/ 37 h 183"/>
                <a:gd name="T32" fmla="*/ 5 w 92"/>
                <a:gd name="T33" fmla="*/ 30 h 183"/>
                <a:gd name="T34" fmla="*/ 4 w 92"/>
                <a:gd name="T35" fmla="*/ 26 h 183"/>
                <a:gd name="T36" fmla="*/ 4 w 92"/>
                <a:gd name="T37" fmla="*/ 22 h 183"/>
                <a:gd name="T38" fmla="*/ 3 w 92"/>
                <a:gd name="T39" fmla="*/ 18 h 183"/>
                <a:gd name="T40" fmla="*/ 3 w 92"/>
                <a:gd name="T41" fmla="*/ 14 h 183"/>
                <a:gd name="T42" fmla="*/ 1 w 92"/>
                <a:gd name="T43" fmla="*/ 12 h 183"/>
                <a:gd name="T44" fmla="*/ 1 w 92"/>
                <a:gd name="T45" fmla="*/ 8 h 183"/>
                <a:gd name="T46" fmla="*/ 0 w 92"/>
                <a:gd name="T47" fmla="*/ 4 h 183"/>
                <a:gd name="T48" fmla="*/ 0 w 92"/>
                <a:gd name="T49" fmla="*/ 0 h 183"/>
                <a:gd name="T50" fmla="*/ 11 w 92"/>
                <a:gd name="T51" fmla="*/ 2 h 183"/>
                <a:gd name="T52" fmla="*/ 21 w 92"/>
                <a:gd name="T53" fmla="*/ 8 h 183"/>
                <a:gd name="T54" fmla="*/ 29 w 92"/>
                <a:gd name="T55" fmla="*/ 13 h 183"/>
                <a:gd name="T56" fmla="*/ 37 w 92"/>
                <a:gd name="T57" fmla="*/ 20 h 183"/>
                <a:gd name="T58" fmla="*/ 44 w 92"/>
                <a:gd name="T59" fmla="*/ 28 h 183"/>
                <a:gd name="T60" fmla="*/ 50 w 92"/>
                <a:gd name="T61" fmla="*/ 37 h 183"/>
                <a:gd name="T62" fmla="*/ 56 w 92"/>
                <a:gd name="T63" fmla="*/ 48 h 183"/>
                <a:gd name="T64" fmla="*/ 60 w 92"/>
                <a:gd name="T65" fmla="*/ 57 h 183"/>
                <a:gd name="T66" fmla="*/ 68 w 92"/>
                <a:gd name="T67" fmla="*/ 80 h 183"/>
                <a:gd name="T68" fmla="*/ 73 w 92"/>
                <a:gd name="T69" fmla="*/ 102 h 183"/>
                <a:gd name="T70" fmla="*/ 78 w 92"/>
                <a:gd name="T71" fmla="*/ 125 h 183"/>
                <a:gd name="T72" fmla="*/ 84 w 92"/>
                <a:gd name="T73" fmla="*/ 146 h 183"/>
                <a:gd name="T74" fmla="*/ 85 w 92"/>
                <a:gd name="T75" fmla="*/ 149 h 183"/>
                <a:gd name="T76" fmla="*/ 86 w 92"/>
                <a:gd name="T77" fmla="*/ 153 h 183"/>
                <a:gd name="T78" fmla="*/ 88 w 92"/>
                <a:gd name="T79" fmla="*/ 158 h 183"/>
                <a:gd name="T80" fmla="*/ 89 w 92"/>
                <a:gd name="T81" fmla="*/ 163 h 183"/>
                <a:gd name="T82" fmla="*/ 90 w 92"/>
                <a:gd name="T83" fmla="*/ 169 h 183"/>
                <a:gd name="T84" fmla="*/ 92 w 92"/>
                <a:gd name="T85" fmla="*/ 174 h 183"/>
                <a:gd name="T86" fmla="*/ 92 w 92"/>
                <a:gd name="T87" fmla="*/ 179 h 183"/>
                <a:gd name="T88" fmla="*/ 92 w 92"/>
                <a:gd name="T89" fmla="*/ 183 h 183"/>
                <a:gd name="T90" fmla="*/ 92 w 92"/>
                <a:gd name="T91" fmla="*/ 183 h 183"/>
                <a:gd name="T92" fmla="*/ 92 w 92"/>
                <a:gd name="T93" fmla="*/ 183 h 183"/>
                <a:gd name="T94" fmla="*/ 92 w 92"/>
                <a:gd name="T95" fmla="*/ 183 h 183"/>
                <a:gd name="T96" fmla="*/ 90 w 92"/>
                <a:gd name="T97" fmla="*/ 183 h 183"/>
                <a:gd name="T98" fmla="*/ 90 w 92"/>
                <a:gd name="T99" fmla="*/ 183 h 183"/>
                <a:gd name="T100" fmla="*/ 90 w 92"/>
                <a:gd name="T101" fmla="*/ 183 h 183"/>
                <a:gd name="T102" fmla="*/ 90 w 92"/>
                <a:gd name="T103" fmla="*/ 183 h 183"/>
                <a:gd name="T104" fmla="*/ 89 w 92"/>
                <a:gd name="T10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83">
                  <a:moveTo>
                    <a:pt x="89" y="183"/>
                  </a:moveTo>
                  <a:lnTo>
                    <a:pt x="85" y="175"/>
                  </a:lnTo>
                  <a:lnTo>
                    <a:pt x="81" y="165"/>
                  </a:lnTo>
                  <a:lnTo>
                    <a:pt x="78" y="154"/>
                  </a:lnTo>
                  <a:lnTo>
                    <a:pt x="74" y="142"/>
                  </a:lnTo>
                  <a:lnTo>
                    <a:pt x="72" y="130"/>
                  </a:lnTo>
                  <a:lnTo>
                    <a:pt x="68" y="118"/>
                  </a:lnTo>
                  <a:lnTo>
                    <a:pt x="64" y="110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49" y="82"/>
                  </a:lnTo>
                  <a:lnTo>
                    <a:pt x="42" y="72"/>
                  </a:lnTo>
                  <a:lnTo>
                    <a:pt x="36" y="62"/>
                  </a:lnTo>
                  <a:lnTo>
                    <a:pt x="29" y="53"/>
                  </a:lnTo>
                  <a:lnTo>
                    <a:pt x="21" y="44"/>
                  </a:lnTo>
                  <a:lnTo>
                    <a:pt x="13" y="37"/>
                  </a:lnTo>
                  <a:lnTo>
                    <a:pt x="5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3" y="18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1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29" y="13"/>
                  </a:lnTo>
                  <a:lnTo>
                    <a:pt x="37" y="20"/>
                  </a:lnTo>
                  <a:lnTo>
                    <a:pt x="44" y="28"/>
                  </a:lnTo>
                  <a:lnTo>
                    <a:pt x="50" y="37"/>
                  </a:lnTo>
                  <a:lnTo>
                    <a:pt x="56" y="48"/>
                  </a:lnTo>
                  <a:lnTo>
                    <a:pt x="60" y="57"/>
                  </a:lnTo>
                  <a:lnTo>
                    <a:pt x="68" y="80"/>
                  </a:lnTo>
                  <a:lnTo>
                    <a:pt x="73" y="102"/>
                  </a:lnTo>
                  <a:lnTo>
                    <a:pt x="78" y="125"/>
                  </a:lnTo>
                  <a:lnTo>
                    <a:pt x="84" y="146"/>
                  </a:lnTo>
                  <a:lnTo>
                    <a:pt x="85" y="149"/>
                  </a:lnTo>
                  <a:lnTo>
                    <a:pt x="86" y="153"/>
                  </a:lnTo>
                  <a:lnTo>
                    <a:pt x="88" y="158"/>
                  </a:lnTo>
                  <a:lnTo>
                    <a:pt x="89" y="163"/>
                  </a:lnTo>
                  <a:lnTo>
                    <a:pt x="90" y="169"/>
                  </a:lnTo>
                  <a:lnTo>
                    <a:pt x="92" y="174"/>
                  </a:lnTo>
                  <a:lnTo>
                    <a:pt x="92" y="179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92" y="183"/>
                  </a:lnTo>
                  <a:lnTo>
                    <a:pt x="90" y="183"/>
                  </a:lnTo>
                  <a:lnTo>
                    <a:pt x="90" y="183"/>
                  </a:lnTo>
                  <a:lnTo>
                    <a:pt x="90" y="183"/>
                  </a:lnTo>
                  <a:lnTo>
                    <a:pt x="90" y="183"/>
                  </a:lnTo>
                  <a:lnTo>
                    <a:pt x="89" y="18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1" name="Freeform 91"/>
            <p:cNvSpPr>
              <a:spLocks/>
            </p:cNvSpPr>
            <p:nvPr/>
          </p:nvSpPr>
          <p:spPr bwMode="auto">
            <a:xfrm>
              <a:off x="3246" y="1886"/>
              <a:ext cx="447" cy="397"/>
            </a:xfrm>
            <a:custGeom>
              <a:avLst/>
              <a:gdLst>
                <a:gd name="T0" fmla="*/ 389 w 447"/>
                <a:gd name="T1" fmla="*/ 392 h 397"/>
                <a:gd name="T2" fmla="*/ 428 w 447"/>
                <a:gd name="T3" fmla="*/ 365 h 397"/>
                <a:gd name="T4" fmla="*/ 394 w 447"/>
                <a:gd name="T5" fmla="*/ 384 h 397"/>
                <a:gd name="T6" fmla="*/ 398 w 447"/>
                <a:gd name="T7" fmla="*/ 379 h 397"/>
                <a:gd name="T8" fmla="*/ 419 w 447"/>
                <a:gd name="T9" fmla="*/ 361 h 397"/>
                <a:gd name="T10" fmla="*/ 397 w 447"/>
                <a:gd name="T11" fmla="*/ 368 h 397"/>
                <a:gd name="T12" fmla="*/ 412 w 447"/>
                <a:gd name="T13" fmla="*/ 356 h 397"/>
                <a:gd name="T14" fmla="*/ 407 w 447"/>
                <a:gd name="T15" fmla="*/ 353 h 397"/>
                <a:gd name="T16" fmla="*/ 398 w 447"/>
                <a:gd name="T17" fmla="*/ 352 h 397"/>
                <a:gd name="T18" fmla="*/ 422 w 447"/>
                <a:gd name="T19" fmla="*/ 339 h 397"/>
                <a:gd name="T20" fmla="*/ 424 w 447"/>
                <a:gd name="T21" fmla="*/ 333 h 397"/>
                <a:gd name="T22" fmla="*/ 395 w 447"/>
                <a:gd name="T23" fmla="*/ 343 h 397"/>
                <a:gd name="T24" fmla="*/ 403 w 447"/>
                <a:gd name="T25" fmla="*/ 335 h 397"/>
                <a:gd name="T26" fmla="*/ 408 w 447"/>
                <a:gd name="T27" fmla="*/ 327 h 397"/>
                <a:gd name="T28" fmla="*/ 399 w 447"/>
                <a:gd name="T29" fmla="*/ 317 h 397"/>
                <a:gd name="T30" fmla="*/ 398 w 447"/>
                <a:gd name="T31" fmla="*/ 316 h 397"/>
                <a:gd name="T32" fmla="*/ 383 w 447"/>
                <a:gd name="T33" fmla="*/ 314 h 397"/>
                <a:gd name="T34" fmla="*/ 402 w 447"/>
                <a:gd name="T35" fmla="*/ 298 h 397"/>
                <a:gd name="T36" fmla="*/ 373 w 447"/>
                <a:gd name="T37" fmla="*/ 308 h 397"/>
                <a:gd name="T38" fmla="*/ 387 w 447"/>
                <a:gd name="T39" fmla="*/ 295 h 397"/>
                <a:gd name="T40" fmla="*/ 391 w 447"/>
                <a:gd name="T41" fmla="*/ 290 h 397"/>
                <a:gd name="T42" fmla="*/ 365 w 447"/>
                <a:gd name="T43" fmla="*/ 303 h 397"/>
                <a:gd name="T44" fmla="*/ 362 w 447"/>
                <a:gd name="T45" fmla="*/ 296 h 397"/>
                <a:gd name="T46" fmla="*/ 369 w 447"/>
                <a:gd name="T47" fmla="*/ 288 h 397"/>
                <a:gd name="T48" fmla="*/ 354 w 447"/>
                <a:gd name="T49" fmla="*/ 287 h 397"/>
                <a:gd name="T50" fmla="*/ 341 w 447"/>
                <a:gd name="T51" fmla="*/ 291 h 397"/>
                <a:gd name="T52" fmla="*/ 351 w 447"/>
                <a:gd name="T53" fmla="*/ 276 h 397"/>
                <a:gd name="T54" fmla="*/ 303 w 447"/>
                <a:gd name="T55" fmla="*/ 300 h 397"/>
                <a:gd name="T56" fmla="*/ 295 w 447"/>
                <a:gd name="T57" fmla="*/ 300 h 397"/>
                <a:gd name="T58" fmla="*/ 339 w 447"/>
                <a:gd name="T59" fmla="*/ 272 h 397"/>
                <a:gd name="T60" fmla="*/ 282 w 447"/>
                <a:gd name="T61" fmla="*/ 296 h 397"/>
                <a:gd name="T62" fmla="*/ 337 w 447"/>
                <a:gd name="T63" fmla="*/ 263 h 397"/>
                <a:gd name="T64" fmla="*/ 302 w 447"/>
                <a:gd name="T65" fmla="*/ 282 h 397"/>
                <a:gd name="T66" fmla="*/ 262 w 447"/>
                <a:gd name="T67" fmla="*/ 311 h 397"/>
                <a:gd name="T68" fmla="*/ 285 w 447"/>
                <a:gd name="T69" fmla="*/ 278 h 397"/>
                <a:gd name="T70" fmla="*/ 283 w 447"/>
                <a:gd name="T71" fmla="*/ 276 h 397"/>
                <a:gd name="T72" fmla="*/ 233 w 447"/>
                <a:gd name="T73" fmla="*/ 300 h 397"/>
                <a:gd name="T74" fmla="*/ 273 w 447"/>
                <a:gd name="T75" fmla="*/ 258 h 397"/>
                <a:gd name="T76" fmla="*/ 289 w 447"/>
                <a:gd name="T77" fmla="*/ 239 h 397"/>
                <a:gd name="T78" fmla="*/ 307 w 447"/>
                <a:gd name="T79" fmla="*/ 235 h 397"/>
                <a:gd name="T80" fmla="*/ 314 w 447"/>
                <a:gd name="T81" fmla="*/ 198 h 397"/>
                <a:gd name="T82" fmla="*/ 224 w 447"/>
                <a:gd name="T83" fmla="*/ 145 h 397"/>
                <a:gd name="T84" fmla="*/ 176 w 447"/>
                <a:gd name="T85" fmla="*/ 115 h 397"/>
                <a:gd name="T86" fmla="*/ 150 w 447"/>
                <a:gd name="T87" fmla="*/ 109 h 397"/>
                <a:gd name="T88" fmla="*/ 176 w 447"/>
                <a:gd name="T89" fmla="*/ 93 h 397"/>
                <a:gd name="T90" fmla="*/ 184 w 447"/>
                <a:gd name="T91" fmla="*/ 83 h 397"/>
                <a:gd name="T92" fmla="*/ 92 w 447"/>
                <a:gd name="T93" fmla="*/ 73 h 397"/>
                <a:gd name="T94" fmla="*/ 24 w 447"/>
                <a:gd name="T95" fmla="*/ 71 h 397"/>
                <a:gd name="T96" fmla="*/ 59 w 447"/>
                <a:gd name="T97" fmla="*/ 37 h 397"/>
                <a:gd name="T98" fmla="*/ 52 w 447"/>
                <a:gd name="T99" fmla="*/ 30 h 397"/>
                <a:gd name="T100" fmla="*/ 100 w 447"/>
                <a:gd name="T101" fmla="*/ 10 h 397"/>
                <a:gd name="T102" fmla="*/ 123 w 447"/>
                <a:gd name="T103" fmla="*/ 9 h 397"/>
                <a:gd name="T104" fmla="*/ 137 w 447"/>
                <a:gd name="T105" fmla="*/ 2 h 397"/>
                <a:gd name="T106" fmla="*/ 262 w 447"/>
                <a:gd name="T107" fmla="*/ 71 h 397"/>
                <a:gd name="T108" fmla="*/ 339 w 447"/>
                <a:gd name="T109" fmla="*/ 150 h 397"/>
                <a:gd name="T110" fmla="*/ 354 w 447"/>
                <a:gd name="T111" fmla="*/ 203 h 397"/>
                <a:gd name="T112" fmla="*/ 353 w 447"/>
                <a:gd name="T113" fmla="*/ 211 h 397"/>
                <a:gd name="T114" fmla="*/ 407 w 447"/>
                <a:gd name="T115" fmla="*/ 240 h 397"/>
                <a:gd name="T116" fmla="*/ 447 w 447"/>
                <a:gd name="T117" fmla="*/ 328 h 397"/>
                <a:gd name="T118" fmla="*/ 398 w 447"/>
                <a:gd name="T119" fmla="*/ 39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7" h="397">
                  <a:moveTo>
                    <a:pt x="389" y="397"/>
                  </a:moveTo>
                  <a:lnTo>
                    <a:pt x="389" y="396"/>
                  </a:lnTo>
                  <a:lnTo>
                    <a:pt x="389" y="396"/>
                  </a:lnTo>
                  <a:lnTo>
                    <a:pt x="389" y="395"/>
                  </a:lnTo>
                  <a:lnTo>
                    <a:pt x="389" y="395"/>
                  </a:lnTo>
                  <a:lnTo>
                    <a:pt x="389" y="393"/>
                  </a:lnTo>
                  <a:lnTo>
                    <a:pt x="389" y="393"/>
                  </a:lnTo>
                  <a:lnTo>
                    <a:pt x="389" y="392"/>
                  </a:lnTo>
                  <a:lnTo>
                    <a:pt x="389" y="392"/>
                  </a:lnTo>
                  <a:lnTo>
                    <a:pt x="393" y="391"/>
                  </a:lnTo>
                  <a:lnTo>
                    <a:pt x="398" y="388"/>
                  </a:lnTo>
                  <a:lnTo>
                    <a:pt x="406" y="384"/>
                  </a:lnTo>
                  <a:lnTo>
                    <a:pt x="414" y="380"/>
                  </a:lnTo>
                  <a:lnTo>
                    <a:pt x="420" y="376"/>
                  </a:lnTo>
                  <a:lnTo>
                    <a:pt x="426" y="371"/>
                  </a:lnTo>
                  <a:lnTo>
                    <a:pt x="427" y="369"/>
                  </a:lnTo>
                  <a:lnTo>
                    <a:pt x="428" y="367"/>
                  </a:lnTo>
                  <a:lnTo>
                    <a:pt x="428" y="365"/>
                  </a:lnTo>
                  <a:lnTo>
                    <a:pt x="427" y="364"/>
                  </a:lnTo>
                  <a:lnTo>
                    <a:pt x="424" y="368"/>
                  </a:lnTo>
                  <a:lnTo>
                    <a:pt x="420" y="371"/>
                  </a:lnTo>
                  <a:lnTo>
                    <a:pt x="416" y="373"/>
                  </a:lnTo>
                  <a:lnTo>
                    <a:pt x="412" y="376"/>
                  </a:lnTo>
                  <a:lnTo>
                    <a:pt x="407" y="379"/>
                  </a:lnTo>
                  <a:lnTo>
                    <a:pt x="403" y="380"/>
                  </a:lnTo>
                  <a:lnTo>
                    <a:pt x="399" y="383"/>
                  </a:lnTo>
                  <a:lnTo>
                    <a:pt x="394" y="384"/>
                  </a:lnTo>
                  <a:lnTo>
                    <a:pt x="394" y="384"/>
                  </a:lnTo>
                  <a:lnTo>
                    <a:pt x="394" y="384"/>
                  </a:lnTo>
                  <a:lnTo>
                    <a:pt x="394" y="383"/>
                  </a:lnTo>
                  <a:lnTo>
                    <a:pt x="394" y="383"/>
                  </a:lnTo>
                  <a:lnTo>
                    <a:pt x="394" y="381"/>
                  </a:lnTo>
                  <a:lnTo>
                    <a:pt x="394" y="381"/>
                  </a:lnTo>
                  <a:lnTo>
                    <a:pt x="394" y="381"/>
                  </a:lnTo>
                  <a:lnTo>
                    <a:pt x="394" y="380"/>
                  </a:lnTo>
                  <a:lnTo>
                    <a:pt x="398" y="379"/>
                  </a:lnTo>
                  <a:lnTo>
                    <a:pt x="402" y="376"/>
                  </a:lnTo>
                  <a:lnTo>
                    <a:pt x="407" y="375"/>
                  </a:lnTo>
                  <a:lnTo>
                    <a:pt x="411" y="372"/>
                  </a:lnTo>
                  <a:lnTo>
                    <a:pt x="415" y="369"/>
                  </a:lnTo>
                  <a:lnTo>
                    <a:pt x="419" y="367"/>
                  </a:lnTo>
                  <a:lnTo>
                    <a:pt x="423" y="364"/>
                  </a:lnTo>
                  <a:lnTo>
                    <a:pt x="427" y="360"/>
                  </a:lnTo>
                  <a:lnTo>
                    <a:pt x="423" y="361"/>
                  </a:lnTo>
                  <a:lnTo>
                    <a:pt x="419" y="361"/>
                  </a:lnTo>
                  <a:lnTo>
                    <a:pt x="415" y="364"/>
                  </a:lnTo>
                  <a:lnTo>
                    <a:pt x="411" y="365"/>
                  </a:lnTo>
                  <a:lnTo>
                    <a:pt x="407" y="367"/>
                  </a:lnTo>
                  <a:lnTo>
                    <a:pt x="405" y="369"/>
                  </a:lnTo>
                  <a:lnTo>
                    <a:pt x="401" y="371"/>
                  </a:lnTo>
                  <a:lnTo>
                    <a:pt x="397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8"/>
                  </a:lnTo>
                  <a:lnTo>
                    <a:pt x="398" y="368"/>
                  </a:lnTo>
                  <a:lnTo>
                    <a:pt x="398" y="367"/>
                  </a:lnTo>
                  <a:lnTo>
                    <a:pt x="398" y="365"/>
                  </a:lnTo>
                  <a:lnTo>
                    <a:pt x="398" y="364"/>
                  </a:lnTo>
                  <a:lnTo>
                    <a:pt x="398" y="363"/>
                  </a:lnTo>
                  <a:lnTo>
                    <a:pt x="401" y="361"/>
                  </a:lnTo>
                  <a:lnTo>
                    <a:pt x="405" y="360"/>
                  </a:lnTo>
                  <a:lnTo>
                    <a:pt x="408" y="359"/>
                  </a:lnTo>
                  <a:lnTo>
                    <a:pt x="412" y="356"/>
                  </a:lnTo>
                  <a:lnTo>
                    <a:pt x="415" y="355"/>
                  </a:lnTo>
                  <a:lnTo>
                    <a:pt x="419" y="352"/>
                  </a:lnTo>
                  <a:lnTo>
                    <a:pt x="423" y="351"/>
                  </a:lnTo>
                  <a:lnTo>
                    <a:pt x="426" y="348"/>
                  </a:lnTo>
                  <a:lnTo>
                    <a:pt x="422" y="348"/>
                  </a:lnTo>
                  <a:lnTo>
                    <a:pt x="419" y="349"/>
                  </a:lnTo>
                  <a:lnTo>
                    <a:pt x="415" y="351"/>
                  </a:lnTo>
                  <a:lnTo>
                    <a:pt x="411" y="352"/>
                  </a:lnTo>
                  <a:lnTo>
                    <a:pt x="407" y="353"/>
                  </a:lnTo>
                  <a:lnTo>
                    <a:pt x="405" y="355"/>
                  </a:lnTo>
                  <a:lnTo>
                    <a:pt x="401" y="356"/>
                  </a:lnTo>
                  <a:lnTo>
                    <a:pt x="398" y="357"/>
                  </a:lnTo>
                  <a:lnTo>
                    <a:pt x="398" y="357"/>
                  </a:lnTo>
                  <a:lnTo>
                    <a:pt x="398" y="356"/>
                  </a:lnTo>
                  <a:lnTo>
                    <a:pt x="398" y="355"/>
                  </a:lnTo>
                  <a:lnTo>
                    <a:pt x="398" y="355"/>
                  </a:lnTo>
                  <a:lnTo>
                    <a:pt x="398" y="353"/>
                  </a:lnTo>
                  <a:lnTo>
                    <a:pt x="398" y="352"/>
                  </a:lnTo>
                  <a:lnTo>
                    <a:pt x="398" y="351"/>
                  </a:lnTo>
                  <a:lnTo>
                    <a:pt x="398" y="351"/>
                  </a:lnTo>
                  <a:lnTo>
                    <a:pt x="401" y="348"/>
                  </a:lnTo>
                  <a:lnTo>
                    <a:pt x="405" y="347"/>
                  </a:lnTo>
                  <a:lnTo>
                    <a:pt x="408" y="345"/>
                  </a:lnTo>
                  <a:lnTo>
                    <a:pt x="411" y="343"/>
                  </a:lnTo>
                  <a:lnTo>
                    <a:pt x="415" y="341"/>
                  </a:lnTo>
                  <a:lnTo>
                    <a:pt x="419" y="340"/>
                  </a:lnTo>
                  <a:lnTo>
                    <a:pt x="422" y="339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5"/>
                  </a:lnTo>
                  <a:lnTo>
                    <a:pt x="424" y="335"/>
                  </a:lnTo>
                  <a:lnTo>
                    <a:pt x="424" y="335"/>
                  </a:lnTo>
                  <a:lnTo>
                    <a:pt x="424" y="335"/>
                  </a:lnTo>
                  <a:lnTo>
                    <a:pt x="424" y="333"/>
                  </a:lnTo>
                  <a:lnTo>
                    <a:pt x="422" y="335"/>
                  </a:lnTo>
                  <a:lnTo>
                    <a:pt x="418" y="337"/>
                  </a:lnTo>
                  <a:lnTo>
                    <a:pt x="414" y="339"/>
                  </a:lnTo>
                  <a:lnTo>
                    <a:pt x="410" y="340"/>
                  </a:lnTo>
                  <a:lnTo>
                    <a:pt x="406" y="341"/>
                  </a:lnTo>
                  <a:lnTo>
                    <a:pt x="401" y="343"/>
                  </a:lnTo>
                  <a:lnTo>
                    <a:pt x="398" y="344"/>
                  </a:lnTo>
                  <a:lnTo>
                    <a:pt x="395" y="343"/>
                  </a:lnTo>
                  <a:lnTo>
                    <a:pt x="395" y="343"/>
                  </a:lnTo>
                  <a:lnTo>
                    <a:pt x="395" y="341"/>
                  </a:lnTo>
                  <a:lnTo>
                    <a:pt x="395" y="341"/>
                  </a:lnTo>
                  <a:lnTo>
                    <a:pt x="395" y="340"/>
                  </a:lnTo>
                  <a:lnTo>
                    <a:pt x="395" y="340"/>
                  </a:lnTo>
                  <a:lnTo>
                    <a:pt x="395" y="339"/>
                  </a:lnTo>
                  <a:lnTo>
                    <a:pt x="395" y="339"/>
                  </a:lnTo>
                  <a:lnTo>
                    <a:pt x="395" y="339"/>
                  </a:lnTo>
                  <a:lnTo>
                    <a:pt x="399" y="336"/>
                  </a:lnTo>
                  <a:lnTo>
                    <a:pt x="403" y="335"/>
                  </a:lnTo>
                  <a:lnTo>
                    <a:pt x="406" y="333"/>
                  </a:lnTo>
                  <a:lnTo>
                    <a:pt x="407" y="332"/>
                  </a:lnTo>
                  <a:lnTo>
                    <a:pt x="410" y="331"/>
                  </a:lnTo>
                  <a:lnTo>
                    <a:pt x="411" y="329"/>
                  </a:lnTo>
                  <a:lnTo>
                    <a:pt x="414" y="327"/>
                  </a:lnTo>
                  <a:lnTo>
                    <a:pt x="418" y="325"/>
                  </a:lnTo>
                  <a:lnTo>
                    <a:pt x="414" y="325"/>
                  </a:lnTo>
                  <a:lnTo>
                    <a:pt x="411" y="327"/>
                  </a:lnTo>
                  <a:lnTo>
                    <a:pt x="408" y="327"/>
                  </a:lnTo>
                  <a:lnTo>
                    <a:pt x="405" y="328"/>
                  </a:lnTo>
                  <a:lnTo>
                    <a:pt x="402" y="329"/>
                  </a:lnTo>
                  <a:lnTo>
                    <a:pt x="399" y="331"/>
                  </a:lnTo>
                  <a:lnTo>
                    <a:pt x="395" y="332"/>
                  </a:lnTo>
                  <a:lnTo>
                    <a:pt x="393" y="332"/>
                  </a:lnTo>
                  <a:lnTo>
                    <a:pt x="393" y="328"/>
                  </a:lnTo>
                  <a:lnTo>
                    <a:pt x="394" y="324"/>
                  </a:lnTo>
                  <a:lnTo>
                    <a:pt x="397" y="321"/>
                  </a:lnTo>
                  <a:lnTo>
                    <a:pt x="399" y="317"/>
                  </a:lnTo>
                  <a:lnTo>
                    <a:pt x="405" y="315"/>
                  </a:lnTo>
                  <a:lnTo>
                    <a:pt x="408" y="312"/>
                  </a:lnTo>
                  <a:lnTo>
                    <a:pt x="412" y="310"/>
                  </a:lnTo>
                  <a:lnTo>
                    <a:pt x="415" y="307"/>
                  </a:lnTo>
                  <a:lnTo>
                    <a:pt x="412" y="308"/>
                  </a:lnTo>
                  <a:lnTo>
                    <a:pt x="408" y="310"/>
                  </a:lnTo>
                  <a:lnTo>
                    <a:pt x="405" y="311"/>
                  </a:lnTo>
                  <a:lnTo>
                    <a:pt x="401" y="314"/>
                  </a:lnTo>
                  <a:lnTo>
                    <a:pt x="398" y="316"/>
                  </a:lnTo>
                  <a:lnTo>
                    <a:pt x="394" y="317"/>
                  </a:lnTo>
                  <a:lnTo>
                    <a:pt x="390" y="319"/>
                  </a:lnTo>
                  <a:lnTo>
                    <a:pt x="386" y="320"/>
                  </a:lnTo>
                  <a:lnTo>
                    <a:pt x="385" y="319"/>
                  </a:lnTo>
                  <a:lnTo>
                    <a:pt x="385" y="317"/>
                  </a:lnTo>
                  <a:lnTo>
                    <a:pt x="383" y="316"/>
                  </a:lnTo>
                  <a:lnTo>
                    <a:pt x="383" y="315"/>
                  </a:lnTo>
                  <a:lnTo>
                    <a:pt x="383" y="314"/>
                  </a:lnTo>
                  <a:lnTo>
                    <a:pt x="383" y="314"/>
                  </a:lnTo>
                  <a:lnTo>
                    <a:pt x="383" y="312"/>
                  </a:lnTo>
                  <a:lnTo>
                    <a:pt x="383" y="312"/>
                  </a:lnTo>
                  <a:lnTo>
                    <a:pt x="386" y="310"/>
                  </a:lnTo>
                  <a:lnTo>
                    <a:pt x="389" y="307"/>
                  </a:lnTo>
                  <a:lnTo>
                    <a:pt x="391" y="306"/>
                  </a:lnTo>
                  <a:lnTo>
                    <a:pt x="394" y="303"/>
                  </a:lnTo>
                  <a:lnTo>
                    <a:pt x="397" y="302"/>
                  </a:lnTo>
                  <a:lnTo>
                    <a:pt x="399" y="299"/>
                  </a:lnTo>
                  <a:lnTo>
                    <a:pt x="402" y="298"/>
                  </a:lnTo>
                  <a:lnTo>
                    <a:pt x="405" y="295"/>
                  </a:lnTo>
                  <a:lnTo>
                    <a:pt x="401" y="296"/>
                  </a:lnTo>
                  <a:lnTo>
                    <a:pt x="395" y="299"/>
                  </a:lnTo>
                  <a:lnTo>
                    <a:pt x="390" y="302"/>
                  </a:lnTo>
                  <a:lnTo>
                    <a:pt x="385" y="304"/>
                  </a:lnTo>
                  <a:lnTo>
                    <a:pt x="381" y="307"/>
                  </a:lnTo>
                  <a:lnTo>
                    <a:pt x="377" y="308"/>
                  </a:lnTo>
                  <a:lnTo>
                    <a:pt x="374" y="308"/>
                  </a:lnTo>
                  <a:lnTo>
                    <a:pt x="373" y="308"/>
                  </a:lnTo>
                  <a:lnTo>
                    <a:pt x="373" y="307"/>
                  </a:lnTo>
                  <a:lnTo>
                    <a:pt x="373" y="304"/>
                  </a:lnTo>
                  <a:lnTo>
                    <a:pt x="374" y="304"/>
                  </a:lnTo>
                  <a:lnTo>
                    <a:pt x="374" y="303"/>
                  </a:lnTo>
                  <a:lnTo>
                    <a:pt x="375" y="302"/>
                  </a:lnTo>
                  <a:lnTo>
                    <a:pt x="378" y="300"/>
                  </a:lnTo>
                  <a:lnTo>
                    <a:pt x="379" y="299"/>
                  </a:lnTo>
                  <a:lnTo>
                    <a:pt x="382" y="298"/>
                  </a:lnTo>
                  <a:lnTo>
                    <a:pt x="387" y="295"/>
                  </a:lnTo>
                  <a:lnTo>
                    <a:pt x="393" y="292"/>
                  </a:lnTo>
                  <a:lnTo>
                    <a:pt x="391" y="291"/>
                  </a:lnTo>
                  <a:lnTo>
                    <a:pt x="391" y="291"/>
                  </a:lnTo>
                  <a:lnTo>
                    <a:pt x="391" y="291"/>
                  </a:lnTo>
                  <a:lnTo>
                    <a:pt x="391" y="291"/>
                  </a:lnTo>
                  <a:lnTo>
                    <a:pt x="391" y="290"/>
                  </a:lnTo>
                  <a:lnTo>
                    <a:pt x="391" y="290"/>
                  </a:lnTo>
                  <a:lnTo>
                    <a:pt x="391" y="290"/>
                  </a:lnTo>
                  <a:lnTo>
                    <a:pt x="391" y="290"/>
                  </a:lnTo>
                  <a:lnTo>
                    <a:pt x="389" y="291"/>
                  </a:lnTo>
                  <a:lnTo>
                    <a:pt x="385" y="292"/>
                  </a:lnTo>
                  <a:lnTo>
                    <a:pt x="382" y="294"/>
                  </a:lnTo>
                  <a:lnTo>
                    <a:pt x="378" y="295"/>
                  </a:lnTo>
                  <a:lnTo>
                    <a:pt x="375" y="298"/>
                  </a:lnTo>
                  <a:lnTo>
                    <a:pt x="371" y="299"/>
                  </a:lnTo>
                  <a:lnTo>
                    <a:pt x="369" y="302"/>
                  </a:lnTo>
                  <a:lnTo>
                    <a:pt x="366" y="303"/>
                  </a:lnTo>
                  <a:lnTo>
                    <a:pt x="365" y="303"/>
                  </a:lnTo>
                  <a:lnTo>
                    <a:pt x="365" y="303"/>
                  </a:lnTo>
                  <a:lnTo>
                    <a:pt x="363" y="303"/>
                  </a:lnTo>
                  <a:lnTo>
                    <a:pt x="362" y="303"/>
                  </a:lnTo>
                  <a:lnTo>
                    <a:pt x="361" y="302"/>
                  </a:lnTo>
                  <a:lnTo>
                    <a:pt x="361" y="302"/>
                  </a:lnTo>
                  <a:lnTo>
                    <a:pt x="359" y="302"/>
                  </a:lnTo>
                  <a:lnTo>
                    <a:pt x="358" y="302"/>
                  </a:lnTo>
                  <a:lnTo>
                    <a:pt x="359" y="299"/>
                  </a:lnTo>
                  <a:lnTo>
                    <a:pt x="362" y="296"/>
                  </a:lnTo>
                  <a:lnTo>
                    <a:pt x="365" y="294"/>
                  </a:lnTo>
                  <a:lnTo>
                    <a:pt x="369" y="291"/>
                  </a:lnTo>
                  <a:lnTo>
                    <a:pt x="373" y="290"/>
                  </a:lnTo>
                  <a:lnTo>
                    <a:pt x="378" y="287"/>
                  </a:lnTo>
                  <a:lnTo>
                    <a:pt x="382" y="284"/>
                  </a:lnTo>
                  <a:lnTo>
                    <a:pt x="385" y="283"/>
                  </a:lnTo>
                  <a:lnTo>
                    <a:pt x="379" y="283"/>
                  </a:lnTo>
                  <a:lnTo>
                    <a:pt x="374" y="286"/>
                  </a:lnTo>
                  <a:lnTo>
                    <a:pt x="369" y="288"/>
                  </a:lnTo>
                  <a:lnTo>
                    <a:pt x="365" y="291"/>
                  </a:lnTo>
                  <a:lnTo>
                    <a:pt x="359" y="294"/>
                  </a:lnTo>
                  <a:lnTo>
                    <a:pt x="354" y="296"/>
                  </a:lnTo>
                  <a:lnTo>
                    <a:pt x="347" y="298"/>
                  </a:lnTo>
                  <a:lnTo>
                    <a:pt x="342" y="298"/>
                  </a:lnTo>
                  <a:lnTo>
                    <a:pt x="343" y="295"/>
                  </a:lnTo>
                  <a:lnTo>
                    <a:pt x="346" y="291"/>
                  </a:lnTo>
                  <a:lnTo>
                    <a:pt x="350" y="290"/>
                  </a:lnTo>
                  <a:lnTo>
                    <a:pt x="354" y="287"/>
                  </a:lnTo>
                  <a:lnTo>
                    <a:pt x="359" y="284"/>
                  </a:lnTo>
                  <a:lnTo>
                    <a:pt x="363" y="282"/>
                  </a:lnTo>
                  <a:lnTo>
                    <a:pt x="369" y="279"/>
                  </a:lnTo>
                  <a:lnTo>
                    <a:pt x="371" y="276"/>
                  </a:lnTo>
                  <a:lnTo>
                    <a:pt x="366" y="278"/>
                  </a:lnTo>
                  <a:lnTo>
                    <a:pt x="359" y="279"/>
                  </a:lnTo>
                  <a:lnTo>
                    <a:pt x="354" y="283"/>
                  </a:lnTo>
                  <a:lnTo>
                    <a:pt x="347" y="287"/>
                  </a:lnTo>
                  <a:lnTo>
                    <a:pt x="341" y="291"/>
                  </a:lnTo>
                  <a:lnTo>
                    <a:pt x="333" y="294"/>
                  </a:lnTo>
                  <a:lnTo>
                    <a:pt x="326" y="296"/>
                  </a:lnTo>
                  <a:lnTo>
                    <a:pt x="318" y="298"/>
                  </a:lnTo>
                  <a:lnTo>
                    <a:pt x="321" y="295"/>
                  </a:lnTo>
                  <a:lnTo>
                    <a:pt x="325" y="291"/>
                  </a:lnTo>
                  <a:lnTo>
                    <a:pt x="331" y="287"/>
                  </a:lnTo>
                  <a:lnTo>
                    <a:pt x="338" y="283"/>
                  </a:lnTo>
                  <a:lnTo>
                    <a:pt x="345" y="279"/>
                  </a:lnTo>
                  <a:lnTo>
                    <a:pt x="351" y="276"/>
                  </a:lnTo>
                  <a:lnTo>
                    <a:pt x="358" y="272"/>
                  </a:lnTo>
                  <a:lnTo>
                    <a:pt x="362" y="271"/>
                  </a:lnTo>
                  <a:lnTo>
                    <a:pt x="354" y="272"/>
                  </a:lnTo>
                  <a:lnTo>
                    <a:pt x="346" y="275"/>
                  </a:lnTo>
                  <a:lnTo>
                    <a:pt x="337" y="279"/>
                  </a:lnTo>
                  <a:lnTo>
                    <a:pt x="329" y="284"/>
                  </a:lnTo>
                  <a:lnTo>
                    <a:pt x="321" y="291"/>
                  </a:lnTo>
                  <a:lnTo>
                    <a:pt x="311" y="296"/>
                  </a:lnTo>
                  <a:lnTo>
                    <a:pt x="303" y="300"/>
                  </a:lnTo>
                  <a:lnTo>
                    <a:pt x="295" y="303"/>
                  </a:lnTo>
                  <a:lnTo>
                    <a:pt x="295" y="303"/>
                  </a:lnTo>
                  <a:lnTo>
                    <a:pt x="295" y="302"/>
                  </a:lnTo>
                  <a:lnTo>
                    <a:pt x="295" y="302"/>
                  </a:lnTo>
                  <a:lnTo>
                    <a:pt x="295" y="302"/>
                  </a:lnTo>
                  <a:lnTo>
                    <a:pt x="295" y="300"/>
                  </a:lnTo>
                  <a:lnTo>
                    <a:pt x="295" y="300"/>
                  </a:lnTo>
                  <a:lnTo>
                    <a:pt x="295" y="300"/>
                  </a:lnTo>
                  <a:lnTo>
                    <a:pt x="295" y="300"/>
                  </a:lnTo>
                  <a:lnTo>
                    <a:pt x="301" y="298"/>
                  </a:lnTo>
                  <a:lnTo>
                    <a:pt x="306" y="294"/>
                  </a:lnTo>
                  <a:lnTo>
                    <a:pt x="314" y="290"/>
                  </a:lnTo>
                  <a:lnTo>
                    <a:pt x="323" y="286"/>
                  </a:lnTo>
                  <a:lnTo>
                    <a:pt x="331" y="280"/>
                  </a:lnTo>
                  <a:lnTo>
                    <a:pt x="338" y="276"/>
                  </a:lnTo>
                  <a:lnTo>
                    <a:pt x="345" y="274"/>
                  </a:lnTo>
                  <a:lnTo>
                    <a:pt x="347" y="271"/>
                  </a:lnTo>
                  <a:lnTo>
                    <a:pt x="339" y="272"/>
                  </a:lnTo>
                  <a:lnTo>
                    <a:pt x="330" y="276"/>
                  </a:lnTo>
                  <a:lnTo>
                    <a:pt x="321" y="282"/>
                  </a:lnTo>
                  <a:lnTo>
                    <a:pt x="310" y="287"/>
                  </a:lnTo>
                  <a:lnTo>
                    <a:pt x="301" y="294"/>
                  </a:lnTo>
                  <a:lnTo>
                    <a:pt x="291" y="299"/>
                  </a:lnTo>
                  <a:lnTo>
                    <a:pt x="282" y="304"/>
                  </a:lnTo>
                  <a:lnTo>
                    <a:pt x="274" y="307"/>
                  </a:lnTo>
                  <a:lnTo>
                    <a:pt x="275" y="303"/>
                  </a:lnTo>
                  <a:lnTo>
                    <a:pt x="282" y="296"/>
                  </a:lnTo>
                  <a:lnTo>
                    <a:pt x="290" y="291"/>
                  </a:lnTo>
                  <a:lnTo>
                    <a:pt x="301" y="284"/>
                  </a:lnTo>
                  <a:lnTo>
                    <a:pt x="311" y="278"/>
                  </a:lnTo>
                  <a:lnTo>
                    <a:pt x="322" y="272"/>
                  </a:lnTo>
                  <a:lnTo>
                    <a:pt x="330" y="267"/>
                  </a:lnTo>
                  <a:lnTo>
                    <a:pt x="337" y="263"/>
                  </a:lnTo>
                  <a:lnTo>
                    <a:pt x="337" y="263"/>
                  </a:lnTo>
                  <a:lnTo>
                    <a:pt x="337" y="263"/>
                  </a:lnTo>
                  <a:lnTo>
                    <a:pt x="337" y="263"/>
                  </a:lnTo>
                  <a:lnTo>
                    <a:pt x="337" y="262"/>
                  </a:lnTo>
                  <a:lnTo>
                    <a:pt x="337" y="262"/>
                  </a:lnTo>
                  <a:lnTo>
                    <a:pt x="337" y="262"/>
                  </a:lnTo>
                  <a:lnTo>
                    <a:pt x="337" y="262"/>
                  </a:lnTo>
                  <a:lnTo>
                    <a:pt x="337" y="260"/>
                  </a:lnTo>
                  <a:lnTo>
                    <a:pt x="327" y="266"/>
                  </a:lnTo>
                  <a:lnTo>
                    <a:pt x="319" y="271"/>
                  </a:lnTo>
                  <a:lnTo>
                    <a:pt x="310" y="276"/>
                  </a:lnTo>
                  <a:lnTo>
                    <a:pt x="302" y="282"/>
                  </a:lnTo>
                  <a:lnTo>
                    <a:pt x="293" y="287"/>
                  </a:lnTo>
                  <a:lnTo>
                    <a:pt x="285" y="292"/>
                  </a:lnTo>
                  <a:lnTo>
                    <a:pt x="277" y="298"/>
                  </a:lnTo>
                  <a:lnTo>
                    <a:pt x="267" y="303"/>
                  </a:lnTo>
                  <a:lnTo>
                    <a:pt x="266" y="306"/>
                  </a:lnTo>
                  <a:lnTo>
                    <a:pt x="266" y="307"/>
                  </a:lnTo>
                  <a:lnTo>
                    <a:pt x="265" y="308"/>
                  </a:lnTo>
                  <a:lnTo>
                    <a:pt x="264" y="310"/>
                  </a:lnTo>
                  <a:lnTo>
                    <a:pt x="262" y="311"/>
                  </a:lnTo>
                  <a:lnTo>
                    <a:pt x="260" y="312"/>
                  </a:lnTo>
                  <a:lnTo>
                    <a:pt x="258" y="312"/>
                  </a:lnTo>
                  <a:lnTo>
                    <a:pt x="256" y="314"/>
                  </a:lnTo>
                  <a:lnTo>
                    <a:pt x="258" y="307"/>
                  </a:lnTo>
                  <a:lnTo>
                    <a:pt x="260" y="302"/>
                  </a:lnTo>
                  <a:lnTo>
                    <a:pt x="264" y="296"/>
                  </a:lnTo>
                  <a:lnTo>
                    <a:pt x="266" y="291"/>
                  </a:lnTo>
                  <a:lnTo>
                    <a:pt x="275" y="284"/>
                  </a:lnTo>
                  <a:lnTo>
                    <a:pt x="285" y="278"/>
                  </a:lnTo>
                  <a:lnTo>
                    <a:pt x="297" y="272"/>
                  </a:lnTo>
                  <a:lnTo>
                    <a:pt x="307" y="266"/>
                  </a:lnTo>
                  <a:lnTo>
                    <a:pt x="319" y="260"/>
                  </a:lnTo>
                  <a:lnTo>
                    <a:pt x="330" y="254"/>
                  </a:lnTo>
                  <a:lnTo>
                    <a:pt x="323" y="255"/>
                  </a:lnTo>
                  <a:lnTo>
                    <a:pt x="314" y="258"/>
                  </a:lnTo>
                  <a:lnTo>
                    <a:pt x="305" y="263"/>
                  </a:lnTo>
                  <a:lnTo>
                    <a:pt x="294" y="270"/>
                  </a:lnTo>
                  <a:lnTo>
                    <a:pt x="283" y="276"/>
                  </a:lnTo>
                  <a:lnTo>
                    <a:pt x="274" y="282"/>
                  </a:lnTo>
                  <a:lnTo>
                    <a:pt x="266" y="288"/>
                  </a:lnTo>
                  <a:lnTo>
                    <a:pt x="261" y="292"/>
                  </a:lnTo>
                  <a:lnTo>
                    <a:pt x="256" y="292"/>
                  </a:lnTo>
                  <a:lnTo>
                    <a:pt x="252" y="292"/>
                  </a:lnTo>
                  <a:lnTo>
                    <a:pt x="246" y="295"/>
                  </a:lnTo>
                  <a:lnTo>
                    <a:pt x="242" y="296"/>
                  </a:lnTo>
                  <a:lnTo>
                    <a:pt x="237" y="299"/>
                  </a:lnTo>
                  <a:lnTo>
                    <a:pt x="233" y="300"/>
                  </a:lnTo>
                  <a:lnTo>
                    <a:pt x="229" y="303"/>
                  </a:lnTo>
                  <a:lnTo>
                    <a:pt x="224" y="304"/>
                  </a:lnTo>
                  <a:lnTo>
                    <a:pt x="225" y="298"/>
                  </a:lnTo>
                  <a:lnTo>
                    <a:pt x="228" y="292"/>
                  </a:lnTo>
                  <a:lnTo>
                    <a:pt x="232" y="287"/>
                  </a:lnTo>
                  <a:lnTo>
                    <a:pt x="236" y="282"/>
                  </a:lnTo>
                  <a:lnTo>
                    <a:pt x="248" y="272"/>
                  </a:lnTo>
                  <a:lnTo>
                    <a:pt x="261" y="264"/>
                  </a:lnTo>
                  <a:lnTo>
                    <a:pt x="273" y="258"/>
                  </a:lnTo>
                  <a:lnTo>
                    <a:pt x="285" y="252"/>
                  </a:lnTo>
                  <a:lnTo>
                    <a:pt x="289" y="250"/>
                  </a:lnTo>
                  <a:lnTo>
                    <a:pt x="291" y="247"/>
                  </a:lnTo>
                  <a:lnTo>
                    <a:pt x="293" y="244"/>
                  </a:lnTo>
                  <a:lnTo>
                    <a:pt x="293" y="242"/>
                  </a:lnTo>
                  <a:lnTo>
                    <a:pt x="291" y="240"/>
                  </a:lnTo>
                  <a:lnTo>
                    <a:pt x="290" y="240"/>
                  </a:lnTo>
                  <a:lnTo>
                    <a:pt x="290" y="239"/>
                  </a:lnTo>
                  <a:lnTo>
                    <a:pt x="289" y="239"/>
                  </a:lnTo>
                  <a:lnTo>
                    <a:pt x="289" y="239"/>
                  </a:lnTo>
                  <a:lnTo>
                    <a:pt x="289" y="238"/>
                  </a:lnTo>
                  <a:lnTo>
                    <a:pt x="289" y="238"/>
                  </a:lnTo>
                  <a:lnTo>
                    <a:pt x="289" y="236"/>
                  </a:lnTo>
                  <a:lnTo>
                    <a:pt x="293" y="236"/>
                  </a:lnTo>
                  <a:lnTo>
                    <a:pt x="295" y="236"/>
                  </a:lnTo>
                  <a:lnTo>
                    <a:pt x="299" y="235"/>
                  </a:lnTo>
                  <a:lnTo>
                    <a:pt x="303" y="235"/>
                  </a:lnTo>
                  <a:lnTo>
                    <a:pt x="307" y="235"/>
                  </a:lnTo>
                  <a:lnTo>
                    <a:pt x="311" y="234"/>
                  </a:lnTo>
                  <a:lnTo>
                    <a:pt x="315" y="234"/>
                  </a:lnTo>
                  <a:lnTo>
                    <a:pt x="319" y="234"/>
                  </a:lnTo>
                  <a:lnTo>
                    <a:pt x="323" y="228"/>
                  </a:lnTo>
                  <a:lnTo>
                    <a:pt x="325" y="223"/>
                  </a:lnTo>
                  <a:lnTo>
                    <a:pt x="325" y="216"/>
                  </a:lnTo>
                  <a:lnTo>
                    <a:pt x="323" y="210"/>
                  </a:lnTo>
                  <a:lnTo>
                    <a:pt x="319" y="204"/>
                  </a:lnTo>
                  <a:lnTo>
                    <a:pt x="314" y="198"/>
                  </a:lnTo>
                  <a:lnTo>
                    <a:pt x="309" y="191"/>
                  </a:lnTo>
                  <a:lnTo>
                    <a:pt x="302" y="185"/>
                  </a:lnTo>
                  <a:lnTo>
                    <a:pt x="287" y="174"/>
                  </a:lnTo>
                  <a:lnTo>
                    <a:pt x="273" y="163"/>
                  </a:lnTo>
                  <a:lnTo>
                    <a:pt x="260" y="157"/>
                  </a:lnTo>
                  <a:lnTo>
                    <a:pt x="250" y="151"/>
                  </a:lnTo>
                  <a:lnTo>
                    <a:pt x="242" y="149"/>
                  </a:lnTo>
                  <a:lnTo>
                    <a:pt x="233" y="147"/>
                  </a:lnTo>
                  <a:lnTo>
                    <a:pt x="224" y="145"/>
                  </a:lnTo>
                  <a:lnTo>
                    <a:pt x="216" y="143"/>
                  </a:lnTo>
                  <a:lnTo>
                    <a:pt x="206" y="141"/>
                  </a:lnTo>
                  <a:lnTo>
                    <a:pt x="198" y="139"/>
                  </a:lnTo>
                  <a:lnTo>
                    <a:pt x="189" y="137"/>
                  </a:lnTo>
                  <a:lnTo>
                    <a:pt x="181" y="134"/>
                  </a:lnTo>
                  <a:lnTo>
                    <a:pt x="181" y="126"/>
                  </a:lnTo>
                  <a:lnTo>
                    <a:pt x="180" y="121"/>
                  </a:lnTo>
                  <a:lnTo>
                    <a:pt x="178" y="117"/>
                  </a:lnTo>
                  <a:lnTo>
                    <a:pt x="176" y="115"/>
                  </a:lnTo>
                  <a:lnTo>
                    <a:pt x="173" y="114"/>
                  </a:lnTo>
                  <a:lnTo>
                    <a:pt x="168" y="113"/>
                  </a:lnTo>
                  <a:lnTo>
                    <a:pt x="160" y="113"/>
                  </a:lnTo>
                  <a:lnTo>
                    <a:pt x="150" y="111"/>
                  </a:lnTo>
                  <a:lnTo>
                    <a:pt x="150" y="110"/>
                  </a:lnTo>
                  <a:lnTo>
                    <a:pt x="150" y="110"/>
                  </a:lnTo>
                  <a:lnTo>
                    <a:pt x="150" y="109"/>
                  </a:lnTo>
                  <a:lnTo>
                    <a:pt x="150" y="109"/>
                  </a:lnTo>
                  <a:lnTo>
                    <a:pt x="150" y="109"/>
                  </a:lnTo>
                  <a:lnTo>
                    <a:pt x="150" y="107"/>
                  </a:lnTo>
                  <a:lnTo>
                    <a:pt x="150" y="107"/>
                  </a:lnTo>
                  <a:lnTo>
                    <a:pt x="150" y="107"/>
                  </a:lnTo>
                  <a:lnTo>
                    <a:pt x="154" y="105"/>
                  </a:lnTo>
                  <a:lnTo>
                    <a:pt x="160" y="103"/>
                  </a:lnTo>
                  <a:lnTo>
                    <a:pt x="164" y="101"/>
                  </a:lnTo>
                  <a:lnTo>
                    <a:pt x="168" y="98"/>
                  </a:lnTo>
                  <a:lnTo>
                    <a:pt x="172" y="95"/>
                  </a:lnTo>
                  <a:lnTo>
                    <a:pt x="176" y="93"/>
                  </a:lnTo>
                  <a:lnTo>
                    <a:pt x="180" y="90"/>
                  </a:lnTo>
                  <a:lnTo>
                    <a:pt x="182" y="87"/>
                  </a:lnTo>
                  <a:lnTo>
                    <a:pt x="182" y="87"/>
                  </a:lnTo>
                  <a:lnTo>
                    <a:pt x="182" y="86"/>
                  </a:lnTo>
                  <a:lnTo>
                    <a:pt x="182" y="86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84" y="83"/>
                  </a:lnTo>
                  <a:lnTo>
                    <a:pt x="184" y="82"/>
                  </a:lnTo>
                  <a:lnTo>
                    <a:pt x="176" y="77"/>
                  </a:lnTo>
                  <a:lnTo>
                    <a:pt x="166" y="73"/>
                  </a:lnTo>
                  <a:lnTo>
                    <a:pt x="156" y="70"/>
                  </a:lnTo>
                  <a:lnTo>
                    <a:pt x="145" y="69"/>
                  </a:lnTo>
                  <a:lnTo>
                    <a:pt x="132" y="67"/>
                  </a:lnTo>
                  <a:lnTo>
                    <a:pt x="120" y="69"/>
                  </a:lnTo>
                  <a:lnTo>
                    <a:pt x="105" y="70"/>
                  </a:lnTo>
                  <a:lnTo>
                    <a:pt x="92" y="73"/>
                  </a:lnTo>
                  <a:lnTo>
                    <a:pt x="65" y="79"/>
                  </a:lnTo>
                  <a:lnTo>
                    <a:pt x="39" y="87"/>
                  </a:lnTo>
                  <a:lnTo>
                    <a:pt x="17" y="95"/>
                  </a:lnTo>
                  <a:lnTo>
                    <a:pt x="0" y="102"/>
                  </a:lnTo>
                  <a:lnTo>
                    <a:pt x="1" y="97"/>
                  </a:lnTo>
                  <a:lnTo>
                    <a:pt x="4" y="91"/>
                  </a:lnTo>
                  <a:lnTo>
                    <a:pt x="8" y="86"/>
                  </a:lnTo>
                  <a:lnTo>
                    <a:pt x="12" y="81"/>
                  </a:lnTo>
                  <a:lnTo>
                    <a:pt x="24" y="71"/>
                  </a:lnTo>
                  <a:lnTo>
                    <a:pt x="39" y="63"/>
                  </a:lnTo>
                  <a:lnTo>
                    <a:pt x="52" y="57"/>
                  </a:lnTo>
                  <a:lnTo>
                    <a:pt x="63" y="50"/>
                  </a:lnTo>
                  <a:lnTo>
                    <a:pt x="67" y="48"/>
                  </a:lnTo>
                  <a:lnTo>
                    <a:pt x="69" y="45"/>
                  </a:lnTo>
                  <a:lnTo>
                    <a:pt x="71" y="41"/>
                  </a:lnTo>
                  <a:lnTo>
                    <a:pt x="69" y="38"/>
                  </a:lnTo>
                  <a:lnTo>
                    <a:pt x="64" y="37"/>
                  </a:lnTo>
                  <a:lnTo>
                    <a:pt x="59" y="37"/>
                  </a:lnTo>
                  <a:lnTo>
                    <a:pt x="53" y="38"/>
                  </a:lnTo>
                  <a:lnTo>
                    <a:pt x="48" y="40"/>
                  </a:lnTo>
                  <a:lnTo>
                    <a:pt x="43" y="41"/>
                  </a:lnTo>
                  <a:lnTo>
                    <a:pt x="36" y="41"/>
                  </a:lnTo>
                  <a:lnTo>
                    <a:pt x="31" y="42"/>
                  </a:lnTo>
                  <a:lnTo>
                    <a:pt x="25" y="42"/>
                  </a:lnTo>
                  <a:lnTo>
                    <a:pt x="35" y="38"/>
                  </a:lnTo>
                  <a:lnTo>
                    <a:pt x="43" y="34"/>
                  </a:lnTo>
                  <a:lnTo>
                    <a:pt x="52" y="30"/>
                  </a:lnTo>
                  <a:lnTo>
                    <a:pt x="61" y="26"/>
                  </a:lnTo>
                  <a:lnTo>
                    <a:pt x="69" y="24"/>
                  </a:lnTo>
                  <a:lnTo>
                    <a:pt x="79" y="20"/>
                  </a:lnTo>
                  <a:lnTo>
                    <a:pt x="88" y="17"/>
                  </a:lnTo>
                  <a:lnTo>
                    <a:pt x="97" y="14"/>
                  </a:lnTo>
                  <a:lnTo>
                    <a:pt x="99" y="13"/>
                  </a:lnTo>
                  <a:lnTo>
                    <a:pt x="99" y="12"/>
                  </a:lnTo>
                  <a:lnTo>
                    <a:pt x="100" y="12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100" y="9"/>
                  </a:lnTo>
                  <a:lnTo>
                    <a:pt x="100" y="8"/>
                  </a:lnTo>
                  <a:lnTo>
                    <a:pt x="100" y="6"/>
                  </a:lnTo>
                  <a:lnTo>
                    <a:pt x="104" y="8"/>
                  </a:lnTo>
                  <a:lnTo>
                    <a:pt x="109" y="8"/>
                  </a:lnTo>
                  <a:lnTo>
                    <a:pt x="113" y="8"/>
                  </a:lnTo>
                  <a:lnTo>
                    <a:pt x="119" y="9"/>
                  </a:lnTo>
                  <a:lnTo>
                    <a:pt x="123" y="9"/>
                  </a:lnTo>
                  <a:lnTo>
                    <a:pt x="128" y="9"/>
                  </a:lnTo>
                  <a:lnTo>
                    <a:pt x="132" y="10"/>
                  </a:lnTo>
                  <a:lnTo>
                    <a:pt x="137" y="10"/>
                  </a:lnTo>
                  <a:lnTo>
                    <a:pt x="138" y="9"/>
                  </a:lnTo>
                  <a:lnTo>
                    <a:pt x="138" y="8"/>
                  </a:lnTo>
                  <a:lnTo>
                    <a:pt x="140" y="5"/>
                  </a:lnTo>
                  <a:lnTo>
                    <a:pt x="138" y="4"/>
                  </a:lnTo>
                  <a:lnTo>
                    <a:pt x="138" y="2"/>
                  </a:lnTo>
                  <a:lnTo>
                    <a:pt x="137" y="2"/>
                  </a:lnTo>
                  <a:lnTo>
                    <a:pt x="137" y="1"/>
                  </a:lnTo>
                  <a:lnTo>
                    <a:pt x="137" y="0"/>
                  </a:lnTo>
                  <a:lnTo>
                    <a:pt x="150" y="2"/>
                  </a:lnTo>
                  <a:lnTo>
                    <a:pt x="169" y="10"/>
                  </a:lnTo>
                  <a:lnTo>
                    <a:pt x="190" y="21"/>
                  </a:lnTo>
                  <a:lnTo>
                    <a:pt x="214" y="34"/>
                  </a:lnTo>
                  <a:lnTo>
                    <a:pt x="236" y="49"/>
                  </a:lnTo>
                  <a:lnTo>
                    <a:pt x="254" y="63"/>
                  </a:lnTo>
                  <a:lnTo>
                    <a:pt x="262" y="71"/>
                  </a:lnTo>
                  <a:lnTo>
                    <a:pt x="269" y="79"/>
                  </a:lnTo>
                  <a:lnTo>
                    <a:pt x="273" y="86"/>
                  </a:lnTo>
                  <a:lnTo>
                    <a:pt x="274" y="94"/>
                  </a:lnTo>
                  <a:lnTo>
                    <a:pt x="287" y="106"/>
                  </a:lnTo>
                  <a:lnTo>
                    <a:pt x="302" y="117"/>
                  </a:lnTo>
                  <a:lnTo>
                    <a:pt x="315" y="127"/>
                  </a:lnTo>
                  <a:lnTo>
                    <a:pt x="329" y="138"/>
                  </a:lnTo>
                  <a:lnTo>
                    <a:pt x="334" y="145"/>
                  </a:lnTo>
                  <a:lnTo>
                    <a:pt x="339" y="150"/>
                  </a:lnTo>
                  <a:lnTo>
                    <a:pt x="343" y="158"/>
                  </a:lnTo>
                  <a:lnTo>
                    <a:pt x="349" y="165"/>
                  </a:lnTo>
                  <a:lnTo>
                    <a:pt x="351" y="173"/>
                  </a:lnTo>
                  <a:lnTo>
                    <a:pt x="354" y="182"/>
                  </a:lnTo>
                  <a:lnTo>
                    <a:pt x="355" y="191"/>
                  </a:lnTo>
                  <a:lnTo>
                    <a:pt x="355" y="202"/>
                  </a:lnTo>
                  <a:lnTo>
                    <a:pt x="355" y="202"/>
                  </a:lnTo>
                  <a:lnTo>
                    <a:pt x="355" y="203"/>
                  </a:lnTo>
                  <a:lnTo>
                    <a:pt x="354" y="203"/>
                  </a:lnTo>
                  <a:lnTo>
                    <a:pt x="354" y="203"/>
                  </a:lnTo>
                  <a:lnTo>
                    <a:pt x="353" y="204"/>
                  </a:lnTo>
                  <a:lnTo>
                    <a:pt x="353" y="204"/>
                  </a:lnTo>
                  <a:lnTo>
                    <a:pt x="353" y="206"/>
                  </a:lnTo>
                  <a:lnTo>
                    <a:pt x="351" y="206"/>
                  </a:lnTo>
                  <a:lnTo>
                    <a:pt x="351" y="207"/>
                  </a:lnTo>
                  <a:lnTo>
                    <a:pt x="353" y="208"/>
                  </a:lnTo>
                  <a:lnTo>
                    <a:pt x="353" y="210"/>
                  </a:lnTo>
                  <a:lnTo>
                    <a:pt x="353" y="211"/>
                  </a:lnTo>
                  <a:lnTo>
                    <a:pt x="354" y="211"/>
                  </a:lnTo>
                  <a:lnTo>
                    <a:pt x="355" y="212"/>
                  </a:lnTo>
                  <a:lnTo>
                    <a:pt x="355" y="214"/>
                  </a:lnTo>
                  <a:lnTo>
                    <a:pt x="357" y="216"/>
                  </a:lnTo>
                  <a:lnTo>
                    <a:pt x="369" y="219"/>
                  </a:lnTo>
                  <a:lnTo>
                    <a:pt x="379" y="223"/>
                  </a:lnTo>
                  <a:lnTo>
                    <a:pt x="390" y="228"/>
                  </a:lnTo>
                  <a:lnTo>
                    <a:pt x="399" y="234"/>
                  </a:lnTo>
                  <a:lnTo>
                    <a:pt x="407" y="240"/>
                  </a:lnTo>
                  <a:lnTo>
                    <a:pt x="416" y="248"/>
                  </a:lnTo>
                  <a:lnTo>
                    <a:pt x="423" y="256"/>
                  </a:lnTo>
                  <a:lnTo>
                    <a:pt x="430" y="264"/>
                  </a:lnTo>
                  <a:lnTo>
                    <a:pt x="435" y="274"/>
                  </a:lnTo>
                  <a:lnTo>
                    <a:pt x="440" y="284"/>
                  </a:lnTo>
                  <a:lnTo>
                    <a:pt x="443" y="295"/>
                  </a:lnTo>
                  <a:lnTo>
                    <a:pt x="446" y="306"/>
                  </a:lnTo>
                  <a:lnTo>
                    <a:pt x="447" y="316"/>
                  </a:lnTo>
                  <a:lnTo>
                    <a:pt x="447" y="328"/>
                  </a:lnTo>
                  <a:lnTo>
                    <a:pt x="446" y="340"/>
                  </a:lnTo>
                  <a:lnTo>
                    <a:pt x="443" y="352"/>
                  </a:lnTo>
                  <a:lnTo>
                    <a:pt x="438" y="360"/>
                  </a:lnTo>
                  <a:lnTo>
                    <a:pt x="432" y="368"/>
                  </a:lnTo>
                  <a:lnTo>
                    <a:pt x="427" y="375"/>
                  </a:lnTo>
                  <a:lnTo>
                    <a:pt x="420" y="381"/>
                  </a:lnTo>
                  <a:lnTo>
                    <a:pt x="414" y="387"/>
                  </a:lnTo>
                  <a:lnTo>
                    <a:pt x="406" y="391"/>
                  </a:lnTo>
                  <a:lnTo>
                    <a:pt x="398" y="395"/>
                  </a:lnTo>
                  <a:lnTo>
                    <a:pt x="389" y="397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2" name="Freeform 92"/>
            <p:cNvSpPr>
              <a:spLocks/>
            </p:cNvSpPr>
            <p:nvPr/>
          </p:nvSpPr>
          <p:spPr bwMode="auto">
            <a:xfrm>
              <a:off x="2908" y="2219"/>
              <a:ext cx="4" cy="8"/>
            </a:xfrm>
            <a:custGeom>
              <a:avLst/>
              <a:gdLst>
                <a:gd name="T0" fmla="*/ 2 w 4"/>
                <a:gd name="T1" fmla="*/ 8 h 8"/>
                <a:gd name="T2" fmla="*/ 2 w 4"/>
                <a:gd name="T3" fmla="*/ 7 h 8"/>
                <a:gd name="T4" fmla="*/ 0 w 4"/>
                <a:gd name="T5" fmla="*/ 6 h 8"/>
                <a:gd name="T6" fmla="*/ 0 w 4"/>
                <a:gd name="T7" fmla="*/ 6 h 8"/>
                <a:gd name="T8" fmla="*/ 0 w 4"/>
                <a:gd name="T9" fmla="*/ 4 h 8"/>
                <a:gd name="T10" fmla="*/ 0 w 4"/>
                <a:gd name="T11" fmla="*/ 3 h 8"/>
                <a:gd name="T12" fmla="*/ 0 w 4"/>
                <a:gd name="T13" fmla="*/ 3 h 8"/>
                <a:gd name="T14" fmla="*/ 0 w 4"/>
                <a:gd name="T15" fmla="*/ 2 h 8"/>
                <a:gd name="T16" fmla="*/ 0 w 4"/>
                <a:gd name="T17" fmla="*/ 0 h 8"/>
                <a:gd name="T18" fmla="*/ 2 w 4"/>
                <a:gd name="T19" fmla="*/ 0 h 8"/>
                <a:gd name="T20" fmla="*/ 3 w 4"/>
                <a:gd name="T21" fmla="*/ 0 h 8"/>
                <a:gd name="T22" fmla="*/ 3 w 4"/>
                <a:gd name="T23" fmla="*/ 2 h 8"/>
                <a:gd name="T24" fmla="*/ 3 w 4"/>
                <a:gd name="T25" fmla="*/ 3 h 8"/>
                <a:gd name="T26" fmla="*/ 3 w 4"/>
                <a:gd name="T27" fmla="*/ 4 h 8"/>
                <a:gd name="T28" fmla="*/ 3 w 4"/>
                <a:gd name="T29" fmla="*/ 6 h 8"/>
                <a:gd name="T30" fmla="*/ 3 w 4"/>
                <a:gd name="T31" fmla="*/ 7 h 8"/>
                <a:gd name="T32" fmla="*/ 4 w 4"/>
                <a:gd name="T33" fmla="*/ 8 h 8"/>
                <a:gd name="T34" fmla="*/ 3 w 4"/>
                <a:gd name="T35" fmla="*/ 8 h 8"/>
                <a:gd name="T36" fmla="*/ 3 w 4"/>
                <a:gd name="T37" fmla="*/ 8 h 8"/>
                <a:gd name="T38" fmla="*/ 3 w 4"/>
                <a:gd name="T39" fmla="*/ 8 h 8"/>
                <a:gd name="T40" fmla="*/ 3 w 4"/>
                <a:gd name="T41" fmla="*/ 8 h 8"/>
                <a:gd name="T42" fmla="*/ 2 w 4"/>
                <a:gd name="T43" fmla="*/ 8 h 8"/>
                <a:gd name="T44" fmla="*/ 2 w 4"/>
                <a:gd name="T45" fmla="*/ 8 h 8"/>
                <a:gd name="T46" fmla="*/ 2 w 4"/>
                <a:gd name="T47" fmla="*/ 8 h 8"/>
                <a:gd name="T48" fmla="*/ 2 w 4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3" name="Freeform 93"/>
            <p:cNvSpPr>
              <a:spLocks/>
            </p:cNvSpPr>
            <p:nvPr/>
          </p:nvSpPr>
          <p:spPr bwMode="auto">
            <a:xfrm>
              <a:off x="3303" y="2129"/>
              <a:ext cx="87" cy="98"/>
            </a:xfrm>
            <a:custGeom>
              <a:avLst/>
              <a:gdLst>
                <a:gd name="T0" fmla="*/ 46 w 87"/>
                <a:gd name="T1" fmla="*/ 96 h 98"/>
                <a:gd name="T2" fmla="*/ 31 w 87"/>
                <a:gd name="T3" fmla="*/ 88 h 98"/>
                <a:gd name="T4" fmla="*/ 18 w 87"/>
                <a:gd name="T5" fmla="*/ 77 h 98"/>
                <a:gd name="T6" fmla="*/ 7 w 87"/>
                <a:gd name="T7" fmla="*/ 67 h 98"/>
                <a:gd name="T8" fmla="*/ 0 w 87"/>
                <a:gd name="T9" fmla="*/ 60 h 98"/>
                <a:gd name="T10" fmla="*/ 0 w 87"/>
                <a:gd name="T11" fmla="*/ 59 h 98"/>
                <a:gd name="T12" fmla="*/ 0 w 87"/>
                <a:gd name="T13" fmla="*/ 57 h 98"/>
                <a:gd name="T14" fmla="*/ 0 w 87"/>
                <a:gd name="T15" fmla="*/ 56 h 98"/>
                <a:gd name="T16" fmla="*/ 3 w 87"/>
                <a:gd name="T17" fmla="*/ 53 h 98"/>
                <a:gd name="T18" fmla="*/ 10 w 87"/>
                <a:gd name="T19" fmla="*/ 53 h 98"/>
                <a:gd name="T20" fmla="*/ 14 w 87"/>
                <a:gd name="T21" fmla="*/ 57 h 98"/>
                <a:gd name="T22" fmla="*/ 18 w 87"/>
                <a:gd name="T23" fmla="*/ 59 h 98"/>
                <a:gd name="T24" fmla="*/ 23 w 87"/>
                <a:gd name="T25" fmla="*/ 49 h 98"/>
                <a:gd name="T26" fmla="*/ 30 w 87"/>
                <a:gd name="T27" fmla="*/ 35 h 98"/>
                <a:gd name="T28" fmla="*/ 36 w 87"/>
                <a:gd name="T29" fmla="*/ 20 h 98"/>
                <a:gd name="T30" fmla="*/ 43 w 87"/>
                <a:gd name="T31" fmla="*/ 7 h 98"/>
                <a:gd name="T32" fmla="*/ 48 w 87"/>
                <a:gd name="T33" fmla="*/ 0 h 98"/>
                <a:gd name="T34" fmla="*/ 50 w 87"/>
                <a:gd name="T35" fmla="*/ 0 h 98"/>
                <a:gd name="T36" fmla="*/ 51 w 87"/>
                <a:gd name="T37" fmla="*/ 0 h 98"/>
                <a:gd name="T38" fmla="*/ 52 w 87"/>
                <a:gd name="T39" fmla="*/ 0 h 98"/>
                <a:gd name="T40" fmla="*/ 55 w 87"/>
                <a:gd name="T41" fmla="*/ 3 h 98"/>
                <a:gd name="T42" fmla="*/ 59 w 87"/>
                <a:gd name="T43" fmla="*/ 11 h 98"/>
                <a:gd name="T44" fmla="*/ 63 w 87"/>
                <a:gd name="T45" fmla="*/ 20 h 98"/>
                <a:gd name="T46" fmla="*/ 64 w 87"/>
                <a:gd name="T47" fmla="*/ 29 h 98"/>
                <a:gd name="T48" fmla="*/ 66 w 87"/>
                <a:gd name="T49" fmla="*/ 35 h 98"/>
                <a:gd name="T50" fmla="*/ 66 w 87"/>
                <a:gd name="T51" fmla="*/ 35 h 98"/>
                <a:gd name="T52" fmla="*/ 66 w 87"/>
                <a:gd name="T53" fmla="*/ 36 h 98"/>
                <a:gd name="T54" fmla="*/ 66 w 87"/>
                <a:gd name="T55" fmla="*/ 36 h 98"/>
                <a:gd name="T56" fmla="*/ 63 w 87"/>
                <a:gd name="T57" fmla="*/ 29 h 98"/>
                <a:gd name="T58" fmla="*/ 59 w 87"/>
                <a:gd name="T59" fmla="*/ 20 h 98"/>
                <a:gd name="T60" fmla="*/ 58 w 87"/>
                <a:gd name="T61" fmla="*/ 15 h 98"/>
                <a:gd name="T62" fmla="*/ 55 w 87"/>
                <a:gd name="T63" fmla="*/ 11 h 98"/>
                <a:gd name="T64" fmla="*/ 54 w 87"/>
                <a:gd name="T65" fmla="*/ 8 h 98"/>
                <a:gd name="T66" fmla="*/ 52 w 87"/>
                <a:gd name="T67" fmla="*/ 8 h 98"/>
                <a:gd name="T68" fmla="*/ 52 w 87"/>
                <a:gd name="T69" fmla="*/ 8 h 98"/>
                <a:gd name="T70" fmla="*/ 51 w 87"/>
                <a:gd name="T71" fmla="*/ 8 h 98"/>
                <a:gd name="T72" fmla="*/ 48 w 87"/>
                <a:gd name="T73" fmla="*/ 13 h 98"/>
                <a:gd name="T74" fmla="*/ 39 w 87"/>
                <a:gd name="T75" fmla="*/ 28 h 98"/>
                <a:gd name="T76" fmla="*/ 31 w 87"/>
                <a:gd name="T77" fmla="*/ 44 h 98"/>
                <a:gd name="T78" fmla="*/ 26 w 87"/>
                <a:gd name="T79" fmla="*/ 60 h 98"/>
                <a:gd name="T80" fmla="*/ 27 w 87"/>
                <a:gd name="T81" fmla="*/ 67 h 98"/>
                <a:gd name="T82" fmla="*/ 28 w 87"/>
                <a:gd name="T83" fmla="*/ 68 h 98"/>
                <a:gd name="T84" fmla="*/ 31 w 87"/>
                <a:gd name="T85" fmla="*/ 71 h 98"/>
                <a:gd name="T86" fmla="*/ 34 w 87"/>
                <a:gd name="T87" fmla="*/ 72 h 98"/>
                <a:gd name="T88" fmla="*/ 39 w 87"/>
                <a:gd name="T89" fmla="*/ 77 h 98"/>
                <a:gd name="T90" fmla="*/ 51 w 87"/>
                <a:gd name="T91" fmla="*/ 84 h 98"/>
                <a:gd name="T92" fmla="*/ 64 w 87"/>
                <a:gd name="T93" fmla="*/ 86 h 98"/>
                <a:gd name="T94" fmla="*/ 79 w 87"/>
                <a:gd name="T95" fmla="*/ 89 h 98"/>
                <a:gd name="T96" fmla="*/ 85 w 87"/>
                <a:gd name="T97" fmla="*/ 90 h 98"/>
                <a:gd name="T98" fmla="*/ 85 w 87"/>
                <a:gd name="T99" fmla="*/ 90 h 98"/>
                <a:gd name="T100" fmla="*/ 85 w 87"/>
                <a:gd name="T101" fmla="*/ 90 h 98"/>
                <a:gd name="T102" fmla="*/ 85 w 87"/>
                <a:gd name="T103" fmla="*/ 92 h 98"/>
                <a:gd name="T104" fmla="*/ 84 w 87"/>
                <a:gd name="T105" fmla="*/ 94 h 98"/>
                <a:gd name="T106" fmla="*/ 76 w 87"/>
                <a:gd name="T107" fmla="*/ 97 h 98"/>
                <a:gd name="T108" fmla="*/ 66 w 87"/>
                <a:gd name="T109" fmla="*/ 98 h 98"/>
                <a:gd name="T110" fmla="*/ 58 w 87"/>
                <a:gd name="T1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98">
                  <a:moveTo>
                    <a:pt x="55" y="98"/>
                  </a:moveTo>
                  <a:lnTo>
                    <a:pt x="46" y="96"/>
                  </a:lnTo>
                  <a:lnTo>
                    <a:pt x="38" y="92"/>
                  </a:lnTo>
                  <a:lnTo>
                    <a:pt x="31" y="88"/>
                  </a:lnTo>
                  <a:lnTo>
                    <a:pt x="24" y="82"/>
                  </a:lnTo>
                  <a:lnTo>
                    <a:pt x="18" y="77"/>
                  </a:lnTo>
                  <a:lnTo>
                    <a:pt x="12" y="72"/>
                  </a:lnTo>
                  <a:lnTo>
                    <a:pt x="7" y="6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3" y="53"/>
                  </a:lnTo>
                  <a:lnTo>
                    <a:pt x="7" y="52"/>
                  </a:lnTo>
                  <a:lnTo>
                    <a:pt x="10" y="53"/>
                  </a:lnTo>
                  <a:lnTo>
                    <a:pt x="11" y="55"/>
                  </a:lnTo>
                  <a:lnTo>
                    <a:pt x="14" y="57"/>
                  </a:lnTo>
                  <a:lnTo>
                    <a:pt x="15" y="59"/>
                  </a:lnTo>
                  <a:lnTo>
                    <a:pt x="18" y="59"/>
                  </a:lnTo>
                  <a:lnTo>
                    <a:pt x="20" y="57"/>
                  </a:lnTo>
                  <a:lnTo>
                    <a:pt x="23" y="49"/>
                  </a:lnTo>
                  <a:lnTo>
                    <a:pt x="26" y="41"/>
                  </a:lnTo>
                  <a:lnTo>
                    <a:pt x="30" y="35"/>
                  </a:lnTo>
                  <a:lnTo>
                    <a:pt x="32" y="27"/>
                  </a:lnTo>
                  <a:lnTo>
                    <a:pt x="36" y="20"/>
                  </a:lnTo>
                  <a:lnTo>
                    <a:pt x="39" y="13"/>
                  </a:lnTo>
                  <a:lnTo>
                    <a:pt x="43" y="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5" y="3"/>
                  </a:lnTo>
                  <a:lnTo>
                    <a:pt x="58" y="7"/>
                  </a:lnTo>
                  <a:lnTo>
                    <a:pt x="59" y="11"/>
                  </a:lnTo>
                  <a:lnTo>
                    <a:pt x="62" y="15"/>
                  </a:lnTo>
                  <a:lnTo>
                    <a:pt x="63" y="20"/>
                  </a:lnTo>
                  <a:lnTo>
                    <a:pt x="64" y="24"/>
                  </a:lnTo>
                  <a:lnTo>
                    <a:pt x="64" y="29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5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3" y="29"/>
                  </a:lnTo>
                  <a:lnTo>
                    <a:pt x="60" y="24"/>
                  </a:lnTo>
                  <a:lnTo>
                    <a:pt x="59" y="20"/>
                  </a:lnTo>
                  <a:lnTo>
                    <a:pt x="58" y="17"/>
                  </a:lnTo>
                  <a:lnTo>
                    <a:pt x="58" y="15"/>
                  </a:lnTo>
                  <a:lnTo>
                    <a:pt x="56" y="13"/>
                  </a:lnTo>
                  <a:lnTo>
                    <a:pt x="55" y="11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48" y="13"/>
                  </a:lnTo>
                  <a:lnTo>
                    <a:pt x="43" y="20"/>
                  </a:lnTo>
                  <a:lnTo>
                    <a:pt x="39" y="28"/>
                  </a:lnTo>
                  <a:lnTo>
                    <a:pt x="35" y="36"/>
                  </a:lnTo>
                  <a:lnTo>
                    <a:pt x="31" y="44"/>
                  </a:lnTo>
                  <a:lnTo>
                    <a:pt x="27" y="52"/>
                  </a:lnTo>
                  <a:lnTo>
                    <a:pt x="26" y="60"/>
                  </a:lnTo>
                  <a:lnTo>
                    <a:pt x="26" y="67"/>
                  </a:lnTo>
                  <a:lnTo>
                    <a:pt x="27" y="67"/>
                  </a:lnTo>
                  <a:lnTo>
                    <a:pt x="27" y="68"/>
                  </a:lnTo>
                  <a:lnTo>
                    <a:pt x="28" y="68"/>
                  </a:lnTo>
                  <a:lnTo>
                    <a:pt x="30" y="69"/>
                  </a:lnTo>
                  <a:lnTo>
                    <a:pt x="31" y="71"/>
                  </a:lnTo>
                  <a:lnTo>
                    <a:pt x="32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9" y="77"/>
                  </a:lnTo>
                  <a:lnTo>
                    <a:pt x="44" y="81"/>
                  </a:lnTo>
                  <a:lnTo>
                    <a:pt x="51" y="84"/>
                  </a:lnTo>
                  <a:lnTo>
                    <a:pt x="58" y="85"/>
                  </a:lnTo>
                  <a:lnTo>
                    <a:pt x="64" y="86"/>
                  </a:lnTo>
                  <a:lnTo>
                    <a:pt x="72" y="88"/>
                  </a:lnTo>
                  <a:lnTo>
                    <a:pt x="79" y="89"/>
                  </a:lnTo>
                  <a:lnTo>
                    <a:pt x="84" y="89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2"/>
                  </a:lnTo>
                  <a:lnTo>
                    <a:pt x="85" y="92"/>
                  </a:lnTo>
                  <a:lnTo>
                    <a:pt x="87" y="92"/>
                  </a:lnTo>
                  <a:lnTo>
                    <a:pt x="84" y="94"/>
                  </a:lnTo>
                  <a:lnTo>
                    <a:pt x="80" y="96"/>
                  </a:lnTo>
                  <a:lnTo>
                    <a:pt x="76" y="97"/>
                  </a:lnTo>
                  <a:lnTo>
                    <a:pt x="71" y="97"/>
                  </a:lnTo>
                  <a:lnTo>
                    <a:pt x="66" y="98"/>
                  </a:lnTo>
                  <a:lnTo>
                    <a:pt x="62" y="98"/>
                  </a:lnTo>
                  <a:lnTo>
                    <a:pt x="58" y="98"/>
                  </a:lnTo>
                  <a:lnTo>
                    <a:pt x="55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4" name="Freeform 94"/>
            <p:cNvSpPr>
              <a:spLocks/>
            </p:cNvSpPr>
            <p:nvPr/>
          </p:nvSpPr>
          <p:spPr bwMode="auto">
            <a:xfrm>
              <a:off x="2899" y="2206"/>
              <a:ext cx="4" cy="12"/>
            </a:xfrm>
            <a:custGeom>
              <a:avLst/>
              <a:gdLst>
                <a:gd name="T0" fmla="*/ 3 w 4"/>
                <a:gd name="T1" fmla="*/ 12 h 12"/>
                <a:gd name="T2" fmla="*/ 1 w 4"/>
                <a:gd name="T3" fmla="*/ 9 h 12"/>
                <a:gd name="T4" fmla="*/ 0 w 4"/>
                <a:gd name="T5" fmla="*/ 8 h 12"/>
                <a:gd name="T6" fmla="*/ 0 w 4"/>
                <a:gd name="T7" fmla="*/ 7 h 12"/>
                <a:gd name="T8" fmla="*/ 0 w 4"/>
                <a:gd name="T9" fmla="*/ 5 h 12"/>
                <a:gd name="T10" fmla="*/ 1 w 4"/>
                <a:gd name="T11" fmla="*/ 4 h 12"/>
                <a:gd name="T12" fmla="*/ 1 w 4"/>
                <a:gd name="T13" fmla="*/ 3 h 12"/>
                <a:gd name="T14" fmla="*/ 3 w 4"/>
                <a:gd name="T15" fmla="*/ 1 h 12"/>
                <a:gd name="T16" fmla="*/ 4 w 4"/>
                <a:gd name="T17" fmla="*/ 0 h 12"/>
                <a:gd name="T18" fmla="*/ 4 w 4"/>
                <a:gd name="T19" fmla="*/ 1 h 12"/>
                <a:gd name="T20" fmla="*/ 4 w 4"/>
                <a:gd name="T21" fmla="*/ 4 h 12"/>
                <a:gd name="T22" fmla="*/ 4 w 4"/>
                <a:gd name="T23" fmla="*/ 5 h 12"/>
                <a:gd name="T24" fmla="*/ 4 w 4"/>
                <a:gd name="T25" fmla="*/ 8 h 12"/>
                <a:gd name="T26" fmla="*/ 4 w 4"/>
                <a:gd name="T27" fmla="*/ 9 h 12"/>
                <a:gd name="T28" fmla="*/ 4 w 4"/>
                <a:gd name="T29" fmla="*/ 11 h 12"/>
                <a:gd name="T30" fmla="*/ 3 w 4"/>
                <a:gd name="T31" fmla="*/ 12 h 12"/>
                <a:gd name="T32" fmla="*/ 3 w 4"/>
                <a:gd name="T3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12">
                  <a:moveTo>
                    <a:pt x="3" y="12"/>
                  </a:moveTo>
                  <a:lnTo>
                    <a:pt x="1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5" name="Freeform 95"/>
            <p:cNvSpPr>
              <a:spLocks/>
            </p:cNvSpPr>
            <p:nvPr/>
          </p:nvSpPr>
          <p:spPr bwMode="auto">
            <a:xfrm>
              <a:off x="2890" y="2180"/>
              <a:ext cx="8" cy="14"/>
            </a:xfrm>
            <a:custGeom>
              <a:avLst/>
              <a:gdLst>
                <a:gd name="T0" fmla="*/ 1 w 8"/>
                <a:gd name="T1" fmla="*/ 14 h 14"/>
                <a:gd name="T2" fmla="*/ 0 w 8"/>
                <a:gd name="T3" fmla="*/ 12 h 14"/>
                <a:gd name="T4" fmla="*/ 0 w 8"/>
                <a:gd name="T5" fmla="*/ 10 h 14"/>
                <a:gd name="T6" fmla="*/ 0 w 8"/>
                <a:gd name="T7" fmla="*/ 8 h 14"/>
                <a:gd name="T8" fmla="*/ 1 w 8"/>
                <a:gd name="T9" fmla="*/ 5 h 14"/>
                <a:gd name="T10" fmla="*/ 2 w 8"/>
                <a:gd name="T11" fmla="*/ 4 h 14"/>
                <a:gd name="T12" fmla="*/ 5 w 8"/>
                <a:gd name="T13" fmla="*/ 1 h 14"/>
                <a:gd name="T14" fmla="*/ 6 w 8"/>
                <a:gd name="T15" fmla="*/ 1 h 14"/>
                <a:gd name="T16" fmla="*/ 8 w 8"/>
                <a:gd name="T17" fmla="*/ 0 h 14"/>
                <a:gd name="T18" fmla="*/ 8 w 8"/>
                <a:gd name="T19" fmla="*/ 2 h 14"/>
                <a:gd name="T20" fmla="*/ 6 w 8"/>
                <a:gd name="T21" fmla="*/ 4 h 14"/>
                <a:gd name="T22" fmla="*/ 6 w 8"/>
                <a:gd name="T23" fmla="*/ 5 h 14"/>
                <a:gd name="T24" fmla="*/ 5 w 8"/>
                <a:gd name="T25" fmla="*/ 6 h 14"/>
                <a:gd name="T26" fmla="*/ 5 w 8"/>
                <a:gd name="T27" fmla="*/ 8 h 14"/>
                <a:gd name="T28" fmla="*/ 4 w 8"/>
                <a:gd name="T29" fmla="*/ 10 h 14"/>
                <a:gd name="T30" fmla="*/ 4 w 8"/>
                <a:gd name="T31" fmla="*/ 12 h 14"/>
                <a:gd name="T32" fmla="*/ 4 w 8"/>
                <a:gd name="T33" fmla="*/ 14 h 14"/>
                <a:gd name="T34" fmla="*/ 4 w 8"/>
                <a:gd name="T35" fmla="*/ 14 h 14"/>
                <a:gd name="T36" fmla="*/ 2 w 8"/>
                <a:gd name="T37" fmla="*/ 14 h 14"/>
                <a:gd name="T38" fmla="*/ 2 w 8"/>
                <a:gd name="T39" fmla="*/ 14 h 14"/>
                <a:gd name="T40" fmla="*/ 2 w 8"/>
                <a:gd name="T41" fmla="*/ 14 h 14"/>
                <a:gd name="T42" fmla="*/ 2 w 8"/>
                <a:gd name="T43" fmla="*/ 14 h 14"/>
                <a:gd name="T44" fmla="*/ 1 w 8"/>
                <a:gd name="T45" fmla="*/ 14 h 14"/>
                <a:gd name="T46" fmla="*/ 1 w 8"/>
                <a:gd name="T47" fmla="*/ 14 h 14"/>
                <a:gd name="T48" fmla="*/ 1 w 8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14">
                  <a:moveTo>
                    <a:pt x="1" y="14"/>
                  </a:move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5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6" name="Freeform 96"/>
            <p:cNvSpPr>
              <a:spLocks/>
            </p:cNvSpPr>
            <p:nvPr/>
          </p:nvSpPr>
          <p:spPr bwMode="auto">
            <a:xfrm>
              <a:off x="2883" y="2160"/>
              <a:ext cx="11" cy="16"/>
            </a:xfrm>
            <a:custGeom>
              <a:avLst/>
              <a:gdLst>
                <a:gd name="T0" fmla="*/ 1 w 11"/>
                <a:gd name="T1" fmla="*/ 14 h 16"/>
                <a:gd name="T2" fmla="*/ 0 w 11"/>
                <a:gd name="T3" fmla="*/ 13 h 16"/>
                <a:gd name="T4" fmla="*/ 0 w 11"/>
                <a:gd name="T5" fmla="*/ 10 h 16"/>
                <a:gd name="T6" fmla="*/ 1 w 11"/>
                <a:gd name="T7" fmla="*/ 8 h 16"/>
                <a:gd name="T8" fmla="*/ 3 w 11"/>
                <a:gd name="T9" fmla="*/ 6 h 16"/>
                <a:gd name="T10" fmla="*/ 4 w 11"/>
                <a:gd name="T11" fmla="*/ 4 h 16"/>
                <a:gd name="T12" fmla="*/ 5 w 11"/>
                <a:gd name="T13" fmla="*/ 2 h 16"/>
                <a:gd name="T14" fmla="*/ 7 w 11"/>
                <a:gd name="T15" fmla="*/ 1 h 16"/>
                <a:gd name="T16" fmla="*/ 8 w 11"/>
                <a:gd name="T17" fmla="*/ 0 h 16"/>
                <a:gd name="T18" fmla="*/ 8 w 11"/>
                <a:gd name="T19" fmla="*/ 0 h 16"/>
                <a:gd name="T20" fmla="*/ 8 w 11"/>
                <a:gd name="T21" fmla="*/ 0 h 16"/>
                <a:gd name="T22" fmla="*/ 9 w 11"/>
                <a:gd name="T23" fmla="*/ 0 h 16"/>
                <a:gd name="T24" fmla="*/ 9 w 11"/>
                <a:gd name="T25" fmla="*/ 0 h 16"/>
                <a:gd name="T26" fmla="*/ 9 w 11"/>
                <a:gd name="T27" fmla="*/ 0 h 16"/>
                <a:gd name="T28" fmla="*/ 9 w 11"/>
                <a:gd name="T29" fmla="*/ 0 h 16"/>
                <a:gd name="T30" fmla="*/ 11 w 11"/>
                <a:gd name="T31" fmla="*/ 0 h 16"/>
                <a:gd name="T32" fmla="*/ 11 w 11"/>
                <a:gd name="T33" fmla="*/ 0 h 16"/>
                <a:gd name="T34" fmla="*/ 9 w 11"/>
                <a:gd name="T35" fmla="*/ 1 h 16"/>
                <a:gd name="T36" fmla="*/ 8 w 11"/>
                <a:gd name="T37" fmla="*/ 4 h 16"/>
                <a:gd name="T38" fmla="*/ 7 w 11"/>
                <a:gd name="T39" fmla="*/ 5 h 16"/>
                <a:gd name="T40" fmla="*/ 7 w 11"/>
                <a:gd name="T41" fmla="*/ 6 h 16"/>
                <a:gd name="T42" fmla="*/ 5 w 11"/>
                <a:gd name="T43" fmla="*/ 8 h 16"/>
                <a:gd name="T44" fmla="*/ 5 w 11"/>
                <a:gd name="T45" fmla="*/ 10 h 16"/>
                <a:gd name="T46" fmla="*/ 5 w 11"/>
                <a:gd name="T47" fmla="*/ 13 h 16"/>
                <a:gd name="T48" fmla="*/ 5 w 11"/>
                <a:gd name="T49" fmla="*/ 16 h 16"/>
                <a:gd name="T50" fmla="*/ 4 w 11"/>
                <a:gd name="T51" fmla="*/ 16 h 16"/>
                <a:gd name="T52" fmla="*/ 4 w 11"/>
                <a:gd name="T53" fmla="*/ 16 h 16"/>
                <a:gd name="T54" fmla="*/ 3 w 11"/>
                <a:gd name="T55" fmla="*/ 16 h 16"/>
                <a:gd name="T56" fmla="*/ 3 w 11"/>
                <a:gd name="T57" fmla="*/ 14 h 16"/>
                <a:gd name="T58" fmla="*/ 3 w 11"/>
                <a:gd name="T59" fmla="*/ 14 h 16"/>
                <a:gd name="T60" fmla="*/ 1 w 11"/>
                <a:gd name="T61" fmla="*/ 14 h 16"/>
                <a:gd name="T62" fmla="*/ 1 w 11"/>
                <a:gd name="T63" fmla="*/ 14 h 16"/>
                <a:gd name="T64" fmla="*/ 1 w 11"/>
                <a:gd name="T6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" h="16">
                  <a:moveTo>
                    <a:pt x="1" y="14"/>
                  </a:moveTo>
                  <a:lnTo>
                    <a:pt x="0" y="13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7" name="Freeform 97"/>
            <p:cNvSpPr>
              <a:spLocks/>
            </p:cNvSpPr>
            <p:nvPr/>
          </p:nvSpPr>
          <p:spPr bwMode="auto">
            <a:xfrm>
              <a:off x="2875" y="2137"/>
              <a:ext cx="20" cy="28"/>
            </a:xfrm>
            <a:custGeom>
              <a:avLst/>
              <a:gdLst>
                <a:gd name="T0" fmla="*/ 0 w 20"/>
                <a:gd name="T1" fmla="*/ 28 h 28"/>
                <a:gd name="T2" fmla="*/ 1 w 20"/>
                <a:gd name="T3" fmla="*/ 25 h 28"/>
                <a:gd name="T4" fmla="*/ 3 w 20"/>
                <a:gd name="T5" fmla="*/ 21 h 28"/>
                <a:gd name="T6" fmla="*/ 5 w 20"/>
                <a:gd name="T7" fmla="*/ 16 h 28"/>
                <a:gd name="T8" fmla="*/ 8 w 20"/>
                <a:gd name="T9" fmla="*/ 12 h 28"/>
                <a:gd name="T10" fmla="*/ 11 w 20"/>
                <a:gd name="T11" fmla="*/ 7 h 28"/>
                <a:gd name="T12" fmla="*/ 15 w 20"/>
                <a:gd name="T13" fmla="*/ 4 h 28"/>
                <a:gd name="T14" fmla="*/ 17 w 20"/>
                <a:gd name="T15" fmla="*/ 1 h 28"/>
                <a:gd name="T16" fmla="*/ 20 w 20"/>
                <a:gd name="T17" fmla="*/ 0 h 28"/>
                <a:gd name="T18" fmla="*/ 19 w 20"/>
                <a:gd name="T19" fmla="*/ 3 h 28"/>
                <a:gd name="T20" fmla="*/ 17 w 20"/>
                <a:gd name="T21" fmla="*/ 7 h 28"/>
                <a:gd name="T22" fmla="*/ 15 w 20"/>
                <a:gd name="T23" fmla="*/ 11 h 28"/>
                <a:gd name="T24" fmla="*/ 12 w 20"/>
                <a:gd name="T25" fmla="*/ 16 h 28"/>
                <a:gd name="T26" fmla="*/ 8 w 20"/>
                <a:gd name="T27" fmla="*/ 20 h 28"/>
                <a:gd name="T28" fmla="*/ 5 w 20"/>
                <a:gd name="T29" fmla="*/ 24 h 28"/>
                <a:gd name="T30" fmla="*/ 3 w 20"/>
                <a:gd name="T31" fmla="*/ 27 h 28"/>
                <a:gd name="T32" fmla="*/ 0 w 20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8">
                  <a:moveTo>
                    <a:pt x="0" y="28"/>
                  </a:moveTo>
                  <a:lnTo>
                    <a:pt x="1" y="25"/>
                  </a:lnTo>
                  <a:lnTo>
                    <a:pt x="3" y="21"/>
                  </a:lnTo>
                  <a:lnTo>
                    <a:pt x="5" y="16"/>
                  </a:lnTo>
                  <a:lnTo>
                    <a:pt x="8" y="12"/>
                  </a:lnTo>
                  <a:lnTo>
                    <a:pt x="11" y="7"/>
                  </a:lnTo>
                  <a:lnTo>
                    <a:pt x="15" y="4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7" y="7"/>
                  </a:lnTo>
                  <a:lnTo>
                    <a:pt x="15" y="11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3" y="2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8" name="Freeform 98"/>
            <p:cNvSpPr>
              <a:spLocks/>
            </p:cNvSpPr>
            <p:nvPr/>
          </p:nvSpPr>
          <p:spPr bwMode="auto">
            <a:xfrm>
              <a:off x="2819" y="2116"/>
              <a:ext cx="44" cy="34"/>
            </a:xfrm>
            <a:custGeom>
              <a:avLst/>
              <a:gdLst>
                <a:gd name="T0" fmla="*/ 0 w 44"/>
                <a:gd name="T1" fmla="*/ 34 h 34"/>
                <a:gd name="T2" fmla="*/ 0 w 44"/>
                <a:gd name="T3" fmla="*/ 34 h 34"/>
                <a:gd name="T4" fmla="*/ 0 w 44"/>
                <a:gd name="T5" fmla="*/ 34 h 34"/>
                <a:gd name="T6" fmla="*/ 0 w 44"/>
                <a:gd name="T7" fmla="*/ 34 h 34"/>
                <a:gd name="T8" fmla="*/ 0 w 44"/>
                <a:gd name="T9" fmla="*/ 34 h 34"/>
                <a:gd name="T10" fmla="*/ 0 w 44"/>
                <a:gd name="T11" fmla="*/ 34 h 34"/>
                <a:gd name="T12" fmla="*/ 0 w 44"/>
                <a:gd name="T13" fmla="*/ 34 h 34"/>
                <a:gd name="T14" fmla="*/ 0 w 44"/>
                <a:gd name="T15" fmla="*/ 33 h 34"/>
                <a:gd name="T16" fmla="*/ 0 w 44"/>
                <a:gd name="T17" fmla="*/ 33 h 34"/>
                <a:gd name="T18" fmla="*/ 5 w 44"/>
                <a:gd name="T19" fmla="*/ 29 h 34"/>
                <a:gd name="T20" fmla="*/ 11 w 44"/>
                <a:gd name="T21" fmla="*/ 25 h 34"/>
                <a:gd name="T22" fmla="*/ 16 w 44"/>
                <a:gd name="T23" fmla="*/ 21 h 34"/>
                <a:gd name="T24" fmla="*/ 21 w 44"/>
                <a:gd name="T25" fmla="*/ 17 h 34"/>
                <a:gd name="T26" fmla="*/ 28 w 44"/>
                <a:gd name="T27" fmla="*/ 13 h 34"/>
                <a:gd name="T28" fmla="*/ 33 w 44"/>
                <a:gd name="T29" fmla="*/ 8 h 34"/>
                <a:gd name="T30" fmla="*/ 39 w 44"/>
                <a:gd name="T31" fmla="*/ 4 h 34"/>
                <a:gd name="T32" fmla="*/ 44 w 44"/>
                <a:gd name="T33" fmla="*/ 0 h 34"/>
                <a:gd name="T34" fmla="*/ 44 w 44"/>
                <a:gd name="T35" fmla="*/ 0 h 34"/>
                <a:gd name="T36" fmla="*/ 44 w 44"/>
                <a:gd name="T37" fmla="*/ 1 h 34"/>
                <a:gd name="T38" fmla="*/ 44 w 44"/>
                <a:gd name="T39" fmla="*/ 1 h 34"/>
                <a:gd name="T40" fmla="*/ 44 w 44"/>
                <a:gd name="T41" fmla="*/ 1 h 34"/>
                <a:gd name="T42" fmla="*/ 44 w 44"/>
                <a:gd name="T43" fmla="*/ 1 h 34"/>
                <a:gd name="T44" fmla="*/ 44 w 44"/>
                <a:gd name="T45" fmla="*/ 2 h 34"/>
                <a:gd name="T46" fmla="*/ 44 w 44"/>
                <a:gd name="T47" fmla="*/ 2 h 34"/>
                <a:gd name="T48" fmla="*/ 44 w 44"/>
                <a:gd name="T49" fmla="*/ 2 h 34"/>
                <a:gd name="T50" fmla="*/ 31 w 44"/>
                <a:gd name="T51" fmla="*/ 13 h 34"/>
                <a:gd name="T52" fmla="*/ 20 w 44"/>
                <a:gd name="T53" fmla="*/ 21 h 34"/>
                <a:gd name="T54" fmla="*/ 12 w 44"/>
                <a:gd name="T55" fmla="*/ 28 h 34"/>
                <a:gd name="T56" fmla="*/ 7 w 44"/>
                <a:gd name="T57" fmla="*/ 32 h 34"/>
                <a:gd name="T58" fmla="*/ 4 w 44"/>
                <a:gd name="T59" fmla="*/ 33 h 34"/>
                <a:gd name="T60" fmla="*/ 1 w 44"/>
                <a:gd name="T61" fmla="*/ 34 h 34"/>
                <a:gd name="T62" fmla="*/ 1 w 44"/>
                <a:gd name="T63" fmla="*/ 34 h 34"/>
                <a:gd name="T64" fmla="*/ 0 w 44"/>
                <a:gd name="T6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34">
                  <a:moveTo>
                    <a:pt x="0" y="34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11" y="25"/>
                  </a:lnTo>
                  <a:lnTo>
                    <a:pt x="16" y="21"/>
                  </a:lnTo>
                  <a:lnTo>
                    <a:pt x="21" y="17"/>
                  </a:lnTo>
                  <a:lnTo>
                    <a:pt x="28" y="13"/>
                  </a:lnTo>
                  <a:lnTo>
                    <a:pt x="33" y="8"/>
                  </a:lnTo>
                  <a:lnTo>
                    <a:pt x="39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1" y="13"/>
                  </a:lnTo>
                  <a:lnTo>
                    <a:pt x="20" y="21"/>
                  </a:lnTo>
                  <a:lnTo>
                    <a:pt x="12" y="28"/>
                  </a:lnTo>
                  <a:lnTo>
                    <a:pt x="7" y="32"/>
                  </a:lnTo>
                  <a:lnTo>
                    <a:pt x="4" y="33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59" name="Freeform 99"/>
            <p:cNvSpPr>
              <a:spLocks/>
            </p:cNvSpPr>
            <p:nvPr/>
          </p:nvSpPr>
          <p:spPr bwMode="auto">
            <a:xfrm>
              <a:off x="2854" y="2113"/>
              <a:ext cx="34" cy="39"/>
            </a:xfrm>
            <a:custGeom>
              <a:avLst/>
              <a:gdLst>
                <a:gd name="T0" fmla="*/ 0 w 34"/>
                <a:gd name="T1" fmla="*/ 39 h 39"/>
                <a:gd name="T2" fmla="*/ 1 w 34"/>
                <a:gd name="T3" fmla="*/ 36 h 39"/>
                <a:gd name="T4" fmla="*/ 5 w 34"/>
                <a:gd name="T5" fmla="*/ 32 h 39"/>
                <a:gd name="T6" fmla="*/ 9 w 34"/>
                <a:gd name="T7" fmla="*/ 27 h 39"/>
                <a:gd name="T8" fmla="*/ 16 w 34"/>
                <a:gd name="T9" fmla="*/ 21 h 39"/>
                <a:gd name="T10" fmla="*/ 21 w 34"/>
                <a:gd name="T11" fmla="*/ 15 h 39"/>
                <a:gd name="T12" fmla="*/ 26 w 34"/>
                <a:gd name="T13" fmla="*/ 9 h 39"/>
                <a:gd name="T14" fmla="*/ 32 w 34"/>
                <a:gd name="T15" fmla="*/ 4 h 39"/>
                <a:gd name="T16" fmla="*/ 34 w 34"/>
                <a:gd name="T17" fmla="*/ 0 h 39"/>
                <a:gd name="T18" fmla="*/ 33 w 34"/>
                <a:gd name="T19" fmla="*/ 5 h 39"/>
                <a:gd name="T20" fmla="*/ 30 w 34"/>
                <a:gd name="T21" fmla="*/ 9 h 39"/>
                <a:gd name="T22" fmla="*/ 26 w 34"/>
                <a:gd name="T23" fmla="*/ 15 h 39"/>
                <a:gd name="T24" fmla="*/ 21 w 34"/>
                <a:gd name="T25" fmla="*/ 20 h 39"/>
                <a:gd name="T26" fmla="*/ 14 w 34"/>
                <a:gd name="T27" fmla="*/ 25 h 39"/>
                <a:gd name="T28" fmla="*/ 9 w 34"/>
                <a:gd name="T29" fmla="*/ 31 h 39"/>
                <a:gd name="T30" fmla="*/ 4 w 34"/>
                <a:gd name="T31" fmla="*/ 35 h 39"/>
                <a:gd name="T32" fmla="*/ 0 w 34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9">
                  <a:moveTo>
                    <a:pt x="0" y="39"/>
                  </a:moveTo>
                  <a:lnTo>
                    <a:pt x="1" y="36"/>
                  </a:lnTo>
                  <a:lnTo>
                    <a:pt x="5" y="32"/>
                  </a:lnTo>
                  <a:lnTo>
                    <a:pt x="9" y="27"/>
                  </a:lnTo>
                  <a:lnTo>
                    <a:pt x="16" y="21"/>
                  </a:lnTo>
                  <a:lnTo>
                    <a:pt x="21" y="15"/>
                  </a:lnTo>
                  <a:lnTo>
                    <a:pt x="26" y="9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3" y="5"/>
                  </a:lnTo>
                  <a:lnTo>
                    <a:pt x="30" y="9"/>
                  </a:lnTo>
                  <a:lnTo>
                    <a:pt x="26" y="15"/>
                  </a:lnTo>
                  <a:lnTo>
                    <a:pt x="21" y="20"/>
                  </a:lnTo>
                  <a:lnTo>
                    <a:pt x="14" y="25"/>
                  </a:lnTo>
                  <a:lnTo>
                    <a:pt x="9" y="31"/>
                  </a:lnTo>
                  <a:lnTo>
                    <a:pt x="4" y="3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0" name="Freeform 100"/>
            <p:cNvSpPr>
              <a:spLocks/>
            </p:cNvSpPr>
            <p:nvPr/>
          </p:nvSpPr>
          <p:spPr bwMode="auto">
            <a:xfrm>
              <a:off x="2848" y="2112"/>
              <a:ext cx="30" cy="30"/>
            </a:xfrm>
            <a:custGeom>
              <a:avLst/>
              <a:gdLst>
                <a:gd name="T0" fmla="*/ 0 w 30"/>
                <a:gd name="T1" fmla="*/ 30 h 30"/>
                <a:gd name="T2" fmla="*/ 3 w 30"/>
                <a:gd name="T3" fmla="*/ 28 h 30"/>
                <a:gd name="T4" fmla="*/ 6 w 30"/>
                <a:gd name="T5" fmla="*/ 22 h 30"/>
                <a:gd name="T6" fmla="*/ 8 w 30"/>
                <a:gd name="T7" fmla="*/ 18 h 30"/>
                <a:gd name="T8" fmla="*/ 12 w 30"/>
                <a:gd name="T9" fmla="*/ 14 h 30"/>
                <a:gd name="T10" fmla="*/ 16 w 30"/>
                <a:gd name="T11" fmla="*/ 10 h 30"/>
                <a:gd name="T12" fmla="*/ 20 w 30"/>
                <a:gd name="T13" fmla="*/ 6 h 30"/>
                <a:gd name="T14" fmla="*/ 24 w 30"/>
                <a:gd name="T15" fmla="*/ 2 h 30"/>
                <a:gd name="T16" fmla="*/ 27 w 30"/>
                <a:gd name="T17" fmla="*/ 0 h 30"/>
                <a:gd name="T18" fmla="*/ 28 w 30"/>
                <a:gd name="T19" fmla="*/ 0 h 30"/>
                <a:gd name="T20" fmla="*/ 28 w 30"/>
                <a:gd name="T21" fmla="*/ 0 h 30"/>
                <a:gd name="T22" fmla="*/ 28 w 30"/>
                <a:gd name="T23" fmla="*/ 0 h 30"/>
                <a:gd name="T24" fmla="*/ 28 w 30"/>
                <a:gd name="T25" fmla="*/ 0 h 30"/>
                <a:gd name="T26" fmla="*/ 30 w 30"/>
                <a:gd name="T27" fmla="*/ 0 h 30"/>
                <a:gd name="T28" fmla="*/ 30 w 30"/>
                <a:gd name="T29" fmla="*/ 0 h 30"/>
                <a:gd name="T30" fmla="*/ 30 w 30"/>
                <a:gd name="T31" fmla="*/ 0 h 30"/>
                <a:gd name="T32" fmla="*/ 30 w 30"/>
                <a:gd name="T33" fmla="*/ 0 h 30"/>
                <a:gd name="T34" fmla="*/ 24 w 30"/>
                <a:gd name="T35" fmla="*/ 6 h 30"/>
                <a:gd name="T36" fmla="*/ 20 w 30"/>
                <a:gd name="T37" fmla="*/ 12 h 30"/>
                <a:gd name="T38" fmla="*/ 15 w 30"/>
                <a:gd name="T39" fmla="*/ 17 h 30"/>
                <a:gd name="T40" fmla="*/ 11 w 30"/>
                <a:gd name="T41" fmla="*/ 21 h 30"/>
                <a:gd name="T42" fmla="*/ 7 w 30"/>
                <a:gd name="T43" fmla="*/ 25 h 30"/>
                <a:gd name="T44" fmla="*/ 4 w 30"/>
                <a:gd name="T45" fmla="*/ 28 h 30"/>
                <a:gd name="T46" fmla="*/ 3 w 30"/>
                <a:gd name="T47" fmla="*/ 30 h 30"/>
                <a:gd name="T48" fmla="*/ 0 w 30"/>
                <a:gd name="T4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" h="30">
                  <a:moveTo>
                    <a:pt x="0" y="30"/>
                  </a:moveTo>
                  <a:lnTo>
                    <a:pt x="3" y="28"/>
                  </a:lnTo>
                  <a:lnTo>
                    <a:pt x="6" y="22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6" y="10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20" y="12"/>
                  </a:lnTo>
                  <a:lnTo>
                    <a:pt x="15" y="17"/>
                  </a:lnTo>
                  <a:lnTo>
                    <a:pt x="11" y="21"/>
                  </a:lnTo>
                  <a:lnTo>
                    <a:pt x="7" y="25"/>
                  </a:lnTo>
                  <a:lnTo>
                    <a:pt x="4" y="28"/>
                  </a:lnTo>
                  <a:lnTo>
                    <a:pt x="3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1" name="Freeform 101"/>
            <p:cNvSpPr>
              <a:spLocks/>
            </p:cNvSpPr>
            <p:nvPr/>
          </p:nvSpPr>
          <p:spPr bwMode="auto">
            <a:xfrm>
              <a:off x="3624" y="2089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5 h 7"/>
                <a:gd name="T4" fmla="*/ 0 w 7"/>
                <a:gd name="T5" fmla="*/ 4 h 7"/>
                <a:gd name="T6" fmla="*/ 1 w 7"/>
                <a:gd name="T7" fmla="*/ 4 h 7"/>
                <a:gd name="T8" fmla="*/ 1 w 7"/>
                <a:gd name="T9" fmla="*/ 3 h 7"/>
                <a:gd name="T10" fmla="*/ 1 w 7"/>
                <a:gd name="T11" fmla="*/ 3 h 7"/>
                <a:gd name="T12" fmla="*/ 3 w 7"/>
                <a:gd name="T13" fmla="*/ 3 h 7"/>
                <a:gd name="T14" fmla="*/ 4 w 7"/>
                <a:gd name="T15" fmla="*/ 1 h 7"/>
                <a:gd name="T16" fmla="*/ 4 w 7"/>
                <a:gd name="T17" fmla="*/ 0 h 7"/>
                <a:gd name="T18" fmla="*/ 5 w 7"/>
                <a:gd name="T19" fmla="*/ 0 h 7"/>
                <a:gd name="T20" fmla="*/ 5 w 7"/>
                <a:gd name="T21" fmla="*/ 1 h 7"/>
                <a:gd name="T22" fmla="*/ 5 w 7"/>
                <a:gd name="T23" fmla="*/ 1 h 7"/>
                <a:gd name="T24" fmla="*/ 5 w 7"/>
                <a:gd name="T25" fmla="*/ 1 h 7"/>
                <a:gd name="T26" fmla="*/ 5 w 7"/>
                <a:gd name="T27" fmla="*/ 1 h 7"/>
                <a:gd name="T28" fmla="*/ 5 w 7"/>
                <a:gd name="T29" fmla="*/ 1 h 7"/>
                <a:gd name="T30" fmla="*/ 7 w 7"/>
                <a:gd name="T31" fmla="*/ 1 h 7"/>
                <a:gd name="T32" fmla="*/ 7 w 7"/>
                <a:gd name="T33" fmla="*/ 3 h 7"/>
                <a:gd name="T34" fmla="*/ 7 w 7"/>
                <a:gd name="T35" fmla="*/ 3 h 7"/>
                <a:gd name="T36" fmla="*/ 7 w 7"/>
                <a:gd name="T37" fmla="*/ 3 h 7"/>
                <a:gd name="T38" fmla="*/ 7 w 7"/>
                <a:gd name="T39" fmla="*/ 3 h 7"/>
                <a:gd name="T40" fmla="*/ 5 w 7"/>
                <a:gd name="T41" fmla="*/ 4 h 7"/>
                <a:gd name="T42" fmla="*/ 5 w 7"/>
                <a:gd name="T43" fmla="*/ 4 h 7"/>
                <a:gd name="T44" fmla="*/ 5 w 7"/>
                <a:gd name="T45" fmla="*/ 4 h 7"/>
                <a:gd name="T46" fmla="*/ 5 w 7"/>
                <a:gd name="T47" fmla="*/ 4 h 7"/>
                <a:gd name="T48" fmla="*/ 5 w 7"/>
                <a:gd name="T49" fmla="*/ 5 h 7"/>
                <a:gd name="T50" fmla="*/ 5 w 7"/>
                <a:gd name="T51" fmla="*/ 5 h 7"/>
                <a:gd name="T52" fmla="*/ 4 w 7"/>
                <a:gd name="T53" fmla="*/ 5 h 7"/>
                <a:gd name="T54" fmla="*/ 3 w 7"/>
                <a:gd name="T55" fmla="*/ 5 h 7"/>
                <a:gd name="T56" fmla="*/ 3 w 7"/>
                <a:gd name="T57" fmla="*/ 5 h 7"/>
                <a:gd name="T58" fmla="*/ 1 w 7"/>
                <a:gd name="T59" fmla="*/ 7 h 7"/>
                <a:gd name="T60" fmla="*/ 1 w 7"/>
                <a:gd name="T61" fmla="*/ 7 h 7"/>
                <a:gd name="T62" fmla="*/ 0 w 7"/>
                <a:gd name="T63" fmla="*/ 7 h 7"/>
                <a:gd name="T64" fmla="*/ 0 w 7"/>
                <a:gd name="T6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2" name="Freeform 102"/>
            <p:cNvSpPr>
              <a:spLocks/>
            </p:cNvSpPr>
            <p:nvPr/>
          </p:nvSpPr>
          <p:spPr bwMode="auto">
            <a:xfrm>
              <a:off x="3307" y="2048"/>
              <a:ext cx="23" cy="36"/>
            </a:xfrm>
            <a:custGeom>
              <a:avLst/>
              <a:gdLst>
                <a:gd name="T0" fmla="*/ 3 w 23"/>
                <a:gd name="T1" fmla="*/ 32 h 36"/>
                <a:gd name="T2" fmla="*/ 0 w 23"/>
                <a:gd name="T3" fmla="*/ 25 h 36"/>
                <a:gd name="T4" fmla="*/ 0 w 23"/>
                <a:gd name="T5" fmla="*/ 19 h 36"/>
                <a:gd name="T6" fmla="*/ 3 w 23"/>
                <a:gd name="T7" fmla="*/ 13 h 36"/>
                <a:gd name="T8" fmla="*/ 4 w 23"/>
                <a:gd name="T9" fmla="*/ 11 h 36"/>
                <a:gd name="T10" fmla="*/ 6 w 23"/>
                <a:gd name="T11" fmla="*/ 12 h 36"/>
                <a:gd name="T12" fmla="*/ 7 w 23"/>
                <a:gd name="T13" fmla="*/ 12 h 36"/>
                <a:gd name="T14" fmla="*/ 8 w 23"/>
                <a:gd name="T15" fmla="*/ 13 h 36"/>
                <a:gd name="T16" fmla="*/ 8 w 23"/>
                <a:gd name="T17" fmla="*/ 13 h 36"/>
                <a:gd name="T18" fmla="*/ 8 w 23"/>
                <a:gd name="T19" fmla="*/ 13 h 36"/>
                <a:gd name="T20" fmla="*/ 10 w 23"/>
                <a:gd name="T21" fmla="*/ 13 h 36"/>
                <a:gd name="T22" fmla="*/ 10 w 23"/>
                <a:gd name="T23" fmla="*/ 13 h 36"/>
                <a:gd name="T24" fmla="*/ 10 w 23"/>
                <a:gd name="T25" fmla="*/ 12 h 36"/>
                <a:gd name="T26" fmla="*/ 10 w 23"/>
                <a:gd name="T27" fmla="*/ 8 h 36"/>
                <a:gd name="T28" fmla="*/ 10 w 23"/>
                <a:gd name="T29" fmla="*/ 5 h 36"/>
                <a:gd name="T30" fmla="*/ 10 w 23"/>
                <a:gd name="T31" fmla="*/ 1 h 36"/>
                <a:gd name="T32" fmla="*/ 11 w 23"/>
                <a:gd name="T33" fmla="*/ 0 h 36"/>
                <a:gd name="T34" fmla="*/ 12 w 23"/>
                <a:gd name="T35" fmla="*/ 0 h 36"/>
                <a:gd name="T36" fmla="*/ 15 w 23"/>
                <a:gd name="T37" fmla="*/ 0 h 36"/>
                <a:gd name="T38" fmla="*/ 18 w 23"/>
                <a:gd name="T39" fmla="*/ 1 h 36"/>
                <a:gd name="T40" fmla="*/ 20 w 23"/>
                <a:gd name="T41" fmla="*/ 7 h 36"/>
                <a:gd name="T42" fmla="*/ 23 w 23"/>
                <a:gd name="T43" fmla="*/ 15 h 36"/>
                <a:gd name="T44" fmla="*/ 23 w 23"/>
                <a:gd name="T45" fmla="*/ 19 h 36"/>
                <a:gd name="T46" fmla="*/ 23 w 23"/>
                <a:gd name="T47" fmla="*/ 20 h 36"/>
                <a:gd name="T48" fmla="*/ 23 w 23"/>
                <a:gd name="T49" fmla="*/ 20 h 36"/>
                <a:gd name="T50" fmla="*/ 22 w 23"/>
                <a:gd name="T51" fmla="*/ 19 h 36"/>
                <a:gd name="T52" fmla="*/ 20 w 23"/>
                <a:gd name="T53" fmla="*/ 16 h 36"/>
                <a:gd name="T54" fmla="*/ 20 w 23"/>
                <a:gd name="T55" fmla="*/ 15 h 36"/>
                <a:gd name="T56" fmla="*/ 19 w 23"/>
                <a:gd name="T57" fmla="*/ 15 h 36"/>
                <a:gd name="T58" fmla="*/ 19 w 23"/>
                <a:gd name="T59" fmla="*/ 17 h 36"/>
                <a:gd name="T60" fmla="*/ 19 w 23"/>
                <a:gd name="T61" fmla="*/ 20 h 36"/>
                <a:gd name="T62" fmla="*/ 19 w 23"/>
                <a:gd name="T63" fmla="*/ 23 h 36"/>
                <a:gd name="T64" fmla="*/ 18 w 23"/>
                <a:gd name="T65" fmla="*/ 26 h 36"/>
                <a:gd name="T66" fmla="*/ 15 w 23"/>
                <a:gd name="T67" fmla="*/ 28 h 36"/>
                <a:gd name="T68" fmla="*/ 12 w 23"/>
                <a:gd name="T69" fmla="*/ 29 h 36"/>
                <a:gd name="T70" fmla="*/ 10 w 23"/>
                <a:gd name="T71" fmla="*/ 29 h 36"/>
                <a:gd name="T72" fmla="*/ 8 w 23"/>
                <a:gd name="T73" fmla="*/ 30 h 36"/>
                <a:gd name="T74" fmla="*/ 8 w 23"/>
                <a:gd name="T75" fmla="*/ 33 h 36"/>
                <a:gd name="T76" fmla="*/ 7 w 23"/>
                <a:gd name="T77" fmla="*/ 34 h 36"/>
                <a:gd name="T78" fmla="*/ 6 w 23"/>
                <a:gd name="T7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36">
                  <a:moveTo>
                    <a:pt x="6" y="34"/>
                  </a:moveTo>
                  <a:lnTo>
                    <a:pt x="3" y="32"/>
                  </a:lnTo>
                  <a:lnTo>
                    <a:pt x="2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4" y="9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7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20" y="24"/>
                  </a:lnTo>
                  <a:lnTo>
                    <a:pt x="18" y="26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1" y="29"/>
                  </a:lnTo>
                  <a:lnTo>
                    <a:pt x="10" y="29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6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3" name="Freeform 103"/>
            <p:cNvSpPr>
              <a:spLocks/>
            </p:cNvSpPr>
            <p:nvPr/>
          </p:nvSpPr>
          <p:spPr bwMode="auto">
            <a:xfrm>
              <a:off x="3045" y="1904"/>
              <a:ext cx="18" cy="167"/>
            </a:xfrm>
            <a:custGeom>
              <a:avLst/>
              <a:gdLst>
                <a:gd name="T0" fmla="*/ 8 w 18"/>
                <a:gd name="T1" fmla="*/ 167 h 167"/>
                <a:gd name="T2" fmla="*/ 6 w 18"/>
                <a:gd name="T3" fmla="*/ 165 h 167"/>
                <a:gd name="T4" fmla="*/ 6 w 18"/>
                <a:gd name="T5" fmla="*/ 164 h 167"/>
                <a:gd name="T6" fmla="*/ 4 w 18"/>
                <a:gd name="T7" fmla="*/ 163 h 167"/>
                <a:gd name="T8" fmla="*/ 4 w 18"/>
                <a:gd name="T9" fmla="*/ 160 h 167"/>
                <a:gd name="T10" fmla="*/ 3 w 18"/>
                <a:gd name="T11" fmla="*/ 159 h 167"/>
                <a:gd name="T12" fmla="*/ 3 w 18"/>
                <a:gd name="T13" fmla="*/ 157 h 167"/>
                <a:gd name="T14" fmla="*/ 3 w 18"/>
                <a:gd name="T15" fmla="*/ 156 h 167"/>
                <a:gd name="T16" fmla="*/ 3 w 18"/>
                <a:gd name="T17" fmla="*/ 156 h 167"/>
                <a:gd name="T18" fmla="*/ 6 w 18"/>
                <a:gd name="T19" fmla="*/ 149 h 167"/>
                <a:gd name="T20" fmla="*/ 7 w 18"/>
                <a:gd name="T21" fmla="*/ 141 h 167"/>
                <a:gd name="T22" fmla="*/ 7 w 18"/>
                <a:gd name="T23" fmla="*/ 132 h 167"/>
                <a:gd name="T24" fmla="*/ 7 w 18"/>
                <a:gd name="T25" fmla="*/ 123 h 167"/>
                <a:gd name="T26" fmla="*/ 6 w 18"/>
                <a:gd name="T27" fmla="*/ 100 h 167"/>
                <a:gd name="T28" fmla="*/ 4 w 18"/>
                <a:gd name="T29" fmla="*/ 76 h 167"/>
                <a:gd name="T30" fmla="*/ 2 w 18"/>
                <a:gd name="T31" fmla="*/ 52 h 167"/>
                <a:gd name="T32" fmla="*/ 0 w 18"/>
                <a:gd name="T33" fmla="*/ 31 h 167"/>
                <a:gd name="T34" fmla="*/ 0 w 18"/>
                <a:gd name="T35" fmla="*/ 22 h 167"/>
                <a:gd name="T36" fmla="*/ 2 w 18"/>
                <a:gd name="T37" fmla="*/ 14 h 167"/>
                <a:gd name="T38" fmla="*/ 4 w 18"/>
                <a:gd name="T39" fmla="*/ 7 h 167"/>
                <a:gd name="T40" fmla="*/ 7 w 18"/>
                <a:gd name="T41" fmla="*/ 0 h 167"/>
                <a:gd name="T42" fmla="*/ 10 w 18"/>
                <a:gd name="T43" fmla="*/ 7 h 167"/>
                <a:gd name="T44" fmla="*/ 11 w 18"/>
                <a:gd name="T45" fmla="*/ 15 h 167"/>
                <a:gd name="T46" fmla="*/ 14 w 18"/>
                <a:gd name="T47" fmla="*/ 26 h 167"/>
                <a:gd name="T48" fmla="*/ 15 w 18"/>
                <a:gd name="T49" fmla="*/ 38 h 167"/>
                <a:gd name="T50" fmla="*/ 16 w 18"/>
                <a:gd name="T51" fmla="*/ 64 h 167"/>
                <a:gd name="T52" fmla="*/ 18 w 18"/>
                <a:gd name="T53" fmla="*/ 92 h 167"/>
                <a:gd name="T54" fmla="*/ 18 w 18"/>
                <a:gd name="T55" fmla="*/ 119 h 167"/>
                <a:gd name="T56" fmla="*/ 16 w 18"/>
                <a:gd name="T57" fmla="*/ 143 h 167"/>
                <a:gd name="T58" fmla="*/ 14 w 18"/>
                <a:gd name="T59" fmla="*/ 159 h 167"/>
                <a:gd name="T60" fmla="*/ 11 w 18"/>
                <a:gd name="T61" fmla="*/ 167 h 167"/>
                <a:gd name="T62" fmla="*/ 11 w 18"/>
                <a:gd name="T63" fmla="*/ 167 h 167"/>
                <a:gd name="T64" fmla="*/ 10 w 18"/>
                <a:gd name="T65" fmla="*/ 167 h 167"/>
                <a:gd name="T66" fmla="*/ 10 w 18"/>
                <a:gd name="T67" fmla="*/ 167 h 167"/>
                <a:gd name="T68" fmla="*/ 10 w 18"/>
                <a:gd name="T69" fmla="*/ 167 h 167"/>
                <a:gd name="T70" fmla="*/ 8 w 18"/>
                <a:gd name="T71" fmla="*/ 167 h 167"/>
                <a:gd name="T72" fmla="*/ 8 w 18"/>
                <a:gd name="T73" fmla="*/ 167 h 167"/>
                <a:gd name="T74" fmla="*/ 8 w 18"/>
                <a:gd name="T75" fmla="*/ 167 h 167"/>
                <a:gd name="T76" fmla="*/ 8 w 18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" h="167">
                  <a:moveTo>
                    <a:pt x="8" y="167"/>
                  </a:moveTo>
                  <a:lnTo>
                    <a:pt x="6" y="165"/>
                  </a:lnTo>
                  <a:lnTo>
                    <a:pt x="6" y="164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3" y="159"/>
                  </a:lnTo>
                  <a:lnTo>
                    <a:pt x="3" y="157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6" y="149"/>
                  </a:lnTo>
                  <a:lnTo>
                    <a:pt x="7" y="141"/>
                  </a:lnTo>
                  <a:lnTo>
                    <a:pt x="7" y="132"/>
                  </a:lnTo>
                  <a:lnTo>
                    <a:pt x="7" y="123"/>
                  </a:lnTo>
                  <a:lnTo>
                    <a:pt x="6" y="100"/>
                  </a:lnTo>
                  <a:lnTo>
                    <a:pt x="4" y="76"/>
                  </a:lnTo>
                  <a:lnTo>
                    <a:pt x="2" y="5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4" y="7"/>
                  </a:lnTo>
                  <a:lnTo>
                    <a:pt x="7" y="0"/>
                  </a:lnTo>
                  <a:lnTo>
                    <a:pt x="10" y="7"/>
                  </a:lnTo>
                  <a:lnTo>
                    <a:pt x="11" y="15"/>
                  </a:lnTo>
                  <a:lnTo>
                    <a:pt x="14" y="26"/>
                  </a:lnTo>
                  <a:lnTo>
                    <a:pt x="15" y="38"/>
                  </a:lnTo>
                  <a:lnTo>
                    <a:pt x="16" y="64"/>
                  </a:lnTo>
                  <a:lnTo>
                    <a:pt x="18" y="92"/>
                  </a:lnTo>
                  <a:lnTo>
                    <a:pt x="18" y="119"/>
                  </a:lnTo>
                  <a:lnTo>
                    <a:pt x="16" y="143"/>
                  </a:lnTo>
                  <a:lnTo>
                    <a:pt x="14" y="159"/>
                  </a:lnTo>
                  <a:lnTo>
                    <a:pt x="11" y="167"/>
                  </a:lnTo>
                  <a:lnTo>
                    <a:pt x="11" y="167"/>
                  </a:lnTo>
                  <a:lnTo>
                    <a:pt x="10" y="167"/>
                  </a:lnTo>
                  <a:lnTo>
                    <a:pt x="10" y="167"/>
                  </a:lnTo>
                  <a:lnTo>
                    <a:pt x="10" y="167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4" name="Freeform 104"/>
            <p:cNvSpPr>
              <a:spLocks/>
            </p:cNvSpPr>
            <p:nvPr/>
          </p:nvSpPr>
          <p:spPr bwMode="auto">
            <a:xfrm>
              <a:off x="3366" y="1880"/>
              <a:ext cx="10" cy="6"/>
            </a:xfrm>
            <a:custGeom>
              <a:avLst/>
              <a:gdLst>
                <a:gd name="T0" fmla="*/ 8 w 10"/>
                <a:gd name="T1" fmla="*/ 6 h 6"/>
                <a:gd name="T2" fmla="*/ 6 w 10"/>
                <a:gd name="T3" fmla="*/ 6 h 6"/>
                <a:gd name="T4" fmla="*/ 5 w 10"/>
                <a:gd name="T5" fmla="*/ 6 h 6"/>
                <a:gd name="T6" fmla="*/ 4 w 10"/>
                <a:gd name="T7" fmla="*/ 4 h 6"/>
                <a:gd name="T8" fmla="*/ 3 w 10"/>
                <a:gd name="T9" fmla="*/ 4 h 6"/>
                <a:gd name="T10" fmla="*/ 3 w 10"/>
                <a:gd name="T11" fmla="*/ 4 h 6"/>
                <a:gd name="T12" fmla="*/ 1 w 10"/>
                <a:gd name="T13" fmla="*/ 4 h 6"/>
                <a:gd name="T14" fmla="*/ 1 w 10"/>
                <a:gd name="T15" fmla="*/ 4 h 6"/>
                <a:gd name="T16" fmla="*/ 0 w 10"/>
                <a:gd name="T17" fmla="*/ 3 h 6"/>
                <a:gd name="T18" fmla="*/ 0 w 10"/>
                <a:gd name="T19" fmla="*/ 3 h 6"/>
                <a:gd name="T20" fmla="*/ 0 w 10"/>
                <a:gd name="T21" fmla="*/ 3 h 6"/>
                <a:gd name="T22" fmla="*/ 0 w 10"/>
                <a:gd name="T23" fmla="*/ 3 h 6"/>
                <a:gd name="T24" fmla="*/ 0 w 10"/>
                <a:gd name="T25" fmla="*/ 2 h 6"/>
                <a:gd name="T26" fmla="*/ 0 w 10"/>
                <a:gd name="T27" fmla="*/ 2 h 6"/>
                <a:gd name="T28" fmla="*/ 0 w 10"/>
                <a:gd name="T29" fmla="*/ 2 h 6"/>
                <a:gd name="T30" fmla="*/ 0 w 10"/>
                <a:gd name="T31" fmla="*/ 2 h 6"/>
                <a:gd name="T32" fmla="*/ 0 w 10"/>
                <a:gd name="T33" fmla="*/ 0 h 6"/>
                <a:gd name="T34" fmla="*/ 1 w 10"/>
                <a:gd name="T35" fmla="*/ 0 h 6"/>
                <a:gd name="T36" fmla="*/ 3 w 10"/>
                <a:gd name="T37" fmla="*/ 2 h 6"/>
                <a:gd name="T38" fmla="*/ 3 w 10"/>
                <a:gd name="T39" fmla="*/ 2 h 6"/>
                <a:gd name="T40" fmla="*/ 4 w 10"/>
                <a:gd name="T41" fmla="*/ 2 h 6"/>
                <a:gd name="T42" fmla="*/ 5 w 10"/>
                <a:gd name="T43" fmla="*/ 2 h 6"/>
                <a:gd name="T44" fmla="*/ 6 w 10"/>
                <a:gd name="T45" fmla="*/ 3 h 6"/>
                <a:gd name="T46" fmla="*/ 9 w 10"/>
                <a:gd name="T47" fmla="*/ 3 h 6"/>
                <a:gd name="T48" fmla="*/ 10 w 10"/>
                <a:gd name="T49" fmla="*/ 3 h 6"/>
                <a:gd name="T50" fmla="*/ 10 w 10"/>
                <a:gd name="T51" fmla="*/ 4 h 6"/>
                <a:gd name="T52" fmla="*/ 9 w 10"/>
                <a:gd name="T53" fmla="*/ 4 h 6"/>
                <a:gd name="T54" fmla="*/ 9 w 10"/>
                <a:gd name="T55" fmla="*/ 6 h 6"/>
                <a:gd name="T56" fmla="*/ 9 w 10"/>
                <a:gd name="T57" fmla="*/ 6 h 6"/>
                <a:gd name="T58" fmla="*/ 8 w 10"/>
                <a:gd name="T59" fmla="*/ 6 h 6"/>
                <a:gd name="T60" fmla="*/ 8 w 10"/>
                <a:gd name="T61" fmla="*/ 6 h 6"/>
                <a:gd name="T62" fmla="*/ 8 w 10"/>
                <a:gd name="T63" fmla="*/ 6 h 6"/>
                <a:gd name="T64" fmla="*/ 8 w 10"/>
                <a:gd name="T6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6" y="6"/>
                  </a:lnTo>
                  <a:lnTo>
                    <a:pt x="5" y="6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5" name="Freeform 105"/>
            <p:cNvSpPr>
              <a:spLocks/>
            </p:cNvSpPr>
            <p:nvPr/>
          </p:nvSpPr>
          <p:spPr bwMode="auto">
            <a:xfrm>
              <a:off x="2959" y="1648"/>
              <a:ext cx="153" cy="179"/>
            </a:xfrm>
            <a:custGeom>
              <a:avLst/>
              <a:gdLst>
                <a:gd name="T0" fmla="*/ 81 w 153"/>
                <a:gd name="T1" fmla="*/ 175 h 179"/>
                <a:gd name="T2" fmla="*/ 72 w 153"/>
                <a:gd name="T3" fmla="*/ 165 h 179"/>
                <a:gd name="T4" fmla="*/ 64 w 153"/>
                <a:gd name="T5" fmla="*/ 154 h 179"/>
                <a:gd name="T6" fmla="*/ 56 w 153"/>
                <a:gd name="T7" fmla="*/ 143 h 179"/>
                <a:gd name="T8" fmla="*/ 42 w 153"/>
                <a:gd name="T9" fmla="*/ 129 h 179"/>
                <a:gd name="T10" fmla="*/ 25 w 153"/>
                <a:gd name="T11" fmla="*/ 111 h 179"/>
                <a:gd name="T12" fmla="*/ 10 w 153"/>
                <a:gd name="T13" fmla="*/ 93 h 179"/>
                <a:gd name="T14" fmla="*/ 2 w 153"/>
                <a:gd name="T15" fmla="*/ 70 h 179"/>
                <a:gd name="T16" fmla="*/ 2 w 153"/>
                <a:gd name="T17" fmla="*/ 47 h 179"/>
                <a:gd name="T18" fmla="*/ 6 w 153"/>
                <a:gd name="T19" fmla="*/ 33 h 179"/>
                <a:gd name="T20" fmla="*/ 13 w 153"/>
                <a:gd name="T21" fmla="*/ 24 h 179"/>
                <a:gd name="T22" fmla="*/ 21 w 153"/>
                <a:gd name="T23" fmla="*/ 17 h 179"/>
                <a:gd name="T24" fmla="*/ 29 w 153"/>
                <a:gd name="T25" fmla="*/ 14 h 179"/>
                <a:gd name="T26" fmla="*/ 40 w 153"/>
                <a:gd name="T27" fmla="*/ 16 h 179"/>
                <a:gd name="T28" fmla="*/ 57 w 153"/>
                <a:gd name="T29" fmla="*/ 24 h 179"/>
                <a:gd name="T30" fmla="*/ 84 w 153"/>
                <a:gd name="T31" fmla="*/ 20 h 179"/>
                <a:gd name="T32" fmla="*/ 104 w 153"/>
                <a:gd name="T33" fmla="*/ 5 h 179"/>
                <a:gd name="T34" fmla="*/ 116 w 153"/>
                <a:gd name="T35" fmla="*/ 0 h 179"/>
                <a:gd name="T36" fmla="*/ 126 w 153"/>
                <a:gd name="T37" fmla="*/ 0 h 179"/>
                <a:gd name="T38" fmla="*/ 135 w 153"/>
                <a:gd name="T39" fmla="*/ 5 h 179"/>
                <a:gd name="T40" fmla="*/ 143 w 153"/>
                <a:gd name="T41" fmla="*/ 16 h 179"/>
                <a:gd name="T42" fmla="*/ 150 w 153"/>
                <a:gd name="T43" fmla="*/ 34 h 179"/>
                <a:gd name="T44" fmla="*/ 151 w 153"/>
                <a:gd name="T45" fmla="*/ 62 h 179"/>
                <a:gd name="T46" fmla="*/ 141 w 153"/>
                <a:gd name="T47" fmla="*/ 91 h 179"/>
                <a:gd name="T48" fmla="*/ 126 w 153"/>
                <a:gd name="T49" fmla="*/ 119 h 179"/>
                <a:gd name="T50" fmla="*/ 108 w 153"/>
                <a:gd name="T51" fmla="*/ 146 h 179"/>
                <a:gd name="T52" fmla="*/ 98 w 153"/>
                <a:gd name="T53" fmla="*/ 163 h 179"/>
                <a:gd name="T54" fmla="*/ 97 w 153"/>
                <a:gd name="T55" fmla="*/ 167 h 179"/>
                <a:gd name="T56" fmla="*/ 96 w 153"/>
                <a:gd name="T57" fmla="*/ 172 h 179"/>
                <a:gd name="T58" fmla="*/ 93 w 153"/>
                <a:gd name="T59" fmla="*/ 176 h 179"/>
                <a:gd name="T60" fmla="*/ 92 w 153"/>
                <a:gd name="T61" fmla="*/ 179 h 179"/>
                <a:gd name="T62" fmla="*/ 90 w 153"/>
                <a:gd name="T63" fmla="*/ 179 h 179"/>
                <a:gd name="T64" fmla="*/ 88 w 153"/>
                <a:gd name="T65" fmla="*/ 179 h 179"/>
                <a:gd name="T66" fmla="*/ 86 w 153"/>
                <a:gd name="T6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179">
                  <a:moveTo>
                    <a:pt x="86" y="179"/>
                  </a:moveTo>
                  <a:lnTo>
                    <a:pt x="81" y="175"/>
                  </a:lnTo>
                  <a:lnTo>
                    <a:pt x="77" y="170"/>
                  </a:lnTo>
                  <a:lnTo>
                    <a:pt x="72" y="165"/>
                  </a:lnTo>
                  <a:lnTo>
                    <a:pt x="68" y="159"/>
                  </a:lnTo>
                  <a:lnTo>
                    <a:pt x="64" y="154"/>
                  </a:lnTo>
                  <a:lnTo>
                    <a:pt x="60" y="149"/>
                  </a:lnTo>
                  <a:lnTo>
                    <a:pt x="56" y="143"/>
                  </a:lnTo>
                  <a:lnTo>
                    <a:pt x="52" y="138"/>
                  </a:lnTo>
                  <a:lnTo>
                    <a:pt x="42" y="129"/>
                  </a:lnTo>
                  <a:lnTo>
                    <a:pt x="33" y="121"/>
                  </a:lnTo>
                  <a:lnTo>
                    <a:pt x="25" y="111"/>
                  </a:lnTo>
                  <a:lnTo>
                    <a:pt x="17" y="102"/>
                  </a:lnTo>
                  <a:lnTo>
                    <a:pt x="10" y="93"/>
                  </a:lnTo>
                  <a:lnTo>
                    <a:pt x="5" y="82"/>
                  </a:lnTo>
                  <a:lnTo>
                    <a:pt x="2" y="70"/>
                  </a:lnTo>
                  <a:lnTo>
                    <a:pt x="0" y="57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6" y="33"/>
                  </a:lnTo>
                  <a:lnTo>
                    <a:pt x="10" y="28"/>
                  </a:lnTo>
                  <a:lnTo>
                    <a:pt x="13" y="24"/>
                  </a:lnTo>
                  <a:lnTo>
                    <a:pt x="17" y="20"/>
                  </a:lnTo>
                  <a:lnTo>
                    <a:pt x="21" y="17"/>
                  </a:lnTo>
                  <a:lnTo>
                    <a:pt x="25" y="16"/>
                  </a:lnTo>
                  <a:lnTo>
                    <a:pt x="29" y="14"/>
                  </a:lnTo>
                  <a:lnTo>
                    <a:pt x="34" y="14"/>
                  </a:lnTo>
                  <a:lnTo>
                    <a:pt x="40" y="16"/>
                  </a:lnTo>
                  <a:lnTo>
                    <a:pt x="45" y="17"/>
                  </a:lnTo>
                  <a:lnTo>
                    <a:pt x="57" y="24"/>
                  </a:lnTo>
                  <a:lnTo>
                    <a:pt x="69" y="34"/>
                  </a:lnTo>
                  <a:lnTo>
                    <a:pt x="84" y="20"/>
                  </a:lnTo>
                  <a:lnTo>
                    <a:pt x="97" y="9"/>
                  </a:lnTo>
                  <a:lnTo>
                    <a:pt x="104" y="5"/>
                  </a:lnTo>
                  <a:lnTo>
                    <a:pt x="109" y="2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26" y="0"/>
                  </a:lnTo>
                  <a:lnTo>
                    <a:pt x="130" y="1"/>
                  </a:lnTo>
                  <a:lnTo>
                    <a:pt x="135" y="5"/>
                  </a:lnTo>
                  <a:lnTo>
                    <a:pt x="139" y="9"/>
                  </a:lnTo>
                  <a:lnTo>
                    <a:pt x="143" y="16"/>
                  </a:lnTo>
                  <a:lnTo>
                    <a:pt x="147" y="24"/>
                  </a:lnTo>
                  <a:lnTo>
                    <a:pt x="150" y="34"/>
                  </a:lnTo>
                  <a:lnTo>
                    <a:pt x="153" y="46"/>
                  </a:lnTo>
                  <a:lnTo>
                    <a:pt x="151" y="62"/>
                  </a:lnTo>
                  <a:lnTo>
                    <a:pt x="147" y="78"/>
                  </a:lnTo>
                  <a:lnTo>
                    <a:pt x="141" y="91"/>
                  </a:lnTo>
                  <a:lnTo>
                    <a:pt x="134" y="106"/>
                  </a:lnTo>
                  <a:lnTo>
                    <a:pt x="126" y="119"/>
                  </a:lnTo>
                  <a:lnTo>
                    <a:pt x="117" y="133"/>
                  </a:lnTo>
                  <a:lnTo>
                    <a:pt x="108" y="146"/>
                  </a:lnTo>
                  <a:lnTo>
                    <a:pt x="100" y="161"/>
                  </a:lnTo>
                  <a:lnTo>
                    <a:pt x="98" y="163"/>
                  </a:lnTo>
                  <a:lnTo>
                    <a:pt x="98" y="166"/>
                  </a:lnTo>
                  <a:lnTo>
                    <a:pt x="97" y="167"/>
                  </a:lnTo>
                  <a:lnTo>
                    <a:pt x="97" y="170"/>
                  </a:lnTo>
                  <a:lnTo>
                    <a:pt x="96" y="172"/>
                  </a:lnTo>
                  <a:lnTo>
                    <a:pt x="94" y="174"/>
                  </a:lnTo>
                  <a:lnTo>
                    <a:pt x="93" y="176"/>
                  </a:lnTo>
                  <a:lnTo>
                    <a:pt x="92" y="179"/>
                  </a:lnTo>
                  <a:lnTo>
                    <a:pt x="92" y="179"/>
                  </a:lnTo>
                  <a:lnTo>
                    <a:pt x="90" y="179"/>
                  </a:lnTo>
                  <a:lnTo>
                    <a:pt x="90" y="179"/>
                  </a:lnTo>
                  <a:lnTo>
                    <a:pt x="89" y="179"/>
                  </a:lnTo>
                  <a:lnTo>
                    <a:pt x="88" y="179"/>
                  </a:lnTo>
                  <a:lnTo>
                    <a:pt x="88" y="179"/>
                  </a:lnTo>
                  <a:lnTo>
                    <a:pt x="86" y="179"/>
                  </a:lnTo>
                  <a:lnTo>
                    <a:pt x="86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66" name="Freeform 106"/>
            <p:cNvSpPr>
              <a:spLocks/>
            </p:cNvSpPr>
            <p:nvPr/>
          </p:nvSpPr>
          <p:spPr bwMode="auto">
            <a:xfrm>
              <a:off x="2971" y="1660"/>
              <a:ext cx="127" cy="146"/>
            </a:xfrm>
            <a:custGeom>
              <a:avLst/>
              <a:gdLst>
                <a:gd name="T0" fmla="*/ 62 w 127"/>
                <a:gd name="T1" fmla="*/ 122 h 146"/>
                <a:gd name="T2" fmla="*/ 61 w 127"/>
                <a:gd name="T3" fmla="*/ 82 h 146"/>
                <a:gd name="T4" fmla="*/ 60 w 127"/>
                <a:gd name="T5" fmla="*/ 74 h 146"/>
                <a:gd name="T6" fmla="*/ 58 w 127"/>
                <a:gd name="T7" fmla="*/ 74 h 146"/>
                <a:gd name="T8" fmla="*/ 58 w 127"/>
                <a:gd name="T9" fmla="*/ 95 h 146"/>
                <a:gd name="T10" fmla="*/ 61 w 127"/>
                <a:gd name="T11" fmla="*/ 125 h 146"/>
                <a:gd name="T12" fmla="*/ 54 w 127"/>
                <a:gd name="T13" fmla="*/ 126 h 146"/>
                <a:gd name="T14" fmla="*/ 48 w 127"/>
                <a:gd name="T15" fmla="*/ 98 h 146"/>
                <a:gd name="T16" fmla="*/ 46 w 127"/>
                <a:gd name="T17" fmla="*/ 77 h 146"/>
                <a:gd name="T18" fmla="*/ 45 w 127"/>
                <a:gd name="T19" fmla="*/ 75 h 146"/>
                <a:gd name="T20" fmla="*/ 44 w 127"/>
                <a:gd name="T21" fmla="*/ 78 h 146"/>
                <a:gd name="T22" fmla="*/ 45 w 127"/>
                <a:gd name="T23" fmla="*/ 103 h 146"/>
                <a:gd name="T24" fmla="*/ 41 w 127"/>
                <a:gd name="T25" fmla="*/ 111 h 146"/>
                <a:gd name="T26" fmla="*/ 33 w 127"/>
                <a:gd name="T27" fmla="*/ 83 h 146"/>
                <a:gd name="T28" fmla="*/ 32 w 127"/>
                <a:gd name="T29" fmla="*/ 63 h 146"/>
                <a:gd name="T30" fmla="*/ 32 w 127"/>
                <a:gd name="T31" fmla="*/ 62 h 146"/>
                <a:gd name="T32" fmla="*/ 30 w 127"/>
                <a:gd name="T33" fmla="*/ 66 h 146"/>
                <a:gd name="T34" fmla="*/ 30 w 127"/>
                <a:gd name="T35" fmla="*/ 86 h 146"/>
                <a:gd name="T36" fmla="*/ 32 w 127"/>
                <a:gd name="T37" fmla="*/ 101 h 146"/>
                <a:gd name="T38" fmla="*/ 32 w 127"/>
                <a:gd name="T39" fmla="*/ 101 h 146"/>
                <a:gd name="T40" fmla="*/ 28 w 127"/>
                <a:gd name="T41" fmla="*/ 95 h 146"/>
                <a:gd name="T42" fmla="*/ 24 w 127"/>
                <a:gd name="T43" fmla="*/ 66 h 146"/>
                <a:gd name="T44" fmla="*/ 17 w 127"/>
                <a:gd name="T45" fmla="*/ 53 h 146"/>
                <a:gd name="T46" fmla="*/ 20 w 127"/>
                <a:gd name="T47" fmla="*/ 74 h 146"/>
                <a:gd name="T48" fmla="*/ 21 w 127"/>
                <a:gd name="T49" fmla="*/ 90 h 146"/>
                <a:gd name="T50" fmla="*/ 21 w 127"/>
                <a:gd name="T51" fmla="*/ 90 h 146"/>
                <a:gd name="T52" fmla="*/ 17 w 127"/>
                <a:gd name="T53" fmla="*/ 86 h 146"/>
                <a:gd name="T54" fmla="*/ 12 w 127"/>
                <a:gd name="T55" fmla="*/ 59 h 146"/>
                <a:gd name="T56" fmla="*/ 10 w 127"/>
                <a:gd name="T57" fmla="*/ 42 h 146"/>
                <a:gd name="T58" fmla="*/ 9 w 127"/>
                <a:gd name="T59" fmla="*/ 42 h 146"/>
                <a:gd name="T60" fmla="*/ 8 w 127"/>
                <a:gd name="T61" fmla="*/ 51 h 146"/>
                <a:gd name="T62" fmla="*/ 9 w 127"/>
                <a:gd name="T63" fmla="*/ 70 h 146"/>
                <a:gd name="T64" fmla="*/ 4 w 127"/>
                <a:gd name="T65" fmla="*/ 63 h 146"/>
                <a:gd name="T66" fmla="*/ 2 w 127"/>
                <a:gd name="T67" fmla="*/ 33 h 146"/>
                <a:gd name="T68" fmla="*/ 17 w 127"/>
                <a:gd name="T69" fmla="*/ 13 h 146"/>
                <a:gd name="T70" fmla="*/ 38 w 127"/>
                <a:gd name="T71" fmla="*/ 16 h 146"/>
                <a:gd name="T72" fmla="*/ 50 w 127"/>
                <a:gd name="T73" fmla="*/ 38 h 146"/>
                <a:gd name="T74" fmla="*/ 48 w 127"/>
                <a:gd name="T75" fmla="*/ 51 h 146"/>
                <a:gd name="T76" fmla="*/ 50 w 127"/>
                <a:gd name="T77" fmla="*/ 62 h 146"/>
                <a:gd name="T78" fmla="*/ 52 w 127"/>
                <a:gd name="T79" fmla="*/ 62 h 146"/>
                <a:gd name="T80" fmla="*/ 57 w 127"/>
                <a:gd name="T81" fmla="*/ 49 h 146"/>
                <a:gd name="T82" fmla="*/ 82 w 127"/>
                <a:gd name="T83" fmla="*/ 10 h 146"/>
                <a:gd name="T84" fmla="*/ 112 w 127"/>
                <a:gd name="T85" fmla="*/ 0 h 146"/>
                <a:gd name="T86" fmla="*/ 127 w 127"/>
                <a:gd name="T87" fmla="*/ 26 h 146"/>
                <a:gd name="T88" fmla="*/ 121 w 127"/>
                <a:gd name="T89" fmla="*/ 74 h 146"/>
                <a:gd name="T90" fmla="*/ 114 w 127"/>
                <a:gd name="T91" fmla="*/ 86 h 146"/>
                <a:gd name="T92" fmla="*/ 109 w 127"/>
                <a:gd name="T93" fmla="*/ 86 h 146"/>
                <a:gd name="T94" fmla="*/ 108 w 127"/>
                <a:gd name="T95" fmla="*/ 69 h 146"/>
                <a:gd name="T96" fmla="*/ 106 w 127"/>
                <a:gd name="T97" fmla="*/ 51 h 146"/>
                <a:gd name="T98" fmla="*/ 105 w 127"/>
                <a:gd name="T99" fmla="*/ 53 h 146"/>
                <a:gd name="T100" fmla="*/ 102 w 127"/>
                <a:gd name="T101" fmla="*/ 61 h 146"/>
                <a:gd name="T102" fmla="*/ 104 w 127"/>
                <a:gd name="T103" fmla="*/ 93 h 146"/>
                <a:gd name="T104" fmla="*/ 93 w 127"/>
                <a:gd name="T105" fmla="*/ 111 h 146"/>
                <a:gd name="T106" fmla="*/ 92 w 127"/>
                <a:gd name="T107" fmla="*/ 95 h 146"/>
                <a:gd name="T108" fmla="*/ 89 w 127"/>
                <a:gd name="T109" fmla="*/ 59 h 146"/>
                <a:gd name="T110" fmla="*/ 88 w 127"/>
                <a:gd name="T111" fmla="*/ 79 h 146"/>
                <a:gd name="T112" fmla="*/ 86 w 127"/>
                <a:gd name="T113" fmla="*/ 123 h 146"/>
                <a:gd name="T114" fmla="*/ 80 w 127"/>
                <a:gd name="T115" fmla="*/ 127 h 146"/>
                <a:gd name="T116" fmla="*/ 77 w 127"/>
                <a:gd name="T117" fmla="*/ 91 h 146"/>
                <a:gd name="T118" fmla="*/ 77 w 127"/>
                <a:gd name="T119" fmla="*/ 69 h 146"/>
                <a:gd name="T120" fmla="*/ 76 w 127"/>
                <a:gd name="T121" fmla="*/ 69 h 146"/>
                <a:gd name="T122" fmla="*/ 74 w 127"/>
                <a:gd name="T123" fmla="*/ 73 h 146"/>
                <a:gd name="T124" fmla="*/ 76 w 127"/>
                <a:gd name="T125" fmla="*/ 1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" h="146">
                  <a:moveTo>
                    <a:pt x="73" y="146"/>
                  </a:moveTo>
                  <a:lnTo>
                    <a:pt x="68" y="139"/>
                  </a:lnTo>
                  <a:lnTo>
                    <a:pt x="65" y="131"/>
                  </a:lnTo>
                  <a:lnTo>
                    <a:pt x="62" y="122"/>
                  </a:lnTo>
                  <a:lnTo>
                    <a:pt x="61" y="111"/>
                  </a:lnTo>
                  <a:lnTo>
                    <a:pt x="61" y="101"/>
                  </a:lnTo>
                  <a:lnTo>
                    <a:pt x="61" y="90"/>
                  </a:lnTo>
                  <a:lnTo>
                    <a:pt x="61" y="82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7" y="74"/>
                  </a:lnTo>
                  <a:lnTo>
                    <a:pt x="57" y="81"/>
                  </a:lnTo>
                  <a:lnTo>
                    <a:pt x="58" y="87"/>
                  </a:lnTo>
                  <a:lnTo>
                    <a:pt x="58" y="95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60" y="117"/>
                  </a:lnTo>
                  <a:lnTo>
                    <a:pt x="61" y="125"/>
                  </a:lnTo>
                  <a:lnTo>
                    <a:pt x="62" y="131"/>
                  </a:lnTo>
                  <a:lnTo>
                    <a:pt x="60" y="130"/>
                  </a:lnTo>
                  <a:lnTo>
                    <a:pt x="57" y="129"/>
                  </a:lnTo>
                  <a:lnTo>
                    <a:pt x="54" y="126"/>
                  </a:lnTo>
                  <a:lnTo>
                    <a:pt x="53" y="123"/>
                  </a:lnTo>
                  <a:lnTo>
                    <a:pt x="50" y="115"/>
                  </a:lnTo>
                  <a:lnTo>
                    <a:pt x="49" y="106"/>
                  </a:lnTo>
                  <a:lnTo>
                    <a:pt x="48" y="98"/>
                  </a:lnTo>
                  <a:lnTo>
                    <a:pt x="48" y="89"/>
                  </a:lnTo>
                  <a:lnTo>
                    <a:pt x="46" y="82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6" y="75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44" y="78"/>
                  </a:lnTo>
                  <a:lnTo>
                    <a:pt x="44" y="83"/>
                  </a:lnTo>
                  <a:lnTo>
                    <a:pt x="44" y="90"/>
                  </a:lnTo>
                  <a:lnTo>
                    <a:pt x="45" y="97"/>
                  </a:lnTo>
                  <a:lnTo>
                    <a:pt x="45" y="103"/>
                  </a:lnTo>
                  <a:lnTo>
                    <a:pt x="46" y="110"/>
                  </a:lnTo>
                  <a:lnTo>
                    <a:pt x="46" y="114"/>
                  </a:lnTo>
                  <a:lnTo>
                    <a:pt x="46" y="117"/>
                  </a:lnTo>
                  <a:lnTo>
                    <a:pt x="41" y="111"/>
                  </a:lnTo>
                  <a:lnTo>
                    <a:pt x="38" y="105"/>
                  </a:lnTo>
                  <a:lnTo>
                    <a:pt x="36" y="98"/>
                  </a:lnTo>
                  <a:lnTo>
                    <a:pt x="34" y="91"/>
                  </a:lnTo>
                  <a:lnTo>
                    <a:pt x="33" y="83"/>
                  </a:lnTo>
                  <a:lnTo>
                    <a:pt x="33" y="77"/>
                  </a:lnTo>
                  <a:lnTo>
                    <a:pt x="33" y="69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0" y="66"/>
                  </a:lnTo>
                  <a:lnTo>
                    <a:pt x="30" y="70"/>
                  </a:lnTo>
                  <a:lnTo>
                    <a:pt x="30" y="74"/>
                  </a:lnTo>
                  <a:lnTo>
                    <a:pt x="30" y="79"/>
                  </a:lnTo>
                  <a:lnTo>
                    <a:pt x="30" y="86"/>
                  </a:lnTo>
                  <a:lnTo>
                    <a:pt x="32" y="91"/>
                  </a:lnTo>
                  <a:lnTo>
                    <a:pt x="32" y="95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1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28" y="95"/>
                  </a:lnTo>
                  <a:lnTo>
                    <a:pt x="26" y="87"/>
                  </a:lnTo>
                  <a:lnTo>
                    <a:pt x="25" y="81"/>
                  </a:lnTo>
                  <a:lnTo>
                    <a:pt x="24" y="74"/>
                  </a:lnTo>
                  <a:lnTo>
                    <a:pt x="24" y="66"/>
                  </a:lnTo>
                  <a:lnTo>
                    <a:pt x="22" y="59"/>
                  </a:lnTo>
                  <a:lnTo>
                    <a:pt x="21" y="54"/>
                  </a:lnTo>
                  <a:lnTo>
                    <a:pt x="18" y="49"/>
                  </a:lnTo>
                  <a:lnTo>
                    <a:pt x="17" y="53"/>
                  </a:lnTo>
                  <a:lnTo>
                    <a:pt x="17" y="57"/>
                  </a:lnTo>
                  <a:lnTo>
                    <a:pt x="18" y="62"/>
                  </a:lnTo>
                  <a:lnTo>
                    <a:pt x="18" y="69"/>
                  </a:lnTo>
                  <a:lnTo>
                    <a:pt x="20" y="74"/>
                  </a:lnTo>
                  <a:lnTo>
                    <a:pt x="21" y="79"/>
                  </a:lnTo>
                  <a:lnTo>
                    <a:pt x="21" y="85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21" y="90"/>
                  </a:lnTo>
                  <a:lnTo>
                    <a:pt x="17" y="86"/>
                  </a:lnTo>
                  <a:lnTo>
                    <a:pt x="16" y="79"/>
                  </a:lnTo>
                  <a:lnTo>
                    <a:pt x="13" y="73"/>
                  </a:lnTo>
                  <a:lnTo>
                    <a:pt x="12" y="66"/>
                  </a:lnTo>
                  <a:lnTo>
                    <a:pt x="12" y="59"/>
                  </a:lnTo>
                  <a:lnTo>
                    <a:pt x="10" y="53"/>
                  </a:lnTo>
                  <a:lnTo>
                    <a:pt x="10" y="47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51"/>
                  </a:lnTo>
                  <a:lnTo>
                    <a:pt x="9" y="59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3"/>
                  </a:lnTo>
                  <a:lnTo>
                    <a:pt x="4" y="63"/>
                  </a:lnTo>
                  <a:lnTo>
                    <a:pt x="1" y="55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2" y="33"/>
                  </a:lnTo>
                  <a:lnTo>
                    <a:pt x="5" y="26"/>
                  </a:lnTo>
                  <a:lnTo>
                    <a:pt x="8" y="21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2" y="12"/>
                  </a:lnTo>
                  <a:lnTo>
                    <a:pt x="28" y="12"/>
                  </a:lnTo>
                  <a:lnTo>
                    <a:pt x="33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6" y="26"/>
                  </a:lnTo>
                  <a:lnTo>
                    <a:pt x="50" y="35"/>
                  </a:lnTo>
                  <a:lnTo>
                    <a:pt x="50" y="38"/>
                  </a:lnTo>
                  <a:lnTo>
                    <a:pt x="49" y="42"/>
                  </a:lnTo>
                  <a:lnTo>
                    <a:pt x="49" y="45"/>
                  </a:lnTo>
                  <a:lnTo>
                    <a:pt x="49" y="47"/>
                  </a:lnTo>
                  <a:lnTo>
                    <a:pt x="48" y="51"/>
                  </a:lnTo>
                  <a:lnTo>
                    <a:pt x="48" y="54"/>
                  </a:lnTo>
                  <a:lnTo>
                    <a:pt x="49" y="58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3" y="62"/>
                  </a:lnTo>
                  <a:lnTo>
                    <a:pt x="53" y="63"/>
                  </a:lnTo>
                  <a:lnTo>
                    <a:pt x="53" y="63"/>
                  </a:lnTo>
                  <a:lnTo>
                    <a:pt x="57" y="49"/>
                  </a:lnTo>
                  <a:lnTo>
                    <a:pt x="62" y="37"/>
                  </a:lnTo>
                  <a:lnTo>
                    <a:pt x="68" y="26"/>
                  </a:lnTo>
                  <a:lnTo>
                    <a:pt x="74" y="17"/>
                  </a:lnTo>
                  <a:lnTo>
                    <a:pt x="82" y="10"/>
                  </a:lnTo>
                  <a:lnTo>
                    <a:pt x="89" y="5"/>
                  </a:lnTo>
                  <a:lnTo>
                    <a:pt x="97" y="1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7" y="4"/>
                  </a:lnTo>
                  <a:lnTo>
                    <a:pt x="122" y="9"/>
                  </a:lnTo>
                  <a:lnTo>
                    <a:pt x="126" y="16"/>
                  </a:lnTo>
                  <a:lnTo>
                    <a:pt x="127" y="26"/>
                  </a:lnTo>
                  <a:lnTo>
                    <a:pt x="127" y="38"/>
                  </a:lnTo>
                  <a:lnTo>
                    <a:pt x="126" y="54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8" y="79"/>
                  </a:lnTo>
                  <a:lnTo>
                    <a:pt x="115" y="83"/>
                  </a:lnTo>
                  <a:lnTo>
                    <a:pt x="114" y="86"/>
                  </a:lnTo>
                  <a:lnTo>
                    <a:pt x="113" y="89"/>
                  </a:lnTo>
                  <a:lnTo>
                    <a:pt x="110" y="91"/>
                  </a:lnTo>
                  <a:lnTo>
                    <a:pt x="109" y="94"/>
                  </a:lnTo>
                  <a:lnTo>
                    <a:pt x="109" y="86"/>
                  </a:lnTo>
                  <a:lnTo>
                    <a:pt x="108" y="81"/>
                  </a:lnTo>
                  <a:lnTo>
                    <a:pt x="108" y="77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6" y="63"/>
                  </a:lnTo>
                  <a:lnTo>
                    <a:pt x="106" y="58"/>
                  </a:lnTo>
                  <a:lnTo>
                    <a:pt x="106" y="51"/>
                  </a:lnTo>
                  <a:lnTo>
                    <a:pt x="106" y="51"/>
                  </a:lnTo>
                  <a:lnTo>
                    <a:pt x="106" y="51"/>
                  </a:lnTo>
                  <a:lnTo>
                    <a:pt x="105" y="51"/>
                  </a:lnTo>
                  <a:lnTo>
                    <a:pt x="105" y="51"/>
                  </a:lnTo>
                  <a:lnTo>
                    <a:pt x="105" y="53"/>
                  </a:lnTo>
                  <a:lnTo>
                    <a:pt x="104" y="53"/>
                  </a:lnTo>
                  <a:lnTo>
                    <a:pt x="104" y="53"/>
                  </a:lnTo>
                  <a:lnTo>
                    <a:pt x="104" y="53"/>
                  </a:lnTo>
                  <a:lnTo>
                    <a:pt x="102" y="61"/>
                  </a:lnTo>
                  <a:lnTo>
                    <a:pt x="102" y="69"/>
                  </a:lnTo>
                  <a:lnTo>
                    <a:pt x="104" y="77"/>
                  </a:lnTo>
                  <a:lnTo>
                    <a:pt x="104" y="85"/>
                  </a:lnTo>
                  <a:lnTo>
                    <a:pt x="104" y="93"/>
                  </a:lnTo>
                  <a:lnTo>
                    <a:pt x="102" y="99"/>
                  </a:lnTo>
                  <a:lnTo>
                    <a:pt x="100" y="107"/>
                  </a:lnTo>
                  <a:lnTo>
                    <a:pt x="93" y="114"/>
                  </a:lnTo>
                  <a:lnTo>
                    <a:pt x="93" y="111"/>
                  </a:lnTo>
                  <a:lnTo>
                    <a:pt x="93" y="109"/>
                  </a:lnTo>
                  <a:lnTo>
                    <a:pt x="93" y="106"/>
                  </a:lnTo>
                  <a:lnTo>
                    <a:pt x="92" y="102"/>
                  </a:lnTo>
                  <a:lnTo>
                    <a:pt x="92" y="95"/>
                  </a:lnTo>
                  <a:lnTo>
                    <a:pt x="92" y="87"/>
                  </a:lnTo>
                  <a:lnTo>
                    <a:pt x="92" y="75"/>
                  </a:lnTo>
                  <a:lnTo>
                    <a:pt x="90" y="61"/>
                  </a:lnTo>
                  <a:lnTo>
                    <a:pt x="89" y="59"/>
                  </a:lnTo>
                  <a:lnTo>
                    <a:pt x="89" y="62"/>
                  </a:lnTo>
                  <a:lnTo>
                    <a:pt x="88" y="65"/>
                  </a:lnTo>
                  <a:lnTo>
                    <a:pt x="88" y="69"/>
                  </a:lnTo>
                  <a:lnTo>
                    <a:pt x="88" y="79"/>
                  </a:lnTo>
                  <a:lnTo>
                    <a:pt x="88" y="91"/>
                  </a:lnTo>
                  <a:lnTo>
                    <a:pt x="88" y="105"/>
                  </a:lnTo>
                  <a:lnTo>
                    <a:pt x="88" y="118"/>
                  </a:lnTo>
                  <a:lnTo>
                    <a:pt x="86" y="123"/>
                  </a:lnTo>
                  <a:lnTo>
                    <a:pt x="85" y="127"/>
                  </a:lnTo>
                  <a:lnTo>
                    <a:pt x="84" y="131"/>
                  </a:lnTo>
                  <a:lnTo>
                    <a:pt x="81" y="134"/>
                  </a:lnTo>
                  <a:lnTo>
                    <a:pt x="80" y="127"/>
                  </a:lnTo>
                  <a:lnTo>
                    <a:pt x="78" y="119"/>
                  </a:lnTo>
                  <a:lnTo>
                    <a:pt x="77" y="110"/>
                  </a:lnTo>
                  <a:lnTo>
                    <a:pt x="77" y="101"/>
                  </a:lnTo>
                  <a:lnTo>
                    <a:pt x="77" y="91"/>
                  </a:lnTo>
                  <a:lnTo>
                    <a:pt x="77" y="83"/>
                  </a:lnTo>
                  <a:lnTo>
                    <a:pt x="77" y="75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6" y="69"/>
                  </a:lnTo>
                  <a:lnTo>
                    <a:pt x="76" y="69"/>
                  </a:lnTo>
                  <a:lnTo>
                    <a:pt x="76" y="69"/>
                  </a:lnTo>
                  <a:lnTo>
                    <a:pt x="76" y="69"/>
                  </a:lnTo>
                  <a:lnTo>
                    <a:pt x="74" y="69"/>
                  </a:lnTo>
                  <a:lnTo>
                    <a:pt x="74" y="73"/>
                  </a:lnTo>
                  <a:lnTo>
                    <a:pt x="74" y="83"/>
                  </a:lnTo>
                  <a:lnTo>
                    <a:pt x="76" y="97"/>
                  </a:lnTo>
                  <a:lnTo>
                    <a:pt x="76" y="111"/>
                  </a:lnTo>
                  <a:lnTo>
                    <a:pt x="76" y="126"/>
                  </a:lnTo>
                  <a:lnTo>
                    <a:pt x="76" y="138"/>
                  </a:lnTo>
                  <a:lnTo>
                    <a:pt x="74" y="145"/>
                  </a:lnTo>
                  <a:lnTo>
                    <a:pt x="73" y="14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71" name="Rectangle 111"/>
            <p:cNvSpPr>
              <a:spLocks noChangeArrowheads="1"/>
            </p:cNvSpPr>
            <p:nvPr/>
          </p:nvSpPr>
          <p:spPr bwMode="auto">
            <a:xfrm>
              <a:off x="2496" y="148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077" name="Group 117"/>
          <p:cNvGrpSpPr>
            <a:grpSpLocks/>
          </p:cNvGrpSpPr>
          <p:nvPr/>
        </p:nvGrpSpPr>
        <p:grpSpPr bwMode="auto">
          <a:xfrm>
            <a:off x="0" y="1392238"/>
            <a:ext cx="9144000" cy="1066800"/>
            <a:chOff x="0" y="864"/>
            <a:chExt cx="5760" cy="720"/>
          </a:xfrm>
        </p:grpSpPr>
        <p:sp>
          <p:nvSpPr>
            <p:cNvPr id="169078" name="Rectangle 118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spcBef>
                  <a:spcPct val="50000"/>
                </a:spcBef>
              </a:pPr>
              <a:endParaRPr lang="en-US" sz="2000" b="0"/>
            </a:p>
          </p:txBody>
        </p:sp>
        <p:pic>
          <p:nvPicPr>
            <p:cNvPr id="169079" name="Picture 119" descr="1320h0763 notepad with pe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9080" name="Text Box 120"/>
          <p:cNvSpPr txBox="1">
            <a:spLocks noChangeArrowheads="1"/>
          </p:cNvSpPr>
          <p:nvPr/>
        </p:nvSpPr>
        <p:spPr bwMode="auto">
          <a:xfrm>
            <a:off x="1562100" y="163195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Some non-action verbs express emotions.</a:t>
            </a:r>
          </a:p>
        </p:txBody>
      </p: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381000" y="2590800"/>
            <a:ext cx="1905000" cy="2057400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r>
              <a:rPr lang="en-US" sz="2400">
                <a:solidFill>
                  <a:schemeClr val="tx1"/>
                </a:solidFill>
              </a:rPr>
              <a:t>love</a:t>
            </a:r>
          </a:p>
          <a:p>
            <a:r>
              <a:rPr lang="en-US" sz="2400">
                <a:solidFill>
                  <a:schemeClr val="tx1"/>
                </a:solidFill>
              </a:rPr>
              <a:t>hate</a:t>
            </a:r>
          </a:p>
          <a:p>
            <a:r>
              <a:rPr lang="en-US" sz="2400">
                <a:solidFill>
                  <a:schemeClr val="tx1"/>
                </a:solidFill>
              </a:rPr>
              <a:t>like</a:t>
            </a:r>
          </a:p>
          <a:p>
            <a:r>
              <a:rPr lang="en-US" sz="2400">
                <a:solidFill>
                  <a:schemeClr val="tx1"/>
                </a:solidFill>
              </a:rPr>
              <a:t>dislike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9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1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ki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16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76" grpId="1" animBg="1"/>
      <p:bldP spid="169074" grpId="0" animBg="1"/>
      <p:bldP spid="169075" grpId="0" animBg="1"/>
      <p:bldP spid="169073" grpId="0" animBg="1"/>
      <p:bldP spid="1689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80" name="Group 196"/>
          <p:cNvGrpSpPr>
            <a:grpSpLocks/>
          </p:cNvGrpSpPr>
          <p:nvPr/>
        </p:nvGrpSpPr>
        <p:grpSpPr bwMode="auto">
          <a:xfrm>
            <a:off x="6477000" y="3048000"/>
            <a:ext cx="2209800" cy="2895600"/>
            <a:chOff x="2256" y="1168"/>
            <a:chExt cx="1486" cy="1787"/>
          </a:xfrm>
        </p:grpSpPr>
        <p:sp>
          <p:nvSpPr>
            <p:cNvPr id="170076" name="AutoShape 92"/>
            <p:cNvSpPr>
              <a:spLocks noChangeAspect="1" noChangeArrowheads="1" noTextEdit="1"/>
            </p:cNvSpPr>
            <p:nvPr/>
          </p:nvSpPr>
          <p:spPr bwMode="auto">
            <a:xfrm>
              <a:off x="2304" y="1392"/>
              <a:ext cx="1438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79" name="Freeform 95"/>
            <p:cNvSpPr>
              <a:spLocks/>
            </p:cNvSpPr>
            <p:nvPr/>
          </p:nvSpPr>
          <p:spPr bwMode="auto">
            <a:xfrm>
              <a:off x="2979" y="2666"/>
              <a:ext cx="269" cy="18"/>
            </a:xfrm>
            <a:custGeom>
              <a:avLst/>
              <a:gdLst>
                <a:gd name="T0" fmla="*/ 50 w 539"/>
                <a:gd name="T1" fmla="*/ 36 h 36"/>
                <a:gd name="T2" fmla="*/ 35 w 539"/>
                <a:gd name="T3" fmla="*/ 36 h 36"/>
                <a:gd name="T4" fmla="*/ 22 w 539"/>
                <a:gd name="T5" fmla="*/ 35 h 36"/>
                <a:gd name="T6" fmla="*/ 9 w 539"/>
                <a:gd name="T7" fmla="*/ 33 h 36"/>
                <a:gd name="T8" fmla="*/ 3 w 539"/>
                <a:gd name="T9" fmla="*/ 33 h 36"/>
                <a:gd name="T10" fmla="*/ 3 w 539"/>
                <a:gd name="T11" fmla="*/ 33 h 36"/>
                <a:gd name="T12" fmla="*/ 2 w 539"/>
                <a:gd name="T13" fmla="*/ 32 h 36"/>
                <a:gd name="T14" fmla="*/ 0 w 539"/>
                <a:gd name="T15" fmla="*/ 32 h 36"/>
                <a:gd name="T16" fmla="*/ 21 w 539"/>
                <a:gd name="T17" fmla="*/ 28 h 36"/>
                <a:gd name="T18" fmla="*/ 66 w 539"/>
                <a:gd name="T19" fmla="*/ 20 h 36"/>
                <a:gd name="T20" fmla="*/ 116 w 539"/>
                <a:gd name="T21" fmla="*/ 14 h 36"/>
                <a:gd name="T22" fmla="*/ 169 w 539"/>
                <a:gd name="T23" fmla="*/ 10 h 36"/>
                <a:gd name="T24" fmla="*/ 226 w 539"/>
                <a:gd name="T25" fmla="*/ 7 h 36"/>
                <a:gd name="T26" fmla="*/ 286 w 539"/>
                <a:gd name="T27" fmla="*/ 4 h 36"/>
                <a:gd name="T28" fmla="*/ 348 w 539"/>
                <a:gd name="T29" fmla="*/ 1 h 36"/>
                <a:gd name="T30" fmla="*/ 411 w 539"/>
                <a:gd name="T31" fmla="*/ 0 h 36"/>
                <a:gd name="T32" fmla="*/ 476 w 539"/>
                <a:gd name="T33" fmla="*/ 4 h 36"/>
                <a:gd name="T34" fmla="*/ 523 w 539"/>
                <a:gd name="T35" fmla="*/ 14 h 36"/>
                <a:gd name="T36" fmla="*/ 539 w 539"/>
                <a:gd name="T37" fmla="*/ 19 h 36"/>
                <a:gd name="T38" fmla="*/ 538 w 539"/>
                <a:gd name="T39" fmla="*/ 22 h 36"/>
                <a:gd name="T40" fmla="*/ 513 w 539"/>
                <a:gd name="T41" fmla="*/ 25 h 36"/>
                <a:gd name="T42" fmla="*/ 476 w 539"/>
                <a:gd name="T43" fmla="*/ 23 h 36"/>
                <a:gd name="T44" fmla="*/ 469 w 539"/>
                <a:gd name="T45" fmla="*/ 20 h 36"/>
                <a:gd name="T46" fmla="*/ 461 w 539"/>
                <a:gd name="T47" fmla="*/ 19 h 36"/>
                <a:gd name="T48" fmla="*/ 454 w 539"/>
                <a:gd name="T49" fmla="*/ 17 h 36"/>
                <a:gd name="T50" fmla="*/ 446 w 539"/>
                <a:gd name="T51" fmla="*/ 19 h 36"/>
                <a:gd name="T52" fmla="*/ 438 w 539"/>
                <a:gd name="T53" fmla="*/ 22 h 36"/>
                <a:gd name="T54" fmla="*/ 429 w 539"/>
                <a:gd name="T55" fmla="*/ 25 h 36"/>
                <a:gd name="T56" fmla="*/ 417 w 539"/>
                <a:gd name="T57" fmla="*/ 28 h 36"/>
                <a:gd name="T58" fmla="*/ 367 w 539"/>
                <a:gd name="T59" fmla="*/ 30 h 36"/>
                <a:gd name="T60" fmla="*/ 279 w 539"/>
                <a:gd name="T61" fmla="*/ 32 h 36"/>
                <a:gd name="T62" fmla="*/ 190 w 539"/>
                <a:gd name="T63" fmla="*/ 33 h 36"/>
                <a:gd name="T64" fmla="*/ 101 w 539"/>
                <a:gd name="T6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36">
                  <a:moveTo>
                    <a:pt x="56" y="36"/>
                  </a:moveTo>
                  <a:lnTo>
                    <a:pt x="50" y="36"/>
                  </a:lnTo>
                  <a:lnTo>
                    <a:pt x="43" y="36"/>
                  </a:lnTo>
                  <a:lnTo>
                    <a:pt x="35" y="36"/>
                  </a:lnTo>
                  <a:lnTo>
                    <a:pt x="28" y="35"/>
                  </a:lnTo>
                  <a:lnTo>
                    <a:pt x="22" y="35"/>
                  </a:lnTo>
                  <a:lnTo>
                    <a:pt x="15" y="35"/>
                  </a:lnTo>
                  <a:lnTo>
                    <a:pt x="9" y="33"/>
                  </a:lnTo>
                  <a:lnTo>
                    <a:pt x="5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1" y="28"/>
                  </a:lnTo>
                  <a:lnTo>
                    <a:pt x="43" y="23"/>
                  </a:lnTo>
                  <a:lnTo>
                    <a:pt x="66" y="20"/>
                  </a:lnTo>
                  <a:lnTo>
                    <a:pt x="90" y="17"/>
                  </a:lnTo>
                  <a:lnTo>
                    <a:pt x="116" y="14"/>
                  </a:lnTo>
                  <a:lnTo>
                    <a:pt x="143" y="11"/>
                  </a:lnTo>
                  <a:lnTo>
                    <a:pt x="169" y="10"/>
                  </a:lnTo>
                  <a:lnTo>
                    <a:pt x="197" y="8"/>
                  </a:lnTo>
                  <a:lnTo>
                    <a:pt x="226" y="7"/>
                  </a:lnTo>
                  <a:lnTo>
                    <a:pt x="256" y="6"/>
                  </a:lnTo>
                  <a:lnTo>
                    <a:pt x="286" y="4"/>
                  </a:lnTo>
                  <a:lnTo>
                    <a:pt x="317" y="3"/>
                  </a:lnTo>
                  <a:lnTo>
                    <a:pt x="348" y="1"/>
                  </a:lnTo>
                  <a:lnTo>
                    <a:pt x="379" y="1"/>
                  </a:lnTo>
                  <a:lnTo>
                    <a:pt x="411" y="0"/>
                  </a:lnTo>
                  <a:lnTo>
                    <a:pt x="444" y="0"/>
                  </a:lnTo>
                  <a:lnTo>
                    <a:pt x="476" y="4"/>
                  </a:lnTo>
                  <a:lnTo>
                    <a:pt x="502" y="10"/>
                  </a:lnTo>
                  <a:lnTo>
                    <a:pt x="523" y="14"/>
                  </a:lnTo>
                  <a:lnTo>
                    <a:pt x="536" y="17"/>
                  </a:lnTo>
                  <a:lnTo>
                    <a:pt x="539" y="19"/>
                  </a:lnTo>
                  <a:lnTo>
                    <a:pt x="539" y="20"/>
                  </a:lnTo>
                  <a:lnTo>
                    <a:pt x="538" y="22"/>
                  </a:lnTo>
                  <a:lnTo>
                    <a:pt x="532" y="23"/>
                  </a:lnTo>
                  <a:lnTo>
                    <a:pt x="513" y="25"/>
                  </a:lnTo>
                  <a:lnTo>
                    <a:pt x="480" y="25"/>
                  </a:lnTo>
                  <a:lnTo>
                    <a:pt x="476" y="23"/>
                  </a:lnTo>
                  <a:lnTo>
                    <a:pt x="473" y="22"/>
                  </a:lnTo>
                  <a:lnTo>
                    <a:pt x="469" y="20"/>
                  </a:lnTo>
                  <a:lnTo>
                    <a:pt x="464" y="20"/>
                  </a:lnTo>
                  <a:lnTo>
                    <a:pt x="461" y="19"/>
                  </a:lnTo>
                  <a:lnTo>
                    <a:pt x="457" y="17"/>
                  </a:lnTo>
                  <a:lnTo>
                    <a:pt x="454" y="17"/>
                  </a:lnTo>
                  <a:lnTo>
                    <a:pt x="451" y="16"/>
                  </a:lnTo>
                  <a:lnTo>
                    <a:pt x="446" y="19"/>
                  </a:lnTo>
                  <a:lnTo>
                    <a:pt x="442" y="20"/>
                  </a:lnTo>
                  <a:lnTo>
                    <a:pt x="438" y="22"/>
                  </a:lnTo>
                  <a:lnTo>
                    <a:pt x="433" y="23"/>
                  </a:lnTo>
                  <a:lnTo>
                    <a:pt x="429" y="25"/>
                  </a:lnTo>
                  <a:lnTo>
                    <a:pt x="423" y="26"/>
                  </a:lnTo>
                  <a:lnTo>
                    <a:pt x="417" y="28"/>
                  </a:lnTo>
                  <a:lnTo>
                    <a:pt x="411" y="29"/>
                  </a:lnTo>
                  <a:lnTo>
                    <a:pt x="367" y="30"/>
                  </a:lnTo>
                  <a:lnTo>
                    <a:pt x="323" y="30"/>
                  </a:lnTo>
                  <a:lnTo>
                    <a:pt x="279" y="32"/>
                  </a:lnTo>
                  <a:lnTo>
                    <a:pt x="234" y="33"/>
                  </a:lnTo>
                  <a:lnTo>
                    <a:pt x="190" y="33"/>
                  </a:lnTo>
                  <a:lnTo>
                    <a:pt x="146" y="35"/>
                  </a:lnTo>
                  <a:lnTo>
                    <a:pt x="101" y="36"/>
                  </a:lnTo>
                  <a:lnTo>
                    <a:pt x="56" y="3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0" name="Freeform 96"/>
            <p:cNvSpPr>
              <a:spLocks/>
            </p:cNvSpPr>
            <p:nvPr/>
          </p:nvSpPr>
          <p:spPr bwMode="auto">
            <a:xfrm>
              <a:off x="3376" y="2662"/>
              <a:ext cx="350" cy="16"/>
            </a:xfrm>
            <a:custGeom>
              <a:avLst/>
              <a:gdLst>
                <a:gd name="T0" fmla="*/ 229 w 701"/>
                <a:gd name="T1" fmla="*/ 33 h 33"/>
                <a:gd name="T2" fmla="*/ 188 w 701"/>
                <a:gd name="T3" fmla="*/ 30 h 33"/>
                <a:gd name="T4" fmla="*/ 149 w 701"/>
                <a:gd name="T5" fmla="*/ 25 h 33"/>
                <a:gd name="T6" fmla="*/ 121 w 701"/>
                <a:gd name="T7" fmla="*/ 22 h 33"/>
                <a:gd name="T8" fmla="*/ 116 w 701"/>
                <a:gd name="T9" fmla="*/ 24 h 33"/>
                <a:gd name="T10" fmla="*/ 118 w 701"/>
                <a:gd name="T11" fmla="*/ 27 h 33"/>
                <a:gd name="T12" fmla="*/ 118 w 701"/>
                <a:gd name="T13" fmla="*/ 28 h 33"/>
                <a:gd name="T14" fmla="*/ 118 w 701"/>
                <a:gd name="T15" fmla="*/ 30 h 33"/>
                <a:gd name="T16" fmla="*/ 93 w 701"/>
                <a:gd name="T17" fmla="*/ 31 h 33"/>
                <a:gd name="T18" fmla="*/ 56 w 701"/>
                <a:gd name="T19" fmla="*/ 30 h 33"/>
                <a:gd name="T20" fmla="*/ 31 w 701"/>
                <a:gd name="T21" fmla="*/ 25 h 33"/>
                <a:gd name="T22" fmla="*/ 11 w 701"/>
                <a:gd name="T23" fmla="*/ 18 h 33"/>
                <a:gd name="T24" fmla="*/ 5 w 701"/>
                <a:gd name="T25" fmla="*/ 8 h 33"/>
                <a:gd name="T26" fmla="*/ 28 w 701"/>
                <a:gd name="T27" fmla="*/ 2 h 33"/>
                <a:gd name="T28" fmla="*/ 66 w 701"/>
                <a:gd name="T29" fmla="*/ 0 h 33"/>
                <a:gd name="T30" fmla="*/ 112 w 701"/>
                <a:gd name="T31" fmla="*/ 2 h 33"/>
                <a:gd name="T32" fmla="*/ 138 w 701"/>
                <a:gd name="T33" fmla="*/ 6 h 33"/>
                <a:gd name="T34" fmla="*/ 141 w 701"/>
                <a:gd name="T35" fmla="*/ 6 h 33"/>
                <a:gd name="T36" fmla="*/ 144 w 701"/>
                <a:gd name="T37" fmla="*/ 6 h 33"/>
                <a:gd name="T38" fmla="*/ 147 w 701"/>
                <a:gd name="T39" fmla="*/ 6 h 33"/>
                <a:gd name="T40" fmla="*/ 200 w 701"/>
                <a:gd name="T41" fmla="*/ 6 h 33"/>
                <a:gd name="T42" fmla="*/ 329 w 701"/>
                <a:gd name="T43" fmla="*/ 5 h 33"/>
                <a:gd name="T44" fmla="*/ 479 w 701"/>
                <a:gd name="T45" fmla="*/ 9 h 33"/>
                <a:gd name="T46" fmla="*/ 594 w 701"/>
                <a:gd name="T47" fmla="*/ 16 h 33"/>
                <a:gd name="T48" fmla="*/ 665 w 701"/>
                <a:gd name="T49" fmla="*/ 25 h 33"/>
                <a:gd name="T50" fmla="*/ 698 w 701"/>
                <a:gd name="T51" fmla="*/ 31 h 33"/>
                <a:gd name="T52" fmla="*/ 689 w 701"/>
                <a:gd name="T53" fmla="*/ 31 h 33"/>
                <a:gd name="T54" fmla="*/ 677 w 701"/>
                <a:gd name="T55" fmla="*/ 33 h 33"/>
                <a:gd name="T56" fmla="*/ 667 w 701"/>
                <a:gd name="T57" fmla="*/ 33 h 33"/>
                <a:gd name="T58" fmla="*/ 611 w 701"/>
                <a:gd name="T59" fmla="*/ 33 h 33"/>
                <a:gd name="T60" fmla="*/ 507 w 701"/>
                <a:gd name="T61" fmla="*/ 33 h 33"/>
                <a:gd name="T62" fmla="*/ 403 w 701"/>
                <a:gd name="T63" fmla="*/ 33 h 33"/>
                <a:gd name="T64" fmla="*/ 300 w 701"/>
                <a:gd name="T6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1" h="33">
                  <a:moveTo>
                    <a:pt x="247" y="33"/>
                  </a:moveTo>
                  <a:lnTo>
                    <a:pt x="229" y="33"/>
                  </a:lnTo>
                  <a:lnTo>
                    <a:pt x="209" y="31"/>
                  </a:lnTo>
                  <a:lnTo>
                    <a:pt x="188" y="30"/>
                  </a:lnTo>
                  <a:lnTo>
                    <a:pt x="168" y="27"/>
                  </a:lnTo>
                  <a:lnTo>
                    <a:pt x="149" y="25"/>
                  </a:lnTo>
                  <a:lnTo>
                    <a:pt x="133" y="24"/>
                  </a:lnTo>
                  <a:lnTo>
                    <a:pt x="121" y="22"/>
                  </a:lnTo>
                  <a:lnTo>
                    <a:pt x="115" y="22"/>
                  </a:lnTo>
                  <a:lnTo>
                    <a:pt x="116" y="24"/>
                  </a:lnTo>
                  <a:lnTo>
                    <a:pt x="116" y="25"/>
                  </a:lnTo>
                  <a:lnTo>
                    <a:pt x="118" y="27"/>
                  </a:lnTo>
                  <a:lnTo>
                    <a:pt x="118" y="27"/>
                  </a:lnTo>
                  <a:lnTo>
                    <a:pt x="118" y="28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118" y="31"/>
                  </a:lnTo>
                  <a:lnTo>
                    <a:pt x="93" y="31"/>
                  </a:lnTo>
                  <a:lnTo>
                    <a:pt x="72" y="31"/>
                  </a:lnTo>
                  <a:lnTo>
                    <a:pt x="56" y="30"/>
                  </a:lnTo>
                  <a:lnTo>
                    <a:pt x="43" y="28"/>
                  </a:lnTo>
                  <a:lnTo>
                    <a:pt x="31" y="25"/>
                  </a:lnTo>
                  <a:lnTo>
                    <a:pt x="21" y="22"/>
                  </a:lnTo>
                  <a:lnTo>
                    <a:pt x="11" y="18"/>
                  </a:lnTo>
                  <a:lnTo>
                    <a:pt x="0" y="12"/>
                  </a:lnTo>
                  <a:lnTo>
                    <a:pt x="5" y="8"/>
                  </a:lnTo>
                  <a:lnTo>
                    <a:pt x="15" y="5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6" y="0"/>
                  </a:lnTo>
                  <a:lnTo>
                    <a:pt x="89" y="0"/>
                  </a:lnTo>
                  <a:lnTo>
                    <a:pt x="112" y="2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0" y="6"/>
                  </a:lnTo>
                  <a:lnTo>
                    <a:pt x="141" y="6"/>
                  </a:lnTo>
                  <a:lnTo>
                    <a:pt x="143" y="6"/>
                  </a:lnTo>
                  <a:lnTo>
                    <a:pt x="144" y="6"/>
                  </a:lnTo>
                  <a:lnTo>
                    <a:pt x="146" y="6"/>
                  </a:lnTo>
                  <a:lnTo>
                    <a:pt x="147" y="6"/>
                  </a:lnTo>
                  <a:lnTo>
                    <a:pt x="149" y="6"/>
                  </a:lnTo>
                  <a:lnTo>
                    <a:pt x="200" y="6"/>
                  </a:lnTo>
                  <a:lnTo>
                    <a:pt x="262" y="5"/>
                  </a:lnTo>
                  <a:lnTo>
                    <a:pt x="329" y="5"/>
                  </a:lnTo>
                  <a:lnTo>
                    <a:pt x="403" y="6"/>
                  </a:lnTo>
                  <a:lnTo>
                    <a:pt x="479" y="9"/>
                  </a:lnTo>
                  <a:lnTo>
                    <a:pt x="555" y="14"/>
                  </a:lnTo>
                  <a:lnTo>
                    <a:pt x="594" y="16"/>
                  </a:lnTo>
                  <a:lnTo>
                    <a:pt x="630" y="21"/>
                  </a:lnTo>
                  <a:lnTo>
                    <a:pt x="665" y="25"/>
                  </a:lnTo>
                  <a:lnTo>
                    <a:pt x="701" y="30"/>
                  </a:lnTo>
                  <a:lnTo>
                    <a:pt x="698" y="31"/>
                  </a:lnTo>
                  <a:lnTo>
                    <a:pt x="693" y="31"/>
                  </a:lnTo>
                  <a:lnTo>
                    <a:pt x="689" y="31"/>
                  </a:lnTo>
                  <a:lnTo>
                    <a:pt x="683" y="31"/>
                  </a:lnTo>
                  <a:lnTo>
                    <a:pt x="677" y="33"/>
                  </a:lnTo>
                  <a:lnTo>
                    <a:pt x="673" y="33"/>
                  </a:lnTo>
                  <a:lnTo>
                    <a:pt x="667" y="33"/>
                  </a:lnTo>
                  <a:lnTo>
                    <a:pt x="663" y="33"/>
                  </a:lnTo>
                  <a:lnTo>
                    <a:pt x="611" y="33"/>
                  </a:lnTo>
                  <a:lnTo>
                    <a:pt x="558" y="33"/>
                  </a:lnTo>
                  <a:lnTo>
                    <a:pt x="507" y="33"/>
                  </a:lnTo>
                  <a:lnTo>
                    <a:pt x="456" y="33"/>
                  </a:lnTo>
                  <a:lnTo>
                    <a:pt x="403" y="33"/>
                  </a:lnTo>
                  <a:lnTo>
                    <a:pt x="351" y="33"/>
                  </a:lnTo>
                  <a:lnTo>
                    <a:pt x="300" y="33"/>
                  </a:lnTo>
                  <a:lnTo>
                    <a:pt x="247" y="3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1" name="Freeform 97"/>
            <p:cNvSpPr>
              <a:spLocks/>
            </p:cNvSpPr>
            <p:nvPr/>
          </p:nvSpPr>
          <p:spPr bwMode="auto">
            <a:xfrm>
              <a:off x="3070" y="2642"/>
              <a:ext cx="130" cy="22"/>
            </a:xfrm>
            <a:custGeom>
              <a:avLst/>
              <a:gdLst>
                <a:gd name="T0" fmla="*/ 138 w 260"/>
                <a:gd name="T1" fmla="*/ 44 h 44"/>
                <a:gd name="T2" fmla="*/ 135 w 260"/>
                <a:gd name="T3" fmla="*/ 44 h 44"/>
                <a:gd name="T4" fmla="*/ 133 w 260"/>
                <a:gd name="T5" fmla="*/ 42 h 44"/>
                <a:gd name="T6" fmla="*/ 130 w 260"/>
                <a:gd name="T7" fmla="*/ 42 h 44"/>
                <a:gd name="T8" fmla="*/ 127 w 260"/>
                <a:gd name="T9" fmla="*/ 42 h 44"/>
                <a:gd name="T10" fmla="*/ 124 w 260"/>
                <a:gd name="T11" fmla="*/ 42 h 44"/>
                <a:gd name="T12" fmla="*/ 123 w 260"/>
                <a:gd name="T13" fmla="*/ 42 h 44"/>
                <a:gd name="T14" fmla="*/ 120 w 260"/>
                <a:gd name="T15" fmla="*/ 42 h 44"/>
                <a:gd name="T16" fmla="*/ 117 w 260"/>
                <a:gd name="T17" fmla="*/ 42 h 44"/>
                <a:gd name="T18" fmla="*/ 85 w 260"/>
                <a:gd name="T19" fmla="*/ 31 h 44"/>
                <a:gd name="T20" fmla="*/ 61 w 260"/>
                <a:gd name="T21" fmla="*/ 22 h 44"/>
                <a:gd name="T22" fmla="*/ 42 w 260"/>
                <a:gd name="T23" fmla="*/ 16 h 44"/>
                <a:gd name="T24" fmla="*/ 29 w 260"/>
                <a:gd name="T25" fmla="*/ 11 h 44"/>
                <a:gd name="T26" fmla="*/ 20 w 260"/>
                <a:gd name="T27" fmla="*/ 7 h 44"/>
                <a:gd name="T28" fmla="*/ 13 w 260"/>
                <a:gd name="T29" fmla="*/ 6 h 44"/>
                <a:gd name="T30" fmla="*/ 7 w 260"/>
                <a:gd name="T31" fmla="*/ 3 h 44"/>
                <a:gd name="T32" fmla="*/ 0 w 260"/>
                <a:gd name="T33" fmla="*/ 0 h 44"/>
                <a:gd name="T34" fmla="*/ 29 w 260"/>
                <a:gd name="T35" fmla="*/ 1 h 44"/>
                <a:gd name="T36" fmla="*/ 51 w 260"/>
                <a:gd name="T37" fmla="*/ 3 h 44"/>
                <a:gd name="T38" fmla="*/ 69 w 260"/>
                <a:gd name="T39" fmla="*/ 3 h 44"/>
                <a:gd name="T40" fmla="*/ 82 w 260"/>
                <a:gd name="T41" fmla="*/ 4 h 44"/>
                <a:gd name="T42" fmla="*/ 94 w 260"/>
                <a:gd name="T43" fmla="*/ 4 h 44"/>
                <a:gd name="T44" fmla="*/ 105 w 260"/>
                <a:gd name="T45" fmla="*/ 4 h 44"/>
                <a:gd name="T46" fmla="*/ 117 w 260"/>
                <a:gd name="T47" fmla="*/ 6 h 44"/>
                <a:gd name="T48" fmla="*/ 132 w 260"/>
                <a:gd name="T49" fmla="*/ 6 h 44"/>
                <a:gd name="T50" fmla="*/ 141 w 260"/>
                <a:gd name="T51" fmla="*/ 9 h 44"/>
                <a:gd name="T52" fmla="*/ 155 w 260"/>
                <a:gd name="T53" fmla="*/ 13 h 44"/>
                <a:gd name="T54" fmla="*/ 170 w 260"/>
                <a:gd name="T55" fmla="*/ 17 h 44"/>
                <a:gd name="T56" fmla="*/ 188 w 260"/>
                <a:gd name="T57" fmla="*/ 22 h 44"/>
                <a:gd name="T58" fmla="*/ 207 w 260"/>
                <a:gd name="T59" fmla="*/ 26 h 44"/>
                <a:gd name="T60" fmla="*/ 226 w 260"/>
                <a:gd name="T61" fmla="*/ 31 h 44"/>
                <a:gd name="T62" fmla="*/ 243 w 260"/>
                <a:gd name="T63" fmla="*/ 35 h 44"/>
                <a:gd name="T64" fmla="*/ 260 w 260"/>
                <a:gd name="T65" fmla="*/ 39 h 44"/>
                <a:gd name="T66" fmla="*/ 254 w 260"/>
                <a:gd name="T67" fmla="*/ 41 h 44"/>
                <a:gd name="T68" fmla="*/ 240 w 260"/>
                <a:gd name="T69" fmla="*/ 42 h 44"/>
                <a:gd name="T70" fmla="*/ 224 w 260"/>
                <a:gd name="T71" fmla="*/ 42 h 44"/>
                <a:gd name="T72" fmla="*/ 204 w 260"/>
                <a:gd name="T73" fmla="*/ 44 h 44"/>
                <a:gd name="T74" fmla="*/ 185 w 260"/>
                <a:gd name="T75" fmla="*/ 44 h 44"/>
                <a:gd name="T76" fmla="*/ 166 w 260"/>
                <a:gd name="T77" fmla="*/ 44 h 44"/>
                <a:gd name="T78" fmla="*/ 149 w 260"/>
                <a:gd name="T79" fmla="*/ 44 h 44"/>
                <a:gd name="T80" fmla="*/ 138 w 260"/>
                <a:gd name="T8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" h="44">
                  <a:moveTo>
                    <a:pt x="138" y="44"/>
                  </a:moveTo>
                  <a:lnTo>
                    <a:pt x="135" y="44"/>
                  </a:lnTo>
                  <a:lnTo>
                    <a:pt x="133" y="42"/>
                  </a:lnTo>
                  <a:lnTo>
                    <a:pt x="130" y="42"/>
                  </a:lnTo>
                  <a:lnTo>
                    <a:pt x="127" y="42"/>
                  </a:lnTo>
                  <a:lnTo>
                    <a:pt x="124" y="42"/>
                  </a:lnTo>
                  <a:lnTo>
                    <a:pt x="123" y="42"/>
                  </a:lnTo>
                  <a:lnTo>
                    <a:pt x="120" y="42"/>
                  </a:lnTo>
                  <a:lnTo>
                    <a:pt x="117" y="42"/>
                  </a:lnTo>
                  <a:lnTo>
                    <a:pt x="85" y="31"/>
                  </a:lnTo>
                  <a:lnTo>
                    <a:pt x="61" y="22"/>
                  </a:lnTo>
                  <a:lnTo>
                    <a:pt x="42" y="16"/>
                  </a:lnTo>
                  <a:lnTo>
                    <a:pt x="29" y="11"/>
                  </a:lnTo>
                  <a:lnTo>
                    <a:pt x="20" y="7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0"/>
                  </a:lnTo>
                  <a:lnTo>
                    <a:pt x="29" y="1"/>
                  </a:lnTo>
                  <a:lnTo>
                    <a:pt x="51" y="3"/>
                  </a:lnTo>
                  <a:lnTo>
                    <a:pt x="69" y="3"/>
                  </a:lnTo>
                  <a:lnTo>
                    <a:pt x="82" y="4"/>
                  </a:lnTo>
                  <a:lnTo>
                    <a:pt x="94" y="4"/>
                  </a:lnTo>
                  <a:lnTo>
                    <a:pt x="105" y="4"/>
                  </a:lnTo>
                  <a:lnTo>
                    <a:pt x="117" y="6"/>
                  </a:lnTo>
                  <a:lnTo>
                    <a:pt x="132" y="6"/>
                  </a:lnTo>
                  <a:lnTo>
                    <a:pt x="141" y="9"/>
                  </a:lnTo>
                  <a:lnTo>
                    <a:pt x="155" y="13"/>
                  </a:lnTo>
                  <a:lnTo>
                    <a:pt x="170" y="17"/>
                  </a:lnTo>
                  <a:lnTo>
                    <a:pt x="188" y="22"/>
                  </a:lnTo>
                  <a:lnTo>
                    <a:pt x="207" y="26"/>
                  </a:lnTo>
                  <a:lnTo>
                    <a:pt x="226" y="31"/>
                  </a:lnTo>
                  <a:lnTo>
                    <a:pt x="243" y="35"/>
                  </a:lnTo>
                  <a:lnTo>
                    <a:pt x="260" y="39"/>
                  </a:lnTo>
                  <a:lnTo>
                    <a:pt x="254" y="41"/>
                  </a:lnTo>
                  <a:lnTo>
                    <a:pt x="240" y="42"/>
                  </a:lnTo>
                  <a:lnTo>
                    <a:pt x="224" y="42"/>
                  </a:lnTo>
                  <a:lnTo>
                    <a:pt x="204" y="44"/>
                  </a:lnTo>
                  <a:lnTo>
                    <a:pt x="185" y="44"/>
                  </a:lnTo>
                  <a:lnTo>
                    <a:pt x="166" y="44"/>
                  </a:lnTo>
                  <a:lnTo>
                    <a:pt x="149" y="44"/>
                  </a:lnTo>
                  <a:lnTo>
                    <a:pt x="138" y="4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5" name="Freeform 101"/>
            <p:cNvSpPr>
              <a:spLocks/>
            </p:cNvSpPr>
            <p:nvPr/>
          </p:nvSpPr>
          <p:spPr bwMode="auto">
            <a:xfrm>
              <a:off x="3180" y="2623"/>
              <a:ext cx="31" cy="8"/>
            </a:xfrm>
            <a:custGeom>
              <a:avLst/>
              <a:gdLst>
                <a:gd name="T0" fmla="*/ 44 w 60"/>
                <a:gd name="T1" fmla="*/ 14 h 14"/>
                <a:gd name="T2" fmla="*/ 19 w 60"/>
                <a:gd name="T3" fmla="*/ 11 h 14"/>
                <a:gd name="T4" fmla="*/ 4 w 60"/>
                <a:gd name="T5" fmla="*/ 7 h 14"/>
                <a:gd name="T6" fmla="*/ 1 w 60"/>
                <a:gd name="T7" fmla="*/ 5 h 14"/>
                <a:gd name="T8" fmla="*/ 0 w 60"/>
                <a:gd name="T9" fmla="*/ 4 h 14"/>
                <a:gd name="T10" fmla="*/ 0 w 60"/>
                <a:gd name="T11" fmla="*/ 2 h 14"/>
                <a:gd name="T12" fmla="*/ 3 w 60"/>
                <a:gd name="T13" fmla="*/ 1 h 14"/>
                <a:gd name="T14" fmla="*/ 12 w 60"/>
                <a:gd name="T15" fmla="*/ 0 h 14"/>
                <a:gd name="T16" fmla="*/ 25 w 60"/>
                <a:gd name="T17" fmla="*/ 1 h 14"/>
                <a:gd name="T18" fmla="*/ 42 w 60"/>
                <a:gd name="T19" fmla="*/ 5 h 14"/>
                <a:gd name="T20" fmla="*/ 60 w 60"/>
                <a:gd name="T21" fmla="*/ 11 h 14"/>
                <a:gd name="T22" fmla="*/ 60 w 60"/>
                <a:gd name="T23" fmla="*/ 13 h 14"/>
                <a:gd name="T24" fmla="*/ 59 w 60"/>
                <a:gd name="T25" fmla="*/ 13 h 14"/>
                <a:gd name="T26" fmla="*/ 57 w 60"/>
                <a:gd name="T27" fmla="*/ 13 h 14"/>
                <a:gd name="T28" fmla="*/ 54 w 60"/>
                <a:gd name="T29" fmla="*/ 14 h 14"/>
                <a:gd name="T30" fmla="*/ 51 w 60"/>
                <a:gd name="T31" fmla="*/ 14 h 14"/>
                <a:gd name="T32" fmla="*/ 50 w 60"/>
                <a:gd name="T33" fmla="*/ 14 h 14"/>
                <a:gd name="T34" fmla="*/ 47 w 60"/>
                <a:gd name="T35" fmla="*/ 14 h 14"/>
                <a:gd name="T36" fmla="*/ 44 w 60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14">
                  <a:moveTo>
                    <a:pt x="44" y="14"/>
                  </a:moveTo>
                  <a:lnTo>
                    <a:pt x="19" y="11"/>
                  </a:lnTo>
                  <a:lnTo>
                    <a:pt x="4" y="7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1"/>
                  </a:lnTo>
                  <a:lnTo>
                    <a:pt x="12" y="0"/>
                  </a:lnTo>
                  <a:lnTo>
                    <a:pt x="25" y="1"/>
                  </a:lnTo>
                  <a:lnTo>
                    <a:pt x="42" y="5"/>
                  </a:lnTo>
                  <a:lnTo>
                    <a:pt x="60" y="11"/>
                  </a:lnTo>
                  <a:lnTo>
                    <a:pt x="60" y="13"/>
                  </a:lnTo>
                  <a:lnTo>
                    <a:pt x="59" y="13"/>
                  </a:lnTo>
                  <a:lnTo>
                    <a:pt x="57" y="13"/>
                  </a:lnTo>
                  <a:lnTo>
                    <a:pt x="54" y="14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6" name="Freeform 102"/>
            <p:cNvSpPr>
              <a:spLocks/>
            </p:cNvSpPr>
            <p:nvPr/>
          </p:nvSpPr>
          <p:spPr bwMode="auto">
            <a:xfrm>
              <a:off x="3188" y="2625"/>
              <a:ext cx="13" cy="3"/>
            </a:xfrm>
            <a:custGeom>
              <a:avLst/>
              <a:gdLst>
                <a:gd name="T0" fmla="*/ 16 w 26"/>
                <a:gd name="T1" fmla="*/ 8 h 8"/>
                <a:gd name="T2" fmla="*/ 11 w 26"/>
                <a:gd name="T3" fmla="*/ 8 h 8"/>
                <a:gd name="T4" fmla="*/ 7 w 26"/>
                <a:gd name="T5" fmla="*/ 6 h 8"/>
                <a:gd name="T6" fmla="*/ 4 w 26"/>
                <a:gd name="T7" fmla="*/ 5 h 8"/>
                <a:gd name="T8" fmla="*/ 3 w 26"/>
                <a:gd name="T9" fmla="*/ 3 h 8"/>
                <a:gd name="T10" fmla="*/ 1 w 26"/>
                <a:gd name="T11" fmla="*/ 3 h 8"/>
                <a:gd name="T12" fmla="*/ 0 w 26"/>
                <a:gd name="T13" fmla="*/ 2 h 8"/>
                <a:gd name="T14" fmla="*/ 0 w 26"/>
                <a:gd name="T15" fmla="*/ 2 h 8"/>
                <a:gd name="T16" fmla="*/ 0 w 26"/>
                <a:gd name="T17" fmla="*/ 0 h 8"/>
                <a:gd name="T18" fmla="*/ 1 w 26"/>
                <a:gd name="T19" fmla="*/ 0 h 8"/>
                <a:gd name="T20" fmla="*/ 1 w 26"/>
                <a:gd name="T21" fmla="*/ 0 h 8"/>
                <a:gd name="T22" fmla="*/ 3 w 26"/>
                <a:gd name="T23" fmla="*/ 0 h 8"/>
                <a:gd name="T24" fmla="*/ 4 w 26"/>
                <a:gd name="T25" fmla="*/ 0 h 8"/>
                <a:gd name="T26" fmla="*/ 5 w 26"/>
                <a:gd name="T27" fmla="*/ 0 h 8"/>
                <a:gd name="T28" fmla="*/ 8 w 26"/>
                <a:gd name="T29" fmla="*/ 0 h 8"/>
                <a:gd name="T30" fmla="*/ 10 w 26"/>
                <a:gd name="T31" fmla="*/ 0 h 8"/>
                <a:gd name="T32" fmla="*/ 11 w 26"/>
                <a:gd name="T33" fmla="*/ 0 h 8"/>
                <a:gd name="T34" fmla="*/ 14 w 26"/>
                <a:gd name="T35" fmla="*/ 2 h 8"/>
                <a:gd name="T36" fmla="*/ 19 w 26"/>
                <a:gd name="T37" fmla="*/ 2 h 8"/>
                <a:gd name="T38" fmla="*/ 20 w 26"/>
                <a:gd name="T39" fmla="*/ 3 h 8"/>
                <a:gd name="T40" fmla="*/ 23 w 26"/>
                <a:gd name="T41" fmla="*/ 5 h 8"/>
                <a:gd name="T42" fmla="*/ 25 w 26"/>
                <a:gd name="T43" fmla="*/ 5 h 8"/>
                <a:gd name="T44" fmla="*/ 26 w 26"/>
                <a:gd name="T45" fmla="*/ 6 h 8"/>
                <a:gd name="T46" fmla="*/ 26 w 26"/>
                <a:gd name="T47" fmla="*/ 8 h 8"/>
                <a:gd name="T48" fmla="*/ 26 w 26"/>
                <a:gd name="T49" fmla="*/ 8 h 8"/>
                <a:gd name="T50" fmla="*/ 25 w 26"/>
                <a:gd name="T51" fmla="*/ 8 h 8"/>
                <a:gd name="T52" fmla="*/ 23 w 26"/>
                <a:gd name="T53" fmla="*/ 8 h 8"/>
                <a:gd name="T54" fmla="*/ 22 w 26"/>
                <a:gd name="T55" fmla="*/ 8 h 8"/>
                <a:gd name="T56" fmla="*/ 20 w 26"/>
                <a:gd name="T57" fmla="*/ 8 h 8"/>
                <a:gd name="T58" fmla="*/ 20 w 26"/>
                <a:gd name="T59" fmla="*/ 8 h 8"/>
                <a:gd name="T60" fmla="*/ 19 w 26"/>
                <a:gd name="T61" fmla="*/ 8 h 8"/>
                <a:gd name="T62" fmla="*/ 17 w 26"/>
                <a:gd name="T63" fmla="*/ 8 h 8"/>
                <a:gd name="T64" fmla="*/ 16 w 26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8">
                  <a:moveTo>
                    <a:pt x="16" y="8"/>
                  </a:moveTo>
                  <a:lnTo>
                    <a:pt x="11" y="8"/>
                  </a:lnTo>
                  <a:lnTo>
                    <a:pt x="7" y="6"/>
                  </a:lnTo>
                  <a:lnTo>
                    <a:pt x="4" y="5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8" name="Freeform 104"/>
            <p:cNvSpPr>
              <a:spLocks/>
            </p:cNvSpPr>
            <p:nvPr/>
          </p:nvSpPr>
          <p:spPr bwMode="auto">
            <a:xfrm>
              <a:off x="3137" y="2603"/>
              <a:ext cx="24" cy="9"/>
            </a:xfrm>
            <a:custGeom>
              <a:avLst/>
              <a:gdLst>
                <a:gd name="T0" fmla="*/ 37 w 49"/>
                <a:gd name="T1" fmla="*/ 16 h 16"/>
                <a:gd name="T2" fmla="*/ 27 w 49"/>
                <a:gd name="T3" fmla="*/ 13 h 16"/>
                <a:gd name="T4" fmla="*/ 18 w 49"/>
                <a:gd name="T5" fmla="*/ 12 h 16"/>
                <a:gd name="T6" fmla="*/ 11 w 49"/>
                <a:gd name="T7" fmla="*/ 9 h 16"/>
                <a:gd name="T8" fmla="*/ 5 w 49"/>
                <a:gd name="T9" fmla="*/ 7 h 16"/>
                <a:gd name="T10" fmla="*/ 2 w 49"/>
                <a:gd name="T11" fmla="*/ 4 h 16"/>
                <a:gd name="T12" fmla="*/ 0 w 49"/>
                <a:gd name="T13" fmla="*/ 3 h 16"/>
                <a:gd name="T14" fmla="*/ 3 w 49"/>
                <a:gd name="T15" fmla="*/ 1 h 16"/>
                <a:gd name="T16" fmla="*/ 8 w 49"/>
                <a:gd name="T17" fmla="*/ 0 h 16"/>
                <a:gd name="T18" fmla="*/ 18 w 49"/>
                <a:gd name="T19" fmla="*/ 1 h 16"/>
                <a:gd name="T20" fmla="*/ 28 w 49"/>
                <a:gd name="T21" fmla="*/ 4 h 16"/>
                <a:gd name="T22" fmla="*/ 37 w 49"/>
                <a:gd name="T23" fmla="*/ 7 h 16"/>
                <a:gd name="T24" fmla="*/ 44 w 49"/>
                <a:gd name="T25" fmla="*/ 9 h 16"/>
                <a:gd name="T26" fmla="*/ 49 w 49"/>
                <a:gd name="T27" fmla="*/ 12 h 16"/>
                <a:gd name="T28" fmla="*/ 49 w 49"/>
                <a:gd name="T29" fmla="*/ 13 h 16"/>
                <a:gd name="T30" fmla="*/ 46 w 49"/>
                <a:gd name="T31" fmla="*/ 15 h 16"/>
                <a:gd name="T32" fmla="*/ 37 w 49"/>
                <a:gd name="T3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16">
                  <a:moveTo>
                    <a:pt x="37" y="16"/>
                  </a:moveTo>
                  <a:lnTo>
                    <a:pt x="27" y="13"/>
                  </a:lnTo>
                  <a:lnTo>
                    <a:pt x="18" y="12"/>
                  </a:lnTo>
                  <a:lnTo>
                    <a:pt x="11" y="9"/>
                  </a:lnTo>
                  <a:lnTo>
                    <a:pt x="5" y="7"/>
                  </a:lnTo>
                  <a:lnTo>
                    <a:pt x="2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0"/>
                  </a:lnTo>
                  <a:lnTo>
                    <a:pt x="18" y="1"/>
                  </a:lnTo>
                  <a:lnTo>
                    <a:pt x="28" y="4"/>
                  </a:lnTo>
                  <a:lnTo>
                    <a:pt x="37" y="7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49" y="13"/>
                  </a:lnTo>
                  <a:lnTo>
                    <a:pt x="46" y="15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89" name="Freeform 105"/>
            <p:cNvSpPr>
              <a:spLocks/>
            </p:cNvSpPr>
            <p:nvPr/>
          </p:nvSpPr>
          <p:spPr bwMode="auto">
            <a:xfrm>
              <a:off x="3144" y="2606"/>
              <a:ext cx="11" cy="3"/>
            </a:xfrm>
            <a:custGeom>
              <a:avLst/>
              <a:gdLst>
                <a:gd name="T0" fmla="*/ 17 w 22"/>
                <a:gd name="T1" fmla="*/ 6 h 6"/>
                <a:gd name="T2" fmla="*/ 13 w 22"/>
                <a:gd name="T3" fmla="*/ 6 h 6"/>
                <a:gd name="T4" fmla="*/ 10 w 22"/>
                <a:gd name="T5" fmla="*/ 4 h 6"/>
                <a:gd name="T6" fmla="*/ 7 w 22"/>
                <a:gd name="T7" fmla="*/ 3 h 6"/>
                <a:gd name="T8" fmla="*/ 5 w 22"/>
                <a:gd name="T9" fmla="*/ 3 h 6"/>
                <a:gd name="T10" fmla="*/ 4 w 22"/>
                <a:gd name="T11" fmla="*/ 1 h 6"/>
                <a:gd name="T12" fmla="*/ 2 w 22"/>
                <a:gd name="T13" fmla="*/ 1 h 6"/>
                <a:gd name="T14" fmla="*/ 1 w 22"/>
                <a:gd name="T15" fmla="*/ 1 h 6"/>
                <a:gd name="T16" fmla="*/ 0 w 22"/>
                <a:gd name="T17" fmla="*/ 0 h 6"/>
                <a:gd name="T18" fmla="*/ 1 w 22"/>
                <a:gd name="T19" fmla="*/ 0 h 6"/>
                <a:gd name="T20" fmla="*/ 2 w 22"/>
                <a:gd name="T21" fmla="*/ 0 h 6"/>
                <a:gd name="T22" fmla="*/ 4 w 22"/>
                <a:gd name="T23" fmla="*/ 0 h 6"/>
                <a:gd name="T24" fmla="*/ 4 w 22"/>
                <a:gd name="T25" fmla="*/ 0 h 6"/>
                <a:gd name="T26" fmla="*/ 5 w 22"/>
                <a:gd name="T27" fmla="*/ 0 h 6"/>
                <a:gd name="T28" fmla="*/ 7 w 22"/>
                <a:gd name="T29" fmla="*/ 0 h 6"/>
                <a:gd name="T30" fmla="*/ 8 w 22"/>
                <a:gd name="T31" fmla="*/ 0 h 6"/>
                <a:gd name="T32" fmla="*/ 8 w 22"/>
                <a:gd name="T33" fmla="*/ 0 h 6"/>
                <a:gd name="T34" fmla="*/ 11 w 22"/>
                <a:gd name="T35" fmla="*/ 1 h 6"/>
                <a:gd name="T36" fmla="*/ 14 w 22"/>
                <a:gd name="T37" fmla="*/ 1 h 6"/>
                <a:gd name="T38" fmla="*/ 17 w 22"/>
                <a:gd name="T39" fmla="*/ 3 h 6"/>
                <a:gd name="T40" fmla="*/ 20 w 22"/>
                <a:gd name="T41" fmla="*/ 4 h 6"/>
                <a:gd name="T42" fmla="*/ 22 w 22"/>
                <a:gd name="T43" fmla="*/ 4 h 6"/>
                <a:gd name="T44" fmla="*/ 22 w 22"/>
                <a:gd name="T45" fmla="*/ 6 h 6"/>
                <a:gd name="T46" fmla="*/ 20 w 22"/>
                <a:gd name="T47" fmla="*/ 6 h 6"/>
                <a:gd name="T48" fmla="*/ 17 w 22"/>
                <a:gd name="T4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6">
                  <a:moveTo>
                    <a:pt x="17" y="6"/>
                  </a:moveTo>
                  <a:lnTo>
                    <a:pt x="13" y="6"/>
                  </a:lnTo>
                  <a:lnTo>
                    <a:pt x="10" y="4"/>
                  </a:lnTo>
                  <a:lnTo>
                    <a:pt x="7" y="3"/>
                  </a:lnTo>
                  <a:lnTo>
                    <a:pt x="5" y="3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4" y="1"/>
                  </a:lnTo>
                  <a:lnTo>
                    <a:pt x="17" y="3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3" name="Freeform 109"/>
            <p:cNvSpPr>
              <a:spLocks/>
            </p:cNvSpPr>
            <p:nvPr/>
          </p:nvSpPr>
          <p:spPr bwMode="auto">
            <a:xfrm>
              <a:off x="3096" y="2586"/>
              <a:ext cx="28" cy="6"/>
            </a:xfrm>
            <a:custGeom>
              <a:avLst/>
              <a:gdLst>
                <a:gd name="T0" fmla="*/ 35 w 56"/>
                <a:gd name="T1" fmla="*/ 13 h 13"/>
                <a:gd name="T2" fmla="*/ 24 w 56"/>
                <a:gd name="T3" fmla="*/ 11 h 13"/>
                <a:gd name="T4" fmla="*/ 15 w 56"/>
                <a:gd name="T5" fmla="*/ 9 h 13"/>
                <a:gd name="T6" fmla="*/ 7 w 56"/>
                <a:gd name="T7" fmla="*/ 7 h 13"/>
                <a:gd name="T8" fmla="*/ 2 w 56"/>
                <a:gd name="T9" fmla="*/ 6 h 13"/>
                <a:gd name="T10" fmla="*/ 0 w 56"/>
                <a:gd name="T11" fmla="*/ 4 h 13"/>
                <a:gd name="T12" fmla="*/ 0 w 56"/>
                <a:gd name="T13" fmla="*/ 3 h 13"/>
                <a:gd name="T14" fmla="*/ 0 w 56"/>
                <a:gd name="T15" fmla="*/ 3 h 13"/>
                <a:gd name="T16" fmla="*/ 2 w 56"/>
                <a:gd name="T17" fmla="*/ 1 h 13"/>
                <a:gd name="T18" fmla="*/ 6 w 56"/>
                <a:gd name="T19" fmla="*/ 1 h 13"/>
                <a:gd name="T20" fmla="*/ 15 w 56"/>
                <a:gd name="T21" fmla="*/ 0 h 13"/>
                <a:gd name="T22" fmla="*/ 21 w 56"/>
                <a:gd name="T23" fmla="*/ 1 h 13"/>
                <a:gd name="T24" fmla="*/ 27 w 56"/>
                <a:gd name="T25" fmla="*/ 3 h 13"/>
                <a:gd name="T26" fmla="*/ 31 w 56"/>
                <a:gd name="T27" fmla="*/ 3 h 13"/>
                <a:gd name="T28" fmla="*/ 37 w 56"/>
                <a:gd name="T29" fmla="*/ 4 h 13"/>
                <a:gd name="T30" fmla="*/ 41 w 56"/>
                <a:gd name="T31" fmla="*/ 6 h 13"/>
                <a:gd name="T32" fmla="*/ 46 w 56"/>
                <a:gd name="T33" fmla="*/ 7 h 13"/>
                <a:gd name="T34" fmla="*/ 51 w 56"/>
                <a:gd name="T35" fmla="*/ 9 h 13"/>
                <a:gd name="T36" fmla="*/ 56 w 56"/>
                <a:gd name="T37" fmla="*/ 10 h 13"/>
                <a:gd name="T38" fmla="*/ 54 w 56"/>
                <a:gd name="T39" fmla="*/ 11 h 13"/>
                <a:gd name="T40" fmla="*/ 51 w 56"/>
                <a:gd name="T41" fmla="*/ 13 h 13"/>
                <a:gd name="T42" fmla="*/ 50 w 56"/>
                <a:gd name="T43" fmla="*/ 13 h 13"/>
                <a:gd name="T44" fmla="*/ 47 w 56"/>
                <a:gd name="T45" fmla="*/ 13 h 13"/>
                <a:gd name="T46" fmla="*/ 46 w 56"/>
                <a:gd name="T47" fmla="*/ 13 h 13"/>
                <a:gd name="T48" fmla="*/ 43 w 56"/>
                <a:gd name="T49" fmla="*/ 13 h 13"/>
                <a:gd name="T50" fmla="*/ 38 w 56"/>
                <a:gd name="T51" fmla="*/ 13 h 13"/>
                <a:gd name="T52" fmla="*/ 35 w 56"/>
                <a:gd name="T5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13">
                  <a:moveTo>
                    <a:pt x="35" y="13"/>
                  </a:moveTo>
                  <a:lnTo>
                    <a:pt x="24" y="11"/>
                  </a:lnTo>
                  <a:lnTo>
                    <a:pt x="15" y="9"/>
                  </a:lnTo>
                  <a:lnTo>
                    <a:pt x="7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15" y="0"/>
                  </a:lnTo>
                  <a:lnTo>
                    <a:pt x="21" y="1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7" y="4"/>
                  </a:lnTo>
                  <a:lnTo>
                    <a:pt x="41" y="6"/>
                  </a:lnTo>
                  <a:lnTo>
                    <a:pt x="46" y="7"/>
                  </a:lnTo>
                  <a:lnTo>
                    <a:pt x="51" y="9"/>
                  </a:lnTo>
                  <a:lnTo>
                    <a:pt x="56" y="10"/>
                  </a:lnTo>
                  <a:lnTo>
                    <a:pt x="54" y="11"/>
                  </a:lnTo>
                  <a:lnTo>
                    <a:pt x="51" y="13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6" y="13"/>
                  </a:lnTo>
                  <a:lnTo>
                    <a:pt x="43" y="13"/>
                  </a:lnTo>
                  <a:lnTo>
                    <a:pt x="38" y="13"/>
                  </a:lnTo>
                  <a:lnTo>
                    <a:pt x="35" y="1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4" name="Freeform 110"/>
            <p:cNvSpPr>
              <a:spLocks/>
            </p:cNvSpPr>
            <p:nvPr/>
          </p:nvSpPr>
          <p:spPr bwMode="auto">
            <a:xfrm>
              <a:off x="3367" y="2590"/>
              <a:ext cx="16" cy="2"/>
            </a:xfrm>
            <a:custGeom>
              <a:avLst/>
              <a:gdLst>
                <a:gd name="T0" fmla="*/ 28 w 32"/>
                <a:gd name="T1" fmla="*/ 6 h 6"/>
                <a:gd name="T2" fmla="*/ 25 w 32"/>
                <a:gd name="T3" fmla="*/ 4 h 6"/>
                <a:gd name="T4" fmla="*/ 22 w 32"/>
                <a:gd name="T5" fmla="*/ 4 h 6"/>
                <a:gd name="T6" fmla="*/ 19 w 32"/>
                <a:gd name="T7" fmla="*/ 4 h 6"/>
                <a:gd name="T8" fmla="*/ 17 w 32"/>
                <a:gd name="T9" fmla="*/ 4 h 6"/>
                <a:gd name="T10" fmla="*/ 14 w 32"/>
                <a:gd name="T11" fmla="*/ 4 h 6"/>
                <a:gd name="T12" fmla="*/ 12 w 32"/>
                <a:gd name="T13" fmla="*/ 4 h 6"/>
                <a:gd name="T14" fmla="*/ 10 w 32"/>
                <a:gd name="T15" fmla="*/ 3 h 6"/>
                <a:gd name="T16" fmla="*/ 7 w 32"/>
                <a:gd name="T17" fmla="*/ 3 h 6"/>
                <a:gd name="T18" fmla="*/ 6 w 32"/>
                <a:gd name="T19" fmla="*/ 3 h 6"/>
                <a:gd name="T20" fmla="*/ 6 w 32"/>
                <a:gd name="T21" fmla="*/ 3 h 6"/>
                <a:gd name="T22" fmla="*/ 4 w 32"/>
                <a:gd name="T23" fmla="*/ 3 h 6"/>
                <a:gd name="T24" fmla="*/ 3 w 32"/>
                <a:gd name="T25" fmla="*/ 3 h 6"/>
                <a:gd name="T26" fmla="*/ 3 w 32"/>
                <a:gd name="T27" fmla="*/ 2 h 6"/>
                <a:gd name="T28" fmla="*/ 1 w 32"/>
                <a:gd name="T29" fmla="*/ 2 h 6"/>
                <a:gd name="T30" fmla="*/ 0 w 32"/>
                <a:gd name="T31" fmla="*/ 2 h 6"/>
                <a:gd name="T32" fmla="*/ 0 w 32"/>
                <a:gd name="T33" fmla="*/ 2 h 6"/>
                <a:gd name="T34" fmla="*/ 1 w 32"/>
                <a:gd name="T35" fmla="*/ 2 h 6"/>
                <a:gd name="T36" fmla="*/ 1 w 32"/>
                <a:gd name="T37" fmla="*/ 0 h 6"/>
                <a:gd name="T38" fmla="*/ 3 w 32"/>
                <a:gd name="T39" fmla="*/ 0 h 6"/>
                <a:gd name="T40" fmla="*/ 3 w 32"/>
                <a:gd name="T41" fmla="*/ 0 h 6"/>
                <a:gd name="T42" fmla="*/ 4 w 32"/>
                <a:gd name="T43" fmla="*/ 0 h 6"/>
                <a:gd name="T44" fmla="*/ 7 w 32"/>
                <a:gd name="T45" fmla="*/ 0 h 6"/>
                <a:gd name="T46" fmla="*/ 10 w 32"/>
                <a:gd name="T47" fmla="*/ 0 h 6"/>
                <a:gd name="T48" fmla="*/ 13 w 32"/>
                <a:gd name="T49" fmla="*/ 0 h 6"/>
                <a:gd name="T50" fmla="*/ 16 w 32"/>
                <a:gd name="T51" fmla="*/ 0 h 6"/>
                <a:gd name="T52" fmla="*/ 19 w 32"/>
                <a:gd name="T53" fmla="*/ 2 h 6"/>
                <a:gd name="T54" fmla="*/ 20 w 32"/>
                <a:gd name="T55" fmla="*/ 2 h 6"/>
                <a:gd name="T56" fmla="*/ 22 w 32"/>
                <a:gd name="T57" fmla="*/ 2 h 6"/>
                <a:gd name="T58" fmla="*/ 25 w 32"/>
                <a:gd name="T59" fmla="*/ 3 h 6"/>
                <a:gd name="T60" fmla="*/ 26 w 32"/>
                <a:gd name="T61" fmla="*/ 3 h 6"/>
                <a:gd name="T62" fmla="*/ 29 w 32"/>
                <a:gd name="T63" fmla="*/ 4 h 6"/>
                <a:gd name="T64" fmla="*/ 32 w 32"/>
                <a:gd name="T65" fmla="*/ 4 h 6"/>
                <a:gd name="T66" fmla="*/ 31 w 32"/>
                <a:gd name="T67" fmla="*/ 6 h 6"/>
                <a:gd name="T68" fmla="*/ 31 w 32"/>
                <a:gd name="T69" fmla="*/ 6 h 6"/>
                <a:gd name="T70" fmla="*/ 31 w 32"/>
                <a:gd name="T71" fmla="*/ 6 h 6"/>
                <a:gd name="T72" fmla="*/ 31 w 32"/>
                <a:gd name="T73" fmla="*/ 6 h 6"/>
                <a:gd name="T74" fmla="*/ 29 w 32"/>
                <a:gd name="T75" fmla="*/ 6 h 6"/>
                <a:gd name="T76" fmla="*/ 29 w 32"/>
                <a:gd name="T77" fmla="*/ 6 h 6"/>
                <a:gd name="T78" fmla="*/ 28 w 32"/>
                <a:gd name="T79" fmla="*/ 6 h 6"/>
                <a:gd name="T80" fmla="*/ 28 w 32"/>
                <a:gd name="T8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6">
                  <a:moveTo>
                    <a:pt x="28" y="6"/>
                  </a:moveTo>
                  <a:lnTo>
                    <a:pt x="25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9" y="4"/>
                  </a:lnTo>
                  <a:lnTo>
                    <a:pt x="32" y="4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5" name="Freeform 111"/>
            <p:cNvSpPr>
              <a:spLocks/>
            </p:cNvSpPr>
            <p:nvPr/>
          </p:nvSpPr>
          <p:spPr bwMode="auto">
            <a:xfrm>
              <a:off x="3103" y="2588"/>
              <a:ext cx="14" cy="3"/>
            </a:xfrm>
            <a:custGeom>
              <a:avLst/>
              <a:gdLst>
                <a:gd name="T0" fmla="*/ 19 w 28"/>
                <a:gd name="T1" fmla="*/ 6 h 6"/>
                <a:gd name="T2" fmla="*/ 15 w 28"/>
                <a:gd name="T3" fmla="*/ 5 h 6"/>
                <a:gd name="T4" fmla="*/ 12 w 28"/>
                <a:gd name="T5" fmla="*/ 5 h 6"/>
                <a:gd name="T6" fmla="*/ 9 w 28"/>
                <a:gd name="T7" fmla="*/ 5 h 6"/>
                <a:gd name="T8" fmla="*/ 6 w 28"/>
                <a:gd name="T9" fmla="*/ 3 h 6"/>
                <a:gd name="T10" fmla="*/ 5 w 28"/>
                <a:gd name="T11" fmla="*/ 3 h 6"/>
                <a:gd name="T12" fmla="*/ 3 w 28"/>
                <a:gd name="T13" fmla="*/ 2 h 6"/>
                <a:gd name="T14" fmla="*/ 2 w 28"/>
                <a:gd name="T15" fmla="*/ 2 h 6"/>
                <a:gd name="T16" fmla="*/ 0 w 28"/>
                <a:gd name="T17" fmla="*/ 2 h 6"/>
                <a:gd name="T18" fmla="*/ 2 w 28"/>
                <a:gd name="T19" fmla="*/ 0 h 6"/>
                <a:gd name="T20" fmla="*/ 2 w 28"/>
                <a:gd name="T21" fmla="*/ 0 h 6"/>
                <a:gd name="T22" fmla="*/ 3 w 28"/>
                <a:gd name="T23" fmla="*/ 0 h 6"/>
                <a:gd name="T24" fmla="*/ 3 w 28"/>
                <a:gd name="T25" fmla="*/ 0 h 6"/>
                <a:gd name="T26" fmla="*/ 5 w 28"/>
                <a:gd name="T27" fmla="*/ 0 h 6"/>
                <a:gd name="T28" fmla="*/ 6 w 28"/>
                <a:gd name="T29" fmla="*/ 0 h 6"/>
                <a:gd name="T30" fmla="*/ 9 w 28"/>
                <a:gd name="T31" fmla="*/ 0 h 6"/>
                <a:gd name="T32" fmla="*/ 12 w 28"/>
                <a:gd name="T33" fmla="*/ 0 h 6"/>
                <a:gd name="T34" fmla="*/ 14 w 28"/>
                <a:gd name="T35" fmla="*/ 0 h 6"/>
                <a:gd name="T36" fmla="*/ 15 w 28"/>
                <a:gd name="T37" fmla="*/ 2 h 6"/>
                <a:gd name="T38" fmla="*/ 18 w 28"/>
                <a:gd name="T39" fmla="*/ 2 h 6"/>
                <a:gd name="T40" fmla="*/ 19 w 28"/>
                <a:gd name="T41" fmla="*/ 3 h 6"/>
                <a:gd name="T42" fmla="*/ 21 w 28"/>
                <a:gd name="T43" fmla="*/ 3 h 6"/>
                <a:gd name="T44" fmla="*/ 24 w 28"/>
                <a:gd name="T45" fmla="*/ 5 h 6"/>
                <a:gd name="T46" fmla="*/ 25 w 28"/>
                <a:gd name="T47" fmla="*/ 5 h 6"/>
                <a:gd name="T48" fmla="*/ 28 w 28"/>
                <a:gd name="T49" fmla="*/ 6 h 6"/>
                <a:gd name="T50" fmla="*/ 27 w 28"/>
                <a:gd name="T51" fmla="*/ 6 h 6"/>
                <a:gd name="T52" fmla="*/ 25 w 28"/>
                <a:gd name="T53" fmla="*/ 6 h 6"/>
                <a:gd name="T54" fmla="*/ 25 w 28"/>
                <a:gd name="T55" fmla="*/ 6 h 6"/>
                <a:gd name="T56" fmla="*/ 24 w 28"/>
                <a:gd name="T57" fmla="*/ 6 h 6"/>
                <a:gd name="T58" fmla="*/ 22 w 28"/>
                <a:gd name="T59" fmla="*/ 6 h 6"/>
                <a:gd name="T60" fmla="*/ 21 w 28"/>
                <a:gd name="T61" fmla="*/ 6 h 6"/>
                <a:gd name="T62" fmla="*/ 21 w 28"/>
                <a:gd name="T63" fmla="*/ 6 h 6"/>
                <a:gd name="T64" fmla="*/ 19 w 28"/>
                <a:gd name="T6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6">
                  <a:moveTo>
                    <a:pt x="19" y="6"/>
                  </a:moveTo>
                  <a:lnTo>
                    <a:pt x="15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2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8" name="Freeform 114"/>
            <p:cNvSpPr>
              <a:spLocks/>
            </p:cNvSpPr>
            <p:nvPr/>
          </p:nvSpPr>
          <p:spPr bwMode="auto">
            <a:xfrm>
              <a:off x="2689" y="2568"/>
              <a:ext cx="36" cy="12"/>
            </a:xfrm>
            <a:custGeom>
              <a:avLst/>
              <a:gdLst>
                <a:gd name="T0" fmla="*/ 68 w 74"/>
                <a:gd name="T1" fmla="*/ 22 h 24"/>
                <a:gd name="T2" fmla="*/ 58 w 74"/>
                <a:gd name="T3" fmla="*/ 20 h 24"/>
                <a:gd name="T4" fmla="*/ 47 w 74"/>
                <a:gd name="T5" fmla="*/ 17 h 24"/>
                <a:gd name="T6" fmla="*/ 37 w 74"/>
                <a:gd name="T7" fmla="*/ 14 h 24"/>
                <a:gd name="T8" fmla="*/ 28 w 74"/>
                <a:gd name="T9" fmla="*/ 11 h 24"/>
                <a:gd name="T10" fmla="*/ 19 w 74"/>
                <a:gd name="T11" fmla="*/ 8 h 24"/>
                <a:gd name="T12" fmla="*/ 12 w 74"/>
                <a:gd name="T13" fmla="*/ 5 h 24"/>
                <a:gd name="T14" fmla="*/ 6 w 74"/>
                <a:gd name="T15" fmla="*/ 2 h 24"/>
                <a:gd name="T16" fmla="*/ 0 w 74"/>
                <a:gd name="T17" fmla="*/ 0 h 24"/>
                <a:gd name="T18" fmla="*/ 8 w 74"/>
                <a:gd name="T19" fmla="*/ 0 h 24"/>
                <a:gd name="T20" fmla="*/ 13 w 74"/>
                <a:gd name="T21" fmla="*/ 0 h 24"/>
                <a:gd name="T22" fmla="*/ 19 w 74"/>
                <a:gd name="T23" fmla="*/ 0 h 24"/>
                <a:gd name="T24" fmla="*/ 25 w 74"/>
                <a:gd name="T25" fmla="*/ 2 h 24"/>
                <a:gd name="T26" fmla="*/ 33 w 74"/>
                <a:gd name="T27" fmla="*/ 2 h 24"/>
                <a:gd name="T28" fmla="*/ 38 w 74"/>
                <a:gd name="T29" fmla="*/ 2 h 24"/>
                <a:gd name="T30" fmla="*/ 44 w 74"/>
                <a:gd name="T31" fmla="*/ 3 h 24"/>
                <a:gd name="T32" fmla="*/ 52 w 74"/>
                <a:gd name="T33" fmla="*/ 3 h 24"/>
                <a:gd name="T34" fmla="*/ 56 w 74"/>
                <a:gd name="T35" fmla="*/ 6 h 24"/>
                <a:gd name="T36" fmla="*/ 62 w 74"/>
                <a:gd name="T37" fmla="*/ 8 h 24"/>
                <a:gd name="T38" fmla="*/ 66 w 74"/>
                <a:gd name="T39" fmla="*/ 11 h 24"/>
                <a:gd name="T40" fmla="*/ 69 w 74"/>
                <a:gd name="T41" fmla="*/ 14 h 24"/>
                <a:gd name="T42" fmla="*/ 72 w 74"/>
                <a:gd name="T43" fmla="*/ 17 h 24"/>
                <a:gd name="T44" fmla="*/ 74 w 74"/>
                <a:gd name="T45" fmla="*/ 20 h 24"/>
                <a:gd name="T46" fmla="*/ 74 w 74"/>
                <a:gd name="T47" fmla="*/ 21 h 24"/>
                <a:gd name="T48" fmla="*/ 72 w 74"/>
                <a:gd name="T49" fmla="*/ 24 h 24"/>
                <a:gd name="T50" fmla="*/ 71 w 74"/>
                <a:gd name="T51" fmla="*/ 24 h 24"/>
                <a:gd name="T52" fmla="*/ 71 w 74"/>
                <a:gd name="T53" fmla="*/ 24 h 24"/>
                <a:gd name="T54" fmla="*/ 71 w 74"/>
                <a:gd name="T55" fmla="*/ 24 h 24"/>
                <a:gd name="T56" fmla="*/ 69 w 74"/>
                <a:gd name="T57" fmla="*/ 22 h 24"/>
                <a:gd name="T58" fmla="*/ 69 w 74"/>
                <a:gd name="T59" fmla="*/ 22 h 24"/>
                <a:gd name="T60" fmla="*/ 69 w 74"/>
                <a:gd name="T61" fmla="*/ 22 h 24"/>
                <a:gd name="T62" fmla="*/ 69 w 74"/>
                <a:gd name="T63" fmla="*/ 22 h 24"/>
                <a:gd name="T64" fmla="*/ 68 w 74"/>
                <a:gd name="T6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24">
                  <a:moveTo>
                    <a:pt x="68" y="22"/>
                  </a:moveTo>
                  <a:lnTo>
                    <a:pt x="58" y="20"/>
                  </a:lnTo>
                  <a:lnTo>
                    <a:pt x="47" y="17"/>
                  </a:lnTo>
                  <a:lnTo>
                    <a:pt x="37" y="14"/>
                  </a:lnTo>
                  <a:lnTo>
                    <a:pt x="28" y="11"/>
                  </a:lnTo>
                  <a:lnTo>
                    <a:pt x="19" y="8"/>
                  </a:lnTo>
                  <a:lnTo>
                    <a:pt x="12" y="5"/>
                  </a:lnTo>
                  <a:lnTo>
                    <a:pt x="6" y="2"/>
                  </a:lnTo>
                  <a:lnTo>
                    <a:pt x="0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3" y="2"/>
                  </a:lnTo>
                  <a:lnTo>
                    <a:pt x="38" y="2"/>
                  </a:lnTo>
                  <a:lnTo>
                    <a:pt x="44" y="3"/>
                  </a:lnTo>
                  <a:lnTo>
                    <a:pt x="52" y="3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6" y="11"/>
                  </a:lnTo>
                  <a:lnTo>
                    <a:pt x="69" y="14"/>
                  </a:lnTo>
                  <a:lnTo>
                    <a:pt x="72" y="17"/>
                  </a:lnTo>
                  <a:lnTo>
                    <a:pt x="74" y="20"/>
                  </a:lnTo>
                  <a:lnTo>
                    <a:pt x="74" y="21"/>
                  </a:lnTo>
                  <a:lnTo>
                    <a:pt x="72" y="24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8" y="2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99" name="Freeform 115"/>
            <p:cNvSpPr>
              <a:spLocks/>
            </p:cNvSpPr>
            <p:nvPr/>
          </p:nvSpPr>
          <p:spPr bwMode="auto">
            <a:xfrm>
              <a:off x="2968" y="2567"/>
              <a:ext cx="28" cy="6"/>
            </a:xfrm>
            <a:custGeom>
              <a:avLst/>
              <a:gdLst>
                <a:gd name="T0" fmla="*/ 34 w 57"/>
                <a:gd name="T1" fmla="*/ 11 h 11"/>
                <a:gd name="T2" fmla="*/ 19 w 57"/>
                <a:gd name="T3" fmla="*/ 10 h 11"/>
                <a:gd name="T4" fmla="*/ 9 w 57"/>
                <a:gd name="T5" fmla="*/ 8 h 11"/>
                <a:gd name="T6" fmla="*/ 3 w 57"/>
                <a:gd name="T7" fmla="*/ 5 h 11"/>
                <a:gd name="T8" fmla="*/ 0 w 57"/>
                <a:gd name="T9" fmla="*/ 4 h 11"/>
                <a:gd name="T10" fmla="*/ 0 w 57"/>
                <a:gd name="T11" fmla="*/ 1 h 11"/>
                <a:gd name="T12" fmla="*/ 5 w 57"/>
                <a:gd name="T13" fmla="*/ 0 h 11"/>
                <a:gd name="T14" fmla="*/ 13 w 57"/>
                <a:gd name="T15" fmla="*/ 0 h 11"/>
                <a:gd name="T16" fmla="*/ 25 w 57"/>
                <a:gd name="T17" fmla="*/ 0 h 11"/>
                <a:gd name="T18" fmla="*/ 30 w 57"/>
                <a:gd name="T19" fmla="*/ 0 h 11"/>
                <a:gd name="T20" fmla="*/ 34 w 57"/>
                <a:gd name="T21" fmla="*/ 1 h 11"/>
                <a:gd name="T22" fmla="*/ 38 w 57"/>
                <a:gd name="T23" fmla="*/ 4 h 11"/>
                <a:gd name="T24" fmla="*/ 44 w 57"/>
                <a:gd name="T25" fmla="*/ 5 h 11"/>
                <a:gd name="T26" fmla="*/ 50 w 57"/>
                <a:gd name="T27" fmla="*/ 7 h 11"/>
                <a:gd name="T28" fmla="*/ 54 w 57"/>
                <a:gd name="T29" fmla="*/ 8 h 11"/>
                <a:gd name="T30" fmla="*/ 57 w 57"/>
                <a:gd name="T31" fmla="*/ 10 h 11"/>
                <a:gd name="T32" fmla="*/ 57 w 57"/>
                <a:gd name="T33" fmla="*/ 11 h 11"/>
                <a:gd name="T34" fmla="*/ 54 w 57"/>
                <a:gd name="T35" fmla="*/ 11 h 11"/>
                <a:gd name="T36" fmla="*/ 52 w 57"/>
                <a:gd name="T37" fmla="*/ 11 h 11"/>
                <a:gd name="T38" fmla="*/ 49 w 57"/>
                <a:gd name="T39" fmla="*/ 11 h 11"/>
                <a:gd name="T40" fmla="*/ 46 w 57"/>
                <a:gd name="T41" fmla="*/ 11 h 11"/>
                <a:gd name="T42" fmla="*/ 43 w 57"/>
                <a:gd name="T43" fmla="*/ 11 h 11"/>
                <a:gd name="T44" fmla="*/ 40 w 57"/>
                <a:gd name="T45" fmla="*/ 11 h 11"/>
                <a:gd name="T46" fmla="*/ 37 w 57"/>
                <a:gd name="T47" fmla="*/ 11 h 11"/>
                <a:gd name="T48" fmla="*/ 34 w 57"/>
                <a:gd name="T4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11">
                  <a:moveTo>
                    <a:pt x="34" y="11"/>
                  </a:moveTo>
                  <a:lnTo>
                    <a:pt x="19" y="10"/>
                  </a:lnTo>
                  <a:lnTo>
                    <a:pt x="9" y="8"/>
                  </a:lnTo>
                  <a:lnTo>
                    <a:pt x="3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4" y="1"/>
                  </a:lnTo>
                  <a:lnTo>
                    <a:pt x="38" y="4"/>
                  </a:lnTo>
                  <a:lnTo>
                    <a:pt x="44" y="5"/>
                  </a:lnTo>
                  <a:lnTo>
                    <a:pt x="50" y="7"/>
                  </a:lnTo>
                  <a:lnTo>
                    <a:pt x="54" y="8"/>
                  </a:lnTo>
                  <a:lnTo>
                    <a:pt x="57" y="10"/>
                  </a:lnTo>
                  <a:lnTo>
                    <a:pt x="57" y="11"/>
                  </a:lnTo>
                  <a:lnTo>
                    <a:pt x="54" y="11"/>
                  </a:lnTo>
                  <a:lnTo>
                    <a:pt x="52" y="11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3" y="11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0" name="Freeform 116"/>
            <p:cNvSpPr>
              <a:spLocks/>
            </p:cNvSpPr>
            <p:nvPr/>
          </p:nvSpPr>
          <p:spPr bwMode="auto">
            <a:xfrm>
              <a:off x="2681" y="2568"/>
              <a:ext cx="10" cy="4"/>
            </a:xfrm>
            <a:custGeom>
              <a:avLst/>
              <a:gdLst>
                <a:gd name="T0" fmla="*/ 21 w 21"/>
                <a:gd name="T1" fmla="*/ 8 h 8"/>
                <a:gd name="T2" fmla="*/ 18 w 21"/>
                <a:gd name="T3" fmla="*/ 8 h 8"/>
                <a:gd name="T4" fmla="*/ 15 w 21"/>
                <a:gd name="T5" fmla="*/ 6 h 8"/>
                <a:gd name="T6" fmla="*/ 12 w 21"/>
                <a:gd name="T7" fmla="*/ 5 h 8"/>
                <a:gd name="T8" fmla="*/ 10 w 21"/>
                <a:gd name="T9" fmla="*/ 5 h 8"/>
                <a:gd name="T10" fmla="*/ 7 w 21"/>
                <a:gd name="T11" fmla="*/ 3 h 8"/>
                <a:gd name="T12" fmla="*/ 5 w 21"/>
                <a:gd name="T13" fmla="*/ 2 h 8"/>
                <a:gd name="T14" fmla="*/ 3 w 21"/>
                <a:gd name="T15" fmla="*/ 2 h 8"/>
                <a:gd name="T16" fmla="*/ 0 w 21"/>
                <a:gd name="T17" fmla="*/ 0 h 8"/>
                <a:gd name="T18" fmla="*/ 2 w 21"/>
                <a:gd name="T19" fmla="*/ 0 h 8"/>
                <a:gd name="T20" fmla="*/ 2 w 21"/>
                <a:gd name="T21" fmla="*/ 0 h 8"/>
                <a:gd name="T22" fmla="*/ 3 w 21"/>
                <a:gd name="T23" fmla="*/ 0 h 8"/>
                <a:gd name="T24" fmla="*/ 3 w 21"/>
                <a:gd name="T25" fmla="*/ 0 h 8"/>
                <a:gd name="T26" fmla="*/ 5 w 21"/>
                <a:gd name="T27" fmla="*/ 0 h 8"/>
                <a:gd name="T28" fmla="*/ 5 w 21"/>
                <a:gd name="T29" fmla="*/ 0 h 8"/>
                <a:gd name="T30" fmla="*/ 6 w 21"/>
                <a:gd name="T31" fmla="*/ 0 h 8"/>
                <a:gd name="T32" fmla="*/ 6 w 21"/>
                <a:gd name="T33" fmla="*/ 0 h 8"/>
                <a:gd name="T34" fmla="*/ 12 w 21"/>
                <a:gd name="T35" fmla="*/ 3 h 8"/>
                <a:gd name="T36" fmla="*/ 15 w 21"/>
                <a:gd name="T37" fmla="*/ 5 h 8"/>
                <a:gd name="T38" fmla="*/ 18 w 21"/>
                <a:gd name="T39" fmla="*/ 6 h 8"/>
                <a:gd name="T40" fmla="*/ 19 w 21"/>
                <a:gd name="T41" fmla="*/ 6 h 8"/>
                <a:gd name="T42" fmla="*/ 21 w 21"/>
                <a:gd name="T43" fmla="*/ 8 h 8"/>
                <a:gd name="T44" fmla="*/ 21 w 21"/>
                <a:gd name="T45" fmla="*/ 8 h 8"/>
                <a:gd name="T46" fmla="*/ 21 w 21"/>
                <a:gd name="T47" fmla="*/ 8 h 8"/>
                <a:gd name="T48" fmla="*/ 21 w 21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8">
                  <a:moveTo>
                    <a:pt x="21" y="8"/>
                  </a:moveTo>
                  <a:lnTo>
                    <a:pt x="18" y="8"/>
                  </a:lnTo>
                  <a:lnTo>
                    <a:pt x="15" y="6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3"/>
                  </a:lnTo>
                  <a:lnTo>
                    <a:pt x="15" y="5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1" name="Freeform 117"/>
            <p:cNvSpPr>
              <a:spLocks/>
            </p:cNvSpPr>
            <p:nvPr/>
          </p:nvSpPr>
          <p:spPr bwMode="auto">
            <a:xfrm>
              <a:off x="3049" y="2565"/>
              <a:ext cx="27" cy="6"/>
            </a:xfrm>
            <a:custGeom>
              <a:avLst/>
              <a:gdLst>
                <a:gd name="T0" fmla="*/ 41 w 54"/>
                <a:gd name="T1" fmla="*/ 13 h 13"/>
                <a:gd name="T2" fmla="*/ 25 w 54"/>
                <a:gd name="T3" fmla="*/ 12 h 13"/>
                <a:gd name="T4" fmla="*/ 12 w 54"/>
                <a:gd name="T5" fmla="*/ 9 h 13"/>
                <a:gd name="T6" fmla="*/ 5 w 54"/>
                <a:gd name="T7" fmla="*/ 6 h 13"/>
                <a:gd name="T8" fmla="*/ 0 w 54"/>
                <a:gd name="T9" fmla="*/ 3 h 13"/>
                <a:gd name="T10" fmla="*/ 0 w 54"/>
                <a:gd name="T11" fmla="*/ 2 h 13"/>
                <a:gd name="T12" fmla="*/ 3 w 54"/>
                <a:gd name="T13" fmla="*/ 2 h 13"/>
                <a:gd name="T14" fmla="*/ 6 w 54"/>
                <a:gd name="T15" fmla="*/ 0 h 13"/>
                <a:gd name="T16" fmla="*/ 10 w 54"/>
                <a:gd name="T17" fmla="*/ 0 h 13"/>
                <a:gd name="T18" fmla="*/ 24 w 54"/>
                <a:gd name="T19" fmla="*/ 2 h 13"/>
                <a:gd name="T20" fmla="*/ 44 w 54"/>
                <a:gd name="T21" fmla="*/ 6 h 13"/>
                <a:gd name="T22" fmla="*/ 46 w 54"/>
                <a:gd name="T23" fmla="*/ 6 h 13"/>
                <a:gd name="T24" fmla="*/ 49 w 54"/>
                <a:gd name="T25" fmla="*/ 7 h 13"/>
                <a:gd name="T26" fmla="*/ 50 w 54"/>
                <a:gd name="T27" fmla="*/ 7 h 13"/>
                <a:gd name="T28" fmla="*/ 52 w 54"/>
                <a:gd name="T29" fmla="*/ 9 h 13"/>
                <a:gd name="T30" fmla="*/ 53 w 54"/>
                <a:gd name="T31" fmla="*/ 10 h 13"/>
                <a:gd name="T32" fmla="*/ 54 w 54"/>
                <a:gd name="T33" fmla="*/ 10 h 13"/>
                <a:gd name="T34" fmla="*/ 54 w 54"/>
                <a:gd name="T35" fmla="*/ 12 h 13"/>
                <a:gd name="T36" fmla="*/ 54 w 54"/>
                <a:gd name="T37" fmla="*/ 13 h 13"/>
                <a:gd name="T38" fmla="*/ 53 w 54"/>
                <a:gd name="T39" fmla="*/ 13 h 13"/>
                <a:gd name="T40" fmla="*/ 52 w 54"/>
                <a:gd name="T41" fmla="*/ 13 h 13"/>
                <a:gd name="T42" fmla="*/ 50 w 54"/>
                <a:gd name="T43" fmla="*/ 13 h 13"/>
                <a:gd name="T44" fmla="*/ 47 w 54"/>
                <a:gd name="T45" fmla="*/ 13 h 13"/>
                <a:gd name="T46" fmla="*/ 46 w 54"/>
                <a:gd name="T47" fmla="*/ 13 h 13"/>
                <a:gd name="T48" fmla="*/ 44 w 54"/>
                <a:gd name="T49" fmla="*/ 13 h 13"/>
                <a:gd name="T50" fmla="*/ 43 w 54"/>
                <a:gd name="T51" fmla="*/ 13 h 13"/>
                <a:gd name="T52" fmla="*/ 41 w 54"/>
                <a:gd name="T5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13">
                  <a:moveTo>
                    <a:pt x="41" y="13"/>
                  </a:moveTo>
                  <a:lnTo>
                    <a:pt x="25" y="12"/>
                  </a:lnTo>
                  <a:lnTo>
                    <a:pt x="12" y="9"/>
                  </a:lnTo>
                  <a:lnTo>
                    <a:pt x="5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" y="2"/>
                  </a:lnTo>
                  <a:lnTo>
                    <a:pt x="44" y="6"/>
                  </a:lnTo>
                  <a:lnTo>
                    <a:pt x="46" y="6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2" y="9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52" y="13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1" y="1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2" name="Freeform 118"/>
            <p:cNvSpPr>
              <a:spLocks/>
            </p:cNvSpPr>
            <p:nvPr/>
          </p:nvSpPr>
          <p:spPr bwMode="auto">
            <a:xfrm>
              <a:off x="3054" y="2566"/>
              <a:ext cx="16" cy="4"/>
            </a:xfrm>
            <a:custGeom>
              <a:avLst/>
              <a:gdLst>
                <a:gd name="T0" fmla="*/ 18 w 33"/>
                <a:gd name="T1" fmla="*/ 7 h 7"/>
                <a:gd name="T2" fmla="*/ 14 w 33"/>
                <a:gd name="T3" fmla="*/ 6 h 7"/>
                <a:gd name="T4" fmla="*/ 11 w 33"/>
                <a:gd name="T5" fmla="*/ 4 h 7"/>
                <a:gd name="T6" fmla="*/ 8 w 33"/>
                <a:gd name="T7" fmla="*/ 4 h 7"/>
                <a:gd name="T8" fmla="*/ 5 w 33"/>
                <a:gd name="T9" fmla="*/ 3 h 7"/>
                <a:gd name="T10" fmla="*/ 3 w 33"/>
                <a:gd name="T11" fmla="*/ 3 h 7"/>
                <a:gd name="T12" fmla="*/ 2 w 33"/>
                <a:gd name="T13" fmla="*/ 2 h 7"/>
                <a:gd name="T14" fmla="*/ 0 w 33"/>
                <a:gd name="T15" fmla="*/ 2 h 7"/>
                <a:gd name="T16" fmla="*/ 0 w 33"/>
                <a:gd name="T17" fmla="*/ 0 h 7"/>
                <a:gd name="T18" fmla="*/ 3 w 33"/>
                <a:gd name="T19" fmla="*/ 0 h 7"/>
                <a:gd name="T20" fmla="*/ 5 w 33"/>
                <a:gd name="T21" fmla="*/ 0 h 7"/>
                <a:gd name="T22" fmla="*/ 6 w 33"/>
                <a:gd name="T23" fmla="*/ 0 h 7"/>
                <a:gd name="T24" fmla="*/ 8 w 33"/>
                <a:gd name="T25" fmla="*/ 0 h 7"/>
                <a:gd name="T26" fmla="*/ 11 w 33"/>
                <a:gd name="T27" fmla="*/ 0 h 7"/>
                <a:gd name="T28" fmla="*/ 12 w 33"/>
                <a:gd name="T29" fmla="*/ 2 h 7"/>
                <a:gd name="T30" fmla="*/ 15 w 33"/>
                <a:gd name="T31" fmla="*/ 2 h 7"/>
                <a:gd name="T32" fmla="*/ 17 w 33"/>
                <a:gd name="T33" fmla="*/ 2 h 7"/>
                <a:gd name="T34" fmla="*/ 18 w 33"/>
                <a:gd name="T35" fmla="*/ 2 h 7"/>
                <a:gd name="T36" fmla="*/ 19 w 33"/>
                <a:gd name="T37" fmla="*/ 2 h 7"/>
                <a:gd name="T38" fmla="*/ 21 w 33"/>
                <a:gd name="T39" fmla="*/ 2 h 7"/>
                <a:gd name="T40" fmla="*/ 22 w 33"/>
                <a:gd name="T41" fmla="*/ 3 h 7"/>
                <a:gd name="T42" fmla="*/ 24 w 33"/>
                <a:gd name="T43" fmla="*/ 3 h 7"/>
                <a:gd name="T44" fmla="*/ 27 w 33"/>
                <a:gd name="T45" fmla="*/ 4 h 7"/>
                <a:gd name="T46" fmla="*/ 30 w 33"/>
                <a:gd name="T47" fmla="*/ 6 h 7"/>
                <a:gd name="T48" fmla="*/ 33 w 33"/>
                <a:gd name="T49" fmla="*/ 7 h 7"/>
                <a:gd name="T50" fmla="*/ 31 w 33"/>
                <a:gd name="T51" fmla="*/ 7 h 7"/>
                <a:gd name="T52" fmla="*/ 30 w 33"/>
                <a:gd name="T53" fmla="*/ 7 h 7"/>
                <a:gd name="T54" fmla="*/ 28 w 33"/>
                <a:gd name="T55" fmla="*/ 7 h 7"/>
                <a:gd name="T56" fmla="*/ 25 w 33"/>
                <a:gd name="T57" fmla="*/ 7 h 7"/>
                <a:gd name="T58" fmla="*/ 24 w 33"/>
                <a:gd name="T59" fmla="*/ 7 h 7"/>
                <a:gd name="T60" fmla="*/ 22 w 33"/>
                <a:gd name="T61" fmla="*/ 7 h 7"/>
                <a:gd name="T62" fmla="*/ 21 w 33"/>
                <a:gd name="T63" fmla="*/ 7 h 7"/>
                <a:gd name="T64" fmla="*/ 18 w 33"/>
                <a:gd name="T6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7">
                  <a:moveTo>
                    <a:pt x="18" y="7"/>
                  </a:moveTo>
                  <a:lnTo>
                    <a:pt x="14" y="6"/>
                  </a:lnTo>
                  <a:lnTo>
                    <a:pt x="11" y="4"/>
                  </a:lnTo>
                  <a:lnTo>
                    <a:pt x="8" y="4"/>
                  </a:lnTo>
                  <a:lnTo>
                    <a:pt x="5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7" y="4"/>
                  </a:lnTo>
                  <a:lnTo>
                    <a:pt x="30" y="6"/>
                  </a:lnTo>
                  <a:lnTo>
                    <a:pt x="33" y="7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1" y="7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4" name="Freeform 120"/>
            <p:cNvSpPr>
              <a:spLocks/>
            </p:cNvSpPr>
            <p:nvPr/>
          </p:nvSpPr>
          <p:spPr bwMode="auto">
            <a:xfrm>
              <a:off x="2674" y="2565"/>
              <a:ext cx="8" cy="3"/>
            </a:xfrm>
            <a:custGeom>
              <a:avLst/>
              <a:gdLst>
                <a:gd name="T0" fmla="*/ 10 w 16"/>
                <a:gd name="T1" fmla="*/ 4 h 4"/>
                <a:gd name="T2" fmla="*/ 9 w 16"/>
                <a:gd name="T3" fmla="*/ 4 h 4"/>
                <a:gd name="T4" fmla="*/ 7 w 16"/>
                <a:gd name="T5" fmla="*/ 3 h 4"/>
                <a:gd name="T6" fmla="*/ 6 w 16"/>
                <a:gd name="T7" fmla="*/ 3 h 4"/>
                <a:gd name="T8" fmla="*/ 4 w 16"/>
                <a:gd name="T9" fmla="*/ 1 h 4"/>
                <a:gd name="T10" fmla="*/ 3 w 16"/>
                <a:gd name="T11" fmla="*/ 1 h 4"/>
                <a:gd name="T12" fmla="*/ 1 w 16"/>
                <a:gd name="T13" fmla="*/ 1 h 4"/>
                <a:gd name="T14" fmla="*/ 1 w 16"/>
                <a:gd name="T15" fmla="*/ 0 h 4"/>
                <a:gd name="T16" fmla="*/ 0 w 16"/>
                <a:gd name="T17" fmla="*/ 0 h 4"/>
                <a:gd name="T18" fmla="*/ 0 w 16"/>
                <a:gd name="T19" fmla="*/ 0 h 4"/>
                <a:gd name="T20" fmla="*/ 1 w 16"/>
                <a:gd name="T21" fmla="*/ 0 h 4"/>
                <a:gd name="T22" fmla="*/ 1 w 16"/>
                <a:gd name="T23" fmla="*/ 0 h 4"/>
                <a:gd name="T24" fmla="*/ 3 w 16"/>
                <a:gd name="T25" fmla="*/ 0 h 4"/>
                <a:gd name="T26" fmla="*/ 3 w 16"/>
                <a:gd name="T27" fmla="*/ 0 h 4"/>
                <a:gd name="T28" fmla="*/ 4 w 16"/>
                <a:gd name="T29" fmla="*/ 0 h 4"/>
                <a:gd name="T30" fmla="*/ 4 w 16"/>
                <a:gd name="T31" fmla="*/ 0 h 4"/>
                <a:gd name="T32" fmla="*/ 6 w 16"/>
                <a:gd name="T33" fmla="*/ 0 h 4"/>
                <a:gd name="T34" fmla="*/ 7 w 16"/>
                <a:gd name="T35" fmla="*/ 0 h 4"/>
                <a:gd name="T36" fmla="*/ 9 w 16"/>
                <a:gd name="T37" fmla="*/ 1 h 4"/>
                <a:gd name="T38" fmla="*/ 9 w 16"/>
                <a:gd name="T39" fmla="*/ 1 h 4"/>
                <a:gd name="T40" fmla="*/ 10 w 16"/>
                <a:gd name="T41" fmla="*/ 1 h 4"/>
                <a:gd name="T42" fmla="*/ 12 w 16"/>
                <a:gd name="T43" fmla="*/ 3 h 4"/>
                <a:gd name="T44" fmla="*/ 13 w 16"/>
                <a:gd name="T45" fmla="*/ 3 h 4"/>
                <a:gd name="T46" fmla="*/ 15 w 16"/>
                <a:gd name="T47" fmla="*/ 4 h 4"/>
                <a:gd name="T48" fmla="*/ 16 w 16"/>
                <a:gd name="T49" fmla="*/ 4 h 4"/>
                <a:gd name="T50" fmla="*/ 15 w 16"/>
                <a:gd name="T51" fmla="*/ 4 h 4"/>
                <a:gd name="T52" fmla="*/ 13 w 16"/>
                <a:gd name="T53" fmla="*/ 4 h 4"/>
                <a:gd name="T54" fmla="*/ 13 w 16"/>
                <a:gd name="T55" fmla="*/ 4 h 4"/>
                <a:gd name="T56" fmla="*/ 12 w 16"/>
                <a:gd name="T57" fmla="*/ 4 h 4"/>
                <a:gd name="T58" fmla="*/ 12 w 16"/>
                <a:gd name="T59" fmla="*/ 4 h 4"/>
                <a:gd name="T60" fmla="*/ 10 w 16"/>
                <a:gd name="T61" fmla="*/ 4 h 4"/>
                <a:gd name="T62" fmla="*/ 10 w 16"/>
                <a:gd name="T63" fmla="*/ 4 h 4"/>
                <a:gd name="T64" fmla="*/ 10 w 16"/>
                <a:gd name="T6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" h="4">
                  <a:moveTo>
                    <a:pt x="10" y="4"/>
                  </a:move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6" name="Freeform 122"/>
            <p:cNvSpPr>
              <a:spLocks/>
            </p:cNvSpPr>
            <p:nvPr/>
          </p:nvSpPr>
          <p:spPr bwMode="auto">
            <a:xfrm>
              <a:off x="2776" y="2556"/>
              <a:ext cx="31" cy="9"/>
            </a:xfrm>
            <a:custGeom>
              <a:avLst/>
              <a:gdLst>
                <a:gd name="T0" fmla="*/ 53 w 62"/>
                <a:gd name="T1" fmla="*/ 18 h 18"/>
                <a:gd name="T2" fmla="*/ 45 w 62"/>
                <a:gd name="T3" fmla="*/ 16 h 18"/>
                <a:gd name="T4" fmla="*/ 37 w 62"/>
                <a:gd name="T5" fmla="*/ 15 h 18"/>
                <a:gd name="T6" fmla="*/ 29 w 62"/>
                <a:gd name="T7" fmla="*/ 12 h 18"/>
                <a:gd name="T8" fmla="*/ 21 w 62"/>
                <a:gd name="T9" fmla="*/ 9 h 18"/>
                <a:gd name="T10" fmla="*/ 13 w 62"/>
                <a:gd name="T11" fmla="*/ 6 h 18"/>
                <a:gd name="T12" fmla="*/ 7 w 62"/>
                <a:gd name="T13" fmla="*/ 3 h 18"/>
                <a:gd name="T14" fmla="*/ 3 w 62"/>
                <a:gd name="T15" fmla="*/ 1 h 18"/>
                <a:gd name="T16" fmla="*/ 0 w 62"/>
                <a:gd name="T17" fmla="*/ 0 h 18"/>
                <a:gd name="T18" fmla="*/ 0 w 62"/>
                <a:gd name="T19" fmla="*/ 0 h 18"/>
                <a:gd name="T20" fmla="*/ 0 w 62"/>
                <a:gd name="T21" fmla="*/ 0 h 18"/>
                <a:gd name="T22" fmla="*/ 1 w 62"/>
                <a:gd name="T23" fmla="*/ 0 h 18"/>
                <a:gd name="T24" fmla="*/ 1 w 62"/>
                <a:gd name="T25" fmla="*/ 0 h 18"/>
                <a:gd name="T26" fmla="*/ 3 w 62"/>
                <a:gd name="T27" fmla="*/ 0 h 18"/>
                <a:gd name="T28" fmla="*/ 3 w 62"/>
                <a:gd name="T29" fmla="*/ 0 h 18"/>
                <a:gd name="T30" fmla="*/ 4 w 62"/>
                <a:gd name="T31" fmla="*/ 0 h 18"/>
                <a:gd name="T32" fmla="*/ 6 w 62"/>
                <a:gd name="T33" fmla="*/ 0 h 18"/>
                <a:gd name="T34" fmla="*/ 13 w 62"/>
                <a:gd name="T35" fmla="*/ 1 h 18"/>
                <a:gd name="T36" fmla="*/ 19 w 62"/>
                <a:gd name="T37" fmla="*/ 4 h 18"/>
                <a:gd name="T38" fmla="*/ 26 w 62"/>
                <a:gd name="T39" fmla="*/ 6 h 18"/>
                <a:gd name="T40" fmla="*/ 34 w 62"/>
                <a:gd name="T41" fmla="*/ 7 h 18"/>
                <a:gd name="T42" fmla="*/ 40 w 62"/>
                <a:gd name="T43" fmla="*/ 10 h 18"/>
                <a:gd name="T44" fmla="*/ 47 w 62"/>
                <a:gd name="T45" fmla="*/ 12 h 18"/>
                <a:gd name="T46" fmla="*/ 54 w 62"/>
                <a:gd name="T47" fmla="*/ 15 h 18"/>
                <a:gd name="T48" fmla="*/ 62 w 62"/>
                <a:gd name="T49" fmla="*/ 16 h 18"/>
                <a:gd name="T50" fmla="*/ 62 w 62"/>
                <a:gd name="T51" fmla="*/ 18 h 18"/>
                <a:gd name="T52" fmla="*/ 60 w 62"/>
                <a:gd name="T53" fmla="*/ 18 h 18"/>
                <a:gd name="T54" fmla="*/ 60 w 62"/>
                <a:gd name="T55" fmla="*/ 18 h 18"/>
                <a:gd name="T56" fmla="*/ 60 w 62"/>
                <a:gd name="T57" fmla="*/ 18 h 18"/>
                <a:gd name="T58" fmla="*/ 59 w 62"/>
                <a:gd name="T59" fmla="*/ 18 h 18"/>
                <a:gd name="T60" fmla="*/ 57 w 62"/>
                <a:gd name="T61" fmla="*/ 18 h 18"/>
                <a:gd name="T62" fmla="*/ 56 w 62"/>
                <a:gd name="T63" fmla="*/ 18 h 18"/>
                <a:gd name="T64" fmla="*/ 53 w 62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" h="18">
                  <a:moveTo>
                    <a:pt x="53" y="18"/>
                  </a:moveTo>
                  <a:lnTo>
                    <a:pt x="45" y="16"/>
                  </a:lnTo>
                  <a:lnTo>
                    <a:pt x="37" y="15"/>
                  </a:lnTo>
                  <a:lnTo>
                    <a:pt x="29" y="12"/>
                  </a:lnTo>
                  <a:lnTo>
                    <a:pt x="21" y="9"/>
                  </a:lnTo>
                  <a:lnTo>
                    <a:pt x="13" y="6"/>
                  </a:ln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9" y="4"/>
                  </a:lnTo>
                  <a:lnTo>
                    <a:pt x="26" y="6"/>
                  </a:lnTo>
                  <a:lnTo>
                    <a:pt x="34" y="7"/>
                  </a:lnTo>
                  <a:lnTo>
                    <a:pt x="40" y="10"/>
                  </a:lnTo>
                  <a:lnTo>
                    <a:pt x="47" y="12"/>
                  </a:lnTo>
                  <a:lnTo>
                    <a:pt x="54" y="15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9" y="18"/>
                  </a:lnTo>
                  <a:lnTo>
                    <a:pt x="57" y="18"/>
                  </a:lnTo>
                  <a:lnTo>
                    <a:pt x="56" y="18"/>
                  </a:lnTo>
                  <a:lnTo>
                    <a:pt x="53" y="1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8" name="Freeform 124"/>
            <p:cNvSpPr>
              <a:spLocks/>
            </p:cNvSpPr>
            <p:nvPr/>
          </p:nvSpPr>
          <p:spPr bwMode="auto">
            <a:xfrm>
              <a:off x="2788" y="2518"/>
              <a:ext cx="116" cy="31"/>
            </a:xfrm>
            <a:custGeom>
              <a:avLst/>
              <a:gdLst>
                <a:gd name="T0" fmla="*/ 210 w 234"/>
                <a:gd name="T1" fmla="*/ 62 h 63"/>
                <a:gd name="T2" fmla="*/ 193 w 234"/>
                <a:gd name="T3" fmla="*/ 62 h 63"/>
                <a:gd name="T4" fmla="*/ 177 w 234"/>
                <a:gd name="T5" fmla="*/ 60 h 63"/>
                <a:gd name="T6" fmla="*/ 127 w 234"/>
                <a:gd name="T7" fmla="*/ 46 h 63"/>
                <a:gd name="T8" fmla="*/ 61 w 234"/>
                <a:gd name="T9" fmla="*/ 28 h 63"/>
                <a:gd name="T10" fmla="*/ 42 w 234"/>
                <a:gd name="T11" fmla="*/ 22 h 63"/>
                <a:gd name="T12" fmla="*/ 43 w 234"/>
                <a:gd name="T13" fmla="*/ 22 h 63"/>
                <a:gd name="T14" fmla="*/ 45 w 234"/>
                <a:gd name="T15" fmla="*/ 22 h 63"/>
                <a:gd name="T16" fmla="*/ 34 w 234"/>
                <a:gd name="T17" fmla="*/ 18 h 63"/>
                <a:gd name="T18" fmla="*/ 18 w 234"/>
                <a:gd name="T19" fmla="*/ 13 h 63"/>
                <a:gd name="T20" fmla="*/ 0 w 234"/>
                <a:gd name="T21" fmla="*/ 9 h 63"/>
                <a:gd name="T22" fmla="*/ 3 w 234"/>
                <a:gd name="T23" fmla="*/ 9 h 63"/>
                <a:gd name="T24" fmla="*/ 6 w 234"/>
                <a:gd name="T25" fmla="*/ 9 h 63"/>
                <a:gd name="T26" fmla="*/ 15 w 234"/>
                <a:gd name="T27" fmla="*/ 10 h 63"/>
                <a:gd name="T28" fmla="*/ 33 w 234"/>
                <a:gd name="T29" fmla="*/ 15 h 63"/>
                <a:gd name="T30" fmla="*/ 52 w 234"/>
                <a:gd name="T31" fmla="*/ 19 h 63"/>
                <a:gd name="T32" fmla="*/ 58 w 234"/>
                <a:gd name="T33" fmla="*/ 21 h 63"/>
                <a:gd name="T34" fmla="*/ 59 w 234"/>
                <a:gd name="T35" fmla="*/ 21 h 63"/>
                <a:gd name="T36" fmla="*/ 59 w 234"/>
                <a:gd name="T37" fmla="*/ 21 h 63"/>
                <a:gd name="T38" fmla="*/ 42 w 234"/>
                <a:gd name="T39" fmla="*/ 16 h 63"/>
                <a:gd name="T40" fmla="*/ 24 w 234"/>
                <a:gd name="T41" fmla="*/ 10 h 63"/>
                <a:gd name="T42" fmla="*/ 14 w 234"/>
                <a:gd name="T43" fmla="*/ 8 h 63"/>
                <a:gd name="T44" fmla="*/ 17 w 234"/>
                <a:gd name="T45" fmla="*/ 8 h 63"/>
                <a:gd name="T46" fmla="*/ 21 w 234"/>
                <a:gd name="T47" fmla="*/ 8 h 63"/>
                <a:gd name="T48" fmla="*/ 39 w 234"/>
                <a:gd name="T49" fmla="*/ 12 h 63"/>
                <a:gd name="T50" fmla="*/ 64 w 234"/>
                <a:gd name="T51" fmla="*/ 19 h 63"/>
                <a:gd name="T52" fmla="*/ 89 w 234"/>
                <a:gd name="T53" fmla="*/ 25 h 63"/>
                <a:gd name="T54" fmla="*/ 64 w 234"/>
                <a:gd name="T55" fmla="*/ 18 h 63"/>
                <a:gd name="T56" fmla="*/ 37 w 234"/>
                <a:gd name="T57" fmla="*/ 10 h 63"/>
                <a:gd name="T58" fmla="*/ 22 w 234"/>
                <a:gd name="T59" fmla="*/ 6 h 63"/>
                <a:gd name="T60" fmla="*/ 27 w 234"/>
                <a:gd name="T61" fmla="*/ 6 h 63"/>
                <a:gd name="T62" fmla="*/ 31 w 234"/>
                <a:gd name="T63" fmla="*/ 6 h 63"/>
                <a:gd name="T64" fmla="*/ 55 w 234"/>
                <a:gd name="T65" fmla="*/ 12 h 63"/>
                <a:gd name="T66" fmla="*/ 90 w 234"/>
                <a:gd name="T67" fmla="*/ 21 h 63"/>
                <a:gd name="T68" fmla="*/ 125 w 234"/>
                <a:gd name="T69" fmla="*/ 31 h 63"/>
                <a:gd name="T70" fmla="*/ 91 w 234"/>
                <a:gd name="T71" fmla="*/ 19 h 63"/>
                <a:gd name="T72" fmla="*/ 50 w 234"/>
                <a:gd name="T73" fmla="*/ 9 h 63"/>
                <a:gd name="T74" fmla="*/ 25 w 234"/>
                <a:gd name="T75" fmla="*/ 2 h 63"/>
                <a:gd name="T76" fmla="*/ 25 w 234"/>
                <a:gd name="T77" fmla="*/ 0 h 63"/>
                <a:gd name="T78" fmla="*/ 25 w 234"/>
                <a:gd name="T79" fmla="*/ 0 h 63"/>
                <a:gd name="T80" fmla="*/ 55 w 234"/>
                <a:gd name="T81" fmla="*/ 6 h 63"/>
                <a:gd name="T82" fmla="*/ 114 w 234"/>
                <a:gd name="T83" fmla="*/ 24 h 63"/>
                <a:gd name="T84" fmla="*/ 163 w 234"/>
                <a:gd name="T85" fmla="*/ 38 h 63"/>
                <a:gd name="T86" fmla="*/ 165 w 234"/>
                <a:gd name="T87" fmla="*/ 38 h 63"/>
                <a:gd name="T88" fmla="*/ 166 w 234"/>
                <a:gd name="T89" fmla="*/ 38 h 63"/>
                <a:gd name="T90" fmla="*/ 163 w 234"/>
                <a:gd name="T91" fmla="*/ 35 h 63"/>
                <a:gd name="T92" fmla="*/ 127 w 234"/>
                <a:gd name="T93" fmla="*/ 25 h 63"/>
                <a:gd name="T94" fmla="*/ 84 w 234"/>
                <a:gd name="T95" fmla="*/ 13 h 63"/>
                <a:gd name="T96" fmla="*/ 75 w 234"/>
                <a:gd name="T97" fmla="*/ 10 h 63"/>
                <a:gd name="T98" fmla="*/ 78 w 234"/>
                <a:gd name="T99" fmla="*/ 10 h 63"/>
                <a:gd name="T100" fmla="*/ 80 w 234"/>
                <a:gd name="T101" fmla="*/ 10 h 63"/>
                <a:gd name="T102" fmla="*/ 152 w 234"/>
                <a:gd name="T103" fmla="*/ 30 h 63"/>
                <a:gd name="T104" fmla="*/ 206 w 234"/>
                <a:gd name="T105" fmla="*/ 49 h 63"/>
                <a:gd name="T106" fmla="*/ 232 w 234"/>
                <a:gd name="T107" fmla="*/ 63 h 63"/>
                <a:gd name="T108" fmla="*/ 228 w 234"/>
                <a:gd name="T109" fmla="*/ 63 h 63"/>
                <a:gd name="T110" fmla="*/ 224 w 234"/>
                <a:gd name="T1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4" h="63">
                  <a:moveTo>
                    <a:pt x="222" y="63"/>
                  </a:moveTo>
                  <a:lnTo>
                    <a:pt x="216" y="63"/>
                  </a:lnTo>
                  <a:lnTo>
                    <a:pt x="210" y="62"/>
                  </a:lnTo>
                  <a:lnTo>
                    <a:pt x="205" y="62"/>
                  </a:lnTo>
                  <a:lnTo>
                    <a:pt x="199" y="62"/>
                  </a:lnTo>
                  <a:lnTo>
                    <a:pt x="193" y="62"/>
                  </a:lnTo>
                  <a:lnTo>
                    <a:pt x="187" y="60"/>
                  </a:lnTo>
                  <a:lnTo>
                    <a:pt x="183" y="60"/>
                  </a:lnTo>
                  <a:lnTo>
                    <a:pt x="177" y="60"/>
                  </a:lnTo>
                  <a:lnTo>
                    <a:pt x="165" y="57"/>
                  </a:lnTo>
                  <a:lnTo>
                    <a:pt x="147" y="52"/>
                  </a:lnTo>
                  <a:lnTo>
                    <a:pt x="127" y="46"/>
                  </a:lnTo>
                  <a:lnTo>
                    <a:pt x="103" y="40"/>
                  </a:lnTo>
                  <a:lnTo>
                    <a:pt x="80" y="34"/>
                  </a:lnTo>
                  <a:lnTo>
                    <a:pt x="61" y="28"/>
                  </a:lnTo>
                  <a:lnTo>
                    <a:pt x="47" y="25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6" y="22"/>
                  </a:lnTo>
                  <a:lnTo>
                    <a:pt x="40" y="21"/>
                  </a:lnTo>
                  <a:lnTo>
                    <a:pt x="34" y="18"/>
                  </a:lnTo>
                  <a:lnTo>
                    <a:pt x="28" y="16"/>
                  </a:lnTo>
                  <a:lnTo>
                    <a:pt x="22" y="15"/>
                  </a:lnTo>
                  <a:lnTo>
                    <a:pt x="18" y="13"/>
                  </a:lnTo>
                  <a:lnTo>
                    <a:pt x="12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5" y="10"/>
                  </a:lnTo>
                  <a:lnTo>
                    <a:pt x="21" y="12"/>
                  </a:lnTo>
                  <a:lnTo>
                    <a:pt x="27" y="13"/>
                  </a:lnTo>
                  <a:lnTo>
                    <a:pt x="33" y="15"/>
                  </a:lnTo>
                  <a:lnTo>
                    <a:pt x="39" y="16"/>
                  </a:lnTo>
                  <a:lnTo>
                    <a:pt x="46" y="18"/>
                  </a:lnTo>
                  <a:lnTo>
                    <a:pt x="52" y="19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3" y="19"/>
                  </a:lnTo>
                  <a:lnTo>
                    <a:pt x="47" y="18"/>
                  </a:lnTo>
                  <a:lnTo>
                    <a:pt x="42" y="16"/>
                  </a:lnTo>
                  <a:lnTo>
                    <a:pt x="36" y="13"/>
                  </a:lnTo>
                  <a:lnTo>
                    <a:pt x="30" y="12"/>
                  </a:lnTo>
                  <a:lnTo>
                    <a:pt x="24" y="10"/>
                  </a:lnTo>
                  <a:lnTo>
                    <a:pt x="20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30" y="9"/>
                  </a:lnTo>
                  <a:lnTo>
                    <a:pt x="39" y="12"/>
                  </a:lnTo>
                  <a:lnTo>
                    <a:pt x="46" y="15"/>
                  </a:lnTo>
                  <a:lnTo>
                    <a:pt x="55" y="16"/>
                  </a:lnTo>
                  <a:lnTo>
                    <a:pt x="64" y="19"/>
                  </a:lnTo>
                  <a:lnTo>
                    <a:pt x="71" y="21"/>
                  </a:lnTo>
                  <a:lnTo>
                    <a:pt x="80" y="24"/>
                  </a:lnTo>
                  <a:lnTo>
                    <a:pt x="89" y="25"/>
                  </a:lnTo>
                  <a:lnTo>
                    <a:pt x="81" y="22"/>
                  </a:lnTo>
                  <a:lnTo>
                    <a:pt x="72" y="21"/>
                  </a:lnTo>
                  <a:lnTo>
                    <a:pt x="64" y="18"/>
                  </a:lnTo>
                  <a:lnTo>
                    <a:pt x="55" y="15"/>
                  </a:lnTo>
                  <a:lnTo>
                    <a:pt x="46" y="12"/>
                  </a:lnTo>
                  <a:lnTo>
                    <a:pt x="37" y="10"/>
                  </a:lnTo>
                  <a:lnTo>
                    <a:pt x="28" y="8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43" y="9"/>
                  </a:lnTo>
                  <a:lnTo>
                    <a:pt x="55" y="12"/>
                  </a:lnTo>
                  <a:lnTo>
                    <a:pt x="67" y="15"/>
                  </a:lnTo>
                  <a:lnTo>
                    <a:pt x="78" y="18"/>
                  </a:lnTo>
                  <a:lnTo>
                    <a:pt x="90" y="21"/>
                  </a:lnTo>
                  <a:lnTo>
                    <a:pt x="102" y="24"/>
                  </a:lnTo>
                  <a:lnTo>
                    <a:pt x="114" y="28"/>
                  </a:lnTo>
                  <a:lnTo>
                    <a:pt x="125" y="31"/>
                  </a:lnTo>
                  <a:lnTo>
                    <a:pt x="115" y="27"/>
                  </a:lnTo>
                  <a:lnTo>
                    <a:pt x="103" y="24"/>
                  </a:lnTo>
                  <a:lnTo>
                    <a:pt x="91" y="19"/>
                  </a:lnTo>
                  <a:lnTo>
                    <a:pt x="78" y="16"/>
                  </a:lnTo>
                  <a:lnTo>
                    <a:pt x="65" y="12"/>
                  </a:lnTo>
                  <a:lnTo>
                    <a:pt x="50" y="9"/>
                  </a:lnTo>
                  <a:lnTo>
                    <a:pt x="37" y="5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9" y="3"/>
                  </a:lnTo>
                  <a:lnTo>
                    <a:pt x="55" y="6"/>
                  </a:lnTo>
                  <a:lnTo>
                    <a:pt x="74" y="12"/>
                  </a:lnTo>
                  <a:lnTo>
                    <a:pt x="94" y="16"/>
                  </a:lnTo>
                  <a:lnTo>
                    <a:pt x="114" y="24"/>
                  </a:lnTo>
                  <a:lnTo>
                    <a:pt x="133" y="28"/>
                  </a:lnTo>
                  <a:lnTo>
                    <a:pt x="150" y="34"/>
                  </a:lnTo>
                  <a:lnTo>
                    <a:pt x="163" y="38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8" y="38"/>
                  </a:lnTo>
                  <a:lnTo>
                    <a:pt x="168" y="38"/>
                  </a:lnTo>
                  <a:lnTo>
                    <a:pt x="163" y="35"/>
                  </a:lnTo>
                  <a:lnTo>
                    <a:pt x="153" y="33"/>
                  </a:lnTo>
                  <a:lnTo>
                    <a:pt x="141" y="28"/>
                  </a:lnTo>
                  <a:lnTo>
                    <a:pt x="127" y="25"/>
                  </a:lnTo>
                  <a:lnTo>
                    <a:pt x="112" y="21"/>
                  </a:lnTo>
                  <a:lnTo>
                    <a:pt x="97" y="16"/>
                  </a:lnTo>
                  <a:lnTo>
                    <a:pt x="84" y="13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106" y="16"/>
                  </a:lnTo>
                  <a:lnTo>
                    <a:pt x="130" y="24"/>
                  </a:lnTo>
                  <a:lnTo>
                    <a:pt x="152" y="30"/>
                  </a:lnTo>
                  <a:lnTo>
                    <a:pt x="171" y="35"/>
                  </a:lnTo>
                  <a:lnTo>
                    <a:pt x="190" y="43"/>
                  </a:lnTo>
                  <a:lnTo>
                    <a:pt x="206" y="49"/>
                  </a:lnTo>
                  <a:lnTo>
                    <a:pt x="221" y="56"/>
                  </a:lnTo>
                  <a:lnTo>
                    <a:pt x="234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29" y="63"/>
                  </a:lnTo>
                  <a:lnTo>
                    <a:pt x="228" y="63"/>
                  </a:lnTo>
                  <a:lnTo>
                    <a:pt x="227" y="63"/>
                  </a:lnTo>
                  <a:lnTo>
                    <a:pt x="225" y="63"/>
                  </a:lnTo>
                  <a:lnTo>
                    <a:pt x="224" y="63"/>
                  </a:lnTo>
                  <a:lnTo>
                    <a:pt x="222" y="6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09" name="Freeform 125"/>
            <p:cNvSpPr>
              <a:spLocks/>
            </p:cNvSpPr>
            <p:nvPr/>
          </p:nvSpPr>
          <p:spPr bwMode="auto">
            <a:xfrm>
              <a:off x="2755" y="2521"/>
              <a:ext cx="111" cy="26"/>
            </a:xfrm>
            <a:custGeom>
              <a:avLst/>
              <a:gdLst>
                <a:gd name="T0" fmla="*/ 200 w 220"/>
                <a:gd name="T1" fmla="*/ 51 h 51"/>
                <a:gd name="T2" fmla="*/ 180 w 220"/>
                <a:gd name="T3" fmla="*/ 47 h 51"/>
                <a:gd name="T4" fmla="*/ 154 w 220"/>
                <a:gd name="T5" fmla="*/ 39 h 51"/>
                <a:gd name="T6" fmla="*/ 123 w 220"/>
                <a:gd name="T7" fmla="*/ 32 h 51"/>
                <a:gd name="T8" fmla="*/ 91 w 220"/>
                <a:gd name="T9" fmla="*/ 25 h 51"/>
                <a:gd name="T10" fmla="*/ 59 w 220"/>
                <a:gd name="T11" fmla="*/ 17 h 51"/>
                <a:gd name="T12" fmla="*/ 32 w 220"/>
                <a:gd name="T13" fmla="*/ 10 h 51"/>
                <a:gd name="T14" fmla="*/ 12 w 220"/>
                <a:gd name="T15" fmla="*/ 4 h 51"/>
                <a:gd name="T16" fmla="*/ 0 w 220"/>
                <a:gd name="T17" fmla="*/ 1 h 51"/>
                <a:gd name="T18" fmla="*/ 3 w 220"/>
                <a:gd name="T19" fmla="*/ 0 h 51"/>
                <a:gd name="T20" fmla="*/ 6 w 220"/>
                <a:gd name="T21" fmla="*/ 0 h 51"/>
                <a:gd name="T22" fmla="*/ 9 w 220"/>
                <a:gd name="T23" fmla="*/ 0 h 51"/>
                <a:gd name="T24" fmla="*/ 12 w 220"/>
                <a:gd name="T25" fmla="*/ 0 h 51"/>
                <a:gd name="T26" fmla="*/ 15 w 220"/>
                <a:gd name="T27" fmla="*/ 0 h 51"/>
                <a:gd name="T28" fmla="*/ 19 w 220"/>
                <a:gd name="T29" fmla="*/ 0 h 51"/>
                <a:gd name="T30" fmla="*/ 23 w 220"/>
                <a:gd name="T31" fmla="*/ 1 h 51"/>
                <a:gd name="T32" fmla="*/ 29 w 220"/>
                <a:gd name="T33" fmla="*/ 1 h 51"/>
                <a:gd name="T34" fmla="*/ 29 w 220"/>
                <a:gd name="T35" fmla="*/ 1 h 51"/>
                <a:gd name="T36" fmla="*/ 31 w 220"/>
                <a:gd name="T37" fmla="*/ 1 h 51"/>
                <a:gd name="T38" fmla="*/ 32 w 220"/>
                <a:gd name="T39" fmla="*/ 1 h 51"/>
                <a:gd name="T40" fmla="*/ 34 w 220"/>
                <a:gd name="T41" fmla="*/ 2 h 51"/>
                <a:gd name="T42" fmla="*/ 35 w 220"/>
                <a:gd name="T43" fmla="*/ 2 h 51"/>
                <a:gd name="T44" fmla="*/ 37 w 220"/>
                <a:gd name="T45" fmla="*/ 2 h 51"/>
                <a:gd name="T46" fmla="*/ 38 w 220"/>
                <a:gd name="T47" fmla="*/ 2 h 51"/>
                <a:gd name="T48" fmla="*/ 40 w 220"/>
                <a:gd name="T49" fmla="*/ 4 h 51"/>
                <a:gd name="T50" fmla="*/ 64 w 220"/>
                <a:gd name="T51" fmla="*/ 8 h 51"/>
                <a:gd name="T52" fmla="*/ 88 w 220"/>
                <a:gd name="T53" fmla="*/ 14 h 51"/>
                <a:gd name="T54" fmla="*/ 111 w 220"/>
                <a:gd name="T55" fmla="*/ 20 h 51"/>
                <a:gd name="T56" fmla="*/ 135 w 220"/>
                <a:gd name="T57" fmla="*/ 26 h 51"/>
                <a:gd name="T58" fmla="*/ 157 w 220"/>
                <a:gd name="T59" fmla="*/ 32 h 51"/>
                <a:gd name="T60" fmla="*/ 179 w 220"/>
                <a:gd name="T61" fmla="*/ 38 h 51"/>
                <a:gd name="T62" fmla="*/ 200 w 220"/>
                <a:gd name="T63" fmla="*/ 45 h 51"/>
                <a:gd name="T64" fmla="*/ 220 w 220"/>
                <a:gd name="T65" fmla="*/ 51 h 51"/>
                <a:gd name="T66" fmla="*/ 219 w 220"/>
                <a:gd name="T67" fmla="*/ 51 h 51"/>
                <a:gd name="T68" fmla="*/ 216 w 220"/>
                <a:gd name="T69" fmla="*/ 51 h 51"/>
                <a:gd name="T70" fmla="*/ 213 w 220"/>
                <a:gd name="T71" fmla="*/ 51 h 51"/>
                <a:gd name="T72" fmla="*/ 210 w 220"/>
                <a:gd name="T73" fmla="*/ 51 h 51"/>
                <a:gd name="T74" fmla="*/ 207 w 220"/>
                <a:gd name="T75" fmla="*/ 51 h 51"/>
                <a:gd name="T76" fmla="*/ 204 w 220"/>
                <a:gd name="T77" fmla="*/ 51 h 51"/>
                <a:gd name="T78" fmla="*/ 202 w 220"/>
                <a:gd name="T79" fmla="*/ 51 h 51"/>
                <a:gd name="T80" fmla="*/ 200 w 220"/>
                <a:gd name="T8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51">
                  <a:moveTo>
                    <a:pt x="200" y="51"/>
                  </a:moveTo>
                  <a:lnTo>
                    <a:pt x="180" y="47"/>
                  </a:lnTo>
                  <a:lnTo>
                    <a:pt x="154" y="39"/>
                  </a:lnTo>
                  <a:lnTo>
                    <a:pt x="123" y="32"/>
                  </a:lnTo>
                  <a:lnTo>
                    <a:pt x="91" y="25"/>
                  </a:lnTo>
                  <a:lnTo>
                    <a:pt x="59" y="17"/>
                  </a:lnTo>
                  <a:lnTo>
                    <a:pt x="32" y="10"/>
                  </a:lnTo>
                  <a:lnTo>
                    <a:pt x="12" y="4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64" y="8"/>
                  </a:lnTo>
                  <a:lnTo>
                    <a:pt x="88" y="14"/>
                  </a:lnTo>
                  <a:lnTo>
                    <a:pt x="111" y="20"/>
                  </a:lnTo>
                  <a:lnTo>
                    <a:pt x="135" y="26"/>
                  </a:lnTo>
                  <a:lnTo>
                    <a:pt x="157" y="32"/>
                  </a:lnTo>
                  <a:lnTo>
                    <a:pt x="179" y="38"/>
                  </a:lnTo>
                  <a:lnTo>
                    <a:pt x="200" y="45"/>
                  </a:lnTo>
                  <a:lnTo>
                    <a:pt x="220" y="51"/>
                  </a:lnTo>
                  <a:lnTo>
                    <a:pt x="219" y="51"/>
                  </a:lnTo>
                  <a:lnTo>
                    <a:pt x="216" y="51"/>
                  </a:lnTo>
                  <a:lnTo>
                    <a:pt x="213" y="51"/>
                  </a:lnTo>
                  <a:lnTo>
                    <a:pt x="210" y="51"/>
                  </a:lnTo>
                  <a:lnTo>
                    <a:pt x="207" y="51"/>
                  </a:lnTo>
                  <a:lnTo>
                    <a:pt x="204" y="51"/>
                  </a:lnTo>
                  <a:lnTo>
                    <a:pt x="202" y="51"/>
                  </a:lnTo>
                  <a:lnTo>
                    <a:pt x="200" y="5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0" name="Freeform 126"/>
            <p:cNvSpPr>
              <a:spLocks/>
            </p:cNvSpPr>
            <p:nvPr/>
          </p:nvSpPr>
          <p:spPr bwMode="auto">
            <a:xfrm>
              <a:off x="2622" y="2531"/>
              <a:ext cx="165" cy="14"/>
            </a:xfrm>
            <a:custGeom>
              <a:avLst/>
              <a:gdLst>
                <a:gd name="T0" fmla="*/ 267 w 330"/>
                <a:gd name="T1" fmla="*/ 28 h 28"/>
                <a:gd name="T2" fmla="*/ 236 w 330"/>
                <a:gd name="T3" fmla="*/ 25 h 28"/>
                <a:gd name="T4" fmla="*/ 201 w 330"/>
                <a:gd name="T5" fmla="*/ 22 h 28"/>
                <a:gd name="T6" fmla="*/ 166 w 330"/>
                <a:gd name="T7" fmla="*/ 17 h 28"/>
                <a:gd name="T8" fmla="*/ 129 w 330"/>
                <a:gd name="T9" fmla="*/ 13 h 28"/>
                <a:gd name="T10" fmla="*/ 92 w 330"/>
                <a:gd name="T11" fmla="*/ 8 h 28"/>
                <a:gd name="T12" fmla="*/ 58 w 330"/>
                <a:gd name="T13" fmla="*/ 6 h 28"/>
                <a:gd name="T14" fmla="*/ 29 w 330"/>
                <a:gd name="T15" fmla="*/ 3 h 28"/>
                <a:gd name="T16" fmla="*/ 3 w 330"/>
                <a:gd name="T17" fmla="*/ 1 h 28"/>
                <a:gd name="T18" fmla="*/ 3 w 330"/>
                <a:gd name="T19" fmla="*/ 1 h 28"/>
                <a:gd name="T20" fmla="*/ 1 w 330"/>
                <a:gd name="T21" fmla="*/ 1 h 28"/>
                <a:gd name="T22" fmla="*/ 1 w 330"/>
                <a:gd name="T23" fmla="*/ 1 h 28"/>
                <a:gd name="T24" fmla="*/ 1 w 330"/>
                <a:gd name="T25" fmla="*/ 1 h 28"/>
                <a:gd name="T26" fmla="*/ 1 w 330"/>
                <a:gd name="T27" fmla="*/ 1 h 28"/>
                <a:gd name="T28" fmla="*/ 0 w 330"/>
                <a:gd name="T29" fmla="*/ 0 h 28"/>
                <a:gd name="T30" fmla="*/ 0 w 330"/>
                <a:gd name="T31" fmla="*/ 0 h 28"/>
                <a:gd name="T32" fmla="*/ 0 w 330"/>
                <a:gd name="T33" fmla="*/ 0 h 28"/>
                <a:gd name="T34" fmla="*/ 16 w 330"/>
                <a:gd name="T35" fmla="*/ 1 h 28"/>
                <a:gd name="T36" fmla="*/ 35 w 330"/>
                <a:gd name="T37" fmla="*/ 1 h 28"/>
                <a:gd name="T38" fmla="*/ 55 w 330"/>
                <a:gd name="T39" fmla="*/ 3 h 28"/>
                <a:gd name="T40" fmla="*/ 77 w 330"/>
                <a:gd name="T41" fmla="*/ 4 h 28"/>
                <a:gd name="T42" fmla="*/ 100 w 330"/>
                <a:gd name="T43" fmla="*/ 7 h 28"/>
                <a:gd name="T44" fmla="*/ 122 w 330"/>
                <a:gd name="T45" fmla="*/ 8 h 28"/>
                <a:gd name="T46" fmla="*/ 144 w 330"/>
                <a:gd name="T47" fmla="*/ 11 h 28"/>
                <a:gd name="T48" fmla="*/ 164 w 330"/>
                <a:gd name="T49" fmla="*/ 14 h 28"/>
                <a:gd name="T50" fmla="*/ 183 w 330"/>
                <a:gd name="T51" fmla="*/ 14 h 28"/>
                <a:gd name="T52" fmla="*/ 204 w 330"/>
                <a:gd name="T53" fmla="*/ 14 h 28"/>
                <a:gd name="T54" fmla="*/ 224 w 330"/>
                <a:gd name="T55" fmla="*/ 14 h 28"/>
                <a:gd name="T56" fmla="*/ 245 w 330"/>
                <a:gd name="T57" fmla="*/ 14 h 28"/>
                <a:gd name="T58" fmla="*/ 265 w 330"/>
                <a:gd name="T59" fmla="*/ 14 h 28"/>
                <a:gd name="T60" fmla="*/ 286 w 330"/>
                <a:gd name="T61" fmla="*/ 14 h 28"/>
                <a:gd name="T62" fmla="*/ 308 w 330"/>
                <a:gd name="T63" fmla="*/ 14 h 28"/>
                <a:gd name="T64" fmla="*/ 330 w 330"/>
                <a:gd name="T65" fmla="*/ 14 h 28"/>
                <a:gd name="T66" fmla="*/ 330 w 330"/>
                <a:gd name="T67" fmla="*/ 16 h 28"/>
                <a:gd name="T68" fmla="*/ 330 w 330"/>
                <a:gd name="T69" fmla="*/ 17 h 28"/>
                <a:gd name="T70" fmla="*/ 330 w 330"/>
                <a:gd name="T71" fmla="*/ 19 h 28"/>
                <a:gd name="T72" fmla="*/ 329 w 330"/>
                <a:gd name="T73" fmla="*/ 20 h 28"/>
                <a:gd name="T74" fmla="*/ 324 w 330"/>
                <a:gd name="T75" fmla="*/ 23 h 28"/>
                <a:gd name="T76" fmla="*/ 317 w 330"/>
                <a:gd name="T77" fmla="*/ 25 h 28"/>
                <a:gd name="T78" fmla="*/ 307 w 330"/>
                <a:gd name="T79" fmla="*/ 26 h 28"/>
                <a:gd name="T80" fmla="*/ 295 w 330"/>
                <a:gd name="T81" fmla="*/ 26 h 28"/>
                <a:gd name="T82" fmla="*/ 282 w 330"/>
                <a:gd name="T83" fmla="*/ 26 h 28"/>
                <a:gd name="T84" fmla="*/ 267 w 330"/>
                <a:gd name="T8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0" h="28">
                  <a:moveTo>
                    <a:pt x="267" y="28"/>
                  </a:moveTo>
                  <a:lnTo>
                    <a:pt x="236" y="25"/>
                  </a:lnTo>
                  <a:lnTo>
                    <a:pt x="201" y="22"/>
                  </a:lnTo>
                  <a:lnTo>
                    <a:pt x="166" y="17"/>
                  </a:lnTo>
                  <a:lnTo>
                    <a:pt x="129" y="13"/>
                  </a:lnTo>
                  <a:lnTo>
                    <a:pt x="92" y="8"/>
                  </a:lnTo>
                  <a:lnTo>
                    <a:pt x="58" y="6"/>
                  </a:lnTo>
                  <a:lnTo>
                    <a:pt x="29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"/>
                  </a:lnTo>
                  <a:lnTo>
                    <a:pt x="35" y="1"/>
                  </a:lnTo>
                  <a:lnTo>
                    <a:pt x="55" y="3"/>
                  </a:lnTo>
                  <a:lnTo>
                    <a:pt x="77" y="4"/>
                  </a:lnTo>
                  <a:lnTo>
                    <a:pt x="100" y="7"/>
                  </a:lnTo>
                  <a:lnTo>
                    <a:pt x="122" y="8"/>
                  </a:lnTo>
                  <a:lnTo>
                    <a:pt x="144" y="11"/>
                  </a:lnTo>
                  <a:lnTo>
                    <a:pt x="164" y="14"/>
                  </a:lnTo>
                  <a:lnTo>
                    <a:pt x="183" y="14"/>
                  </a:lnTo>
                  <a:lnTo>
                    <a:pt x="204" y="14"/>
                  </a:lnTo>
                  <a:lnTo>
                    <a:pt x="224" y="14"/>
                  </a:lnTo>
                  <a:lnTo>
                    <a:pt x="245" y="14"/>
                  </a:lnTo>
                  <a:lnTo>
                    <a:pt x="265" y="14"/>
                  </a:lnTo>
                  <a:lnTo>
                    <a:pt x="286" y="14"/>
                  </a:lnTo>
                  <a:lnTo>
                    <a:pt x="308" y="14"/>
                  </a:lnTo>
                  <a:lnTo>
                    <a:pt x="330" y="14"/>
                  </a:lnTo>
                  <a:lnTo>
                    <a:pt x="330" y="16"/>
                  </a:lnTo>
                  <a:lnTo>
                    <a:pt x="330" y="17"/>
                  </a:lnTo>
                  <a:lnTo>
                    <a:pt x="330" y="19"/>
                  </a:lnTo>
                  <a:lnTo>
                    <a:pt x="329" y="20"/>
                  </a:lnTo>
                  <a:lnTo>
                    <a:pt x="324" y="23"/>
                  </a:lnTo>
                  <a:lnTo>
                    <a:pt x="317" y="25"/>
                  </a:lnTo>
                  <a:lnTo>
                    <a:pt x="307" y="26"/>
                  </a:lnTo>
                  <a:lnTo>
                    <a:pt x="295" y="26"/>
                  </a:lnTo>
                  <a:lnTo>
                    <a:pt x="282" y="26"/>
                  </a:lnTo>
                  <a:lnTo>
                    <a:pt x="267" y="28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1" name="Freeform 127"/>
            <p:cNvSpPr>
              <a:spLocks/>
            </p:cNvSpPr>
            <p:nvPr/>
          </p:nvSpPr>
          <p:spPr bwMode="auto">
            <a:xfrm>
              <a:off x="2460" y="2524"/>
              <a:ext cx="61" cy="5"/>
            </a:xfrm>
            <a:custGeom>
              <a:avLst/>
              <a:gdLst>
                <a:gd name="T0" fmla="*/ 63 w 122"/>
                <a:gd name="T1" fmla="*/ 11 h 11"/>
                <a:gd name="T2" fmla="*/ 50 w 122"/>
                <a:gd name="T3" fmla="*/ 11 h 11"/>
                <a:gd name="T4" fmla="*/ 38 w 122"/>
                <a:gd name="T5" fmla="*/ 11 h 11"/>
                <a:gd name="T6" fmla="*/ 30 w 122"/>
                <a:gd name="T7" fmla="*/ 11 h 11"/>
                <a:gd name="T8" fmla="*/ 22 w 122"/>
                <a:gd name="T9" fmla="*/ 9 h 11"/>
                <a:gd name="T10" fmla="*/ 16 w 122"/>
                <a:gd name="T11" fmla="*/ 8 h 11"/>
                <a:gd name="T12" fmla="*/ 11 w 122"/>
                <a:gd name="T13" fmla="*/ 8 h 11"/>
                <a:gd name="T14" fmla="*/ 6 w 122"/>
                <a:gd name="T15" fmla="*/ 5 h 11"/>
                <a:gd name="T16" fmla="*/ 0 w 122"/>
                <a:gd name="T17" fmla="*/ 3 h 11"/>
                <a:gd name="T18" fmla="*/ 13 w 122"/>
                <a:gd name="T19" fmla="*/ 2 h 11"/>
                <a:gd name="T20" fmla="*/ 27 w 122"/>
                <a:gd name="T21" fmla="*/ 0 h 11"/>
                <a:gd name="T22" fmla="*/ 40 w 122"/>
                <a:gd name="T23" fmla="*/ 0 h 11"/>
                <a:gd name="T24" fmla="*/ 55 w 122"/>
                <a:gd name="T25" fmla="*/ 0 h 11"/>
                <a:gd name="T26" fmla="*/ 69 w 122"/>
                <a:gd name="T27" fmla="*/ 2 h 11"/>
                <a:gd name="T28" fmla="*/ 85 w 122"/>
                <a:gd name="T29" fmla="*/ 3 h 11"/>
                <a:gd name="T30" fmla="*/ 103 w 122"/>
                <a:gd name="T31" fmla="*/ 3 h 11"/>
                <a:gd name="T32" fmla="*/ 122 w 122"/>
                <a:gd name="T33" fmla="*/ 3 h 11"/>
                <a:gd name="T34" fmla="*/ 122 w 122"/>
                <a:gd name="T35" fmla="*/ 6 h 11"/>
                <a:gd name="T36" fmla="*/ 119 w 122"/>
                <a:gd name="T37" fmla="*/ 9 h 11"/>
                <a:gd name="T38" fmla="*/ 113 w 122"/>
                <a:gd name="T39" fmla="*/ 11 h 11"/>
                <a:gd name="T40" fmla="*/ 106 w 122"/>
                <a:gd name="T41" fmla="*/ 11 h 11"/>
                <a:gd name="T42" fmla="*/ 97 w 122"/>
                <a:gd name="T43" fmla="*/ 11 h 11"/>
                <a:gd name="T44" fmla="*/ 87 w 122"/>
                <a:gd name="T45" fmla="*/ 11 h 11"/>
                <a:gd name="T46" fmla="*/ 75 w 122"/>
                <a:gd name="T47" fmla="*/ 11 h 11"/>
                <a:gd name="T48" fmla="*/ 63 w 122"/>
                <a:gd name="T4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1">
                  <a:moveTo>
                    <a:pt x="63" y="11"/>
                  </a:moveTo>
                  <a:lnTo>
                    <a:pt x="50" y="11"/>
                  </a:lnTo>
                  <a:lnTo>
                    <a:pt x="38" y="11"/>
                  </a:lnTo>
                  <a:lnTo>
                    <a:pt x="30" y="11"/>
                  </a:lnTo>
                  <a:lnTo>
                    <a:pt x="22" y="9"/>
                  </a:lnTo>
                  <a:lnTo>
                    <a:pt x="16" y="8"/>
                  </a:lnTo>
                  <a:lnTo>
                    <a:pt x="11" y="8"/>
                  </a:lnTo>
                  <a:lnTo>
                    <a:pt x="6" y="5"/>
                  </a:lnTo>
                  <a:lnTo>
                    <a:pt x="0" y="3"/>
                  </a:lnTo>
                  <a:lnTo>
                    <a:pt x="13" y="2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9" y="2"/>
                  </a:lnTo>
                  <a:lnTo>
                    <a:pt x="85" y="3"/>
                  </a:lnTo>
                  <a:lnTo>
                    <a:pt x="103" y="3"/>
                  </a:lnTo>
                  <a:lnTo>
                    <a:pt x="122" y="3"/>
                  </a:lnTo>
                  <a:lnTo>
                    <a:pt x="122" y="6"/>
                  </a:lnTo>
                  <a:lnTo>
                    <a:pt x="119" y="9"/>
                  </a:lnTo>
                  <a:lnTo>
                    <a:pt x="113" y="11"/>
                  </a:lnTo>
                  <a:lnTo>
                    <a:pt x="106" y="11"/>
                  </a:lnTo>
                  <a:lnTo>
                    <a:pt x="97" y="11"/>
                  </a:lnTo>
                  <a:lnTo>
                    <a:pt x="87" y="11"/>
                  </a:lnTo>
                  <a:lnTo>
                    <a:pt x="75" y="11"/>
                  </a:lnTo>
                  <a:lnTo>
                    <a:pt x="63" y="1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2" name="Freeform 128"/>
            <p:cNvSpPr>
              <a:spLocks/>
            </p:cNvSpPr>
            <p:nvPr/>
          </p:nvSpPr>
          <p:spPr bwMode="auto">
            <a:xfrm>
              <a:off x="2778" y="2522"/>
              <a:ext cx="25" cy="6"/>
            </a:xfrm>
            <a:custGeom>
              <a:avLst/>
              <a:gdLst>
                <a:gd name="T0" fmla="*/ 49 w 50"/>
                <a:gd name="T1" fmla="*/ 12 h 12"/>
                <a:gd name="T2" fmla="*/ 43 w 50"/>
                <a:gd name="T3" fmla="*/ 10 h 12"/>
                <a:gd name="T4" fmla="*/ 37 w 50"/>
                <a:gd name="T5" fmla="*/ 9 h 12"/>
                <a:gd name="T6" fmla="*/ 30 w 50"/>
                <a:gd name="T7" fmla="*/ 7 h 12"/>
                <a:gd name="T8" fmla="*/ 24 w 50"/>
                <a:gd name="T9" fmla="*/ 6 h 12"/>
                <a:gd name="T10" fmla="*/ 18 w 50"/>
                <a:gd name="T11" fmla="*/ 4 h 12"/>
                <a:gd name="T12" fmla="*/ 12 w 50"/>
                <a:gd name="T13" fmla="*/ 3 h 12"/>
                <a:gd name="T14" fmla="*/ 6 w 50"/>
                <a:gd name="T15" fmla="*/ 1 h 12"/>
                <a:gd name="T16" fmla="*/ 0 w 50"/>
                <a:gd name="T17" fmla="*/ 0 h 12"/>
                <a:gd name="T18" fmla="*/ 6 w 50"/>
                <a:gd name="T19" fmla="*/ 0 h 12"/>
                <a:gd name="T20" fmla="*/ 14 w 50"/>
                <a:gd name="T21" fmla="*/ 1 h 12"/>
                <a:gd name="T22" fmla="*/ 21 w 50"/>
                <a:gd name="T23" fmla="*/ 3 h 12"/>
                <a:gd name="T24" fmla="*/ 27 w 50"/>
                <a:gd name="T25" fmla="*/ 4 h 12"/>
                <a:gd name="T26" fmla="*/ 34 w 50"/>
                <a:gd name="T27" fmla="*/ 6 h 12"/>
                <a:gd name="T28" fmla="*/ 40 w 50"/>
                <a:gd name="T29" fmla="*/ 7 h 12"/>
                <a:gd name="T30" fmla="*/ 46 w 50"/>
                <a:gd name="T31" fmla="*/ 9 h 12"/>
                <a:gd name="T32" fmla="*/ 50 w 50"/>
                <a:gd name="T33" fmla="*/ 10 h 12"/>
                <a:gd name="T34" fmla="*/ 50 w 50"/>
                <a:gd name="T35" fmla="*/ 10 h 12"/>
                <a:gd name="T36" fmla="*/ 50 w 50"/>
                <a:gd name="T37" fmla="*/ 12 h 12"/>
                <a:gd name="T38" fmla="*/ 50 w 50"/>
                <a:gd name="T39" fmla="*/ 12 h 12"/>
                <a:gd name="T40" fmla="*/ 50 w 50"/>
                <a:gd name="T41" fmla="*/ 12 h 12"/>
                <a:gd name="T42" fmla="*/ 49 w 50"/>
                <a:gd name="T43" fmla="*/ 12 h 12"/>
                <a:gd name="T44" fmla="*/ 49 w 50"/>
                <a:gd name="T45" fmla="*/ 12 h 12"/>
                <a:gd name="T46" fmla="*/ 49 w 50"/>
                <a:gd name="T47" fmla="*/ 12 h 12"/>
                <a:gd name="T48" fmla="*/ 49 w 50"/>
                <a:gd name="T4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12">
                  <a:moveTo>
                    <a:pt x="49" y="12"/>
                  </a:moveTo>
                  <a:lnTo>
                    <a:pt x="43" y="10"/>
                  </a:lnTo>
                  <a:lnTo>
                    <a:pt x="37" y="9"/>
                  </a:lnTo>
                  <a:lnTo>
                    <a:pt x="30" y="7"/>
                  </a:lnTo>
                  <a:lnTo>
                    <a:pt x="24" y="6"/>
                  </a:lnTo>
                  <a:lnTo>
                    <a:pt x="18" y="4"/>
                  </a:lnTo>
                  <a:lnTo>
                    <a:pt x="12" y="3"/>
                  </a:lnTo>
                  <a:lnTo>
                    <a:pt x="6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1"/>
                  </a:lnTo>
                  <a:lnTo>
                    <a:pt x="21" y="3"/>
                  </a:lnTo>
                  <a:lnTo>
                    <a:pt x="27" y="4"/>
                  </a:lnTo>
                  <a:lnTo>
                    <a:pt x="34" y="6"/>
                  </a:lnTo>
                  <a:lnTo>
                    <a:pt x="40" y="7"/>
                  </a:lnTo>
                  <a:lnTo>
                    <a:pt x="46" y="9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3" name="Freeform 129"/>
            <p:cNvSpPr>
              <a:spLocks/>
            </p:cNvSpPr>
            <p:nvPr/>
          </p:nvSpPr>
          <p:spPr bwMode="auto">
            <a:xfrm>
              <a:off x="2691" y="2510"/>
              <a:ext cx="106" cy="12"/>
            </a:xfrm>
            <a:custGeom>
              <a:avLst/>
              <a:gdLst>
                <a:gd name="T0" fmla="*/ 63 w 213"/>
                <a:gd name="T1" fmla="*/ 22 h 23"/>
                <a:gd name="T2" fmla="*/ 39 w 213"/>
                <a:gd name="T3" fmla="*/ 17 h 23"/>
                <a:gd name="T4" fmla="*/ 20 w 213"/>
                <a:gd name="T5" fmla="*/ 13 h 23"/>
                <a:gd name="T6" fmla="*/ 6 w 213"/>
                <a:gd name="T7" fmla="*/ 8 h 23"/>
                <a:gd name="T8" fmla="*/ 4 w 213"/>
                <a:gd name="T9" fmla="*/ 5 h 23"/>
                <a:gd name="T10" fmla="*/ 11 w 213"/>
                <a:gd name="T11" fmla="*/ 5 h 23"/>
                <a:gd name="T12" fmla="*/ 19 w 213"/>
                <a:gd name="T13" fmla="*/ 4 h 23"/>
                <a:gd name="T14" fmla="*/ 28 w 213"/>
                <a:gd name="T15" fmla="*/ 2 h 23"/>
                <a:gd name="T16" fmla="*/ 35 w 213"/>
                <a:gd name="T17" fmla="*/ 2 h 23"/>
                <a:gd name="T18" fmla="*/ 36 w 213"/>
                <a:gd name="T19" fmla="*/ 4 h 23"/>
                <a:gd name="T20" fmla="*/ 38 w 213"/>
                <a:gd name="T21" fmla="*/ 4 h 23"/>
                <a:gd name="T22" fmla="*/ 39 w 213"/>
                <a:gd name="T23" fmla="*/ 4 h 23"/>
                <a:gd name="T24" fmla="*/ 45 w 213"/>
                <a:gd name="T25" fmla="*/ 5 h 23"/>
                <a:gd name="T26" fmla="*/ 55 w 213"/>
                <a:gd name="T27" fmla="*/ 5 h 23"/>
                <a:gd name="T28" fmla="*/ 66 w 213"/>
                <a:gd name="T29" fmla="*/ 5 h 23"/>
                <a:gd name="T30" fmla="*/ 77 w 213"/>
                <a:gd name="T31" fmla="*/ 7 h 23"/>
                <a:gd name="T32" fmla="*/ 86 w 213"/>
                <a:gd name="T33" fmla="*/ 5 h 23"/>
                <a:gd name="T34" fmla="*/ 91 w 213"/>
                <a:gd name="T35" fmla="*/ 4 h 23"/>
                <a:gd name="T36" fmla="*/ 94 w 213"/>
                <a:gd name="T37" fmla="*/ 2 h 23"/>
                <a:gd name="T38" fmla="*/ 100 w 213"/>
                <a:gd name="T39" fmla="*/ 2 h 23"/>
                <a:gd name="T40" fmla="*/ 104 w 213"/>
                <a:gd name="T41" fmla="*/ 1 h 23"/>
                <a:gd name="T42" fmla="*/ 102 w 213"/>
                <a:gd name="T43" fmla="*/ 1 h 23"/>
                <a:gd name="T44" fmla="*/ 102 w 213"/>
                <a:gd name="T45" fmla="*/ 1 h 23"/>
                <a:gd name="T46" fmla="*/ 101 w 213"/>
                <a:gd name="T47" fmla="*/ 0 h 23"/>
                <a:gd name="T48" fmla="*/ 111 w 213"/>
                <a:gd name="T49" fmla="*/ 1 h 23"/>
                <a:gd name="T50" fmla="*/ 141 w 213"/>
                <a:gd name="T51" fmla="*/ 2 h 23"/>
                <a:gd name="T52" fmla="*/ 174 w 213"/>
                <a:gd name="T53" fmla="*/ 7 h 23"/>
                <a:gd name="T54" fmla="*/ 204 w 213"/>
                <a:gd name="T55" fmla="*/ 11 h 23"/>
                <a:gd name="T56" fmla="*/ 199 w 213"/>
                <a:gd name="T57" fmla="*/ 16 h 23"/>
                <a:gd name="T58" fmla="*/ 177 w 213"/>
                <a:gd name="T59" fmla="*/ 19 h 23"/>
                <a:gd name="T60" fmla="*/ 155 w 213"/>
                <a:gd name="T61" fmla="*/ 17 h 23"/>
                <a:gd name="T62" fmla="*/ 132 w 213"/>
                <a:gd name="T63" fmla="*/ 17 h 23"/>
                <a:gd name="T64" fmla="*/ 117 w 213"/>
                <a:gd name="T65" fmla="*/ 19 h 23"/>
                <a:gd name="T66" fmla="*/ 108 w 213"/>
                <a:gd name="T67" fmla="*/ 20 h 23"/>
                <a:gd name="T68" fmla="*/ 95 w 213"/>
                <a:gd name="T69" fmla="*/ 22 h 23"/>
                <a:gd name="T70" fmla="*/ 80 w 213"/>
                <a:gd name="T7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3" h="23">
                  <a:moveTo>
                    <a:pt x="75" y="23"/>
                  </a:moveTo>
                  <a:lnTo>
                    <a:pt x="63" y="22"/>
                  </a:lnTo>
                  <a:lnTo>
                    <a:pt x="51" y="19"/>
                  </a:lnTo>
                  <a:lnTo>
                    <a:pt x="39" y="17"/>
                  </a:lnTo>
                  <a:lnTo>
                    <a:pt x="29" y="16"/>
                  </a:lnTo>
                  <a:lnTo>
                    <a:pt x="20" y="13"/>
                  </a:lnTo>
                  <a:lnTo>
                    <a:pt x="13" y="11"/>
                  </a:lnTo>
                  <a:lnTo>
                    <a:pt x="6" y="8"/>
                  </a:lnTo>
                  <a:lnTo>
                    <a:pt x="0" y="7"/>
                  </a:lnTo>
                  <a:lnTo>
                    <a:pt x="4" y="5"/>
                  </a:lnTo>
                  <a:lnTo>
                    <a:pt x="8" y="5"/>
                  </a:lnTo>
                  <a:lnTo>
                    <a:pt x="11" y="5"/>
                  </a:lnTo>
                  <a:lnTo>
                    <a:pt x="14" y="4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45" y="5"/>
                  </a:lnTo>
                  <a:lnTo>
                    <a:pt x="51" y="5"/>
                  </a:lnTo>
                  <a:lnTo>
                    <a:pt x="55" y="5"/>
                  </a:lnTo>
                  <a:lnTo>
                    <a:pt x="61" y="5"/>
                  </a:lnTo>
                  <a:lnTo>
                    <a:pt x="66" y="5"/>
                  </a:lnTo>
                  <a:lnTo>
                    <a:pt x="72" y="7"/>
                  </a:lnTo>
                  <a:lnTo>
                    <a:pt x="77" y="7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1" y="4"/>
                  </a:lnTo>
                  <a:lnTo>
                    <a:pt x="92" y="4"/>
                  </a:lnTo>
                  <a:lnTo>
                    <a:pt x="94" y="2"/>
                  </a:lnTo>
                  <a:lnTo>
                    <a:pt x="97" y="2"/>
                  </a:lnTo>
                  <a:lnTo>
                    <a:pt x="100" y="2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1" y="1"/>
                  </a:lnTo>
                  <a:lnTo>
                    <a:pt x="124" y="1"/>
                  </a:lnTo>
                  <a:lnTo>
                    <a:pt x="141" y="2"/>
                  </a:lnTo>
                  <a:lnTo>
                    <a:pt x="158" y="5"/>
                  </a:lnTo>
                  <a:lnTo>
                    <a:pt x="174" y="7"/>
                  </a:lnTo>
                  <a:lnTo>
                    <a:pt x="191" y="8"/>
                  </a:lnTo>
                  <a:lnTo>
                    <a:pt x="204" y="11"/>
                  </a:lnTo>
                  <a:lnTo>
                    <a:pt x="213" y="13"/>
                  </a:lnTo>
                  <a:lnTo>
                    <a:pt x="199" y="16"/>
                  </a:lnTo>
                  <a:lnTo>
                    <a:pt x="188" y="17"/>
                  </a:lnTo>
                  <a:lnTo>
                    <a:pt x="177" y="19"/>
                  </a:lnTo>
                  <a:lnTo>
                    <a:pt x="167" y="19"/>
                  </a:lnTo>
                  <a:lnTo>
                    <a:pt x="155" y="17"/>
                  </a:lnTo>
                  <a:lnTo>
                    <a:pt x="144" y="17"/>
                  </a:lnTo>
                  <a:lnTo>
                    <a:pt x="132" y="17"/>
                  </a:lnTo>
                  <a:lnTo>
                    <a:pt x="117" y="17"/>
                  </a:lnTo>
                  <a:lnTo>
                    <a:pt x="117" y="19"/>
                  </a:lnTo>
                  <a:lnTo>
                    <a:pt x="113" y="20"/>
                  </a:lnTo>
                  <a:lnTo>
                    <a:pt x="108" y="20"/>
                  </a:lnTo>
                  <a:lnTo>
                    <a:pt x="102" y="22"/>
                  </a:lnTo>
                  <a:lnTo>
                    <a:pt x="95" y="22"/>
                  </a:lnTo>
                  <a:lnTo>
                    <a:pt x="88" y="22"/>
                  </a:lnTo>
                  <a:lnTo>
                    <a:pt x="80" y="23"/>
                  </a:lnTo>
                  <a:lnTo>
                    <a:pt x="75" y="2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4" name="Freeform 130"/>
            <p:cNvSpPr>
              <a:spLocks/>
            </p:cNvSpPr>
            <p:nvPr/>
          </p:nvSpPr>
          <p:spPr bwMode="auto">
            <a:xfrm>
              <a:off x="2654" y="2490"/>
              <a:ext cx="148" cy="24"/>
            </a:xfrm>
            <a:custGeom>
              <a:avLst/>
              <a:gdLst>
                <a:gd name="T0" fmla="*/ 270 w 295"/>
                <a:gd name="T1" fmla="*/ 44 h 49"/>
                <a:gd name="T2" fmla="*/ 226 w 295"/>
                <a:gd name="T3" fmla="*/ 37 h 49"/>
                <a:gd name="T4" fmla="*/ 184 w 295"/>
                <a:gd name="T5" fmla="*/ 30 h 49"/>
                <a:gd name="T6" fmla="*/ 141 w 295"/>
                <a:gd name="T7" fmla="*/ 22 h 49"/>
                <a:gd name="T8" fmla="*/ 124 w 295"/>
                <a:gd name="T9" fmla="*/ 21 h 49"/>
                <a:gd name="T10" fmla="*/ 128 w 295"/>
                <a:gd name="T11" fmla="*/ 25 h 49"/>
                <a:gd name="T12" fmla="*/ 129 w 295"/>
                <a:gd name="T13" fmla="*/ 28 h 49"/>
                <a:gd name="T14" fmla="*/ 122 w 295"/>
                <a:gd name="T15" fmla="*/ 31 h 49"/>
                <a:gd name="T16" fmla="*/ 113 w 295"/>
                <a:gd name="T17" fmla="*/ 31 h 49"/>
                <a:gd name="T18" fmla="*/ 112 w 295"/>
                <a:gd name="T19" fmla="*/ 31 h 49"/>
                <a:gd name="T20" fmla="*/ 109 w 295"/>
                <a:gd name="T21" fmla="*/ 30 h 49"/>
                <a:gd name="T22" fmla="*/ 107 w 295"/>
                <a:gd name="T23" fmla="*/ 30 h 49"/>
                <a:gd name="T24" fmla="*/ 113 w 295"/>
                <a:gd name="T25" fmla="*/ 28 h 49"/>
                <a:gd name="T26" fmla="*/ 118 w 295"/>
                <a:gd name="T27" fmla="*/ 24 h 49"/>
                <a:gd name="T28" fmla="*/ 107 w 295"/>
                <a:gd name="T29" fmla="*/ 18 h 49"/>
                <a:gd name="T30" fmla="*/ 72 w 295"/>
                <a:gd name="T31" fmla="*/ 9 h 49"/>
                <a:gd name="T32" fmla="*/ 25 w 295"/>
                <a:gd name="T33" fmla="*/ 3 h 49"/>
                <a:gd name="T34" fmla="*/ 3 w 295"/>
                <a:gd name="T35" fmla="*/ 2 h 49"/>
                <a:gd name="T36" fmla="*/ 2 w 295"/>
                <a:gd name="T37" fmla="*/ 0 h 49"/>
                <a:gd name="T38" fmla="*/ 2 w 295"/>
                <a:gd name="T39" fmla="*/ 0 h 49"/>
                <a:gd name="T40" fmla="*/ 0 w 295"/>
                <a:gd name="T41" fmla="*/ 0 h 49"/>
                <a:gd name="T42" fmla="*/ 15 w 295"/>
                <a:gd name="T43" fmla="*/ 0 h 49"/>
                <a:gd name="T44" fmla="*/ 41 w 295"/>
                <a:gd name="T45" fmla="*/ 2 h 49"/>
                <a:gd name="T46" fmla="*/ 66 w 295"/>
                <a:gd name="T47" fmla="*/ 5 h 49"/>
                <a:gd name="T48" fmla="*/ 90 w 295"/>
                <a:gd name="T49" fmla="*/ 11 h 49"/>
                <a:gd name="T50" fmla="*/ 116 w 295"/>
                <a:gd name="T51" fmla="*/ 17 h 49"/>
                <a:gd name="T52" fmla="*/ 171 w 295"/>
                <a:gd name="T53" fmla="*/ 25 h 49"/>
                <a:gd name="T54" fmla="*/ 237 w 295"/>
                <a:gd name="T55" fmla="*/ 36 h 49"/>
                <a:gd name="T56" fmla="*/ 285 w 295"/>
                <a:gd name="T57" fmla="*/ 46 h 49"/>
                <a:gd name="T58" fmla="*/ 294 w 295"/>
                <a:gd name="T59" fmla="*/ 49 h 49"/>
                <a:gd name="T60" fmla="*/ 294 w 295"/>
                <a:gd name="T61" fmla="*/ 49 h 49"/>
                <a:gd name="T62" fmla="*/ 292 w 295"/>
                <a:gd name="T63" fmla="*/ 49 h 49"/>
                <a:gd name="T64" fmla="*/ 292 w 295"/>
                <a:gd name="T6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49">
                  <a:moveTo>
                    <a:pt x="292" y="47"/>
                  </a:moveTo>
                  <a:lnTo>
                    <a:pt x="270" y="44"/>
                  </a:lnTo>
                  <a:lnTo>
                    <a:pt x="248" y="42"/>
                  </a:lnTo>
                  <a:lnTo>
                    <a:pt x="226" y="37"/>
                  </a:lnTo>
                  <a:lnTo>
                    <a:pt x="204" y="33"/>
                  </a:lnTo>
                  <a:lnTo>
                    <a:pt x="184" y="30"/>
                  </a:lnTo>
                  <a:lnTo>
                    <a:pt x="162" y="25"/>
                  </a:lnTo>
                  <a:lnTo>
                    <a:pt x="141" y="22"/>
                  </a:lnTo>
                  <a:lnTo>
                    <a:pt x="121" y="20"/>
                  </a:lnTo>
                  <a:lnTo>
                    <a:pt x="124" y="21"/>
                  </a:lnTo>
                  <a:lnTo>
                    <a:pt x="127" y="24"/>
                  </a:lnTo>
                  <a:lnTo>
                    <a:pt x="128" y="25"/>
                  </a:lnTo>
                  <a:lnTo>
                    <a:pt x="129" y="27"/>
                  </a:lnTo>
                  <a:lnTo>
                    <a:pt x="129" y="28"/>
                  </a:lnTo>
                  <a:lnTo>
                    <a:pt x="127" y="30"/>
                  </a:lnTo>
                  <a:lnTo>
                    <a:pt x="122" y="31"/>
                  </a:lnTo>
                  <a:lnTo>
                    <a:pt x="113" y="31"/>
                  </a:lnTo>
                  <a:lnTo>
                    <a:pt x="113" y="31"/>
                  </a:lnTo>
                  <a:lnTo>
                    <a:pt x="112" y="31"/>
                  </a:lnTo>
                  <a:lnTo>
                    <a:pt x="112" y="31"/>
                  </a:lnTo>
                  <a:lnTo>
                    <a:pt x="110" y="30"/>
                  </a:lnTo>
                  <a:lnTo>
                    <a:pt x="109" y="30"/>
                  </a:lnTo>
                  <a:lnTo>
                    <a:pt x="109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13" y="28"/>
                  </a:lnTo>
                  <a:lnTo>
                    <a:pt x="118" y="27"/>
                  </a:lnTo>
                  <a:lnTo>
                    <a:pt x="118" y="24"/>
                  </a:lnTo>
                  <a:lnTo>
                    <a:pt x="116" y="22"/>
                  </a:lnTo>
                  <a:lnTo>
                    <a:pt x="107" y="18"/>
                  </a:lnTo>
                  <a:lnTo>
                    <a:pt x="91" y="14"/>
                  </a:lnTo>
                  <a:lnTo>
                    <a:pt x="72" y="9"/>
                  </a:lnTo>
                  <a:lnTo>
                    <a:pt x="49" y="6"/>
                  </a:lnTo>
                  <a:lnTo>
                    <a:pt x="25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41" y="2"/>
                  </a:lnTo>
                  <a:lnTo>
                    <a:pt x="55" y="3"/>
                  </a:lnTo>
                  <a:lnTo>
                    <a:pt x="66" y="5"/>
                  </a:lnTo>
                  <a:lnTo>
                    <a:pt x="78" y="8"/>
                  </a:lnTo>
                  <a:lnTo>
                    <a:pt x="90" y="11"/>
                  </a:lnTo>
                  <a:lnTo>
                    <a:pt x="102" y="14"/>
                  </a:lnTo>
                  <a:lnTo>
                    <a:pt x="116" y="17"/>
                  </a:lnTo>
                  <a:lnTo>
                    <a:pt x="141" y="20"/>
                  </a:lnTo>
                  <a:lnTo>
                    <a:pt x="171" y="25"/>
                  </a:lnTo>
                  <a:lnTo>
                    <a:pt x="204" y="30"/>
                  </a:lnTo>
                  <a:lnTo>
                    <a:pt x="237" y="36"/>
                  </a:lnTo>
                  <a:lnTo>
                    <a:pt x="265" y="42"/>
                  </a:lnTo>
                  <a:lnTo>
                    <a:pt x="285" y="46"/>
                  </a:lnTo>
                  <a:lnTo>
                    <a:pt x="295" y="49"/>
                  </a:lnTo>
                  <a:lnTo>
                    <a:pt x="294" y="49"/>
                  </a:lnTo>
                  <a:lnTo>
                    <a:pt x="294" y="49"/>
                  </a:lnTo>
                  <a:lnTo>
                    <a:pt x="294" y="49"/>
                  </a:lnTo>
                  <a:lnTo>
                    <a:pt x="294" y="49"/>
                  </a:lnTo>
                  <a:lnTo>
                    <a:pt x="292" y="49"/>
                  </a:lnTo>
                  <a:lnTo>
                    <a:pt x="292" y="49"/>
                  </a:lnTo>
                  <a:lnTo>
                    <a:pt x="292" y="47"/>
                  </a:lnTo>
                  <a:lnTo>
                    <a:pt x="292" y="4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5" name="Freeform 131"/>
            <p:cNvSpPr>
              <a:spLocks/>
            </p:cNvSpPr>
            <p:nvPr/>
          </p:nvSpPr>
          <p:spPr bwMode="auto">
            <a:xfrm>
              <a:off x="2716" y="2510"/>
              <a:ext cx="14" cy="2"/>
            </a:xfrm>
            <a:custGeom>
              <a:avLst/>
              <a:gdLst>
                <a:gd name="T0" fmla="*/ 17 w 29"/>
                <a:gd name="T1" fmla="*/ 4 h 4"/>
                <a:gd name="T2" fmla="*/ 13 w 29"/>
                <a:gd name="T3" fmla="*/ 2 h 4"/>
                <a:gd name="T4" fmla="*/ 10 w 29"/>
                <a:gd name="T5" fmla="*/ 2 h 4"/>
                <a:gd name="T6" fmla="*/ 7 w 29"/>
                <a:gd name="T7" fmla="*/ 2 h 4"/>
                <a:gd name="T8" fmla="*/ 5 w 29"/>
                <a:gd name="T9" fmla="*/ 2 h 4"/>
                <a:gd name="T10" fmla="*/ 4 w 29"/>
                <a:gd name="T11" fmla="*/ 1 h 4"/>
                <a:gd name="T12" fmla="*/ 3 w 29"/>
                <a:gd name="T13" fmla="*/ 1 h 4"/>
                <a:gd name="T14" fmla="*/ 1 w 29"/>
                <a:gd name="T15" fmla="*/ 1 h 4"/>
                <a:gd name="T16" fmla="*/ 0 w 29"/>
                <a:gd name="T17" fmla="*/ 1 h 4"/>
                <a:gd name="T18" fmla="*/ 7 w 29"/>
                <a:gd name="T19" fmla="*/ 1 h 4"/>
                <a:gd name="T20" fmla="*/ 13 w 29"/>
                <a:gd name="T21" fmla="*/ 0 h 4"/>
                <a:gd name="T22" fmla="*/ 17 w 29"/>
                <a:gd name="T23" fmla="*/ 0 h 4"/>
                <a:gd name="T24" fmla="*/ 20 w 29"/>
                <a:gd name="T25" fmla="*/ 0 h 4"/>
                <a:gd name="T26" fmla="*/ 23 w 29"/>
                <a:gd name="T27" fmla="*/ 0 h 4"/>
                <a:gd name="T28" fmla="*/ 25 w 29"/>
                <a:gd name="T29" fmla="*/ 0 h 4"/>
                <a:gd name="T30" fmla="*/ 26 w 29"/>
                <a:gd name="T31" fmla="*/ 0 h 4"/>
                <a:gd name="T32" fmla="*/ 29 w 29"/>
                <a:gd name="T33" fmla="*/ 0 h 4"/>
                <a:gd name="T34" fmla="*/ 27 w 29"/>
                <a:gd name="T35" fmla="*/ 0 h 4"/>
                <a:gd name="T36" fmla="*/ 27 w 29"/>
                <a:gd name="T37" fmla="*/ 1 h 4"/>
                <a:gd name="T38" fmla="*/ 26 w 29"/>
                <a:gd name="T39" fmla="*/ 1 h 4"/>
                <a:gd name="T40" fmla="*/ 26 w 29"/>
                <a:gd name="T41" fmla="*/ 1 h 4"/>
                <a:gd name="T42" fmla="*/ 25 w 29"/>
                <a:gd name="T43" fmla="*/ 2 h 4"/>
                <a:gd name="T44" fmla="*/ 25 w 29"/>
                <a:gd name="T45" fmla="*/ 2 h 4"/>
                <a:gd name="T46" fmla="*/ 23 w 29"/>
                <a:gd name="T47" fmla="*/ 2 h 4"/>
                <a:gd name="T48" fmla="*/ 23 w 29"/>
                <a:gd name="T49" fmla="*/ 4 h 4"/>
                <a:gd name="T50" fmla="*/ 22 w 29"/>
                <a:gd name="T51" fmla="*/ 4 h 4"/>
                <a:gd name="T52" fmla="*/ 20 w 29"/>
                <a:gd name="T53" fmla="*/ 4 h 4"/>
                <a:gd name="T54" fmla="*/ 20 w 29"/>
                <a:gd name="T55" fmla="*/ 4 h 4"/>
                <a:gd name="T56" fmla="*/ 19 w 29"/>
                <a:gd name="T57" fmla="*/ 4 h 4"/>
                <a:gd name="T58" fmla="*/ 19 w 29"/>
                <a:gd name="T59" fmla="*/ 4 h 4"/>
                <a:gd name="T60" fmla="*/ 19 w 29"/>
                <a:gd name="T61" fmla="*/ 4 h 4"/>
                <a:gd name="T62" fmla="*/ 17 w 29"/>
                <a:gd name="T63" fmla="*/ 4 h 4"/>
                <a:gd name="T64" fmla="*/ 17 w 29"/>
                <a:gd name="T6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4">
                  <a:moveTo>
                    <a:pt x="17" y="4"/>
                  </a:moveTo>
                  <a:lnTo>
                    <a:pt x="13" y="2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6" name="Freeform 132"/>
            <p:cNvSpPr>
              <a:spLocks/>
            </p:cNvSpPr>
            <p:nvPr/>
          </p:nvSpPr>
          <p:spPr bwMode="auto">
            <a:xfrm>
              <a:off x="2824" y="2474"/>
              <a:ext cx="83" cy="33"/>
            </a:xfrm>
            <a:custGeom>
              <a:avLst/>
              <a:gdLst>
                <a:gd name="T0" fmla="*/ 122 w 168"/>
                <a:gd name="T1" fmla="*/ 66 h 66"/>
                <a:gd name="T2" fmla="*/ 116 w 168"/>
                <a:gd name="T3" fmla="*/ 66 h 66"/>
                <a:gd name="T4" fmla="*/ 112 w 168"/>
                <a:gd name="T5" fmla="*/ 66 h 66"/>
                <a:gd name="T6" fmla="*/ 109 w 168"/>
                <a:gd name="T7" fmla="*/ 64 h 66"/>
                <a:gd name="T8" fmla="*/ 106 w 168"/>
                <a:gd name="T9" fmla="*/ 64 h 66"/>
                <a:gd name="T10" fmla="*/ 119 w 168"/>
                <a:gd name="T11" fmla="*/ 63 h 66"/>
                <a:gd name="T12" fmla="*/ 147 w 168"/>
                <a:gd name="T13" fmla="*/ 60 h 66"/>
                <a:gd name="T14" fmla="*/ 153 w 168"/>
                <a:gd name="T15" fmla="*/ 52 h 66"/>
                <a:gd name="T16" fmla="*/ 130 w 168"/>
                <a:gd name="T17" fmla="*/ 36 h 66"/>
                <a:gd name="T18" fmla="*/ 81 w 168"/>
                <a:gd name="T19" fmla="*/ 20 h 66"/>
                <a:gd name="T20" fmla="*/ 55 w 168"/>
                <a:gd name="T21" fmla="*/ 13 h 66"/>
                <a:gd name="T22" fmla="*/ 34 w 168"/>
                <a:gd name="T23" fmla="*/ 8 h 66"/>
                <a:gd name="T24" fmla="*/ 24 w 168"/>
                <a:gd name="T25" fmla="*/ 7 h 66"/>
                <a:gd name="T26" fmla="*/ 22 w 168"/>
                <a:gd name="T27" fmla="*/ 7 h 66"/>
                <a:gd name="T28" fmla="*/ 19 w 168"/>
                <a:gd name="T29" fmla="*/ 7 h 66"/>
                <a:gd name="T30" fmla="*/ 21 w 168"/>
                <a:gd name="T31" fmla="*/ 16 h 66"/>
                <a:gd name="T32" fmla="*/ 55 w 168"/>
                <a:gd name="T33" fmla="*/ 30 h 66"/>
                <a:gd name="T34" fmla="*/ 83 w 168"/>
                <a:gd name="T35" fmla="*/ 44 h 66"/>
                <a:gd name="T36" fmla="*/ 77 w 168"/>
                <a:gd name="T37" fmla="*/ 51 h 66"/>
                <a:gd name="T38" fmla="*/ 72 w 168"/>
                <a:gd name="T39" fmla="*/ 51 h 66"/>
                <a:gd name="T40" fmla="*/ 68 w 168"/>
                <a:gd name="T41" fmla="*/ 51 h 66"/>
                <a:gd name="T42" fmla="*/ 61 w 168"/>
                <a:gd name="T43" fmla="*/ 51 h 66"/>
                <a:gd name="T44" fmla="*/ 64 w 168"/>
                <a:gd name="T45" fmla="*/ 47 h 66"/>
                <a:gd name="T46" fmla="*/ 75 w 168"/>
                <a:gd name="T47" fmla="*/ 44 h 66"/>
                <a:gd name="T48" fmla="*/ 44 w 168"/>
                <a:gd name="T49" fmla="*/ 30 h 66"/>
                <a:gd name="T50" fmla="*/ 6 w 168"/>
                <a:gd name="T51" fmla="*/ 16 h 66"/>
                <a:gd name="T52" fmla="*/ 0 w 168"/>
                <a:gd name="T53" fmla="*/ 8 h 66"/>
                <a:gd name="T54" fmla="*/ 14 w 168"/>
                <a:gd name="T55" fmla="*/ 3 h 66"/>
                <a:gd name="T56" fmla="*/ 34 w 168"/>
                <a:gd name="T57" fmla="*/ 0 h 66"/>
                <a:gd name="T58" fmla="*/ 50 w 168"/>
                <a:gd name="T59" fmla="*/ 1 h 66"/>
                <a:gd name="T60" fmla="*/ 66 w 168"/>
                <a:gd name="T61" fmla="*/ 5 h 66"/>
                <a:gd name="T62" fmla="*/ 66 w 168"/>
                <a:gd name="T63" fmla="*/ 5 h 66"/>
                <a:gd name="T64" fmla="*/ 65 w 168"/>
                <a:gd name="T65" fmla="*/ 5 h 66"/>
                <a:gd name="T66" fmla="*/ 58 w 168"/>
                <a:gd name="T67" fmla="*/ 5 h 66"/>
                <a:gd name="T68" fmla="*/ 44 w 168"/>
                <a:gd name="T69" fmla="*/ 4 h 66"/>
                <a:gd name="T70" fmla="*/ 34 w 168"/>
                <a:gd name="T71" fmla="*/ 4 h 66"/>
                <a:gd name="T72" fmla="*/ 40 w 168"/>
                <a:gd name="T73" fmla="*/ 7 h 66"/>
                <a:gd name="T74" fmla="*/ 59 w 168"/>
                <a:gd name="T75" fmla="*/ 11 h 66"/>
                <a:gd name="T76" fmla="*/ 80 w 168"/>
                <a:gd name="T77" fmla="*/ 16 h 66"/>
                <a:gd name="T78" fmla="*/ 141 w 168"/>
                <a:gd name="T79" fmla="*/ 38 h 66"/>
                <a:gd name="T80" fmla="*/ 166 w 168"/>
                <a:gd name="T81" fmla="*/ 54 h 66"/>
                <a:gd name="T82" fmla="*/ 162 w 168"/>
                <a:gd name="T83" fmla="*/ 63 h 66"/>
                <a:gd name="T84" fmla="*/ 125 w 168"/>
                <a:gd name="T8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66">
                  <a:moveTo>
                    <a:pt x="125" y="66"/>
                  </a:moveTo>
                  <a:lnTo>
                    <a:pt x="124" y="66"/>
                  </a:lnTo>
                  <a:lnTo>
                    <a:pt x="122" y="66"/>
                  </a:lnTo>
                  <a:lnTo>
                    <a:pt x="121" y="66"/>
                  </a:lnTo>
                  <a:lnTo>
                    <a:pt x="118" y="66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6"/>
                  </a:lnTo>
                  <a:lnTo>
                    <a:pt x="112" y="66"/>
                  </a:lnTo>
                  <a:lnTo>
                    <a:pt x="111" y="66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6" y="64"/>
                  </a:lnTo>
                  <a:lnTo>
                    <a:pt x="106" y="63"/>
                  </a:lnTo>
                  <a:lnTo>
                    <a:pt x="105" y="63"/>
                  </a:lnTo>
                  <a:lnTo>
                    <a:pt x="119" y="63"/>
                  </a:lnTo>
                  <a:lnTo>
                    <a:pt x="133" y="63"/>
                  </a:lnTo>
                  <a:lnTo>
                    <a:pt x="141" y="61"/>
                  </a:lnTo>
                  <a:lnTo>
                    <a:pt x="147" y="60"/>
                  </a:lnTo>
                  <a:lnTo>
                    <a:pt x="152" y="57"/>
                  </a:lnTo>
                  <a:lnTo>
                    <a:pt x="153" y="54"/>
                  </a:lnTo>
                  <a:lnTo>
                    <a:pt x="153" y="52"/>
                  </a:lnTo>
                  <a:lnTo>
                    <a:pt x="152" y="50"/>
                  </a:lnTo>
                  <a:lnTo>
                    <a:pt x="143" y="42"/>
                  </a:lnTo>
                  <a:lnTo>
                    <a:pt x="130" y="36"/>
                  </a:lnTo>
                  <a:lnTo>
                    <a:pt x="113" y="29"/>
                  </a:lnTo>
                  <a:lnTo>
                    <a:pt x="94" y="23"/>
                  </a:lnTo>
                  <a:lnTo>
                    <a:pt x="81" y="20"/>
                  </a:lnTo>
                  <a:lnTo>
                    <a:pt x="69" y="17"/>
                  </a:lnTo>
                  <a:lnTo>
                    <a:pt x="61" y="16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2" y="11"/>
                  </a:lnTo>
                  <a:lnTo>
                    <a:pt x="34" y="8"/>
                  </a:lnTo>
                  <a:lnTo>
                    <a:pt x="27" y="7"/>
                  </a:lnTo>
                  <a:lnTo>
                    <a:pt x="25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18" y="13"/>
                  </a:lnTo>
                  <a:lnTo>
                    <a:pt x="21" y="16"/>
                  </a:lnTo>
                  <a:lnTo>
                    <a:pt x="25" y="19"/>
                  </a:lnTo>
                  <a:lnTo>
                    <a:pt x="39" y="25"/>
                  </a:lnTo>
                  <a:lnTo>
                    <a:pt x="55" y="30"/>
                  </a:lnTo>
                  <a:lnTo>
                    <a:pt x="69" y="35"/>
                  </a:lnTo>
                  <a:lnTo>
                    <a:pt x="80" y="41"/>
                  </a:lnTo>
                  <a:lnTo>
                    <a:pt x="83" y="44"/>
                  </a:lnTo>
                  <a:lnTo>
                    <a:pt x="83" y="45"/>
                  </a:lnTo>
                  <a:lnTo>
                    <a:pt x="81" y="48"/>
                  </a:lnTo>
                  <a:lnTo>
                    <a:pt x="77" y="51"/>
                  </a:lnTo>
                  <a:lnTo>
                    <a:pt x="75" y="51"/>
                  </a:lnTo>
                  <a:lnTo>
                    <a:pt x="74" y="51"/>
                  </a:lnTo>
                  <a:lnTo>
                    <a:pt x="72" y="51"/>
                  </a:lnTo>
                  <a:lnTo>
                    <a:pt x="71" y="51"/>
                  </a:lnTo>
                  <a:lnTo>
                    <a:pt x="69" y="51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5" y="52"/>
                  </a:lnTo>
                  <a:lnTo>
                    <a:pt x="61" y="51"/>
                  </a:lnTo>
                  <a:lnTo>
                    <a:pt x="59" y="50"/>
                  </a:lnTo>
                  <a:lnTo>
                    <a:pt x="61" y="48"/>
                  </a:lnTo>
                  <a:lnTo>
                    <a:pt x="64" y="47"/>
                  </a:lnTo>
                  <a:lnTo>
                    <a:pt x="68" y="47"/>
                  </a:lnTo>
                  <a:lnTo>
                    <a:pt x="72" y="45"/>
                  </a:lnTo>
                  <a:lnTo>
                    <a:pt x="75" y="44"/>
                  </a:lnTo>
                  <a:lnTo>
                    <a:pt x="77" y="42"/>
                  </a:lnTo>
                  <a:lnTo>
                    <a:pt x="61" y="36"/>
                  </a:lnTo>
                  <a:lnTo>
                    <a:pt x="44" y="30"/>
                  </a:lnTo>
                  <a:lnTo>
                    <a:pt x="27" y="25"/>
                  </a:lnTo>
                  <a:lnTo>
                    <a:pt x="12" y="19"/>
                  </a:lnTo>
                  <a:lnTo>
                    <a:pt x="6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7"/>
                  </a:lnTo>
                  <a:lnTo>
                    <a:pt x="6" y="4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6" y="3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58" y="5"/>
                  </a:lnTo>
                  <a:lnTo>
                    <a:pt x="53" y="4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39" y="3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36" y="5"/>
                  </a:lnTo>
                  <a:lnTo>
                    <a:pt x="40" y="7"/>
                  </a:lnTo>
                  <a:lnTo>
                    <a:pt x="46" y="8"/>
                  </a:lnTo>
                  <a:lnTo>
                    <a:pt x="53" y="10"/>
                  </a:lnTo>
                  <a:lnTo>
                    <a:pt x="59" y="11"/>
                  </a:lnTo>
                  <a:lnTo>
                    <a:pt x="66" y="13"/>
                  </a:lnTo>
                  <a:lnTo>
                    <a:pt x="74" y="14"/>
                  </a:lnTo>
                  <a:lnTo>
                    <a:pt x="80" y="16"/>
                  </a:lnTo>
                  <a:lnTo>
                    <a:pt x="100" y="23"/>
                  </a:lnTo>
                  <a:lnTo>
                    <a:pt x="122" y="30"/>
                  </a:lnTo>
                  <a:lnTo>
                    <a:pt x="141" y="38"/>
                  </a:lnTo>
                  <a:lnTo>
                    <a:pt x="157" y="47"/>
                  </a:lnTo>
                  <a:lnTo>
                    <a:pt x="163" y="51"/>
                  </a:lnTo>
                  <a:lnTo>
                    <a:pt x="166" y="54"/>
                  </a:lnTo>
                  <a:lnTo>
                    <a:pt x="168" y="58"/>
                  </a:lnTo>
                  <a:lnTo>
                    <a:pt x="166" y="60"/>
                  </a:lnTo>
                  <a:lnTo>
                    <a:pt x="162" y="63"/>
                  </a:lnTo>
                  <a:lnTo>
                    <a:pt x="153" y="64"/>
                  </a:lnTo>
                  <a:lnTo>
                    <a:pt x="141" y="66"/>
                  </a:lnTo>
                  <a:lnTo>
                    <a:pt x="125" y="6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17" name="Freeform 133"/>
            <p:cNvSpPr>
              <a:spLocks/>
            </p:cNvSpPr>
            <p:nvPr/>
          </p:nvSpPr>
          <p:spPr bwMode="auto">
            <a:xfrm>
              <a:off x="2659" y="2496"/>
              <a:ext cx="38" cy="8"/>
            </a:xfrm>
            <a:custGeom>
              <a:avLst/>
              <a:gdLst>
                <a:gd name="T0" fmla="*/ 69 w 78"/>
                <a:gd name="T1" fmla="*/ 16 h 16"/>
                <a:gd name="T2" fmla="*/ 63 w 78"/>
                <a:gd name="T3" fmla="*/ 15 h 16"/>
                <a:gd name="T4" fmla="*/ 57 w 78"/>
                <a:gd name="T5" fmla="*/ 13 h 16"/>
                <a:gd name="T6" fmla="*/ 51 w 78"/>
                <a:gd name="T7" fmla="*/ 12 h 16"/>
                <a:gd name="T8" fmla="*/ 44 w 78"/>
                <a:gd name="T9" fmla="*/ 10 h 16"/>
                <a:gd name="T10" fmla="*/ 38 w 78"/>
                <a:gd name="T11" fmla="*/ 9 h 16"/>
                <a:gd name="T12" fmla="*/ 32 w 78"/>
                <a:gd name="T13" fmla="*/ 8 h 16"/>
                <a:gd name="T14" fmla="*/ 29 w 78"/>
                <a:gd name="T15" fmla="*/ 6 h 16"/>
                <a:gd name="T16" fmla="*/ 28 w 78"/>
                <a:gd name="T17" fmla="*/ 6 h 16"/>
                <a:gd name="T18" fmla="*/ 22 w 78"/>
                <a:gd name="T19" fmla="*/ 6 h 16"/>
                <a:gd name="T20" fmla="*/ 19 w 78"/>
                <a:gd name="T21" fmla="*/ 8 h 16"/>
                <a:gd name="T22" fmla="*/ 18 w 78"/>
                <a:gd name="T23" fmla="*/ 8 h 16"/>
                <a:gd name="T24" fmla="*/ 16 w 78"/>
                <a:gd name="T25" fmla="*/ 9 h 16"/>
                <a:gd name="T26" fmla="*/ 16 w 78"/>
                <a:gd name="T27" fmla="*/ 9 h 16"/>
                <a:gd name="T28" fmla="*/ 16 w 78"/>
                <a:gd name="T29" fmla="*/ 10 h 16"/>
                <a:gd name="T30" fmla="*/ 15 w 78"/>
                <a:gd name="T31" fmla="*/ 12 h 16"/>
                <a:gd name="T32" fmla="*/ 13 w 78"/>
                <a:gd name="T33" fmla="*/ 12 h 16"/>
                <a:gd name="T34" fmla="*/ 4 w 78"/>
                <a:gd name="T35" fmla="*/ 10 h 16"/>
                <a:gd name="T36" fmla="*/ 0 w 78"/>
                <a:gd name="T37" fmla="*/ 9 h 16"/>
                <a:gd name="T38" fmla="*/ 2 w 78"/>
                <a:gd name="T39" fmla="*/ 8 h 16"/>
                <a:gd name="T40" fmla="*/ 4 w 78"/>
                <a:gd name="T41" fmla="*/ 5 h 16"/>
                <a:gd name="T42" fmla="*/ 9 w 78"/>
                <a:gd name="T43" fmla="*/ 3 h 16"/>
                <a:gd name="T44" fmla="*/ 15 w 78"/>
                <a:gd name="T45" fmla="*/ 2 h 16"/>
                <a:gd name="T46" fmla="*/ 21 w 78"/>
                <a:gd name="T47" fmla="*/ 0 h 16"/>
                <a:gd name="T48" fmla="*/ 25 w 78"/>
                <a:gd name="T49" fmla="*/ 0 h 16"/>
                <a:gd name="T50" fmla="*/ 32 w 78"/>
                <a:gd name="T51" fmla="*/ 2 h 16"/>
                <a:gd name="T52" fmla="*/ 40 w 78"/>
                <a:gd name="T53" fmla="*/ 3 h 16"/>
                <a:gd name="T54" fmla="*/ 47 w 78"/>
                <a:gd name="T55" fmla="*/ 5 h 16"/>
                <a:gd name="T56" fmla="*/ 53 w 78"/>
                <a:gd name="T57" fmla="*/ 8 h 16"/>
                <a:gd name="T58" fmla="*/ 60 w 78"/>
                <a:gd name="T59" fmla="*/ 9 h 16"/>
                <a:gd name="T60" fmla="*/ 66 w 78"/>
                <a:gd name="T61" fmla="*/ 10 h 16"/>
                <a:gd name="T62" fmla="*/ 72 w 78"/>
                <a:gd name="T63" fmla="*/ 13 h 16"/>
                <a:gd name="T64" fmla="*/ 78 w 78"/>
                <a:gd name="T65" fmla="*/ 16 h 16"/>
                <a:gd name="T66" fmla="*/ 78 w 78"/>
                <a:gd name="T67" fmla="*/ 16 h 16"/>
                <a:gd name="T68" fmla="*/ 76 w 78"/>
                <a:gd name="T69" fmla="*/ 16 h 16"/>
                <a:gd name="T70" fmla="*/ 75 w 78"/>
                <a:gd name="T71" fmla="*/ 16 h 16"/>
                <a:gd name="T72" fmla="*/ 73 w 78"/>
                <a:gd name="T73" fmla="*/ 16 h 16"/>
                <a:gd name="T74" fmla="*/ 72 w 78"/>
                <a:gd name="T75" fmla="*/ 16 h 16"/>
                <a:gd name="T76" fmla="*/ 71 w 78"/>
                <a:gd name="T77" fmla="*/ 16 h 16"/>
                <a:gd name="T78" fmla="*/ 71 w 78"/>
                <a:gd name="T79" fmla="*/ 16 h 16"/>
                <a:gd name="T80" fmla="*/ 69 w 78"/>
                <a:gd name="T8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6">
                  <a:moveTo>
                    <a:pt x="69" y="16"/>
                  </a:moveTo>
                  <a:lnTo>
                    <a:pt x="63" y="15"/>
                  </a:lnTo>
                  <a:lnTo>
                    <a:pt x="57" y="13"/>
                  </a:lnTo>
                  <a:lnTo>
                    <a:pt x="51" y="12"/>
                  </a:lnTo>
                  <a:lnTo>
                    <a:pt x="44" y="10"/>
                  </a:lnTo>
                  <a:lnTo>
                    <a:pt x="38" y="9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8" y="6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5" y="12"/>
                  </a:lnTo>
                  <a:lnTo>
                    <a:pt x="13" y="12"/>
                  </a:lnTo>
                  <a:lnTo>
                    <a:pt x="4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4" y="5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40" y="3"/>
                  </a:lnTo>
                  <a:lnTo>
                    <a:pt x="47" y="5"/>
                  </a:lnTo>
                  <a:lnTo>
                    <a:pt x="53" y="8"/>
                  </a:lnTo>
                  <a:lnTo>
                    <a:pt x="60" y="9"/>
                  </a:lnTo>
                  <a:lnTo>
                    <a:pt x="66" y="10"/>
                  </a:lnTo>
                  <a:lnTo>
                    <a:pt x="72" y="13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76" y="16"/>
                  </a:lnTo>
                  <a:lnTo>
                    <a:pt x="75" y="16"/>
                  </a:lnTo>
                  <a:lnTo>
                    <a:pt x="73" y="16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1" name="Freeform 137"/>
            <p:cNvSpPr>
              <a:spLocks/>
            </p:cNvSpPr>
            <p:nvPr/>
          </p:nvSpPr>
          <p:spPr bwMode="auto">
            <a:xfrm>
              <a:off x="2639" y="2477"/>
              <a:ext cx="26" cy="5"/>
            </a:xfrm>
            <a:custGeom>
              <a:avLst/>
              <a:gdLst>
                <a:gd name="T0" fmla="*/ 38 w 51"/>
                <a:gd name="T1" fmla="*/ 11 h 11"/>
                <a:gd name="T2" fmla="*/ 29 w 51"/>
                <a:gd name="T3" fmla="*/ 9 h 11"/>
                <a:gd name="T4" fmla="*/ 22 w 51"/>
                <a:gd name="T5" fmla="*/ 8 h 11"/>
                <a:gd name="T6" fmla="*/ 16 w 51"/>
                <a:gd name="T7" fmla="*/ 6 h 11"/>
                <a:gd name="T8" fmla="*/ 12 w 51"/>
                <a:gd name="T9" fmla="*/ 5 h 11"/>
                <a:gd name="T10" fmla="*/ 7 w 51"/>
                <a:gd name="T11" fmla="*/ 3 h 11"/>
                <a:gd name="T12" fmla="*/ 3 w 51"/>
                <a:gd name="T13" fmla="*/ 2 h 11"/>
                <a:gd name="T14" fmla="*/ 1 w 51"/>
                <a:gd name="T15" fmla="*/ 2 h 11"/>
                <a:gd name="T16" fmla="*/ 0 w 51"/>
                <a:gd name="T17" fmla="*/ 0 h 11"/>
                <a:gd name="T18" fmla="*/ 9 w 51"/>
                <a:gd name="T19" fmla="*/ 0 h 11"/>
                <a:gd name="T20" fmla="*/ 16 w 51"/>
                <a:gd name="T21" fmla="*/ 0 h 11"/>
                <a:gd name="T22" fmla="*/ 23 w 51"/>
                <a:gd name="T23" fmla="*/ 2 h 11"/>
                <a:gd name="T24" fmla="*/ 31 w 51"/>
                <a:gd name="T25" fmla="*/ 3 h 11"/>
                <a:gd name="T26" fmla="*/ 37 w 51"/>
                <a:gd name="T27" fmla="*/ 5 h 11"/>
                <a:gd name="T28" fmla="*/ 42 w 51"/>
                <a:gd name="T29" fmla="*/ 6 h 11"/>
                <a:gd name="T30" fmla="*/ 47 w 51"/>
                <a:gd name="T31" fmla="*/ 8 h 11"/>
                <a:gd name="T32" fmla="*/ 51 w 51"/>
                <a:gd name="T33" fmla="*/ 9 h 11"/>
                <a:gd name="T34" fmla="*/ 48 w 51"/>
                <a:gd name="T35" fmla="*/ 11 h 11"/>
                <a:gd name="T36" fmla="*/ 47 w 51"/>
                <a:gd name="T37" fmla="*/ 11 h 11"/>
                <a:gd name="T38" fmla="*/ 45 w 51"/>
                <a:gd name="T39" fmla="*/ 11 h 11"/>
                <a:gd name="T40" fmla="*/ 44 w 51"/>
                <a:gd name="T41" fmla="*/ 11 h 11"/>
                <a:gd name="T42" fmla="*/ 42 w 51"/>
                <a:gd name="T43" fmla="*/ 11 h 11"/>
                <a:gd name="T44" fmla="*/ 41 w 51"/>
                <a:gd name="T45" fmla="*/ 11 h 11"/>
                <a:gd name="T46" fmla="*/ 40 w 51"/>
                <a:gd name="T47" fmla="*/ 11 h 11"/>
                <a:gd name="T48" fmla="*/ 38 w 51"/>
                <a:gd name="T4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11">
                  <a:moveTo>
                    <a:pt x="38" y="11"/>
                  </a:moveTo>
                  <a:lnTo>
                    <a:pt x="29" y="9"/>
                  </a:lnTo>
                  <a:lnTo>
                    <a:pt x="22" y="8"/>
                  </a:lnTo>
                  <a:lnTo>
                    <a:pt x="16" y="6"/>
                  </a:lnTo>
                  <a:lnTo>
                    <a:pt x="12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7" y="5"/>
                  </a:lnTo>
                  <a:lnTo>
                    <a:pt x="42" y="6"/>
                  </a:lnTo>
                  <a:lnTo>
                    <a:pt x="47" y="8"/>
                  </a:lnTo>
                  <a:lnTo>
                    <a:pt x="51" y="9"/>
                  </a:lnTo>
                  <a:lnTo>
                    <a:pt x="48" y="11"/>
                  </a:lnTo>
                  <a:lnTo>
                    <a:pt x="47" y="11"/>
                  </a:lnTo>
                  <a:lnTo>
                    <a:pt x="45" y="11"/>
                  </a:lnTo>
                  <a:lnTo>
                    <a:pt x="44" y="11"/>
                  </a:lnTo>
                  <a:lnTo>
                    <a:pt x="42" y="11"/>
                  </a:lnTo>
                  <a:lnTo>
                    <a:pt x="41" y="11"/>
                  </a:lnTo>
                  <a:lnTo>
                    <a:pt x="40" y="11"/>
                  </a:lnTo>
                  <a:lnTo>
                    <a:pt x="38" y="1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2" name="Freeform 138"/>
            <p:cNvSpPr>
              <a:spLocks/>
            </p:cNvSpPr>
            <p:nvPr/>
          </p:nvSpPr>
          <p:spPr bwMode="auto">
            <a:xfrm>
              <a:off x="2648" y="2479"/>
              <a:ext cx="11" cy="2"/>
            </a:xfrm>
            <a:custGeom>
              <a:avLst/>
              <a:gdLst>
                <a:gd name="T0" fmla="*/ 18 w 22"/>
                <a:gd name="T1" fmla="*/ 5 h 5"/>
                <a:gd name="T2" fmla="*/ 12 w 22"/>
                <a:gd name="T3" fmla="*/ 3 h 5"/>
                <a:gd name="T4" fmla="*/ 9 w 22"/>
                <a:gd name="T5" fmla="*/ 3 h 5"/>
                <a:gd name="T6" fmla="*/ 6 w 22"/>
                <a:gd name="T7" fmla="*/ 3 h 5"/>
                <a:gd name="T8" fmla="*/ 4 w 22"/>
                <a:gd name="T9" fmla="*/ 2 h 5"/>
                <a:gd name="T10" fmla="*/ 3 w 22"/>
                <a:gd name="T11" fmla="*/ 2 h 5"/>
                <a:gd name="T12" fmla="*/ 2 w 22"/>
                <a:gd name="T13" fmla="*/ 2 h 5"/>
                <a:gd name="T14" fmla="*/ 0 w 22"/>
                <a:gd name="T15" fmla="*/ 0 h 5"/>
                <a:gd name="T16" fmla="*/ 0 w 22"/>
                <a:gd name="T17" fmla="*/ 0 h 5"/>
                <a:gd name="T18" fmla="*/ 2 w 22"/>
                <a:gd name="T19" fmla="*/ 0 h 5"/>
                <a:gd name="T20" fmla="*/ 3 w 22"/>
                <a:gd name="T21" fmla="*/ 0 h 5"/>
                <a:gd name="T22" fmla="*/ 6 w 22"/>
                <a:gd name="T23" fmla="*/ 0 h 5"/>
                <a:gd name="T24" fmla="*/ 9 w 22"/>
                <a:gd name="T25" fmla="*/ 2 h 5"/>
                <a:gd name="T26" fmla="*/ 12 w 22"/>
                <a:gd name="T27" fmla="*/ 2 h 5"/>
                <a:gd name="T28" fmla="*/ 15 w 22"/>
                <a:gd name="T29" fmla="*/ 2 h 5"/>
                <a:gd name="T30" fmla="*/ 18 w 22"/>
                <a:gd name="T31" fmla="*/ 3 h 5"/>
                <a:gd name="T32" fmla="*/ 22 w 22"/>
                <a:gd name="T33" fmla="*/ 3 h 5"/>
                <a:gd name="T34" fmla="*/ 22 w 22"/>
                <a:gd name="T35" fmla="*/ 3 h 5"/>
                <a:gd name="T36" fmla="*/ 21 w 22"/>
                <a:gd name="T37" fmla="*/ 5 h 5"/>
                <a:gd name="T38" fmla="*/ 21 w 22"/>
                <a:gd name="T39" fmla="*/ 5 h 5"/>
                <a:gd name="T40" fmla="*/ 21 w 22"/>
                <a:gd name="T41" fmla="*/ 5 h 5"/>
                <a:gd name="T42" fmla="*/ 21 w 22"/>
                <a:gd name="T43" fmla="*/ 5 h 5"/>
                <a:gd name="T44" fmla="*/ 19 w 22"/>
                <a:gd name="T45" fmla="*/ 5 h 5"/>
                <a:gd name="T46" fmla="*/ 18 w 22"/>
                <a:gd name="T47" fmla="*/ 5 h 5"/>
                <a:gd name="T48" fmla="*/ 18 w 22"/>
                <a:gd name="T4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">
                  <a:moveTo>
                    <a:pt x="18" y="5"/>
                  </a:moveTo>
                  <a:lnTo>
                    <a:pt x="12" y="3"/>
                  </a:lnTo>
                  <a:lnTo>
                    <a:pt x="9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5" y="2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3" name="Freeform 139"/>
            <p:cNvSpPr>
              <a:spLocks/>
            </p:cNvSpPr>
            <p:nvPr/>
          </p:nvSpPr>
          <p:spPr bwMode="auto">
            <a:xfrm>
              <a:off x="2771" y="2466"/>
              <a:ext cx="5" cy="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4 w 10"/>
                <a:gd name="T5" fmla="*/ 2 h 2"/>
                <a:gd name="T6" fmla="*/ 4 w 10"/>
                <a:gd name="T7" fmla="*/ 2 h 2"/>
                <a:gd name="T8" fmla="*/ 3 w 10"/>
                <a:gd name="T9" fmla="*/ 2 h 2"/>
                <a:gd name="T10" fmla="*/ 3 w 10"/>
                <a:gd name="T11" fmla="*/ 2 h 2"/>
                <a:gd name="T12" fmla="*/ 3 w 10"/>
                <a:gd name="T13" fmla="*/ 2 h 2"/>
                <a:gd name="T14" fmla="*/ 1 w 10"/>
                <a:gd name="T15" fmla="*/ 2 h 2"/>
                <a:gd name="T16" fmla="*/ 1 w 10"/>
                <a:gd name="T17" fmla="*/ 2 h 2"/>
                <a:gd name="T18" fmla="*/ 1 w 10"/>
                <a:gd name="T19" fmla="*/ 0 h 2"/>
                <a:gd name="T20" fmla="*/ 0 w 10"/>
                <a:gd name="T21" fmla="*/ 0 h 2"/>
                <a:gd name="T22" fmla="*/ 0 w 10"/>
                <a:gd name="T23" fmla="*/ 0 h 2"/>
                <a:gd name="T24" fmla="*/ 0 w 10"/>
                <a:gd name="T25" fmla="*/ 0 h 2"/>
                <a:gd name="T26" fmla="*/ 0 w 10"/>
                <a:gd name="T27" fmla="*/ 0 h 2"/>
                <a:gd name="T28" fmla="*/ 0 w 10"/>
                <a:gd name="T29" fmla="*/ 0 h 2"/>
                <a:gd name="T30" fmla="*/ 1 w 10"/>
                <a:gd name="T31" fmla="*/ 0 h 2"/>
                <a:gd name="T32" fmla="*/ 1 w 10"/>
                <a:gd name="T33" fmla="*/ 0 h 2"/>
                <a:gd name="T34" fmla="*/ 1 w 10"/>
                <a:gd name="T35" fmla="*/ 0 h 2"/>
                <a:gd name="T36" fmla="*/ 3 w 10"/>
                <a:gd name="T37" fmla="*/ 0 h 2"/>
                <a:gd name="T38" fmla="*/ 3 w 10"/>
                <a:gd name="T39" fmla="*/ 0 h 2"/>
                <a:gd name="T40" fmla="*/ 3 w 10"/>
                <a:gd name="T41" fmla="*/ 0 h 2"/>
                <a:gd name="T42" fmla="*/ 3 w 10"/>
                <a:gd name="T43" fmla="*/ 0 h 2"/>
                <a:gd name="T44" fmla="*/ 4 w 10"/>
                <a:gd name="T45" fmla="*/ 0 h 2"/>
                <a:gd name="T46" fmla="*/ 4 w 10"/>
                <a:gd name="T47" fmla="*/ 0 h 2"/>
                <a:gd name="T48" fmla="*/ 4 w 10"/>
                <a:gd name="T49" fmla="*/ 0 h 2"/>
                <a:gd name="T50" fmla="*/ 6 w 10"/>
                <a:gd name="T51" fmla="*/ 0 h 2"/>
                <a:gd name="T52" fmla="*/ 6 w 10"/>
                <a:gd name="T53" fmla="*/ 0 h 2"/>
                <a:gd name="T54" fmla="*/ 7 w 10"/>
                <a:gd name="T55" fmla="*/ 0 h 2"/>
                <a:gd name="T56" fmla="*/ 7 w 10"/>
                <a:gd name="T57" fmla="*/ 0 h 2"/>
                <a:gd name="T58" fmla="*/ 9 w 10"/>
                <a:gd name="T59" fmla="*/ 2 h 2"/>
                <a:gd name="T60" fmla="*/ 9 w 10"/>
                <a:gd name="T61" fmla="*/ 2 h 2"/>
                <a:gd name="T62" fmla="*/ 9 w 10"/>
                <a:gd name="T63" fmla="*/ 2 h 2"/>
                <a:gd name="T64" fmla="*/ 10 w 10"/>
                <a:gd name="T65" fmla="*/ 2 h 2"/>
                <a:gd name="T66" fmla="*/ 9 w 10"/>
                <a:gd name="T67" fmla="*/ 2 h 2"/>
                <a:gd name="T68" fmla="*/ 9 w 10"/>
                <a:gd name="T69" fmla="*/ 2 h 2"/>
                <a:gd name="T70" fmla="*/ 9 w 10"/>
                <a:gd name="T71" fmla="*/ 2 h 2"/>
                <a:gd name="T72" fmla="*/ 9 w 10"/>
                <a:gd name="T73" fmla="*/ 2 h 2"/>
                <a:gd name="T74" fmla="*/ 7 w 10"/>
                <a:gd name="T75" fmla="*/ 2 h 2"/>
                <a:gd name="T76" fmla="*/ 7 w 10"/>
                <a:gd name="T77" fmla="*/ 2 h 2"/>
                <a:gd name="T78" fmla="*/ 7 w 10"/>
                <a:gd name="T79" fmla="*/ 2 h 2"/>
                <a:gd name="T80" fmla="*/ 6 w 10"/>
                <a:gd name="T8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5" name="Freeform 141"/>
            <p:cNvSpPr>
              <a:spLocks/>
            </p:cNvSpPr>
            <p:nvPr/>
          </p:nvSpPr>
          <p:spPr bwMode="auto">
            <a:xfrm>
              <a:off x="2749" y="2464"/>
              <a:ext cx="6" cy="1"/>
            </a:xfrm>
            <a:custGeom>
              <a:avLst/>
              <a:gdLst>
                <a:gd name="T0" fmla="*/ 6 w 11"/>
                <a:gd name="T1" fmla="*/ 2 h 2"/>
                <a:gd name="T2" fmla="*/ 6 w 11"/>
                <a:gd name="T3" fmla="*/ 2 h 2"/>
                <a:gd name="T4" fmla="*/ 4 w 11"/>
                <a:gd name="T5" fmla="*/ 2 h 2"/>
                <a:gd name="T6" fmla="*/ 4 w 11"/>
                <a:gd name="T7" fmla="*/ 2 h 2"/>
                <a:gd name="T8" fmla="*/ 3 w 11"/>
                <a:gd name="T9" fmla="*/ 2 h 2"/>
                <a:gd name="T10" fmla="*/ 1 w 11"/>
                <a:gd name="T11" fmla="*/ 2 h 2"/>
                <a:gd name="T12" fmla="*/ 1 w 11"/>
                <a:gd name="T13" fmla="*/ 2 h 2"/>
                <a:gd name="T14" fmla="*/ 0 w 11"/>
                <a:gd name="T15" fmla="*/ 2 h 2"/>
                <a:gd name="T16" fmla="*/ 0 w 11"/>
                <a:gd name="T17" fmla="*/ 2 h 2"/>
                <a:gd name="T18" fmla="*/ 0 w 11"/>
                <a:gd name="T19" fmla="*/ 0 h 2"/>
                <a:gd name="T20" fmla="*/ 0 w 11"/>
                <a:gd name="T21" fmla="*/ 0 h 2"/>
                <a:gd name="T22" fmla="*/ 0 w 11"/>
                <a:gd name="T23" fmla="*/ 0 h 2"/>
                <a:gd name="T24" fmla="*/ 0 w 11"/>
                <a:gd name="T25" fmla="*/ 0 h 2"/>
                <a:gd name="T26" fmla="*/ 0 w 11"/>
                <a:gd name="T27" fmla="*/ 0 h 2"/>
                <a:gd name="T28" fmla="*/ 1 w 11"/>
                <a:gd name="T29" fmla="*/ 0 h 2"/>
                <a:gd name="T30" fmla="*/ 1 w 11"/>
                <a:gd name="T31" fmla="*/ 0 h 2"/>
                <a:gd name="T32" fmla="*/ 3 w 11"/>
                <a:gd name="T33" fmla="*/ 0 h 2"/>
                <a:gd name="T34" fmla="*/ 4 w 11"/>
                <a:gd name="T35" fmla="*/ 0 h 2"/>
                <a:gd name="T36" fmla="*/ 6 w 11"/>
                <a:gd name="T37" fmla="*/ 0 h 2"/>
                <a:gd name="T38" fmla="*/ 7 w 11"/>
                <a:gd name="T39" fmla="*/ 0 h 2"/>
                <a:gd name="T40" fmla="*/ 7 w 11"/>
                <a:gd name="T41" fmla="*/ 0 h 2"/>
                <a:gd name="T42" fmla="*/ 8 w 11"/>
                <a:gd name="T43" fmla="*/ 2 h 2"/>
                <a:gd name="T44" fmla="*/ 8 w 11"/>
                <a:gd name="T45" fmla="*/ 2 h 2"/>
                <a:gd name="T46" fmla="*/ 10 w 11"/>
                <a:gd name="T47" fmla="*/ 2 h 2"/>
                <a:gd name="T48" fmla="*/ 11 w 11"/>
                <a:gd name="T49" fmla="*/ 2 h 2"/>
                <a:gd name="T50" fmla="*/ 10 w 11"/>
                <a:gd name="T51" fmla="*/ 2 h 2"/>
                <a:gd name="T52" fmla="*/ 10 w 11"/>
                <a:gd name="T53" fmla="*/ 2 h 2"/>
                <a:gd name="T54" fmla="*/ 8 w 11"/>
                <a:gd name="T55" fmla="*/ 2 h 2"/>
                <a:gd name="T56" fmla="*/ 8 w 11"/>
                <a:gd name="T57" fmla="*/ 2 h 2"/>
                <a:gd name="T58" fmla="*/ 8 w 11"/>
                <a:gd name="T59" fmla="*/ 2 h 2"/>
                <a:gd name="T60" fmla="*/ 7 w 11"/>
                <a:gd name="T61" fmla="*/ 2 h 2"/>
                <a:gd name="T62" fmla="*/ 7 w 11"/>
                <a:gd name="T63" fmla="*/ 2 h 2"/>
                <a:gd name="T64" fmla="*/ 6 w 11"/>
                <a:gd name="T6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" h="2">
                  <a:moveTo>
                    <a:pt x="6" y="2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6" name="Freeform 142"/>
            <p:cNvSpPr>
              <a:spLocks/>
            </p:cNvSpPr>
            <p:nvPr/>
          </p:nvSpPr>
          <p:spPr bwMode="auto">
            <a:xfrm>
              <a:off x="2676" y="2448"/>
              <a:ext cx="60" cy="12"/>
            </a:xfrm>
            <a:custGeom>
              <a:avLst/>
              <a:gdLst>
                <a:gd name="T0" fmla="*/ 65 w 119"/>
                <a:gd name="T1" fmla="*/ 23 h 23"/>
                <a:gd name="T2" fmla="*/ 58 w 119"/>
                <a:gd name="T3" fmla="*/ 20 h 23"/>
                <a:gd name="T4" fmla="*/ 49 w 119"/>
                <a:gd name="T5" fmla="*/ 17 h 23"/>
                <a:gd name="T6" fmla="*/ 38 w 119"/>
                <a:gd name="T7" fmla="*/ 14 h 23"/>
                <a:gd name="T8" fmla="*/ 28 w 119"/>
                <a:gd name="T9" fmla="*/ 12 h 23"/>
                <a:gd name="T10" fmla="*/ 18 w 119"/>
                <a:gd name="T11" fmla="*/ 9 h 23"/>
                <a:gd name="T12" fmla="*/ 9 w 119"/>
                <a:gd name="T13" fmla="*/ 6 h 23"/>
                <a:gd name="T14" fmla="*/ 3 w 119"/>
                <a:gd name="T15" fmla="*/ 3 h 23"/>
                <a:gd name="T16" fmla="*/ 0 w 119"/>
                <a:gd name="T17" fmla="*/ 1 h 23"/>
                <a:gd name="T18" fmla="*/ 9 w 119"/>
                <a:gd name="T19" fmla="*/ 1 h 23"/>
                <a:gd name="T20" fmla="*/ 24 w 119"/>
                <a:gd name="T21" fmla="*/ 0 h 23"/>
                <a:gd name="T22" fmla="*/ 43 w 119"/>
                <a:gd name="T23" fmla="*/ 0 h 23"/>
                <a:gd name="T24" fmla="*/ 63 w 119"/>
                <a:gd name="T25" fmla="*/ 0 h 23"/>
                <a:gd name="T26" fmla="*/ 83 w 119"/>
                <a:gd name="T27" fmla="*/ 0 h 23"/>
                <a:gd name="T28" fmla="*/ 100 w 119"/>
                <a:gd name="T29" fmla="*/ 1 h 23"/>
                <a:gd name="T30" fmla="*/ 107 w 119"/>
                <a:gd name="T31" fmla="*/ 3 h 23"/>
                <a:gd name="T32" fmla="*/ 113 w 119"/>
                <a:gd name="T33" fmla="*/ 4 h 23"/>
                <a:gd name="T34" fmla="*/ 116 w 119"/>
                <a:gd name="T35" fmla="*/ 6 h 23"/>
                <a:gd name="T36" fmla="*/ 119 w 119"/>
                <a:gd name="T37" fmla="*/ 9 h 23"/>
                <a:gd name="T38" fmla="*/ 113 w 119"/>
                <a:gd name="T39" fmla="*/ 9 h 23"/>
                <a:gd name="T40" fmla="*/ 109 w 119"/>
                <a:gd name="T41" fmla="*/ 9 h 23"/>
                <a:gd name="T42" fmla="*/ 105 w 119"/>
                <a:gd name="T43" fmla="*/ 7 h 23"/>
                <a:gd name="T44" fmla="*/ 100 w 119"/>
                <a:gd name="T45" fmla="*/ 7 h 23"/>
                <a:gd name="T46" fmla="*/ 96 w 119"/>
                <a:gd name="T47" fmla="*/ 7 h 23"/>
                <a:gd name="T48" fmla="*/ 93 w 119"/>
                <a:gd name="T49" fmla="*/ 7 h 23"/>
                <a:gd name="T50" fmla="*/ 88 w 119"/>
                <a:gd name="T51" fmla="*/ 6 h 23"/>
                <a:gd name="T52" fmla="*/ 85 w 119"/>
                <a:gd name="T53" fmla="*/ 6 h 23"/>
                <a:gd name="T54" fmla="*/ 84 w 119"/>
                <a:gd name="T55" fmla="*/ 6 h 23"/>
                <a:gd name="T56" fmla="*/ 83 w 119"/>
                <a:gd name="T57" fmla="*/ 6 h 23"/>
                <a:gd name="T58" fmla="*/ 83 w 119"/>
                <a:gd name="T59" fmla="*/ 6 h 23"/>
                <a:gd name="T60" fmla="*/ 81 w 119"/>
                <a:gd name="T61" fmla="*/ 6 h 23"/>
                <a:gd name="T62" fmla="*/ 81 w 119"/>
                <a:gd name="T63" fmla="*/ 6 h 23"/>
                <a:gd name="T64" fmla="*/ 80 w 119"/>
                <a:gd name="T65" fmla="*/ 6 h 23"/>
                <a:gd name="T66" fmla="*/ 80 w 119"/>
                <a:gd name="T67" fmla="*/ 6 h 23"/>
                <a:gd name="T68" fmla="*/ 78 w 119"/>
                <a:gd name="T69" fmla="*/ 6 h 23"/>
                <a:gd name="T70" fmla="*/ 83 w 119"/>
                <a:gd name="T71" fmla="*/ 9 h 23"/>
                <a:gd name="T72" fmla="*/ 87 w 119"/>
                <a:gd name="T73" fmla="*/ 10 h 23"/>
                <a:gd name="T74" fmla="*/ 90 w 119"/>
                <a:gd name="T75" fmla="*/ 12 h 23"/>
                <a:gd name="T76" fmla="*/ 91 w 119"/>
                <a:gd name="T77" fmla="*/ 12 h 23"/>
                <a:gd name="T78" fmla="*/ 93 w 119"/>
                <a:gd name="T79" fmla="*/ 13 h 23"/>
                <a:gd name="T80" fmla="*/ 94 w 119"/>
                <a:gd name="T81" fmla="*/ 13 h 23"/>
                <a:gd name="T82" fmla="*/ 94 w 119"/>
                <a:gd name="T83" fmla="*/ 13 h 23"/>
                <a:gd name="T84" fmla="*/ 94 w 119"/>
                <a:gd name="T85" fmla="*/ 14 h 23"/>
                <a:gd name="T86" fmla="*/ 88 w 119"/>
                <a:gd name="T87" fmla="*/ 13 h 23"/>
                <a:gd name="T88" fmla="*/ 83 w 119"/>
                <a:gd name="T89" fmla="*/ 13 h 23"/>
                <a:gd name="T90" fmla="*/ 75 w 119"/>
                <a:gd name="T91" fmla="*/ 12 h 23"/>
                <a:gd name="T92" fmla="*/ 69 w 119"/>
                <a:gd name="T93" fmla="*/ 12 h 23"/>
                <a:gd name="T94" fmla="*/ 63 w 119"/>
                <a:gd name="T95" fmla="*/ 10 h 23"/>
                <a:gd name="T96" fmla="*/ 58 w 119"/>
                <a:gd name="T97" fmla="*/ 9 h 23"/>
                <a:gd name="T98" fmla="*/ 53 w 119"/>
                <a:gd name="T99" fmla="*/ 9 h 23"/>
                <a:gd name="T100" fmla="*/ 50 w 119"/>
                <a:gd name="T101" fmla="*/ 7 h 23"/>
                <a:gd name="T102" fmla="*/ 50 w 119"/>
                <a:gd name="T103" fmla="*/ 9 h 23"/>
                <a:gd name="T104" fmla="*/ 52 w 119"/>
                <a:gd name="T105" fmla="*/ 10 h 23"/>
                <a:gd name="T106" fmla="*/ 56 w 119"/>
                <a:gd name="T107" fmla="*/ 13 h 23"/>
                <a:gd name="T108" fmla="*/ 61 w 119"/>
                <a:gd name="T109" fmla="*/ 14 h 23"/>
                <a:gd name="T110" fmla="*/ 65 w 119"/>
                <a:gd name="T111" fmla="*/ 17 h 23"/>
                <a:gd name="T112" fmla="*/ 68 w 119"/>
                <a:gd name="T113" fmla="*/ 19 h 23"/>
                <a:gd name="T114" fmla="*/ 68 w 119"/>
                <a:gd name="T115" fmla="*/ 22 h 23"/>
                <a:gd name="T116" fmla="*/ 65 w 119"/>
                <a:gd name="T1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" h="23">
                  <a:moveTo>
                    <a:pt x="65" y="23"/>
                  </a:moveTo>
                  <a:lnTo>
                    <a:pt x="58" y="20"/>
                  </a:lnTo>
                  <a:lnTo>
                    <a:pt x="49" y="17"/>
                  </a:lnTo>
                  <a:lnTo>
                    <a:pt x="38" y="14"/>
                  </a:lnTo>
                  <a:lnTo>
                    <a:pt x="28" y="12"/>
                  </a:lnTo>
                  <a:lnTo>
                    <a:pt x="18" y="9"/>
                  </a:lnTo>
                  <a:lnTo>
                    <a:pt x="9" y="6"/>
                  </a:lnTo>
                  <a:lnTo>
                    <a:pt x="3" y="3"/>
                  </a:lnTo>
                  <a:lnTo>
                    <a:pt x="0" y="1"/>
                  </a:lnTo>
                  <a:lnTo>
                    <a:pt x="9" y="1"/>
                  </a:lnTo>
                  <a:lnTo>
                    <a:pt x="24" y="0"/>
                  </a:lnTo>
                  <a:lnTo>
                    <a:pt x="43" y="0"/>
                  </a:lnTo>
                  <a:lnTo>
                    <a:pt x="63" y="0"/>
                  </a:lnTo>
                  <a:lnTo>
                    <a:pt x="83" y="0"/>
                  </a:lnTo>
                  <a:lnTo>
                    <a:pt x="100" y="1"/>
                  </a:lnTo>
                  <a:lnTo>
                    <a:pt x="107" y="3"/>
                  </a:lnTo>
                  <a:lnTo>
                    <a:pt x="113" y="4"/>
                  </a:lnTo>
                  <a:lnTo>
                    <a:pt x="116" y="6"/>
                  </a:lnTo>
                  <a:lnTo>
                    <a:pt x="119" y="9"/>
                  </a:lnTo>
                  <a:lnTo>
                    <a:pt x="113" y="9"/>
                  </a:lnTo>
                  <a:lnTo>
                    <a:pt x="109" y="9"/>
                  </a:lnTo>
                  <a:lnTo>
                    <a:pt x="105" y="7"/>
                  </a:lnTo>
                  <a:lnTo>
                    <a:pt x="100" y="7"/>
                  </a:lnTo>
                  <a:lnTo>
                    <a:pt x="96" y="7"/>
                  </a:lnTo>
                  <a:lnTo>
                    <a:pt x="93" y="7"/>
                  </a:lnTo>
                  <a:lnTo>
                    <a:pt x="88" y="6"/>
                  </a:lnTo>
                  <a:lnTo>
                    <a:pt x="85" y="6"/>
                  </a:lnTo>
                  <a:lnTo>
                    <a:pt x="84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6"/>
                  </a:lnTo>
                  <a:lnTo>
                    <a:pt x="81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78" y="6"/>
                  </a:lnTo>
                  <a:lnTo>
                    <a:pt x="83" y="9"/>
                  </a:lnTo>
                  <a:lnTo>
                    <a:pt x="87" y="10"/>
                  </a:lnTo>
                  <a:lnTo>
                    <a:pt x="90" y="12"/>
                  </a:lnTo>
                  <a:lnTo>
                    <a:pt x="91" y="12"/>
                  </a:lnTo>
                  <a:lnTo>
                    <a:pt x="93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4"/>
                  </a:lnTo>
                  <a:lnTo>
                    <a:pt x="88" y="13"/>
                  </a:lnTo>
                  <a:lnTo>
                    <a:pt x="83" y="13"/>
                  </a:lnTo>
                  <a:lnTo>
                    <a:pt x="75" y="12"/>
                  </a:lnTo>
                  <a:lnTo>
                    <a:pt x="69" y="12"/>
                  </a:lnTo>
                  <a:lnTo>
                    <a:pt x="63" y="10"/>
                  </a:lnTo>
                  <a:lnTo>
                    <a:pt x="58" y="9"/>
                  </a:lnTo>
                  <a:lnTo>
                    <a:pt x="53" y="9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52" y="10"/>
                  </a:lnTo>
                  <a:lnTo>
                    <a:pt x="56" y="13"/>
                  </a:lnTo>
                  <a:lnTo>
                    <a:pt x="61" y="14"/>
                  </a:lnTo>
                  <a:lnTo>
                    <a:pt x="65" y="17"/>
                  </a:lnTo>
                  <a:lnTo>
                    <a:pt x="68" y="19"/>
                  </a:lnTo>
                  <a:lnTo>
                    <a:pt x="68" y="22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7" name="Freeform 143"/>
            <p:cNvSpPr>
              <a:spLocks/>
            </p:cNvSpPr>
            <p:nvPr/>
          </p:nvSpPr>
          <p:spPr bwMode="auto">
            <a:xfrm>
              <a:off x="2501" y="2445"/>
              <a:ext cx="24" cy="4"/>
            </a:xfrm>
            <a:custGeom>
              <a:avLst/>
              <a:gdLst>
                <a:gd name="T0" fmla="*/ 47 w 49"/>
                <a:gd name="T1" fmla="*/ 9 h 9"/>
                <a:gd name="T2" fmla="*/ 40 w 49"/>
                <a:gd name="T3" fmla="*/ 9 h 9"/>
                <a:gd name="T4" fmla="*/ 33 w 49"/>
                <a:gd name="T5" fmla="*/ 7 h 9"/>
                <a:gd name="T6" fmla="*/ 25 w 49"/>
                <a:gd name="T7" fmla="*/ 6 h 9"/>
                <a:gd name="T8" fmla="*/ 20 w 49"/>
                <a:gd name="T9" fmla="*/ 4 h 9"/>
                <a:gd name="T10" fmla="*/ 14 w 49"/>
                <a:gd name="T11" fmla="*/ 4 h 9"/>
                <a:gd name="T12" fmla="*/ 8 w 49"/>
                <a:gd name="T13" fmla="*/ 3 h 9"/>
                <a:gd name="T14" fmla="*/ 3 w 49"/>
                <a:gd name="T15" fmla="*/ 1 h 9"/>
                <a:gd name="T16" fmla="*/ 0 w 49"/>
                <a:gd name="T17" fmla="*/ 0 h 9"/>
                <a:gd name="T18" fmla="*/ 5 w 49"/>
                <a:gd name="T19" fmla="*/ 1 h 9"/>
                <a:gd name="T20" fmla="*/ 11 w 49"/>
                <a:gd name="T21" fmla="*/ 3 h 9"/>
                <a:gd name="T22" fmla="*/ 21 w 49"/>
                <a:gd name="T23" fmla="*/ 4 h 9"/>
                <a:gd name="T24" fmla="*/ 30 w 49"/>
                <a:gd name="T25" fmla="*/ 6 h 9"/>
                <a:gd name="T26" fmla="*/ 39 w 49"/>
                <a:gd name="T27" fmla="*/ 7 h 9"/>
                <a:gd name="T28" fmla="*/ 46 w 49"/>
                <a:gd name="T29" fmla="*/ 9 h 9"/>
                <a:gd name="T30" fmla="*/ 49 w 49"/>
                <a:gd name="T31" fmla="*/ 9 h 9"/>
                <a:gd name="T32" fmla="*/ 47 w 49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9">
                  <a:moveTo>
                    <a:pt x="47" y="9"/>
                  </a:moveTo>
                  <a:lnTo>
                    <a:pt x="40" y="9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8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11" y="3"/>
                  </a:lnTo>
                  <a:lnTo>
                    <a:pt x="21" y="4"/>
                  </a:lnTo>
                  <a:lnTo>
                    <a:pt x="30" y="6"/>
                  </a:lnTo>
                  <a:lnTo>
                    <a:pt x="39" y="7"/>
                  </a:lnTo>
                  <a:lnTo>
                    <a:pt x="46" y="9"/>
                  </a:lnTo>
                  <a:lnTo>
                    <a:pt x="49" y="9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8" name="Freeform 144"/>
            <p:cNvSpPr>
              <a:spLocks noEditPoints="1"/>
            </p:cNvSpPr>
            <p:nvPr/>
          </p:nvSpPr>
          <p:spPr bwMode="auto">
            <a:xfrm>
              <a:off x="2750" y="1168"/>
              <a:ext cx="982" cy="1547"/>
            </a:xfrm>
            <a:custGeom>
              <a:avLst/>
              <a:gdLst>
                <a:gd name="T0" fmla="*/ 386 w 1962"/>
                <a:gd name="T1" fmla="*/ 3068 h 3094"/>
                <a:gd name="T2" fmla="*/ 622 w 1962"/>
                <a:gd name="T3" fmla="*/ 2966 h 3094"/>
                <a:gd name="T4" fmla="*/ 725 w 1962"/>
                <a:gd name="T5" fmla="*/ 2734 h 3094"/>
                <a:gd name="T6" fmla="*/ 577 w 1962"/>
                <a:gd name="T7" fmla="*/ 2513 h 3094"/>
                <a:gd name="T8" fmla="*/ 453 w 1962"/>
                <a:gd name="T9" fmla="*/ 2249 h 3094"/>
                <a:gd name="T10" fmla="*/ 326 w 1962"/>
                <a:gd name="T11" fmla="*/ 2225 h 3094"/>
                <a:gd name="T12" fmla="*/ 227 w 1962"/>
                <a:gd name="T13" fmla="*/ 2001 h 3094"/>
                <a:gd name="T14" fmla="*/ 88 w 1962"/>
                <a:gd name="T15" fmla="*/ 1764 h 3094"/>
                <a:gd name="T16" fmla="*/ 11 w 1962"/>
                <a:gd name="T17" fmla="*/ 1697 h 3094"/>
                <a:gd name="T18" fmla="*/ 108 w 1962"/>
                <a:gd name="T19" fmla="*/ 1638 h 3094"/>
                <a:gd name="T20" fmla="*/ 334 w 1962"/>
                <a:gd name="T21" fmla="*/ 1634 h 3094"/>
                <a:gd name="T22" fmla="*/ 384 w 1962"/>
                <a:gd name="T23" fmla="*/ 1691 h 3094"/>
                <a:gd name="T24" fmla="*/ 646 w 1962"/>
                <a:gd name="T25" fmla="*/ 1773 h 3094"/>
                <a:gd name="T26" fmla="*/ 691 w 1962"/>
                <a:gd name="T27" fmla="*/ 1634 h 3094"/>
                <a:gd name="T28" fmla="*/ 591 w 1962"/>
                <a:gd name="T29" fmla="*/ 1541 h 3094"/>
                <a:gd name="T30" fmla="*/ 544 w 1962"/>
                <a:gd name="T31" fmla="*/ 1491 h 3094"/>
                <a:gd name="T32" fmla="*/ 446 w 1962"/>
                <a:gd name="T33" fmla="*/ 1387 h 3094"/>
                <a:gd name="T34" fmla="*/ 499 w 1962"/>
                <a:gd name="T35" fmla="*/ 1255 h 3094"/>
                <a:gd name="T36" fmla="*/ 516 w 1962"/>
                <a:gd name="T37" fmla="*/ 1025 h 3094"/>
                <a:gd name="T38" fmla="*/ 367 w 1962"/>
                <a:gd name="T39" fmla="*/ 1298 h 3094"/>
                <a:gd name="T40" fmla="*/ 180 w 1962"/>
                <a:gd name="T41" fmla="*/ 1365 h 3094"/>
                <a:gd name="T42" fmla="*/ 73 w 1962"/>
                <a:gd name="T43" fmla="*/ 1188 h 3094"/>
                <a:gd name="T44" fmla="*/ 148 w 1962"/>
                <a:gd name="T45" fmla="*/ 841 h 3094"/>
                <a:gd name="T46" fmla="*/ 163 w 1962"/>
                <a:gd name="T47" fmla="*/ 609 h 3094"/>
                <a:gd name="T48" fmla="*/ 428 w 1962"/>
                <a:gd name="T49" fmla="*/ 313 h 3094"/>
                <a:gd name="T50" fmla="*/ 719 w 1962"/>
                <a:gd name="T51" fmla="*/ 160 h 3094"/>
                <a:gd name="T52" fmla="*/ 1033 w 1962"/>
                <a:gd name="T53" fmla="*/ 2 h 3094"/>
                <a:gd name="T54" fmla="*/ 1230 w 1962"/>
                <a:gd name="T55" fmla="*/ 81 h 3094"/>
                <a:gd name="T56" fmla="*/ 1183 w 1962"/>
                <a:gd name="T57" fmla="*/ 375 h 3094"/>
                <a:gd name="T58" fmla="*/ 1032 w 1962"/>
                <a:gd name="T59" fmla="*/ 637 h 3094"/>
                <a:gd name="T60" fmla="*/ 1114 w 1962"/>
                <a:gd name="T61" fmla="*/ 763 h 3094"/>
                <a:gd name="T62" fmla="*/ 1206 w 1962"/>
                <a:gd name="T63" fmla="*/ 1003 h 3094"/>
                <a:gd name="T64" fmla="*/ 1425 w 1962"/>
                <a:gd name="T65" fmla="*/ 1095 h 3094"/>
                <a:gd name="T66" fmla="*/ 1560 w 1962"/>
                <a:gd name="T67" fmla="*/ 1245 h 3094"/>
                <a:gd name="T68" fmla="*/ 1654 w 1962"/>
                <a:gd name="T69" fmla="*/ 1619 h 3094"/>
                <a:gd name="T70" fmla="*/ 1777 w 1962"/>
                <a:gd name="T71" fmla="*/ 2177 h 3094"/>
                <a:gd name="T72" fmla="*/ 1760 w 1962"/>
                <a:gd name="T73" fmla="*/ 2325 h 3094"/>
                <a:gd name="T74" fmla="*/ 1797 w 1962"/>
                <a:gd name="T75" fmla="*/ 2416 h 3094"/>
                <a:gd name="T76" fmla="*/ 1792 w 1962"/>
                <a:gd name="T77" fmla="*/ 2579 h 3094"/>
                <a:gd name="T78" fmla="*/ 1438 w 1962"/>
                <a:gd name="T79" fmla="*/ 2730 h 3094"/>
                <a:gd name="T80" fmla="*/ 1441 w 1962"/>
                <a:gd name="T81" fmla="*/ 2893 h 3094"/>
                <a:gd name="T82" fmla="*/ 1493 w 1962"/>
                <a:gd name="T83" fmla="*/ 2915 h 3094"/>
                <a:gd name="T84" fmla="*/ 1864 w 1962"/>
                <a:gd name="T85" fmla="*/ 2956 h 3094"/>
                <a:gd name="T86" fmla="*/ 1939 w 1962"/>
                <a:gd name="T87" fmla="*/ 3044 h 3094"/>
                <a:gd name="T88" fmla="*/ 1419 w 1962"/>
                <a:gd name="T89" fmla="*/ 3047 h 3094"/>
                <a:gd name="T90" fmla="*/ 1361 w 1962"/>
                <a:gd name="T91" fmla="*/ 3038 h 3094"/>
                <a:gd name="T92" fmla="*/ 1262 w 1962"/>
                <a:gd name="T93" fmla="*/ 3010 h 3094"/>
                <a:gd name="T94" fmla="*/ 1296 w 1962"/>
                <a:gd name="T95" fmla="*/ 2915 h 3094"/>
                <a:gd name="T96" fmla="*/ 1302 w 1962"/>
                <a:gd name="T97" fmla="*/ 2786 h 3094"/>
                <a:gd name="T98" fmla="*/ 1205 w 1962"/>
                <a:gd name="T99" fmla="*/ 2758 h 3094"/>
                <a:gd name="T100" fmla="*/ 996 w 1962"/>
                <a:gd name="T101" fmla="*/ 2777 h 3094"/>
                <a:gd name="T102" fmla="*/ 967 w 1962"/>
                <a:gd name="T103" fmla="*/ 2924 h 3094"/>
                <a:gd name="T104" fmla="*/ 995 w 1962"/>
                <a:gd name="T105" fmla="*/ 2993 h 3094"/>
                <a:gd name="T106" fmla="*/ 905 w 1962"/>
                <a:gd name="T107" fmla="*/ 3051 h 3094"/>
                <a:gd name="T108" fmla="*/ 870 w 1962"/>
                <a:gd name="T109" fmla="*/ 3040 h 3094"/>
                <a:gd name="T110" fmla="*/ 533 w 1962"/>
                <a:gd name="T111" fmla="*/ 1938 h 3094"/>
                <a:gd name="T112" fmla="*/ 358 w 1962"/>
                <a:gd name="T113" fmla="*/ 1877 h 3094"/>
                <a:gd name="T114" fmla="*/ 414 w 1962"/>
                <a:gd name="T115" fmla="*/ 1901 h 3094"/>
                <a:gd name="T116" fmla="*/ 477 w 1962"/>
                <a:gd name="T117" fmla="*/ 1867 h 3094"/>
                <a:gd name="T118" fmla="*/ 506 w 1962"/>
                <a:gd name="T119" fmla="*/ 1825 h 3094"/>
                <a:gd name="T120" fmla="*/ 588 w 1962"/>
                <a:gd name="T121" fmla="*/ 1929 h 3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2" h="3094">
                  <a:moveTo>
                    <a:pt x="456" y="3094"/>
                  </a:moveTo>
                  <a:lnTo>
                    <a:pt x="446" y="3093"/>
                  </a:lnTo>
                  <a:lnTo>
                    <a:pt x="436" y="3091"/>
                  </a:lnTo>
                  <a:lnTo>
                    <a:pt x="427" y="3088"/>
                  </a:lnTo>
                  <a:lnTo>
                    <a:pt x="418" y="3085"/>
                  </a:lnTo>
                  <a:lnTo>
                    <a:pt x="409" y="3082"/>
                  </a:lnTo>
                  <a:lnTo>
                    <a:pt x="402" y="3079"/>
                  </a:lnTo>
                  <a:lnTo>
                    <a:pt x="395" y="3076"/>
                  </a:lnTo>
                  <a:lnTo>
                    <a:pt x="386" y="3073"/>
                  </a:lnTo>
                  <a:lnTo>
                    <a:pt x="386" y="3072"/>
                  </a:lnTo>
                  <a:lnTo>
                    <a:pt x="386" y="3071"/>
                  </a:lnTo>
                  <a:lnTo>
                    <a:pt x="386" y="3069"/>
                  </a:lnTo>
                  <a:lnTo>
                    <a:pt x="386" y="3068"/>
                  </a:lnTo>
                  <a:lnTo>
                    <a:pt x="386" y="3066"/>
                  </a:lnTo>
                  <a:lnTo>
                    <a:pt x="386" y="3065"/>
                  </a:lnTo>
                  <a:lnTo>
                    <a:pt x="386" y="3063"/>
                  </a:lnTo>
                  <a:lnTo>
                    <a:pt x="386" y="3062"/>
                  </a:lnTo>
                  <a:lnTo>
                    <a:pt x="412" y="3047"/>
                  </a:lnTo>
                  <a:lnTo>
                    <a:pt x="437" y="3034"/>
                  </a:lnTo>
                  <a:lnTo>
                    <a:pt x="461" y="3022"/>
                  </a:lnTo>
                  <a:lnTo>
                    <a:pt x="484" y="3012"/>
                  </a:lnTo>
                  <a:lnTo>
                    <a:pt x="508" y="3002"/>
                  </a:lnTo>
                  <a:lnTo>
                    <a:pt x="530" y="2993"/>
                  </a:lnTo>
                  <a:lnTo>
                    <a:pt x="553" y="2985"/>
                  </a:lnTo>
                  <a:lnTo>
                    <a:pt x="575" y="2978"/>
                  </a:lnTo>
                  <a:lnTo>
                    <a:pt x="622" y="2966"/>
                  </a:lnTo>
                  <a:lnTo>
                    <a:pt x="672" y="2955"/>
                  </a:lnTo>
                  <a:lnTo>
                    <a:pt x="725" y="2944"/>
                  </a:lnTo>
                  <a:lnTo>
                    <a:pt x="785" y="2934"/>
                  </a:lnTo>
                  <a:lnTo>
                    <a:pt x="785" y="2911"/>
                  </a:lnTo>
                  <a:lnTo>
                    <a:pt x="784" y="2886"/>
                  </a:lnTo>
                  <a:lnTo>
                    <a:pt x="782" y="2862"/>
                  </a:lnTo>
                  <a:lnTo>
                    <a:pt x="781" y="2839"/>
                  </a:lnTo>
                  <a:lnTo>
                    <a:pt x="779" y="2817"/>
                  </a:lnTo>
                  <a:lnTo>
                    <a:pt x="778" y="2793"/>
                  </a:lnTo>
                  <a:lnTo>
                    <a:pt x="776" y="2770"/>
                  </a:lnTo>
                  <a:lnTo>
                    <a:pt x="773" y="2748"/>
                  </a:lnTo>
                  <a:lnTo>
                    <a:pt x="753" y="2740"/>
                  </a:lnTo>
                  <a:lnTo>
                    <a:pt x="725" y="2734"/>
                  </a:lnTo>
                  <a:lnTo>
                    <a:pt x="694" y="2726"/>
                  </a:lnTo>
                  <a:lnTo>
                    <a:pt x="663" y="2717"/>
                  </a:lnTo>
                  <a:lnTo>
                    <a:pt x="632" y="2707"/>
                  </a:lnTo>
                  <a:lnTo>
                    <a:pt x="604" y="2695"/>
                  </a:lnTo>
                  <a:lnTo>
                    <a:pt x="593" y="2689"/>
                  </a:lnTo>
                  <a:lnTo>
                    <a:pt x="582" y="2683"/>
                  </a:lnTo>
                  <a:lnTo>
                    <a:pt x="574" y="2677"/>
                  </a:lnTo>
                  <a:lnTo>
                    <a:pt x="568" y="2670"/>
                  </a:lnTo>
                  <a:lnTo>
                    <a:pt x="568" y="2645"/>
                  </a:lnTo>
                  <a:lnTo>
                    <a:pt x="568" y="2618"/>
                  </a:lnTo>
                  <a:lnTo>
                    <a:pt x="568" y="2592"/>
                  </a:lnTo>
                  <a:lnTo>
                    <a:pt x="569" y="2566"/>
                  </a:lnTo>
                  <a:lnTo>
                    <a:pt x="577" y="2513"/>
                  </a:lnTo>
                  <a:lnTo>
                    <a:pt x="585" y="2461"/>
                  </a:lnTo>
                  <a:lnTo>
                    <a:pt x="596" y="2409"/>
                  </a:lnTo>
                  <a:lnTo>
                    <a:pt x="609" y="2359"/>
                  </a:lnTo>
                  <a:lnTo>
                    <a:pt x="622" y="2309"/>
                  </a:lnTo>
                  <a:lnTo>
                    <a:pt x="635" y="2260"/>
                  </a:lnTo>
                  <a:lnTo>
                    <a:pt x="618" y="2260"/>
                  </a:lnTo>
                  <a:lnTo>
                    <a:pt x="602" y="2262"/>
                  </a:lnTo>
                  <a:lnTo>
                    <a:pt x="585" y="2260"/>
                  </a:lnTo>
                  <a:lnTo>
                    <a:pt x="569" y="2259"/>
                  </a:lnTo>
                  <a:lnTo>
                    <a:pt x="540" y="2256"/>
                  </a:lnTo>
                  <a:lnTo>
                    <a:pt x="510" y="2252"/>
                  </a:lnTo>
                  <a:lnTo>
                    <a:pt x="481" y="2250"/>
                  </a:lnTo>
                  <a:lnTo>
                    <a:pt x="453" y="2249"/>
                  </a:lnTo>
                  <a:lnTo>
                    <a:pt x="439" y="2250"/>
                  </a:lnTo>
                  <a:lnTo>
                    <a:pt x="422" y="2253"/>
                  </a:lnTo>
                  <a:lnTo>
                    <a:pt x="408" y="2256"/>
                  </a:lnTo>
                  <a:lnTo>
                    <a:pt x="392" y="2262"/>
                  </a:lnTo>
                  <a:lnTo>
                    <a:pt x="383" y="2260"/>
                  </a:lnTo>
                  <a:lnTo>
                    <a:pt x="374" y="2259"/>
                  </a:lnTo>
                  <a:lnTo>
                    <a:pt x="367" y="2257"/>
                  </a:lnTo>
                  <a:lnTo>
                    <a:pt x="359" y="2255"/>
                  </a:lnTo>
                  <a:lnTo>
                    <a:pt x="352" y="2252"/>
                  </a:lnTo>
                  <a:lnTo>
                    <a:pt x="346" y="2247"/>
                  </a:lnTo>
                  <a:lnTo>
                    <a:pt x="340" y="2243"/>
                  </a:lnTo>
                  <a:lnTo>
                    <a:pt x="334" y="2237"/>
                  </a:lnTo>
                  <a:lnTo>
                    <a:pt x="326" y="2225"/>
                  </a:lnTo>
                  <a:lnTo>
                    <a:pt x="320" y="2211"/>
                  </a:lnTo>
                  <a:lnTo>
                    <a:pt x="314" y="2196"/>
                  </a:lnTo>
                  <a:lnTo>
                    <a:pt x="309" y="2180"/>
                  </a:lnTo>
                  <a:lnTo>
                    <a:pt x="306" y="2162"/>
                  </a:lnTo>
                  <a:lnTo>
                    <a:pt x="305" y="2144"/>
                  </a:lnTo>
                  <a:lnTo>
                    <a:pt x="303" y="2127"/>
                  </a:lnTo>
                  <a:lnTo>
                    <a:pt x="302" y="2109"/>
                  </a:lnTo>
                  <a:lnTo>
                    <a:pt x="302" y="2077"/>
                  </a:lnTo>
                  <a:lnTo>
                    <a:pt x="301" y="2049"/>
                  </a:lnTo>
                  <a:lnTo>
                    <a:pt x="281" y="2040"/>
                  </a:lnTo>
                  <a:lnTo>
                    <a:pt x="264" y="2029"/>
                  </a:lnTo>
                  <a:lnTo>
                    <a:pt x="245" y="2015"/>
                  </a:lnTo>
                  <a:lnTo>
                    <a:pt x="227" y="2001"/>
                  </a:lnTo>
                  <a:lnTo>
                    <a:pt x="208" y="1986"/>
                  </a:lnTo>
                  <a:lnTo>
                    <a:pt x="190" y="1968"/>
                  </a:lnTo>
                  <a:lnTo>
                    <a:pt x="174" y="1951"/>
                  </a:lnTo>
                  <a:lnTo>
                    <a:pt x="158" y="1932"/>
                  </a:lnTo>
                  <a:lnTo>
                    <a:pt x="143" y="1911"/>
                  </a:lnTo>
                  <a:lnTo>
                    <a:pt x="130" y="1891"/>
                  </a:lnTo>
                  <a:lnTo>
                    <a:pt x="117" y="1870"/>
                  </a:lnTo>
                  <a:lnTo>
                    <a:pt x="107" y="1849"/>
                  </a:lnTo>
                  <a:lnTo>
                    <a:pt x="98" y="1829"/>
                  </a:lnTo>
                  <a:lnTo>
                    <a:pt x="91" y="1810"/>
                  </a:lnTo>
                  <a:lnTo>
                    <a:pt x="86" y="1789"/>
                  </a:lnTo>
                  <a:lnTo>
                    <a:pt x="85" y="1770"/>
                  </a:lnTo>
                  <a:lnTo>
                    <a:pt x="88" y="1764"/>
                  </a:lnTo>
                  <a:lnTo>
                    <a:pt x="92" y="1758"/>
                  </a:lnTo>
                  <a:lnTo>
                    <a:pt x="96" y="1753"/>
                  </a:lnTo>
                  <a:lnTo>
                    <a:pt x="99" y="1747"/>
                  </a:lnTo>
                  <a:lnTo>
                    <a:pt x="104" y="1741"/>
                  </a:lnTo>
                  <a:lnTo>
                    <a:pt x="107" y="1735"/>
                  </a:lnTo>
                  <a:lnTo>
                    <a:pt x="108" y="1728"/>
                  </a:lnTo>
                  <a:lnTo>
                    <a:pt x="111" y="1722"/>
                  </a:lnTo>
                  <a:lnTo>
                    <a:pt x="86" y="1722"/>
                  </a:lnTo>
                  <a:lnTo>
                    <a:pt x="66" y="1719"/>
                  </a:lnTo>
                  <a:lnTo>
                    <a:pt x="48" y="1716"/>
                  </a:lnTo>
                  <a:lnTo>
                    <a:pt x="32" y="1710"/>
                  </a:lnTo>
                  <a:lnTo>
                    <a:pt x="20" y="1704"/>
                  </a:lnTo>
                  <a:lnTo>
                    <a:pt x="11" y="1697"/>
                  </a:lnTo>
                  <a:lnTo>
                    <a:pt x="4" y="1690"/>
                  </a:lnTo>
                  <a:lnTo>
                    <a:pt x="1" y="1681"/>
                  </a:lnTo>
                  <a:lnTo>
                    <a:pt x="0" y="1676"/>
                  </a:lnTo>
                  <a:lnTo>
                    <a:pt x="0" y="1672"/>
                  </a:lnTo>
                  <a:lnTo>
                    <a:pt x="1" y="1669"/>
                  </a:lnTo>
                  <a:lnTo>
                    <a:pt x="3" y="1665"/>
                  </a:lnTo>
                  <a:lnTo>
                    <a:pt x="8" y="1657"/>
                  </a:lnTo>
                  <a:lnTo>
                    <a:pt x="17" y="1650"/>
                  </a:lnTo>
                  <a:lnTo>
                    <a:pt x="29" y="1644"/>
                  </a:lnTo>
                  <a:lnTo>
                    <a:pt x="45" y="1638"/>
                  </a:lnTo>
                  <a:lnTo>
                    <a:pt x="64" y="1635"/>
                  </a:lnTo>
                  <a:lnTo>
                    <a:pt x="86" y="1634"/>
                  </a:lnTo>
                  <a:lnTo>
                    <a:pt x="108" y="1638"/>
                  </a:lnTo>
                  <a:lnTo>
                    <a:pt x="126" y="1643"/>
                  </a:lnTo>
                  <a:lnTo>
                    <a:pt x="138" y="1647"/>
                  </a:lnTo>
                  <a:lnTo>
                    <a:pt x="148" y="1648"/>
                  </a:lnTo>
                  <a:lnTo>
                    <a:pt x="157" y="1651"/>
                  </a:lnTo>
                  <a:lnTo>
                    <a:pt x="163" y="1653"/>
                  </a:lnTo>
                  <a:lnTo>
                    <a:pt x="170" y="1654"/>
                  </a:lnTo>
                  <a:lnTo>
                    <a:pt x="177" y="1656"/>
                  </a:lnTo>
                  <a:lnTo>
                    <a:pt x="188" y="1653"/>
                  </a:lnTo>
                  <a:lnTo>
                    <a:pt x="208" y="1648"/>
                  </a:lnTo>
                  <a:lnTo>
                    <a:pt x="237" y="1644"/>
                  </a:lnTo>
                  <a:lnTo>
                    <a:pt x="270" y="1641"/>
                  </a:lnTo>
                  <a:lnTo>
                    <a:pt x="303" y="1637"/>
                  </a:lnTo>
                  <a:lnTo>
                    <a:pt x="334" y="1634"/>
                  </a:lnTo>
                  <a:lnTo>
                    <a:pt x="359" y="1632"/>
                  </a:lnTo>
                  <a:lnTo>
                    <a:pt x="375" y="1631"/>
                  </a:lnTo>
                  <a:lnTo>
                    <a:pt x="384" y="1638"/>
                  </a:lnTo>
                  <a:lnTo>
                    <a:pt x="390" y="1643"/>
                  </a:lnTo>
                  <a:lnTo>
                    <a:pt x="395" y="1648"/>
                  </a:lnTo>
                  <a:lnTo>
                    <a:pt x="397" y="1653"/>
                  </a:lnTo>
                  <a:lnTo>
                    <a:pt x="399" y="1659"/>
                  </a:lnTo>
                  <a:lnTo>
                    <a:pt x="399" y="1663"/>
                  </a:lnTo>
                  <a:lnTo>
                    <a:pt x="397" y="1666"/>
                  </a:lnTo>
                  <a:lnTo>
                    <a:pt x="396" y="1670"/>
                  </a:lnTo>
                  <a:lnTo>
                    <a:pt x="392" y="1679"/>
                  </a:lnTo>
                  <a:lnTo>
                    <a:pt x="386" y="1687"/>
                  </a:lnTo>
                  <a:lnTo>
                    <a:pt x="384" y="1691"/>
                  </a:lnTo>
                  <a:lnTo>
                    <a:pt x="383" y="1695"/>
                  </a:lnTo>
                  <a:lnTo>
                    <a:pt x="383" y="1700"/>
                  </a:lnTo>
                  <a:lnTo>
                    <a:pt x="383" y="1704"/>
                  </a:lnTo>
                  <a:lnTo>
                    <a:pt x="425" y="1722"/>
                  </a:lnTo>
                  <a:lnTo>
                    <a:pt x="462" y="1738"/>
                  </a:lnTo>
                  <a:lnTo>
                    <a:pt x="496" y="1751"/>
                  </a:lnTo>
                  <a:lnTo>
                    <a:pt x="528" y="1761"/>
                  </a:lnTo>
                  <a:lnTo>
                    <a:pt x="544" y="1766"/>
                  </a:lnTo>
                  <a:lnTo>
                    <a:pt x="562" y="1769"/>
                  </a:lnTo>
                  <a:lnTo>
                    <a:pt x="580" y="1772"/>
                  </a:lnTo>
                  <a:lnTo>
                    <a:pt x="600" y="1773"/>
                  </a:lnTo>
                  <a:lnTo>
                    <a:pt x="622" y="1773"/>
                  </a:lnTo>
                  <a:lnTo>
                    <a:pt x="646" y="1773"/>
                  </a:lnTo>
                  <a:lnTo>
                    <a:pt x="672" y="1773"/>
                  </a:lnTo>
                  <a:lnTo>
                    <a:pt x="701" y="1770"/>
                  </a:lnTo>
                  <a:lnTo>
                    <a:pt x="704" y="1750"/>
                  </a:lnTo>
                  <a:lnTo>
                    <a:pt x="710" y="1732"/>
                  </a:lnTo>
                  <a:lnTo>
                    <a:pt x="715" y="1716"/>
                  </a:lnTo>
                  <a:lnTo>
                    <a:pt x="720" y="1703"/>
                  </a:lnTo>
                  <a:lnTo>
                    <a:pt x="723" y="1690"/>
                  </a:lnTo>
                  <a:lnTo>
                    <a:pt x="725" y="1675"/>
                  </a:lnTo>
                  <a:lnTo>
                    <a:pt x="725" y="1666"/>
                  </a:lnTo>
                  <a:lnTo>
                    <a:pt x="723" y="1657"/>
                  </a:lnTo>
                  <a:lnTo>
                    <a:pt x="722" y="1648"/>
                  </a:lnTo>
                  <a:lnTo>
                    <a:pt x="719" y="1637"/>
                  </a:lnTo>
                  <a:lnTo>
                    <a:pt x="691" y="1634"/>
                  </a:lnTo>
                  <a:lnTo>
                    <a:pt x="671" y="1632"/>
                  </a:lnTo>
                  <a:lnTo>
                    <a:pt x="654" y="1632"/>
                  </a:lnTo>
                  <a:lnTo>
                    <a:pt x="643" y="1629"/>
                  </a:lnTo>
                  <a:lnTo>
                    <a:pt x="638" y="1626"/>
                  </a:lnTo>
                  <a:lnTo>
                    <a:pt x="634" y="1622"/>
                  </a:lnTo>
                  <a:lnTo>
                    <a:pt x="631" y="1615"/>
                  </a:lnTo>
                  <a:lnTo>
                    <a:pt x="626" y="1607"/>
                  </a:lnTo>
                  <a:lnTo>
                    <a:pt x="621" y="1584"/>
                  </a:lnTo>
                  <a:lnTo>
                    <a:pt x="612" y="1547"/>
                  </a:lnTo>
                  <a:lnTo>
                    <a:pt x="607" y="1544"/>
                  </a:lnTo>
                  <a:lnTo>
                    <a:pt x="602" y="1543"/>
                  </a:lnTo>
                  <a:lnTo>
                    <a:pt x="597" y="1541"/>
                  </a:lnTo>
                  <a:lnTo>
                    <a:pt x="591" y="1541"/>
                  </a:lnTo>
                  <a:lnTo>
                    <a:pt x="580" y="1544"/>
                  </a:lnTo>
                  <a:lnTo>
                    <a:pt x="568" y="1546"/>
                  </a:lnTo>
                  <a:lnTo>
                    <a:pt x="563" y="1546"/>
                  </a:lnTo>
                  <a:lnTo>
                    <a:pt x="557" y="1546"/>
                  </a:lnTo>
                  <a:lnTo>
                    <a:pt x="553" y="1544"/>
                  </a:lnTo>
                  <a:lnTo>
                    <a:pt x="550" y="1541"/>
                  </a:lnTo>
                  <a:lnTo>
                    <a:pt x="547" y="1535"/>
                  </a:lnTo>
                  <a:lnTo>
                    <a:pt x="544" y="1528"/>
                  </a:lnTo>
                  <a:lnTo>
                    <a:pt x="543" y="1519"/>
                  </a:lnTo>
                  <a:lnTo>
                    <a:pt x="541" y="1508"/>
                  </a:lnTo>
                  <a:lnTo>
                    <a:pt x="543" y="1502"/>
                  </a:lnTo>
                  <a:lnTo>
                    <a:pt x="544" y="1497"/>
                  </a:lnTo>
                  <a:lnTo>
                    <a:pt x="544" y="1491"/>
                  </a:lnTo>
                  <a:lnTo>
                    <a:pt x="546" y="1487"/>
                  </a:lnTo>
                  <a:lnTo>
                    <a:pt x="546" y="1481"/>
                  </a:lnTo>
                  <a:lnTo>
                    <a:pt x="547" y="1475"/>
                  </a:lnTo>
                  <a:lnTo>
                    <a:pt x="547" y="1471"/>
                  </a:lnTo>
                  <a:lnTo>
                    <a:pt x="549" y="1465"/>
                  </a:lnTo>
                  <a:lnTo>
                    <a:pt x="521" y="1453"/>
                  </a:lnTo>
                  <a:lnTo>
                    <a:pt x="497" y="1440"/>
                  </a:lnTo>
                  <a:lnTo>
                    <a:pt x="486" y="1433"/>
                  </a:lnTo>
                  <a:lnTo>
                    <a:pt x="475" y="1425"/>
                  </a:lnTo>
                  <a:lnTo>
                    <a:pt x="466" y="1417"/>
                  </a:lnTo>
                  <a:lnTo>
                    <a:pt x="459" y="1408"/>
                  </a:lnTo>
                  <a:lnTo>
                    <a:pt x="452" y="1397"/>
                  </a:lnTo>
                  <a:lnTo>
                    <a:pt x="446" y="1387"/>
                  </a:lnTo>
                  <a:lnTo>
                    <a:pt x="441" y="1377"/>
                  </a:lnTo>
                  <a:lnTo>
                    <a:pt x="439" y="1364"/>
                  </a:lnTo>
                  <a:lnTo>
                    <a:pt x="436" y="1350"/>
                  </a:lnTo>
                  <a:lnTo>
                    <a:pt x="436" y="1337"/>
                  </a:lnTo>
                  <a:lnTo>
                    <a:pt x="437" y="1323"/>
                  </a:lnTo>
                  <a:lnTo>
                    <a:pt x="440" y="1306"/>
                  </a:lnTo>
                  <a:lnTo>
                    <a:pt x="447" y="1299"/>
                  </a:lnTo>
                  <a:lnTo>
                    <a:pt x="456" y="1292"/>
                  </a:lnTo>
                  <a:lnTo>
                    <a:pt x="465" y="1284"/>
                  </a:lnTo>
                  <a:lnTo>
                    <a:pt x="472" y="1277"/>
                  </a:lnTo>
                  <a:lnTo>
                    <a:pt x="481" y="1270"/>
                  </a:lnTo>
                  <a:lnTo>
                    <a:pt x="490" y="1262"/>
                  </a:lnTo>
                  <a:lnTo>
                    <a:pt x="499" y="1255"/>
                  </a:lnTo>
                  <a:lnTo>
                    <a:pt x="506" y="1248"/>
                  </a:lnTo>
                  <a:lnTo>
                    <a:pt x="502" y="1218"/>
                  </a:lnTo>
                  <a:lnTo>
                    <a:pt x="500" y="1191"/>
                  </a:lnTo>
                  <a:lnTo>
                    <a:pt x="500" y="1164"/>
                  </a:lnTo>
                  <a:lnTo>
                    <a:pt x="503" y="1138"/>
                  </a:lnTo>
                  <a:lnTo>
                    <a:pt x="506" y="1113"/>
                  </a:lnTo>
                  <a:lnTo>
                    <a:pt x="512" y="1086"/>
                  </a:lnTo>
                  <a:lnTo>
                    <a:pt x="518" y="1061"/>
                  </a:lnTo>
                  <a:lnTo>
                    <a:pt x="525" y="1033"/>
                  </a:lnTo>
                  <a:lnTo>
                    <a:pt x="522" y="1031"/>
                  </a:lnTo>
                  <a:lnTo>
                    <a:pt x="521" y="1028"/>
                  </a:lnTo>
                  <a:lnTo>
                    <a:pt x="519" y="1026"/>
                  </a:lnTo>
                  <a:lnTo>
                    <a:pt x="516" y="1025"/>
                  </a:lnTo>
                  <a:lnTo>
                    <a:pt x="515" y="1023"/>
                  </a:lnTo>
                  <a:lnTo>
                    <a:pt x="512" y="1023"/>
                  </a:lnTo>
                  <a:lnTo>
                    <a:pt x="510" y="1023"/>
                  </a:lnTo>
                  <a:lnTo>
                    <a:pt x="508" y="1023"/>
                  </a:lnTo>
                  <a:lnTo>
                    <a:pt x="494" y="1048"/>
                  </a:lnTo>
                  <a:lnTo>
                    <a:pt x="480" y="1078"/>
                  </a:lnTo>
                  <a:lnTo>
                    <a:pt x="465" y="1108"/>
                  </a:lnTo>
                  <a:lnTo>
                    <a:pt x="449" y="1144"/>
                  </a:lnTo>
                  <a:lnTo>
                    <a:pt x="433" y="1179"/>
                  </a:lnTo>
                  <a:lnTo>
                    <a:pt x="415" y="1214"/>
                  </a:lnTo>
                  <a:lnTo>
                    <a:pt x="397" y="1249"/>
                  </a:lnTo>
                  <a:lnTo>
                    <a:pt x="377" y="1282"/>
                  </a:lnTo>
                  <a:lnTo>
                    <a:pt x="367" y="1298"/>
                  </a:lnTo>
                  <a:lnTo>
                    <a:pt x="355" y="1311"/>
                  </a:lnTo>
                  <a:lnTo>
                    <a:pt x="343" y="1326"/>
                  </a:lnTo>
                  <a:lnTo>
                    <a:pt x="331" y="1337"/>
                  </a:lnTo>
                  <a:lnTo>
                    <a:pt x="318" y="1348"/>
                  </a:lnTo>
                  <a:lnTo>
                    <a:pt x="305" y="1358"/>
                  </a:lnTo>
                  <a:lnTo>
                    <a:pt x="292" y="1365"/>
                  </a:lnTo>
                  <a:lnTo>
                    <a:pt x="277" y="1371"/>
                  </a:lnTo>
                  <a:lnTo>
                    <a:pt x="262" y="1375"/>
                  </a:lnTo>
                  <a:lnTo>
                    <a:pt x="248" y="1378"/>
                  </a:lnTo>
                  <a:lnTo>
                    <a:pt x="232" y="1378"/>
                  </a:lnTo>
                  <a:lnTo>
                    <a:pt x="215" y="1377"/>
                  </a:lnTo>
                  <a:lnTo>
                    <a:pt x="198" y="1372"/>
                  </a:lnTo>
                  <a:lnTo>
                    <a:pt x="180" y="1365"/>
                  </a:lnTo>
                  <a:lnTo>
                    <a:pt x="161" y="1356"/>
                  </a:lnTo>
                  <a:lnTo>
                    <a:pt x="142" y="1343"/>
                  </a:lnTo>
                  <a:lnTo>
                    <a:pt x="130" y="1328"/>
                  </a:lnTo>
                  <a:lnTo>
                    <a:pt x="120" y="1314"/>
                  </a:lnTo>
                  <a:lnTo>
                    <a:pt x="111" y="1299"/>
                  </a:lnTo>
                  <a:lnTo>
                    <a:pt x="104" y="1284"/>
                  </a:lnTo>
                  <a:lnTo>
                    <a:pt x="96" y="1271"/>
                  </a:lnTo>
                  <a:lnTo>
                    <a:pt x="91" y="1257"/>
                  </a:lnTo>
                  <a:lnTo>
                    <a:pt x="85" y="1242"/>
                  </a:lnTo>
                  <a:lnTo>
                    <a:pt x="82" y="1229"/>
                  </a:lnTo>
                  <a:lnTo>
                    <a:pt x="77" y="1214"/>
                  </a:lnTo>
                  <a:lnTo>
                    <a:pt x="74" y="1201"/>
                  </a:lnTo>
                  <a:lnTo>
                    <a:pt x="73" y="1188"/>
                  </a:lnTo>
                  <a:lnTo>
                    <a:pt x="72" y="1173"/>
                  </a:lnTo>
                  <a:lnTo>
                    <a:pt x="72" y="1146"/>
                  </a:lnTo>
                  <a:lnTo>
                    <a:pt x="74" y="1120"/>
                  </a:lnTo>
                  <a:lnTo>
                    <a:pt x="79" y="1092"/>
                  </a:lnTo>
                  <a:lnTo>
                    <a:pt x="86" y="1066"/>
                  </a:lnTo>
                  <a:lnTo>
                    <a:pt x="94" y="1038"/>
                  </a:lnTo>
                  <a:lnTo>
                    <a:pt x="104" y="1010"/>
                  </a:lnTo>
                  <a:lnTo>
                    <a:pt x="129" y="954"/>
                  </a:lnTo>
                  <a:lnTo>
                    <a:pt x="157" y="896"/>
                  </a:lnTo>
                  <a:lnTo>
                    <a:pt x="157" y="881"/>
                  </a:lnTo>
                  <a:lnTo>
                    <a:pt x="155" y="866"/>
                  </a:lnTo>
                  <a:lnTo>
                    <a:pt x="152" y="853"/>
                  </a:lnTo>
                  <a:lnTo>
                    <a:pt x="148" y="841"/>
                  </a:lnTo>
                  <a:lnTo>
                    <a:pt x="142" y="829"/>
                  </a:lnTo>
                  <a:lnTo>
                    <a:pt x="138" y="818"/>
                  </a:lnTo>
                  <a:lnTo>
                    <a:pt x="132" y="806"/>
                  </a:lnTo>
                  <a:lnTo>
                    <a:pt x="127" y="793"/>
                  </a:lnTo>
                  <a:lnTo>
                    <a:pt x="126" y="772"/>
                  </a:lnTo>
                  <a:lnTo>
                    <a:pt x="127" y="750"/>
                  </a:lnTo>
                  <a:lnTo>
                    <a:pt x="130" y="730"/>
                  </a:lnTo>
                  <a:lnTo>
                    <a:pt x="133" y="709"/>
                  </a:lnTo>
                  <a:lnTo>
                    <a:pt x="138" y="689"/>
                  </a:lnTo>
                  <a:lnTo>
                    <a:pt x="142" y="668"/>
                  </a:lnTo>
                  <a:lnTo>
                    <a:pt x="148" y="649"/>
                  </a:lnTo>
                  <a:lnTo>
                    <a:pt x="155" y="628"/>
                  </a:lnTo>
                  <a:lnTo>
                    <a:pt x="163" y="609"/>
                  </a:lnTo>
                  <a:lnTo>
                    <a:pt x="171" y="590"/>
                  </a:lnTo>
                  <a:lnTo>
                    <a:pt x="180" y="571"/>
                  </a:lnTo>
                  <a:lnTo>
                    <a:pt x="190" y="552"/>
                  </a:lnTo>
                  <a:lnTo>
                    <a:pt x="201" y="534"/>
                  </a:lnTo>
                  <a:lnTo>
                    <a:pt x="212" y="515"/>
                  </a:lnTo>
                  <a:lnTo>
                    <a:pt x="224" y="498"/>
                  </a:lnTo>
                  <a:lnTo>
                    <a:pt x="237" y="482"/>
                  </a:lnTo>
                  <a:lnTo>
                    <a:pt x="264" y="448"/>
                  </a:lnTo>
                  <a:lnTo>
                    <a:pt x="293" y="417"/>
                  </a:lnTo>
                  <a:lnTo>
                    <a:pt x="326" y="388"/>
                  </a:lnTo>
                  <a:lnTo>
                    <a:pt x="358" y="360"/>
                  </a:lnTo>
                  <a:lnTo>
                    <a:pt x="393" y="335"/>
                  </a:lnTo>
                  <a:lnTo>
                    <a:pt x="428" y="313"/>
                  </a:lnTo>
                  <a:lnTo>
                    <a:pt x="464" y="292"/>
                  </a:lnTo>
                  <a:lnTo>
                    <a:pt x="502" y="276"/>
                  </a:lnTo>
                  <a:lnTo>
                    <a:pt x="519" y="270"/>
                  </a:lnTo>
                  <a:lnTo>
                    <a:pt x="537" y="266"/>
                  </a:lnTo>
                  <a:lnTo>
                    <a:pt x="555" y="262"/>
                  </a:lnTo>
                  <a:lnTo>
                    <a:pt x="572" y="257"/>
                  </a:lnTo>
                  <a:lnTo>
                    <a:pt x="590" y="253"/>
                  </a:lnTo>
                  <a:lnTo>
                    <a:pt x="609" y="248"/>
                  </a:lnTo>
                  <a:lnTo>
                    <a:pt x="626" y="244"/>
                  </a:lnTo>
                  <a:lnTo>
                    <a:pt x="644" y="240"/>
                  </a:lnTo>
                  <a:lnTo>
                    <a:pt x="668" y="213"/>
                  </a:lnTo>
                  <a:lnTo>
                    <a:pt x="693" y="187"/>
                  </a:lnTo>
                  <a:lnTo>
                    <a:pt x="719" y="160"/>
                  </a:lnTo>
                  <a:lnTo>
                    <a:pt x="747" y="137"/>
                  </a:lnTo>
                  <a:lnTo>
                    <a:pt x="775" y="113"/>
                  </a:lnTo>
                  <a:lnTo>
                    <a:pt x="804" y="91"/>
                  </a:lnTo>
                  <a:lnTo>
                    <a:pt x="833" y="72"/>
                  </a:lnTo>
                  <a:lnTo>
                    <a:pt x="864" y="55"/>
                  </a:lnTo>
                  <a:lnTo>
                    <a:pt x="897" y="38"/>
                  </a:lnTo>
                  <a:lnTo>
                    <a:pt x="929" y="25"/>
                  </a:lnTo>
                  <a:lnTo>
                    <a:pt x="945" y="19"/>
                  </a:lnTo>
                  <a:lnTo>
                    <a:pt x="963" y="15"/>
                  </a:lnTo>
                  <a:lnTo>
                    <a:pt x="980" y="11"/>
                  </a:lnTo>
                  <a:lnTo>
                    <a:pt x="998" y="6"/>
                  </a:lnTo>
                  <a:lnTo>
                    <a:pt x="1016" y="3"/>
                  </a:lnTo>
                  <a:lnTo>
                    <a:pt x="1033" y="2"/>
                  </a:lnTo>
                  <a:lnTo>
                    <a:pt x="1051" y="0"/>
                  </a:lnTo>
                  <a:lnTo>
                    <a:pt x="1068" y="0"/>
                  </a:lnTo>
                  <a:lnTo>
                    <a:pt x="1087" y="0"/>
                  </a:lnTo>
                  <a:lnTo>
                    <a:pt x="1107" y="2"/>
                  </a:lnTo>
                  <a:lnTo>
                    <a:pt x="1126" y="5"/>
                  </a:lnTo>
                  <a:lnTo>
                    <a:pt x="1145" y="8"/>
                  </a:lnTo>
                  <a:lnTo>
                    <a:pt x="1162" y="15"/>
                  </a:lnTo>
                  <a:lnTo>
                    <a:pt x="1178" y="24"/>
                  </a:lnTo>
                  <a:lnTo>
                    <a:pt x="1192" y="33"/>
                  </a:lnTo>
                  <a:lnTo>
                    <a:pt x="1205" y="43"/>
                  </a:lnTo>
                  <a:lnTo>
                    <a:pt x="1215" y="55"/>
                  </a:lnTo>
                  <a:lnTo>
                    <a:pt x="1223" y="68"/>
                  </a:lnTo>
                  <a:lnTo>
                    <a:pt x="1230" y="81"/>
                  </a:lnTo>
                  <a:lnTo>
                    <a:pt x="1236" y="96"/>
                  </a:lnTo>
                  <a:lnTo>
                    <a:pt x="1240" y="110"/>
                  </a:lnTo>
                  <a:lnTo>
                    <a:pt x="1242" y="127"/>
                  </a:lnTo>
                  <a:lnTo>
                    <a:pt x="1243" y="143"/>
                  </a:lnTo>
                  <a:lnTo>
                    <a:pt x="1245" y="159"/>
                  </a:lnTo>
                  <a:lnTo>
                    <a:pt x="1243" y="176"/>
                  </a:lnTo>
                  <a:lnTo>
                    <a:pt x="1242" y="194"/>
                  </a:lnTo>
                  <a:lnTo>
                    <a:pt x="1239" y="212"/>
                  </a:lnTo>
                  <a:lnTo>
                    <a:pt x="1234" y="231"/>
                  </a:lnTo>
                  <a:lnTo>
                    <a:pt x="1225" y="267"/>
                  </a:lnTo>
                  <a:lnTo>
                    <a:pt x="1212" y="304"/>
                  </a:lnTo>
                  <a:lnTo>
                    <a:pt x="1199" y="339"/>
                  </a:lnTo>
                  <a:lnTo>
                    <a:pt x="1183" y="375"/>
                  </a:lnTo>
                  <a:lnTo>
                    <a:pt x="1152" y="439"/>
                  </a:lnTo>
                  <a:lnTo>
                    <a:pt x="1126" y="492"/>
                  </a:lnTo>
                  <a:lnTo>
                    <a:pt x="1115" y="504"/>
                  </a:lnTo>
                  <a:lnTo>
                    <a:pt x="1101" y="521"/>
                  </a:lnTo>
                  <a:lnTo>
                    <a:pt x="1085" y="540"/>
                  </a:lnTo>
                  <a:lnTo>
                    <a:pt x="1067" y="561"/>
                  </a:lnTo>
                  <a:lnTo>
                    <a:pt x="1051" y="580"/>
                  </a:lnTo>
                  <a:lnTo>
                    <a:pt x="1038" y="601"/>
                  </a:lnTo>
                  <a:lnTo>
                    <a:pt x="1032" y="609"/>
                  </a:lnTo>
                  <a:lnTo>
                    <a:pt x="1027" y="617"/>
                  </a:lnTo>
                  <a:lnTo>
                    <a:pt x="1026" y="624"/>
                  </a:lnTo>
                  <a:lnTo>
                    <a:pt x="1024" y="630"/>
                  </a:lnTo>
                  <a:lnTo>
                    <a:pt x="1032" y="637"/>
                  </a:lnTo>
                  <a:lnTo>
                    <a:pt x="1045" y="649"/>
                  </a:lnTo>
                  <a:lnTo>
                    <a:pt x="1061" y="664"/>
                  </a:lnTo>
                  <a:lnTo>
                    <a:pt x="1077" y="680"/>
                  </a:lnTo>
                  <a:lnTo>
                    <a:pt x="1095" y="697"/>
                  </a:lnTo>
                  <a:lnTo>
                    <a:pt x="1109" y="712"/>
                  </a:lnTo>
                  <a:lnTo>
                    <a:pt x="1121" y="724"/>
                  </a:lnTo>
                  <a:lnTo>
                    <a:pt x="1127" y="733"/>
                  </a:lnTo>
                  <a:lnTo>
                    <a:pt x="1126" y="737"/>
                  </a:lnTo>
                  <a:lnTo>
                    <a:pt x="1123" y="743"/>
                  </a:lnTo>
                  <a:lnTo>
                    <a:pt x="1121" y="747"/>
                  </a:lnTo>
                  <a:lnTo>
                    <a:pt x="1118" y="753"/>
                  </a:lnTo>
                  <a:lnTo>
                    <a:pt x="1115" y="758"/>
                  </a:lnTo>
                  <a:lnTo>
                    <a:pt x="1114" y="763"/>
                  </a:lnTo>
                  <a:lnTo>
                    <a:pt x="1112" y="769"/>
                  </a:lnTo>
                  <a:lnTo>
                    <a:pt x="1111" y="775"/>
                  </a:lnTo>
                  <a:lnTo>
                    <a:pt x="1120" y="785"/>
                  </a:lnTo>
                  <a:lnTo>
                    <a:pt x="1129" y="797"/>
                  </a:lnTo>
                  <a:lnTo>
                    <a:pt x="1136" y="810"/>
                  </a:lnTo>
                  <a:lnTo>
                    <a:pt x="1143" y="822"/>
                  </a:lnTo>
                  <a:lnTo>
                    <a:pt x="1155" y="850"/>
                  </a:lnTo>
                  <a:lnTo>
                    <a:pt x="1167" y="881"/>
                  </a:lnTo>
                  <a:lnTo>
                    <a:pt x="1174" y="912"/>
                  </a:lnTo>
                  <a:lnTo>
                    <a:pt x="1181" y="942"/>
                  </a:lnTo>
                  <a:lnTo>
                    <a:pt x="1186" y="973"/>
                  </a:lnTo>
                  <a:lnTo>
                    <a:pt x="1189" y="1004"/>
                  </a:lnTo>
                  <a:lnTo>
                    <a:pt x="1206" y="1003"/>
                  </a:lnTo>
                  <a:lnTo>
                    <a:pt x="1221" y="1003"/>
                  </a:lnTo>
                  <a:lnTo>
                    <a:pt x="1236" y="1004"/>
                  </a:lnTo>
                  <a:lnTo>
                    <a:pt x="1249" y="1009"/>
                  </a:lnTo>
                  <a:lnTo>
                    <a:pt x="1261" y="1014"/>
                  </a:lnTo>
                  <a:lnTo>
                    <a:pt x="1272" y="1023"/>
                  </a:lnTo>
                  <a:lnTo>
                    <a:pt x="1283" y="1035"/>
                  </a:lnTo>
                  <a:lnTo>
                    <a:pt x="1294" y="1051"/>
                  </a:lnTo>
                  <a:lnTo>
                    <a:pt x="1308" y="1053"/>
                  </a:lnTo>
                  <a:lnTo>
                    <a:pt x="1327" y="1057"/>
                  </a:lnTo>
                  <a:lnTo>
                    <a:pt x="1349" y="1063"/>
                  </a:lnTo>
                  <a:lnTo>
                    <a:pt x="1374" y="1072"/>
                  </a:lnTo>
                  <a:lnTo>
                    <a:pt x="1399" y="1083"/>
                  </a:lnTo>
                  <a:lnTo>
                    <a:pt x="1425" y="1095"/>
                  </a:lnTo>
                  <a:lnTo>
                    <a:pt x="1452" y="1110"/>
                  </a:lnTo>
                  <a:lnTo>
                    <a:pt x="1478" y="1126"/>
                  </a:lnTo>
                  <a:lnTo>
                    <a:pt x="1501" y="1142"/>
                  </a:lnTo>
                  <a:lnTo>
                    <a:pt x="1522" y="1160"/>
                  </a:lnTo>
                  <a:lnTo>
                    <a:pt x="1531" y="1170"/>
                  </a:lnTo>
                  <a:lnTo>
                    <a:pt x="1540" y="1179"/>
                  </a:lnTo>
                  <a:lnTo>
                    <a:pt x="1547" y="1188"/>
                  </a:lnTo>
                  <a:lnTo>
                    <a:pt x="1553" y="1198"/>
                  </a:lnTo>
                  <a:lnTo>
                    <a:pt x="1557" y="1207"/>
                  </a:lnTo>
                  <a:lnTo>
                    <a:pt x="1560" y="1215"/>
                  </a:lnTo>
                  <a:lnTo>
                    <a:pt x="1562" y="1226"/>
                  </a:lnTo>
                  <a:lnTo>
                    <a:pt x="1562" y="1235"/>
                  </a:lnTo>
                  <a:lnTo>
                    <a:pt x="1560" y="1245"/>
                  </a:lnTo>
                  <a:lnTo>
                    <a:pt x="1556" y="1254"/>
                  </a:lnTo>
                  <a:lnTo>
                    <a:pt x="1551" y="1262"/>
                  </a:lnTo>
                  <a:lnTo>
                    <a:pt x="1543" y="1271"/>
                  </a:lnTo>
                  <a:lnTo>
                    <a:pt x="1544" y="1276"/>
                  </a:lnTo>
                  <a:lnTo>
                    <a:pt x="1546" y="1282"/>
                  </a:lnTo>
                  <a:lnTo>
                    <a:pt x="1548" y="1292"/>
                  </a:lnTo>
                  <a:lnTo>
                    <a:pt x="1554" y="1308"/>
                  </a:lnTo>
                  <a:lnTo>
                    <a:pt x="1563" y="1334"/>
                  </a:lnTo>
                  <a:lnTo>
                    <a:pt x="1575" y="1371"/>
                  </a:lnTo>
                  <a:lnTo>
                    <a:pt x="1594" y="1422"/>
                  </a:lnTo>
                  <a:lnTo>
                    <a:pt x="1617" y="1490"/>
                  </a:lnTo>
                  <a:lnTo>
                    <a:pt x="1637" y="1554"/>
                  </a:lnTo>
                  <a:lnTo>
                    <a:pt x="1654" y="1619"/>
                  </a:lnTo>
                  <a:lnTo>
                    <a:pt x="1673" y="1685"/>
                  </a:lnTo>
                  <a:lnTo>
                    <a:pt x="1691" y="1751"/>
                  </a:lnTo>
                  <a:lnTo>
                    <a:pt x="1707" y="1817"/>
                  </a:lnTo>
                  <a:lnTo>
                    <a:pt x="1725" y="1883"/>
                  </a:lnTo>
                  <a:lnTo>
                    <a:pt x="1739" y="1951"/>
                  </a:lnTo>
                  <a:lnTo>
                    <a:pt x="1755" y="2018"/>
                  </a:lnTo>
                  <a:lnTo>
                    <a:pt x="1764" y="2049"/>
                  </a:lnTo>
                  <a:lnTo>
                    <a:pt x="1772" y="2078"/>
                  </a:lnTo>
                  <a:lnTo>
                    <a:pt x="1777" y="2106"/>
                  </a:lnTo>
                  <a:lnTo>
                    <a:pt x="1780" y="2134"/>
                  </a:lnTo>
                  <a:lnTo>
                    <a:pt x="1780" y="2147"/>
                  </a:lnTo>
                  <a:lnTo>
                    <a:pt x="1779" y="2162"/>
                  </a:lnTo>
                  <a:lnTo>
                    <a:pt x="1777" y="2177"/>
                  </a:lnTo>
                  <a:lnTo>
                    <a:pt x="1776" y="2191"/>
                  </a:lnTo>
                  <a:lnTo>
                    <a:pt x="1773" y="2206"/>
                  </a:lnTo>
                  <a:lnTo>
                    <a:pt x="1769" y="2221"/>
                  </a:lnTo>
                  <a:lnTo>
                    <a:pt x="1764" y="2237"/>
                  </a:lnTo>
                  <a:lnTo>
                    <a:pt x="1757" y="2253"/>
                  </a:lnTo>
                  <a:lnTo>
                    <a:pt x="1754" y="2262"/>
                  </a:lnTo>
                  <a:lnTo>
                    <a:pt x="1751" y="2271"/>
                  </a:lnTo>
                  <a:lnTo>
                    <a:pt x="1750" y="2278"/>
                  </a:lnTo>
                  <a:lnTo>
                    <a:pt x="1750" y="2285"/>
                  </a:lnTo>
                  <a:lnTo>
                    <a:pt x="1751" y="2294"/>
                  </a:lnTo>
                  <a:lnTo>
                    <a:pt x="1753" y="2303"/>
                  </a:lnTo>
                  <a:lnTo>
                    <a:pt x="1755" y="2313"/>
                  </a:lnTo>
                  <a:lnTo>
                    <a:pt x="1760" y="2325"/>
                  </a:lnTo>
                  <a:lnTo>
                    <a:pt x="1770" y="2329"/>
                  </a:lnTo>
                  <a:lnTo>
                    <a:pt x="1780" y="2335"/>
                  </a:lnTo>
                  <a:lnTo>
                    <a:pt x="1788" y="2341"/>
                  </a:lnTo>
                  <a:lnTo>
                    <a:pt x="1795" y="2347"/>
                  </a:lnTo>
                  <a:lnTo>
                    <a:pt x="1799" y="2353"/>
                  </a:lnTo>
                  <a:lnTo>
                    <a:pt x="1804" y="2360"/>
                  </a:lnTo>
                  <a:lnTo>
                    <a:pt x="1807" y="2368"/>
                  </a:lnTo>
                  <a:lnTo>
                    <a:pt x="1808" y="2376"/>
                  </a:lnTo>
                  <a:lnTo>
                    <a:pt x="1810" y="2384"/>
                  </a:lnTo>
                  <a:lnTo>
                    <a:pt x="1808" y="2392"/>
                  </a:lnTo>
                  <a:lnTo>
                    <a:pt x="1805" y="2400"/>
                  </a:lnTo>
                  <a:lnTo>
                    <a:pt x="1802" y="2409"/>
                  </a:lnTo>
                  <a:lnTo>
                    <a:pt x="1797" y="2416"/>
                  </a:lnTo>
                  <a:lnTo>
                    <a:pt x="1791" y="2425"/>
                  </a:lnTo>
                  <a:lnTo>
                    <a:pt x="1782" y="2434"/>
                  </a:lnTo>
                  <a:lnTo>
                    <a:pt x="1773" y="2441"/>
                  </a:lnTo>
                  <a:lnTo>
                    <a:pt x="1775" y="2454"/>
                  </a:lnTo>
                  <a:lnTo>
                    <a:pt x="1779" y="2469"/>
                  </a:lnTo>
                  <a:lnTo>
                    <a:pt x="1782" y="2483"/>
                  </a:lnTo>
                  <a:lnTo>
                    <a:pt x="1786" y="2500"/>
                  </a:lnTo>
                  <a:lnTo>
                    <a:pt x="1791" y="2514"/>
                  </a:lnTo>
                  <a:lnTo>
                    <a:pt x="1795" y="2530"/>
                  </a:lnTo>
                  <a:lnTo>
                    <a:pt x="1798" y="2547"/>
                  </a:lnTo>
                  <a:lnTo>
                    <a:pt x="1799" y="2564"/>
                  </a:lnTo>
                  <a:lnTo>
                    <a:pt x="1797" y="2572"/>
                  </a:lnTo>
                  <a:lnTo>
                    <a:pt x="1792" y="2579"/>
                  </a:lnTo>
                  <a:lnTo>
                    <a:pt x="1786" y="2585"/>
                  </a:lnTo>
                  <a:lnTo>
                    <a:pt x="1780" y="2592"/>
                  </a:lnTo>
                  <a:lnTo>
                    <a:pt x="1763" y="2604"/>
                  </a:lnTo>
                  <a:lnTo>
                    <a:pt x="1744" y="2617"/>
                  </a:lnTo>
                  <a:lnTo>
                    <a:pt x="1720" y="2627"/>
                  </a:lnTo>
                  <a:lnTo>
                    <a:pt x="1694" y="2638"/>
                  </a:lnTo>
                  <a:lnTo>
                    <a:pt x="1666" y="2648"/>
                  </a:lnTo>
                  <a:lnTo>
                    <a:pt x="1638" y="2657"/>
                  </a:lnTo>
                  <a:lnTo>
                    <a:pt x="1579" y="2674"/>
                  </a:lnTo>
                  <a:lnTo>
                    <a:pt x="1522" y="2689"/>
                  </a:lnTo>
                  <a:lnTo>
                    <a:pt x="1474" y="2702"/>
                  </a:lnTo>
                  <a:lnTo>
                    <a:pt x="1435" y="2714"/>
                  </a:lnTo>
                  <a:lnTo>
                    <a:pt x="1438" y="2730"/>
                  </a:lnTo>
                  <a:lnTo>
                    <a:pt x="1446" y="2752"/>
                  </a:lnTo>
                  <a:lnTo>
                    <a:pt x="1452" y="2780"/>
                  </a:lnTo>
                  <a:lnTo>
                    <a:pt x="1459" y="2809"/>
                  </a:lnTo>
                  <a:lnTo>
                    <a:pt x="1460" y="2824"/>
                  </a:lnTo>
                  <a:lnTo>
                    <a:pt x="1462" y="2837"/>
                  </a:lnTo>
                  <a:lnTo>
                    <a:pt x="1463" y="2850"/>
                  </a:lnTo>
                  <a:lnTo>
                    <a:pt x="1462" y="2862"/>
                  </a:lnTo>
                  <a:lnTo>
                    <a:pt x="1460" y="2872"/>
                  </a:lnTo>
                  <a:lnTo>
                    <a:pt x="1456" y="2881"/>
                  </a:lnTo>
                  <a:lnTo>
                    <a:pt x="1453" y="2886"/>
                  </a:lnTo>
                  <a:lnTo>
                    <a:pt x="1450" y="2889"/>
                  </a:lnTo>
                  <a:lnTo>
                    <a:pt x="1446" y="2891"/>
                  </a:lnTo>
                  <a:lnTo>
                    <a:pt x="1441" y="2893"/>
                  </a:lnTo>
                  <a:lnTo>
                    <a:pt x="1441" y="2894"/>
                  </a:lnTo>
                  <a:lnTo>
                    <a:pt x="1441" y="2894"/>
                  </a:lnTo>
                  <a:lnTo>
                    <a:pt x="1441" y="2896"/>
                  </a:lnTo>
                  <a:lnTo>
                    <a:pt x="1440" y="2897"/>
                  </a:lnTo>
                  <a:lnTo>
                    <a:pt x="1440" y="2897"/>
                  </a:lnTo>
                  <a:lnTo>
                    <a:pt x="1440" y="2899"/>
                  </a:lnTo>
                  <a:lnTo>
                    <a:pt x="1440" y="2900"/>
                  </a:lnTo>
                  <a:lnTo>
                    <a:pt x="1440" y="2902"/>
                  </a:lnTo>
                  <a:lnTo>
                    <a:pt x="1444" y="2905"/>
                  </a:lnTo>
                  <a:lnTo>
                    <a:pt x="1452" y="2909"/>
                  </a:lnTo>
                  <a:lnTo>
                    <a:pt x="1460" y="2911"/>
                  </a:lnTo>
                  <a:lnTo>
                    <a:pt x="1469" y="2912"/>
                  </a:lnTo>
                  <a:lnTo>
                    <a:pt x="1493" y="2915"/>
                  </a:lnTo>
                  <a:lnTo>
                    <a:pt x="1518" y="2913"/>
                  </a:lnTo>
                  <a:lnTo>
                    <a:pt x="1544" y="2912"/>
                  </a:lnTo>
                  <a:lnTo>
                    <a:pt x="1570" y="2911"/>
                  </a:lnTo>
                  <a:lnTo>
                    <a:pt x="1592" y="2909"/>
                  </a:lnTo>
                  <a:lnTo>
                    <a:pt x="1612" y="2909"/>
                  </a:lnTo>
                  <a:lnTo>
                    <a:pt x="1645" y="2912"/>
                  </a:lnTo>
                  <a:lnTo>
                    <a:pt x="1692" y="2918"/>
                  </a:lnTo>
                  <a:lnTo>
                    <a:pt x="1720" y="2921"/>
                  </a:lnTo>
                  <a:lnTo>
                    <a:pt x="1748" y="2927"/>
                  </a:lnTo>
                  <a:lnTo>
                    <a:pt x="1777" y="2933"/>
                  </a:lnTo>
                  <a:lnTo>
                    <a:pt x="1807" y="2938"/>
                  </a:lnTo>
                  <a:lnTo>
                    <a:pt x="1836" y="2947"/>
                  </a:lnTo>
                  <a:lnTo>
                    <a:pt x="1864" y="2956"/>
                  </a:lnTo>
                  <a:lnTo>
                    <a:pt x="1889" y="2966"/>
                  </a:lnTo>
                  <a:lnTo>
                    <a:pt x="1911" y="2977"/>
                  </a:lnTo>
                  <a:lnTo>
                    <a:pt x="1921" y="2984"/>
                  </a:lnTo>
                  <a:lnTo>
                    <a:pt x="1932" y="2990"/>
                  </a:lnTo>
                  <a:lnTo>
                    <a:pt x="1939" y="2996"/>
                  </a:lnTo>
                  <a:lnTo>
                    <a:pt x="1946" y="3003"/>
                  </a:lnTo>
                  <a:lnTo>
                    <a:pt x="1952" y="3010"/>
                  </a:lnTo>
                  <a:lnTo>
                    <a:pt x="1958" y="3019"/>
                  </a:lnTo>
                  <a:lnTo>
                    <a:pt x="1961" y="3026"/>
                  </a:lnTo>
                  <a:lnTo>
                    <a:pt x="1962" y="3035"/>
                  </a:lnTo>
                  <a:lnTo>
                    <a:pt x="1957" y="3040"/>
                  </a:lnTo>
                  <a:lnTo>
                    <a:pt x="1948" y="3043"/>
                  </a:lnTo>
                  <a:lnTo>
                    <a:pt x="1939" y="3044"/>
                  </a:lnTo>
                  <a:lnTo>
                    <a:pt x="1930" y="3046"/>
                  </a:lnTo>
                  <a:lnTo>
                    <a:pt x="1920" y="3047"/>
                  </a:lnTo>
                  <a:lnTo>
                    <a:pt x="1911" y="3047"/>
                  </a:lnTo>
                  <a:lnTo>
                    <a:pt x="1902" y="3047"/>
                  </a:lnTo>
                  <a:lnTo>
                    <a:pt x="1895" y="3047"/>
                  </a:lnTo>
                  <a:lnTo>
                    <a:pt x="1753" y="3047"/>
                  </a:lnTo>
                  <a:lnTo>
                    <a:pt x="1645" y="3049"/>
                  </a:lnTo>
                  <a:lnTo>
                    <a:pt x="1568" y="3049"/>
                  </a:lnTo>
                  <a:lnTo>
                    <a:pt x="1512" y="3049"/>
                  </a:lnTo>
                  <a:lnTo>
                    <a:pt x="1477" y="3049"/>
                  </a:lnTo>
                  <a:lnTo>
                    <a:pt x="1452" y="3049"/>
                  </a:lnTo>
                  <a:lnTo>
                    <a:pt x="1435" y="3047"/>
                  </a:lnTo>
                  <a:lnTo>
                    <a:pt x="1419" y="3047"/>
                  </a:lnTo>
                  <a:lnTo>
                    <a:pt x="1412" y="3043"/>
                  </a:lnTo>
                  <a:lnTo>
                    <a:pt x="1405" y="3038"/>
                  </a:lnTo>
                  <a:lnTo>
                    <a:pt x="1399" y="3034"/>
                  </a:lnTo>
                  <a:lnTo>
                    <a:pt x="1393" y="3029"/>
                  </a:lnTo>
                  <a:lnTo>
                    <a:pt x="1387" y="3025"/>
                  </a:lnTo>
                  <a:lnTo>
                    <a:pt x="1381" y="3022"/>
                  </a:lnTo>
                  <a:lnTo>
                    <a:pt x="1375" y="3019"/>
                  </a:lnTo>
                  <a:lnTo>
                    <a:pt x="1371" y="3019"/>
                  </a:lnTo>
                  <a:lnTo>
                    <a:pt x="1368" y="3025"/>
                  </a:lnTo>
                  <a:lnTo>
                    <a:pt x="1365" y="3029"/>
                  </a:lnTo>
                  <a:lnTo>
                    <a:pt x="1363" y="3034"/>
                  </a:lnTo>
                  <a:lnTo>
                    <a:pt x="1362" y="3037"/>
                  </a:lnTo>
                  <a:lnTo>
                    <a:pt x="1361" y="3038"/>
                  </a:lnTo>
                  <a:lnTo>
                    <a:pt x="1359" y="3041"/>
                  </a:lnTo>
                  <a:lnTo>
                    <a:pt x="1358" y="3044"/>
                  </a:lnTo>
                  <a:lnTo>
                    <a:pt x="1355" y="3047"/>
                  </a:lnTo>
                  <a:lnTo>
                    <a:pt x="1341" y="3047"/>
                  </a:lnTo>
                  <a:lnTo>
                    <a:pt x="1330" y="3046"/>
                  </a:lnTo>
                  <a:lnTo>
                    <a:pt x="1318" y="3044"/>
                  </a:lnTo>
                  <a:lnTo>
                    <a:pt x="1308" y="3043"/>
                  </a:lnTo>
                  <a:lnTo>
                    <a:pt x="1296" y="3040"/>
                  </a:lnTo>
                  <a:lnTo>
                    <a:pt x="1286" y="3038"/>
                  </a:lnTo>
                  <a:lnTo>
                    <a:pt x="1275" y="3035"/>
                  </a:lnTo>
                  <a:lnTo>
                    <a:pt x="1265" y="3032"/>
                  </a:lnTo>
                  <a:lnTo>
                    <a:pt x="1264" y="3024"/>
                  </a:lnTo>
                  <a:lnTo>
                    <a:pt x="1262" y="3010"/>
                  </a:lnTo>
                  <a:lnTo>
                    <a:pt x="1262" y="2994"/>
                  </a:lnTo>
                  <a:lnTo>
                    <a:pt x="1262" y="2977"/>
                  </a:lnTo>
                  <a:lnTo>
                    <a:pt x="1265" y="2960"/>
                  </a:lnTo>
                  <a:lnTo>
                    <a:pt x="1268" y="2944"/>
                  </a:lnTo>
                  <a:lnTo>
                    <a:pt x="1271" y="2933"/>
                  </a:lnTo>
                  <a:lnTo>
                    <a:pt x="1275" y="2925"/>
                  </a:lnTo>
                  <a:lnTo>
                    <a:pt x="1280" y="2925"/>
                  </a:lnTo>
                  <a:lnTo>
                    <a:pt x="1283" y="2924"/>
                  </a:lnTo>
                  <a:lnTo>
                    <a:pt x="1286" y="2922"/>
                  </a:lnTo>
                  <a:lnTo>
                    <a:pt x="1289" y="2921"/>
                  </a:lnTo>
                  <a:lnTo>
                    <a:pt x="1290" y="2919"/>
                  </a:lnTo>
                  <a:lnTo>
                    <a:pt x="1293" y="2918"/>
                  </a:lnTo>
                  <a:lnTo>
                    <a:pt x="1296" y="2915"/>
                  </a:lnTo>
                  <a:lnTo>
                    <a:pt x="1299" y="2912"/>
                  </a:lnTo>
                  <a:lnTo>
                    <a:pt x="1293" y="2909"/>
                  </a:lnTo>
                  <a:lnTo>
                    <a:pt x="1290" y="2908"/>
                  </a:lnTo>
                  <a:lnTo>
                    <a:pt x="1286" y="2905"/>
                  </a:lnTo>
                  <a:lnTo>
                    <a:pt x="1283" y="2902"/>
                  </a:lnTo>
                  <a:lnTo>
                    <a:pt x="1280" y="2893"/>
                  </a:lnTo>
                  <a:lnTo>
                    <a:pt x="1278" y="2884"/>
                  </a:lnTo>
                  <a:lnTo>
                    <a:pt x="1280" y="2874"/>
                  </a:lnTo>
                  <a:lnTo>
                    <a:pt x="1281" y="2862"/>
                  </a:lnTo>
                  <a:lnTo>
                    <a:pt x="1284" y="2850"/>
                  </a:lnTo>
                  <a:lnTo>
                    <a:pt x="1289" y="2837"/>
                  </a:lnTo>
                  <a:lnTo>
                    <a:pt x="1296" y="2811"/>
                  </a:lnTo>
                  <a:lnTo>
                    <a:pt x="1302" y="2786"/>
                  </a:lnTo>
                  <a:lnTo>
                    <a:pt x="1303" y="2773"/>
                  </a:lnTo>
                  <a:lnTo>
                    <a:pt x="1303" y="2761"/>
                  </a:lnTo>
                  <a:lnTo>
                    <a:pt x="1302" y="2751"/>
                  </a:lnTo>
                  <a:lnTo>
                    <a:pt x="1296" y="2740"/>
                  </a:lnTo>
                  <a:lnTo>
                    <a:pt x="1286" y="2743"/>
                  </a:lnTo>
                  <a:lnTo>
                    <a:pt x="1274" y="2745"/>
                  </a:lnTo>
                  <a:lnTo>
                    <a:pt x="1262" y="2746"/>
                  </a:lnTo>
                  <a:lnTo>
                    <a:pt x="1250" y="2748"/>
                  </a:lnTo>
                  <a:lnTo>
                    <a:pt x="1239" y="2751"/>
                  </a:lnTo>
                  <a:lnTo>
                    <a:pt x="1227" y="2752"/>
                  </a:lnTo>
                  <a:lnTo>
                    <a:pt x="1217" y="2754"/>
                  </a:lnTo>
                  <a:lnTo>
                    <a:pt x="1205" y="2755"/>
                  </a:lnTo>
                  <a:lnTo>
                    <a:pt x="1205" y="2758"/>
                  </a:lnTo>
                  <a:lnTo>
                    <a:pt x="1205" y="2761"/>
                  </a:lnTo>
                  <a:lnTo>
                    <a:pt x="1203" y="2764"/>
                  </a:lnTo>
                  <a:lnTo>
                    <a:pt x="1203" y="2767"/>
                  </a:lnTo>
                  <a:lnTo>
                    <a:pt x="1203" y="2768"/>
                  </a:lnTo>
                  <a:lnTo>
                    <a:pt x="1203" y="2771"/>
                  </a:lnTo>
                  <a:lnTo>
                    <a:pt x="1203" y="2774"/>
                  </a:lnTo>
                  <a:lnTo>
                    <a:pt x="1203" y="2777"/>
                  </a:lnTo>
                  <a:lnTo>
                    <a:pt x="1167" y="2778"/>
                  </a:lnTo>
                  <a:lnTo>
                    <a:pt x="1132" y="2780"/>
                  </a:lnTo>
                  <a:lnTo>
                    <a:pt x="1098" y="2780"/>
                  </a:lnTo>
                  <a:lnTo>
                    <a:pt x="1064" y="2780"/>
                  </a:lnTo>
                  <a:lnTo>
                    <a:pt x="1030" y="2778"/>
                  </a:lnTo>
                  <a:lnTo>
                    <a:pt x="996" y="2777"/>
                  </a:lnTo>
                  <a:lnTo>
                    <a:pt x="963" y="2776"/>
                  </a:lnTo>
                  <a:lnTo>
                    <a:pt x="927" y="2774"/>
                  </a:lnTo>
                  <a:lnTo>
                    <a:pt x="932" y="2789"/>
                  </a:lnTo>
                  <a:lnTo>
                    <a:pt x="938" y="2806"/>
                  </a:lnTo>
                  <a:lnTo>
                    <a:pt x="945" y="2827"/>
                  </a:lnTo>
                  <a:lnTo>
                    <a:pt x="954" y="2849"/>
                  </a:lnTo>
                  <a:lnTo>
                    <a:pt x="961" y="2871"/>
                  </a:lnTo>
                  <a:lnTo>
                    <a:pt x="967" y="2891"/>
                  </a:lnTo>
                  <a:lnTo>
                    <a:pt x="969" y="2900"/>
                  </a:lnTo>
                  <a:lnTo>
                    <a:pt x="970" y="2909"/>
                  </a:lnTo>
                  <a:lnTo>
                    <a:pt x="970" y="2916"/>
                  </a:lnTo>
                  <a:lnTo>
                    <a:pt x="969" y="2924"/>
                  </a:lnTo>
                  <a:lnTo>
                    <a:pt x="967" y="2924"/>
                  </a:lnTo>
                  <a:lnTo>
                    <a:pt x="966" y="2924"/>
                  </a:lnTo>
                  <a:lnTo>
                    <a:pt x="964" y="2924"/>
                  </a:lnTo>
                  <a:lnTo>
                    <a:pt x="963" y="2924"/>
                  </a:lnTo>
                  <a:lnTo>
                    <a:pt x="961" y="2925"/>
                  </a:lnTo>
                  <a:lnTo>
                    <a:pt x="960" y="2925"/>
                  </a:lnTo>
                  <a:lnTo>
                    <a:pt x="958" y="2925"/>
                  </a:lnTo>
                  <a:lnTo>
                    <a:pt x="957" y="2925"/>
                  </a:lnTo>
                  <a:lnTo>
                    <a:pt x="961" y="2937"/>
                  </a:lnTo>
                  <a:lnTo>
                    <a:pt x="970" y="2950"/>
                  </a:lnTo>
                  <a:lnTo>
                    <a:pt x="979" y="2963"/>
                  </a:lnTo>
                  <a:lnTo>
                    <a:pt x="989" y="2978"/>
                  </a:lnTo>
                  <a:lnTo>
                    <a:pt x="992" y="2985"/>
                  </a:lnTo>
                  <a:lnTo>
                    <a:pt x="995" y="2993"/>
                  </a:lnTo>
                  <a:lnTo>
                    <a:pt x="998" y="3002"/>
                  </a:lnTo>
                  <a:lnTo>
                    <a:pt x="999" y="3009"/>
                  </a:lnTo>
                  <a:lnTo>
                    <a:pt x="999" y="3018"/>
                  </a:lnTo>
                  <a:lnTo>
                    <a:pt x="998" y="3026"/>
                  </a:lnTo>
                  <a:lnTo>
                    <a:pt x="995" y="3035"/>
                  </a:lnTo>
                  <a:lnTo>
                    <a:pt x="989" y="3044"/>
                  </a:lnTo>
                  <a:lnTo>
                    <a:pt x="977" y="3046"/>
                  </a:lnTo>
                  <a:lnTo>
                    <a:pt x="966" y="3047"/>
                  </a:lnTo>
                  <a:lnTo>
                    <a:pt x="952" y="3049"/>
                  </a:lnTo>
                  <a:lnTo>
                    <a:pt x="941" y="3049"/>
                  </a:lnTo>
                  <a:lnTo>
                    <a:pt x="929" y="3050"/>
                  </a:lnTo>
                  <a:lnTo>
                    <a:pt x="917" y="3051"/>
                  </a:lnTo>
                  <a:lnTo>
                    <a:pt x="905" y="3051"/>
                  </a:lnTo>
                  <a:lnTo>
                    <a:pt x="895" y="3050"/>
                  </a:lnTo>
                  <a:lnTo>
                    <a:pt x="895" y="3049"/>
                  </a:lnTo>
                  <a:lnTo>
                    <a:pt x="895" y="3046"/>
                  </a:lnTo>
                  <a:lnTo>
                    <a:pt x="895" y="3043"/>
                  </a:lnTo>
                  <a:lnTo>
                    <a:pt x="895" y="3040"/>
                  </a:lnTo>
                  <a:lnTo>
                    <a:pt x="895" y="3038"/>
                  </a:lnTo>
                  <a:lnTo>
                    <a:pt x="897" y="3035"/>
                  </a:lnTo>
                  <a:lnTo>
                    <a:pt x="897" y="3032"/>
                  </a:lnTo>
                  <a:lnTo>
                    <a:pt x="897" y="3031"/>
                  </a:lnTo>
                  <a:lnTo>
                    <a:pt x="889" y="3031"/>
                  </a:lnTo>
                  <a:lnTo>
                    <a:pt x="882" y="3034"/>
                  </a:lnTo>
                  <a:lnTo>
                    <a:pt x="876" y="3037"/>
                  </a:lnTo>
                  <a:lnTo>
                    <a:pt x="870" y="3040"/>
                  </a:lnTo>
                  <a:lnTo>
                    <a:pt x="864" y="3046"/>
                  </a:lnTo>
                  <a:lnTo>
                    <a:pt x="860" y="3050"/>
                  </a:lnTo>
                  <a:lnTo>
                    <a:pt x="854" y="3054"/>
                  </a:lnTo>
                  <a:lnTo>
                    <a:pt x="850" y="3059"/>
                  </a:lnTo>
                  <a:lnTo>
                    <a:pt x="800" y="3065"/>
                  </a:lnTo>
                  <a:lnTo>
                    <a:pt x="750" y="3071"/>
                  </a:lnTo>
                  <a:lnTo>
                    <a:pt x="700" y="3076"/>
                  </a:lnTo>
                  <a:lnTo>
                    <a:pt x="651" y="3082"/>
                  </a:lnTo>
                  <a:lnTo>
                    <a:pt x="602" y="3087"/>
                  </a:lnTo>
                  <a:lnTo>
                    <a:pt x="553" y="3091"/>
                  </a:lnTo>
                  <a:lnTo>
                    <a:pt x="505" y="3093"/>
                  </a:lnTo>
                  <a:lnTo>
                    <a:pt x="456" y="3094"/>
                  </a:lnTo>
                  <a:close/>
                  <a:moveTo>
                    <a:pt x="533" y="1938"/>
                  </a:moveTo>
                  <a:lnTo>
                    <a:pt x="506" y="1933"/>
                  </a:lnTo>
                  <a:lnTo>
                    <a:pt x="483" y="1932"/>
                  </a:lnTo>
                  <a:lnTo>
                    <a:pt x="464" y="1929"/>
                  </a:lnTo>
                  <a:lnTo>
                    <a:pt x="446" y="1927"/>
                  </a:lnTo>
                  <a:lnTo>
                    <a:pt x="428" y="1927"/>
                  </a:lnTo>
                  <a:lnTo>
                    <a:pt x="411" y="1927"/>
                  </a:lnTo>
                  <a:lnTo>
                    <a:pt x="392" y="1929"/>
                  </a:lnTo>
                  <a:lnTo>
                    <a:pt x="370" y="1932"/>
                  </a:lnTo>
                  <a:lnTo>
                    <a:pt x="367" y="1920"/>
                  </a:lnTo>
                  <a:lnTo>
                    <a:pt x="364" y="1907"/>
                  </a:lnTo>
                  <a:lnTo>
                    <a:pt x="361" y="1895"/>
                  </a:lnTo>
                  <a:lnTo>
                    <a:pt x="358" y="1883"/>
                  </a:lnTo>
                  <a:lnTo>
                    <a:pt x="358" y="1877"/>
                  </a:lnTo>
                  <a:lnTo>
                    <a:pt x="358" y="1874"/>
                  </a:lnTo>
                  <a:lnTo>
                    <a:pt x="359" y="1871"/>
                  </a:lnTo>
                  <a:lnTo>
                    <a:pt x="364" y="1870"/>
                  </a:lnTo>
                  <a:lnTo>
                    <a:pt x="368" y="1870"/>
                  </a:lnTo>
                  <a:lnTo>
                    <a:pt x="374" y="1871"/>
                  </a:lnTo>
                  <a:lnTo>
                    <a:pt x="381" y="1876"/>
                  </a:lnTo>
                  <a:lnTo>
                    <a:pt x="392" y="1882"/>
                  </a:lnTo>
                  <a:lnTo>
                    <a:pt x="396" y="1885"/>
                  </a:lnTo>
                  <a:lnTo>
                    <a:pt x="399" y="1888"/>
                  </a:lnTo>
                  <a:lnTo>
                    <a:pt x="402" y="1891"/>
                  </a:lnTo>
                  <a:lnTo>
                    <a:pt x="406" y="1895"/>
                  </a:lnTo>
                  <a:lnTo>
                    <a:pt x="409" y="1898"/>
                  </a:lnTo>
                  <a:lnTo>
                    <a:pt x="414" y="1901"/>
                  </a:lnTo>
                  <a:lnTo>
                    <a:pt x="417" y="1905"/>
                  </a:lnTo>
                  <a:lnTo>
                    <a:pt x="421" y="1908"/>
                  </a:lnTo>
                  <a:lnTo>
                    <a:pt x="434" y="1907"/>
                  </a:lnTo>
                  <a:lnTo>
                    <a:pt x="444" y="1905"/>
                  </a:lnTo>
                  <a:lnTo>
                    <a:pt x="453" y="1902"/>
                  </a:lnTo>
                  <a:lnTo>
                    <a:pt x="462" y="1899"/>
                  </a:lnTo>
                  <a:lnTo>
                    <a:pt x="468" y="1896"/>
                  </a:lnTo>
                  <a:lnTo>
                    <a:pt x="472" y="1892"/>
                  </a:lnTo>
                  <a:lnTo>
                    <a:pt x="475" y="1888"/>
                  </a:lnTo>
                  <a:lnTo>
                    <a:pt x="478" y="1883"/>
                  </a:lnTo>
                  <a:lnTo>
                    <a:pt x="478" y="1879"/>
                  </a:lnTo>
                  <a:lnTo>
                    <a:pt x="478" y="1873"/>
                  </a:lnTo>
                  <a:lnTo>
                    <a:pt x="477" y="1867"/>
                  </a:lnTo>
                  <a:lnTo>
                    <a:pt x="475" y="1861"/>
                  </a:lnTo>
                  <a:lnTo>
                    <a:pt x="469" y="1849"/>
                  </a:lnTo>
                  <a:lnTo>
                    <a:pt x="459" y="1836"/>
                  </a:lnTo>
                  <a:lnTo>
                    <a:pt x="437" y="1811"/>
                  </a:lnTo>
                  <a:lnTo>
                    <a:pt x="414" y="1788"/>
                  </a:lnTo>
                  <a:lnTo>
                    <a:pt x="395" y="1769"/>
                  </a:lnTo>
                  <a:lnTo>
                    <a:pt x="386" y="1757"/>
                  </a:lnTo>
                  <a:lnTo>
                    <a:pt x="403" y="1764"/>
                  </a:lnTo>
                  <a:lnTo>
                    <a:pt x="419" y="1772"/>
                  </a:lnTo>
                  <a:lnTo>
                    <a:pt x="436" y="1779"/>
                  </a:lnTo>
                  <a:lnTo>
                    <a:pt x="450" y="1788"/>
                  </a:lnTo>
                  <a:lnTo>
                    <a:pt x="478" y="1805"/>
                  </a:lnTo>
                  <a:lnTo>
                    <a:pt x="506" y="1825"/>
                  </a:lnTo>
                  <a:lnTo>
                    <a:pt x="534" y="1842"/>
                  </a:lnTo>
                  <a:lnTo>
                    <a:pt x="565" y="1857"/>
                  </a:lnTo>
                  <a:lnTo>
                    <a:pt x="581" y="1864"/>
                  </a:lnTo>
                  <a:lnTo>
                    <a:pt x="600" y="1870"/>
                  </a:lnTo>
                  <a:lnTo>
                    <a:pt x="619" y="1874"/>
                  </a:lnTo>
                  <a:lnTo>
                    <a:pt x="640" y="1877"/>
                  </a:lnTo>
                  <a:lnTo>
                    <a:pt x="632" y="1893"/>
                  </a:lnTo>
                  <a:lnTo>
                    <a:pt x="625" y="1904"/>
                  </a:lnTo>
                  <a:lnTo>
                    <a:pt x="616" y="1911"/>
                  </a:lnTo>
                  <a:lnTo>
                    <a:pt x="609" y="1916"/>
                  </a:lnTo>
                  <a:lnTo>
                    <a:pt x="602" y="1918"/>
                  </a:lnTo>
                  <a:lnTo>
                    <a:pt x="594" y="1923"/>
                  </a:lnTo>
                  <a:lnTo>
                    <a:pt x="588" y="1929"/>
                  </a:lnTo>
                  <a:lnTo>
                    <a:pt x="585" y="1936"/>
                  </a:lnTo>
                  <a:lnTo>
                    <a:pt x="578" y="1936"/>
                  </a:lnTo>
                  <a:lnTo>
                    <a:pt x="572" y="1936"/>
                  </a:lnTo>
                  <a:lnTo>
                    <a:pt x="565" y="1936"/>
                  </a:lnTo>
                  <a:lnTo>
                    <a:pt x="559" y="1936"/>
                  </a:lnTo>
                  <a:lnTo>
                    <a:pt x="552" y="1936"/>
                  </a:lnTo>
                  <a:lnTo>
                    <a:pt x="546" y="1936"/>
                  </a:lnTo>
                  <a:lnTo>
                    <a:pt x="540" y="1936"/>
                  </a:lnTo>
                  <a:lnTo>
                    <a:pt x="533" y="1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29" name="Freeform 145"/>
            <p:cNvSpPr>
              <a:spLocks/>
            </p:cNvSpPr>
            <p:nvPr/>
          </p:nvSpPr>
          <p:spPr bwMode="auto">
            <a:xfrm>
              <a:off x="2956" y="2636"/>
              <a:ext cx="287" cy="72"/>
            </a:xfrm>
            <a:custGeom>
              <a:avLst/>
              <a:gdLst>
                <a:gd name="T0" fmla="*/ 39 w 574"/>
                <a:gd name="T1" fmla="*/ 143 h 144"/>
                <a:gd name="T2" fmla="*/ 26 w 574"/>
                <a:gd name="T3" fmla="*/ 140 h 144"/>
                <a:gd name="T4" fmla="*/ 14 w 574"/>
                <a:gd name="T5" fmla="*/ 137 h 144"/>
                <a:gd name="T6" fmla="*/ 4 w 574"/>
                <a:gd name="T7" fmla="*/ 133 h 144"/>
                <a:gd name="T8" fmla="*/ 0 w 574"/>
                <a:gd name="T9" fmla="*/ 131 h 144"/>
                <a:gd name="T10" fmla="*/ 0 w 574"/>
                <a:gd name="T11" fmla="*/ 128 h 144"/>
                <a:gd name="T12" fmla="*/ 0 w 574"/>
                <a:gd name="T13" fmla="*/ 127 h 144"/>
                <a:gd name="T14" fmla="*/ 0 w 574"/>
                <a:gd name="T15" fmla="*/ 125 h 144"/>
                <a:gd name="T16" fmla="*/ 30 w 574"/>
                <a:gd name="T17" fmla="*/ 109 h 144"/>
                <a:gd name="T18" fmla="*/ 92 w 574"/>
                <a:gd name="T19" fmla="*/ 80 h 144"/>
                <a:gd name="T20" fmla="*/ 157 w 574"/>
                <a:gd name="T21" fmla="*/ 58 h 144"/>
                <a:gd name="T22" fmla="*/ 221 w 574"/>
                <a:gd name="T23" fmla="*/ 40 h 144"/>
                <a:gd name="T24" fmla="*/ 287 w 574"/>
                <a:gd name="T25" fmla="*/ 27 h 144"/>
                <a:gd name="T26" fmla="*/ 355 w 574"/>
                <a:gd name="T27" fmla="*/ 17 h 144"/>
                <a:gd name="T28" fmla="*/ 456 w 574"/>
                <a:gd name="T29" fmla="*/ 5 h 144"/>
                <a:gd name="T30" fmla="*/ 546 w 574"/>
                <a:gd name="T31" fmla="*/ 20 h 144"/>
                <a:gd name="T32" fmla="*/ 566 w 574"/>
                <a:gd name="T33" fmla="*/ 46 h 144"/>
                <a:gd name="T34" fmla="*/ 572 w 574"/>
                <a:gd name="T35" fmla="*/ 62 h 144"/>
                <a:gd name="T36" fmla="*/ 572 w 574"/>
                <a:gd name="T37" fmla="*/ 77 h 144"/>
                <a:gd name="T38" fmla="*/ 563 w 574"/>
                <a:gd name="T39" fmla="*/ 87 h 144"/>
                <a:gd name="T40" fmla="*/ 546 w 574"/>
                <a:gd name="T41" fmla="*/ 94 h 144"/>
                <a:gd name="T42" fmla="*/ 518 w 574"/>
                <a:gd name="T43" fmla="*/ 97 h 144"/>
                <a:gd name="T44" fmla="*/ 499 w 574"/>
                <a:gd name="T45" fmla="*/ 93 h 144"/>
                <a:gd name="T46" fmla="*/ 497 w 574"/>
                <a:gd name="T47" fmla="*/ 83 h 144"/>
                <a:gd name="T48" fmla="*/ 494 w 574"/>
                <a:gd name="T49" fmla="*/ 75 h 144"/>
                <a:gd name="T50" fmla="*/ 491 w 574"/>
                <a:gd name="T51" fmla="*/ 69 h 144"/>
                <a:gd name="T52" fmla="*/ 481 w 574"/>
                <a:gd name="T53" fmla="*/ 72 h 144"/>
                <a:gd name="T54" fmla="*/ 464 w 574"/>
                <a:gd name="T55" fmla="*/ 86 h 144"/>
                <a:gd name="T56" fmla="*/ 447 w 574"/>
                <a:gd name="T57" fmla="*/ 99 h 144"/>
                <a:gd name="T58" fmla="*/ 430 w 574"/>
                <a:gd name="T59" fmla="*/ 108 h 144"/>
                <a:gd name="T60" fmla="*/ 373 w 574"/>
                <a:gd name="T61" fmla="*/ 118 h 144"/>
                <a:gd name="T62" fmla="*/ 279 w 574"/>
                <a:gd name="T63" fmla="*/ 127 h 144"/>
                <a:gd name="T64" fmla="*/ 185 w 574"/>
                <a:gd name="T65" fmla="*/ 134 h 144"/>
                <a:gd name="T66" fmla="*/ 92 w 574"/>
                <a:gd name="T67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4" h="144">
                  <a:moveTo>
                    <a:pt x="45" y="144"/>
                  </a:moveTo>
                  <a:lnTo>
                    <a:pt x="39" y="143"/>
                  </a:lnTo>
                  <a:lnTo>
                    <a:pt x="32" y="141"/>
                  </a:lnTo>
                  <a:lnTo>
                    <a:pt x="26" y="140"/>
                  </a:lnTo>
                  <a:lnTo>
                    <a:pt x="20" y="138"/>
                  </a:lnTo>
                  <a:lnTo>
                    <a:pt x="14" y="137"/>
                  </a:lnTo>
                  <a:lnTo>
                    <a:pt x="8" y="136"/>
                  </a:lnTo>
                  <a:lnTo>
                    <a:pt x="4" y="133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0" y="109"/>
                  </a:lnTo>
                  <a:lnTo>
                    <a:pt x="61" y="93"/>
                  </a:lnTo>
                  <a:lnTo>
                    <a:pt x="92" y="80"/>
                  </a:lnTo>
                  <a:lnTo>
                    <a:pt x="124" y="68"/>
                  </a:lnTo>
                  <a:lnTo>
                    <a:pt x="157" y="58"/>
                  </a:lnTo>
                  <a:lnTo>
                    <a:pt x="189" y="49"/>
                  </a:lnTo>
                  <a:lnTo>
                    <a:pt x="221" y="40"/>
                  </a:lnTo>
                  <a:lnTo>
                    <a:pt x="254" y="33"/>
                  </a:lnTo>
                  <a:lnTo>
                    <a:pt x="287" y="27"/>
                  </a:lnTo>
                  <a:lnTo>
                    <a:pt x="321" y="21"/>
                  </a:lnTo>
                  <a:lnTo>
                    <a:pt x="355" y="17"/>
                  </a:lnTo>
                  <a:lnTo>
                    <a:pt x="389" y="12"/>
                  </a:lnTo>
                  <a:lnTo>
                    <a:pt x="456" y="5"/>
                  </a:lnTo>
                  <a:lnTo>
                    <a:pt x="525" y="0"/>
                  </a:lnTo>
                  <a:lnTo>
                    <a:pt x="546" y="20"/>
                  </a:lnTo>
                  <a:lnTo>
                    <a:pt x="560" y="39"/>
                  </a:lnTo>
                  <a:lnTo>
                    <a:pt x="566" y="46"/>
                  </a:lnTo>
                  <a:lnTo>
                    <a:pt x="571" y="55"/>
                  </a:lnTo>
                  <a:lnTo>
                    <a:pt x="572" y="62"/>
                  </a:lnTo>
                  <a:lnTo>
                    <a:pt x="574" y="69"/>
                  </a:lnTo>
                  <a:lnTo>
                    <a:pt x="572" y="77"/>
                  </a:lnTo>
                  <a:lnTo>
                    <a:pt x="569" y="83"/>
                  </a:lnTo>
                  <a:lnTo>
                    <a:pt x="563" y="87"/>
                  </a:lnTo>
                  <a:lnTo>
                    <a:pt x="556" y="91"/>
                  </a:lnTo>
                  <a:lnTo>
                    <a:pt x="546" y="94"/>
                  </a:lnTo>
                  <a:lnTo>
                    <a:pt x="533" y="97"/>
                  </a:lnTo>
                  <a:lnTo>
                    <a:pt x="518" y="97"/>
                  </a:lnTo>
                  <a:lnTo>
                    <a:pt x="499" y="97"/>
                  </a:lnTo>
                  <a:lnTo>
                    <a:pt x="499" y="93"/>
                  </a:lnTo>
                  <a:lnTo>
                    <a:pt x="497" y="87"/>
                  </a:lnTo>
                  <a:lnTo>
                    <a:pt x="497" y="83"/>
                  </a:lnTo>
                  <a:lnTo>
                    <a:pt x="496" y="80"/>
                  </a:lnTo>
                  <a:lnTo>
                    <a:pt x="494" y="75"/>
                  </a:lnTo>
                  <a:lnTo>
                    <a:pt x="493" y="72"/>
                  </a:lnTo>
                  <a:lnTo>
                    <a:pt x="491" y="69"/>
                  </a:lnTo>
                  <a:lnTo>
                    <a:pt x="490" y="67"/>
                  </a:lnTo>
                  <a:lnTo>
                    <a:pt x="481" y="72"/>
                  </a:lnTo>
                  <a:lnTo>
                    <a:pt x="472" y="80"/>
                  </a:lnTo>
                  <a:lnTo>
                    <a:pt x="464" y="86"/>
                  </a:lnTo>
                  <a:lnTo>
                    <a:pt x="456" y="93"/>
                  </a:lnTo>
                  <a:lnTo>
                    <a:pt x="447" y="99"/>
                  </a:lnTo>
                  <a:lnTo>
                    <a:pt x="439" y="103"/>
                  </a:lnTo>
                  <a:lnTo>
                    <a:pt x="430" y="108"/>
                  </a:lnTo>
                  <a:lnTo>
                    <a:pt x="421" y="112"/>
                  </a:lnTo>
                  <a:lnTo>
                    <a:pt x="373" y="118"/>
                  </a:lnTo>
                  <a:lnTo>
                    <a:pt x="326" y="122"/>
                  </a:lnTo>
                  <a:lnTo>
                    <a:pt x="279" y="127"/>
                  </a:lnTo>
                  <a:lnTo>
                    <a:pt x="232" y="131"/>
                  </a:lnTo>
                  <a:lnTo>
                    <a:pt x="185" y="134"/>
                  </a:lnTo>
                  <a:lnTo>
                    <a:pt x="138" y="137"/>
                  </a:lnTo>
                  <a:lnTo>
                    <a:pt x="92" y="140"/>
                  </a:lnTo>
                  <a:lnTo>
                    <a:pt x="45" y="1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0" name="Freeform 146"/>
            <p:cNvSpPr>
              <a:spLocks/>
            </p:cNvSpPr>
            <p:nvPr/>
          </p:nvSpPr>
          <p:spPr bwMode="auto">
            <a:xfrm>
              <a:off x="3389" y="2620"/>
              <a:ext cx="332" cy="65"/>
            </a:xfrm>
            <a:custGeom>
              <a:avLst/>
              <a:gdLst>
                <a:gd name="T0" fmla="*/ 182 w 663"/>
                <a:gd name="T1" fmla="*/ 128 h 131"/>
                <a:gd name="T2" fmla="*/ 148 w 663"/>
                <a:gd name="T3" fmla="*/ 116 h 131"/>
                <a:gd name="T4" fmla="*/ 119 w 663"/>
                <a:gd name="T5" fmla="*/ 103 h 131"/>
                <a:gd name="T6" fmla="*/ 98 w 663"/>
                <a:gd name="T7" fmla="*/ 93 h 131"/>
                <a:gd name="T8" fmla="*/ 89 w 663"/>
                <a:gd name="T9" fmla="*/ 99 h 131"/>
                <a:gd name="T10" fmla="*/ 84 w 663"/>
                <a:gd name="T11" fmla="*/ 106 h 131"/>
                <a:gd name="T12" fmla="*/ 81 w 663"/>
                <a:gd name="T13" fmla="*/ 113 h 131"/>
                <a:gd name="T14" fmla="*/ 75 w 663"/>
                <a:gd name="T15" fmla="*/ 121 h 131"/>
                <a:gd name="T16" fmla="*/ 47 w 663"/>
                <a:gd name="T17" fmla="*/ 125 h 131"/>
                <a:gd name="T18" fmla="*/ 20 w 663"/>
                <a:gd name="T19" fmla="*/ 119 h 131"/>
                <a:gd name="T20" fmla="*/ 9 w 663"/>
                <a:gd name="T21" fmla="*/ 115 h 131"/>
                <a:gd name="T22" fmla="*/ 3 w 663"/>
                <a:gd name="T23" fmla="*/ 106 h 131"/>
                <a:gd name="T24" fmla="*/ 0 w 663"/>
                <a:gd name="T25" fmla="*/ 96 h 131"/>
                <a:gd name="T26" fmla="*/ 1 w 663"/>
                <a:gd name="T27" fmla="*/ 71 h 131"/>
                <a:gd name="T28" fmla="*/ 13 w 663"/>
                <a:gd name="T29" fmla="*/ 40 h 131"/>
                <a:gd name="T30" fmla="*/ 29 w 663"/>
                <a:gd name="T31" fmla="*/ 27 h 131"/>
                <a:gd name="T32" fmla="*/ 50 w 663"/>
                <a:gd name="T33" fmla="*/ 16 h 131"/>
                <a:gd name="T34" fmla="*/ 72 w 663"/>
                <a:gd name="T35" fmla="*/ 8 h 131"/>
                <a:gd name="T36" fmla="*/ 94 w 663"/>
                <a:gd name="T37" fmla="*/ 2 h 131"/>
                <a:gd name="T38" fmla="*/ 117 w 663"/>
                <a:gd name="T39" fmla="*/ 0 h 131"/>
                <a:gd name="T40" fmla="*/ 138 w 663"/>
                <a:gd name="T41" fmla="*/ 5 h 131"/>
                <a:gd name="T42" fmla="*/ 155 w 663"/>
                <a:gd name="T43" fmla="*/ 16 h 131"/>
                <a:gd name="T44" fmla="*/ 163 w 663"/>
                <a:gd name="T45" fmla="*/ 24 h 131"/>
                <a:gd name="T46" fmla="*/ 166 w 663"/>
                <a:gd name="T47" fmla="*/ 25 h 131"/>
                <a:gd name="T48" fmla="*/ 167 w 663"/>
                <a:gd name="T49" fmla="*/ 27 h 131"/>
                <a:gd name="T50" fmla="*/ 170 w 663"/>
                <a:gd name="T51" fmla="*/ 28 h 131"/>
                <a:gd name="T52" fmla="*/ 226 w 663"/>
                <a:gd name="T53" fmla="*/ 25 h 131"/>
                <a:gd name="T54" fmla="*/ 324 w 663"/>
                <a:gd name="T55" fmla="*/ 22 h 131"/>
                <a:gd name="T56" fmla="*/ 395 w 663"/>
                <a:gd name="T57" fmla="*/ 25 h 131"/>
                <a:gd name="T58" fmla="*/ 465 w 663"/>
                <a:gd name="T59" fmla="*/ 32 h 131"/>
                <a:gd name="T60" fmla="*/ 533 w 663"/>
                <a:gd name="T61" fmla="*/ 46 h 131"/>
                <a:gd name="T62" fmla="*/ 580 w 663"/>
                <a:gd name="T63" fmla="*/ 62 h 131"/>
                <a:gd name="T64" fmla="*/ 608 w 663"/>
                <a:gd name="T65" fmla="*/ 75 h 131"/>
                <a:gd name="T66" fmla="*/ 633 w 663"/>
                <a:gd name="T67" fmla="*/ 91 h 131"/>
                <a:gd name="T68" fmla="*/ 653 w 663"/>
                <a:gd name="T69" fmla="*/ 109 h 131"/>
                <a:gd name="T70" fmla="*/ 658 w 663"/>
                <a:gd name="T71" fmla="*/ 122 h 131"/>
                <a:gd name="T72" fmla="*/ 646 w 663"/>
                <a:gd name="T73" fmla="*/ 126 h 131"/>
                <a:gd name="T74" fmla="*/ 634 w 663"/>
                <a:gd name="T75" fmla="*/ 128 h 131"/>
                <a:gd name="T76" fmla="*/ 622 w 663"/>
                <a:gd name="T77" fmla="*/ 128 h 131"/>
                <a:gd name="T78" fmla="*/ 565 w 663"/>
                <a:gd name="T79" fmla="*/ 129 h 131"/>
                <a:gd name="T80" fmla="*/ 461 w 663"/>
                <a:gd name="T81" fmla="*/ 129 h 131"/>
                <a:gd name="T82" fmla="*/ 355 w 663"/>
                <a:gd name="T83" fmla="*/ 129 h 131"/>
                <a:gd name="T84" fmla="*/ 251 w 663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3" h="131">
                  <a:moveTo>
                    <a:pt x="198" y="131"/>
                  </a:moveTo>
                  <a:lnTo>
                    <a:pt x="182" y="128"/>
                  </a:lnTo>
                  <a:lnTo>
                    <a:pt x="166" y="123"/>
                  </a:lnTo>
                  <a:lnTo>
                    <a:pt x="148" y="116"/>
                  </a:lnTo>
                  <a:lnTo>
                    <a:pt x="133" y="109"/>
                  </a:lnTo>
                  <a:lnTo>
                    <a:pt x="119" y="103"/>
                  </a:lnTo>
                  <a:lnTo>
                    <a:pt x="107" y="97"/>
                  </a:lnTo>
                  <a:lnTo>
                    <a:pt x="98" y="93"/>
                  </a:lnTo>
                  <a:lnTo>
                    <a:pt x="92" y="91"/>
                  </a:lnTo>
                  <a:lnTo>
                    <a:pt x="89" y="99"/>
                  </a:lnTo>
                  <a:lnTo>
                    <a:pt x="86" y="103"/>
                  </a:lnTo>
                  <a:lnTo>
                    <a:pt x="84" y="106"/>
                  </a:lnTo>
                  <a:lnTo>
                    <a:pt x="82" y="110"/>
                  </a:lnTo>
                  <a:lnTo>
                    <a:pt x="81" y="113"/>
                  </a:lnTo>
                  <a:lnTo>
                    <a:pt x="78" y="116"/>
                  </a:lnTo>
                  <a:lnTo>
                    <a:pt x="75" y="121"/>
                  </a:lnTo>
                  <a:lnTo>
                    <a:pt x="70" y="126"/>
                  </a:lnTo>
                  <a:lnTo>
                    <a:pt x="47" y="125"/>
                  </a:lnTo>
                  <a:lnTo>
                    <a:pt x="28" y="122"/>
                  </a:lnTo>
                  <a:lnTo>
                    <a:pt x="20" y="119"/>
                  </a:lnTo>
                  <a:lnTo>
                    <a:pt x="15" y="118"/>
                  </a:lnTo>
                  <a:lnTo>
                    <a:pt x="9" y="115"/>
                  </a:lnTo>
                  <a:lnTo>
                    <a:pt x="6" y="110"/>
                  </a:lnTo>
                  <a:lnTo>
                    <a:pt x="3" y="106"/>
                  </a:lnTo>
                  <a:lnTo>
                    <a:pt x="0" y="101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1" y="71"/>
                  </a:lnTo>
                  <a:lnTo>
                    <a:pt x="7" y="47"/>
                  </a:lnTo>
                  <a:lnTo>
                    <a:pt x="13" y="40"/>
                  </a:lnTo>
                  <a:lnTo>
                    <a:pt x="20" y="34"/>
                  </a:lnTo>
                  <a:lnTo>
                    <a:pt x="29" y="27"/>
                  </a:lnTo>
                  <a:lnTo>
                    <a:pt x="39" y="21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8"/>
                  </a:lnTo>
                  <a:lnTo>
                    <a:pt x="82" y="5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7" y="0"/>
                  </a:lnTo>
                  <a:lnTo>
                    <a:pt x="128" y="2"/>
                  </a:lnTo>
                  <a:lnTo>
                    <a:pt x="138" y="5"/>
                  </a:lnTo>
                  <a:lnTo>
                    <a:pt x="147" y="9"/>
                  </a:lnTo>
                  <a:lnTo>
                    <a:pt x="155" y="16"/>
                  </a:lnTo>
                  <a:lnTo>
                    <a:pt x="163" y="24"/>
                  </a:lnTo>
                  <a:lnTo>
                    <a:pt x="163" y="24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6" y="25"/>
                  </a:lnTo>
                  <a:lnTo>
                    <a:pt x="167" y="27"/>
                  </a:lnTo>
                  <a:lnTo>
                    <a:pt x="169" y="27"/>
                  </a:lnTo>
                  <a:lnTo>
                    <a:pt x="170" y="28"/>
                  </a:lnTo>
                  <a:lnTo>
                    <a:pt x="172" y="28"/>
                  </a:lnTo>
                  <a:lnTo>
                    <a:pt x="226" y="25"/>
                  </a:lnTo>
                  <a:lnTo>
                    <a:pt x="289" y="22"/>
                  </a:lnTo>
                  <a:lnTo>
                    <a:pt x="324" y="22"/>
                  </a:lnTo>
                  <a:lnTo>
                    <a:pt x="360" y="22"/>
                  </a:lnTo>
                  <a:lnTo>
                    <a:pt x="395" y="25"/>
                  </a:lnTo>
                  <a:lnTo>
                    <a:pt x="430" y="28"/>
                  </a:lnTo>
                  <a:lnTo>
                    <a:pt x="465" y="32"/>
                  </a:lnTo>
                  <a:lnTo>
                    <a:pt x="500" y="38"/>
                  </a:lnTo>
                  <a:lnTo>
                    <a:pt x="533" y="46"/>
                  </a:lnTo>
                  <a:lnTo>
                    <a:pt x="565" y="56"/>
                  </a:lnTo>
                  <a:lnTo>
                    <a:pt x="580" y="62"/>
                  </a:lnTo>
                  <a:lnTo>
                    <a:pt x="593" y="68"/>
                  </a:lnTo>
                  <a:lnTo>
                    <a:pt x="608" y="75"/>
                  </a:lnTo>
                  <a:lnTo>
                    <a:pt x="619" y="82"/>
                  </a:lnTo>
                  <a:lnTo>
                    <a:pt x="633" y="91"/>
                  </a:lnTo>
                  <a:lnTo>
                    <a:pt x="643" y="100"/>
                  </a:lnTo>
                  <a:lnTo>
                    <a:pt x="653" y="109"/>
                  </a:lnTo>
                  <a:lnTo>
                    <a:pt x="663" y="119"/>
                  </a:lnTo>
                  <a:lnTo>
                    <a:pt x="658" y="122"/>
                  </a:lnTo>
                  <a:lnTo>
                    <a:pt x="652" y="125"/>
                  </a:lnTo>
                  <a:lnTo>
                    <a:pt x="646" y="126"/>
                  </a:lnTo>
                  <a:lnTo>
                    <a:pt x="640" y="126"/>
                  </a:lnTo>
                  <a:lnTo>
                    <a:pt x="634" y="128"/>
                  </a:lnTo>
                  <a:lnTo>
                    <a:pt x="628" y="128"/>
                  </a:lnTo>
                  <a:lnTo>
                    <a:pt x="622" y="128"/>
                  </a:lnTo>
                  <a:lnTo>
                    <a:pt x="618" y="129"/>
                  </a:lnTo>
                  <a:lnTo>
                    <a:pt x="565" y="129"/>
                  </a:lnTo>
                  <a:lnTo>
                    <a:pt x="514" y="129"/>
                  </a:lnTo>
                  <a:lnTo>
                    <a:pt x="461" y="129"/>
                  </a:lnTo>
                  <a:lnTo>
                    <a:pt x="408" y="129"/>
                  </a:lnTo>
                  <a:lnTo>
                    <a:pt x="355" y="129"/>
                  </a:lnTo>
                  <a:lnTo>
                    <a:pt x="302" y="131"/>
                  </a:lnTo>
                  <a:lnTo>
                    <a:pt x="251" y="131"/>
                  </a:lnTo>
                  <a:lnTo>
                    <a:pt x="198" y="13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1" name="Freeform 147"/>
            <p:cNvSpPr>
              <a:spLocks/>
            </p:cNvSpPr>
            <p:nvPr/>
          </p:nvSpPr>
          <p:spPr bwMode="auto">
            <a:xfrm>
              <a:off x="3144" y="2542"/>
              <a:ext cx="83" cy="87"/>
            </a:xfrm>
            <a:custGeom>
              <a:avLst/>
              <a:gdLst>
                <a:gd name="T0" fmla="*/ 32 w 166"/>
                <a:gd name="T1" fmla="*/ 174 h 174"/>
                <a:gd name="T2" fmla="*/ 31 w 166"/>
                <a:gd name="T3" fmla="*/ 173 h 174"/>
                <a:gd name="T4" fmla="*/ 28 w 166"/>
                <a:gd name="T5" fmla="*/ 173 h 174"/>
                <a:gd name="T6" fmla="*/ 25 w 166"/>
                <a:gd name="T7" fmla="*/ 173 h 174"/>
                <a:gd name="T8" fmla="*/ 23 w 166"/>
                <a:gd name="T9" fmla="*/ 173 h 174"/>
                <a:gd name="T10" fmla="*/ 21 w 166"/>
                <a:gd name="T11" fmla="*/ 171 h 174"/>
                <a:gd name="T12" fmla="*/ 18 w 166"/>
                <a:gd name="T13" fmla="*/ 171 h 174"/>
                <a:gd name="T14" fmla="*/ 16 w 166"/>
                <a:gd name="T15" fmla="*/ 171 h 174"/>
                <a:gd name="T16" fmla="*/ 13 w 166"/>
                <a:gd name="T17" fmla="*/ 171 h 174"/>
                <a:gd name="T18" fmla="*/ 9 w 166"/>
                <a:gd name="T19" fmla="*/ 124 h 174"/>
                <a:gd name="T20" fmla="*/ 6 w 166"/>
                <a:gd name="T21" fmla="*/ 89 h 174"/>
                <a:gd name="T22" fmla="*/ 3 w 166"/>
                <a:gd name="T23" fmla="*/ 63 h 174"/>
                <a:gd name="T24" fmla="*/ 1 w 166"/>
                <a:gd name="T25" fmla="*/ 44 h 174"/>
                <a:gd name="T26" fmla="*/ 0 w 166"/>
                <a:gd name="T27" fmla="*/ 30 h 174"/>
                <a:gd name="T28" fmla="*/ 0 w 166"/>
                <a:gd name="T29" fmla="*/ 19 h 174"/>
                <a:gd name="T30" fmla="*/ 0 w 166"/>
                <a:gd name="T31" fmla="*/ 10 h 174"/>
                <a:gd name="T32" fmla="*/ 0 w 166"/>
                <a:gd name="T33" fmla="*/ 0 h 174"/>
                <a:gd name="T34" fmla="*/ 26 w 166"/>
                <a:gd name="T35" fmla="*/ 4 h 174"/>
                <a:gd name="T36" fmla="*/ 47 w 166"/>
                <a:gd name="T37" fmla="*/ 8 h 174"/>
                <a:gd name="T38" fmla="*/ 62 w 166"/>
                <a:gd name="T39" fmla="*/ 11 h 174"/>
                <a:gd name="T40" fmla="*/ 75 w 166"/>
                <a:gd name="T41" fmla="*/ 14 h 174"/>
                <a:gd name="T42" fmla="*/ 85 w 166"/>
                <a:gd name="T43" fmla="*/ 16 h 174"/>
                <a:gd name="T44" fmla="*/ 97 w 166"/>
                <a:gd name="T45" fmla="*/ 17 h 174"/>
                <a:gd name="T46" fmla="*/ 107 w 166"/>
                <a:gd name="T47" fmla="*/ 19 h 174"/>
                <a:gd name="T48" fmla="*/ 122 w 166"/>
                <a:gd name="T49" fmla="*/ 22 h 174"/>
                <a:gd name="T50" fmla="*/ 123 w 166"/>
                <a:gd name="T51" fmla="*/ 35 h 174"/>
                <a:gd name="T52" fmla="*/ 128 w 166"/>
                <a:gd name="T53" fmla="*/ 51 h 174"/>
                <a:gd name="T54" fmla="*/ 134 w 166"/>
                <a:gd name="T55" fmla="*/ 67 h 174"/>
                <a:gd name="T56" fmla="*/ 139 w 166"/>
                <a:gd name="T57" fmla="*/ 85 h 174"/>
                <a:gd name="T58" fmla="*/ 147 w 166"/>
                <a:gd name="T59" fmla="*/ 104 h 174"/>
                <a:gd name="T60" fmla="*/ 154 w 166"/>
                <a:gd name="T61" fmla="*/ 123 h 174"/>
                <a:gd name="T62" fmla="*/ 161 w 166"/>
                <a:gd name="T63" fmla="*/ 142 h 174"/>
                <a:gd name="T64" fmla="*/ 166 w 166"/>
                <a:gd name="T65" fmla="*/ 160 h 174"/>
                <a:gd name="T66" fmla="*/ 161 w 166"/>
                <a:gd name="T67" fmla="*/ 163 h 174"/>
                <a:gd name="T68" fmla="*/ 156 w 166"/>
                <a:gd name="T69" fmla="*/ 165 h 174"/>
                <a:gd name="T70" fmla="*/ 148 w 166"/>
                <a:gd name="T71" fmla="*/ 168 h 174"/>
                <a:gd name="T72" fmla="*/ 139 w 166"/>
                <a:gd name="T73" fmla="*/ 170 h 174"/>
                <a:gd name="T74" fmla="*/ 122 w 166"/>
                <a:gd name="T75" fmla="*/ 173 h 174"/>
                <a:gd name="T76" fmla="*/ 100 w 166"/>
                <a:gd name="T77" fmla="*/ 174 h 174"/>
                <a:gd name="T78" fmla="*/ 79 w 166"/>
                <a:gd name="T79" fmla="*/ 174 h 174"/>
                <a:gd name="T80" fmla="*/ 60 w 166"/>
                <a:gd name="T81" fmla="*/ 174 h 174"/>
                <a:gd name="T82" fmla="*/ 44 w 166"/>
                <a:gd name="T83" fmla="*/ 174 h 174"/>
                <a:gd name="T84" fmla="*/ 32 w 166"/>
                <a:gd name="T8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74">
                  <a:moveTo>
                    <a:pt x="32" y="174"/>
                  </a:moveTo>
                  <a:lnTo>
                    <a:pt x="31" y="173"/>
                  </a:lnTo>
                  <a:lnTo>
                    <a:pt x="28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1"/>
                  </a:lnTo>
                  <a:lnTo>
                    <a:pt x="18" y="171"/>
                  </a:lnTo>
                  <a:lnTo>
                    <a:pt x="16" y="171"/>
                  </a:lnTo>
                  <a:lnTo>
                    <a:pt x="13" y="171"/>
                  </a:lnTo>
                  <a:lnTo>
                    <a:pt x="9" y="124"/>
                  </a:lnTo>
                  <a:lnTo>
                    <a:pt x="6" y="89"/>
                  </a:lnTo>
                  <a:lnTo>
                    <a:pt x="3" y="63"/>
                  </a:lnTo>
                  <a:lnTo>
                    <a:pt x="1" y="44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6" y="4"/>
                  </a:lnTo>
                  <a:lnTo>
                    <a:pt x="47" y="8"/>
                  </a:lnTo>
                  <a:lnTo>
                    <a:pt x="62" y="11"/>
                  </a:lnTo>
                  <a:lnTo>
                    <a:pt x="75" y="14"/>
                  </a:lnTo>
                  <a:lnTo>
                    <a:pt x="85" y="16"/>
                  </a:lnTo>
                  <a:lnTo>
                    <a:pt x="97" y="17"/>
                  </a:lnTo>
                  <a:lnTo>
                    <a:pt x="107" y="19"/>
                  </a:lnTo>
                  <a:lnTo>
                    <a:pt x="122" y="22"/>
                  </a:lnTo>
                  <a:lnTo>
                    <a:pt x="123" y="35"/>
                  </a:lnTo>
                  <a:lnTo>
                    <a:pt x="128" y="51"/>
                  </a:lnTo>
                  <a:lnTo>
                    <a:pt x="134" y="67"/>
                  </a:lnTo>
                  <a:lnTo>
                    <a:pt x="139" y="85"/>
                  </a:lnTo>
                  <a:lnTo>
                    <a:pt x="147" y="104"/>
                  </a:lnTo>
                  <a:lnTo>
                    <a:pt x="154" y="123"/>
                  </a:lnTo>
                  <a:lnTo>
                    <a:pt x="161" y="142"/>
                  </a:lnTo>
                  <a:lnTo>
                    <a:pt x="166" y="160"/>
                  </a:lnTo>
                  <a:lnTo>
                    <a:pt x="161" y="163"/>
                  </a:lnTo>
                  <a:lnTo>
                    <a:pt x="156" y="165"/>
                  </a:lnTo>
                  <a:lnTo>
                    <a:pt x="148" y="168"/>
                  </a:lnTo>
                  <a:lnTo>
                    <a:pt x="139" y="170"/>
                  </a:lnTo>
                  <a:lnTo>
                    <a:pt x="122" y="173"/>
                  </a:lnTo>
                  <a:lnTo>
                    <a:pt x="100" y="174"/>
                  </a:lnTo>
                  <a:lnTo>
                    <a:pt x="79" y="174"/>
                  </a:lnTo>
                  <a:lnTo>
                    <a:pt x="60" y="174"/>
                  </a:lnTo>
                  <a:lnTo>
                    <a:pt x="44" y="174"/>
                  </a:lnTo>
                  <a:lnTo>
                    <a:pt x="32" y="174"/>
                  </a:lnTo>
                  <a:close/>
                </a:path>
              </a:pathLst>
            </a:custGeom>
            <a:solidFill>
              <a:srgbClr val="66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2" name="Freeform 148"/>
            <p:cNvSpPr>
              <a:spLocks/>
            </p:cNvSpPr>
            <p:nvPr/>
          </p:nvSpPr>
          <p:spPr bwMode="auto">
            <a:xfrm>
              <a:off x="3398" y="2529"/>
              <a:ext cx="78" cy="88"/>
            </a:xfrm>
            <a:custGeom>
              <a:avLst/>
              <a:gdLst>
                <a:gd name="T0" fmla="*/ 47 w 156"/>
                <a:gd name="T1" fmla="*/ 174 h 174"/>
                <a:gd name="T2" fmla="*/ 36 w 156"/>
                <a:gd name="T3" fmla="*/ 173 h 174"/>
                <a:gd name="T4" fmla="*/ 27 w 156"/>
                <a:gd name="T5" fmla="*/ 171 h 174"/>
                <a:gd name="T6" fmla="*/ 21 w 156"/>
                <a:gd name="T7" fmla="*/ 171 h 174"/>
                <a:gd name="T8" fmla="*/ 15 w 156"/>
                <a:gd name="T9" fmla="*/ 170 h 174"/>
                <a:gd name="T10" fmla="*/ 12 w 156"/>
                <a:gd name="T11" fmla="*/ 168 h 174"/>
                <a:gd name="T12" fmla="*/ 8 w 156"/>
                <a:gd name="T13" fmla="*/ 168 h 174"/>
                <a:gd name="T14" fmla="*/ 5 w 156"/>
                <a:gd name="T15" fmla="*/ 167 h 174"/>
                <a:gd name="T16" fmla="*/ 0 w 156"/>
                <a:gd name="T17" fmla="*/ 166 h 174"/>
                <a:gd name="T18" fmla="*/ 0 w 156"/>
                <a:gd name="T19" fmla="*/ 146 h 174"/>
                <a:gd name="T20" fmla="*/ 2 w 156"/>
                <a:gd name="T21" fmla="*/ 127 h 174"/>
                <a:gd name="T22" fmla="*/ 5 w 156"/>
                <a:gd name="T23" fmla="*/ 108 h 174"/>
                <a:gd name="T24" fmla="*/ 8 w 156"/>
                <a:gd name="T25" fmla="*/ 91 h 174"/>
                <a:gd name="T26" fmla="*/ 11 w 156"/>
                <a:gd name="T27" fmla="*/ 72 h 174"/>
                <a:gd name="T28" fmla="*/ 14 w 156"/>
                <a:gd name="T29" fmla="*/ 54 h 174"/>
                <a:gd name="T30" fmla="*/ 17 w 156"/>
                <a:gd name="T31" fmla="*/ 35 h 174"/>
                <a:gd name="T32" fmla="*/ 18 w 156"/>
                <a:gd name="T33" fmla="*/ 17 h 174"/>
                <a:gd name="T34" fmla="*/ 47 w 156"/>
                <a:gd name="T35" fmla="*/ 11 h 174"/>
                <a:gd name="T36" fmla="*/ 69 w 156"/>
                <a:gd name="T37" fmla="*/ 7 h 174"/>
                <a:gd name="T38" fmla="*/ 86 w 156"/>
                <a:gd name="T39" fmla="*/ 4 h 174"/>
                <a:gd name="T40" fmla="*/ 99 w 156"/>
                <a:gd name="T41" fmla="*/ 3 h 174"/>
                <a:gd name="T42" fmla="*/ 106 w 156"/>
                <a:gd name="T43" fmla="*/ 1 h 174"/>
                <a:gd name="T44" fmla="*/ 114 w 156"/>
                <a:gd name="T45" fmla="*/ 0 h 174"/>
                <a:gd name="T46" fmla="*/ 119 w 156"/>
                <a:gd name="T47" fmla="*/ 0 h 174"/>
                <a:gd name="T48" fmla="*/ 125 w 156"/>
                <a:gd name="T49" fmla="*/ 0 h 174"/>
                <a:gd name="T50" fmla="*/ 137 w 156"/>
                <a:gd name="T51" fmla="*/ 39 h 174"/>
                <a:gd name="T52" fmla="*/ 147 w 156"/>
                <a:gd name="T53" fmla="*/ 73 h 174"/>
                <a:gd name="T54" fmla="*/ 152 w 156"/>
                <a:gd name="T55" fmla="*/ 89 h 174"/>
                <a:gd name="T56" fmla="*/ 155 w 156"/>
                <a:gd name="T57" fmla="*/ 104 h 174"/>
                <a:gd name="T58" fmla="*/ 156 w 156"/>
                <a:gd name="T59" fmla="*/ 117 h 174"/>
                <a:gd name="T60" fmla="*/ 155 w 156"/>
                <a:gd name="T61" fmla="*/ 129 h 174"/>
                <a:gd name="T62" fmla="*/ 152 w 156"/>
                <a:gd name="T63" fmla="*/ 139 h 174"/>
                <a:gd name="T64" fmla="*/ 147 w 156"/>
                <a:gd name="T65" fmla="*/ 149 h 174"/>
                <a:gd name="T66" fmla="*/ 143 w 156"/>
                <a:gd name="T67" fmla="*/ 152 h 174"/>
                <a:gd name="T68" fmla="*/ 138 w 156"/>
                <a:gd name="T69" fmla="*/ 157 h 174"/>
                <a:gd name="T70" fmla="*/ 134 w 156"/>
                <a:gd name="T71" fmla="*/ 160 h 174"/>
                <a:gd name="T72" fmla="*/ 128 w 156"/>
                <a:gd name="T73" fmla="*/ 163 h 174"/>
                <a:gd name="T74" fmla="*/ 114 w 156"/>
                <a:gd name="T75" fmla="*/ 168 h 174"/>
                <a:gd name="T76" fmla="*/ 96 w 156"/>
                <a:gd name="T77" fmla="*/ 171 h 174"/>
                <a:gd name="T78" fmla="*/ 74 w 156"/>
                <a:gd name="T79" fmla="*/ 174 h 174"/>
                <a:gd name="T80" fmla="*/ 47 w 156"/>
                <a:gd name="T8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74">
                  <a:moveTo>
                    <a:pt x="47" y="174"/>
                  </a:moveTo>
                  <a:lnTo>
                    <a:pt x="36" y="173"/>
                  </a:lnTo>
                  <a:lnTo>
                    <a:pt x="27" y="171"/>
                  </a:lnTo>
                  <a:lnTo>
                    <a:pt x="21" y="171"/>
                  </a:lnTo>
                  <a:lnTo>
                    <a:pt x="15" y="170"/>
                  </a:lnTo>
                  <a:lnTo>
                    <a:pt x="12" y="168"/>
                  </a:lnTo>
                  <a:lnTo>
                    <a:pt x="8" y="168"/>
                  </a:lnTo>
                  <a:lnTo>
                    <a:pt x="5" y="167"/>
                  </a:lnTo>
                  <a:lnTo>
                    <a:pt x="0" y="166"/>
                  </a:lnTo>
                  <a:lnTo>
                    <a:pt x="0" y="146"/>
                  </a:lnTo>
                  <a:lnTo>
                    <a:pt x="2" y="127"/>
                  </a:lnTo>
                  <a:lnTo>
                    <a:pt x="5" y="108"/>
                  </a:lnTo>
                  <a:lnTo>
                    <a:pt x="8" y="91"/>
                  </a:lnTo>
                  <a:lnTo>
                    <a:pt x="11" y="72"/>
                  </a:lnTo>
                  <a:lnTo>
                    <a:pt x="14" y="54"/>
                  </a:lnTo>
                  <a:lnTo>
                    <a:pt x="17" y="35"/>
                  </a:lnTo>
                  <a:lnTo>
                    <a:pt x="18" y="17"/>
                  </a:lnTo>
                  <a:lnTo>
                    <a:pt x="47" y="11"/>
                  </a:lnTo>
                  <a:lnTo>
                    <a:pt x="69" y="7"/>
                  </a:lnTo>
                  <a:lnTo>
                    <a:pt x="86" y="4"/>
                  </a:lnTo>
                  <a:lnTo>
                    <a:pt x="99" y="3"/>
                  </a:lnTo>
                  <a:lnTo>
                    <a:pt x="106" y="1"/>
                  </a:lnTo>
                  <a:lnTo>
                    <a:pt x="114" y="0"/>
                  </a:lnTo>
                  <a:lnTo>
                    <a:pt x="119" y="0"/>
                  </a:lnTo>
                  <a:lnTo>
                    <a:pt x="125" y="0"/>
                  </a:lnTo>
                  <a:lnTo>
                    <a:pt x="137" y="39"/>
                  </a:lnTo>
                  <a:lnTo>
                    <a:pt x="147" y="73"/>
                  </a:lnTo>
                  <a:lnTo>
                    <a:pt x="152" y="89"/>
                  </a:lnTo>
                  <a:lnTo>
                    <a:pt x="155" y="104"/>
                  </a:lnTo>
                  <a:lnTo>
                    <a:pt x="156" y="117"/>
                  </a:lnTo>
                  <a:lnTo>
                    <a:pt x="155" y="129"/>
                  </a:lnTo>
                  <a:lnTo>
                    <a:pt x="152" y="139"/>
                  </a:lnTo>
                  <a:lnTo>
                    <a:pt x="147" y="149"/>
                  </a:lnTo>
                  <a:lnTo>
                    <a:pt x="143" y="152"/>
                  </a:lnTo>
                  <a:lnTo>
                    <a:pt x="138" y="157"/>
                  </a:lnTo>
                  <a:lnTo>
                    <a:pt x="134" y="160"/>
                  </a:lnTo>
                  <a:lnTo>
                    <a:pt x="128" y="163"/>
                  </a:lnTo>
                  <a:lnTo>
                    <a:pt x="114" y="168"/>
                  </a:lnTo>
                  <a:lnTo>
                    <a:pt x="96" y="171"/>
                  </a:lnTo>
                  <a:lnTo>
                    <a:pt x="74" y="174"/>
                  </a:lnTo>
                  <a:lnTo>
                    <a:pt x="47" y="174"/>
                  </a:lnTo>
                  <a:close/>
                </a:path>
              </a:pathLst>
            </a:custGeom>
            <a:solidFill>
              <a:srgbClr val="66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3" name="Freeform 149"/>
            <p:cNvSpPr>
              <a:spLocks/>
            </p:cNvSpPr>
            <p:nvPr/>
          </p:nvSpPr>
          <p:spPr bwMode="auto">
            <a:xfrm>
              <a:off x="3040" y="2163"/>
              <a:ext cx="328" cy="388"/>
            </a:xfrm>
            <a:custGeom>
              <a:avLst/>
              <a:gdLst>
                <a:gd name="T0" fmla="*/ 355 w 658"/>
                <a:gd name="T1" fmla="*/ 766 h 777"/>
                <a:gd name="T2" fmla="*/ 200 w 658"/>
                <a:gd name="T3" fmla="*/ 743 h 777"/>
                <a:gd name="T4" fmla="*/ 110 w 658"/>
                <a:gd name="T5" fmla="*/ 719 h 777"/>
                <a:gd name="T6" fmla="*/ 28 w 658"/>
                <a:gd name="T7" fmla="*/ 686 h 777"/>
                <a:gd name="T8" fmla="*/ 0 w 658"/>
                <a:gd name="T9" fmla="*/ 612 h 777"/>
                <a:gd name="T10" fmla="*/ 7 w 658"/>
                <a:gd name="T11" fmla="*/ 521 h 777"/>
                <a:gd name="T12" fmla="*/ 26 w 658"/>
                <a:gd name="T13" fmla="*/ 429 h 777"/>
                <a:gd name="T14" fmla="*/ 78 w 658"/>
                <a:gd name="T15" fmla="*/ 250 h 777"/>
                <a:gd name="T16" fmla="*/ 94 w 658"/>
                <a:gd name="T17" fmla="*/ 193 h 777"/>
                <a:gd name="T18" fmla="*/ 97 w 658"/>
                <a:gd name="T19" fmla="*/ 193 h 777"/>
                <a:gd name="T20" fmla="*/ 100 w 658"/>
                <a:gd name="T21" fmla="*/ 193 h 777"/>
                <a:gd name="T22" fmla="*/ 129 w 658"/>
                <a:gd name="T23" fmla="*/ 235 h 777"/>
                <a:gd name="T24" fmla="*/ 164 w 658"/>
                <a:gd name="T25" fmla="*/ 266 h 777"/>
                <a:gd name="T26" fmla="*/ 206 w 658"/>
                <a:gd name="T27" fmla="*/ 279 h 777"/>
                <a:gd name="T28" fmla="*/ 245 w 658"/>
                <a:gd name="T29" fmla="*/ 270 h 777"/>
                <a:gd name="T30" fmla="*/ 283 w 658"/>
                <a:gd name="T31" fmla="*/ 235 h 777"/>
                <a:gd name="T32" fmla="*/ 297 w 658"/>
                <a:gd name="T33" fmla="*/ 204 h 777"/>
                <a:gd name="T34" fmla="*/ 297 w 658"/>
                <a:gd name="T35" fmla="*/ 166 h 777"/>
                <a:gd name="T36" fmla="*/ 298 w 658"/>
                <a:gd name="T37" fmla="*/ 58 h 777"/>
                <a:gd name="T38" fmla="*/ 320 w 658"/>
                <a:gd name="T39" fmla="*/ 71 h 777"/>
                <a:gd name="T40" fmla="*/ 344 w 658"/>
                <a:gd name="T41" fmla="*/ 84 h 777"/>
                <a:gd name="T42" fmla="*/ 364 w 658"/>
                <a:gd name="T43" fmla="*/ 107 h 777"/>
                <a:gd name="T44" fmla="*/ 352 w 658"/>
                <a:gd name="T45" fmla="*/ 150 h 777"/>
                <a:gd name="T46" fmla="*/ 336 w 658"/>
                <a:gd name="T47" fmla="*/ 194 h 777"/>
                <a:gd name="T48" fmla="*/ 329 w 658"/>
                <a:gd name="T49" fmla="*/ 244 h 777"/>
                <a:gd name="T50" fmla="*/ 326 w 658"/>
                <a:gd name="T51" fmla="*/ 297 h 777"/>
                <a:gd name="T52" fmla="*/ 324 w 658"/>
                <a:gd name="T53" fmla="*/ 348 h 777"/>
                <a:gd name="T54" fmla="*/ 314 w 658"/>
                <a:gd name="T55" fmla="*/ 367 h 777"/>
                <a:gd name="T56" fmla="*/ 307 w 658"/>
                <a:gd name="T57" fmla="*/ 388 h 777"/>
                <a:gd name="T58" fmla="*/ 324 w 658"/>
                <a:gd name="T59" fmla="*/ 404 h 777"/>
                <a:gd name="T60" fmla="*/ 360 w 658"/>
                <a:gd name="T61" fmla="*/ 400 h 777"/>
                <a:gd name="T62" fmla="*/ 392 w 658"/>
                <a:gd name="T63" fmla="*/ 380 h 777"/>
                <a:gd name="T64" fmla="*/ 408 w 658"/>
                <a:gd name="T65" fmla="*/ 369 h 777"/>
                <a:gd name="T66" fmla="*/ 411 w 658"/>
                <a:gd name="T67" fmla="*/ 370 h 777"/>
                <a:gd name="T68" fmla="*/ 414 w 658"/>
                <a:gd name="T69" fmla="*/ 370 h 777"/>
                <a:gd name="T70" fmla="*/ 423 w 658"/>
                <a:gd name="T71" fmla="*/ 400 h 777"/>
                <a:gd name="T72" fmla="*/ 429 w 658"/>
                <a:gd name="T73" fmla="*/ 430 h 777"/>
                <a:gd name="T74" fmla="*/ 442 w 658"/>
                <a:gd name="T75" fmla="*/ 452 h 777"/>
                <a:gd name="T76" fmla="*/ 467 w 658"/>
                <a:gd name="T77" fmla="*/ 441 h 777"/>
                <a:gd name="T78" fmla="*/ 487 w 658"/>
                <a:gd name="T79" fmla="*/ 417 h 777"/>
                <a:gd name="T80" fmla="*/ 502 w 658"/>
                <a:gd name="T81" fmla="*/ 385 h 777"/>
                <a:gd name="T82" fmla="*/ 512 w 658"/>
                <a:gd name="T83" fmla="*/ 332 h 777"/>
                <a:gd name="T84" fmla="*/ 512 w 658"/>
                <a:gd name="T85" fmla="*/ 245 h 777"/>
                <a:gd name="T86" fmla="*/ 495 w 658"/>
                <a:gd name="T87" fmla="*/ 181 h 777"/>
                <a:gd name="T88" fmla="*/ 479 w 658"/>
                <a:gd name="T89" fmla="*/ 149 h 777"/>
                <a:gd name="T90" fmla="*/ 455 w 658"/>
                <a:gd name="T91" fmla="*/ 127 h 777"/>
                <a:gd name="T92" fmla="*/ 446 w 658"/>
                <a:gd name="T93" fmla="*/ 119 h 777"/>
                <a:gd name="T94" fmla="*/ 445 w 658"/>
                <a:gd name="T95" fmla="*/ 113 h 777"/>
                <a:gd name="T96" fmla="*/ 445 w 658"/>
                <a:gd name="T97" fmla="*/ 107 h 777"/>
                <a:gd name="T98" fmla="*/ 489 w 658"/>
                <a:gd name="T99" fmla="*/ 72 h 777"/>
                <a:gd name="T100" fmla="*/ 520 w 658"/>
                <a:gd name="T101" fmla="*/ 34 h 777"/>
                <a:gd name="T102" fmla="*/ 555 w 658"/>
                <a:gd name="T103" fmla="*/ 0 h 777"/>
                <a:gd name="T104" fmla="*/ 599 w 658"/>
                <a:gd name="T105" fmla="*/ 2 h 777"/>
                <a:gd name="T106" fmla="*/ 645 w 658"/>
                <a:gd name="T107" fmla="*/ 12 h 777"/>
                <a:gd name="T108" fmla="*/ 656 w 658"/>
                <a:gd name="T109" fmla="*/ 90 h 777"/>
                <a:gd name="T110" fmla="*/ 645 w 658"/>
                <a:gd name="T111" fmla="*/ 231 h 777"/>
                <a:gd name="T112" fmla="*/ 620 w 658"/>
                <a:gd name="T113" fmla="*/ 442 h 777"/>
                <a:gd name="T114" fmla="*/ 606 w 658"/>
                <a:gd name="T115" fmla="*/ 608 h 777"/>
                <a:gd name="T116" fmla="*/ 608 w 658"/>
                <a:gd name="T117" fmla="*/ 677 h 777"/>
                <a:gd name="T118" fmla="*/ 609 w 658"/>
                <a:gd name="T119" fmla="*/ 746 h 777"/>
                <a:gd name="T120" fmla="*/ 577 w 658"/>
                <a:gd name="T121" fmla="*/ 775 h 777"/>
                <a:gd name="T122" fmla="*/ 523 w 658"/>
                <a:gd name="T123" fmla="*/ 775 h 777"/>
                <a:gd name="T124" fmla="*/ 474 w 658"/>
                <a:gd name="T125" fmla="*/ 774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8" h="777">
                  <a:moveTo>
                    <a:pt x="474" y="774"/>
                  </a:moveTo>
                  <a:lnTo>
                    <a:pt x="417" y="771"/>
                  </a:lnTo>
                  <a:lnTo>
                    <a:pt x="355" y="766"/>
                  </a:lnTo>
                  <a:lnTo>
                    <a:pt x="294" y="759"/>
                  </a:lnTo>
                  <a:lnTo>
                    <a:pt x="231" y="749"/>
                  </a:lnTo>
                  <a:lnTo>
                    <a:pt x="200" y="743"/>
                  </a:lnTo>
                  <a:lnTo>
                    <a:pt x="169" y="736"/>
                  </a:lnTo>
                  <a:lnTo>
                    <a:pt x="140" y="728"/>
                  </a:lnTo>
                  <a:lnTo>
                    <a:pt x="110" y="719"/>
                  </a:lnTo>
                  <a:lnTo>
                    <a:pt x="81" y="709"/>
                  </a:lnTo>
                  <a:lnTo>
                    <a:pt x="54" y="699"/>
                  </a:lnTo>
                  <a:lnTo>
                    <a:pt x="28" y="686"/>
                  </a:lnTo>
                  <a:lnTo>
                    <a:pt x="3" y="673"/>
                  </a:lnTo>
                  <a:lnTo>
                    <a:pt x="0" y="643"/>
                  </a:lnTo>
                  <a:lnTo>
                    <a:pt x="0" y="612"/>
                  </a:lnTo>
                  <a:lnTo>
                    <a:pt x="0" y="582"/>
                  </a:lnTo>
                  <a:lnTo>
                    <a:pt x="3" y="551"/>
                  </a:lnTo>
                  <a:lnTo>
                    <a:pt x="7" y="521"/>
                  </a:lnTo>
                  <a:lnTo>
                    <a:pt x="13" y="491"/>
                  </a:lnTo>
                  <a:lnTo>
                    <a:pt x="19" y="460"/>
                  </a:lnTo>
                  <a:lnTo>
                    <a:pt x="26" y="429"/>
                  </a:lnTo>
                  <a:lnTo>
                    <a:pt x="44" y="369"/>
                  </a:lnTo>
                  <a:lnTo>
                    <a:pt x="62" y="309"/>
                  </a:lnTo>
                  <a:lnTo>
                    <a:pt x="78" y="250"/>
                  </a:lnTo>
                  <a:lnTo>
                    <a:pt x="93" y="193"/>
                  </a:lnTo>
                  <a:lnTo>
                    <a:pt x="94" y="193"/>
                  </a:lnTo>
                  <a:lnTo>
                    <a:pt x="94" y="193"/>
                  </a:lnTo>
                  <a:lnTo>
                    <a:pt x="95" y="193"/>
                  </a:lnTo>
                  <a:lnTo>
                    <a:pt x="95" y="193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8" y="193"/>
                  </a:lnTo>
                  <a:lnTo>
                    <a:pt x="100" y="193"/>
                  </a:lnTo>
                  <a:lnTo>
                    <a:pt x="109" y="209"/>
                  </a:lnTo>
                  <a:lnTo>
                    <a:pt x="119" y="222"/>
                  </a:lnTo>
                  <a:lnTo>
                    <a:pt x="129" y="235"/>
                  </a:lnTo>
                  <a:lnTo>
                    <a:pt x="141" y="247"/>
                  </a:lnTo>
                  <a:lnTo>
                    <a:pt x="153" y="257"/>
                  </a:lnTo>
                  <a:lnTo>
                    <a:pt x="164" y="266"/>
                  </a:lnTo>
                  <a:lnTo>
                    <a:pt x="178" y="272"/>
                  </a:lnTo>
                  <a:lnTo>
                    <a:pt x="191" y="276"/>
                  </a:lnTo>
                  <a:lnTo>
                    <a:pt x="206" y="279"/>
                  </a:lnTo>
                  <a:lnTo>
                    <a:pt x="219" y="278"/>
                  </a:lnTo>
                  <a:lnTo>
                    <a:pt x="232" y="275"/>
                  </a:lnTo>
                  <a:lnTo>
                    <a:pt x="245" y="270"/>
                  </a:lnTo>
                  <a:lnTo>
                    <a:pt x="258" y="262"/>
                  </a:lnTo>
                  <a:lnTo>
                    <a:pt x="272" y="250"/>
                  </a:lnTo>
                  <a:lnTo>
                    <a:pt x="283" y="235"/>
                  </a:lnTo>
                  <a:lnTo>
                    <a:pt x="295" y="216"/>
                  </a:lnTo>
                  <a:lnTo>
                    <a:pt x="295" y="210"/>
                  </a:lnTo>
                  <a:lnTo>
                    <a:pt x="297" y="204"/>
                  </a:lnTo>
                  <a:lnTo>
                    <a:pt x="297" y="196"/>
                  </a:lnTo>
                  <a:lnTo>
                    <a:pt x="297" y="184"/>
                  </a:lnTo>
                  <a:lnTo>
                    <a:pt x="297" y="166"/>
                  </a:lnTo>
                  <a:lnTo>
                    <a:pt x="298" y="140"/>
                  </a:lnTo>
                  <a:lnTo>
                    <a:pt x="298" y="105"/>
                  </a:lnTo>
                  <a:lnTo>
                    <a:pt x="298" y="58"/>
                  </a:lnTo>
                  <a:lnTo>
                    <a:pt x="305" y="62"/>
                  </a:lnTo>
                  <a:lnTo>
                    <a:pt x="313" y="66"/>
                  </a:lnTo>
                  <a:lnTo>
                    <a:pt x="320" y="71"/>
                  </a:lnTo>
                  <a:lnTo>
                    <a:pt x="327" y="75"/>
                  </a:lnTo>
                  <a:lnTo>
                    <a:pt x="335" y="80"/>
                  </a:lnTo>
                  <a:lnTo>
                    <a:pt x="344" y="84"/>
                  </a:lnTo>
                  <a:lnTo>
                    <a:pt x="354" y="88"/>
                  </a:lnTo>
                  <a:lnTo>
                    <a:pt x="366" y="93"/>
                  </a:lnTo>
                  <a:lnTo>
                    <a:pt x="364" y="107"/>
                  </a:lnTo>
                  <a:lnTo>
                    <a:pt x="361" y="122"/>
                  </a:lnTo>
                  <a:lnTo>
                    <a:pt x="358" y="137"/>
                  </a:lnTo>
                  <a:lnTo>
                    <a:pt x="352" y="150"/>
                  </a:lnTo>
                  <a:lnTo>
                    <a:pt x="348" y="165"/>
                  </a:lnTo>
                  <a:lnTo>
                    <a:pt x="342" y="179"/>
                  </a:lnTo>
                  <a:lnTo>
                    <a:pt x="336" y="194"/>
                  </a:lnTo>
                  <a:lnTo>
                    <a:pt x="330" y="210"/>
                  </a:lnTo>
                  <a:lnTo>
                    <a:pt x="330" y="226"/>
                  </a:lnTo>
                  <a:lnTo>
                    <a:pt x="329" y="244"/>
                  </a:lnTo>
                  <a:lnTo>
                    <a:pt x="327" y="262"/>
                  </a:lnTo>
                  <a:lnTo>
                    <a:pt x="327" y="279"/>
                  </a:lnTo>
                  <a:lnTo>
                    <a:pt x="326" y="297"/>
                  </a:lnTo>
                  <a:lnTo>
                    <a:pt x="326" y="313"/>
                  </a:lnTo>
                  <a:lnTo>
                    <a:pt x="324" y="331"/>
                  </a:lnTo>
                  <a:lnTo>
                    <a:pt x="324" y="348"/>
                  </a:lnTo>
                  <a:lnTo>
                    <a:pt x="322" y="354"/>
                  </a:lnTo>
                  <a:lnTo>
                    <a:pt x="317" y="360"/>
                  </a:lnTo>
                  <a:lnTo>
                    <a:pt x="314" y="367"/>
                  </a:lnTo>
                  <a:lnTo>
                    <a:pt x="311" y="373"/>
                  </a:lnTo>
                  <a:lnTo>
                    <a:pt x="308" y="380"/>
                  </a:lnTo>
                  <a:lnTo>
                    <a:pt x="307" y="388"/>
                  </a:lnTo>
                  <a:lnTo>
                    <a:pt x="307" y="395"/>
                  </a:lnTo>
                  <a:lnTo>
                    <a:pt x="308" y="404"/>
                  </a:lnTo>
                  <a:lnTo>
                    <a:pt x="324" y="404"/>
                  </a:lnTo>
                  <a:lnTo>
                    <a:pt x="339" y="404"/>
                  </a:lnTo>
                  <a:lnTo>
                    <a:pt x="349" y="402"/>
                  </a:lnTo>
                  <a:lnTo>
                    <a:pt x="360" y="400"/>
                  </a:lnTo>
                  <a:lnTo>
                    <a:pt x="370" y="395"/>
                  </a:lnTo>
                  <a:lnTo>
                    <a:pt x="380" y="389"/>
                  </a:lnTo>
                  <a:lnTo>
                    <a:pt x="392" y="380"/>
                  </a:lnTo>
                  <a:lnTo>
                    <a:pt x="405" y="369"/>
                  </a:lnTo>
                  <a:lnTo>
                    <a:pt x="407" y="369"/>
                  </a:lnTo>
                  <a:lnTo>
                    <a:pt x="408" y="369"/>
                  </a:lnTo>
                  <a:lnTo>
                    <a:pt x="408" y="369"/>
                  </a:lnTo>
                  <a:lnTo>
                    <a:pt x="410" y="370"/>
                  </a:lnTo>
                  <a:lnTo>
                    <a:pt x="411" y="370"/>
                  </a:lnTo>
                  <a:lnTo>
                    <a:pt x="413" y="370"/>
                  </a:lnTo>
                  <a:lnTo>
                    <a:pt x="413" y="370"/>
                  </a:lnTo>
                  <a:lnTo>
                    <a:pt x="414" y="370"/>
                  </a:lnTo>
                  <a:lnTo>
                    <a:pt x="417" y="379"/>
                  </a:lnTo>
                  <a:lnTo>
                    <a:pt x="420" y="389"/>
                  </a:lnTo>
                  <a:lnTo>
                    <a:pt x="423" y="400"/>
                  </a:lnTo>
                  <a:lnTo>
                    <a:pt x="426" y="410"/>
                  </a:lnTo>
                  <a:lnTo>
                    <a:pt x="427" y="420"/>
                  </a:lnTo>
                  <a:lnTo>
                    <a:pt x="429" y="430"/>
                  </a:lnTo>
                  <a:lnTo>
                    <a:pt x="430" y="442"/>
                  </a:lnTo>
                  <a:lnTo>
                    <a:pt x="433" y="452"/>
                  </a:lnTo>
                  <a:lnTo>
                    <a:pt x="442" y="452"/>
                  </a:lnTo>
                  <a:lnTo>
                    <a:pt x="451" y="449"/>
                  </a:lnTo>
                  <a:lnTo>
                    <a:pt x="460" y="445"/>
                  </a:lnTo>
                  <a:lnTo>
                    <a:pt x="467" y="441"/>
                  </a:lnTo>
                  <a:lnTo>
                    <a:pt x="474" y="433"/>
                  </a:lnTo>
                  <a:lnTo>
                    <a:pt x="482" y="426"/>
                  </a:lnTo>
                  <a:lnTo>
                    <a:pt x="487" y="417"/>
                  </a:lnTo>
                  <a:lnTo>
                    <a:pt x="492" y="407"/>
                  </a:lnTo>
                  <a:lnTo>
                    <a:pt x="498" y="397"/>
                  </a:lnTo>
                  <a:lnTo>
                    <a:pt x="502" y="385"/>
                  </a:lnTo>
                  <a:lnTo>
                    <a:pt x="505" y="373"/>
                  </a:lnTo>
                  <a:lnTo>
                    <a:pt x="508" y="360"/>
                  </a:lnTo>
                  <a:lnTo>
                    <a:pt x="512" y="332"/>
                  </a:lnTo>
                  <a:lnTo>
                    <a:pt x="515" y="304"/>
                  </a:lnTo>
                  <a:lnTo>
                    <a:pt x="515" y="275"/>
                  </a:lnTo>
                  <a:lnTo>
                    <a:pt x="512" y="245"/>
                  </a:lnTo>
                  <a:lnTo>
                    <a:pt x="507" y="218"/>
                  </a:lnTo>
                  <a:lnTo>
                    <a:pt x="499" y="193"/>
                  </a:lnTo>
                  <a:lnTo>
                    <a:pt x="495" y="181"/>
                  </a:lnTo>
                  <a:lnTo>
                    <a:pt x="490" y="169"/>
                  </a:lnTo>
                  <a:lnTo>
                    <a:pt x="485" y="159"/>
                  </a:lnTo>
                  <a:lnTo>
                    <a:pt x="479" y="149"/>
                  </a:lnTo>
                  <a:lnTo>
                    <a:pt x="471" y="141"/>
                  </a:lnTo>
                  <a:lnTo>
                    <a:pt x="464" y="134"/>
                  </a:lnTo>
                  <a:lnTo>
                    <a:pt x="455" y="127"/>
                  </a:lnTo>
                  <a:lnTo>
                    <a:pt x="446" y="122"/>
                  </a:lnTo>
                  <a:lnTo>
                    <a:pt x="446" y="121"/>
                  </a:lnTo>
                  <a:lnTo>
                    <a:pt x="446" y="119"/>
                  </a:lnTo>
                  <a:lnTo>
                    <a:pt x="446" y="116"/>
                  </a:lnTo>
                  <a:lnTo>
                    <a:pt x="445" y="115"/>
                  </a:lnTo>
                  <a:lnTo>
                    <a:pt x="445" y="113"/>
                  </a:lnTo>
                  <a:lnTo>
                    <a:pt x="445" y="110"/>
                  </a:lnTo>
                  <a:lnTo>
                    <a:pt x="445" y="109"/>
                  </a:lnTo>
                  <a:lnTo>
                    <a:pt x="445" y="107"/>
                  </a:lnTo>
                  <a:lnTo>
                    <a:pt x="462" y="96"/>
                  </a:lnTo>
                  <a:lnTo>
                    <a:pt x="477" y="84"/>
                  </a:lnTo>
                  <a:lnTo>
                    <a:pt x="489" y="72"/>
                  </a:lnTo>
                  <a:lnTo>
                    <a:pt x="499" y="61"/>
                  </a:lnTo>
                  <a:lnTo>
                    <a:pt x="509" y="47"/>
                  </a:lnTo>
                  <a:lnTo>
                    <a:pt x="520" y="34"/>
                  </a:lnTo>
                  <a:lnTo>
                    <a:pt x="530" y="18"/>
                  </a:lnTo>
                  <a:lnTo>
                    <a:pt x="542" y="0"/>
                  </a:lnTo>
                  <a:lnTo>
                    <a:pt x="555" y="0"/>
                  </a:lnTo>
                  <a:lnTo>
                    <a:pt x="568" y="0"/>
                  </a:lnTo>
                  <a:lnTo>
                    <a:pt x="584" y="0"/>
                  </a:lnTo>
                  <a:lnTo>
                    <a:pt x="599" y="2"/>
                  </a:lnTo>
                  <a:lnTo>
                    <a:pt x="615" y="3"/>
                  </a:lnTo>
                  <a:lnTo>
                    <a:pt x="630" y="8"/>
                  </a:lnTo>
                  <a:lnTo>
                    <a:pt x="645" y="12"/>
                  </a:lnTo>
                  <a:lnTo>
                    <a:pt x="658" y="19"/>
                  </a:lnTo>
                  <a:lnTo>
                    <a:pt x="658" y="55"/>
                  </a:lnTo>
                  <a:lnTo>
                    <a:pt x="656" y="90"/>
                  </a:lnTo>
                  <a:lnTo>
                    <a:pt x="655" y="125"/>
                  </a:lnTo>
                  <a:lnTo>
                    <a:pt x="652" y="160"/>
                  </a:lnTo>
                  <a:lnTo>
                    <a:pt x="645" y="231"/>
                  </a:lnTo>
                  <a:lnTo>
                    <a:pt x="637" y="301"/>
                  </a:lnTo>
                  <a:lnTo>
                    <a:pt x="628" y="372"/>
                  </a:lnTo>
                  <a:lnTo>
                    <a:pt x="620" y="442"/>
                  </a:lnTo>
                  <a:lnTo>
                    <a:pt x="611" y="513"/>
                  </a:lnTo>
                  <a:lnTo>
                    <a:pt x="605" y="584"/>
                  </a:lnTo>
                  <a:lnTo>
                    <a:pt x="606" y="608"/>
                  </a:lnTo>
                  <a:lnTo>
                    <a:pt x="606" y="630"/>
                  </a:lnTo>
                  <a:lnTo>
                    <a:pt x="606" y="653"/>
                  </a:lnTo>
                  <a:lnTo>
                    <a:pt x="608" y="677"/>
                  </a:lnTo>
                  <a:lnTo>
                    <a:pt x="608" y="699"/>
                  </a:lnTo>
                  <a:lnTo>
                    <a:pt x="609" y="722"/>
                  </a:lnTo>
                  <a:lnTo>
                    <a:pt x="609" y="746"/>
                  </a:lnTo>
                  <a:lnTo>
                    <a:pt x="611" y="768"/>
                  </a:lnTo>
                  <a:lnTo>
                    <a:pt x="593" y="772"/>
                  </a:lnTo>
                  <a:lnTo>
                    <a:pt x="577" y="775"/>
                  </a:lnTo>
                  <a:lnTo>
                    <a:pt x="559" y="775"/>
                  </a:lnTo>
                  <a:lnTo>
                    <a:pt x="542" y="777"/>
                  </a:lnTo>
                  <a:lnTo>
                    <a:pt x="523" y="775"/>
                  </a:lnTo>
                  <a:lnTo>
                    <a:pt x="507" y="775"/>
                  </a:lnTo>
                  <a:lnTo>
                    <a:pt x="490" y="774"/>
                  </a:lnTo>
                  <a:lnTo>
                    <a:pt x="474" y="774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4" name="Freeform 150"/>
            <p:cNvSpPr>
              <a:spLocks/>
            </p:cNvSpPr>
            <p:nvPr/>
          </p:nvSpPr>
          <p:spPr bwMode="auto">
            <a:xfrm>
              <a:off x="3316" y="1795"/>
              <a:ext cx="327" cy="739"/>
            </a:xfrm>
            <a:custGeom>
              <a:avLst/>
              <a:gdLst>
                <a:gd name="T0" fmla="*/ 60 w 653"/>
                <a:gd name="T1" fmla="*/ 1298 h 1478"/>
                <a:gd name="T2" fmla="*/ 89 w 653"/>
                <a:gd name="T3" fmla="*/ 1020 h 1478"/>
                <a:gd name="T4" fmla="*/ 118 w 653"/>
                <a:gd name="T5" fmla="*/ 747 h 1478"/>
                <a:gd name="T6" fmla="*/ 79 w 653"/>
                <a:gd name="T7" fmla="*/ 729 h 1478"/>
                <a:gd name="T8" fmla="*/ 0 w 653"/>
                <a:gd name="T9" fmla="*/ 720 h 1478"/>
                <a:gd name="T10" fmla="*/ 143 w 653"/>
                <a:gd name="T11" fmla="*/ 328 h 1478"/>
                <a:gd name="T12" fmla="*/ 237 w 653"/>
                <a:gd name="T13" fmla="*/ 117 h 1478"/>
                <a:gd name="T14" fmla="*/ 322 w 653"/>
                <a:gd name="T15" fmla="*/ 8 h 1478"/>
                <a:gd name="T16" fmla="*/ 367 w 653"/>
                <a:gd name="T17" fmla="*/ 3 h 1478"/>
                <a:gd name="T18" fmla="*/ 391 w 653"/>
                <a:gd name="T19" fmla="*/ 36 h 1478"/>
                <a:gd name="T20" fmla="*/ 447 w 653"/>
                <a:gd name="T21" fmla="*/ 165 h 1478"/>
                <a:gd name="T22" fmla="*/ 516 w 653"/>
                <a:gd name="T23" fmla="*/ 377 h 1478"/>
                <a:gd name="T24" fmla="*/ 610 w 653"/>
                <a:gd name="T25" fmla="*/ 741 h 1478"/>
                <a:gd name="T26" fmla="*/ 563 w 653"/>
                <a:gd name="T27" fmla="*/ 942 h 1478"/>
                <a:gd name="T28" fmla="*/ 425 w 653"/>
                <a:gd name="T29" fmla="*/ 999 h 1478"/>
                <a:gd name="T30" fmla="*/ 278 w 653"/>
                <a:gd name="T31" fmla="*/ 1028 h 1478"/>
                <a:gd name="T32" fmla="*/ 183 w 653"/>
                <a:gd name="T33" fmla="*/ 962 h 1478"/>
                <a:gd name="T34" fmla="*/ 158 w 653"/>
                <a:gd name="T35" fmla="*/ 783 h 1478"/>
                <a:gd name="T36" fmla="*/ 160 w 653"/>
                <a:gd name="T37" fmla="*/ 748 h 1478"/>
                <a:gd name="T38" fmla="*/ 161 w 653"/>
                <a:gd name="T39" fmla="*/ 744 h 1478"/>
                <a:gd name="T40" fmla="*/ 155 w 653"/>
                <a:gd name="T41" fmla="*/ 738 h 1478"/>
                <a:gd name="T42" fmla="*/ 151 w 653"/>
                <a:gd name="T43" fmla="*/ 706 h 1478"/>
                <a:gd name="T44" fmla="*/ 151 w 653"/>
                <a:gd name="T45" fmla="*/ 656 h 1478"/>
                <a:gd name="T46" fmla="*/ 139 w 653"/>
                <a:gd name="T47" fmla="*/ 673 h 1478"/>
                <a:gd name="T48" fmla="*/ 130 w 653"/>
                <a:gd name="T49" fmla="*/ 728 h 1478"/>
                <a:gd name="T50" fmla="*/ 98 w 653"/>
                <a:gd name="T51" fmla="*/ 688 h 1478"/>
                <a:gd name="T52" fmla="*/ 85 w 653"/>
                <a:gd name="T53" fmla="*/ 675 h 1478"/>
                <a:gd name="T54" fmla="*/ 83 w 653"/>
                <a:gd name="T55" fmla="*/ 675 h 1478"/>
                <a:gd name="T56" fmla="*/ 92 w 653"/>
                <a:gd name="T57" fmla="*/ 704 h 1478"/>
                <a:gd name="T58" fmla="*/ 135 w 653"/>
                <a:gd name="T59" fmla="*/ 763 h 1478"/>
                <a:gd name="T60" fmla="*/ 154 w 653"/>
                <a:gd name="T61" fmla="*/ 821 h 1478"/>
                <a:gd name="T62" fmla="*/ 165 w 653"/>
                <a:gd name="T63" fmla="*/ 962 h 1478"/>
                <a:gd name="T64" fmla="*/ 184 w 653"/>
                <a:gd name="T65" fmla="*/ 1077 h 1478"/>
                <a:gd name="T66" fmla="*/ 226 w 653"/>
                <a:gd name="T67" fmla="*/ 1112 h 1478"/>
                <a:gd name="T68" fmla="*/ 300 w 653"/>
                <a:gd name="T69" fmla="*/ 1127 h 1478"/>
                <a:gd name="T70" fmla="*/ 333 w 653"/>
                <a:gd name="T71" fmla="*/ 1213 h 1478"/>
                <a:gd name="T72" fmla="*/ 399 w 653"/>
                <a:gd name="T73" fmla="*/ 1306 h 1478"/>
                <a:gd name="T74" fmla="*/ 438 w 653"/>
                <a:gd name="T75" fmla="*/ 1325 h 1478"/>
                <a:gd name="T76" fmla="*/ 478 w 653"/>
                <a:gd name="T77" fmla="*/ 1310 h 1478"/>
                <a:gd name="T78" fmla="*/ 493 w 653"/>
                <a:gd name="T79" fmla="*/ 1287 h 1478"/>
                <a:gd name="T80" fmla="*/ 488 w 653"/>
                <a:gd name="T81" fmla="*/ 1271 h 1478"/>
                <a:gd name="T82" fmla="*/ 547 w 653"/>
                <a:gd name="T83" fmla="*/ 1279 h 1478"/>
                <a:gd name="T84" fmla="*/ 588 w 653"/>
                <a:gd name="T85" fmla="*/ 1244 h 1478"/>
                <a:gd name="T86" fmla="*/ 571 w 653"/>
                <a:gd name="T87" fmla="*/ 1219 h 1478"/>
                <a:gd name="T88" fmla="*/ 562 w 653"/>
                <a:gd name="T89" fmla="*/ 1209 h 1478"/>
                <a:gd name="T90" fmla="*/ 572 w 653"/>
                <a:gd name="T91" fmla="*/ 1203 h 1478"/>
                <a:gd name="T92" fmla="*/ 609 w 653"/>
                <a:gd name="T93" fmla="*/ 1197 h 1478"/>
                <a:gd name="T94" fmla="*/ 637 w 653"/>
                <a:gd name="T95" fmla="*/ 1232 h 1478"/>
                <a:gd name="T96" fmla="*/ 653 w 653"/>
                <a:gd name="T97" fmla="*/ 1307 h 1478"/>
                <a:gd name="T98" fmla="*/ 596 w 653"/>
                <a:gd name="T99" fmla="*/ 1345 h 1478"/>
                <a:gd name="T100" fmla="*/ 494 w 653"/>
                <a:gd name="T101" fmla="*/ 1389 h 1478"/>
                <a:gd name="T102" fmla="*/ 230 w 653"/>
                <a:gd name="T103" fmla="*/ 1460 h 1478"/>
                <a:gd name="T104" fmla="*/ 73 w 653"/>
                <a:gd name="T105" fmla="*/ 147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3" h="1478">
                  <a:moveTo>
                    <a:pt x="73" y="1478"/>
                  </a:moveTo>
                  <a:lnTo>
                    <a:pt x="66" y="1435"/>
                  </a:lnTo>
                  <a:lnTo>
                    <a:pt x="61" y="1389"/>
                  </a:lnTo>
                  <a:lnTo>
                    <a:pt x="60" y="1345"/>
                  </a:lnTo>
                  <a:lnTo>
                    <a:pt x="60" y="1298"/>
                  </a:lnTo>
                  <a:lnTo>
                    <a:pt x="61" y="1253"/>
                  </a:lnTo>
                  <a:lnTo>
                    <a:pt x="66" y="1206"/>
                  </a:lnTo>
                  <a:lnTo>
                    <a:pt x="70" y="1159"/>
                  </a:lnTo>
                  <a:lnTo>
                    <a:pt x="76" y="1112"/>
                  </a:lnTo>
                  <a:lnTo>
                    <a:pt x="89" y="1020"/>
                  </a:lnTo>
                  <a:lnTo>
                    <a:pt x="102" y="926"/>
                  </a:lnTo>
                  <a:lnTo>
                    <a:pt x="108" y="880"/>
                  </a:lnTo>
                  <a:lnTo>
                    <a:pt x="113" y="835"/>
                  </a:lnTo>
                  <a:lnTo>
                    <a:pt x="117" y="791"/>
                  </a:lnTo>
                  <a:lnTo>
                    <a:pt x="118" y="747"/>
                  </a:lnTo>
                  <a:lnTo>
                    <a:pt x="114" y="744"/>
                  </a:lnTo>
                  <a:lnTo>
                    <a:pt x="110" y="739"/>
                  </a:lnTo>
                  <a:lnTo>
                    <a:pt x="104" y="736"/>
                  </a:lnTo>
                  <a:lnTo>
                    <a:pt x="96" y="733"/>
                  </a:lnTo>
                  <a:lnTo>
                    <a:pt x="79" y="729"/>
                  </a:lnTo>
                  <a:lnTo>
                    <a:pt x="61" y="725"/>
                  </a:lnTo>
                  <a:lnTo>
                    <a:pt x="42" y="722"/>
                  </a:lnTo>
                  <a:lnTo>
                    <a:pt x="24" y="720"/>
                  </a:lnTo>
                  <a:lnTo>
                    <a:pt x="10" y="720"/>
                  </a:lnTo>
                  <a:lnTo>
                    <a:pt x="0" y="720"/>
                  </a:lnTo>
                  <a:lnTo>
                    <a:pt x="32" y="635"/>
                  </a:lnTo>
                  <a:lnTo>
                    <a:pt x="63" y="547"/>
                  </a:lnTo>
                  <a:lnTo>
                    <a:pt x="95" y="459"/>
                  </a:lnTo>
                  <a:lnTo>
                    <a:pt x="127" y="371"/>
                  </a:lnTo>
                  <a:lnTo>
                    <a:pt x="143" y="328"/>
                  </a:lnTo>
                  <a:lnTo>
                    <a:pt x="161" y="284"/>
                  </a:lnTo>
                  <a:lnTo>
                    <a:pt x="179" y="242"/>
                  </a:lnTo>
                  <a:lnTo>
                    <a:pt x="198" y="199"/>
                  </a:lnTo>
                  <a:lnTo>
                    <a:pt x="217" y="158"/>
                  </a:lnTo>
                  <a:lnTo>
                    <a:pt x="237" y="117"/>
                  </a:lnTo>
                  <a:lnTo>
                    <a:pt x="258" y="76"/>
                  </a:lnTo>
                  <a:lnTo>
                    <a:pt x="281" y="38"/>
                  </a:lnTo>
                  <a:lnTo>
                    <a:pt x="293" y="28"/>
                  </a:lnTo>
                  <a:lnTo>
                    <a:pt x="306" y="17"/>
                  </a:lnTo>
                  <a:lnTo>
                    <a:pt x="322" y="8"/>
                  </a:lnTo>
                  <a:lnTo>
                    <a:pt x="337" y="1"/>
                  </a:lnTo>
                  <a:lnTo>
                    <a:pt x="346" y="0"/>
                  </a:lnTo>
                  <a:lnTo>
                    <a:pt x="353" y="0"/>
                  </a:lnTo>
                  <a:lnTo>
                    <a:pt x="361" y="0"/>
                  </a:lnTo>
                  <a:lnTo>
                    <a:pt x="367" y="3"/>
                  </a:lnTo>
                  <a:lnTo>
                    <a:pt x="372" y="5"/>
                  </a:lnTo>
                  <a:lnTo>
                    <a:pt x="378" y="11"/>
                  </a:lnTo>
                  <a:lnTo>
                    <a:pt x="383" y="20"/>
                  </a:lnTo>
                  <a:lnTo>
                    <a:pt x="387" y="30"/>
                  </a:lnTo>
                  <a:lnTo>
                    <a:pt x="391" y="36"/>
                  </a:lnTo>
                  <a:lnTo>
                    <a:pt x="397" y="45"/>
                  </a:lnTo>
                  <a:lnTo>
                    <a:pt x="405" y="60"/>
                  </a:lnTo>
                  <a:lnTo>
                    <a:pt x="414" y="76"/>
                  </a:lnTo>
                  <a:lnTo>
                    <a:pt x="430" y="118"/>
                  </a:lnTo>
                  <a:lnTo>
                    <a:pt x="447" y="165"/>
                  </a:lnTo>
                  <a:lnTo>
                    <a:pt x="463" y="212"/>
                  </a:lnTo>
                  <a:lnTo>
                    <a:pt x="478" y="255"/>
                  </a:lnTo>
                  <a:lnTo>
                    <a:pt x="490" y="289"/>
                  </a:lnTo>
                  <a:lnTo>
                    <a:pt x="496" y="308"/>
                  </a:lnTo>
                  <a:lnTo>
                    <a:pt x="516" y="377"/>
                  </a:lnTo>
                  <a:lnTo>
                    <a:pt x="537" y="449"/>
                  </a:lnTo>
                  <a:lnTo>
                    <a:pt x="556" y="521"/>
                  </a:lnTo>
                  <a:lnTo>
                    <a:pt x="575" y="594"/>
                  </a:lnTo>
                  <a:lnTo>
                    <a:pt x="594" y="667"/>
                  </a:lnTo>
                  <a:lnTo>
                    <a:pt x="610" y="741"/>
                  </a:lnTo>
                  <a:lnTo>
                    <a:pt x="625" y="816"/>
                  </a:lnTo>
                  <a:lnTo>
                    <a:pt x="637" y="890"/>
                  </a:lnTo>
                  <a:lnTo>
                    <a:pt x="613" y="908"/>
                  </a:lnTo>
                  <a:lnTo>
                    <a:pt x="588" y="926"/>
                  </a:lnTo>
                  <a:lnTo>
                    <a:pt x="563" y="942"/>
                  </a:lnTo>
                  <a:lnTo>
                    <a:pt x="537" y="957"/>
                  </a:lnTo>
                  <a:lnTo>
                    <a:pt x="509" y="968"/>
                  </a:lnTo>
                  <a:lnTo>
                    <a:pt x="481" y="980"/>
                  </a:lnTo>
                  <a:lnTo>
                    <a:pt x="453" y="990"/>
                  </a:lnTo>
                  <a:lnTo>
                    <a:pt x="425" y="999"/>
                  </a:lnTo>
                  <a:lnTo>
                    <a:pt x="396" y="1008"/>
                  </a:lnTo>
                  <a:lnTo>
                    <a:pt x="367" y="1014"/>
                  </a:lnTo>
                  <a:lnTo>
                    <a:pt x="337" y="1020"/>
                  </a:lnTo>
                  <a:lnTo>
                    <a:pt x="308" y="1024"/>
                  </a:lnTo>
                  <a:lnTo>
                    <a:pt x="278" y="1028"/>
                  </a:lnTo>
                  <a:lnTo>
                    <a:pt x="249" y="1031"/>
                  </a:lnTo>
                  <a:lnTo>
                    <a:pt x="220" y="1034"/>
                  </a:lnTo>
                  <a:lnTo>
                    <a:pt x="192" y="1036"/>
                  </a:lnTo>
                  <a:lnTo>
                    <a:pt x="187" y="999"/>
                  </a:lnTo>
                  <a:lnTo>
                    <a:pt x="183" y="962"/>
                  </a:lnTo>
                  <a:lnTo>
                    <a:pt x="179" y="927"/>
                  </a:lnTo>
                  <a:lnTo>
                    <a:pt x="174" y="890"/>
                  </a:lnTo>
                  <a:lnTo>
                    <a:pt x="170" y="854"/>
                  </a:lnTo>
                  <a:lnTo>
                    <a:pt x="164" y="819"/>
                  </a:lnTo>
                  <a:lnTo>
                    <a:pt x="158" y="783"/>
                  </a:lnTo>
                  <a:lnTo>
                    <a:pt x="151" y="750"/>
                  </a:lnTo>
                  <a:lnTo>
                    <a:pt x="154" y="750"/>
                  </a:lnTo>
                  <a:lnTo>
                    <a:pt x="157" y="748"/>
                  </a:lnTo>
                  <a:lnTo>
                    <a:pt x="158" y="748"/>
                  </a:lnTo>
                  <a:lnTo>
                    <a:pt x="160" y="748"/>
                  </a:lnTo>
                  <a:lnTo>
                    <a:pt x="160" y="747"/>
                  </a:lnTo>
                  <a:lnTo>
                    <a:pt x="161" y="747"/>
                  </a:lnTo>
                  <a:lnTo>
                    <a:pt x="161" y="745"/>
                  </a:lnTo>
                  <a:lnTo>
                    <a:pt x="162" y="745"/>
                  </a:lnTo>
                  <a:lnTo>
                    <a:pt x="161" y="744"/>
                  </a:lnTo>
                  <a:lnTo>
                    <a:pt x="161" y="742"/>
                  </a:lnTo>
                  <a:lnTo>
                    <a:pt x="160" y="741"/>
                  </a:lnTo>
                  <a:lnTo>
                    <a:pt x="160" y="739"/>
                  </a:lnTo>
                  <a:lnTo>
                    <a:pt x="158" y="739"/>
                  </a:lnTo>
                  <a:lnTo>
                    <a:pt x="155" y="738"/>
                  </a:lnTo>
                  <a:lnTo>
                    <a:pt x="154" y="738"/>
                  </a:lnTo>
                  <a:lnTo>
                    <a:pt x="149" y="736"/>
                  </a:lnTo>
                  <a:lnTo>
                    <a:pt x="149" y="726"/>
                  </a:lnTo>
                  <a:lnTo>
                    <a:pt x="149" y="716"/>
                  </a:lnTo>
                  <a:lnTo>
                    <a:pt x="151" y="706"/>
                  </a:lnTo>
                  <a:lnTo>
                    <a:pt x="151" y="695"/>
                  </a:lnTo>
                  <a:lnTo>
                    <a:pt x="151" y="685"/>
                  </a:lnTo>
                  <a:lnTo>
                    <a:pt x="151" y="676"/>
                  </a:lnTo>
                  <a:lnTo>
                    <a:pt x="151" y="666"/>
                  </a:lnTo>
                  <a:lnTo>
                    <a:pt x="151" y="656"/>
                  </a:lnTo>
                  <a:lnTo>
                    <a:pt x="148" y="657"/>
                  </a:lnTo>
                  <a:lnTo>
                    <a:pt x="145" y="659"/>
                  </a:lnTo>
                  <a:lnTo>
                    <a:pt x="143" y="662"/>
                  </a:lnTo>
                  <a:lnTo>
                    <a:pt x="142" y="666"/>
                  </a:lnTo>
                  <a:lnTo>
                    <a:pt x="139" y="673"/>
                  </a:lnTo>
                  <a:lnTo>
                    <a:pt x="139" y="684"/>
                  </a:lnTo>
                  <a:lnTo>
                    <a:pt x="139" y="695"/>
                  </a:lnTo>
                  <a:lnTo>
                    <a:pt x="138" y="706"/>
                  </a:lnTo>
                  <a:lnTo>
                    <a:pt x="135" y="717"/>
                  </a:lnTo>
                  <a:lnTo>
                    <a:pt x="130" y="728"/>
                  </a:lnTo>
                  <a:lnTo>
                    <a:pt x="124" y="722"/>
                  </a:lnTo>
                  <a:lnTo>
                    <a:pt x="118" y="713"/>
                  </a:lnTo>
                  <a:lnTo>
                    <a:pt x="111" y="706"/>
                  </a:lnTo>
                  <a:lnTo>
                    <a:pt x="104" y="695"/>
                  </a:lnTo>
                  <a:lnTo>
                    <a:pt x="98" y="688"/>
                  </a:lnTo>
                  <a:lnTo>
                    <a:pt x="92" y="681"/>
                  </a:lnTo>
                  <a:lnTo>
                    <a:pt x="88" y="676"/>
                  </a:lnTo>
                  <a:lnTo>
                    <a:pt x="86" y="673"/>
                  </a:lnTo>
                  <a:lnTo>
                    <a:pt x="86" y="673"/>
                  </a:lnTo>
                  <a:lnTo>
                    <a:pt x="85" y="675"/>
                  </a:lnTo>
                  <a:lnTo>
                    <a:pt x="85" y="675"/>
                  </a:lnTo>
                  <a:lnTo>
                    <a:pt x="85" y="675"/>
                  </a:lnTo>
                  <a:lnTo>
                    <a:pt x="83" y="675"/>
                  </a:lnTo>
                  <a:lnTo>
                    <a:pt x="83" y="675"/>
                  </a:lnTo>
                  <a:lnTo>
                    <a:pt x="83" y="675"/>
                  </a:lnTo>
                  <a:lnTo>
                    <a:pt x="83" y="676"/>
                  </a:lnTo>
                  <a:lnTo>
                    <a:pt x="85" y="684"/>
                  </a:lnTo>
                  <a:lnTo>
                    <a:pt x="86" y="691"/>
                  </a:lnTo>
                  <a:lnTo>
                    <a:pt x="89" y="698"/>
                  </a:lnTo>
                  <a:lnTo>
                    <a:pt x="92" y="704"/>
                  </a:lnTo>
                  <a:lnTo>
                    <a:pt x="101" y="716"/>
                  </a:lnTo>
                  <a:lnTo>
                    <a:pt x="110" y="728"/>
                  </a:lnTo>
                  <a:lnTo>
                    <a:pt x="120" y="741"/>
                  </a:lnTo>
                  <a:lnTo>
                    <a:pt x="130" y="755"/>
                  </a:lnTo>
                  <a:lnTo>
                    <a:pt x="135" y="763"/>
                  </a:lnTo>
                  <a:lnTo>
                    <a:pt x="139" y="773"/>
                  </a:lnTo>
                  <a:lnTo>
                    <a:pt x="142" y="783"/>
                  </a:lnTo>
                  <a:lnTo>
                    <a:pt x="145" y="794"/>
                  </a:lnTo>
                  <a:lnTo>
                    <a:pt x="151" y="808"/>
                  </a:lnTo>
                  <a:lnTo>
                    <a:pt x="154" y="821"/>
                  </a:lnTo>
                  <a:lnTo>
                    <a:pt x="158" y="836"/>
                  </a:lnTo>
                  <a:lnTo>
                    <a:pt x="160" y="849"/>
                  </a:lnTo>
                  <a:lnTo>
                    <a:pt x="162" y="879"/>
                  </a:lnTo>
                  <a:lnTo>
                    <a:pt x="164" y="907"/>
                  </a:lnTo>
                  <a:lnTo>
                    <a:pt x="165" y="962"/>
                  </a:lnTo>
                  <a:lnTo>
                    <a:pt x="167" y="1012"/>
                  </a:lnTo>
                  <a:lnTo>
                    <a:pt x="170" y="1036"/>
                  </a:lnTo>
                  <a:lnTo>
                    <a:pt x="176" y="1058"/>
                  </a:lnTo>
                  <a:lnTo>
                    <a:pt x="180" y="1067"/>
                  </a:lnTo>
                  <a:lnTo>
                    <a:pt x="184" y="1077"/>
                  </a:lnTo>
                  <a:lnTo>
                    <a:pt x="190" y="1084"/>
                  </a:lnTo>
                  <a:lnTo>
                    <a:pt x="198" y="1093"/>
                  </a:lnTo>
                  <a:lnTo>
                    <a:pt x="205" y="1100"/>
                  </a:lnTo>
                  <a:lnTo>
                    <a:pt x="214" y="1106"/>
                  </a:lnTo>
                  <a:lnTo>
                    <a:pt x="226" y="1112"/>
                  </a:lnTo>
                  <a:lnTo>
                    <a:pt x="237" y="1116"/>
                  </a:lnTo>
                  <a:lnTo>
                    <a:pt x="251" y="1121"/>
                  </a:lnTo>
                  <a:lnTo>
                    <a:pt x="265" y="1124"/>
                  </a:lnTo>
                  <a:lnTo>
                    <a:pt x="283" y="1125"/>
                  </a:lnTo>
                  <a:lnTo>
                    <a:pt x="300" y="1127"/>
                  </a:lnTo>
                  <a:lnTo>
                    <a:pt x="303" y="1138"/>
                  </a:lnTo>
                  <a:lnTo>
                    <a:pt x="308" y="1155"/>
                  </a:lnTo>
                  <a:lnTo>
                    <a:pt x="315" y="1172"/>
                  </a:lnTo>
                  <a:lnTo>
                    <a:pt x="322" y="1193"/>
                  </a:lnTo>
                  <a:lnTo>
                    <a:pt x="333" y="1213"/>
                  </a:lnTo>
                  <a:lnTo>
                    <a:pt x="345" y="1235"/>
                  </a:lnTo>
                  <a:lnTo>
                    <a:pt x="356" y="1256"/>
                  </a:lnTo>
                  <a:lnTo>
                    <a:pt x="369" y="1275"/>
                  </a:lnTo>
                  <a:lnTo>
                    <a:pt x="384" y="1293"/>
                  </a:lnTo>
                  <a:lnTo>
                    <a:pt x="399" y="1306"/>
                  </a:lnTo>
                  <a:lnTo>
                    <a:pt x="406" y="1312"/>
                  </a:lnTo>
                  <a:lnTo>
                    <a:pt x="415" y="1318"/>
                  </a:lnTo>
                  <a:lnTo>
                    <a:pt x="422" y="1320"/>
                  </a:lnTo>
                  <a:lnTo>
                    <a:pt x="430" y="1323"/>
                  </a:lnTo>
                  <a:lnTo>
                    <a:pt x="438" y="1325"/>
                  </a:lnTo>
                  <a:lnTo>
                    <a:pt x="446" y="1325"/>
                  </a:lnTo>
                  <a:lnTo>
                    <a:pt x="455" y="1325"/>
                  </a:lnTo>
                  <a:lnTo>
                    <a:pt x="462" y="1322"/>
                  </a:lnTo>
                  <a:lnTo>
                    <a:pt x="469" y="1318"/>
                  </a:lnTo>
                  <a:lnTo>
                    <a:pt x="478" y="1310"/>
                  </a:lnTo>
                  <a:lnTo>
                    <a:pt x="485" y="1303"/>
                  </a:lnTo>
                  <a:lnTo>
                    <a:pt x="493" y="1293"/>
                  </a:lnTo>
                  <a:lnTo>
                    <a:pt x="493" y="1290"/>
                  </a:lnTo>
                  <a:lnTo>
                    <a:pt x="493" y="1288"/>
                  </a:lnTo>
                  <a:lnTo>
                    <a:pt x="493" y="1287"/>
                  </a:lnTo>
                  <a:lnTo>
                    <a:pt x="493" y="1284"/>
                  </a:lnTo>
                  <a:lnTo>
                    <a:pt x="493" y="1282"/>
                  </a:lnTo>
                  <a:lnTo>
                    <a:pt x="491" y="1279"/>
                  </a:lnTo>
                  <a:lnTo>
                    <a:pt x="490" y="1275"/>
                  </a:lnTo>
                  <a:lnTo>
                    <a:pt x="488" y="1271"/>
                  </a:lnTo>
                  <a:lnTo>
                    <a:pt x="503" y="1274"/>
                  </a:lnTo>
                  <a:lnTo>
                    <a:pt x="516" y="1276"/>
                  </a:lnTo>
                  <a:lnTo>
                    <a:pt x="527" y="1278"/>
                  </a:lnTo>
                  <a:lnTo>
                    <a:pt x="537" y="1279"/>
                  </a:lnTo>
                  <a:lnTo>
                    <a:pt x="547" y="1279"/>
                  </a:lnTo>
                  <a:lnTo>
                    <a:pt x="559" y="1276"/>
                  </a:lnTo>
                  <a:lnTo>
                    <a:pt x="572" y="1272"/>
                  </a:lnTo>
                  <a:lnTo>
                    <a:pt x="587" y="1263"/>
                  </a:lnTo>
                  <a:lnTo>
                    <a:pt x="588" y="1251"/>
                  </a:lnTo>
                  <a:lnTo>
                    <a:pt x="588" y="1244"/>
                  </a:lnTo>
                  <a:lnTo>
                    <a:pt x="587" y="1237"/>
                  </a:lnTo>
                  <a:lnTo>
                    <a:pt x="584" y="1232"/>
                  </a:lnTo>
                  <a:lnTo>
                    <a:pt x="581" y="1228"/>
                  </a:lnTo>
                  <a:lnTo>
                    <a:pt x="576" y="1224"/>
                  </a:lnTo>
                  <a:lnTo>
                    <a:pt x="571" y="1219"/>
                  </a:lnTo>
                  <a:lnTo>
                    <a:pt x="563" y="1213"/>
                  </a:lnTo>
                  <a:lnTo>
                    <a:pt x="562" y="1212"/>
                  </a:lnTo>
                  <a:lnTo>
                    <a:pt x="562" y="1212"/>
                  </a:lnTo>
                  <a:lnTo>
                    <a:pt x="562" y="1210"/>
                  </a:lnTo>
                  <a:lnTo>
                    <a:pt x="562" y="1209"/>
                  </a:lnTo>
                  <a:lnTo>
                    <a:pt x="562" y="1207"/>
                  </a:lnTo>
                  <a:lnTo>
                    <a:pt x="562" y="1207"/>
                  </a:lnTo>
                  <a:lnTo>
                    <a:pt x="562" y="1206"/>
                  </a:lnTo>
                  <a:lnTo>
                    <a:pt x="562" y="1205"/>
                  </a:lnTo>
                  <a:lnTo>
                    <a:pt x="572" y="1203"/>
                  </a:lnTo>
                  <a:lnTo>
                    <a:pt x="581" y="1202"/>
                  </a:lnTo>
                  <a:lnTo>
                    <a:pt x="588" y="1202"/>
                  </a:lnTo>
                  <a:lnTo>
                    <a:pt x="596" y="1200"/>
                  </a:lnTo>
                  <a:lnTo>
                    <a:pt x="603" y="1199"/>
                  </a:lnTo>
                  <a:lnTo>
                    <a:pt x="609" y="1197"/>
                  </a:lnTo>
                  <a:lnTo>
                    <a:pt x="616" y="1197"/>
                  </a:lnTo>
                  <a:lnTo>
                    <a:pt x="622" y="1197"/>
                  </a:lnTo>
                  <a:lnTo>
                    <a:pt x="626" y="1206"/>
                  </a:lnTo>
                  <a:lnTo>
                    <a:pt x="632" y="1219"/>
                  </a:lnTo>
                  <a:lnTo>
                    <a:pt x="637" y="1232"/>
                  </a:lnTo>
                  <a:lnTo>
                    <a:pt x="643" y="1249"/>
                  </a:lnTo>
                  <a:lnTo>
                    <a:pt x="645" y="1263"/>
                  </a:lnTo>
                  <a:lnTo>
                    <a:pt x="650" y="1279"/>
                  </a:lnTo>
                  <a:lnTo>
                    <a:pt x="651" y="1294"/>
                  </a:lnTo>
                  <a:lnTo>
                    <a:pt x="653" y="1307"/>
                  </a:lnTo>
                  <a:lnTo>
                    <a:pt x="644" y="1316"/>
                  </a:lnTo>
                  <a:lnTo>
                    <a:pt x="635" y="1323"/>
                  </a:lnTo>
                  <a:lnTo>
                    <a:pt x="625" y="1329"/>
                  </a:lnTo>
                  <a:lnTo>
                    <a:pt x="616" y="1335"/>
                  </a:lnTo>
                  <a:lnTo>
                    <a:pt x="596" y="1345"/>
                  </a:lnTo>
                  <a:lnTo>
                    <a:pt x="575" y="1354"/>
                  </a:lnTo>
                  <a:lnTo>
                    <a:pt x="554" y="1362"/>
                  </a:lnTo>
                  <a:lnTo>
                    <a:pt x="534" y="1370"/>
                  </a:lnTo>
                  <a:lnTo>
                    <a:pt x="513" y="1379"/>
                  </a:lnTo>
                  <a:lnTo>
                    <a:pt x="494" y="1389"/>
                  </a:lnTo>
                  <a:lnTo>
                    <a:pt x="444" y="1404"/>
                  </a:lnTo>
                  <a:lnTo>
                    <a:pt x="391" y="1419"/>
                  </a:lnTo>
                  <a:lnTo>
                    <a:pt x="339" y="1433"/>
                  </a:lnTo>
                  <a:lnTo>
                    <a:pt x="284" y="1448"/>
                  </a:lnTo>
                  <a:lnTo>
                    <a:pt x="230" y="1460"/>
                  </a:lnTo>
                  <a:lnTo>
                    <a:pt x="177" y="1470"/>
                  </a:lnTo>
                  <a:lnTo>
                    <a:pt x="151" y="1473"/>
                  </a:lnTo>
                  <a:lnTo>
                    <a:pt x="124" y="1476"/>
                  </a:lnTo>
                  <a:lnTo>
                    <a:pt x="98" y="1478"/>
                  </a:lnTo>
                  <a:lnTo>
                    <a:pt x="73" y="1478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5" name="Freeform 151"/>
            <p:cNvSpPr>
              <a:spLocks/>
            </p:cNvSpPr>
            <p:nvPr/>
          </p:nvSpPr>
          <p:spPr bwMode="auto">
            <a:xfrm>
              <a:off x="3303" y="2462"/>
              <a:ext cx="23" cy="31"/>
            </a:xfrm>
            <a:custGeom>
              <a:avLst/>
              <a:gdLst>
                <a:gd name="T0" fmla="*/ 19 w 46"/>
                <a:gd name="T1" fmla="*/ 61 h 61"/>
                <a:gd name="T2" fmla="*/ 10 w 46"/>
                <a:gd name="T3" fmla="*/ 54 h 61"/>
                <a:gd name="T4" fmla="*/ 3 w 46"/>
                <a:gd name="T5" fmla="*/ 45 h 61"/>
                <a:gd name="T6" fmla="*/ 0 w 46"/>
                <a:gd name="T7" fmla="*/ 36 h 61"/>
                <a:gd name="T8" fmla="*/ 0 w 46"/>
                <a:gd name="T9" fmla="*/ 29 h 61"/>
                <a:gd name="T10" fmla="*/ 0 w 46"/>
                <a:gd name="T11" fmla="*/ 20 h 61"/>
                <a:gd name="T12" fmla="*/ 3 w 46"/>
                <a:gd name="T13" fmla="*/ 14 h 61"/>
                <a:gd name="T14" fmla="*/ 7 w 46"/>
                <a:gd name="T15" fmla="*/ 8 h 61"/>
                <a:gd name="T16" fmla="*/ 13 w 46"/>
                <a:gd name="T17" fmla="*/ 3 h 61"/>
                <a:gd name="T18" fmla="*/ 19 w 46"/>
                <a:gd name="T19" fmla="*/ 0 h 61"/>
                <a:gd name="T20" fmla="*/ 25 w 46"/>
                <a:gd name="T21" fmla="*/ 0 h 61"/>
                <a:gd name="T22" fmla="*/ 31 w 46"/>
                <a:gd name="T23" fmla="*/ 1 h 61"/>
                <a:gd name="T24" fmla="*/ 37 w 46"/>
                <a:gd name="T25" fmla="*/ 4 h 61"/>
                <a:gd name="T26" fmla="*/ 41 w 46"/>
                <a:gd name="T27" fmla="*/ 11 h 61"/>
                <a:gd name="T28" fmla="*/ 44 w 46"/>
                <a:gd name="T29" fmla="*/ 20 h 61"/>
                <a:gd name="T30" fmla="*/ 46 w 46"/>
                <a:gd name="T31" fmla="*/ 33 h 61"/>
                <a:gd name="T32" fmla="*/ 44 w 46"/>
                <a:gd name="T33" fmla="*/ 50 h 61"/>
                <a:gd name="T34" fmla="*/ 43 w 46"/>
                <a:gd name="T35" fmla="*/ 53 h 61"/>
                <a:gd name="T36" fmla="*/ 40 w 46"/>
                <a:gd name="T37" fmla="*/ 55 h 61"/>
                <a:gd name="T38" fmla="*/ 37 w 46"/>
                <a:gd name="T39" fmla="*/ 57 h 61"/>
                <a:gd name="T40" fmla="*/ 32 w 46"/>
                <a:gd name="T41" fmla="*/ 58 h 61"/>
                <a:gd name="T42" fmla="*/ 29 w 46"/>
                <a:gd name="T43" fmla="*/ 60 h 61"/>
                <a:gd name="T44" fmla="*/ 27 w 46"/>
                <a:gd name="T45" fmla="*/ 60 h 61"/>
                <a:gd name="T46" fmla="*/ 22 w 46"/>
                <a:gd name="T47" fmla="*/ 61 h 61"/>
                <a:gd name="T48" fmla="*/ 19 w 46"/>
                <a:gd name="T4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61">
                  <a:moveTo>
                    <a:pt x="19" y="61"/>
                  </a:moveTo>
                  <a:lnTo>
                    <a:pt x="10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3" y="3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1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4" y="20"/>
                  </a:lnTo>
                  <a:lnTo>
                    <a:pt x="46" y="33"/>
                  </a:lnTo>
                  <a:lnTo>
                    <a:pt x="44" y="50"/>
                  </a:lnTo>
                  <a:lnTo>
                    <a:pt x="43" y="53"/>
                  </a:lnTo>
                  <a:lnTo>
                    <a:pt x="40" y="55"/>
                  </a:lnTo>
                  <a:lnTo>
                    <a:pt x="37" y="57"/>
                  </a:lnTo>
                  <a:lnTo>
                    <a:pt x="32" y="58"/>
                  </a:lnTo>
                  <a:lnTo>
                    <a:pt x="29" y="60"/>
                  </a:lnTo>
                  <a:lnTo>
                    <a:pt x="27" y="60"/>
                  </a:lnTo>
                  <a:lnTo>
                    <a:pt x="22" y="61"/>
                  </a:lnTo>
                  <a:lnTo>
                    <a:pt x="19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6" name="Freeform 152"/>
            <p:cNvSpPr>
              <a:spLocks/>
            </p:cNvSpPr>
            <p:nvPr/>
          </p:nvSpPr>
          <p:spPr bwMode="auto">
            <a:xfrm>
              <a:off x="3310" y="2468"/>
              <a:ext cx="11" cy="16"/>
            </a:xfrm>
            <a:custGeom>
              <a:avLst/>
              <a:gdLst>
                <a:gd name="T0" fmla="*/ 5 w 22"/>
                <a:gd name="T1" fmla="*/ 33 h 33"/>
                <a:gd name="T2" fmla="*/ 2 w 22"/>
                <a:gd name="T3" fmla="*/ 28 h 33"/>
                <a:gd name="T4" fmla="*/ 0 w 22"/>
                <a:gd name="T5" fmla="*/ 24 h 33"/>
                <a:gd name="T6" fmla="*/ 0 w 22"/>
                <a:gd name="T7" fmla="*/ 19 h 33"/>
                <a:gd name="T8" fmla="*/ 0 w 22"/>
                <a:gd name="T9" fmla="*/ 15 h 33"/>
                <a:gd name="T10" fmla="*/ 2 w 22"/>
                <a:gd name="T11" fmla="*/ 11 h 33"/>
                <a:gd name="T12" fmla="*/ 5 w 22"/>
                <a:gd name="T13" fmla="*/ 6 h 33"/>
                <a:gd name="T14" fmla="*/ 6 w 22"/>
                <a:gd name="T15" fmla="*/ 3 h 33"/>
                <a:gd name="T16" fmla="*/ 8 w 22"/>
                <a:gd name="T17" fmla="*/ 0 h 33"/>
                <a:gd name="T18" fmla="*/ 9 w 22"/>
                <a:gd name="T19" fmla="*/ 0 h 33"/>
                <a:gd name="T20" fmla="*/ 11 w 22"/>
                <a:gd name="T21" fmla="*/ 0 h 33"/>
                <a:gd name="T22" fmla="*/ 12 w 22"/>
                <a:gd name="T23" fmla="*/ 0 h 33"/>
                <a:gd name="T24" fmla="*/ 14 w 22"/>
                <a:gd name="T25" fmla="*/ 0 h 33"/>
                <a:gd name="T26" fmla="*/ 15 w 22"/>
                <a:gd name="T27" fmla="*/ 0 h 33"/>
                <a:gd name="T28" fmla="*/ 16 w 22"/>
                <a:gd name="T29" fmla="*/ 0 h 33"/>
                <a:gd name="T30" fmla="*/ 18 w 22"/>
                <a:gd name="T31" fmla="*/ 0 h 33"/>
                <a:gd name="T32" fmla="*/ 19 w 22"/>
                <a:gd name="T33" fmla="*/ 0 h 33"/>
                <a:gd name="T34" fmla="*/ 21 w 22"/>
                <a:gd name="T35" fmla="*/ 5 h 33"/>
                <a:gd name="T36" fmla="*/ 22 w 22"/>
                <a:gd name="T37" fmla="*/ 9 h 33"/>
                <a:gd name="T38" fmla="*/ 22 w 22"/>
                <a:gd name="T39" fmla="*/ 14 h 33"/>
                <a:gd name="T40" fmla="*/ 22 w 22"/>
                <a:gd name="T41" fmla="*/ 17 h 33"/>
                <a:gd name="T42" fmla="*/ 21 w 22"/>
                <a:gd name="T43" fmla="*/ 21 h 33"/>
                <a:gd name="T44" fmla="*/ 19 w 22"/>
                <a:gd name="T45" fmla="*/ 25 h 33"/>
                <a:gd name="T46" fmla="*/ 18 w 22"/>
                <a:gd name="T47" fmla="*/ 28 h 33"/>
                <a:gd name="T48" fmla="*/ 15 w 22"/>
                <a:gd name="T49" fmla="*/ 33 h 33"/>
                <a:gd name="T50" fmla="*/ 14 w 22"/>
                <a:gd name="T51" fmla="*/ 33 h 33"/>
                <a:gd name="T52" fmla="*/ 12 w 22"/>
                <a:gd name="T53" fmla="*/ 33 h 33"/>
                <a:gd name="T54" fmla="*/ 11 w 22"/>
                <a:gd name="T55" fmla="*/ 33 h 33"/>
                <a:gd name="T56" fmla="*/ 9 w 22"/>
                <a:gd name="T57" fmla="*/ 33 h 33"/>
                <a:gd name="T58" fmla="*/ 8 w 22"/>
                <a:gd name="T59" fmla="*/ 33 h 33"/>
                <a:gd name="T60" fmla="*/ 6 w 22"/>
                <a:gd name="T61" fmla="*/ 33 h 33"/>
                <a:gd name="T62" fmla="*/ 6 w 22"/>
                <a:gd name="T63" fmla="*/ 33 h 33"/>
                <a:gd name="T64" fmla="*/ 5 w 22"/>
                <a:gd name="T6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33">
                  <a:moveTo>
                    <a:pt x="5" y="33"/>
                  </a:moveTo>
                  <a:lnTo>
                    <a:pt x="2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6"/>
                  </a:lnTo>
                  <a:lnTo>
                    <a:pt x="6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5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7"/>
                  </a:lnTo>
                  <a:lnTo>
                    <a:pt x="21" y="21"/>
                  </a:lnTo>
                  <a:lnTo>
                    <a:pt x="19" y="25"/>
                  </a:lnTo>
                  <a:lnTo>
                    <a:pt x="18" y="28"/>
                  </a:lnTo>
                  <a:lnTo>
                    <a:pt x="15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7" name="Freeform 153"/>
            <p:cNvSpPr>
              <a:spLocks/>
            </p:cNvSpPr>
            <p:nvPr/>
          </p:nvSpPr>
          <p:spPr bwMode="auto">
            <a:xfrm>
              <a:off x="3473" y="2324"/>
              <a:ext cx="175" cy="126"/>
            </a:xfrm>
            <a:custGeom>
              <a:avLst/>
              <a:gdLst>
                <a:gd name="T0" fmla="*/ 102 w 351"/>
                <a:gd name="T1" fmla="*/ 239 h 252"/>
                <a:gd name="T2" fmla="*/ 69 w 351"/>
                <a:gd name="T3" fmla="*/ 210 h 252"/>
                <a:gd name="T4" fmla="*/ 41 w 351"/>
                <a:gd name="T5" fmla="*/ 171 h 252"/>
                <a:gd name="T6" fmla="*/ 6 w 351"/>
                <a:gd name="T7" fmla="*/ 91 h 252"/>
                <a:gd name="T8" fmla="*/ 46 w 351"/>
                <a:gd name="T9" fmla="*/ 61 h 252"/>
                <a:gd name="T10" fmla="*/ 115 w 351"/>
                <a:gd name="T11" fmla="*/ 47 h 252"/>
                <a:gd name="T12" fmla="*/ 185 w 351"/>
                <a:gd name="T13" fmla="*/ 29 h 252"/>
                <a:gd name="T14" fmla="*/ 225 w 351"/>
                <a:gd name="T15" fmla="*/ 7 h 252"/>
                <a:gd name="T16" fmla="*/ 242 w 351"/>
                <a:gd name="T17" fmla="*/ 0 h 252"/>
                <a:gd name="T18" fmla="*/ 259 w 351"/>
                <a:gd name="T19" fmla="*/ 3 h 252"/>
                <a:gd name="T20" fmla="*/ 276 w 351"/>
                <a:gd name="T21" fmla="*/ 16 h 252"/>
                <a:gd name="T22" fmla="*/ 329 w 351"/>
                <a:gd name="T23" fmla="*/ 41 h 252"/>
                <a:gd name="T24" fmla="*/ 345 w 351"/>
                <a:gd name="T25" fmla="*/ 56 h 252"/>
                <a:gd name="T26" fmla="*/ 351 w 351"/>
                <a:gd name="T27" fmla="*/ 70 h 252"/>
                <a:gd name="T28" fmla="*/ 348 w 351"/>
                <a:gd name="T29" fmla="*/ 83 h 252"/>
                <a:gd name="T30" fmla="*/ 332 w 351"/>
                <a:gd name="T31" fmla="*/ 100 h 252"/>
                <a:gd name="T32" fmla="*/ 291 w 351"/>
                <a:gd name="T33" fmla="*/ 117 h 252"/>
                <a:gd name="T34" fmla="*/ 235 w 351"/>
                <a:gd name="T35" fmla="*/ 126 h 252"/>
                <a:gd name="T36" fmla="*/ 207 w 351"/>
                <a:gd name="T37" fmla="*/ 123 h 252"/>
                <a:gd name="T38" fmla="*/ 193 w 351"/>
                <a:gd name="T39" fmla="*/ 119 h 252"/>
                <a:gd name="T40" fmla="*/ 178 w 351"/>
                <a:gd name="T41" fmla="*/ 114 h 252"/>
                <a:gd name="T42" fmla="*/ 175 w 351"/>
                <a:gd name="T43" fmla="*/ 116 h 252"/>
                <a:gd name="T44" fmla="*/ 173 w 351"/>
                <a:gd name="T45" fmla="*/ 117 h 252"/>
                <a:gd name="T46" fmla="*/ 172 w 351"/>
                <a:gd name="T47" fmla="*/ 120 h 252"/>
                <a:gd name="T48" fmla="*/ 172 w 351"/>
                <a:gd name="T49" fmla="*/ 125 h 252"/>
                <a:gd name="T50" fmla="*/ 172 w 351"/>
                <a:gd name="T51" fmla="*/ 130 h 252"/>
                <a:gd name="T52" fmla="*/ 193 w 351"/>
                <a:gd name="T53" fmla="*/ 144 h 252"/>
                <a:gd name="T54" fmla="*/ 225 w 351"/>
                <a:gd name="T55" fmla="*/ 160 h 252"/>
                <a:gd name="T56" fmla="*/ 262 w 351"/>
                <a:gd name="T57" fmla="*/ 185 h 252"/>
                <a:gd name="T58" fmla="*/ 262 w 351"/>
                <a:gd name="T59" fmla="*/ 188 h 252"/>
                <a:gd name="T60" fmla="*/ 262 w 351"/>
                <a:gd name="T61" fmla="*/ 192 h 252"/>
                <a:gd name="T62" fmla="*/ 257 w 351"/>
                <a:gd name="T63" fmla="*/ 198 h 252"/>
                <a:gd name="T64" fmla="*/ 240 w 351"/>
                <a:gd name="T65" fmla="*/ 205 h 252"/>
                <a:gd name="T66" fmla="*/ 203 w 351"/>
                <a:gd name="T67" fmla="*/ 202 h 252"/>
                <a:gd name="T68" fmla="*/ 168 w 351"/>
                <a:gd name="T69" fmla="*/ 185 h 252"/>
                <a:gd name="T70" fmla="*/ 115 w 351"/>
                <a:gd name="T71" fmla="*/ 149 h 252"/>
                <a:gd name="T72" fmla="*/ 94 w 351"/>
                <a:gd name="T73" fmla="*/ 142 h 252"/>
                <a:gd name="T74" fmla="*/ 94 w 351"/>
                <a:gd name="T75" fmla="*/ 148 h 252"/>
                <a:gd name="T76" fmla="*/ 94 w 351"/>
                <a:gd name="T77" fmla="*/ 154 h 252"/>
                <a:gd name="T78" fmla="*/ 103 w 351"/>
                <a:gd name="T79" fmla="*/ 166 h 252"/>
                <a:gd name="T80" fmla="*/ 122 w 351"/>
                <a:gd name="T81" fmla="*/ 183 h 252"/>
                <a:gd name="T82" fmla="*/ 148 w 351"/>
                <a:gd name="T83" fmla="*/ 211 h 252"/>
                <a:gd name="T84" fmla="*/ 157 w 351"/>
                <a:gd name="T85" fmla="*/ 240 h 252"/>
                <a:gd name="T86" fmla="*/ 144 w 351"/>
                <a:gd name="T87" fmla="*/ 251 h 252"/>
                <a:gd name="T88" fmla="*/ 125 w 351"/>
                <a:gd name="T8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1" h="252">
                  <a:moveTo>
                    <a:pt x="125" y="252"/>
                  </a:moveTo>
                  <a:lnTo>
                    <a:pt x="113" y="248"/>
                  </a:lnTo>
                  <a:lnTo>
                    <a:pt x="102" y="239"/>
                  </a:lnTo>
                  <a:lnTo>
                    <a:pt x="90" y="230"/>
                  </a:lnTo>
                  <a:lnTo>
                    <a:pt x="79" y="221"/>
                  </a:lnTo>
                  <a:lnTo>
                    <a:pt x="69" y="210"/>
                  </a:lnTo>
                  <a:lnTo>
                    <a:pt x="59" y="198"/>
                  </a:lnTo>
                  <a:lnTo>
                    <a:pt x="50" y="185"/>
                  </a:lnTo>
                  <a:lnTo>
                    <a:pt x="41" y="171"/>
                  </a:lnTo>
                  <a:lnTo>
                    <a:pt x="27" y="144"/>
                  </a:lnTo>
                  <a:lnTo>
                    <a:pt x="15" y="116"/>
                  </a:lnTo>
                  <a:lnTo>
                    <a:pt x="6" y="91"/>
                  </a:lnTo>
                  <a:lnTo>
                    <a:pt x="0" y="69"/>
                  </a:lnTo>
                  <a:lnTo>
                    <a:pt x="22" y="64"/>
                  </a:lnTo>
                  <a:lnTo>
                    <a:pt x="46" y="61"/>
                  </a:lnTo>
                  <a:lnTo>
                    <a:pt x="68" y="57"/>
                  </a:lnTo>
                  <a:lnTo>
                    <a:pt x="91" y="53"/>
                  </a:lnTo>
                  <a:lnTo>
                    <a:pt x="115" y="47"/>
                  </a:lnTo>
                  <a:lnTo>
                    <a:pt x="138" y="42"/>
                  </a:lnTo>
                  <a:lnTo>
                    <a:pt x="162" y="36"/>
                  </a:lnTo>
                  <a:lnTo>
                    <a:pt x="185" y="29"/>
                  </a:lnTo>
                  <a:lnTo>
                    <a:pt x="201" y="22"/>
                  </a:lnTo>
                  <a:lnTo>
                    <a:pt x="213" y="13"/>
                  </a:lnTo>
                  <a:lnTo>
                    <a:pt x="225" y="7"/>
                  </a:lnTo>
                  <a:lnTo>
                    <a:pt x="234" y="1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8" y="0"/>
                  </a:lnTo>
                  <a:lnTo>
                    <a:pt x="253" y="1"/>
                  </a:lnTo>
                  <a:lnTo>
                    <a:pt x="259" y="3"/>
                  </a:lnTo>
                  <a:lnTo>
                    <a:pt x="264" y="6"/>
                  </a:lnTo>
                  <a:lnTo>
                    <a:pt x="270" y="10"/>
                  </a:lnTo>
                  <a:lnTo>
                    <a:pt x="276" y="16"/>
                  </a:lnTo>
                  <a:lnTo>
                    <a:pt x="303" y="26"/>
                  </a:lnTo>
                  <a:lnTo>
                    <a:pt x="322" y="35"/>
                  </a:lnTo>
                  <a:lnTo>
                    <a:pt x="329" y="41"/>
                  </a:lnTo>
                  <a:lnTo>
                    <a:pt x="336" y="45"/>
                  </a:lnTo>
                  <a:lnTo>
                    <a:pt x="341" y="50"/>
                  </a:lnTo>
                  <a:lnTo>
                    <a:pt x="345" y="56"/>
                  </a:lnTo>
                  <a:lnTo>
                    <a:pt x="348" y="60"/>
                  </a:lnTo>
                  <a:lnTo>
                    <a:pt x="351" y="64"/>
                  </a:lnTo>
                  <a:lnTo>
                    <a:pt x="351" y="70"/>
                  </a:lnTo>
                  <a:lnTo>
                    <a:pt x="351" y="75"/>
                  </a:lnTo>
                  <a:lnTo>
                    <a:pt x="350" y="79"/>
                  </a:lnTo>
                  <a:lnTo>
                    <a:pt x="348" y="83"/>
                  </a:lnTo>
                  <a:lnTo>
                    <a:pt x="345" y="88"/>
                  </a:lnTo>
                  <a:lnTo>
                    <a:pt x="342" y="92"/>
                  </a:lnTo>
                  <a:lnTo>
                    <a:pt x="332" y="100"/>
                  </a:lnTo>
                  <a:lnTo>
                    <a:pt x="320" y="107"/>
                  </a:lnTo>
                  <a:lnTo>
                    <a:pt x="307" y="113"/>
                  </a:lnTo>
                  <a:lnTo>
                    <a:pt x="291" y="117"/>
                  </a:lnTo>
                  <a:lnTo>
                    <a:pt x="273" y="122"/>
                  </a:lnTo>
                  <a:lnTo>
                    <a:pt x="254" y="125"/>
                  </a:lnTo>
                  <a:lnTo>
                    <a:pt x="235" y="126"/>
                  </a:lnTo>
                  <a:lnTo>
                    <a:pt x="216" y="126"/>
                  </a:lnTo>
                  <a:lnTo>
                    <a:pt x="212" y="125"/>
                  </a:lnTo>
                  <a:lnTo>
                    <a:pt x="207" y="123"/>
                  </a:lnTo>
                  <a:lnTo>
                    <a:pt x="203" y="122"/>
                  </a:lnTo>
                  <a:lnTo>
                    <a:pt x="197" y="120"/>
                  </a:lnTo>
                  <a:lnTo>
                    <a:pt x="193" y="119"/>
                  </a:lnTo>
                  <a:lnTo>
                    <a:pt x="188" y="117"/>
                  </a:lnTo>
                  <a:lnTo>
                    <a:pt x="184" y="116"/>
                  </a:lnTo>
                  <a:lnTo>
                    <a:pt x="178" y="114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5" y="116"/>
                  </a:lnTo>
                  <a:lnTo>
                    <a:pt x="175" y="116"/>
                  </a:lnTo>
                  <a:lnTo>
                    <a:pt x="173" y="117"/>
                  </a:lnTo>
                  <a:lnTo>
                    <a:pt x="173" y="117"/>
                  </a:lnTo>
                  <a:lnTo>
                    <a:pt x="172" y="119"/>
                  </a:lnTo>
                  <a:lnTo>
                    <a:pt x="172" y="119"/>
                  </a:lnTo>
                  <a:lnTo>
                    <a:pt x="172" y="120"/>
                  </a:lnTo>
                  <a:lnTo>
                    <a:pt x="172" y="122"/>
                  </a:lnTo>
                  <a:lnTo>
                    <a:pt x="172" y="123"/>
                  </a:lnTo>
                  <a:lnTo>
                    <a:pt x="172" y="125"/>
                  </a:lnTo>
                  <a:lnTo>
                    <a:pt x="172" y="126"/>
                  </a:lnTo>
                  <a:lnTo>
                    <a:pt x="172" y="127"/>
                  </a:lnTo>
                  <a:lnTo>
                    <a:pt x="172" y="130"/>
                  </a:lnTo>
                  <a:lnTo>
                    <a:pt x="172" y="132"/>
                  </a:lnTo>
                  <a:lnTo>
                    <a:pt x="182" y="138"/>
                  </a:lnTo>
                  <a:lnTo>
                    <a:pt x="193" y="144"/>
                  </a:lnTo>
                  <a:lnTo>
                    <a:pt x="203" y="148"/>
                  </a:lnTo>
                  <a:lnTo>
                    <a:pt x="213" y="154"/>
                  </a:lnTo>
                  <a:lnTo>
                    <a:pt x="225" y="160"/>
                  </a:lnTo>
                  <a:lnTo>
                    <a:pt x="237" y="167"/>
                  </a:lnTo>
                  <a:lnTo>
                    <a:pt x="248" y="176"/>
                  </a:lnTo>
                  <a:lnTo>
                    <a:pt x="262" y="185"/>
                  </a:lnTo>
                  <a:lnTo>
                    <a:pt x="262" y="186"/>
                  </a:lnTo>
                  <a:lnTo>
                    <a:pt x="262" y="188"/>
                  </a:lnTo>
                  <a:lnTo>
                    <a:pt x="262" y="188"/>
                  </a:lnTo>
                  <a:lnTo>
                    <a:pt x="262" y="189"/>
                  </a:lnTo>
                  <a:lnTo>
                    <a:pt x="262" y="191"/>
                  </a:lnTo>
                  <a:lnTo>
                    <a:pt x="262" y="192"/>
                  </a:lnTo>
                  <a:lnTo>
                    <a:pt x="262" y="192"/>
                  </a:lnTo>
                  <a:lnTo>
                    <a:pt x="262" y="193"/>
                  </a:lnTo>
                  <a:lnTo>
                    <a:pt x="257" y="198"/>
                  </a:lnTo>
                  <a:lnTo>
                    <a:pt x="251" y="201"/>
                  </a:lnTo>
                  <a:lnTo>
                    <a:pt x="245" y="204"/>
                  </a:lnTo>
                  <a:lnTo>
                    <a:pt x="240" y="205"/>
                  </a:lnTo>
                  <a:lnTo>
                    <a:pt x="228" y="207"/>
                  </a:lnTo>
                  <a:lnTo>
                    <a:pt x="216" y="205"/>
                  </a:lnTo>
                  <a:lnTo>
                    <a:pt x="203" y="202"/>
                  </a:lnTo>
                  <a:lnTo>
                    <a:pt x="191" y="198"/>
                  </a:lnTo>
                  <a:lnTo>
                    <a:pt x="179" y="192"/>
                  </a:lnTo>
                  <a:lnTo>
                    <a:pt x="168" y="185"/>
                  </a:lnTo>
                  <a:lnTo>
                    <a:pt x="144" y="169"/>
                  </a:lnTo>
                  <a:lnTo>
                    <a:pt x="124" y="155"/>
                  </a:lnTo>
                  <a:lnTo>
                    <a:pt x="115" y="149"/>
                  </a:lnTo>
                  <a:lnTo>
                    <a:pt x="107" y="145"/>
                  </a:lnTo>
                  <a:lnTo>
                    <a:pt x="100" y="142"/>
                  </a:lnTo>
                  <a:lnTo>
                    <a:pt x="94" y="142"/>
                  </a:lnTo>
                  <a:lnTo>
                    <a:pt x="94" y="144"/>
                  </a:lnTo>
                  <a:lnTo>
                    <a:pt x="94" y="147"/>
                  </a:lnTo>
                  <a:lnTo>
                    <a:pt x="94" y="148"/>
                  </a:lnTo>
                  <a:lnTo>
                    <a:pt x="94" y="151"/>
                  </a:lnTo>
                  <a:lnTo>
                    <a:pt x="94" y="152"/>
                  </a:lnTo>
                  <a:lnTo>
                    <a:pt x="94" y="154"/>
                  </a:lnTo>
                  <a:lnTo>
                    <a:pt x="94" y="157"/>
                  </a:lnTo>
                  <a:lnTo>
                    <a:pt x="94" y="158"/>
                  </a:lnTo>
                  <a:lnTo>
                    <a:pt x="103" y="166"/>
                  </a:lnTo>
                  <a:lnTo>
                    <a:pt x="109" y="171"/>
                  </a:lnTo>
                  <a:lnTo>
                    <a:pt x="116" y="177"/>
                  </a:lnTo>
                  <a:lnTo>
                    <a:pt x="122" y="183"/>
                  </a:lnTo>
                  <a:lnTo>
                    <a:pt x="129" y="191"/>
                  </a:lnTo>
                  <a:lnTo>
                    <a:pt x="138" y="199"/>
                  </a:lnTo>
                  <a:lnTo>
                    <a:pt x="148" y="211"/>
                  </a:lnTo>
                  <a:lnTo>
                    <a:pt x="163" y="227"/>
                  </a:lnTo>
                  <a:lnTo>
                    <a:pt x="162" y="235"/>
                  </a:lnTo>
                  <a:lnTo>
                    <a:pt x="157" y="240"/>
                  </a:lnTo>
                  <a:lnTo>
                    <a:pt x="154" y="245"/>
                  </a:lnTo>
                  <a:lnTo>
                    <a:pt x="148" y="248"/>
                  </a:lnTo>
                  <a:lnTo>
                    <a:pt x="144" y="251"/>
                  </a:lnTo>
                  <a:lnTo>
                    <a:pt x="138" y="252"/>
                  </a:lnTo>
                  <a:lnTo>
                    <a:pt x="131" y="252"/>
                  </a:lnTo>
                  <a:lnTo>
                    <a:pt x="125" y="252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8" name="Freeform 154"/>
            <p:cNvSpPr>
              <a:spLocks/>
            </p:cNvSpPr>
            <p:nvPr/>
          </p:nvSpPr>
          <p:spPr bwMode="auto">
            <a:xfrm>
              <a:off x="3310" y="2376"/>
              <a:ext cx="19" cy="33"/>
            </a:xfrm>
            <a:custGeom>
              <a:avLst/>
              <a:gdLst>
                <a:gd name="T0" fmla="*/ 12 w 36"/>
                <a:gd name="T1" fmla="*/ 66 h 66"/>
                <a:gd name="T2" fmla="*/ 6 w 36"/>
                <a:gd name="T3" fmla="*/ 59 h 66"/>
                <a:gd name="T4" fmla="*/ 1 w 36"/>
                <a:gd name="T5" fmla="*/ 48 h 66"/>
                <a:gd name="T6" fmla="*/ 0 w 36"/>
                <a:gd name="T7" fmla="*/ 38 h 66"/>
                <a:gd name="T8" fmla="*/ 1 w 36"/>
                <a:gd name="T9" fmla="*/ 28 h 66"/>
                <a:gd name="T10" fmla="*/ 4 w 36"/>
                <a:gd name="T11" fmla="*/ 18 h 66"/>
                <a:gd name="T12" fmla="*/ 9 w 36"/>
                <a:gd name="T13" fmla="*/ 9 h 66"/>
                <a:gd name="T14" fmla="*/ 12 w 36"/>
                <a:gd name="T15" fmla="*/ 6 h 66"/>
                <a:gd name="T16" fmla="*/ 14 w 36"/>
                <a:gd name="T17" fmla="*/ 3 h 66"/>
                <a:gd name="T18" fmla="*/ 19 w 36"/>
                <a:gd name="T19" fmla="*/ 1 h 66"/>
                <a:gd name="T20" fmla="*/ 22 w 36"/>
                <a:gd name="T21" fmla="*/ 0 h 66"/>
                <a:gd name="T22" fmla="*/ 29 w 36"/>
                <a:gd name="T23" fmla="*/ 7 h 66"/>
                <a:gd name="T24" fmla="*/ 34 w 36"/>
                <a:gd name="T25" fmla="*/ 16 h 66"/>
                <a:gd name="T26" fmla="*/ 36 w 36"/>
                <a:gd name="T27" fmla="*/ 28 h 66"/>
                <a:gd name="T28" fmla="*/ 36 w 36"/>
                <a:gd name="T29" fmla="*/ 38 h 66"/>
                <a:gd name="T30" fmla="*/ 36 w 36"/>
                <a:gd name="T31" fmla="*/ 43 h 66"/>
                <a:gd name="T32" fmla="*/ 35 w 36"/>
                <a:gd name="T33" fmla="*/ 48 h 66"/>
                <a:gd name="T34" fmla="*/ 34 w 36"/>
                <a:gd name="T35" fmla="*/ 53 h 66"/>
                <a:gd name="T36" fmla="*/ 31 w 36"/>
                <a:gd name="T37" fmla="*/ 57 h 66"/>
                <a:gd name="T38" fmla="*/ 28 w 36"/>
                <a:gd name="T39" fmla="*/ 60 h 66"/>
                <a:gd name="T40" fmla="*/ 23 w 36"/>
                <a:gd name="T41" fmla="*/ 63 h 66"/>
                <a:gd name="T42" fmla="*/ 17 w 36"/>
                <a:gd name="T43" fmla="*/ 65 h 66"/>
                <a:gd name="T44" fmla="*/ 12 w 36"/>
                <a:gd name="T4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6">
                  <a:moveTo>
                    <a:pt x="12" y="66"/>
                  </a:moveTo>
                  <a:lnTo>
                    <a:pt x="6" y="59"/>
                  </a:lnTo>
                  <a:lnTo>
                    <a:pt x="1" y="48"/>
                  </a:lnTo>
                  <a:lnTo>
                    <a:pt x="0" y="38"/>
                  </a:lnTo>
                  <a:lnTo>
                    <a:pt x="1" y="28"/>
                  </a:lnTo>
                  <a:lnTo>
                    <a:pt x="4" y="18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9" y="7"/>
                  </a:lnTo>
                  <a:lnTo>
                    <a:pt x="34" y="16"/>
                  </a:lnTo>
                  <a:lnTo>
                    <a:pt x="36" y="28"/>
                  </a:lnTo>
                  <a:lnTo>
                    <a:pt x="36" y="38"/>
                  </a:lnTo>
                  <a:lnTo>
                    <a:pt x="36" y="43"/>
                  </a:lnTo>
                  <a:lnTo>
                    <a:pt x="35" y="48"/>
                  </a:lnTo>
                  <a:lnTo>
                    <a:pt x="34" y="53"/>
                  </a:lnTo>
                  <a:lnTo>
                    <a:pt x="31" y="57"/>
                  </a:lnTo>
                  <a:lnTo>
                    <a:pt x="28" y="60"/>
                  </a:lnTo>
                  <a:lnTo>
                    <a:pt x="23" y="63"/>
                  </a:lnTo>
                  <a:lnTo>
                    <a:pt x="17" y="65"/>
                  </a:lnTo>
                  <a:lnTo>
                    <a:pt x="1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39" name="Freeform 155"/>
            <p:cNvSpPr>
              <a:spLocks/>
            </p:cNvSpPr>
            <p:nvPr/>
          </p:nvSpPr>
          <p:spPr bwMode="auto">
            <a:xfrm>
              <a:off x="3316" y="2388"/>
              <a:ext cx="7" cy="13"/>
            </a:xfrm>
            <a:custGeom>
              <a:avLst/>
              <a:gdLst>
                <a:gd name="T0" fmla="*/ 4 w 13"/>
                <a:gd name="T1" fmla="*/ 25 h 25"/>
                <a:gd name="T2" fmla="*/ 1 w 13"/>
                <a:gd name="T3" fmla="*/ 22 h 25"/>
                <a:gd name="T4" fmla="*/ 0 w 13"/>
                <a:gd name="T5" fmla="*/ 19 h 25"/>
                <a:gd name="T6" fmla="*/ 0 w 13"/>
                <a:gd name="T7" fmla="*/ 15 h 25"/>
                <a:gd name="T8" fmla="*/ 0 w 13"/>
                <a:gd name="T9" fmla="*/ 12 h 25"/>
                <a:gd name="T10" fmla="*/ 0 w 13"/>
                <a:gd name="T11" fmla="*/ 7 h 25"/>
                <a:gd name="T12" fmla="*/ 1 w 13"/>
                <a:gd name="T13" fmla="*/ 4 h 25"/>
                <a:gd name="T14" fmla="*/ 1 w 13"/>
                <a:gd name="T15" fmla="*/ 1 h 25"/>
                <a:gd name="T16" fmla="*/ 1 w 13"/>
                <a:gd name="T17" fmla="*/ 0 h 25"/>
                <a:gd name="T18" fmla="*/ 2 w 13"/>
                <a:gd name="T19" fmla="*/ 0 h 25"/>
                <a:gd name="T20" fmla="*/ 4 w 13"/>
                <a:gd name="T21" fmla="*/ 0 h 25"/>
                <a:gd name="T22" fmla="*/ 4 w 13"/>
                <a:gd name="T23" fmla="*/ 0 h 25"/>
                <a:gd name="T24" fmla="*/ 5 w 13"/>
                <a:gd name="T25" fmla="*/ 0 h 25"/>
                <a:gd name="T26" fmla="*/ 7 w 13"/>
                <a:gd name="T27" fmla="*/ 0 h 25"/>
                <a:gd name="T28" fmla="*/ 8 w 13"/>
                <a:gd name="T29" fmla="*/ 0 h 25"/>
                <a:gd name="T30" fmla="*/ 10 w 13"/>
                <a:gd name="T31" fmla="*/ 0 h 25"/>
                <a:gd name="T32" fmla="*/ 10 w 13"/>
                <a:gd name="T33" fmla="*/ 0 h 25"/>
                <a:gd name="T34" fmla="*/ 11 w 13"/>
                <a:gd name="T35" fmla="*/ 3 h 25"/>
                <a:gd name="T36" fmla="*/ 13 w 13"/>
                <a:gd name="T37" fmla="*/ 7 h 25"/>
                <a:gd name="T38" fmla="*/ 13 w 13"/>
                <a:gd name="T39" fmla="*/ 10 h 25"/>
                <a:gd name="T40" fmla="*/ 13 w 13"/>
                <a:gd name="T41" fmla="*/ 15 h 25"/>
                <a:gd name="T42" fmla="*/ 11 w 13"/>
                <a:gd name="T43" fmla="*/ 19 h 25"/>
                <a:gd name="T44" fmla="*/ 10 w 13"/>
                <a:gd name="T45" fmla="*/ 22 h 25"/>
                <a:gd name="T46" fmla="*/ 7 w 13"/>
                <a:gd name="T47" fmla="*/ 25 h 25"/>
                <a:gd name="T48" fmla="*/ 4 w 13"/>
                <a:gd name="T4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25">
                  <a:moveTo>
                    <a:pt x="4" y="25"/>
                  </a:moveTo>
                  <a:lnTo>
                    <a:pt x="1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3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7" y="25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0" name="Freeform 156"/>
            <p:cNvSpPr>
              <a:spLocks/>
            </p:cNvSpPr>
            <p:nvPr/>
          </p:nvSpPr>
          <p:spPr bwMode="auto">
            <a:xfrm>
              <a:off x="3232" y="2235"/>
              <a:ext cx="61" cy="142"/>
            </a:xfrm>
            <a:custGeom>
              <a:avLst/>
              <a:gdLst>
                <a:gd name="T0" fmla="*/ 54 w 122"/>
                <a:gd name="T1" fmla="*/ 275 h 285"/>
                <a:gd name="T2" fmla="*/ 48 w 122"/>
                <a:gd name="T3" fmla="*/ 254 h 285"/>
                <a:gd name="T4" fmla="*/ 44 w 122"/>
                <a:gd name="T5" fmla="*/ 234 h 285"/>
                <a:gd name="T6" fmla="*/ 39 w 122"/>
                <a:gd name="T7" fmla="*/ 214 h 285"/>
                <a:gd name="T8" fmla="*/ 41 w 122"/>
                <a:gd name="T9" fmla="*/ 204 h 285"/>
                <a:gd name="T10" fmla="*/ 44 w 122"/>
                <a:gd name="T11" fmla="*/ 201 h 285"/>
                <a:gd name="T12" fmla="*/ 45 w 122"/>
                <a:gd name="T13" fmla="*/ 197 h 285"/>
                <a:gd name="T14" fmla="*/ 45 w 122"/>
                <a:gd name="T15" fmla="*/ 192 h 285"/>
                <a:gd name="T16" fmla="*/ 42 w 122"/>
                <a:gd name="T17" fmla="*/ 194 h 285"/>
                <a:gd name="T18" fmla="*/ 38 w 122"/>
                <a:gd name="T19" fmla="*/ 197 h 285"/>
                <a:gd name="T20" fmla="*/ 35 w 122"/>
                <a:gd name="T21" fmla="*/ 198 h 285"/>
                <a:gd name="T22" fmla="*/ 32 w 122"/>
                <a:gd name="T23" fmla="*/ 200 h 285"/>
                <a:gd name="T24" fmla="*/ 23 w 122"/>
                <a:gd name="T25" fmla="*/ 182 h 285"/>
                <a:gd name="T26" fmla="*/ 8 w 122"/>
                <a:gd name="T27" fmla="*/ 131 h 285"/>
                <a:gd name="T28" fmla="*/ 0 w 122"/>
                <a:gd name="T29" fmla="*/ 87 h 285"/>
                <a:gd name="T30" fmla="*/ 0 w 122"/>
                <a:gd name="T31" fmla="*/ 60 h 285"/>
                <a:gd name="T32" fmla="*/ 6 w 122"/>
                <a:gd name="T33" fmla="*/ 38 h 285"/>
                <a:gd name="T34" fmla="*/ 14 w 122"/>
                <a:gd name="T35" fmla="*/ 27 h 285"/>
                <a:gd name="T36" fmla="*/ 23 w 122"/>
                <a:gd name="T37" fmla="*/ 21 h 285"/>
                <a:gd name="T38" fmla="*/ 31 w 122"/>
                <a:gd name="T39" fmla="*/ 28 h 285"/>
                <a:gd name="T40" fmla="*/ 31 w 122"/>
                <a:gd name="T41" fmla="*/ 46 h 285"/>
                <a:gd name="T42" fmla="*/ 35 w 122"/>
                <a:gd name="T43" fmla="*/ 60 h 285"/>
                <a:gd name="T44" fmla="*/ 44 w 122"/>
                <a:gd name="T45" fmla="*/ 77 h 285"/>
                <a:gd name="T46" fmla="*/ 58 w 122"/>
                <a:gd name="T47" fmla="*/ 81 h 285"/>
                <a:gd name="T48" fmla="*/ 66 w 122"/>
                <a:gd name="T49" fmla="*/ 66 h 285"/>
                <a:gd name="T50" fmla="*/ 67 w 122"/>
                <a:gd name="T51" fmla="*/ 47 h 285"/>
                <a:gd name="T52" fmla="*/ 61 w 122"/>
                <a:gd name="T53" fmla="*/ 32 h 285"/>
                <a:gd name="T54" fmla="*/ 55 w 122"/>
                <a:gd name="T55" fmla="*/ 32 h 285"/>
                <a:gd name="T56" fmla="*/ 58 w 122"/>
                <a:gd name="T57" fmla="*/ 44 h 285"/>
                <a:gd name="T58" fmla="*/ 58 w 122"/>
                <a:gd name="T59" fmla="*/ 57 h 285"/>
                <a:gd name="T60" fmla="*/ 55 w 122"/>
                <a:gd name="T61" fmla="*/ 65 h 285"/>
                <a:gd name="T62" fmla="*/ 51 w 122"/>
                <a:gd name="T63" fmla="*/ 66 h 285"/>
                <a:gd name="T64" fmla="*/ 45 w 122"/>
                <a:gd name="T65" fmla="*/ 57 h 285"/>
                <a:gd name="T66" fmla="*/ 42 w 122"/>
                <a:gd name="T67" fmla="*/ 44 h 285"/>
                <a:gd name="T68" fmla="*/ 41 w 122"/>
                <a:gd name="T69" fmla="*/ 32 h 285"/>
                <a:gd name="T70" fmla="*/ 41 w 122"/>
                <a:gd name="T71" fmla="*/ 21 h 285"/>
                <a:gd name="T72" fmla="*/ 45 w 122"/>
                <a:gd name="T73" fmla="*/ 12 h 285"/>
                <a:gd name="T74" fmla="*/ 50 w 122"/>
                <a:gd name="T75" fmla="*/ 8 h 285"/>
                <a:gd name="T76" fmla="*/ 55 w 122"/>
                <a:gd name="T77" fmla="*/ 3 h 285"/>
                <a:gd name="T78" fmla="*/ 63 w 122"/>
                <a:gd name="T79" fmla="*/ 0 h 285"/>
                <a:gd name="T80" fmla="*/ 80 w 122"/>
                <a:gd name="T81" fmla="*/ 15 h 285"/>
                <a:gd name="T82" fmla="*/ 101 w 122"/>
                <a:gd name="T83" fmla="*/ 46 h 285"/>
                <a:gd name="T84" fmla="*/ 114 w 122"/>
                <a:gd name="T85" fmla="*/ 82 h 285"/>
                <a:gd name="T86" fmla="*/ 120 w 122"/>
                <a:gd name="T87" fmla="*/ 121 h 285"/>
                <a:gd name="T88" fmla="*/ 120 w 122"/>
                <a:gd name="T89" fmla="*/ 159 h 285"/>
                <a:gd name="T90" fmla="*/ 113 w 122"/>
                <a:gd name="T91" fmla="*/ 197 h 285"/>
                <a:gd name="T92" fmla="*/ 100 w 122"/>
                <a:gd name="T93" fmla="*/ 234 h 285"/>
                <a:gd name="T94" fmla="*/ 79 w 122"/>
                <a:gd name="T95" fmla="*/ 267 h 285"/>
                <a:gd name="T96" fmla="*/ 64 w 122"/>
                <a:gd name="T97" fmla="*/ 283 h 285"/>
                <a:gd name="T98" fmla="*/ 63 w 122"/>
                <a:gd name="T99" fmla="*/ 283 h 285"/>
                <a:gd name="T100" fmla="*/ 60 w 122"/>
                <a:gd name="T101" fmla="*/ 283 h 285"/>
                <a:gd name="T102" fmla="*/ 57 w 122"/>
                <a:gd name="T10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" h="285">
                  <a:moveTo>
                    <a:pt x="55" y="285"/>
                  </a:moveTo>
                  <a:lnTo>
                    <a:pt x="54" y="275"/>
                  </a:lnTo>
                  <a:lnTo>
                    <a:pt x="51" y="264"/>
                  </a:lnTo>
                  <a:lnTo>
                    <a:pt x="48" y="254"/>
                  </a:lnTo>
                  <a:lnTo>
                    <a:pt x="45" y="244"/>
                  </a:lnTo>
                  <a:lnTo>
                    <a:pt x="44" y="234"/>
                  </a:lnTo>
                  <a:lnTo>
                    <a:pt x="41" y="223"/>
                  </a:lnTo>
                  <a:lnTo>
                    <a:pt x="39" y="214"/>
                  </a:lnTo>
                  <a:lnTo>
                    <a:pt x="39" y="206"/>
                  </a:lnTo>
                  <a:lnTo>
                    <a:pt x="41" y="204"/>
                  </a:lnTo>
                  <a:lnTo>
                    <a:pt x="42" y="203"/>
                  </a:lnTo>
                  <a:lnTo>
                    <a:pt x="44" y="201"/>
                  </a:lnTo>
                  <a:lnTo>
                    <a:pt x="44" y="198"/>
                  </a:lnTo>
                  <a:lnTo>
                    <a:pt x="45" y="197"/>
                  </a:lnTo>
                  <a:lnTo>
                    <a:pt x="45" y="195"/>
                  </a:lnTo>
                  <a:lnTo>
                    <a:pt x="45" y="192"/>
                  </a:lnTo>
                  <a:lnTo>
                    <a:pt x="45" y="191"/>
                  </a:lnTo>
                  <a:lnTo>
                    <a:pt x="42" y="194"/>
                  </a:lnTo>
                  <a:lnTo>
                    <a:pt x="39" y="195"/>
                  </a:lnTo>
                  <a:lnTo>
                    <a:pt x="38" y="197"/>
                  </a:lnTo>
                  <a:lnTo>
                    <a:pt x="36" y="197"/>
                  </a:lnTo>
                  <a:lnTo>
                    <a:pt x="35" y="198"/>
                  </a:lnTo>
                  <a:lnTo>
                    <a:pt x="33" y="198"/>
                  </a:lnTo>
                  <a:lnTo>
                    <a:pt x="32" y="200"/>
                  </a:lnTo>
                  <a:lnTo>
                    <a:pt x="29" y="200"/>
                  </a:lnTo>
                  <a:lnTo>
                    <a:pt x="23" y="182"/>
                  </a:lnTo>
                  <a:lnTo>
                    <a:pt x="16" y="159"/>
                  </a:lnTo>
                  <a:lnTo>
                    <a:pt x="8" y="131"/>
                  </a:lnTo>
                  <a:lnTo>
                    <a:pt x="3" y="101"/>
                  </a:lnTo>
                  <a:lnTo>
                    <a:pt x="0" y="87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1" y="49"/>
                  </a:lnTo>
                  <a:lnTo>
                    <a:pt x="6" y="38"/>
                  </a:lnTo>
                  <a:lnTo>
                    <a:pt x="11" y="30"/>
                  </a:lnTo>
                  <a:lnTo>
                    <a:pt x="14" y="27"/>
                  </a:lnTo>
                  <a:lnTo>
                    <a:pt x="19" y="22"/>
                  </a:lnTo>
                  <a:lnTo>
                    <a:pt x="23" y="21"/>
                  </a:lnTo>
                  <a:lnTo>
                    <a:pt x="29" y="19"/>
                  </a:lnTo>
                  <a:lnTo>
                    <a:pt x="31" y="28"/>
                  </a:lnTo>
                  <a:lnTo>
                    <a:pt x="31" y="37"/>
                  </a:lnTo>
                  <a:lnTo>
                    <a:pt x="31" y="46"/>
                  </a:lnTo>
                  <a:lnTo>
                    <a:pt x="32" y="53"/>
                  </a:lnTo>
                  <a:lnTo>
                    <a:pt x="35" y="60"/>
                  </a:lnTo>
                  <a:lnTo>
                    <a:pt x="38" y="69"/>
                  </a:lnTo>
                  <a:lnTo>
                    <a:pt x="44" y="77"/>
                  </a:lnTo>
                  <a:lnTo>
                    <a:pt x="51" y="85"/>
                  </a:lnTo>
                  <a:lnTo>
                    <a:pt x="58" y="81"/>
                  </a:lnTo>
                  <a:lnTo>
                    <a:pt x="63" y="74"/>
                  </a:lnTo>
                  <a:lnTo>
                    <a:pt x="66" y="66"/>
                  </a:lnTo>
                  <a:lnTo>
                    <a:pt x="67" y="56"/>
                  </a:lnTo>
                  <a:lnTo>
                    <a:pt x="67" y="47"/>
                  </a:lnTo>
                  <a:lnTo>
                    <a:pt x="66" y="40"/>
                  </a:lnTo>
                  <a:lnTo>
                    <a:pt x="61" y="32"/>
                  </a:lnTo>
                  <a:lnTo>
                    <a:pt x="55" y="28"/>
                  </a:lnTo>
                  <a:lnTo>
                    <a:pt x="55" y="32"/>
                  </a:lnTo>
                  <a:lnTo>
                    <a:pt x="57" y="37"/>
                  </a:lnTo>
                  <a:lnTo>
                    <a:pt x="58" y="44"/>
                  </a:lnTo>
                  <a:lnTo>
                    <a:pt x="58" y="52"/>
                  </a:lnTo>
                  <a:lnTo>
                    <a:pt x="58" y="57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54" y="65"/>
                  </a:lnTo>
                  <a:lnTo>
                    <a:pt x="51" y="66"/>
                  </a:lnTo>
                  <a:lnTo>
                    <a:pt x="48" y="66"/>
                  </a:lnTo>
                  <a:lnTo>
                    <a:pt x="45" y="57"/>
                  </a:lnTo>
                  <a:lnTo>
                    <a:pt x="42" y="52"/>
                  </a:lnTo>
                  <a:lnTo>
                    <a:pt x="42" y="44"/>
                  </a:lnTo>
                  <a:lnTo>
                    <a:pt x="41" y="38"/>
                  </a:lnTo>
                  <a:lnTo>
                    <a:pt x="41" y="32"/>
                  </a:lnTo>
                  <a:lnTo>
                    <a:pt x="41" y="27"/>
                  </a:lnTo>
                  <a:lnTo>
                    <a:pt x="41" y="21"/>
                  </a:lnTo>
                  <a:lnTo>
                    <a:pt x="41" y="15"/>
                  </a:lnTo>
                  <a:lnTo>
                    <a:pt x="45" y="12"/>
                  </a:lnTo>
                  <a:lnTo>
                    <a:pt x="48" y="9"/>
                  </a:lnTo>
                  <a:lnTo>
                    <a:pt x="50" y="8"/>
                  </a:lnTo>
                  <a:lnTo>
                    <a:pt x="53" y="5"/>
                  </a:lnTo>
                  <a:lnTo>
                    <a:pt x="55" y="3"/>
                  </a:lnTo>
                  <a:lnTo>
                    <a:pt x="60" y="2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80" y="15"/>
                  </a:lnTo>
                  <a:lnTo>
                    <a:pt x="91" y="30"/>
                  </a:lnTo>
                  <a:lnTo>
                    <a:pt x="101" y="46"/>
                  </a:lnTo>
                  <a:lnTo>
                    <a:pt x="108" y="63"/>
                  </a:lnTo>
                  <a:lnTo>
                    <a:pt x="114" y="82"/>
                  </a:lnTo>
                  <a:lnTo>
                    <a:pt x="117" y="101"/>
                  </a:lnTo>
                  <a:lnTo>
                    <a:pt x="120" y="121"/>
                  </a:lnTo>
                  <a:lnTo>
                    <a:pt x="122" y="140"/>
                  </a:lnTo>
                  <a:lnTo>
                    <a:pt x="120" y="159"/>
                  </a:lnTo>
                  <a:lnTo>
                    <a:pt x="117" y="178"/>
                  </a:lnTo>
                  <a:lnTo>
                    <a:pt x="113" y="197"/>
                  </a:lnTo>
                  <a:lnTo>
                    <a:pt x="107" y="216"/>
                  </a:lnTo>
                  <a:lnTo>
                    <a:pt x="100" y="234"/>
                  </a:lnTo>
                  <a:lnTo>
                    <a:pt x="89" y="251"/>
                  </a:lnTo>
                  <a:lnTo>
                    <a:pt x="79" y="267"/>
                  </a:lnTo>
                  <a:lnTo>
                    <a:pt x="66" y="282"/>
                  </a:lnTo>
                  <a:lnTo>
                    <a:pt x="64" y="283"/>
                  </a:lnTo>
                  <a:lnTo>
                    <a:pt x="64" y="283"/>
                  </a:lnTo>
                  <a:lnTo>
                    <a:pt x="63" y="283"/>
                  </a:lnTo>
                  <a:lnTo>
                    <a:pt x="61" y="283"/>
                  </a:lnTo>
                  <a:lnTo>
                    <a:pt x="60" y="283"/>
                  </a:lnTo>
                  <a:lnTo>
                    <a:pt x="58" y="285"/>
                  </a:lnTo>
                  <a:lnTo>
                    <a:pt x="57" y="285"/>
                  </a:lnTo>
                  <a:lnTo>
                    <a:pt x="55" y="285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1" name="Freeform 157"/>
            <p:cNvSpPr>
              <a:spLocks/>
            </p:cNvSpPr>
            <p:nvPr/>
          </p:nvSpPr>
          <p:spPr bwMode="auto">
            <a:xfrm>
              <a:off x="3201" y="2240"/>
              <a:ext cx="40" cy="118"/>
            </a:xfrm>
            <a:custGeom>
              <a:avLst/>
              <a:gdLst>
                <a:gd name="T0" fmla="*/ 0 w 79"/>
                <a:gd name="T1" fmla="*/ 237 h 237"/>
                <a:gd name="T2" fmla="*/ 4 w 79"/>
                <a:gd name="T3" fmla="*/ 206 h 237"/>
                <a:gd name="T4" fmla="*/ 9 w 79"/>
                <a:gd name="T5" fmla="*/ 175 h 237"/>
                <a:gd name="T6" fmla="*/ 12 w 79"/>
                <a:gd name="T7" fmla="*/ 146 h 237"/>
                <a:gd name="T8" fmla="*/ 15 w 79"/>
                <a:gd name="T9" fmla="*/ 116 h 237"/>
                <a:gd name="T10" fmla="*/ 19 w 79"/>
                <a:gd name="T11" fmla="*/ 87 h 237"/>
                <a:gd name="T12" fmla="*/ 25 w 79"/>
                <a:gd name="T13" fmla="*/ 58 h 237"/>
                <a:gd name="T14" fmla="*/ 32 w 79"/>
                <a:gd name="T15" fmla="*/ 28 h 237"/>
                <a:gd name="T16" fmla="*/ 41 w 79"/>
                <a:gd name="T17" fmla="*/ 0 h 237"/>
                <a:gd name="T18" fmla="*/ 44 w 79"/>
                <a:gd name="T19" fmla="*/ 0 h 237"/>
                <a:gd name="T20" fmla="*/ 47 w 79"/>
                <a:gd name="T21" fmla="*/ 0 h 237"/>
                <a:gd name="T22" fmla="*/ 50 w 79"/>
                <a:gd name="T23" fmla="*/ 0 h 237"/>
                <a:gd name="T24" fmla="*/ 53 w 79"/>
                <a:gd name="T25" fmla="*/ 0 h 237"/>
                <a:gd name="T26" fmla="*/ 56 w 79"/>
                <a:gd name="T27" fmla="*/ 2 h 237"/>
                <a:gd name="T28" fmla="*/ 59 w 79"/>
                <a:gd name="T29" fmla="*/ 3 h 237"/>
                <a:gd name="T30" fmla="*/ 65 w 79"/>
                <a:gd name="T31" fmla="*/ 5 h 237"/>
                <a:gd name="T32" fmla="*/ 70 w 79"/>
                <a:gd name="T33" fmla="*/ 6 h 237"/>
                <a:gd name="T34" fmla="*/ 66 w 79"/>
                <a:gd name="T35" fmla="*/ 25 h 237"/>
                <a:gd name="T36" fmla="*/ 60 w 79"/>
                <a:gd name="T37" fmla="*/ 43 h 237"/>
                <a:gd name="T38" fmla="*/ 57 w 79"/>
                <a:gd name="T39" fmla="*/ 62 h 237"/>
                <a:gd name="T40" fmla="*/ 54 w 79"/>
                <a:gd name="T41" fmla="*/ 80 h 237"/>
                <a:gd name="T42" fmla="*/ 51 w 79"/>
                <a:gd name="T43" fmla="*/ 99 h 237"/>
                <a:gd name="T44" fmla="*/ 53 w 79"/>
                <a:gd name="T45" fmla="*/ 118 h 237"/>
                <a:gd name="T46" fmla="*/ 56 w 79"/>
                <a:gd name="T47" fmla="*/ 138 h 237"/>
                <a:gd name="T48" fmla="*/ 62 w 79"/>
                <a:gd name="T49" fmla="*/ 159 h 237"/>
                <a:gd name="T50" fmla="*/ 65 w 79"/>
                <a:gd name="T51" fmla="*/ 163 h 237"/>
                <a:gd name="T52" fmla="*/ 68 w 79"/>
                <a:gd name="T53" fmla="*/ 168 h 237"/>
                <a:gd name="T54" fmla="*/ 70 w 79"/>
                <a:gd name="T55" fmla="*/ 172 h 237"/>
                <a:gd name="T56" fmla="*/ 73 w 79"/>
                <a:gd name="T57" fmla="*/ 178 h 237"/>
                <a:gd name="T58" fmla="*/ 76 w 79"/>
                <a:gd name="T59" fmla="*/ 182 h 237"/>
                <a:gd name="T60" fmla="*/ 78 w 79"/>
                <a:gd name="T61" fmla="*/ 188 h 237"/>
                <a:gd name="T62" fmla="*/ 79 w 79"/>
                <a:gd name="T63" fmla="*/ 196 h 237"/>
                <a:gd name="T64" fmla="*/ 79 w 79"/>
                <a:gd name="T65" fmla="*/ 203 h 237"/>
                <a:gd name="T66" fmla="*/ 69 w 79"/>
                <a:gd name="T67" fmla="*/ 210 h 237"/>
                <a:gd name="T68" fmla="*/ 59 w 79"/>
                <a:gd name="T69" fmla="*/ 216 h 237"/>
                <a:gd name="T70" fmla="*/ 50 w 79"/>
                <a:gd name="T71" fmla="*/ 222 h 237"/>
                <a:gd name="T72" fmla="*/ 41 w 79"/>
                <a:gd name="T73" fmla="*/ 226 h 237"/>
                <a:gd name="T74" fmla="*/ 32 w 79"/>
                <a:gd name="T75" fmla="*/ 229 h 237"/>
                <a:gd name="T76" fmla="*/ 22 w 79"/>
                <a:gd name="T77" fmla="*/ 232 h 237"/>
                <a:gd name="T78" fmla="*/ 12 w 79"/>
                <a:gd name="T79" fmla="*/ 235 h 237"/>
                <a:gd name="T80" fmla="*/ 0 w 79"/>
                <a:gd name="T81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237">
                  <a:moveTo>
                    <a:pt x="0" y="237"/>
                  </a:moveTo>
                  <a:lnTo>
                    <a:pt x="4" y="206"/>
                  </a:lnTo>
                  <a:lnTo>
                    <a:pt x="9" y="175"/>
                  </a:lnTo>
                  <a:lnTo>
                    <a:pt x="12" y="146"/>
                  </a:lnTo>
                  <a:lnTo>
                    <a:pt x="15" y="116"/>
                  </a:lnTo>
                  <a:lnTo>
                    <a:pt x="19" y="87"/>
                  </a:lnTo>
                  <a:lnTo>
                    <a:pt x="25" y="58"/>
                  </a:lnTo>
                  <a:lnTo>
                    <a:pt x="32" y="28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9" y="3"/>
                  </a:lnTo>
                  <a:lnTo>
                    <a:pt x="65" y="5"/>
                  </a:lnTo>
                  <a:lnTo>
                    <a:pt x="70" y="6"/>
                  </a:lnTo>
                  <a:lnTo>
                    <a:pt x="66" y="25"/>
                  </a:lnTo>
                  <a:lnTo>
                    <a:pt x="60" y="43"/>
                  </a:lnTo>
                  <a:lnTo>
                    <a:pt x="57" y="62"/>
                  </a:lnTo>
                  <a:lnTo>
                    <a:pt x="54" y="80"/>
                  </a:lnTo>
                  <a:lnTo>
                    <a:pt x="51" y="99"/>
                  </a:lnTo>
                  <a:lnTo>
                    <a:pt x="53" y="118"/>
                  </a:lnTo>
                  <a:lnTo>
                    <a:pt x="56" y="138"/>
                  </a:lnTo>
                  <a:lnTo>
                    <a:pt x="62" y="159"/>
                  </a:lnTo>
                  <a:lnTo>
                    <a:pt x="65" y="163"/>
                  </a:lnTo>
                  <a:lnTo>
                    <a:pt x="68" y="168"/>
                  </a:lnTo>
                  <a:lnTo>
                    <a:pt x="70" y="172"/>
                  </a:lnTo>
                  <a:lnTo>
                    <a:pt x="73" y="178"/>
                  </a:lnTo>
                  <a:lnTo>
                    <a:pt x="76" y="182"/>
                  </a:lnTo>
                  <a:lnTo>
                    <a:pt x="78" y="188"/>
                  </a:lnTo>
                  <a:lnTo>
                    <a:pt x="79" y="196"/>
                  </a:lnTo>
                  <a:lnTo>
                    <a:pt x="79" y="203"/>
                  </a:lnTo>
                  <a:lnTo>
                    <a:pt x="69" y="210"/>
                  </a:lnTo>
                  <a:lnTo>
                    <a:pt x="59" y="216"/>
                  </a:lnTo>
                  <a:lnTo>
                    <a:pt x="50" y="222"/>
                  </a:lnTo>
                  <a:lnTo>
                    <a:pt x="41" y="226"/>
                  </a:lnTo>
                  <a:lnTo>
                    <a:pt x="32" y="229"/>
                  </a:lnTo>
                  <a:lnTo>
                    <a:pt x="22" y="232"/>
                  </a:lnTo>
                  <a:lnTo>
                    <a:pt x="12" y="235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2" name="Freeform 158"/>
            <p:cNvSpPr>
              <a:spLocks/>
            </p:cNvSpPr>
            <p:nvPr/>
          </p:nvSpPr>
          <p:spPr bwMode="auto">
            <a:xfrm>
              <a:off x="3414" y="2253"/>
              <a:ext cx="218" cy="97"/>
            </a:xfrm>
            <a:custGeom>
              <a:avLst/>
              <a:gdLst>
                <a:gd name="T0" fmla="*/ 88 w 436"/>
                <a:gd name="T1" fmla="*/ 192 h 192"/>
                <a:gd name="T2" fmla="*/ 73 w 436"/>
                <a:gd name="T3" fmla="*/ 192 h 192"/>
                <a:gd name="T4" fmla="*/ 57 w 436"/>
                <a:gd name="T5" fmla="*/ 189 h 192"/>
                <a:gd name="T6" fmla="*/ 42 w 436"/>
                <a:gd name="T7" fmla="*/ 186 h 192"/>
                <a:gd name="T8" fmla="*/ 28 w 436"/>
                <a:gd name="T9" fmla="*/ 180 h 192"/>
                <a:gd name="T10" fmla="*/ 20 w 436"/>
                <a:gd name="T11" fmla="*/ 177 h 192"/>
                <a:gd name="T12" fmla="*/ 14 w 436"/>
                <a:gd name="T13" fmla="*/ 173 h 192"/>
                <a:gd name="T14" fmla="*/ 10 w 436"/>
                <a:gd name="T15" fmla="*/ 169 h 192"/>
                <a:gd name="T16" fmla="*/ 6 w 436"/>
                <a:gd name="T17" fmla="*/ 164 h 192"/>
                <a:gd name="T18" fmla="*/ 3 w 436"/>
                <a:gd name="T19" fmla="*/ 158 h 192"/>
                <a:gd name="T20" fmla="*/ 1 w 436"/>
                <a:gd name="T21" fmla="*/ 153 h 192"/>
                <a:gd name="T22" fmla="*/ 0 w 436"/>
                <a:gd name="T23" fmla="*/ 145 h 192"/>
                <a:gd name="T24" fmla="*/ 0 w 436"/>
                <a:gd name="T25" fmla="*/ 138 h 192"/>
                <a:gd name="T26" fmla="*/ 29 w 436"/>
                <a:gd name="T27" fmla="*/ 136 h 192"/>
                <a:gd name="T28" fmla="*/ 57 w 436"/>
                <a:gd name="T29" fmla="*/ 135 h 192"/>
                <a:gd name="T30" fmla="*/ 85 w 436"/>
                <a:gd name="T31" fmla="*/ 132 h 192"/>
                <a:gd name="T32" fmla="*/ 111 w 436"/>
                <a:gd name="T33" fmla="*/ 129 h 192"/>
                <a:gd name="T34" fmla="*/ 138 w 436"/>
                <a:gd name="T35" fmla="*/ 125 h 192"/>
                <a:gd name="T36" fmla="*/ 163 w 436"/>
                <a:gd name="T37" fmla="*/ 119 h 192"/>
                <a:gd name="T38" fmla="*/ 188 w 436"/>
                <a:gd name="T39" fmla="*/ 113 h 192"/>
                <a:gd name="T40" fmla="*/ 214 w 436"/>
                <a:gd name="T41" fmla="*/ 106 h 192"/>
                <a:gd name="T42" fmla="*/ 239 w 436"/>
                <a:gd name="T43" fmla="*/ 97 h 192"/>
                <a:gd name="T44" fmla="*/ 263 w 436"/>
                <a:gd name="T45" fmla="*/ 88 h 192"/>
                <a:gd name="T46" fmla="*/ 288 w 436"/>
                <a:gd name="T47" fmla="*/ 78 h 192"/>
                <a:gd name="T48" fmla="*/ 312 w 436"/>
                <a:gd name="T49" fmla="*/ 66 h 192"/>
                <a:gd name="T50" fmla="*/ 362 w 436"/>
                <a:gd name="T51" fmla="*/ 42 h 192"/>
                <a:gd name="T52" fmla="*/ 414 w 436"/>
                <a:gd name="T53" fmla="*/ 15 h 192"/>
                <a:gd name="T54" fmla="*/ 417 w 436"/>
                <a:gd name="T55" fmla="*/ 12 h 192"/>
                <a:gd name="T56" fmla="*/ 420 w 436"/>
                <a:gd name="T57" fmla="*/ 9 h 192"/>
                <a:gd name="T58" fmla="*/ 421 w 436"/>
                <a:gd name="T59" fmla="*/ 7 h 192"/>
                <a:gd name="T60" fmla="*/ 424 w 436"/>
                <a:gd name="T61" fmla="*/ 6 h 192"/>
                <a:gd name="T62" fmla="*/ 427 w 436"/>
                <a:gd name="T63" fmla="*/ 3 h 192"/>
                <a:gd name="T64" fmla="*/ 428 w 436"/>
                <a:gd name="T65" fmla="*/ 3 h 192"/>
                <a:gd name="T66" fmla="*/ 433 w 436"/>
                <a:gd name="T67" fmla="*/ 1 h 192"/>
                <a:gd name="T68" fmla="*/ 436 w 436"/>
                <a:gd name="T69" fmla="*/ 0 h 192"/>
                <a:gd name="T70" fmla="*/ 428 w 436"/>
                <a:gd name="T71" fmla="*/ 32 h 192"/>
                <a:gd name="T72" fmla="*/ 421 w 436"/>
                <a:gd name="T73" fmla="*/ 57 h 192"/>
                <a:gd name="T74" fmla="*/ 415 w 436"/>
                <a:gd name="T75" fmla="*/ 67 h 192"/>
                <a:gd name="T76" fmla="*/ 411 w 436"/>
                <a:gd name="T77" fmla="*/ 76 h 192"/>
                <a:gd name="T78" fmla="*/ 403 w 436"/>
                <a:gd name="T79" fmla="*/ 85 h 192"/>
                <a:gd name="T80" fmla="*/ 398 w 436"/>
                <a:gd name="T81" fmla="*/ 94 h 192"/>
                <a:gd name="T82" fmla="*/ 389 w 436"/>
                <a:gd name="T83" fmla="*/ 101 h 192"/>
                <a:gd name="T84" fmla="*/ 381 w 436"/>
                <a:gd name="T85" fmla="*/ 107 h 192"/>
                <a:gd name="T86" fmla="*/ 371 w 436"/>
                <a:gd name="T87" fmla="*/ 114 h 192"/>
                <a:gd name="T88" fmla="*/ 361 w 436"/>
                <a:gd name="T89" fmla="*/ 122 h 192"/>
                <a:gd name="T90" fmla="*/ 336 w 436"/>
                <a:gd name="T91" fmla="*/ 136 h 192"/>
                <a:gd name="T92" fmla="*/ 305 w 436"/>
                <a:gd name="T93" fmla="*/ 153 h 192"/>
                <a:gd name="T94" fmla="*/ 277 w 436"/>
                <a:gd name="T95" fmla="*/ 160 h 192"/>
                <a:gd name="T96" fmla="*/ 251 w 436"/>
                <a:gd name="T97" fmla="*/ 167 h 192"/>
                <a:gd name="T98" fmla="*/ 223 w 436"/>
                <a:gd name="T99" fmla="*/ 173 h 192"/>
                <a:gd name="T100" fmla="*/ 196 w 436"/>
                <a:gd name="T101" fmla="*/ 180 h 192"/>
                <a:gd name="T102" fmla="*/ 169 w 436"/>
                <a:gd name="T103" fmla="*/ 185 h 192"/>
                <a:gd name="T104" fmla="*/ 142 w 436"/>
                <a:gd name="T105" fmla="*/ 189 h 192"/>
                <a:gd name="T106" fmla="*/ 114 w 436"/>
                <a:gd name="T107" fmla="*/ 192 h 192"/>
                <a:gd name="T108" fmla="*/ 88 w 436"/>
                <a:gd name="T10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6" h="192">
                  <a:moveTo>
                    <a:pt x="88" y="192"/>
                  </a:moveTo>
                  <a:lnTo>
                    <a:pt x="73" y="192"/>
                  </a:lnTo>
                  <a:lnTo>
                    <a:pt x="57" y="189"/>
                  </a:lnTo>
                  <a:lnTo>
                    <a:pt x="42" y="186"/>
                  </a:lnTo>
                  <a:lnTo>
                    <a:pt x="28" y="180"/>
                  </a:lnTo>
                  <a:lnTo>
                    <a:pt x="20" y="177"/>
                  </a:lnTo>
                  <a:lnTo>
                    <a:pt x="14" y="173"/>
                  </a:lnTo>
                  <a:lnTo>
                    <a:pt x="10" y="169"/>
                  </a:lnTo>
                  <a:lnTo>
                    <a:pt x="6" y="164"/>
                  </a:lnTo>
                  <a:lnTo>
                    <a:pt x="3" y="158"/>
                  </a:lnTo>
                  <a:lnTo>
                    <a:pt x="1" y="153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29" y="136"/>
                  </a:lnTo>
                  <a:lnTo>
                    <a:pt x="57" y="135"/>
                  </a:lnTo>
                  <a:lnTo>
                    <a:pt x="85" y="132"/>
                  </a:lnTo>
                  <a:lnTo>
                    <a:pt x="111" y="129"/>
                  </a:lnTo>
                  <a:lnTo>
                    <a:pt x="138" y="125"/>
                  </a:lnTo>
                  <a:lnTo>
                    <a:pt x="163" y="119"/>
                  </a:lnTo>
                  <a:lnTo>
                    <a:pt x="188" y="113"/>
                  </a:lnTo>
                  <a:lnTo>
                    <a:pt x="214" y="106"/>
                  </a:lnTo>
                  <a:lnTo>
                    <a:pt x="239" y="97"/>
                  </a:lnTo>
                  <a:lnTo>
                    <a:pt x="263" y="88"/>
                  </a:lnTo>
                  <a:lnTo>
                    <a:pt x="288" y="78"/>
                  </a:lnTo>
                  <a:lnTo>
                    <a:pt x="312" y="66"/>
                  </a:lnTo>
                  <a:lnTo>
                    <a:pt x="362" y="42"/>
                  </a:lnTo>
                  <a:lnTo>
                    <a:pt x="414" y="15"/>
                  </a:lnTo>
                  <a:lnTo>
                    <a:pt x="417" y="12"/>
                  </a:lnTo>
                  <a:lnTo>
                    <a:pt x="420" y="9"/>
                  </a:lnTo>
                  <a:lnTo>
                    <a:pt x="421" y="7"/>
                  </a:lnTo>
                  <a:lnTo>
                    <a:pt x="424" y="6"/>
                  </a:lnTo>
                  <a:lnTo>
                    <a:pt x="427" y="3"/>
                  </a:lnTo>
                  <a:lnTo>
                    <a:pt x="428" y="3"/>
                  </a:lnTo>
                  <a:lnTo>
                    <a:pt x="433" y="1"/>
                  </a:lnTo>
                  <a:lnTo>
                    <a:pt x="436" y="0"/>
                  </a:lnTo>
                  <a:lnTo>
                    <a:pt x="428" y="32"/>
                  </a:lnTo>
                  <a:lnTo>
                    <a:pt x="421" y="57"/>
                  </a:lnTo>
                  <a:lnTo>
                    <a:pt x="415" y="67"/>
                  </a:lnTo>
                  <a:lnTo>
                    <a:pt x="411" y="76"/>
                  </a:lnTo>
                  <a:lnTo>
                    <a:pt x="403" y="85"/>
                  </a:lnTo>
                  <a:lnTo>
                    <a:pt x="398" y="94"/>
                  </a:lnTo>
                  <a:lnTo>
                    <a:pt x="389" y="101"/>
                  </a:lnTo>
                  <a:lnTo>
                    <a:pt x="381" y="107"/>
                  </a:lnTo>
                  <a:lnTo>
                    <a:pt x="371" y="114"/>
                  </a:lnTo>
                  <a:lnTo>
                    <a:pt x="361" y="122"/>
                  </a:lnTo>
                  <a:lnTo>
                    <a:pt x="336" y="136"/>
                  </a:lnTo>
                  <a:lnTo>
                    <a:pt x="305" y="153"/>
                  </a:lnTo>
                  <a:lnTo>
                    <a:pt x="277" y="160"/>
                  </a:lnTo>
                  <a:lnTo>
                    <a:pt x="251" y="167"/>
                  </a:lnTo>
                  <a:lnTo>
                    <a:pt x="223" y="173"/>
                  </a:lnTo>
                  <a:lnTo>
                    <a:pt x="196" y="180"/>
                  </a:lnTo>
                  <a:lnTo>
                    <a:pt x="169" y="185"/>
                  </a:lnTo>
                  <a:lnTo>
                    <a:pt x="142" y="189"/>
                  </a:lnTo>
                  <a:lnTo>
                    <a:pt x="114" y="192"/>
                  </a:lnTo>
                  <a:lnTo>
                    <a:pt x="88" y="192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3" name="Freeform 159"/>
            <p:cNvSpPr>
              <a:spLocks/>
            </p:cNvSpPr>
            <p:nvPr/>
          </p:nvSpPr>
          <p:spPr bwMode="auto">
            <a:xfrm>
              <a:off x="3316" y="2296"/>
              <a:ext cx="22" cy="30"/>
            </a:xfrm>
            <a:custGeom>
              <a:avLst/>
              <a:gdLst>
                <a:gd name="T0" fmla="*/ 13 w 42"/>
                <a:gd name="T1" fmla="*/ 60 h 60"/>
                <a:gd name="T2" fmla="*/ 5 w 42"/>
                <a:gd name="T3" fmla="*/ 51 h 60"/>
                <a:gd name="T4" fmla="*/ 1 w 42"/>
                <a:gd name="T5" fmla="*/ 41 h 60"/>
                <a:gd name="T6" fmla="*/ 0 w 42"/>
                <a:gd name="T7" fmla="*/ 31 h 60"/>
                <a:gd name="T8" fmla="*/ 0 w 42"/>
                <a:gd name="T9" fmla="*/ 22 h 60"/>
                <a:gd name="T10" fmla="*/ 1 w 42"/>
                <a:gd name="T11" fmla="*/ 18 h 60"/>
                <a:gd name="T12" fmla="*/ 2 w 42"/>
                <a:gd name="T13" fmla="*/ 13 h 60"/>
                <a:gd name="T14" fmla="*/ 5 w 42"/>
                <a:gd name="T15" fmla="*/ 10 h 60"/>
                <a:gd name="T16" fmla="*/ 8 w 42"/>
                <a:gd name="T17" fmla="*/ 7 h 60"/>
                <a:gd name="T18" fmla="*/ 13 w 42"/>
                <a:gd name="T19" fmla="*/ 4 h 60"/>
                <a:gd name="T20" fmla="*/ 17 w 42"/>
                <a:gd name="T21" fmla="*/ 1 h 60"/>
                <a:gd name="T22" fmla="*/ 22 w 42"/>
                <a:gd name="T23" fmla="*/ 1 h 60"/>
                <a:gd name="T24" fmla="*/ 27 w 42"/>
                <a:gd name="T25" fmla="*/ 0 h 60"/>
                <a:gd name="T26" fmla="*/ 32 w 42"/>
                <a:gd name="T27" fmla="*/ 4 h 60"/>
                <a:gd name="T28" fmla="*/ 35 w 42"/>
                <a:gd name="T29" fmla="*/ 9 h 60"/>
                <a:gd name="T30" fmla="*/ 38 w 42"/>
                <a:gd name="T31" fmla="*/ 15 h 60"/>
                <a:gd name="T32" fmla="*/ 39 w 42"/>
                <a:gd name="T33" fmla="*/ 21 h 60"/>
                <a:gd name="T34" fmla="*/ 41 w 42"/>
                <a:gd name="T35" fmla="*/ 26 h 60"/>
                <a:gd name="T36" fmla="*/ 42 w 42"/>
                <a:gd name="T37" fmla="*/ 34 h 60"/>
                <a:gd name="T38" fmla="*/ 42 w 42"/>
                <a:gd name="T39" fmla="*/ 41 h 60"/>
                <a:gd name="T40" fmla="*/ 42 w 42"/>
                <a:gd name="T41" fmla="*/ 48 h 60"/>
                <a:gd name="T42" fmla="*/ 38 w 42"/>
                <a:gd name="T43" fmla="*/ 53 h 60"/>
                <a:gd name="T44" fmla="*/ 35 w 42"/>
                <a:gd name="T45" fmla="*/ 56 h 60"/>
                <a:gd name="T46" fmla="*/ 30 w 42"/>
                <a:gd name="T47" fmla="*/ 59 h 60"/>
                <a:gd name="T48" fmla="*/ 27 w 42"/>
                <a:gd name="T49" fmla="*/ 59 h 60"/>
                <a:gd name="T50" fmla="*/ 23 w 42"/>
                <a:gd name="T51" fmla="*/ 60 h 60"/>
                <a:gd name="T52" fmla="*/ 20 w 42"/>
                <a:gd name="T53" fmla="*/ 60 h 60"/>
                <a:gd name="T54" fmla="*/ 17 w 42"/>
                <a:gd name="T55" fmla="*/ 60 h 60"/>
                <a:gd name="T56" fmla="*/ 13 w 42"/>
                <a:gd name="T5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60">
                  <a:moveTo>
                    <a:pt x="13" y="60"/>
                  </a:moveTo>
                  <a:lnTo>
                    <a:pt x="5" y="51"/>
                  </a:lnTo>
                  <a:lnTo>
                    <a:pt x="1" y="4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3"/>
                  </a:lnTo>
                  <a:lnTo>
                    <a:pt x="5" y="10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1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4"/>
                  </a:lnTo>
                  <a:lnTo>
                    <a:pt x="35" y="9"/>
                  </a:lnTo>
                  <a:lnTo>
                    <a:pt x="38" y="15"/>
                  </a:lnTo>
                  <a:lnTo>
                    <a:pt x="39" y="21"/>
                  </a:lnTo>
                  <a:lnTo>
                    <a:pt x="41" y="26"/>
                  </a:lnTo>
                  <a:lnTo>
                    <a:pt x="42" y="34"/>
                  </a:lnTo>
                  <a:lnTo>
                    <a:pt x="42" y="41"/>
                  </a:lnTo>
                  <a:lnTo>
                    <a:pt x="42" y="48"/>
                  </a:lnTo>
                  <a:lnTo>
                    <a:pt x="38" y="53"/>
                  </a:lnTo>
                  <a:lnTo>
                    <a:pt x="35" y="56"/>
                  </a:lnTo>
                  <a:lnTo>
                    <a:pt x="30" y="59"/>
                  </a:lnTo>
                  <a:lnTo>
                    <a:pt x="27" y="59"/>
                  </a:lnTo>
                  <a:lnTo>
                    <a:pt x="23" y="60"/>
                  </a:lnTo>
                  <a:lnTo>
                    <a:pt x="20" y="60"/>
                  </a:lnTo>
                  <a:lnTo>
                    <a:pt x="17" y="60"/>
                  </a:lnTo>
                  <a:lnTo>
                    <a:pt x="13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4" name="Freeform 160"/>
            <p:cNvSpPr>
              <a:spLocks/>
            </p:cNvSpPr>
            <p:nvPr/>
          </p:nvSpPr>
          <p:spPr bwMode="auto">
            <a:xfrm>
              <a:off x="3608" y="2311"/>
              <a:ext cx="11" cy="14"/>
            </a:xfrm>
            <a:custGeom>
              <a:avLst/>
              <a:gdLst>
                <a:gd name="T0" fmla="*/ 18 w 24"/>
                <a:gd name="T1" fmla="*/ 27 h 28"/>
                <a:gd name="T2" fmla="*/ 16 w 24"/>
                <a:gd name="T3" fmla="*/ 25 h 28"/>
                <a:gd name="T4" fmla="*/ 14 w 24"/>
                <a:gd name="T5" fmla="*/ 25 h 28"/>
                <a:gd name="T6" fmla="*/ 12 w 24"/>
                <a:gd name="T7" fmla="*/ 24 h 28"/>
                <a:gd name="T8" fmla="*/ 11 w 24"/>
                <a:gd name="T9" fmla="*/ 22 h 28"/>
                <a:gd name="T10" fmla="*/ 8 w 24"/>
                <a:gd name="T11" fmla="*/ 21 h 28"/>
                <a:gd name="T12" fmla="*/ 6 w 24"/>
                <a:gd name="T13" fmla="*/ 21 h 28"/>
                <a:gd name="T14" fmla="*/ 5 w 24"/>
                <a:gd name="T15" fmla="*/ 19 h 28"/>
                <a:gd name="T16" fmla="*/ 2 w 24"/>
                <a:gd name="T17" fmla="*/ 18 h 28"/>
                <a:gd name="T18" fmla="*/ 2 w 24"/>
                <a:gd name="T19" fmla="*/ 16 h 28"/>
                <a:gd name="T20" fmla="*/ 2 w 24"/>
                <a:gd name="T21" fmla="*/ 16 h 28"/>
                <a:gd name="T22" fmla="*/ 2 w 24"/>
                <a:gd name="T23" fmla="*/ 15 h 28"/>
                <a:gd name="T24" fmla="*/ 2 w 24"/>
                <a:gd name="T25" fmla="*/ 14 h 28"/>
                <a:gd name="T26" fmla="*/ 0 w 24"/>
                <a:gd name="T27" fmla="*/ 12 h 28"/>
                <a:gd name="T28" fmla="*/ 0 w 24"/>
                <a:gd name="T29" fmla="*/ 11 h 28"/>
                <a:gd name="T30" fmla="*/ 0 w 24"/>
                <a:gd name="T31" fmla="*/ 9 h 28"/>
                <a:gd name="T32" fmla="*/ 0 w 24"/>
                <a:gd name="T33" fmla="*/ 8 h 28"/>
                <a:gd name="T34" fmla="*/ 3 w 24"/>
                <a:gd name="T35" fmla="*/ 6 h 28"/>
                <a:gd name="T36" fmla="*/ 5 w 24"/>
                <a:gd name="T37" fmla="*/ 5 h 28"/>
                <a:gd name="T38" fmla="*/ 6 w 24"/>
                <a:gd name="T39" fmla="*/ 3 h 28"/>
                <a:gd name="T40" fmla="*/ 9 w 24"/>
                <a:gd name="T41" fmla="*/ 2 h 28"/>
                <a:gd name="T42" fmla="*/ 11 w 24"/>
                <a:gd name="T43" fmla="*/ 2 h 28"/>
                <a:gd name="T44" fmla="*/ 14 w 24"/>
                <a:gd name="T45" fmla="*/ 0 h 28"/>
                <a:gd name="T46" fmla="*/ 16 w 24"/>
                <a:gd name="T47" fmla="*/ 0 h 28"/>
                <a:gd name="T48" fmla="*/ 21 w 24"/>
                <a:gd name="T49" fmla="*/ 2 h 28"/>
                <a:gd name="T50" fmla="*/ 21 w 24"/>
                <a:gd name="T51" fmla="*/ 5 h 28"/>
                <a:gd name="T52" fmla="*/ 22 w 24"/>
                <a:gd name="T53" fmla="*/ 8 h 28"/>
                <a:gd name="T54" fmla="*/ 22 w 24"/>
                <a:gd name="T55" fmla="*/ 9 h 28"/>
                <a:gd name="T56" fmla="*/ 24 w 24"/>
                <a:gd name="T57" fmla="*/ 12 h 28"/>
                <a:gd name="T58" fmla="*/ 24 w 24"/>
                <a:gd name="T59" fmla="*/ 15 h 28"/>
                <a:gd name="T60" fmla="*/ 24 w 24"/>
                <a:gd name="T61" fmla="*/ 18 h 28"/>
                <a:gd name="T62" fmla="*/ 24 w 24"/>
                <a:gd name="T63" fmla="*/ 21 h 28"/>
                <a:gd name="T64" fmla="*/ 24 w 24"/>
                <a:gd name="T65" fmla="*/ 27 h 28"/>
                <a:gd name="T66" fmla="*/ 22 w 24"/>
                <a:gd name="T67" fmla="*/ 27 h 28"/>
                <a:gd name="T68" fmla="*/ 21 w 24"/>
                <a:gd name="T69" fmla="*/ 28 h 28"/>
                <a:gd name="T70" fmla="*/ 21 w 24"/>
                <a:gd name="T71" fmla="*/ 28 h 28"/>
                <a:gd name="T72" fmla="*/ 21 w 24"/>
                <a:gd name="T73" fmla="*/ 28 h 28"/>
                <a:gd name="T74" fmla="*/ 19 w 24"/>
                <a:gd name="T75" fmla="*/ 28 h 28"/>
                <a:gd name="T76" fmla="*/ 19 w 24"/>
                <a:gd name="T77" fmla="*/ 28 h 28"/>
                <a:gd name="T78" fmla="*/ 19 w 24"/>
                <a:gd name="T79" fmla="*/ 28 h 28"/>
                <a:gd name="T80" fmla="*/ 18 w 24"/>
                <a:gd name="T8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" h="28">
                  <a:moveTo>
                    <a:pt x="18" y="27"/>
                  </a:moveTo>
                  <a:lnTo>
                    <a:pt x="16" y="25"/>
                  </a:lnTo>
                  <a:lnTo>
                    <a:pt x="14" y="25"/>
                  </a:lnTo>
                  <a:lnTo>
                    <a:pt x="12" y="24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3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1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24" y="27"/>
                  </a:lnTo>
                  <a:lnTo>
                    <a:pt x="22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5" name="Freeform 161"/>
            <p:cNvSpPr>
              <a:spLocks/>
            </p:cNvSpPr>
            <p:nvPr/>
          </p:nvSpPr>
          <p:spPr bwMode="auto">
            <a:xfrm>
              <a:off x="3323" y="2305"/>
              <a:ext cx="8" cy="14"/>
            </a:xfrm>
            <a:custGeom>
              <a:avLst/>
              <a:gdLst>
                <a:gd name="T0" fmla="*/ 6 w 16"/>
                <a:gd name="T1" fmla="*/ 27 h 27"/>
                <a:gd name="T2" fmla="*/ 3 w 16"/>
                <a:gd name="T3" fmla="*/ 25 h 27"/>
                <a:gd name="T4" fmla="*/ 1 w 16"/>
                <a:gd name="T5" fmla="*/ 20 h 27"/>
                <a:gd name="T6" fmla="*/ 0 w 16"/>
                <a:gd name="T7" fmla="*/ 17 h 27"/>
                <a:gd name="T8" fmla="*/ 0 w 16"/>
                <a:gd name="T9" fmla="*/ 14 h 27"/>
                <a:gd name="T10" fmla="*/ 0 w 16"/>
                <a:gd name="T11" fmla="*/ 13 h 27"/>
                <a:gd name="T12" fmla="*/ 0 w 16"/>
                <a:gd name="T13" fmla="*/ 10 h 27"/>
                <a:gd name="T14" fmla="*/ 0 w 16"/>
                <a:gd name="T15" fmla="*/ 7 h 27"/>
                <a:gd name="T16" fmla="*/ 0 w 16"/>
                <a:gd name="T17" fmla="*/ 4 h 27"/>
                <a:gd name="T18" fmla="*/ 1 w 16"/>
                <a:gd name="T19" fmla="*/ 3 h 27"/>
                <a:gd name="T20" fmla="*/ 3 w 16"/>
                <a:gd name="T21" fmla="*/ 3 h 27"/>
                <a:gd name="T22" fmla="*/ 4 w 16"/>
                <a:gd name="T23" fmla="*/ 1 h 27"/>
                <a:gd name="T24" fmla="*/ 6 w 16"/>
                <a:gd name="T25" fmla="*/ 1 h 27"/>
                <a:gd name="T26" fmla="*/ 7 w 16"/>
                <a:gd name="T27" fmla="*/ 1 h 27"/>
                <a:gd name="T28" fmla="*/ 9 w 16"/>
                <a:gd name="T29" fmla="*/ 0 h 27"/>
                <a:gd name="T30" fmla="*/ 11 w 16"/>
                <a:gd name="T31" fmla="*/ 0 h 27"/>
                <a:gd name="T32" fmla="*/ 14 w 16"/>
                <a:gd name="T33" fmla="*/ 0 h 27"/>
                <a:gd name="T34" fmla="*/ 14 w 16"/>
                <a:gd name="T35" fmla="*/ 3 h 27"/>
                <a:gd name="T36" fmla="*/ 14 w 16"/>
                <a:gd name="T37" fmla="*/ 5 h 27"/>
                <a:gd name="T38" fmla="*/ 16 w 16"/>
                <a:gd name="T39" fmla="*/ 8 h 27"/>
                <a:gd name="T40" fmla="*/ 16 w 16"/>
                <a:gd name="T41" fmla="*/ 13 h 27"/>
                <a:gd name="T42" fmla="*/ 16 w 16"/>
                <a:gd name="T43" fmla="*/ 16 h 27"/>
                <a:gd name="T44" fmla="*/ 16 w 16"/>
                <a:gd name="T45" fmla="*/ 19 h 27"/>
                <a:gd name="T46" fmla="*/ 16 w 16"/>
                <a:gd name="T47" fmla="*/ 23 h 27"/>
                <a:gd name="T48" fmla="*/ 16 w 16"/>
                <a:gd name="T49" fmla="*/ 26 h 27"/>
                <a:gd name="T50" fmla="*/ 14 w 16"/>
                <a:gd name="T51" fmla="*/ 26 h 27"/>
                <a:gd name="T52" fmla="*/ 14 w 16"/>
                <a:gd name="T53" fmla="*/ 26 h 27"/>
                <a:gd name="T54" fmla="*/ 13 w 16"/>
                <a:gd name="T55" fmla="*/ 26 h 27"/>
                <a:gd name="T56" fmla="*/ 11 w 16"/>
                <a:gd name="T57" fmla="*/ 26 h 27"/>
                <a:gd name="T58" fmla="*/ 10 w 16"/>
                <a:gd name="T59" fmla="*/ 26 h 27"/>
                <a:gd name="T60" fmla="*/ 9 w 16"/>
                <a:gd name="T61" fmla="*/ 27 h 27"/>
                <a:gd name="T62" fmla="*/ 7 w 16"/>
                <a:gd name="T63" fmla="*/ 27 h 27"/>
                <a:gd name="T64" fmla="*/ 6 w 16"/>
                <a:gd name="T6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" h="27">
                  <a:moveTo>
                    <a:pt x="6" y="27"/>
                  </a:moveTo>
                  <a:lnTo>
                    <a:pt x="3" y="25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6" y="8"/>
                  </a:lnTo>
                  <a:lnTo>
                    <a:pt x="16" y="13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9" y="27"/>
                  </a:lnTo>
                  <a:lnTo>
                    <a:pt x="7" y="27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6" name="Freeform 162"/>
            <p:cNvSpPr>
              <a:spLocks/>
            </p:cNvSpPr>
            <p:nvPr/>
          </p:nvSpPr>
          <p:spPr bwMode="auto">
            <a:xfrm>
              <a:off x="3083" y="2121"/>
              <a:ext cx="123" cy="173"/>
            </a:xfrm>
            <a:custGeom>
              <a:avLst/>
              <a:gdLst>
                <a:gd name="T0" fmla="*/ 94 w 246"/>
                <a:gd name="T1" fmla="*/ 342 h 347"/>
                <a:gd name="T2" fmla="*/ 69 w 246"/>
                <a:gd name="T3" fmla="*/ 329 h 347"/>
                <a:gd name="T4" fmla="*/ 50 w 246"/>
                <a:gd name="T5" fmla="*/ 311 h 347"/>
                <a:gd name="T6" fmla="*/ 32 w 246"/>
                <a:gd name="T7" fmla="*/ 288 h 347"/>
                <a:gd name="T8" fmla="*/ 19 w 246"/>
                <a:gd name="T9" fmla="*/ 263 h 347"/>
                <a:gd name="T10" fmla="*/ 10 w 246"/>
                <a:gd name="T11" fmla="*/ 235 h 347"/>
                <a:gd name="T12" fmla="*/ 3 w 246"/>
                <a:gd name="T13" fmla="*/ 207 h 347"/>
                <a:gd name="T14" fmla="*/ 0 w 246"/>
                <a:gd name="T15" fmla="*/ 176 h 347"/>
                <a:gd name="T16" fmla="*/ 0 w 246"/>
                <a:gd name="T17" fmla="*/ 147 h 347"/>
                <a:gd name="T18" fmla="*/ 4 w 246"/>
                <a:gd name="T19" fmla="*/ 119 h 347"/>
                <a:gd name="T20" fmla="*/ 10 w 246"/>
                <a:gd name="T21" fmla="*/ 93 h 347"/>
                <a:gd name="T22" fmla="*/ 19 w 246"/>
                <a:gd name="T23" fmla="*/ 68 h 347"/>
                <a:gd name="T24" fmla="*/ 32 w 246"/>
                <a:gd name="T25" fmla="*/ 47 h 347"/>
                <a:gd name="T26" fmla="*/ 47 w 246"/>
                <a:gd name="T27" fmla="*/ 31 h 347"/>
                <a:gd name="T28" fmla="*/ 64 w 246"/>
                <a:gd name="T29" fmla="*/ 21 h 347"/>
                <a:gd name="T30" fmla="*/ 85 w 246"/>
                <a:gd name="T31" fmla="*/ 15 h 347"/>
                <a:gd name="T32" fmla="*/ 89 w 246"/>
                <a:gd name="T33" fmla="*/ 25 h 347"/>
                <a:gd name="T34" fmla="*/ 75 w 246"/>
                <a:gd name="T35" fmla="*/ 52 h 347"/>
                <a:gd name="T36" fmla="*/ 64 w 246"/>
                <a:gd name="T37" fmla="*/ 81 h 347"/>
                <a:gd name="T38" fmla="*/ 61 w 246"/>
                <a:gd name="T39" fmla="*/ 103 h 347"/>
                <a:gd name="T40" fmla="*/ 66 w 246"/>
                <a:gd name="T41" fmla="*/ 118 h 347"/>
                <a:gd name="T42" fmla="*/ 70 w 246"/>
                <a:gd name="T43" fmla="*/ 124 h 347"/>
                <a:gd name="T44" fmla="*/ 73 w 246"/>
                <a:gd name="T45" fmla="*/ 122 h 347"/>
                <a:gd name="T46" fmla="*/ 75 w 246"/>
                <a:gd name="T47" fmla="*/ 122 h 347"/>
                <a:gd name="T48" fmla="*/ 76 w 246"/>
                <a:gd name="T49" fmla="*/ 122 h 347"/>
                <a:gd name="T50" fmla="*/ 77 w 246"/>
                <a:gd name="T51" fmla="*/ 121 h 347"/>
                <a:gd name="T52" fmla="*/ 77 w 246"/>
                <a:gd name="T53" fmla="*/ 116 h 347"/>
                <a:gd name="T54" fmla="*/ 77 w 246"/>
                <a:gd name="T55" fmla="*/ 106 h 347"/>
                <a:gd name="T56" fmla="*/ 76 w 246"/>
                <a:gd name="T57" fmla="*/ 90 h 347"/>
                <a:gd name="T58" fmla="*/ 86 w 246"/>
                <a:gd name="T59" fmla="*/ 60 h 347"/>
                <a:gd name="T60" fmla="*/ 104 w 246"/>
                <a:gd name="T61" fmla="*/ 31 h 347"/>
                <a:gd name="T62" fmla="*/ 120 w 246"/>
                <a:gd name="T63" fmla="*/ 13 h 347"/>
                <a:gd name="T64" fmla="*/ 136 w 246"/>
                <a:gd name="T65" fmla="*/ 3 h 347"/>
                <a:gd name="T66" fmla="*/ 152 w 246"/>
                <a:gd name="T67" fmla="*/ 0 h 347"/>
                <a:gd name="T68" fmla="*/ 171 w 246"/>
                <a:gd name="T69" fmla="*/ 2 h 347"/>
                <a:gd name="T70" fmla="*/ 211 w 246"/>
                <a:gd name="T71" fmla="*/ 11 h 347"/>
                <a:gd name="T72" fmla="*/ 246 w 246"/>
                <a:gd name="T73" fmla="*/ 25 h 347"/>
                <a:gd name="T74" fmla="*/ 242 w 246"/>
                <a:gd name="T75" fmla="*/ 37 h 347"/>
                <a:gd name="T76" fmla="*/ 236 w 246"/>
                <a:gd name="T77" fmla="*/ 49 h 347"/>
                <a:gd name="T78" fmla="*/ 229 w 246"/>
                <a:gd name="T79" fmla="*/ 59 h 347"/>
                <a:gd name="T80" fmla="*/ 218 w 246"/>
                <a:gd name="T81" fmla="*/ 68 h 347"/>
                <a:gd name="T82" fmla="*/ 208 w 246"/>
                <a:gd name="T83" fmla="*/ 78 h 347"/>
                <a:gd name="T84" fmla="*/ 201 w 246"/>
                <a:gd name="T85" fmla="*/ 93 h 347"/>
                <a:gd name="T86" fmla="*/ 196 w 246"/>
                <a:gd name="T87" fmla="*/ 112 h 347"/>
                <a:gd name="T88" fmla="*/ 196 w 246"/>
                <a:gd name="T89" fmla="*/ 168 h 347"/>
                <a:gd name="T90" fmla="*/ 199 w 246"/>
                <a:gd name="T91" fmla="*/ 242 h 347"/>
                <a:gd name="T92" fmla="*/ 196 w 246"/>
                <a:gd name="T93" fmla="*/ 276 h 347"/>
                <a:gd name="T94" fmla="*/ 191 w 246"/>
                <a:gd name="T95" fmla="*/ 298 h 347"/>
                <a:gd name="T96" fmla="*/ 182 w 246"/>
                <a:gd name="T97" fmla="*/ 316 h 347"/>
                <a:gd name="T98" fmla="*/ 167 w 246"/>
                <a:gd name="T99" fmla="*/ 330 h 347"/>
                <a:gd name="T100" fmla="*/ 148 w 246"/>
                <a:gd name="T101" fmla="*/ 341 h 347"/>
                <a:gd name="T102" fmla="*/ 122 w 246"/>
                <a:gd name="T10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6" h="347">
                  <a:moveTo>
                    <a:pt x="107" y="347"/>
                  </a:moveTo>
                  <a:lnTo>
                    <a:pt x="94" y="342"/>
                  </a:lnTo>
                  <a:lnTo>
                    <a:pt x="80" y="336"/>
                  </a:lnTo>
                  <a:lnTo>
                    <a:pt x="69" y="329"/>
                  </a:lnTo>
                  <a:lnTo>
                    <a:pt x="58" y="320"/>
                  </a:lnTo>
                  <a:lnTo>
                    <a:pt x="50" y="311"/>
                  </a:lnTo>
                  <a:lnTo>
                    <a:pt x="41" y="300"/>
                  </a:lnTo>
                  <a:lnTo>
                    <a:pt x="32" y="288"/>
                  </a:lnTo>
                  <a:lnTo>
                    <a:pt x="26" y="276"/>
                  </a:lnTo>
                  <a:lnTo>
                    <a:pt x="19" y="263"/>
                  </a:lnTo>
                  <a:lnTo>
                    <a:pt x="14" y="250"/>
                  </a:lnTo>
                  <a:lnTo>
                    <a:pt x="10" y="235"/>
                  </a:lnTo>
                  <a:lnTo>
                    <a:pt x="6" y="222"/>
                  </a:lnTo>
                  <a:lnTo>
                    <a:pt x="3" y="207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0" y="162"/>
                  </a:lnTo>
                  <a:lnTo>
                    <a:pt x="0" y="147"/>
                  </a:lnTo>
                  <a:lnTo>
                    <a:pt x="1" y="134"/>
                  </a:lnTo>
                  <a:lnTo>
                    <a:pt x="4" y="119"/>
                  </a:lnTo>
                  <a:lnTo>
                    <a:pt x="7" y="106"/>
                  </a:lnTo>
                  <a:lnTo>
                    <a:pt x="10" y="93"/>
                  </a:lnTo>
                  <a:lnTo>
                    <a:pt x="14" y="79"/>
                  </a:lnTo>
                  <a:lnTo>
                    <a:pt x="19" y="68"/>
                  </a:lnTo>
                  <a:lnTo>
                    <a:pt x="25" y="57"/>
                  </a:lnTo>
                  <a:lnTo>
                    <a:pt x="32" y="47"/>
                  </a:lnTo>
                  <a:lnTo>
                    <a:pt x="38" y="38"/>
                  </a:lnTo>
                  <a:lnTo>
                    <a:pt x="47" y="31"/>
                  </a:lnTo>
                  <a:lnTo>
                    <a:pt x="55" y="25"/>
                  </a:lnTo>
                  <a:lnTo>
                    <a:pt x="64" y="21"/>
                  </a:lnTo>
                  <a:lnTo>
                    <a:pt x="75" y="16"/>
                  </a:lnTo>
                  <a:lnTo>
                    <a:pt x="85" y="15"/>
                  </a:lnTo>
                  <a:lnTo>
                    <a:pt x="95" y="15"/>
                  </a:lnTo>
                  <a:lnTo>
                    <a:pt x="89" y="25"/>
                  </a:lnTo>
                  <a:lnTo>
                    <a:pt x="82" y="38"/>
                  </a:lnTo>
                  <a:lnTo>
                    <a:pt x="75" y="52"/>
                  </a:lnTo>
                  <a:lnTo>
                    <a:pt x="69" y="66"/>
                  </a:lnTo>
                  <a:lnTo>
                    <a:pt x="64" y="81"/>
                  </a:lnTo>
                  <a:lnTo>
                    <a:pt x="61" y="97"/>
                  </a:lnTo>
                  <a:lnTo>
                    <a:pt x="61" y="103"/>
                  </a:lnTo>
                  <a:lnTo>
                    <a:pt x="63" y="110"/>
                  </a:lnTo>
                  <a:lnTo>
                    <a:pt x="66" y="118"/>
                  </a:lnTo>
                  <a:lnTo>
                    <a:pt x="69" y="124"/>
                  </a:lnTo>
                  <a:lnTo>
                    <a:pt x="70" y="124"/>
                  </a:lnTo>
                  <a:lnTo>
                    <a:pt x="72" y="122"/>
                  </a:lnTo>
                  <a:lnTo>
                    <a:pt x="73" y="122"/>
                  </a:lnTo>
                  <a:lnTo>
                    <a:pt x="73" y="122"/>
                  </a:lnTo>
                  <a:lnTo>
                    <a:pt x="75" y="122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77" y="122"/>
                  </a:lnTo>
                  <a:lnTo>
                    <a:pt x="77" y="121"/>
                  </a:lnTo>
                  <a:lnTo>
                    <a:pt x="77" y="119"/>
                  </a:lnTo>
                  <a:lnTo>
                    <a:pt x="77" y="116"/>
                  </a:lnTo>
                  <a:lnTo>
                    <a:pt x="77" y="112"/>
                  </a:lnTo>
                  <a:lnTo>
                    <a:pt x="77" y="106"/>
                  </a:lnTo>
                  <a:lnTo>
                    <a:pt x="76" y="99"/>
                  </a:lnTo>
                  <a:lnTo>
                    <a:pt x="76" y="90"/>
                  </a:lnTo>
                  <a:lnTo>
                    <a:pt x="76" y="78"/>
                  </a:lnTo>
                  <a:lnTo>
                    <a:pt x="86" y="60"/>
                  </a:lnTo>
                  <a:lnTo>
                    <a:pt x="97" y="44"/>
                  </a:lnTo>
                  <a:lnTo>
                    <a:pt x="104" y="31"/>
                  </a:lnTo>
                  <a:lnTo>
                    <a:pt x="113" y="21"/>
                  </a:lnTo>
                  <a:lnTo>
                    <a:pt x="120" y="13"/>
                  </a:lnTo>
                  <a:lnTo>
                    <a:pt x="127" y="8"/>
                  </a:lnTo>
                  <a:lnTo>
                    <a:pt x="136" y="3"/>
                  </a:lnTo>
                  <a:lnTo>
                    <a:pt x="144" y="0"/>
                  </a:lnTo>
                  <a:lnTo>
                    <a:pt x="152" y="0"/>
                  </a:lnTo>
                  <a:lnTo>
                    <a:pt x="161" y="0"/>
                  </a:lnTo>
                  <a:lnTo>
                    <a:pt x="171" y="2"/>
                  </a:lnTo>
                  <a:lnTo>
                    <a:pt x="183" y="3"/>
                  </a:lnTo>
                  <a:lnTo>
                    <a:pt x="211" y="11"/>
                  </a:lnTo>
                  <a:lnTo>
                    <a:pt x="246" y="18"/>
                  </a:lnTo>
                  <a:lnTo>
                    <a:pt x="246" y="25"/>
                  </a:lnTo>
                  <a:lnTo>
                    <a:pt x="243" y="31"/>
                  </a:lnTo>
                  <a:lnTo>
                    <a:pt x="242" y="37"/>
                  </a:lnTo>
                  <a:lnTo>
                    <a:pt x="239" y="43"/>
                  </a:lnTo>
                  <a:lnTo>
                    <a:pt x="236" y="49"/>
                  </a:lnTo>
                  <a:lnTo>
                    <a:pt x="232" y="53"/>
                  </a:lnTo>
                  <a:lnTo>
                    <a:pt x="229" y="59"/>
                  </a:lnTo>
                  <a:lnTo>
                    <a:pt x="226" y="65"/>
                  </a:lnTo>
                  <a:lnTo>
                    <a:pt x="218" y="68"/>
                  </a:lnTo>
                  <a:lnTo>
                    <a:pt x="213" y="72"/>
                  </a:lnTo>
                  <a:lnTo>
                    <a:pt x="208" y="78"/>
                  </a:lnTo>
                  <a:lnTo>
                    <a:pt x="204" y="85"/>
                  </a:lnTo>
                  <a:lnTo>
                    <a:pt x="201" y="93"/>
                  </a:lnTo>
                  <a:lnTo>
                    <a:pt x="198" y="102"/>
                  </a:lnTo>
                  <a:lnTo>
                    <a:pt x="196" y="112"/>
                  </a:lnTo>
                  <a:lnTo>
                    <a:pt x="196" y="122"/>
                  </a:lnTo>
                  <a:lnTo>
                    <a:pt x="196" y="168"/>
                  </a:lnTo>
                  <a:lnTo>
                    <a:pt x="199" y="217"/>
                  </a:lnTo>
                  <a:lnTo>
                    <a:pt x="199" y="242"/>
                  </a:lnTo>
                  <a:lnTo>
                    <a:pt x="198" y="266"/>
                  </a:lnTo>
                  <a:lnTo>
                    <a:pt x="196" y="276"/>
                  </a:lnTo>
                  <a:lnTo>
                    <a:pt x="193" y="288"/>
                  </a:lnTo>
                  <a:lnTo>
                    <a:pt x="191" y="298"/>
                  </a:lnTo>
                  <a:lnTo>
                    <a:pt x="186" y="307"/>
                  </a:lnTo>
                  <a:lnTo>
                    <a:pt x="182" y="316"/>
                  </a:lnTo>
                  <a:lnTo>
                    <a:pt x="174" y="323"/>
                  </a:lnTo>
                  <a:lnTo>
                    <a:pt x="167" y="330"/>
                  </a:lnTo>
                  <a:lnTo>
                    <a:pt x="158" y="336"/>
                  </a:lnTo>
                  <a:lnTo>
                    <a:pt x="148" y="341"/>
                  </a:lnTo>
                  <a:lnTo>
                    <a:pt x="135" y="344"/>
                  </a:lnTo>
                  <a:lnTo>
                    <a:pt x="122" y="347"/>
                  </a:lnTo>
                  <a:lnTo>
                    <a:pt x="107" y="34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7" name="Freeform 163"/>
            <p:cNvSpPr>
              <a:spLocks/>
            </p:cNvSpPr>
            <p:nvPr/>
          </p:nvSpPr>
          <p:spPr bwMode="auto">
            <a:xfrm>
              <a:off x="2908" y="2014"/>
              <a:ext cx="245" cy="277"/>
            </a:xfrm>
            <a:custGeom>
              <a:avLst/>
              <a:gdLst>
                <a:gd name="T0" fmla="*/ 209 w 491"/>
                <a:gd name="T1" fmla="*/ 545 h 554"/>
                <a:gd name="T2" fmla="*/ 122 w 491"/>
                <a:gd name="T3" fmla="*/ 536 h 554"/>
                <a:gd name="T4" fmla="*/ 62 w 491"/>
                <a:gd name="T5" fmla="*/ 551 h 554"/>
                <a:gd name="T6" fmla="*/ 30 w 491"/>
                <a:gd name="T7" fmla="*/ 533 h 554"/>
                <a:gd name="T8" fmla="*/ 12 w 491"/>
                <a:gd name="T9" fmla="*/ 492 h 554"/>
                <a:gd name="T10" fmla="*/ 2 w 491"/>
                <a:gd name="T11" fmla="*/ 439 h 554"/>
                <a:gd name="T12" fmla="*/ 5 w 491"/>
                <a:gd name="T13" fmla="*/ 439 h 554"/>
                <a:gd name="T14" fmla="*/ 9 w 491"/>
                <a:gd name="T15" fmla="*/ 451 h 554"/>
                <a:gd name="T16" fmla="*/ 19 w 491"/>
                <a:gd name="T17" fmla="*/ 495 h 554"/>
                <a:gd name="T18" fmla="*/ 38 w 491"/>
                <a:gd name="T19" fmla="*/ 526 h 554"/>
                <a:gd name="T20" fmla="*/ 41 w 491"/>
                <a:gd name="T21" fmla="*/ 526 h 554"/>
                <a:gd name="T22" fmla="*/ 53 w 491"/>
                <a:gd name="T23" fmla="*/ 514 h 554"/>
                <a:gd name="T24" fmla="*/ 78 w 491"/>
                <a:gd name="T25" fmla="*/ 448 h 554"/>
                <a:gd name="T26" fmla="*/ 88 w 491"/>
                <a:gd name="T27" fmla="*/ 337 h 554"/>
                <a:gd name="T28" fmla="*/ 68 w 491"/>
                <a:gd name="T29" fmla="*/ 292 h 554"/>
                <a:gd name="T30" fmla="*/ 50 w 491"/>
                <a:gd name="T31" fmla="*/ 268 h 554"/>
                <a:gd name="T32" fmla="*/ 91 w 491"/>
                <a:gd name="T33" fmla="*/ 251 h 554"/>
                <a:gd name="T34" fmla="*/ 181 w 491"/>
                <a:gd name="T35" fmla="*/ 256 h 554"/>
                <a:gd name="T36" fmla="*/ 266 w 491"/>
                <a:gd name="T37" fmla="*/ 281 h 554"/>
                <a:gd name="T38" fmla="*/ 269 w 491"/>
                <a:gd name="T39" fmla="*/ 337 h 554"/>
                <a:gd name="T40" fmla="*/ 287 w 491"/>
                <a:gd name="T41" fmla="*/ 385 h 554"/>
                <a:gd name="T42" fmla="*/ 301 w 491"/>
                <a:gd name="T43" fmla="*/ 385 h 554"/>
                <a:gd name="T44" fmla="*/ 310 w 491"/>
                <a:gd name="T45" fmla="*/ 369 h 554"/>
                <a:gd name="T46" fmla="*/ 303 w 491"/>
                <a:gd name="T47" fmla="*/ 309 h 554"/>
                <a:gd name="T48" fmla="*/ 294 w 491"/>
                <a:gd name="T49" fmla="*/ 254 h 554"/>
                <a:gd name="T50" fmla="*/ 317 w 491"/>
                <a:gd name="T51" fmla="*/ 263 h 554"/>
                <a:gd name="T52" fmla="*/ 335 w 491"/>
                <a:gd name="T53" fmla="*/ 270 h 554"/>
                <a:gd name="T54" fmla="*/ 335 w 491"/>
                <a:gd name="T55" fmla="*/ 263 h 554"/>
                <a:gd name="T56" fmla="*/ 331 w 491"/>
                <a:gd name="T57" fmla="*/ 256 h 554"/>
                <a:gd name="T58" fmla="*/ 317 w 491"/>
                <a:gd name="T59" fmla="*/ 247 h 554"/>
                <a:gd name="T60" fmla="*/ 325 w 491"/>
                <a:gd name="T61" fmla="*/ 240 h 554"/>
                <a:gd name="T62" fmla="*/ 350 w 491"/>
                <a:gd name="T63" fmla="*/ 244 h 554"/>
                <a:gd name="T64" fmla="*/ 357 w 491"/>
                <a:gd name="T65" fmla="*/ 244 h 554"/>
                <a:gd name="T66" fmla="*/ 357 w 491"/>
                <a:gd name="T67" fmla="*/ 240 h 554"/>
                <a:gd name="T68" fmla="*/ 354 w 491"/>
                <a:gd name="T69" fmla="*/ 235 h 554"/>
                <a:gd name="T70" fmla="*/ 339 w 491"/>
                <a:gd name="T71" fmla="*/ 229 h 554"/>
                <a:gd name="T72" fmla="*/ 329 w 491"/>
                <a:gd name="T73" fmla="*/ 215 h 554"/>
                <a:gd name="T74" fmla="*/ 353 w 491"/>
                <a:gd name="T75" fmla="*/ 177 h 554"/>
                <a:gd name="T76" fmla="*/ 401 w 491"/>
                <a:gd name="T77" fmla="*/ 135 h 554"/>
                <a:gd name="T78" fmla="*/ 414 w 491"/>
                <a:gd name="T79" fmla="*/ 97 h 554"/>
                <a:gd name="T80" fmla="*/ 405 w 491"/>
                <a:gd name="T81" fmla="*/ 44 h 554"/>
                <a:gd name="T82" fmla="*/ 410 w 491"/>
                <a:gd name="T83" fmla="*/ 17 h 554"/>
                <a:gd name="T84" fmla="*/ 435 w 491"/>
                <a:gd name="T85" fmla="*/ 18 h 554"/>
                <a:gd name="T86" fmla="*/ 473 w 491"/>
                <a:gd name="T87" fmla="*/ 116 h 554"/>
                <a:gd name="T88" fmla="*/ 485 w 491"/>
                <a:gd name="T89" fmla="*/ 197 h 554"/>
                <a:gd name="T90" fmla="*/ 449 w 491"/>
                <a:gd name="T91" fmla="*/ 207 h 554"/>
                <a:gd name="T92" fmla="*/ 410 w 491"/>
                <a:gd name="T93" fmla="*/ 219 h 554"/>
                <a:gd name="T94" fmla="*/ 364 w 491"/>
                <a:gd name="T95" fmla="*/ 263 h 554"/>
                <a:gd name="T96" fmla="*/ 345 w 491"/>
                <a:gd name="T97" fmla="*/ 322 h 554"/>
                <a:gd name="T98" fmla="*/ 342 w 491"/>
                <a:gd name="T99" fmla="*/ 404 h 554"/>
                <a:gd name="T100" fmla="*/ 344 w 491"/>
                <a:gd name="T101" fmla="*/ 485 h 554"/>
                <a:gd name="T102" fmla="*/ 332 w 491"/>
                <a:gd name="T103" fmla="*/ 519 h 554"/>
                <a:gd name="T104" fmla="*/ 307 w 491"/>
                <a:gd name="T105" fmla="*/ 54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1" h="554">
                  <a:moveTo>
                    <a:pt x="281" y="554"/>
                  </a:moveTo>
                  <a:lnTo>
                    <a:pt x="256" y="551"/>
                  </a:lnTo>
                  <a:lnTo>
                    <a:pt x="232" y="548"/>
                  </a:lnTo>
                  <a:lnTo>
                    <a:pt x="209" y="545"/>
                  </a:lnTo>
                  <a:lnTo>
                    <a:pt x="187" y="541"/>
                  </a:lnTo>
                  <a:lnTo>
                    <a:pt x="166" y="538"/>
                  </a:lnTo>
                  <a:lnTo>
                    <a:pt x="144" y="536"/>
                  </a:lnTo>
                  <a:lnTo>
                    <a:pt x="122" y="536"/>
                  </a:lnTo>
                  <a:lnTo>
                    <a:pt x="99" y="538"/>
                  </a:lnTo>
                  <a:lnTo>
                    <a:pt x="85" y="545"/>
                  </a:lnTo>
                  <a:lnTo>
                    <a:pt x="74" y="549"/>
                  </a:lnTo>
                  <a:lnTo>
                    <a:pt x="62" y="551"/>
                  </a:lnTo>
                  <a:lnTo>
                    <a:pt x="53" y="549"/>
                  </a:lnTo>
                  <a:lnTo>
                    <a:pt x="44" y="546"/>
                  </a:lnTo>
                  <a:lnTo>
                    <a:pt x="37" y="541"/>
                  </a:lnTo>
                  <a:lnTo>
                    <a:pt x="30" y="533"/>
                  </a:lnTo>
                  <a:lnTo>
                    <a:pt x="24" y="524"/>
                  </a:lnTo>
                  <a:lnTo>
                    <a:pt x="19" y="514"/>
                  </a:lnTo>
                  <a:lnTo>
                    <a:pt x="15" y="502"/>
                  </a:lnTo>
                  <a:lnTo>
                    <a:pt x="12" y="492"/>
                  </a:lnTo>
                  <a:lnTo>
                    <a:pt x="9" y="480"/>
                  </a:lnTo>
                  <a:lnTo>
                    <a:pt x="5" y="458"/>
                  </a:lnTo>
                  <a:lnTo>
                    <a:pt x="0" y="439"/>
                  </a:lnTo>
                  <a:lnTo>
                    <a:pt x="2" y="439"/>
                  </a:lnTo>
                  <a:lnTo>
                    <a:pt x="2" y="439"/>
                  </a:lnTo>
                  <a:lnTo>
                    <a:pt x="3" y="439"/>
                  </a:lnTo>
                  <a:lnTo>
                    <a:pt x="3" y="439"/>
                  </a:lnTo>
                  <a:lnTo>
                    <a:pt x="5" y="439"/>
                  </a:lnTo>
                  <a:lnTo>
                    <a:pt x="5" y="441"/>
                  </a:lnTo>
                  <a:lnTo>
                    <a:pt x="6" y="441"/>
                  </a:lnTo>
                  <a:lnTo>
                    <a:pt x="8" y="441"/>
                  </a:lnTo>
                  <a:lnTo>
                    <a:pt x="9" y="451"/>
                  </a:lnTo>
                  <a:lnTo>
                    <a:pt x="12" y="463"/>
                  </a:lnTo>
                  <a:lnTo>
                    <a:pt x="13" y="473"/>
                  </a:lnTo>
                  <a:lnTo>
                    <a:pt x="16" y="483"/>
                  </a:lnTo>
                  <a:lnTo>
                    <a:pt x="19" y="495"/>
                  </a:lnTo>
                  <a:lnTo>
                    <a:pt x="24" y="505"/>
                  </a:lnTo>
                  <a:lnTo>
                    <a:pt x="30" y="516"/>
                  </a:lnTo>
                  <a:lnTo>
                    <a:pt x="37" y="526"/>
                  </a:lnTo>
                  <a:lnTo>
                    <a:pt x="38" y="526"/>
                  </a:lnTo>
                  <a:lnTo>
                    <a:pt x="38" y="526"/>
                  </a:lnTo>
                  <a:lnTo>
                    <a:pt x="40" y="526"/>
                  </a:lnTo>
                  <a:lnTo>
                    <a:pt x="41" y="526"/>
                  </a:lnTo>
                  <a:lnTo>
                    <a:pt x="41" y="526"/>
                  </a:lnTo>
                  <a:lnTo>
                    <a:pt x="43" y="526"/>
                  </a:lnTo>
                  <a:lnTo>
                    <a:pt x="44" y="526"/>
                  </a:lnTo>
                  <a:lnTo>
                    <a:pt x="46" y="526"/>
                  </a:lnTo>
                  <a:lnTo>
                    <a:pt x="53" y="514"/>
                  </a:lnTo>
                  <a:lnTo>
                    <a:pt x="60" y="501"/>
                  </a:lnTo>
                  <a:lnTo>
                    <a:pt x="66" y="488"/>
                  </a:lnTo>
                  <a:lnTo>
                    <a:pt x="71" y="474"/>
                  </a:lnTo>
                  <a:lnTo>
                    <a:pt x="78" y="448"/>
                  </a:lnTo>
                  <a:lnTo>
                    <a:pt x="84" y="420"/>
                  </a:lnTo>
                  <a:lnTo>
                    <a:pt x="87" y="392"/>
                  </a:lnTo>
                  <a:lnTo>
                    <a:pt x="88" y="364"/>
                  </a:lnTo>
                  <a:lnTo>
                    <a:pt x="88" y="337"/>
                  </a:lnTo>
                  <a:lnTo>
                    <a:pt x="90" y="309"/>
                  </a:lnTo>
                  <a:lnTo>
                    <a:pt x="81" y="303"/>
                  </a:lnTo>
                  <a:lnTo>
                    <a:pt x="74" y="298"/>
                  </a:lnTo>
                  <a:lnTo>
                    <a:pt x="68" y="292"/>
                  </a:lnTo>
                  <a:lnTo>
                    <a:pt x="60" y="287"/>
                  </a:lnTo>
                  <a:lnTo>
                    <a:pt x="56" y="281"/>
                  </a:lnTo>
                  <a:lnTo>
                    <a:pt x="52" y="275"/>
                  </a:lnTo>
                  <a:lnTo>
                    <a:pt x="50" y="268"/>
                  </a:lnTo>
                  <a:lnTo>
                    <a:pt x="50" y="260"/>
                  </a:lnTo>
                  <a:lnTo>
                    <a:pt x="63" y="256"/>
                  </a:lnTo>
                  <a:lnTo>
                    <a:pt x="78" y="253"/>
                  </a:lnTo>
                  <a:lnTo>
                    <a:pt x="91" y="251"/>
                  </a:lnTo>
                  <a:lnTo>
                    <a:pt x="103" y="250"/>
                  </a:lnTo>
                  <a:lnTo>
                    <a:pt x="129" y="250"/>
                  </a:lnTo>
                  <a:lnTo>
                    <a:pt x="154" y="251"/>
                  </a:lnTo>
                  <a:lnTo>
                    <a:pt x="181" y="256"/>
                  </a:lnTo>
                  <a:lnTo>
                    <a:pt x="207" y="259"/>
                  </a:lnTo>
                  <a:lnTo>
                    <a:pt x="237" y="262"/>
                  </a:lnTo>
                  <a:lnTo>
                    <a:pt x="266" y="265"/>
                  </a:lnTo>
                  <a:lnTo>
                    <a:pt x="266" y="281"/>
                  </a:lnTo>
                  <a:lnTo>
                    <a:pt x="266" y="297"/>
                  </a:lnTo>
                  <a:lnTo>
                    <a:pt x="266" y="310"/>
                  </a:lnTo>
                  <a:lnTo>
                    <a:pt x="267" y="323"/>
                  </a:lnTo>
                  <a:lnTo>
                    <a:pt x="269" y="337"/>
                  </a:lnTo>
                  <a:lnTo>
                    <a:pt x="272" y="350"/>
                  </a:lnTo>
                  <a:lnTo>
                    <a:pt x="275" y="366"/>
                  </a:lnTo>
                  <a:lnTo>
                    <a:pt x="281" y="383"/>
                  </a:lnTo>
                  <a:lnTo>
                    <a:pt x="287" y="385"/>
                  </a:lnTo>
                  <a:lnTo>
                    <a:pt x="291" y="386"/>
                  </a:lnTo>
                  <a:lnTo>
                    <a:pt x="295" y="386"/>
                  </a:lnTo>
                  <a:lnTo>
                    <a:pt x="298" y="386"/>
                  </a:lnTo>
                  <a:lnTo>
                    <a:pt x="301" y="385"/>
                  </a:lnTo>
                  <a:lnTo>
                    <a:pt x="304" y="382"/>
                  </a:lnTo>
                  <a:lnTo>
                    <a:pt x="307" y="379"/>
                  </a:lnTo>
                  <a:lnTo>
                    <a:pt x="309" y="376"/>
                  </a:lnTo>
                  <a:lnTo>
                    <a:pt x="310" y="369"/>
                  </a:lnTo>
                  <a:lnTo>
                    <a:pt x="311" y="359"/>
                  </a:lnTo>
                  <a:lnTo>
                    <a:pt x="310" y="347"/>
                  </a:lnTo>
                  <a:lnTo>
                    <a:pt x="309" y="335"/>
                  </a:lnTo>
                  <a:lnTo>
                    <a:pt x="303" y="309"/>
                  </a:lnTo>
                  <a:lnTo>
                    <a:pt x="297" y="285"/>
                  </a:lnTo>
                  <a:lnTo>
                    <a:pt x="291" y="265"/>
                  </a:lnTo>
                  <a:lnTo>
                    <a:pt x="288" y="253"/>
                  </a:lnTo>
                  <a:lnTo>
                    <a:pt x="294" y="254"/>
                  </a:lnTo>
                  <a:lnTo>
                    <a:pt x="300" y="256"/>
                  </a:lnTo>
                  <a:lnTo>
                    <a:pt x="304" y="257"/>
                  </a:lnTo>
                  <a:lnTo>
                    <a:pt x="310" y="260"/>
                  </a:lnTo>
                  <a:lnTo>
                    <a:pt x="317" y="263"/>
                  </a:lnTo>
                  <a:lnTo>
                    <a:pt x="323" y="266"/>
                  </a:lnTo>
                  <a:lnTo>
                    <a:pt x="329" y="269"/>
                  </a:lnTo>
                  <a:lnTo>
                    <a:pt x="335" y="273"/>
                  </a:lnTo>
                  <a:lnTo>
                    <a:pt x="335" y="270"/>
                  </a:lnTo>
                  <a:lnTo>
                    <a:pt x="335" y="269"/>
                  </a:lnTo>
                  <a:lnTo>
                    <a:pt x="335" y="268"/>
                  </a:lnTo>
                  <a:lnTo>
                    <a:pt x="335" y="265"/>
                  </a:lnTo>
                  <a:lnTo>
                    <a:pt x="335" y="263"/>
                  </a:lnTo>
                  <a:lnTo>
                    <a:pt x="335" y="262"/>
                  </a:lnTo>
                  <a:lnTo>
                    <a:pt x="335" y="260"/>
                  </a:lnTo>
                  <a:lnTo>
                    <a:pt x="335" y="257"/>
                  </a:lnTo>
                  <a:lnTo>
                    <a:pt x="331" y="256"/>
                  </a:lnTo>
                  <a:lnTo>
                    <a:pt x="325" y="254"/>
                  </a:lnTo>
                  <a:lnTo>
                    <a:pt x="322" y="251"/>
                  </a:lnTo>
                  <a:lnTo>
                    <a:pt x="319" y="248"/>
                  </a:lnTo>
                  <a:lnTo>
                    <a:pt x="317" y="247"/>
                  </a:lnTo>
                  <a:lnTo>
                    <a:pt x="316" y="244"/>
                  </a:lnTo>
                  <a:lnTo>
                    <a:pt x="314" y="241"/>
                  </a:lnTo>
                  <a:lnTo>
                    <a:pt x="313" y="238"/>
                  </a:lnTo>
                  <a:lnTo>
                    <a:pt x="325" y="240"/>
                  </a:lnTo>
                  <a:lnTo>
                    <a:pt x="334" y="243"/>
                  </a:lnTo>
                  <a:lnTo>
                    <a:pt x="341" y="243"/>
                  </a:lnTo>
                  <a:lnTo>
                    <a:pt x="345" y="244"/>
                  </a:lnTo>
                  <a:lnTo>
                    <a:pt x="350" y="244"/>
                  </a:lnTo>
                  <a:lnTo>
                    <a:pt x="353" y="244"/>
                  </a:lnTo>
                  <a:lnTo>
                    <a:pt x="354" y="244"/>
                  </a:lnTo>
                  <a:lnTo>
                    <a:pt x="357" y="244"/>
                  </a:lnTo>
                  <a:lnTo>
                    <a:pt x="357" y="244"/>
                  </a:lnTo>
                  <a:lnTo>
                    <a:pt x="357" y="243"/>
                  </a:lnTo>
                  <a:lnTo>
                    <a:pt x="357" y="241"/>
                  </a:lnTo>
                  <a:lnTo>
                    <a:pt x="357" y="241"/>
                  </a:lnTo>
                  <a:lnTo>
                    <a:pt x="357" y="240"/>
                  </a:lnTo>
                  <a:lnTo>
                    <a:pt x="357" y="240"/>
                  </a:lnTo>
                  <a:lnTo>
                    <a:pt x="357" y="238"/>
                  </a:lnTo>
                  <a:lnTo>
                    <a:pt x="357" y="238"/>
                  </a:lnTo>
                  <a:lnTo>
                    <a:pt x="354" y="235"/>
                  </a:lnTo>
                  <a:lnTo>
                    <a:pt x="350" y="234"/>
                  </a:lnTo>
                  <a:lnTo>
                    <a:pt x="347" y="232"/>
                  </a:lnTo>
                  <a:lnTo>
                    <a:pt x="342" y="231"/>
                  </a:lnTo>
                  <a:lnTo>
                    <a:pt x="339" y="229"/>
                  </a:lnTo>
                  <a:lnTo>
                    <a:pt x="336" y="228"/>
                  </a:lnTo>
                  <a:lnTo>
                    <a:pt x="332" y="226"/>
                  </a:lnTo>
                  <a:lnTo>
                    <a:pt x="329" y="224"/>
                  </a:lnTo>
                  <a:lnTo>
                    <a:pt x="329" y="215"/>
                  </a:lnTo>
                  <a:lnTo>
                    <a:pt x="332" y="206"/>
                  </a:lnTo>
                  <a:lnTo>
                    <a:pt x="335" y="197"/>
                  </a:lnTo>
                  <a:lnTo>
                    <a:pt x="341" y="190"/>
                  </a:lnTo>
                  <a:lnTo>
                    <a:pt x="353" y="177"/>
                  </a:lnTo>
                  <a:lnTo>
                    <a:pt x="366" y="165"/>
                  </a:lnTo>
                  <a:lnTo>
                    <a:pt x="382" y="155"/>
                  </a:lnTo>
                  <a:lnTo>
                    <a:pt x="395" y="141"/>
                  </a:lnTo>
                  <a:lnTo>
                    <a:pt x="401" y="135"/>
                  </a:lnTo>
                  <a:lnTo>
                    <a:pt x="407" y="128"/>
                  </a:lnTo>
                  <a:lnTo>
                    <a:pt x="411" y="119"/>
                  </a:lnTo>
                  <a:lnTo>
                    <a:pt x="414" y="111"/>
                  </a:lnTo>
                  <a:lnTo>
                    <a:pt x="414" y="97"/>
                  </a:lnTo>
                  <a:lnTo>
                    <a:pt x="411" y="81"/>
                  </a:lnTo>
                  <a:lnTo>
                    <a:pt x="408" y="66"/>
                  </a:lnTo>
                  <a:lnTo>
                    <a:pt x="405" y="52"/>
                  </a:lnTo>
                  <a:lnTo>
                    <a:pt x="405" y="44"/>
                  </a:lnTo>
                  <a:lnTo>
                    <a:pt x="405" y="37"/>
                  </a:lnTo>
                  <a:lnTo>
                    <a:pt x="405" y="30"/>
                  </a:lnTo>
                  <a:lnTo>
                    <a:pt x="407" y="22"/>
                  </a:lnTo>
                  <a:lnTo>
                    <a:pt x="410" y="17"/>
                  </a:lnTo>
                  <a:lnTo>
                    <a:pt x="413" y="11"/>
                  </a:lnTo>
                  <a:lnTo>
                    <a:pt x="419" y="6"/>
                  </a:lnTo>
                  <a:lnTo>
                    <a:pt x="425" y="0"/>
                  </a:lnTo>
                  <a:lnTo>
                    <a:pt x="435" y="18"/>
                  </a:lnTo>
                  <a:lnTo>
                    <a:pt x="445" y="40"/>
                  </a:lnTo>
                  <a:lnTo>
                    <a:pt x="455" y="64"/>
                  </a:lnTo>
                  <a:lnTo>
                    <a:pt x="464" y="90"/>
                  </a:lnTo>
                  <a:lnTo>
                    <a:pt x="473" y="116"/>
                  </a:lnTo>
                  <a:lnTo>
                    <a:pt x="480" y="144"/>
                  </a:lnTo>
                  <a:lnTo>
                    <a:pt x="486" y="169"/>
                  </a:lnTo>
                  <a:lnTo>
                    <a:pt x="491" y="193"/>
                  </a:lnTo>
                  <a:lnTo>
                    <a:pt x="485" y="197"/>
                  </a:lnTo>
                  <a:lnTo>
                    <a:pt x="477" y="201"/>
                  </a:lnTo>
                  <a:lnTo>
                    <a:pt x="469" y="204"/>
                  </a:lnTo>
                  <a:lnTo>
                    <a:pt x="460" y="206"/>
                  </a:lnTo>
                  <a:lnTo>
                    <a:pt x="449" y="207"/>
                  </a:lnTo>
                  <a:lnTo>
                    <a:pt x="441" y="209"/>
                  </a:lnTo>
                  <a:lnTo>
                    <a:pt x="433" y="210"/>
                  </a:lnTo>
                  <a:lnTo>
                    <a:pt x="426" y="212"/>
                  </a:lnTo>
                  <a:lnTo>
                    <a:pt x="410" y="219"/>
                  </a:lnTo>
                  <a:lnTo>
                    <a:pt x="395" y="229"/>
                  </a:lnTo>
                  <a:lnTo>
                    <a:pt x="383" y="240"/>
                  </a:lnTo>
                  <a:lnTo>
                    <a:pt x="373" y="251"/>
                  </a:lnTo>
                  <a:lnTo>
                    <a:pt x="364" y="263"/>
                  </a:lnTo>
                  <a:lnTo>
                    <a:pt x="358" y="276"/>
                  </a:lnTo>
                  <a:lnTo>
                    <a:pt x="353" y="291"/>
                  </a:lnTo>
                  <a:lnTo>
                    <a:pt x="348" y="306"/>
                  </a:lnTo>
                  <a:lnTo>
                    <a:pt x="345" y="322"/>
                  </a:lnTo>
                  <a:lnTo>
                    <a:pt x="344" y="338"/>
                  </a:lnTo>
                  <a:lnTo>
                    <a:pt x="342" y="354"/>
                  </a:lnTo>
                  <a:lnTo>
                    <a:pt x="342" y="370"/>
                  </a:lnTo>
                  <a:lnTo>
                    <a:pt x="342" y="404"/>
                  </a:lnTo>
                  <a:lnTo>
                    <a:pt x="344" y="439"/>
                  </a:lnTo>
                  <a:lnTo>
                    <a:pt x="345" y="457"/>
                  </a:lnTo>
                  <a:lnTo>
                    <a:pt x="345" y="474"/>
                  </a:lnTo>
                  <a:lnTo>
                    <a:pt x="344" y="485"/>
                  </a:lnTo>
                  <a:lnTo>
                    <a:pt x="342" y="494"/>
                  </a:lnTo>
                  <a:lnTo>
                    <a:pt x="339" y="502"/>
                  </a:lnTo>
                  <a:lnTo>
                    <a:pt x="335" y="511"/>
                  </a:lnTo>
                  <a:lnTo>
                    <a:pt x="332" y="519"/>
                  </a:lnTo>
                  <a:lnTo>
                    <a:pt x="326" y="527"/>
                  </a:lnTo>
                  <a:lnTo>
                    <a:pt x="320" y="533"/>
                  </a:lnTo>
                  <a:lnTo>
                    <a:pt x="314" y="539"/>
                  </a:lnTo>
                  <a:lnTo>
                    <a:pt x="307" y="545"/>
                  </a:lnTo>
                  <a:lnTo>
                    <a:pt x="298" y="549"/>
                  </a:lnTo>
                  <a:lnTo>
                    <a:pt x="289" y="552"/>
                  </a:lnTo>
                  <a:lnTo>
                    <a:pt x="281" y="554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8" name="Freeform 164"/>
            <p:cNvSpPr>
              <a:spLocks/>
            </p:cNvSpPr>
            <p:nvPr/>
          </p:nvSpPr>
          <p:spPr bwMode="auto">
            <a:xfrm>
              <a:off x="2918" y="2211"/>
              <a:ext cx="24" cy="56"/>
            </a:xfrm>
            <a:custGeom>
              <a:avLst/>
              <a:gdLst>
                <a:gd name="T0" fmla="*/ 19 w 49"/>
                <a:gd name="T1" fmla="*/ 108 h 111"/>
                <a:gd name="T2" fmla="*/ 15 w 49"/>
                <a:gd name="T3" fmla="*/ 95 h 111"/>
                <a:gd name="T4" fmla="*/ 11 w 49"/>
                <a:gd name="T5" fmla="*/ 80 h 111"/>
                <a:gd name="T6" fmla="*/ 6 w 49"/>
                <a:gd name="T7" fmla="*/ 67 h 111"/>
                <a:gd name="T8" fmla="*/ 3 w 49"/>
                <a:gd name="T9" fmla="*/ 53 h 111"/>
                <a:gd name="T10" fmla="*/ 2 w 49"/>
                <a:gd name="T11" fmla="*/ 39 h 111"/>
                <a:gd name="T12" fmla="*/ 0 w 49"/>
                <a:gd name="T13" fmla="*/ 26 h 111"/>
                <a:gd name="T14" fmla="*/ 0 w 49"/>
                <a:gd name="T15" fmla="*/ 13 h 111"/>
                <a:gd name="T16" fmla="*/ 2 w 49"/>
                <a:gd name="T17" fmla="*/ 0 h 111"/>
                <a:gd name="T18" fmla="*/ 8 w 49"/>
                <a:gd name="T19" fmla="*/ 3 h 111"/>
                <a:gd name="T20" fmla="*/ 14 w 49"/>
                <a:gd name="T21" fmla="*/ 4 h 111"/>
                <a:gd name="T22" fmla="*/ 19 w 49"/>
                <a:gd name="T23" fmla="*/ 7 h 111"/>
                <a:gd name="T24" fmla="*/ 25 w 49"/>
                <a:gd name="T25" fmla="*/ 9 h 111"/>
                <a:gd name="T26" fmla="*/ 31 w 49"/>
                <a:gd name="T27" fmla="*/ 11 h 111"/>
                <a:gd name="T28" fmla="*/ 37 w 49"/>
                <a:gd name="T29" fmla="*/ 13 h 111"/>
                <a:gd name="T30" fmla="*/ 43 w 49"/>
                <a:gd name="T31" fmla="*/ 16 h 111"/>
                <a:gd name="T32" fmla="*/ 49 w 49"/>
                <a:gd name="T33" fmla="*/ 17 h 111"/>
                <a:gd name="T34" fmla="*/ 49 w 49"/>
                <a:gd name="T35" fmla="*/ 29 h 111"/>
                <a:gd name="T36" fmla="*/ 47 w 49"/>
                <a:gd name="T37" fmla="*/ 41 h 111"/>
                <a:gd name="T38" fmla="*/ 46 w 49"/>
                <a:gd name="T39" fmla="*/ 54 h 111"/>
                <a:gd name="T40" fmla="*/ 44 w 49"/>
                <a:gd name="T41" fmla="*/ 66 h 111"/>
                <a:gd name="T42" fmla="*/ 40 w 49"/>
                <a:gd name="T43" fmla="*/ 78 h 111"/>
                <a:gd name="T44" fmla="*/ 36 w 49"/>
                <a:gd name="T45" fmla="*/ 89 h 111"/>
                <a:gd name="T46" fmla="*/ 30 w 49"/>
                <a:gd name="T47" fmla="*/ 101 h 111"/>
                <a:gd name="T48" fmla="*/ 22 w 49"/>
                <a:gd name="T49" fmla="*/ 111 h 111"/>
                <a:gd name="T50" fmla="*/ 21 w 49"/>
                <a:gd name="T51" fmla="*/ 111 h 111"/>
                <a:gd name="T52" fmla="*/ 21 w 49"/>
                <a:gd name="T53" fmla="*/ 111 h 111"/>
                <a:gd name="T54" fmla="*/ 21 w 49"/>
                <a:gd name="T55" fmla="*/ 110 h 111"/>
                <a:gd name="T56" fmla="*/ 21 w 49"/>
                <a:gd name="T57" fmla="*/ 110 h 111"/>
                <a:gd name="T58" fmla="*/ 21 w 49"/>
                <a:gd name="T59" fmla="*/ 110 h 111"/>
                <a:gd name="T60" fmla="*/ 21 w 49"/>
                <a:gd name="T61" fmla="*/ 110 h 111"/>
                <a:gd name="T62" fmla="*/ 19 w 49"/>
                <a:gd name="T63" fmla="*/ 110 h 111"/>
                <a:gd name="T64" fmla="*/ 19 w 49"/>
                <a:gd name="T65" fmla="*/ 10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111">
                  <a:moveTo>
                    <a:pt x="19" y="108"/>
                  </a:moveTo>
                  <a:lnTo>
                    <a:pt x="15" y="95"/>
                  </a:lnTo>
                  <a:lnTo>
                    <a:pt x="11" y="80"/>
                  </a:lnTo>
                  <a:lnTo>
                    <a:pt x="6" y="67"/>
                  </a:lnTo>
                  <a:lnTo>
                    <a:pt x="3" y="53"/>
                  </a:lnTo>
                  <a:lnTo>
                    <a:pt x="2" y="39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2" y="0"/>
                  </a:lnTo>
                  <a:lnTo>
                    <a:pt x="8" y="3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7"/>
                  </a:lnTo>
                  <a:lnTo>
                    <a:pt x="49" y="29"/>
                  </a:lnTo>
                  <a:lnTo>
                    <a:pt x="47" y="41"/>
                  </a:lnTo>
                  <a:lnTo>
                    <a:pt x="46" y="54"/>
                  </a:lnTo>
                  <a:lnTo>
                    <a:pt x="44" y="66"/>
                  </a:lnTo>
                  <a:lnTo>
                    <a:pt x="40" y="78"/>
                  </a:lnTo>
                  <a:lnTo>
                    <a:pt x="36" y="89"/>
                  </a:lnTo>
                  <a:lnTo>
                    <a:pt x="30" y="101"/>
                  </a:lnTo>
                  <a:lnTo>
                    <a:pt x="22" y="111"/>
                  </a:lnTo>
                  <a:lnTo>
                    <a:pt x="21" y="111"/>
                  </a:lnTo>
                  <a:lnTo>
                    <a:pt x="21" y="111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21" y="110"/>
                  </a:lnTo>
                  <a:lnTo>
                    <a:pt x="19" y="110"/>
                  </a:lnTo>
                  <a:lnTo>
                    <a:pt x="19" y="108"/>
                  </a:lnTo>
                  <a:close/>
                </a:path>
              </a:pathLst>
            </a:custGeom>
            <a:solidFill>
              <a:srgbClr val="D9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49" name="Freeform 165"/>
            <p:cNvSpPr>
              <a:spLocks/>
            </p:cNvSpPr>
            <p:nvPr/>
          </p:nvSpPr>
          <p:spPr bwMode="auto">
            <a:xfrm>
              <a:off x="3227" y="2204"/>
              <a:ext cx="25" cy="31"/>
            </a:xfrm>
            <a:custGeom>
              <a:avLst/>
              <a:gdLst>
                <a:gd name="T0" fmla="*/ 18 w 50"/>
                <a:gd name="T1" fmla="*/ 63 h 63"/>
                <a:gd name="T2" fmla="*/ 12 w 50"/>
                <a:gd name="T3" fmla="*/ 60 h 63"/>
                <a:gd name="T4" fmla="*/ 6 w 50"/>
                <a:gd name="T5" fmla="*/ 56 h 63"/>
                <a:gd name="T6" fmla="*/ 3 w 50"/>
                <a:gd name="T7" fmla="*/ 51 h 63"/>
                <a:gd name="T8" fmla="*/ 0 w 50"/>
                <a:gd name="T9" fmla="*/ 46 h 63"/>
                <a:gd name="T10" fmla="*/ 0 w 50"/>
                <a:gd name="T11" fmla="*/ 40 h 63"/>
                <a:gd name="T12" fmla="*/ 0 w 50"/>
                <a:gd name="T13" fmla="*/ 35 h 63"/>
                <a:gd name="T14" fmla="*/ 2 w 50"/>
                <a:gd name="T15" fmla="*/ 29 h 63"/>
                <a:gd name="T16" fmla="*/ 3 w 50"/>
                <a:gd name="T17" fmla="*/ 24 h 63"/>
                <a:gd name="T18" fmla="*/ 6 w 50"/>
                <a:gd name="T19" fmla="*/ 18 h 63"/>
                <a:gd name="T20" fmla="*/ 11 w 50"/>
                <a:gd name="T21" fmla="*/ 13 h 63"/>
                <a:gd name="T22" fmla="*/ 15 w 50"/>
                <a:gd name="T23" fmla="*/ 9 h 63"/>
                <a:gd name="T24" fmla="*/ 19 w 50"/>
                <a:gd name="T25" fmla="*/ 6 h 63"/>
                <a:gd name="T26" fmla="*/ 25 w 50"/>
                <a:gd name="T27" fmla="*/ 3 h 63"/>
                <a:gd name="T28" fmla="*/ 31 w 50"/>
                <a:gd name="T29" fmla="*/ 2 h 63"/>
                <a:gd name="T30" fmla="*/ 39 w 50"/>
                <a:gd name="T31" fmla="*/ 0 h 63"/>
                <a:gd name="T32" fmla="*/ 44 w 50"/>
                <a:gd name="T33" fmla="*/ 2 h 63"/>
                <a:gd name="T34" fmla="*/ 46 w 50"/>
                <a:gd name="T35" fmla="*/ 7 h 63"/>
                <a:gd name="T36" fmla="*/ 47 w 50"/>
                <a:gd name="T37" fmla="*/ 13 h 63"/>
                <a:gd name="T38" fmla="*/ 47 w 50"/>
                <a:gd name="T39" fmla="*/ 22 h 63"/>
                <a:gd name="T40" fmla="*/ 49 w 50"/>
                <a:gd name="T41" fmla="*/ 31 h 63"/>
                <a:gd name="T42" fmla="*/ 50 w 50"/>
                <a:gd name="T43" fmla="*/ 40 h 63"/>
                <a:gd name="T44" fmla="*/ 50 w 50"/>
                <a:gd name="T45" fmla="*/ 47 h 63"/>
                <a:gd name="T46" fmla="*/ 49 w 50"/>
                <a:gd name="T47" fmla="*/ 56 h 63"/>
                <a:gd name="T48" fmla="*/ 46 w 50"/>
                <a:gd name="T49" fmla="*/ 62 h 63"/>
                <a:gd name="T50" fmla="*/ 42 w 50"/>
                <a:gd name="T51" fmla="*/ 62 h 63"/>
                <a:gd name="T52" fmla="*/ 39 w 50"/>
                <a:gd name="T53" fmla="*/ 62 h 63"/>
                <a:gd name="T54" fmla="*/ 36 w 50"/>
                <a:gd name="T55" fmla="*/ 62 h 63"/>
                <a:gd name="T56" fmla="*/ 31 w 50"/>
                <a:gd name="T57" fmla="*/ 62 h 63"/>
                <a:gd name="T58" fmla="*/ 28 w 50"/>
                <a:gd name="T59" fmla="*/ 62 h 63"/>
                <a:gd name="T60" fmla="*/ 25 w 50"/>
                <a:gd name="T61" fmla="*/ 63 h 63"/>
                <a:gd name="T62" fmla="*/ 21 w 50"/>
                <a:gd name="T63" fmla="*/ 63 h 63"/>
                <a:gd name="T64" fmla="*/ 18 w 50"/>
                <a:gd name="T6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" h="63">
                  <a:moveTo>
                    <a:pt x="18" y="63"/>
                  </a:moveTo>
                  <a:lnTo>
                    <a:pt x="12" y="60"/>
                  </a:lnTo>
                  <a:lnTo>
                    <a:pt x="6" y="56"/>
                  </a:lnTo>
                  <a:lnTo>
                    <a:pt x="3" y="51"/>
                  </a:lnTo>
                  <a:lnTo>
                    <a:pt x="0" y="46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19" y="6"/>
                  </a:lnTo>
                  <a:lnTo>
                    <a:pt x="25" y="3"/>
                  </a:lnTo>
                  <a:lnTo>
                    <a:pt x="31" y="2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46" y="7"/>
                  </a:lnTo>
                  <a:lnTo>
                    <a:pt x="47" y="13"/>
                  </a:lnTo>
                  <a:lnTo>
                    <a:pt x="47" y="22"/>
                  </a:lnTo>
                  <a:lnTo>
                    <a:pt x="49" y="31"/>
                  </a:lnTo>
                  <a:lnTo>
                    <a:pt x="50" y="40"/>
                  </a:lnTo>
                  <a:lnTo>
                    <a:pt x="50" y="47"/>
                  </a:lnTo>
                  <a:lnTo>
                    <a:pt x="49" y="56"/>
                  </a:lnTo>
                  <a:lnTo>
                    <a:pt x="46" y="62"/>
                  </a:lnTo>
                  <a:lnTo>
                    <a:pt x="42" y="62"/>
                  </a:lnTo>
                  <a:lnTo>
                    <a:pt x="39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2"/>
                  </a:lnTo>
                  <a:lnTo>
                    <a:pt x="25" y="63"/>
                  </a:lnTo>
                  <a:lnTo>
                    <a:pt x="21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0" name="Freeform 166"/>
            <p:cNvSpPr>
              <a:spLocks/>
            </p:cNvSpPr>
            <p:nvPr/>
          </p:nvSpPr>
          <p:spPr bwMode="auto">
            <a:xfrm>
              <a:off x="2908" y="2212"/>
              <a:ext cx="4" cy="19"/>
            </a:xfrm>
            <a:custGeom>
              <a:avLst/>
              <a:gdLst>
                <a:gd name="T0" fmla="*/ 3 w 8"/>
                <a:gd name="T1" fmla="*/ 36 h 36"/>
                <a:gd name="T2" fmla="*/ 3 w 8"/>
                <a:gd name="T3" fmla="*/ 32 h 36"/>
                <a:gd name="T4" fmla="*/ 2 w 8"/>
                <a:gd name="T5" fmla="*/ 28 h 36"/>
                <a:gd name="T6" fmla="*/ 2 w 8"/>
                <a:gd name="T7" fmla="*/ 23 h 36"/>
                <a:gd name="T8" fmla="*/ 2 w 8"/>
                <a:gd name="T9" fmla="*/ 17 h 36"/>
                <a:gd name="T10" fmla="*/ 2 w 8"/>
                <a:gd name="T11" fmla="*/ 13 h 36"/>
                <a:gd name="T12" fmla="*/ 2 w 8"/>
                <a:gd name="T13" fmla="*/ 8 h 36"/>
                <a:gd name="T14" fmla="*/ 0 w 8"/>
                <a:gd name="T15" fmla="*/ 4 h 36"/>
                <a:gd name="T16" fmla="*/ 0 w 8"/>
                <a:gd name="T17" fmla="*/ 0 h 36"/>
                <a:gd name="T18" fmla="*/ 2 w 8"/>
                <a:gd name="T19" fmla="*/ 0 h 36"/>
                <a:gd name="T20" fmla="*/ 2 w 8"/>
                <a:gd name="T21" fmla="*/ 0 h 36"/>
                <a:gd name="T22" fmla="*/ 3 w 8"/>
                <a:gd name="T23" fmla="*/ 0 h 36"/>
                <a:gd name="T24" fmla="*/ 3 w 8"/>
                <a:gd name="T25" fmla="*/ 0 h 36"/>
                <a:gd name="T26" fmla="*/ 5 w 8"/>
                <a:gd name="T27" fmla="*/ 0 h 36"/>
                <a:gd name="T28" fmla="*/ 5 w 8"/>
                <a:gd name="T29" fmla="*/ 0 h 36"/>
                <a:gd name="T30" fmla="*/ 6 w 8"/>
                <a:gd name="T31" fmla="*/ 0 h 36"/>
                <a:gd name="T32" fmla="*/ 8 w 8"/>
                <a:gd name="T33" fmla="*/ 0 h 36"/>
                <a:gd name="T34" fmla="*/ 6 w 8"/>
                <a:gd name="T35" fmla="*/ 11 h 36"/>
                <a:gd name="T36" fmla="*/ 6 w 8"/>
                <a:gd name="T37" fmla="*/ 20 h 36"/>
                <a:gd name="T38" fmla="*/ 6 w 8"/>
                <a:gd name="T39" fmla="*/ 26 h 36"/>
                <a:gd name="T40" fmla="*/ 6 w 8"/>
                <a:gd name="T41" fmla="*/ 31 h 36"/>
                <a:gd name="T42" fmla="*/ 5 w 8"/>
                <a:gd name="T43" fmla="*/ 33 h 36"/>
                <a:gd name="T44" fmla="*/ 5 w 8"/>
                <a:gd name="T45" fmla="*/ 35 h 36"/>
                <a:gd name="T46" fmla="*/ 5 w 8"/>
                <a:gd name="T47" fmla="*/ 36 h 36"/>
                <a:gd name="T48" fmla="*/ 3 w 8"/>
                <a:gd name="T4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36">
                  <a:moveTo>
                    <a:pt x="3" y="36"/>
                  </a:moveTo>
                  <a:lnTo>
                    <a:pt x="3" y="32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6" y="11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3" y="36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1" name="Freeform 167"/>
            <p:cNvSpPr>
              <a:spLocks/>
            </p:cNvSpPr>
            <p:nvPr/>
          </p:nvSpPr>
          <p:spPr bwMode="auto">
            <a:xfrm>
              <a:off x="3325" y="2195"/>
              <a:ext cx="24" cy="32"/>
            </a:xfrm>
            <a:custGeom>
              <a:avLst/>
              <a:gdLst>
                <a:gd name="T0" fmla="*/ 21 w 47"/>
                <a:gd name="T1" fmla="*/ 63 h 63"/>
                <a:gd name="T2" fmla="*/ 13 w 47"/>
                <a:gd name="T3" fmla="*/ 60 h 63"/>
                <a:gd name="T4" fmla="*/ 7 w 47"/>
                <a:gd name="T5" fmla="*/ 56 h 63"/>
                <a:gd name="T6" fmla="*/ 3 w 47"/>
                <a:gd name="T7" fmla="*/ 50 h 63"/>
                <a:gd name="T8" fmla="*/ 0 w 47"/>
                <a:gd name="T9" fmla="*/ 42 h 63"/>
                <a:gd name="T10" fmla="*/ 0 w 47"/>
                <a:gd name="T11" fmla="*/ 35 h 63"/>
                <a:gd name="T12" fmla="*/ 0 w 47"/>
                <a:gd name="T13" fmla="*/ 28 h 63"/>
                <a:gd name="T14" fmla="*/ 3 w 47"/>
                <a:gd name="T15" fmla="*/ 20 h 63"/>
                <a:gd name="T16" fmla="*/ 6 w 47"/>
                <a:gd name="T17" fmla="*/ 13 h 63"/>
                <a:gd name="T18" fmla="*/ 9 w 47"/>
                <a:gd name="T19" fmla="*/ 9 h 63"/>
                <a:gd name="T20" fmla="*/ 13 w 47"/>
                <a:gd name="T21" fmla="*/ 3 h 63"/>
                <a:gd name="T22" fmla="*/ 19 w 47"/>
                <a:gd name="T23" fmla="*/ 1 h 63"/>
                <a:gd name="T24" fmla="*/ 24 w 47"/>
                <a:gd name="T25" fmla="*/ 0 h 63"/>
                <a:gd name="T26" fmla="*/ 29 w 47"/>
                <a:gd name="T27" fmla="*/ 1 h 63"/>
                <a:gd name="T28" fmla="*/ 35 w 47"/>
                <a:gd name="T29" fmla="*/ 6 h 63"/>
                <a:gd name="T30" fmla="*/ 41 w 47"/>
                <a:gd name="T31" fmla="*/ 13 h 63"/>
                <a:gd name="T32" fmla="*/ 47 w 47"/>
                <a:gd name="T33" fmla="*/ 23 h 63"/>
                <a:gd name="T34" fmla="*/ 47 w 47"/>
                <a:gd name="T35" fmla="*/ 29 h 63"/>
                <a:gd name="T36" fmla="*/ 47 w 47"/>
                <a:gd name="T37" fmla="*/ 34 h 63"/>
                <a:gd name="T38" fmla="*/ 47 w 47"/>
                <a:gd name="T39" fmla="*/ 37 h 63"/>
                <a:gd name="T40" fmla="*/ 46 w 47"/>
                <a:gd name="T41" fmla="*/ 41 h 63"/>
                <a:gd name="T42" fmla="*/ 46 w 47"/>
                <a:gd name="T43" fmla="*/ 45 h 63"/>
                <a:gd name="T44" fmla="*/ 43 w 47"/>
                <a:gd name="T45" fmla="*/ 50 h 63"/>
                <a:gd name="T46" fmla="*/ 41 w 47"/>
                <a:gd name="T47" fmla="*/ 56 h 63"/>
                <a:gd name="T48" fmla="*/ 38 w 47"/>
                <a:gd name="T49" fmla="*/ 62 h 63"/>
                <a:gd name="T50" fmla="*/ 35 w 47"/>
                <a:gd name="T51" fmla="*/ 62 h 63"/>
                <a:gd name="T52" fmla="*/ 34 w 47"/>
                <a:gd name="T53" fmla="*/ 62 h 63"/>
                <a:gd name="T54" fmla="*/ 31 w 47"/>
                <a:gd name="T55" fmla="*/ 62 h 63"/>
                <a:gd name="T56" fmla="*/ 28 w 47"/>
                <a:gd name="T57" fmla="*/ 62 h 63"/>
                <a:gd name="T58" fmla="*/ 27 w 47"/>
                <a:gd name="T59" fmla="*/ 62 h 63"/>
                <a:gd name="T60" fmla="*/ 25 w 47"/>
                <a:gd name="T61" fmla="*/ 63 h 63"/>
                <a:gd name="T62" fmla="*/ 22 w 47"/>
                <a:gd name="T63" fmla="*/ 63 h 63"/>
                <a:gd name="T64" fmla="*/ 21 w 47"/>
                <a:gd name="T6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3">
                  <a:moveTo>
                    <a:pt x="21" y="63"/>
                  </a:moveTo>
                  <a:lnTo>
                    <a:pt x="13" y="60"/>
                  </a:lnTo>
                  <a:lnTo>
                    <a:pt x="7" y="56"/>
                  </a:lnTo>
                  <a:lnTo>
                    <a:pt x="3" y="50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5" y="6"/>
                  </a:lnTo>
                  <a:lnTo>
                    <a:pt x="41" y="13"/>
                  </a:lnTo>
                  <a:lnTo>
                    <a:pt x="47" y="23"/>
                  </a:lnTo>
                  <a:lnTo>
                    <a:pt x="47" y="29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6" y="41"/>
                  </a:lnTo>
                  <a:lnTo>
                    <a:pt x="46" y="45"/>
                  </a:lnTo>
                  <a:lnTo>
                    <a:pt x="43" y="50"/>
                  </a:lnTo>
                  <a:lnTo>
                    <a:pt x="41" y="56"/>
                  </a:lnTo>
                  <a:lnTo>
                    <a:pt x="38" y="62"/>
                  </a:lnTo>
                  <a:lnTo>
                    <a:pt x="35" y="62"/>
                  </a:lnTo>
                  <a:lnTo>
                    <a:pt x="34" y="62"/>
                  </a:lnTo>
                  <a:lnTo>
                    <a:pt x="31" y="62"/>
                  </a:lnTo>
                  <a:lnTo>
                    <a:pt x="28" y="62"/>
                  </a:lnTo>
                  <a:lnTo>
                    <a:pt x="27" y="62"/>
                  </a:lnTo>
                  <a:lnTo>
                    <a:pt x="25" y="63"/>
                  </a:lnTo>
                  <a:lnTo>
                    <a:pt x="22" y="63"/>
                  </a:lnTo>
                  <a:lnTo>
                    <a:pt x="2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2" name="Freeform 168"/>
            <p:cNvSpPr>
              <a:spLocks/>
            </p:cNvSpPr>
            <p:nvPr/>
          </p:nvSpPr>
          <p:spPr bwMode="auto">
            <a:xfrm>
              <a:off x="3331" y="2204"/>
              <a:ext cx="11" cy="14"/>
            </a:xfrm>
            <a:custGeom>
              <a:avLst/>
              <a:gdLst>
                <a:gd name="T0" fmla="*/ 6 w 22"/>
                <a:gd name="T1" fmla="*/ 29 h 29"/>
                <a:gd name="T2" fmla="*/ 4 w 22"/>
                <a:gd name="T3" fmla="*/ 25 h 29"/>
                <a:gd name="T4" fmla="*/ 3 w 22"/>
                <a:gd name="T5" fmla="*/ 21 h 29"/>
                <a:gd name="T6" fmla="*/ 1 w 22"/>
                <a:gd name="T7" fmla="*/ 16 h 29"/>
                <a:gd name="T8" fmla="*/ 0 w 22"/>
                <a:gd name="T9" fmla="*/ 13 h 29"/>
                <a:gd name="T10" fmla="*/ 0 w 22"/>
                <a:gd name="T11" fmla="*/ 9 h 29"/>
                <a:gd name="T12" fmla="*/ 1 w 22"/>
                <a:gd name="T13" fmla="*/ 6 h 29"/>
                <a:gd name="T14" fmla="*/ 3 w 22"/>
                <a:gd name="T15" fmla="*/ 3 h 29"/>
                <a:gd name="T16" fmla="*/ 4 w 22"/>
                <a:gd name="T17" fmla="*/ 0 h 29"/>
                <a:gd name="T18" fmla="*/ 6 w 22"/>
                <a:gd name="T19" fmla="*/ 0 h 29"/>
                <a:gd name="T20" fmla="*/ 7 w 22"/>
                <a:gd name="T21" fmla="*/ 0 h 29"/>
                <a:gd name="T22" fmla="*/ 10 w 22"/>
                <a:gd name="T23" fmla="*/ 0 h 29"/>
                <a:gd name="T24" fmla="*/ 12 w 22"/>
                <a:gd name="T25" fmla="*/ 0 h 29"/>
                <a:gd name="T26" fmla="*/ 13 w 22"/>
                <a:gd name="T27" fmla="*/ 0 h 29"/>
                <a:gd name="T28" fmla="*/ 16 w 22"/>
                <a:gd name="T29" fmla="*/ 2 h 29"/>
                <a:gd name="T30" fmla="*/ 17 w 22"/>
                <a:gd name="T31" fmla="*/ 2 h 29"/>
                <a:gd name="T32" fmla="*/ 20 w 22"/>
                <a:gd name="T33" fmla="*/ 2 h 29"/>
                <a:gd name="T34" fmla="*/ 20 w 22"/>
                <a:gd name="T35" fmla="*/ 3 h 29"/>
                <a:gd name="T36" fmla="*/ 22 w 22"/>
                <a:gd name="T37" fmla="*/ 6 h 29"/>
                <a:gd name="T38" fmla="*/ 22 w 22"/>
                <a:gd name="T39" fmla="*/ 7 h 29"/>
                <a:gd name="T40" fmla="*/ 22 w 22"/>
                <a:gd name="T41" fmla="*/ 10 h 29"/>
                <a:gd name="T42" fmla="*/ 22 w 22"/>
                <a:gd name="T43" fmla="*/ 13 h 29"/>
                <a:gd name="T44" fmla="*/ 22 w 22"/>
                <a:gd name="T45" fmla="*/ 18 h 29"/>
                <a:gd name="T46" fmla="*/ 22 w 22"/>
                <a:gd name="T47" fmla="*/ 22 h 29"/>
                <a:gd name="T48" fmla="*/ 22 w 22"/>
                <a:gd name="T49" fmla="*/ 29 h 29"/>
                <a:gd name="T50" fmla="*/ 19 w 22"/>
                <a:gd name="T51" fmla="*/ 29 h 29"/>
                <a:gd name="T52" fmla="*/ 17 w 22"/>
                <a:gd name="T53" fmla="*/ 29 h 29"/>
                <a:gd name="T54" fmla="*/ 16 w 22"/>
                <a:gd name="T55" fmla="*/ 29 h 29"/>
                <a:gd name="T56" fmla="*/ 13 w 22"/>
                <a:gd name="T57" fmla="*/ 29 h 29"/>
                <a:gd name="T58" fmla="*/ 12 w 22"/>
                <a:gd name="T59" fmla="*/ 29 h 29"/>
                <a:gd name="T60" fmla="*/ 10 w 22"/>
                <a:gd name="T61" fmla="*/ 29 h 29"/>
                <a:gd name="T62" fmla="*/ 7 w 22"/>
                <a:gd name="T63" fmla="*/ 29 h 29"/>
                <a:gd name="T64" fmla="*/ 6 w 22"/>
                <a:gd name="T6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29">
                  <a:moveTo>
                    <a:pt x="6" y="29"/>
                  </a:moveTo>
                  <a:lnTo>
                    <a:pt x="4" y="25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3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3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19" y="29"/>
                  </a:lnTo>
                  <a:lnTo>
                    <a:pt x="17" y="29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7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3" name="Freeform 169"/>
            <p:cNvSpPr>
              <a:spLocks/>
            </p:cNvSpPr>
            <p:nvPr/>
          </p:nvSpPr>
          <p:spPr bwMode="auto">
            <a:xfrm>
              <a:off x="2802" y="1992"/>
              <a:ext cx="178" cy="218"/>
            </a:xfrm>
            <a:custGeom>
              <a:avLst/>
              <a:gdLst>
                <a:gd name="T0" fmla="*/ 245 w 355"/>
                <a:gd name="T1" fmla="*/ 422 h 436"/>
                <a:gd name="T2" fmla="*/ 213 w 355"/>
                <a:gd name="T3" fmla="*/ 395 h 436"/>
                <a:gd name="T4" fmla="*/ 163 w 355"/>
                <a:gd name="T5" fmla="*/ 369 h 436"/>
                <a:gd name="T6" fmla="*/ 97 w 355"/>
                <a:gd name="T7" fmla="*/ 309 h 436"/>
                <a:gd name="T8" fmla="*/ 37 w 355"/>
                <a:gd name="T9" fmla="*/ 234 h 436"/>
                <a:gd name="T10" fmla="*/ 3 w 355"/>
                <a:gd name="T11" fmla="*/ 171 h 436"/>
                <a:gd name="T12" fmla="*/ 29 w 355"/>
                <a:gd name="T13" fmla="*/ 178 h 436"/>
                <a:gd name="T14" fmla="*/ 76 w 355"/>
                <a:gd name="T15" fmla="*/ 228 h 436"/>
                <a:gd name="T16" fmla="*/ 113 w 355"/>
                <a:gd name="T17" fmla="*/ 254 h 436"/>
                <a:gd name="T18" fmla="*/ 150 w 355"/>
                <a:gd name="T19" fmla="*/ 256 h 436"/>
                <a:gd name="T20" fmla="*/ 128 w 355"/>
                <a:gd name="T21" fmla="*/ 247 h 436"/>
                <a:gd name="T22" fmla="*/ 104 w 355"/>
                <a:gd name="T23" fmla="*/ 231 h 436"/>
                <a:gd name="T24" fmla="*/ 53 w 355"/>
                <a:gd name="T25" fmla="*/ 184 h 436"/>
                <a:gd name="T26" fmla="*/ 9 w 355"/>
                <a:gd name="T27" fmla="*/ 149 h 436"/>
                <a:gd name="T28" fmla="*/ 9 w 355"/>
                <a:gd name="T29" fmla="*/ 105 h 436"/>
                <a:gd name="T30" fmla="*/ 44 w 355"/>
                <a:gd name="T31" fmla="*/ 55 h 436"/>
                <a:gd name="T32" fmla="*/ 82 w 355"/>
                <a:gd name="T33" fmla="*/ 22 h 436"/>
                <a:gd name="T34" fmla="*/ 125 w 355"/>
                <a:gd name="T35" fmla="*/ 17 h 436"/>
                <a:gd name="T36" fmla="*/ 207 w 355"/>
                <a:gd name="T37" fmla="*/ 6 h 436"/>
                <a:gd name="T38" fmla="*/ 273 w 355"/>
                <a:gd name="T39" fmla="*/ 3 h 436"/>
                <a:gd name="T40" fmla="*/ 279 w 355"/>
                <a:gd name="T41" fmla="*/ 12 h 436"/>
                <a:gd name="T42" fmla="*/ 271 w 355"/>
                <a:gd name="T43" fmla="*/ 33 h 436"/>
                <a:gd name="T44" fmla="*/ 207 w 355"/>
                <a:gd name="T45" fmla="*/ 56 h 436"/>
                <a:gd name="T46" fmla="*/ 136 w 355"/>
                <a:gd name="T47" fmla="*/ 77 h 436"/>
                <a:gd name="T48" fmla="*/ 107 w 355"/>
                <a:gd name="T49" fmla="*/ 103 h 436"/>
                <a:gd name="T50" fmla="*/ 122 w 355"/>
                <a:gd name="T51" fmla="*/ 115 h 436"/>
                <a:gd name="T52" fmla="*/ 177 w 355"/>
                <a:gd name="T53" fmla="*/ 94 h 436"/>
                <a:gd name="T54" fmla="*/ 213 w 355"/>
                <a:gd name="T55" fmla="*/ 96 h 436"/>
                <a:gd name="T56" fmla="*/ 244 w 355"/>
                <a:gd name="T57" fmla="*/ 113 h 436"/>
                <a:gd name="T58" fmla="*/ 220 w 355"/>
                <a:gd name="T59" fmla="*/ 124 h 436"/>
                <a:gd name="T60" fmla="*/ 185 w 355"/>
                <a:gd name="T61" fmla="*/ 138 h 436"/>
                <a:gd name="T62" fmla="*/ 195 w 355"/>
                <a:gd name="T63" fmla="*/ 152 h 436"/>
                <a:gd name="T64" fmla="*/ 242 w 355"/>
                <a:gd name="T65" fmla="*/ 135 h 436"/>
                <a:gd name="T66" fmla="*/ 273 w 355"/>
                <a:gd name="T67" fmla="*/ 138 h 436"/>
                <a:gd name="T68" fmla="*/ 317 w 355"/>
                <a:gd name="T69" fmla="*/ 163 h 436"/>
                <a:gd name="T70" fmla="*/ 354 w 355"/>
                <a:gd name="T71" fmla="*/ 215 h 436"/>
                <a:gd name="T72" fmla="*/ 349 w 355"/>
                <a:gd name="T73" fmla="*/ 238 h 436"/>
                <a:gd name="T74" fmla="*/ 307 w 355"/>
                <a:gd name="T75" fmla="*/ 231 h 436"/>
                <a:gd name="T76" fmla="*/ 258 w 355"/>
                <a:gd name="T77" fmla="*/ 204 h 436"/>
                <a:gd name="T78" fmla="*/ 233 w 355"/>
                <a:gd name="T79" fmla="*/ 210 h 436"/>
                <a:gd name="T80" fmla="*/ 232 w 355"/>
                <a:gd name="T81" fmla="*/ 244 h 436"/>
                <a:gd name="T82" fmla="*/ 248 w 355"/>
                <a:gd name="T83" fmla="*/ 279 h 436"/>
                <a:gd name="T84" fmla="*/ 246 w 355"/>
                <a:gd name="T85" fmla="*/ 325 h 436"/>
                <a:gd name="T86" fmla="*/ 264 w 355"/>
                <a:gd name="T87" fmla="*/ 345 h 436"/>
                <a:gd name="T88" fmla="*/ 286 w 355"/>
                <a:gd name="T89" fmla="*/ 367 h 436"/>
                <a:gd name="T90" fmla="*/ 286 w 355"/>
                <a:gd name="T91" fmla="*/ 405 h 436"/>
                <a:gd name="T92" fmla="*/ 282 w 355"/>
                <a:gd name="T93" fmla="*/ 436 h 436"/>
                <a:gd name="T94" fmla="*/ 277 w 355"/>
                <a:gd name="T95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5" h="436">
                  <a:moveTo>
                    <a:pt x="274" y="436"/>
                  </a:moveTo>
                  <a:lnTo>
                    <a:pt x="266" y="432"/>
                  </a:lnTo>
                  <a:lnTo>
                    <a:pt x="255" y="427"/>
                  </a:lnTo>
                  <a:lnTo>
                    <a:pt x="245" y="422"/>
                  </a:lnTo>
                  <a:lnTo>
                    <a:pt x="235" y="414"/>
                  </a:lnTo>
                  <a:lnTo>
                    <a:pt x="226" y="408"/>
                  </a:lnTo>
                  <a:lnTo>
                    <a:pt x="219" y="403"/>
                  </a:lnTo>
                  <a:lnTo>
                    <a:pt x="213" y="395"/>
                  </a:lnTo>
                  <a:lnTo>
                    <a:pt x="208" y="389"/>
                  </a:lnTo>
                  <a:lnTo>
                    <a:pt x="194" y="385"/>
                  </a:lnTo>
                  <a:lnTo>
                    <a:pt x="179" y="379"/>
                  </a:lnTo>
                  <a:lnTo>
                    <a:pt x="163" y="369"/>
                  </a:lnTo>
                  <a:lnTo>
                    <a:pt x="147" y="357"/>
                  </a:lnTo>
                  <a:lnTo>
                    <a:pt x="130" y="342"/>
                  </a:lnTo>
                  <a:lnTo>
                    <a:pt x="113" y="326"/>
                  </a:lnTo>
                  <a:lnTo>
                    <a:pt x="97" y="309"/>
                  </a:lnTo>
                  <a:lnTo>
                    <a:pt x="81" y="290"/>
                  </a:lnTo>
                  <a:lnTo>
                    <a:pt x="64" y="270"/>
                  </a:lnTo>
                  <a:lnTo>
                    <a:pt x="50" y="251"/>
                  </a:lnTo>
                  <a:lnTo>
                    <a:pt x="37" y="234"/>
                  </a:lnTo>
                  <a:lnTo>
                    <a:pt x="26" y="216"/>
                  </a:lnTo>
                  <a:lnTo>
                    <a:pt x="16" y="199"/>
                  </a:lnTo>
                  <a:lnTo>
                    <a:pt x="9" y="184"/>
                  </a:lnTo>
                  <a:lnTo>
                    <a:pt x="3" y="171"/>
                  </a:lnTo>
                  <a:lnTo>
                    <a:pt x="0" y="160"/>
                  </a:lnTo>
                  <a:lnTo>
                    <a:pt x="10" y="165"/>
                  </a:lnTo>
                  <a:lnTo>
                    <a:pt x="20" y="171"/>
                  </a:lnTo>
                  <a:lnTo>
                    <a:pt x="29" y="178"/>
                  </a:lnTo>
                  <a:lnTo>
                    <a:pt x="38" y="185"/>
                  </a:lnTo>
                  <a:lnTo>
                    <a:pt x="53" y="201"/>
                  </a:lnTo>
                  <a:lnTo>
                    <a:pt x="67" y="219"/>
                  </a:lnTo>
                  <a:lnTo>
                    <a:pt x="76" y="228"/>
                  </a:lnTo>
                  <a:lnTo>
                    <a:pt x="84" y="235"/>
                  </a:lnTo>
                  <a:lnTo>
                    <a:pt x="92" y="243"/>
                  </a:lnTo>
                  <a:lnTo>
                    <a:pt x="103" y="250"/>
                  </a:lnTo>
                  <a:lnTo>
                    <a:pt x="113" y="254"/>
                  </a:lnTo>
                  <a:lnTo>
                    <a:pt x="126" y="259"/>
                  </a:lnTo>
                  <a:lnTo>
                    <a:pt x="139" y="260"/>
                  </a:lnTo>
                  <a:lnTo>
                    <a:pt x="154" y="262"/>
                  </a:lnTo>
                  <a:lnTo>
                    <a:pt x="150" y="256"/>
                  </a:lnTo>
                  <a:lnTo>
                    <a:pt x="145" y="251"/>
                  </a:lnTo>
                  <a:lnTo>
                    <a:pt x="139" y="250"/>
                  </a:lnTo>
                  <a:lnTo>
                    <a:pt x="133" y="247"/>
                  </a:lnTo>
                  <a:lnTo>
                    <a:pt x="128" y="247"/>
                  </a:lnTo>
                  <a:lnTo>
                    <a:pt x="122" y="245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4" y="231"/>
                  </a:lnTo>
                  <a:lnTo>
                    <a:pt x="95" y="219"/>
                  </a:lnTo>
                  <a:lnTo>
                    <a:pt x="85" y="207"/>
                  </a:lnTo>
                  <a:lnTo>
                    <a:pt x="75" y="199"/>
                  </a:lnTo>
                  <a:lnTo>
                    <a:pt x="53" y="184"/>
                  </a:lnTo>
                  <a:lnTo>
                    <a:pt x="32" y="169"/>
                  </a:lnTo>
                  <a:lnTo>
                    <a:pt x="23" y="163"/>
                  </a:lnTo>
                  <a:lnTo>
                    <a:pt x="15" y="156"/>
                  </a:lnTo>
                  <a:lnTo>
                    <a:pt x="9" y="149"/>
                  </a:lnTo>
                  <a:lnTo>
                    <a:pt x="4" y="140"/>
                  </a:lnTo>
                  <a:lnTo>
                    <a:pt x="3" y="130"/>
                  </a:lnTo>
                  <a:lnTo>
                    <a:pt x="4" y="118"/>
                  </a:lnTo>
                  <a:lnTo>
                    <a:pt x="9" y="105"/>
                  </a:lnTo>
                  <a:lnTo>
                    <a:pt x="16" y="90"/>
                  </a:lnTo>
                  <a:lnTo>
                    <a:pt x="26" y="77"/>
                  </a:lnTo>
                  <a:lnTo>
                    <a:pt x="35" y="65"/>
                  </a:lnTo>
                  <a:lnTo>
                    <a:pt x="44" y="55"/>
                  </a:lnTo>
                  <a:lnTo>
                    <a:pt x="54" y="43"/>
                  </a:lnTo>
                  <a:lnTo>
                    <a:pt x="64" y="34"/>
                  </a:lnTo>
                  <a:lnTo>
                    <a:pt x="76" y="27"/>
                  </a:lnTo>
                  <a:lnTo>
                    <a:pt x="82" y="22"/>
                  </a:lnTo>
                  <a:lnTo>
                    <a:pt x="89" y="21"/>
                  </a:lnTo>
                  <a:lnTo>
                    <a:pt x="97" y="18"/>
                  </a:lnTo>
                  <a:lnTo>
                    <a:pt x="104" y="17"/>
                  </a:lnTo>
                  <a:lnTo>
                    <a:pt x="125" y="17"/>
                  </a:lnTo>
                  <a:lnTo>
                    <a:pt x="145" y="15"/>
                  </a:lnTo>
                  <a:lnTo>
                    <a:pt x="166" y="14"/>
                  </a:lnTo>
                  <a:lnTo>
                    <a:pt x="186" y="11"/>
                  </a:lnTo>
                  <a:lnTo>
                    <a:pt x="207" y="6"/>
                  </a:lnTo>
                  <a:lnTo>
                    <a:pt x="227" y="3"/>
                  </a:lnTo>
                  <a:lnTo>
                    <a:pt x="248" y="2"/>
                  </a:lnTo>
                  <a:lnTo>
                    <a:pt x="270" y="0"/>
                  </a:lnTo>
                  <a:lnTo>
                    <a:pt x="273" y="3"/>
                  </a:lnTo>
                  <a:lnTo>
                    <a:pt x="274" y="5"/>
                  </a:lnTo>
                  <a:lnTo>
                    <a:pt x="276" y="8"/>
                  </a:lnTo>
                  <a:lnTo>
                    <a:pt x="277" y="9"/>
                  </a:lnTo>
                  <a:lnTo>
                    <a:pt x="279" y="12"/>
                  </a:lnTo>
                  <a:lnTo>
                    <a:pt x="279" y="15"/>
                  </a:lnTo>
                  <a:lnTo>
                    <a:pt x="280" y="19"/>
                  </a:lnTo>
                  <a:lnTo>
                    <a:pt x="280" y="25"/>
                  </a:lnTo>
                  <a:lnTo>
                    <a:pt x="271" y="33"/>
                  </a:lnTo>
                  <a:lnTo>
                    <a:pt x="260" y="39"/>
                  </a:lnTo>
                  <a:lnTo>
                    <a:pt x="248" y="44"/>
                  </a:lnTo>
                  <a:lnTo>
                    <a:pt x="235" y="49"/>
                  </a:lnTo>
                  <a:lnTo>
                    <a:pt x="207" y="56"/>
                  </a:lnTo>
                  <a:lnTo>
                    <a:pt x="177" y="64"/>
                  </a:lnTo>
                  <a:lnTo>
                    <a:pt x="163" y="68"/>
                  </a:lnTo>
                  <a:lnTo>
                    <a:pt x="150" y="72"/>
                  </a:lnTo>
                  <a:lnTo>
                    <a:pt x="136" y="77"/>
                  </a:lnTo>
                  <a:lnTo>
                    <a:pt x="126" y="83"/>
                  </a:lnTo>
                  <a:lnTo>
                    <a:pt x="117" y="90"/>
                  </a:lnTo>
                  <a:lnTo>
                    <a:pt x="110" y="97"/>
                  </a:lnTo>
                  <a:lnTo>
                    <a:pt x="107" y="103"/>
                  </a:lnTo>
                  <a:lnTo>
                    <a:pt x="104" y="108"/>
                  </a:lnTo>
                  <a:lnTo>
                    <a:pt x="103" y="113"/>
                  </a:lnTo>
                  <a:lnTo>
                    <a:pt x="103" y="119"/>
                  </a:lnTo>
                  <a:lnTo>
                    <a:pt x="122" y="115"/>
                  </a:lnTo>
                  <a:lnTo>
                    <a:pt x="138" y="109"/>
                  </a:lnTo>
                  <a:lnTo>
                    <a:pt x="154" y="102"/>
                  </a:lnTo>
                  <a:lnTo>
                    <a:pt x="170" y="97"/>
                  </a:lnTo>
                  <a:lnTo>
                    <a:pt x="177" y="94"/>
                  </a:lnTo>
                  <a:lnTo>
                    <a:pt x="186" y="93"/>
                  </a:lnTo>
                  <a:lnTo>
                    <a:pt x="194" y="93"/>
                  </a:lnTo>
                  <a:lnTo>
                    <a:pt x="204" y="93"/>
                  </a:lnTo>
                  <a:lnTo>
                    <a:pt x="213" y="96"/>
                  </a:lnTo>
                  <a:lnTo>
                    <a:pt x="224" y="99"/>
                  </a:lnTo>
                  <a:lnTo>
                    <a:pt x="235" y="103"/>
                  </a:lnTo>
                  <a:lnTo>
                    <a:pt x="248" y="109"/>
                  </a:lnTo>
                  <a:lnTo>
                    <a:pt x="244" y="113"/>
                  </a:lnTo>
                  <a:lnTo>
                    <a:pt x="239" y="116"/>
                  </a:lnTo>
                  <a:lnTo>
                    <a:pt x="235" y="119"/>
                  </a:lnTo>
                  <a:lnTo>
                    <a:pt x="230" y="121"/>
                  </a:lnTo>
                  <a:lnTo>
                    <a:pt x="220" y="124"/>
                  </a:lnTo>
                  <a:lnTo>
                    <a:pt x="208" y="127"/>
                  </a:lnTo>
                  <a:lnTo>
                    <a:pt x="198" y="130"/>
                  </a:lnTo>
                  <a:lnTo>
                    <a:pt x="189" y="134"/>
                  </a:lnTo>
                  <a:lnTo>
                    <a:pt x="185" y="138"/>
                  </a:lnTo>
                  <a:lnTo>
                    <a:pt x="182" y="143"/>
                  </a:lnTo>
                  <a:lnTo>
                    <a:pt x="179" y="147"/>
                  </a:lnTo>
                  <a:lnTo>
                    <a:pt x="176" y="155"/>
                  </a:lnTo>
                  <a:lnTo>
                    <a:pt x="195" y="152"/>
                  </a:lnTo>
                  <a:lnTo>
                    <a:pt x="210" y="146"/>
                  </a:lnTo>
                  <a:lnTo>
                    <a:pt x="223" y="141"/>
                  </a:lnTo>
                  <a:lnTo>
                    <a:pt x="236" y="137"/>
                  </a:lnTo>
                  <a:lnTo>
                    <a:pt x="242" y="135"/>
                  </a:lnTo>
                  <a:lnTo>
                    <a:pt x="249" y="134"/>
                  </a:lnTo>
                  <a:lnTo>
                    <a:pt x="257" y="135"/>
                  </a:lnTo>
                  <a:lnTo>
                    <a:pt x="264" y="135"/>
                  </a:lnTo>
                  <a:lnTo>
                    <a:pt x="273" y="138"/>
                  </a:lnTo>
                  <a:lnTo>
                    <a:pt x="283" y="143"/>
                  </a:lnTo>
                  <a:lnTo>
                    <a:pt x="295" y="147"/>
                  </a:lnTo>
                  <a:lnTo>
                    <a:pt x="308" y="155"/>
                  </a:lnTo>
                  <a:lnTo>
                    <a:pt x="317" y="163"/>
                  </a:lnTo>
                  <a:lnTo>
                    <a:pt x="327" y="177"/>
                  </a:lnTo>
                  <a:lnTo>
                    <a:pt x="339" y="191"/>
                  </a:lnTo>
                  <a:lnTo>
                    <a:pt x="349" y="207"/>
                  </a:lnTo>
                  <a:lnTo>
                    <a:pt x="354" y="215"/>
                  </a:lnTo>
                  <a:lnTo>
                    <a:pt x="355" y="222"/>
                  </a:lnTo>
                  <a:lnTo>
                    <a:pt x="355" y="228"/>
                  </a:lnTo>
                  <a:lnTo>
                    <a:pt x="354" y="234"/>
                  </a:lnTo>
                  <a:lnTo>
                    <a:pt x="349" y="238"/>
                  </a:lnTo>
                  <a:lnTo>
                    <a:pt x="342" y="240"/>
                  </a:lnTo>
                  <a:lnTo>
                    <a:pt x="332" y="241"/>
                  </a:lnTo>
                  <a:lnTo>
                    <a:pt x="318" y="240"/>
                  </a:lnTo>
                  <a:lnTo>
                    <a:pt x="307" y="231"/>
                  </a:lnTo>
                  <a:lnTo>
                    <a:pt x="293" y="222"/>
                  </a:lnTo>
                  <a:lnTo>
                    <a:pt x="279" y="213"/>
                  </a:lnTo>
                  <a:lnTo>
                    <a:pt x="264" y="206"/>
                  </a:lnTo>
                  <a:lnTo>
                    <a:pt x="258" y="204"/>
                  </a:lnTo>
                  <a:lnTo>
                    <a:pt x="251" y="204"/>
                  </a:lnTo>
                  <a:lnTo>
                    <a:pt x="245" y="204"/>
                  </a:lnTo>
                  <a:lnTo>
                    <a:pt x="239" y="206"/>
                  </a:lnTo>
                  <a:lnTo>
                    <a:pt x="233" y="210"/>
                  </a:lnTo>
                  <a:lnTo>
                    <a:pt x="229" y="216"/>
                  </a:lnTo>
                  <a:lnTo>
                    <a:pt x="226" y="223"/>
                  </a:lnTo>
                  <a:lnTo>
                    <a:pt x="223" y="232"/>
                  </a:lnTo>
                  <a:lnTo>
                    <a:pt x="232" y="244"/>
                  </a:lnTo>
                  <a:lnTo>
                    <a:pt x="239" y="253"/>
                  </a:lnTo>
                  <a:lnTo>
                    <a:pt x="244" y="262"/>
                  </a:lnTo>
                  <a:lnTo>
                    <a:pt x="246" y="270"/>
                  </a:lnTo>
                  <a:lnTo>
                    <a:pt x="248" y="279"/>
                  </a:lnTo>
                  <a:lnTo>
                    <a:pt x="246" y="291"/>
                  </a:lnTo>
                  <a:lnTo>
                    <a:pt x="245" y="304"/>
                  </a:lnTo>
                  <a:lnTo>
                    <a:pt x="242" y="320"/>
                  </a:lnTo>
                  <a:lnTo>
                    <a:pt x="246" y="325"/>
                  </a:lnTo>
                  <a:lnTo>
                    <a:pt x="251" y="331"/>
                  </a:lnTo>
                  <a:lnTo>
                    <a:pt x="254" y="335"/>
                  </a:lnTo>
                  <a:lnTo>
                    <a:pt x="260" y="341"/>
                  </a:lnTo>
                  <a:lnTo>
                    <a:pt x="264" y="345"/>
                  </a:lnTo>
                  <a:lnTo>
                    <a:pt x="270" y="350"/>
                  </a:lnTo>
                  <a:lnTo>
                    <a:pt x="277" y="354"/>
                  </a:lnTo>
                  <a:lnTo>
                    <a:pt x="285" y="359"/>
                  </a:lnTo>
                  <a:lnTo>
                    <a:pt x="286" y="367"/>
                  </a:lnTo>
                  <a:lnTo>
                    <a:pt x="286" y="378"/>
                  </a:lnTo>
                  <a:lnTo>
                    <a:pt x="286" y="386"/>
                  </a:lnTo>
                  <a:lnTo>
                    <a:pt x="286" y="397"/>
                  </a:lnTo>
                  <a:lnTo>
                    <a:pt x="286" y="405"/>
                  </a:lnTo>
                  <a:lnTo>
                    <a:pt x="286" y="416"/>
                  </a:lnTo>
                  <a:lnTo>
                    <a:pt x="285" y="426"/>
                  </a:lnTo>
                  <a:lnTo>
                    <a:pt x="283" y="436"/>
                  </a:lnTo>
                  <a:lnTo>
                    <a:pt x="282" y="436"/>
                  </a:lnTo>
                  <a:lnTo>
                    <a:pt x="280" y="436"/>
                  </a:lnTo>
                  <a:lnTo>
                    <a:pt x="280" y="436"/>
                  </a:lnTo>
                  <a:lnTo>
                    <a:pt x="279" y="436"/>
                  </a:lnTo>
                  <a:lnTo>
                    <a:pt x="277" y="436"/>
                  </a:lnTo>
                  <a:lnTo>
                    <a:pt x="276" y="436"/>
                  </a:lnTo>
                  <a:lnTo>
                    <a:pt x="276" y="436"/>
                  </a:lnTo>
                  <a:lnTo>
                    <a:pt x="274" y="43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4" name="Freeform 170"/>
            <p:cNvSpPr>
              <a:spLocks/>
            </p:cNvSpPr>
            <p:nvPr/>
          </p:nvSpPr>
          <p:spPr bwMode="auto">
            <a:xfrm>
              <a:off x="2907" y="2198"/>
              <a:ext cx="5" cy="12"/>
            </a:xfrm>
            <a:custGeom>
              <a:avLst/>
              <a:gdLst>
                <a:gd name="T0" fmla="*/ 0 w 9"/>
                <a:gd name="T1" fmla="*/ 25 h 25"/>
                <a:gd name="T2" fmla="*/ 0 w 9"/>
                <a:gd name="T3" fmla="*/ 21 h 25"/>
                <a:gd name="T4" fmla="*/ 0 w 9"/>
                <a:gd name="T5" fmla="*/ 18 h 25"/>
                <a:gd name="T6" fmla="*/ 0 w 9"/>
                <a:gd name="T7" fmla="*/ 15 h 25"/>
                <a:gd name="T8" fmla="*/ 1 w 9"/>
                <a:gd name="T9" fmla="*/ 12 h 25"/>
                <a:gd name="T10" fmla="*/ 1 w 9"/>
                <a:gd name="T11" fmla="*/ 9 h 25"/>
                <a:gd name="T12" fmla="*/ 1 w 9"/>
                <a:gd name="T13" fmla="*/ 6 h 25"/>
                <a:gd name="T14" fmla="*/ 1 w 9"/>
                <a:gd name="T15" fmla="*/ 3 h 25"/>
                <a:gd name="T16" fmla="*/ 1 w 9"/>
                <a:gd name="T17" fmla="*/ 0 h 25"/>
                <a:gd name="T18" fmla="*/ 3 w 9"/>
                <a:gd name="T19" fmla="*/ 0 h 25"/>
                <a:gd name="T20" fmla="*/ 3 w 9"/>
                <a:gd name="T21" fmla="*/ 0 h 25"/>
                <a:gd name="T22" fmla="*/ 4 w 9"/>
                <a:gd name="T23" fmla="*/ 0 h 25"/>
                <a:gd name="T24" fmla="*/ 4 w 9"/>
                <a:gd name="T25" fmla="*/ 0 h 25"/>
                <a:gd name="T26" fmla="*/ 6 w 9"/>
                <a:gd name="T27" fmla="*/ 0 h 25"/>
                <a:gd name="T28" fmla="*/ 6 w 9"/>
                <a:gd name="T29" fmla="*/ 0 h 25"/>
                <a:gd name="T30" fmla="*/ 7 w 9"/>
                <a:gd name="T31" fmla="*/ 0 h 25"/>
                <a:gd name="T32" fmla="*/ 9 w 9"/>
                <a:gd name="T33" fmla="*/ 0 h 25"/>
                <a:gd name="T34" fmla="*/ 9 w 9"/>
                <a:gd name="T35" fmla="*/ 3 h 25"/>
                <a:gd name="T36" fmla="*/ 7 w 9"/>
                <a:gd name="T37" fmla="*/ 6 h 25"/>
                <a:gd name="T38" fmla="*/ 7 w 9"/>
                <a:gd name="T39" fmla="*/ 9 h 25"/>
                <a:gd name="T40" fmla="*/ 7 w 9"/>
                <a:gd name="T41" fmla="*/ 12 h 25"/>
                <a:gd name="T42" fmla="*/ 7 w 9"/>
                <a:gd name="T43" fmla="*/ 15 h 25"/>
                <a:gd name="T44" fmla="*/ 7 w 9"/>
                <a:gd name="T45" fmla="*/ 18 h 25"/>
                <a:gd name="T46" fmla="*/ 7 w 9"/>
                <a:gd name="T47" fmla="*/ 21 h 25"/>
                <a:gd name="T48" fmla="*/ 6 w 9"/>
                <a:gd name="T49" fmla="*/ 25 h 25"/>
                <a:gd name="T50" fmla="*/ 6 w 9"/>
                <a:gd name="T51" fmla="*/ 25 h 25"/>
                <a:gd name="T52" fmla="*/ 4 w 9"/>
                <a:gd name="T53" fmla="*/ 25 h 25"/>
                <a:gd name="T54" fmla="*/ 4 w 9"/>
                <a:gd name="T55" fmla="*/ 25 h 25"/>
                <a:gd name="T56" fmla="*/ 3 w 9"/>
                <a:gd name="T57" fmla="*/ 25 h 25"/>
                <a:gd name="T58" fmla="*/ 1 w 9"/>
                <a:gd name="T59" fmla="*/ 25 h 25"/>
                <a:gd name="T60" fmla="*/ 1 w 9"/>
                <a:gd name="T61" fmla="*/ 25 h 25"/>
                <a:gd name="T62" fmla="*/ 0 w 9"/>
                <a:gd name="T63" fmla="*/ 25 h 25"/>
                <a:gd name="T64" fmla="*/ 0 w 9"/>
                <a:gd name="T6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6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6"/>
                  </a:lnTo>
                  <a:lnTo>
                    <a:pt x="7" y="9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5" name="Freeform 171"/>
            <p:cNvSpPr>
              <a:spLocks/>
            </p:cNvSpPr>
            <p:nvPr/>
          </p:nvSpPr>
          <p:spPr bwMode="auto">
            <a:xfrm>
              <a:off x="3254" y="1702"/>
              <a:ext cx="270" cy="507"/>
            </a:xfrm>
            <a:custGeom>
              <a:avLst/>
              <a:gdLst>
                <a:gd name="T0" fmla="*/ 4 w 540"/>
                <a:gd name="T1" fmla="*/ 1013 h 1014"/>
                <a:gd name="T2" fmla="*/ 3 w 540"/>
                <a:gd name="T3" fmla="*/ 1010 h 1014"/>
                <a:gd name="T4" fmla="*/ 1 w 540"/>
                <a:gd name="T5" fmla="*/ 1007 h 1014"/>
                <a:gd name="T6" fmla="*/ 1 w 540"/>
                <a:gd name="T7" fmla="*/ 1000 h 1014"/>
                <a:gd name="T8" fmla="*/ 10 w 540"/>
                <a:gd name="T9" fmla="*/ 985 h 1014"/>
                <a:gd name="T10" fmla="*/ 28 w 540"/>
                <a:gd name="T11" fmla="*/ 964 h 1014"/>
                <a:gd name="T12" fmla="*/ 50 w 540"/>
                <a:gd name="T13" fmla="*/ 928 h 1014"/>
                <a:gd name="T14" fmla="*/ 73 w 540"/>
                <a:gd name="T15" fmla="*/ 871 h 1014"/>
                <a:gd name="T16" fmla="*/ 89 w 540"/>
                <a:gd name="T17" fmla="*/ 806 h 1014"/>
                <a:gd name="T18" fmla="*/ 105 w 540"/>
                <a:gd name="T19" fmla="*/ 706 h 1014"/>
                <a:gd name="T20" fmla="*/ 117 w 540"/>
                <a:gd name="T21" fmla="*/ 580 h 1014"/>
                <a:gd name="T22" fmla="*/ 123 w 540"/>
                <a:gd name="T23" fmla="*/ 527 h 1014"/>
                <a:gd name="T24" fmla="*/ 125 w 540"/>
                <a:gd name="T25" fmla="*/ 527 h 1014"/>
                <a:gd name="T26" fmla="*/ 126 w 540"/>
                <a:gd name="T27" fmla="*/ 527 h 1014"/>
                <a:gd name="T28" fmla="*/ 127 w 540"/>
                <a:gd name="T29" fmla="*/ 527 h 1014"/>
                <a:gd name="T30" fmla="*/ 133 w 540"/>
                <a:gd name="T31" fmla="*/ 534 h 1014"/>
                <a:gd name="T32" fmla="*/ 145 w 540"/>
                <a:gd name="T33" fmla="*/ 540 h 1014"/>
                <a:gd name="T34" fmla="*/ 158 w 540"/>
                <a:gd name="T35" fmla="*/ 539 h 1014"/>
                <a:gd name="T36" fmla="*/ 174 w 540"/>
                <a:gd name="T37" fmla="*/ 530 h 1014"/>
                <a:gd name="T38" fmla="*/ 201 w 540"/>
                <a:gd name="T39" fmla="*/ 496 h 1014"/>
                <a:gd name="T40" fmla="*/ 232 w 540"/>
                <a:gd name="T41" fmla="*/ 435 h 1014"/>
                <a:gd name="T42" fmla="*/ 257 w 540"/>
                <a:gd name="T43" fmla="*/ 372 h 1014"/>
                <a:gd name="T44" fmla="*/ 276 w 540"/>
                <a:gd name="T45" fmla="*/ 304 h 1014"/>
                <a:gd name="T46" fmla="*/ 289 w 540"/>
                <a:gd name="T47" fmla="*/ 237 h 1014"/>
                <a:gd name="T48" fmla="*/ 296 w 540"/>
                <a:gd name="T49" fmla="*/ 168 h 1014"/>
                <a:gd name="T50" fmla="*/ 299 w 540"/>
                <a:gd name="T51" fmla="*/ 100 h 1014"/>
                <a:gd name="T52" fmla="*/ 296 w 540"/>
                <a:gd name="T53" fmla="*/ 33 h 1014"/>
                <a:gd name="T54" fmla="*/ 307 w 540"/>
                <a:gd name="T55" fmla="*/ 2 h 1014"/>
                <a:gd name="T56" fmla="*/ 340 w 540"/>
                <a:gd name="T57" fmla="*/ 12 h 1014"/>
                <a:gd name="T58" fmla="*/ 383 w 540"/>
                <a:gd name="T59" fmla="*/ 28 h 1014"/>
                <a:gd name="T60" fmla="*/ 428 w 540"/>
                <a:gd name="T61" fmla="*/ 50 h 1014"/>
                <a:gd name="T62" fmla="*/ 472 w 540"/>
                <a:gd name="T63" fmla="*/ 77 h 1014"/>
                <a:gd name="T64" fmla="*/ 509 w 540"/>
                <a:gd name="T65" fmla="*/ 106 h 1014"/>
                <a:gd name="T66" fmla="*/ 528 w 540"/>
                <a:gd name="T67" fmla="*/ 128 h 1014"/>
                <a:gd name="T68" fmla="*/ 537 w 540"/>
                <a:gd name="T69" fmla="*/ 144 h 1014"/>
                <a:gd name="T70" fmla="*/ 540 w 540"/>
                <a:gd name="T71" fmla="*/ 159 h 1014"/>
                <a:gd name="T72" fmla="*/ 539 w 540"/>
                <a:gd name="T73" fmla="*/ 173 h 1014"/>
                <a:gd name="T74" fmla="*/ 516 w 540"/>
                <a:gd name="T75" fmla="*/ 181 h 1014"/>
                <a:gd name="T76" fmla="*/ 487 w 540"/>
                <a:gd name="T77" fmla="*/ 175 h 1014"/>
                <a:gd name="T78" fmla="*/ 470 w 540"/>
                <a:gd name="T79" fmla="*/ 173 h 1014"/>
                <a:gd name="T80" fmla="*/ 456 w 540"/>
                <a:gd name="T81" fmla="*/ 175 h 1014"/>
                <a:gd name="T82" fmla="*/ 430 w 540"/>
                <a:gd name="T83" fmla="*/ 188 h 1014"/>
                <a:gd name="T84" fmla="*/ 392 w 540"/>
                <a:gd name="T85" fmla="*/ 225 h 1014"/>
                <a:gd name="T86" fmla="*/ 365 w 540"/>
                <a:gd name="T87" fmla="*/ 272 h 1014"/>
                <a:gd name="T88" fmla="*/ 330 w 540"/>
                <a:gd name="T89" fmla="*/ 344 h 1014"/>
                <a:gd name="T90" fmla="*/ 268 w 540"/>
                <a:gd name="T91" fmla="*/ 495 h 1014"/>
                <a:gd name="T92" fmla="*/ 214 w 540"/>
                <a:gd name="T93" fmla="*/ 649 h 1014"/>
                <a:gd name="T94" fmla="*/ 174 w 540"/>
                <a:gd name="T95" fmla="*/ 752 h 1014"/>
                <a:gd name="T96" fmla="*/ 130 w 540"/>
                <a:gd name="T97" fmla="*/ 850 h 1014"/>
                <a:gd name="T98" fmla="*/ 92 w 540"/>
                <a:gd name="T99" fmla="*/ 922 h 1014"/>
                <a:gd name="T100" fmla="*/ 63 w 540"/>
                <a:gd name="T101" fmla="*/ 967 h 1014"/>
                <a:gd name="T102" fmla="*/ 33 w 540"/>
                <a:gd name="T103" fmla="*/ 998 h 1014"/>
                <a:gd name="T104" fmla="*/ 17 w 540"/>
                <a:gd name="T105" fmla="*/ 1008 h 1014"/>
                <a:gd name="T106" fmla="*/ 9 w 540"/>
                <a:gd name="T107" fmla="*/ 1013 h 1014"/>
                <a:gd name="T108" fmla="*/ 6 w 540"/>
                <a:gd name="T10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0" h="1014">
                  <a:moveTo>
                    <a:pt x="6" y="1013"/>
                  </a:moveTo>
                  <a:lnTo>
                    <a:pt x="4" y="1013"/>
                  </a:lnTo>
                  <a:lnTo>
                    <a:pt x="4" y="1011"/>
                  </a:lnTo>
                  <a:lnTo>
                    <a:pt x="3" y="1010"/>
                  </a:lnTo>
                  <a:lnTo>
                    <a:pt x="3" y="1008"/>
                  </a:lnTo>
                  <a:lnTo>
                    <a:pt x="1" y="1007"/>
                  </a:lnTo>
                  <a:lnTo>
                    <a:pt x="1" y="1004"/>
                  </a:lnTo>
                  <a:lnTo>
                    <a:pt x="1" y="1000"/>
                  </a:lnTo>
                  <a:lnTo>
                    <a:pt x="0" y="995"/>
                  </a:lnTo>
                  <a:lnTo>
                    <a:pt x="10" y="985"/>
                  </a:lnTo>
                  <a:lnTo>
                    <a:pt x="19" y="975"/>
                  </a:lnTo>
                  <a:lnTo>
                    <a:pt x="28" y="964"/>
                  </a:lnTo>
                  <a:lnTo>
                    <a:pt x="36" y="953"/>
                  </a:lnTo>
                  <a:lnTo>
                    <a:pt x="50" y="928"/>
                  </a:lnTo>
                  <a:lnTo>
                    <a:pt x="63" y="900"/>
                  </a:lnTo>
                  <a:lnTo>
                    <a:pt x="73" y="871"/>
                  </a:lnTo>
                  <a:lnTo>
                    <a:pt x="82" y="838"/>
                  </a:lnTo>
                  <a:lnTo>
                    <a:pt x="89" y="806"/>
                  </a:lnTo>
                  <a:lnTo>
                    <a:pt x="97" y="774"/>
                  </a:lnTo>
                  <a:lnTo>
                    <a:pt x="105" y="706"/>
                  </a:lnTo>
                  <a:lnTo>
                    <a:pt x="113" y="640"/>
                  </a:lnTo>
                  <a:lnTo>
                    <a:pt x="117" y="580"/>
                  </a:lnTo>
                  <a:lnTo>
                    <a:pt x="122" y="527"/>
                  </a:lnTo>
                  <a:lnTo>
                    <a:pt x="123" y="527"/>
                  </a:lnTo>
                  <a:lnTo>
                    <a:pt x="123" y="527"/>
                  </a:lnTo>
                  <a:lnTo>
                    <a:pt x="125" y="527"/>
                  </a:lnTo>
                  <a:lnTo>
                    <a:pt x="125" y="527"/>
                  </a:lnTo>
                  <a:lnTo>
                    <a:pt x="126" y="527"/>
                  </a:lnTo>
                  <a:lnTo>
                    <a:pt x="127" y="527"/>
                  </a:lnTo>
                  <a:lnTo>
                    <a:pt x="127" y="527"/>
                  </a:lnTo>
                  <a:lnTo>
                    <a:pt x="129" y="527"/>
                  </a:lnTo>
                  <a:lnTo>
                    <a:pt x="133" y="534"/>
                  </a:lnTo>
                  <a:lnTo>
                    <a:pt x="139" y="537"/>
                  </a:lnTo>
                  <a:lnTo>
                    <a:pt x="145" y="540"/>
                  </a:lnTo>
                  <a:lnTo>
                    <a:pt x="152" y="540"/>
                  </a:lnTo>
                  <a:lnTo>
                    <a:pt x="158" y="539"/>
                  </a:lnTo>
                  <a:lnTo>
                    <a:pt x="167" y="536"/>
                  </a:lnTo>
                  <a:lnTo>
                    <a:pt x="174" y="530"/>
                  </a:lnTo>
                  <a:lnTo>
                    <a:pt x="182" y="524"/>
                  </a:lnTo>
                  <a:lnTo>
                    <a:pt x="201" y="496"/>
                  </a:lnTo>
                  <a:lnTo>
                    <a:pt x="217" y="465"/>
                  </a:lnTo>
                  <a:lnTo>
                    <a:pt x="232" y="435"/>
                  </a:lnTo>
                  <a:lnTo>
                    <a:pt x="245" y="404"/>
                  </a:lnTo>
                  <a:lnTo>
                    <a:pt x="257" y="372"/>
                  </a:lnTo>
                  <a:lnTo>
                    <a:pt x="267" y="338"/>
                  </a:lnTo>
                  <a:lnTo>
                    <a:pt x="276" y="304"/>
                  </a:lnTo>
                  <a:lnTo>
                    <a:pt x="283" y="270"/>
                  </a:lnTo>
                  <a:lnTo>
                    <a:pt x="289" y="237"/>
                  </a:lnTo>
                  <a:lnTo>
                    <a:pt x="293" y="203"/>
                  </a:lnTo>
                  <a:lnTo>
                    <a:pt x="296" y="168"/>
                  </a:lnTo>
                  <a:lnTo>
                    <a:pt x="298" y="134"/>
                  </a:lnTo>
                  <a:lnTo>
                    <a:pt x="299" y="100"/>
                  </a:lnTo>
                  <a:lnTo>
                    <a:pt x="298" y="66"/>
                  </a:lnTo>
                  <a:lnTo>
                    <a:pt x="296" y="33"/>
                  </a:lnTo>
                  <a:lnTo>
                    <a:pt x="293" y="0"/>
                  </a:lnTo>
                  <a:lnTo>
                    <a:pt x="307" y="2"/>
                  </a:lnTo>
                  <a:lnTo>
                    <a:pt x="321" y="6"/>
                  </a:lnTo>
                  <a:lnTo>
                    <a:pt x="340" y="12"/>
                  </a:lnTo>
                  <a:lnTo>
                    <a:pt x="361" y="19"/>
                  </a:lnTo>
                  <a:lnTo>
                    <a:pt x="383" y="28"/>
                  </a:lnTo>
                  <a:lnTo>
                    <a:pt x="405" y="38"/>
                  </a:lnTo>
                  <a:lnTo>
                    <a:pt x="428" y="50"/>
                  </a:lnTo>
                  <a:lnTo>
                    <a:pt x="450" y="63"/>
                  </a:lnTo>
                  <a:lnTo>
                    <a:pt x="472" y="77"/>
                  </a:lnTo>
                  <a:lnTo>
                    <a:pt x="492" y="91"/>
                  </a:lnTo>
                  <a:lnTo>
                    <a:pt x="509" y="106"/>
                  </a:lnTo>
                  <a:lnTo>
                    <a:pt x="522" y="121"/>
                  </a:lnTo>
                  <a:lnTo>
                    <a:pt x="528" y="128"/>
                  </a:lnTo>
                  <a:lnTo>
                    <a:pt x="533" y="137"/>
                  </a:lnTo>
                  <a:lnTo>
                    <a:pt x="537" y="144"/>
                  </a:lnTo>
                  <a:lnTo>
                    <a:pt x="539" y="151"/>
                  </a:lnTo>
                  <a:lnTo>
                    <a:pt x="540" y="159"/>
                  </a:lnTo>
                  <a:lnTo>
                    <a:pt x="540" y="166"/>
                  </a:lnTo>
                  <a:lnTo>
                    <a:pt x="539" y="173"/>
                  </a:lnTo>
                  <a:lnTo>
                    <a:pt x="536" y="181"/>
                  </a:lnTo>
                  <a:lnTo>
                    <a:pt x="516" y="181"/>
                  </a:lnTo>
                  <a:lnTo>
                    <a:pt x="500" y="178"/>
                  </a:lnTo>
                  <a:lnTo>
                    <a:pt x="487" y="175"/>
                  </a:lnTo>
                  <a:lnTo>
                    <a:pt x="477" y="173"/>
                  </a:lnTo>
                  <a:lnTo>
                    <a:pt x="470" y="173"/>
                  </a:lnTo>
                  <a:lnTo>
                    <a:pt x="464" y="173"/>
                  </a:lnTo>
                  <a:lnTo>
                    <a:pt x="456" y="175"/>
                  </a:lnTo>
                  <a:lnTo>
                    <a:pt x="449" y="178"/>
                  </a:lnTo>
                  <a:lnTo>
                    <a:pt x="430" y="188"/>
                  </a:lnTo>
                  <a:lnTo>
                    <a:pt x="405" y="203"/>
                  </a:lnTo>
                  <a:lnTo>
                    <a:pt x="392" y="225"/>
                  </a:lnTo>
                  <a:lnTo>
                    <a:pt x="378" y="248"/>
                  </a:lnTo>
                  <a:lnTo>
                    <a:pt x="365" y="272"/>
                  </a:lnTo>
                  <a:lnTo>
                    <a:pt x="352" y="295"/>
                  </a:lnTo>
                  <a:lnTo>
                    <a:pt x="330" y="344"/>
                  </a:lnTo>
                  <a:lnTo>
                    <a:pt x="308" y="394"/>
                  </a:lnTo>
                  <a:lnTo>
                    <a:pt x="268" y="495"/>
                  </a:lnTo>
                  <a:lnTo>
                    <a:pt x="232" y="598"/>
                  </a:lnTo>
                  <a:lnTo>
                    <a:pt x="214" y="649"/>
                  </a:lnTo>
                  <a:lnTo>
                    <a:pt x="195" y="700"/>
                  </a:lnTo>
                  <a:lnTo>
                    <a:pt x="174" y="752"/>
                  </a:lnTo>
                  <a:lnTo>
                    <a:pt x="154" y="802"/>
                  </a:lnTo>
                  <a:lnTo>
                    <a:pt x="130" y="850"/>
                  </a:lnTo>
                  <a:lnTo>
                    <a:pt x="105" y="898"/>
                  </a:lnTo>
                  <a:lnTo>
                    <a:pt x="92" y="922"/>
                  </a:lnTo>
                  <a:lnTo>
                    <a:pt x="78" y="945"/>
                  </a:lnTo>
                  <a:lnTo>
                    <a:pt x="63" y="967"/>
                  </a:lnTo>
                  <a:lnTo>
                    <a:pt x="47" y="989"/>
                  </a:lnTo>
                  <a:lnTo>
                    <a:pt x="33" y="998"/>
                  </a:lnTo>
                  <a:lnTo>
                    <a:pt x="25" y="1004"/>
                  </a:lnTo>
                  <a:lnTo>
                    <a:pt x="17" y="1008"/>
                  </a:lnTo>
                  <a:lnTo>
                    <a:pt x="11" y="1011"/>
                  </a:lnTo>
                  <a:lnTo>
                    <a:pt x="9" y="1013"/>
                  </a:lnTo>
                  <a:lnTo>
                    <a:pt x="7" y="1014"/>
                  </a:lnTo>
                  <a:lnTo>
                    <a:pt x="6" y="1014"/>
                  </a:lnTo>
                  <a:lnTo>
                    <a:pt x="6" y="1013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6" name="Freeform 172"/>
            <p:cNvSpPr>
              <a:spLocks/>
            </p:cNvSpPr>
            <p:nvPr/>
          </p:nvSpPr>
          <p:spPr bwMode="auto">
            <a:xfrm>
              <a:off x="3045" y="2155"/>
              <a:ext cx="14" cy="44"/>
            </a:xfrm>
            <a:custGeom>
              <a:avLst/>
              <a:gdLst>
                <a:gd name="T0" fmla="*/ 13 w 26"/>
                <a:gd name="T1" fmla="*/ 88 h 88"/>
                <a:gd name="T2" fmla="*/ 9 w 26"/>
                <a:gd name="T3" fmla="*/ 81 h 88"/>
                <a:gd name="T4" fmla="*/ 6 w 26"/>
                <a:gd name="T5" fmla="*/ 71 h 88"/>
                <a:gd name="T6" fmla="*/ 3 w 26"/>
                <a:gd name="T7" fmla="*/ 57 h 88"/>
                <a:gd name="T8" fmla="*/ 1 w 26"/>
                <a:gd name="T9" fmla="*/ 44 h 88"/>
                <a:gd name="T10" fmla="*/ 0 w 26"/>
                <a:gd name="T11" fmla="*/ 31 h 88"/>
                <a:gd name="T12" fmla="*/ 0 w 26"/>
                <a:gd name="T13" fmla="*/ 19 h 88"/>
                <a:gd name="T14" fmla="*/ 0 w 26"/>
                <a:gd name="T15" fmla="*/ 9 h 88"/>
                <a:gd name="T16" fmla="*/ 0 w 26"/>
                <a:gd name="T17" fmla="*/ 0 h 88"/>
                <a:gd name="T18" fmla="*/ 1 w 26"/>
                <a:gd name="T19" fmla="*/ 0 h 88"/>
                <a:gd name="T20" fmla="*/ 1 w 26"/>
                <a:gd name="T21" fmla="*/ 0 h 88"/>
                <a:gd name="T22" fmla="*/ 3 w 26"/>
                <a:gd name="T23" fmla="*/ 0 h 88"/>
                <a:gd name="T24" fmla="*/ 3 w 26"/>
                <a:gd name="T25" fmla="*/ 0 h 88"/>
                <a:gd name="T26" fmla="*/ 4 w 26"/>
                <a:gd name="T27" fmla="*/ 0 h 88"/>
                <a:gd name="T28" fmla="*/ 6 w 26"/>
                <a:gd name="T29" fmla="*/ 0 h 88"/>
                <a:gd name="T30" fmla="*/ 6 w 26"/>
                <a:gd name="T31" fmla="*/ 0 h 88"/>
                <a:gd name="T32" fmla="*/ 7 w 26"/>
                <a:gd name="T33" fmla="*/ 0 h 88"/>
                <a:gd name="T34" fmla="*/ 10 w 26"/>
                <a:gd name="T35" fmla="*/ 10 h 88"/>
                <a:gd name="T36" fmla="*/ 13 w 26"/>
                <a:gd name="T37" fmla="*/ 19 h 88"/>
                <a:gd name="T38" fmla="*/ 16 w 26"/>
                <a:gd name="T39" fmla="*/ 30 h 88"/>
                <a:gd name="T40" fmla="*/ 17 w 26"/>
                <a:gd name="T41" fmla="*/ 40 h 88"/>
                <a:gd name="T42" fmla="*/ 20 w 26"/>
                <a:gd name="T43" fmla="*/ 50 h 88"/>
                <a:gd name="T44" fmla="*/ 22 w 26"/>
                <a:gd name="T45" fmla="*/ 60 h 88"/>
                <a:gd name="T46" fmla="*/ 23 w 26"/>
                <a:gd name="T47" fmla="*/ 71 h 88"/>
                <a:gd name="T48" fmla="*/ 26 w 26"/>
                <a:gd name="T49" fmla="*/ 82 h 88"/>
                <a:gd name="T50" fmla="*/ 25 w 26"/>
                <a:gd name="T51" fmla="*/ 84 h 88"/>
                <a:gd name="T52" fmla="*/ 23 w 26"/>
                <a:gd name="T53" fmla="*/ 85 h 88"/>
                <a:gd name="T54" fmla="*/ 22 w 26"/>
                <a:gd name="T55" fmla="*/ 87 h 88"/>
                <a:gd name="T56" fmla="*/ 22 w 26"/>
                <a:gd name="T57" fmla="*/ 87 h 88"/>
                <a:gd name="T58" fmla="*/ 20 w 26"/>
                <a:gd name="T59" fmla="*/ 87 h 88"/>
                <a:gd name="T60" fmla="*/ 19 w 26"/>
                <a:gd name="T61" fmla="*/ 88 h 88"/>
                <a:gd name="T62" fmla="*/ 16 w 26"/>
                <a:gd name="T63" fmla="*/ 88 h 88"/>
                <a:gd name="T64" fmla="*/ 13 w 26"/>
                <a:gd name="T6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88">
                  <a:moveTo>
                    <a:pt x="13" y="88"/>
                  </a:moveTo>
                  <a:lnTo>
                    <a:pt x="9" y="81"/>
                  </a:lnTo>
                  <a:lnTo>
                    <a:pt x="6" y="71"/>
                  </a:lnTo>
                  <a:lnTo>
                    <a:pt x="3" y="57"/>
                  </a:lnTo>
                  <a:lnTo>
                    <a:pt x="1" y="44"/>
                  </a:lnTo>
                  <a:lnTo>
                    <a:pt x="0" y="31"/>
                  </a:ln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10" y="10"/>
                  </a:lnTo>
                  <a:lnTo>
                    <a:pt x="13" y="19"/>
                  </a:lnTo>
                  <a:lnTo>
                    <a:pt x="16" y="30"/>
                  </a:lnTo>
                  <a:lnTo>
                    <a:pt x="17" y="40"/>
                  </a:lnTo>
                  <a:lnTo>
                    <a:pt x="20" y="50"/>
                  </a:lnTo>
                  <a:lnTo>
                    <a:pt x="22" y="60"/>
                  </a:lnTo>
                  <a:lnTo>
                    <a:pt x="23" y="71"/>
                  </a:lnTo>
                  <a:lnTo>
                    <a:pt x="26" y="82"/>
                  </a:lnTo>
                  <a:lnTo>
                    <a:pt x="25" y="84"/>
                  </a:lnTo>
                  <a:lnTo>
                    <a:pt x="23" y="85"/>
                  </a:lnTo>
                  <a:lnTo>
                    <a:pt x="22" y="87"/>
                  </a:lnTo>
                  <a:lnTo>
                    <a:pt x="22" y="87"/>
                  </a:lnTo>
                  <a:lnTo>
                    <a:pt x="20" y="87"/>
                  </a:lnTo>
                  <a:lnTo>
                    <a:pt x="19" y="88"/>
                  </a:lnTo>
                  <a:lnTo>
                    <a:pt x="16" y="88"/>
                  </a:lnTo>
                  <a:lnTo>
                    <a:pt x="13" y="88"/>
                  </a:lnTo>
                  <a:close/>
                </a:path>
              </a:pathLst>
            </a:custGeom>
            <a:solidFill>
              <a:srgbClr val="C4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7" name="Freeform 173"/>
            <p:cNvSpPr>
              <a:spLocks/>
            </p:cNvSpPr>
            <p:nvPr/>
          </p:nvSpPr>
          <p:spPr bwMode="auto">
            <a:xfrm>
              <a:off x="2973" y="1567"/>
              <a:ext cx="425" cy="632"/>
            </a:xfrm>
            <a:custGeom>
              <a:avLst/>
              <a:gdLst>
                <a:gd name="T0" fmla="*/ 452 w 850"/>
                <a:gd name="T1" fmla="*/ 1240 h 1263"/>
                <a:gd name="T2" fmla="*/ 527 w 850"/>
                <a:gd name="T3" fmla="*/ 1196 h 1263"/>
                <a:gd name="T4" fmla="*/ 568 w 850"/>
                <a:gd name="T5" fmla="*/ 1030 h 1263"/>
                <a:gd name="T6" fmla="*/ 536 w 850"/>
                <a:gd name="T7" fmla="*/ 877 h 1263"/>
                <a:gd name="T8" fmla="*/ 543 w 850"/>
                <a:gd name="T9" fmla="*/ 1136 h 1263"/>
                <a:gd name="T10" fmla="*/ 483 w 850"/>
                <a:gd name="T11" fmla="*/ 1209 h 1263"/>
                <a:gd name="T12" fmla="*/ 442 w 850"/>
                <a:gd name="T13" fmla="*/ 1205 h 1263"/>
                <a:gd name="T14" fmla="*/ 484 w 850"/>
                <a:gd name="T15" fmla="*/ 1117 h 1263"/>
                <a:gd name="T16" fmla="*/ 498 w 850"/>
                <a:gd name="T17" fmla="*/ 962 h 1263"/>
                <a:gd name="T18" fmla="*/ 451 w 850"/>
                <a:gd name="T19" fmla="*/ 808 h 1263"/>
                <a:gd name="T20" fmla="*/ 354 w 850"/>
                <a:gd name="T21" fmla="*/ 700 h 1263"/>
                <a:gd name="T22" fmla="*/ 178 w 850"/>
                <a:gd name="T23" fmla="*/ 720 h 1263"/>
                <a:gd name="T24" fmla="*/ 110 w 850"/>
                <a:gd name="T25" fmla="*/ 703 h 1263"/>
                <a:gd name="T26" fmla="*/ 147 w 850"/>
                <a:gd name="T27" fmla="*/ 664 h 1263"/>
                <a:gd name="T28" fmla="*/ 173 w 850"/>
                <a:gd name="T29" fmla="*/ 641 h 1263"/>
                <a:gd name="T30" fmla="*/ 42 w 850"/>
                <a:gd name="T31" fmla="*/ 618 h 1263"/>
                <a:gd name="T32" fmla="*/ 1 w 850"/>
                <a:gd name="T33" fmla="*/ 525 h 1263"/>
                <a:gd name="T34" fmla="*/ 139 w 850"/>
                <a:gd name="T35" fmla="*/ 389 h 1263"/>
                <a:gd name="T36" fmla="*/ 179 w 850"/>
                <a:gd name="T37" fmla="*/ 346 h 1263"/>
                <a:gd name="T38" fmla="*/ 189 w 850"/>
                <a:gd name="T39" fmla="*/ 339 h 1263"/>
                <a:gd name="T40" fmla="*/ 169 w 850"/>
                <a:gd name="T41" fmla="*/ 328 h 1263"/>
                <a:gd name="T42" fmla="*/ 150 w 850"/>
                <a:gd name="T43" fmla="*/ 290 h 1263"/>
                <a:gd name="T44" fmla="*/ 138 w 850"/>
                <a:gd name="T45" fmla="*/ 280 h 1263"/>
                <a:gd name="T46" fmla="*/ 113 w 850"/>
                <a:gd name="T47" fmla="*/ 314 h 1263"/>
                <a:gd name="T48" fmla="*/ 92 w 850"/>
                <a:gd name="T49" fmla="*/ 312 h 1263"/>
                <a:gd name="T50" fmla="*/ 114 w 850"/>
                <a:gd name="T51" fmla="*/ 331 h 1263"/>
                <a:gd name="T52" fmla="*/ 101 w 850"/>
                <a:gd name="T53" fmla="*/ 345 h 1263"/>
                <a:gd name="T54" fmla="*/ 81 w 850"/>
                <a:gd name="T55" fmla="*/ 356 h 1263"/>
                <a:gd name="T56" fmla="*/ 100 w 850"/>
                <a:gd name="T57" fmla="*/ 356 h 1263"/>
                <a:gd name="T58" fmla="*/ 125 w 850"/>
                <a:gd name="T59" fmla="*/ 339 h 1263"/>
                <a:gd name="T60" fmla="*/ 114 w 850"/>
                <a:gd name="T61" fmla="*/ 365 h 1263"/>
                <a:gd name="T62" fmla="*/ 101 w 850"/>
                <a:gd name="T63" fmla="*/ 399 h 1263"/>
                <a:gd name="T64" fmla="*/ 142 w 850"/>
                <a:gd name="T65" fmla="*/ 364 h 1263"/>
                <a:gd name="T66" fmla="*/ 69 w 850"/>
                <a:gd name="T67" fmla="*/ 419 h 1263"/>
                <a:gd name="T68" fmla="*/ 78 w 850"/>
                <a:gd name="T69" fmla="*/ 284 h 1263"/>
                <a:gd name="T70" fmla="*/ 150 w 850"/>
                <a:gd name="T71" fmla="*/ 154 h 1263"/>
                <a:gd name="T72" fmla="*/ 404 w 850"/>
                <a:gd name="T73" fmla="*/ 28 h 1263"/>
                <a:gd name="T74" fmla="*/ 530 w 850"/>
                <a:gd name="T75" fmla="*/ 42 h 1263"/>
                <a:gd name="T76" fmla="*/ 530 w 850"/>
                <a:gd name="T77" fmla="*/ 132 h 1263"/>
                <a:gd name="T78" fmla="*/ 533 w 850"/>
                <a:gd name="T79" fmla="*/ 146 h 1263"/>
                <a:gd name="T80" fmla="*/ 574 w 850"/>
                <a:gd name="T81" fmla="*/ 72 h 1263"/>
                <a:gd name="T82" fmla="*/ 584 w 850"/>
                <a:gd name="T83" fmla="*/ 63 h 1263"/>
                <a:gd name="T84" fmla="*/ 612 w 850"/>
                <a:gd name="T85" fmla="*/ 83 h 1263"/>
                <a:gd name="T86" fmla="*/ 624 w 850"/>
                <a:gd name="T87" fmla="*/ 44 h 1263"/>
                <a:gd name="T88" fmla="*/ 659 w 850"/>
                <a:gd name="T89" fmla="*/ 50 h 1263"/>
                <a:gd name="T90" fmla="*/ 672 w 850"/>
                <a:gd name="T91" fmla="*/ 33 h 1263"/>
                <a:gd name="T92" fmla="*/ 722 w 850"/>
                <a:gd name="T93" fmla="*/ 142 h 1263"/>
                <a:gd name="T94" fmla="*/ 677 w 850"/>
                <a:gd name="T95" fmla="*/ 261 h 1263"/>
                <a:gd name="T96" fmla="*/ 609 w 850"/>
                <a:gd name="T97" fmla="*/ 323 h 1263"/>
                <a:gd name="T98" fmla="*/ 602 w 850"/>
                <a:gd name="T99" fmla="*/ 352 h 1263"/>
                <a:gd name="T100" fmla="*/ 621 w 850"/>
                <a:gd name="T101" fmla="*/ 323 h 1263"/>
                <a:gd name="T102" fmla="*/ 624 w 850"/>
                <a:gd name="T103" fmla="*/ 362 h 1263"/>
                <a:gd name="T104" fmla="*/ 674 w 850"/>
                <a:gd name="T105" fmla="*/ 296 h 1263"/>
                <a:gd name="T106" fmla="*/ 747 w 850"/>
                <a:gd name="T107" fmla="*/ 223 h 1263"/>
                <a:gd name="T108" fmla="*/ 825 w 850"/>
                <a:gd name="T109" fmla="*/ 246 h 1263"/>
                <a:gd name="T110" fmla="*/ 850 w 850"/>
                <a:gd name="T111" fmla="*/ 389 h 1263"/>
                <a:gd name="T112" fmla="*/ 782 w 850"/>
                <a:gd name="T113" fmla="*/ 701 h 1263"/>
                <a:gd name="T114" fmla="*/ 713 w 850"/>
                <a:gd name="T115" fmla="*/ 786 h 1263"/>
                <a:gd name="T116" fmla="*/ 659 w 850"/>
                <a:gd name="T117" fmla="*/ 739 h 1263"/>
                <a:gd name="T118" fmla="*/ 672 w 850"/>
                <a:gd name="T119" fmla="*/ 776 h 1263"/>
                <a:gd name="T120" fmla="*/ 647 w 850"/>
                <a:gd name="T121" fmla="*/ 1030 h 1263"/>
                <a:gd name="T122" fmla="*/ 578 w 850"/>
                <a:gd name="T123" fmla="*/ 1218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0" h="1263">
                  <a:moveTo>
                    <a:pt x="480" y="1263"/>
                  </a:moveTo>
                  <a:lnTo>
                    <a:pt x="473" y="1260"/>
                  </a:lnTo>
                  <a:lnTo>
                    <a:pt x="468" y="1257"/>
                  </a:lnTo>
                  <a:lnTo>
                    <a:pt x="464" y="1254"/>
                  </a:lnTo>
                  <a:lnTo>
                    <a:pt x="459" y="1252"/>
                  </a:lnTo>
                  <a:lnTo>
                    <a:pt x="456" y="1247"/>
                  </a:lnTo>
                  <a:lnTo>
                    <a:pt x="454" y="1244"/>
                  </a:lnTo>
                  <a:lnTo>
                    <a:pt x="452" y="1240"/>
                  </a:lnTo>
                  <a:lnTo>
                    <a:pt x="451" y="1235"/>
                  </a:lnTo>
                  <a:lnTo>
                    <a:pt x="464" y="1235"/>
                  </a:lnTo>
                  <a:lnTo>
                    <a:pt x="477" y="1232"/>
                  </a:lnTo>
                  <a:lnTo>
                    <a:pt x="489" y="1228"/>
                  </a:lnTo>
                  <a:lnTo>
                    <a:pt x="499" y="1222"/>
                  </a:lnTo>
                  <a:lnTo>
                    <a:pt x="509" y="1215"/>
                  </a:lnTo>
                  <a:lnTo>
                    <a:pt x="518" y="1205"/>
                  </a:lnTo>
                  <a:lnTo>
                    <a:pt x="527" y="1196"/>
                  </a:lnTo>
                  <a:lnTo>
                    <a:pt x="534" y="1184"/>
                  </a:lnTo>
                  <a:lnTo>
                    <a:pt x="542" y="1171"/>
                  </a:lnTo>
                  <a:lnTo>
                    <a:pt x="548" y="1158"/>
                  </a:lnTo>
                  <a:lnTo>
                    <a:pt x="552" y="1144"/>
                  </a:lnTo>
                  <a:lnTo>
                    <a:pt x="556" y="1128"/>
                  </a:lnTo>
                  <a:lnTo>
                    <a:pt x="562" y="1097"/>
                  </a:lnTo>
                  <a:lnTo>
                    <a:pt x="567" y="1064"/>
                  </a:lnTo>
                  <a:lnTo>
                    <a:pt x="568" y="1030"/>
                  </a:lnTo>
                  <a:lnTo>
                    <a:pt x="568" y="996"/>
                  </a:lnTo>
                  <a:lnTo>
                    <a:pt x="567" y="962"/>
                  </a:lnTo>
                  <a:lnTo>
                    <a:pt x="562" y="930"/>
                  </a:lnTo>
                  <a:lnTo>
                    <a:pt x="556" y="901"/>
                  </a:lnTo>
                  <a:lnTo>
                    <a:pt x="549" y="876"/>
                  </a:lnTo>
                  <a:lnTo>
                    <a:pt x="542" y="854"/>
                  </a:lnTo>
                  <a:lnTo>
                    <a:pt x="533" y="838"/>
                  </a:lnTo>
                  <a:lnTo>
                    <a:pt x="536" y="877"/>
                  </a:lnTo>
                  <a:lnTo>
                    <a:pt x="543" y="933"/>
                  </a:lnTo>
                  <a:lnTo>
                    <a:pt x="546" y="964"/>
                  </a:lnTo>
                  <a:lnTo>
                    <a:pt x="549" y="996"/>
                  </a:lnTo>
                  <a:lnTo>
                    <a:pt x="552" y="1028"/>
                  </a:lnTo>
                  <a:lnTo>
                    <a:pt x="552" y="1061"/>
                  </a:lnTo>
                  <a:lnTo>
                    <a:pt x="550" y="1092"/>
                  </a:lnTo>
                  <a:lnTo>
                    <a:pt x="546" y="1121"/>
                  </a:lnTo>
                  <a:lnTo>
                    <a:pt x="543" y="1136"/>
                  </a:lnTo>
                  <a:lnTo>
                    <a:pt x="539" y="1149"/>
                  </a:lnTo>
                  <a:lnTo>
                    <a:pt x="534" y="1161"/>
                  </a:lnTo>
                  <a:lnTo>
                    <a:pt x="528" y="1171"/>
                  </a:lnTo>
                  <a:lnTo>
                    <a:pt x="521" y="1181"/>
                  </a:lnTo>
                  <a:lnTo>
                    <a:pt x="514" y="1190"/>
                  </a:lnTo>
                  <a:lnTo>
                    <a:pt x="505" y="1197"/>
                  </a:lnTo>
                  <a:lnTo>
                    <a:pt x="495" y="1205"/>
                  </a:lnTo>
                  <a:lnTo>
                    <a:pt x="483" y="1209"/>
                  </a:lnTo>
                  <a:lnTo>
                    <a:pt x="471" y="1212"/>
                  </a:lnTo>
                  <a:lnTo>
                    <a:pt x="456" y="1213"/>
                  </a:lnTo>
                  <a:lnTo>
                    <a:pt x="442" y="1213"/>
                  </a:lnTo>
                  <a:lnTo>
                    <a:pt x="440" y="1210"/>
                  </a:lnTo>
                  <a:lnTo>
                    <a:pt x="440" y="1209"/>
                  </a:lnTo>
                  <a:lnTo>
                    <a:pt x="440" y="1208"/>
                  </a:lnTo>
                  <a:lnTo>
                    <a:pt x="440" y="1206"/>
                  </a:lnTo>
                  <a:lnTo>
                    <a:pt x="442" y="1205"/>
                  </a:lnTo>
                  <a:lnTo>
                    <a:pt x="442" y="1202"/>
                  </a:lnTo>
                  <a:lnTo>
                    <a:pt x="443" y="1199"/>
                  </a:lnTo>
                  <a:lnTo>
                    <a:pt x="443" y="1196"/>
                  </a:lnTo>
                  <a:lnTo>
                    <a:pt x="454" y="1181"/>
                  </a:lnTo>
                  <a:lnTo>
                    <a:pt x="464" y="1166"/>
                  </a:lnTo>
                  <a:lnTo>
                    <a:pt x="471" y="1152"/>
                  </a:lnTo>
                  <a:lnTo>
                    <a:pt x="479" y="1134"/>
                  </a:lnTo>
                  <a:lnTo>
                    <a:pt x="484" y="1117"/>
                  </a:lnTo>
                  <a:lnTo>
                    <a:pt x="490" y="1099"/>
                  </a:lnTo>
                  <a:lnTo>
                    <a:pt x="495" y="1080"/>
                  </a:lnTo>
                  <a:lnTo>
                    <a:pt x="498" y="1061"/>
                  </a:lnTo>
                  <a:lnTo>
                    <a:pt x="499" y="1042"/>
                  </a:lnTo>
                  <a:lnTo>
                    <a:pt x="501" y="1023"/>
                  </a:lnTo>
                  <a:lnTo>
                    <a:pt x="501" y="1002"/>
                  </a:lnTo>
                  <a:lnTo>
                    <a:pt x="499" y="981"/>
                  </a:lnTo>
                  <a:lnTo>
                    <a:pt x="498" y="962"/>
                  </a:lnTo>
                  <a:lnTo>
                    <a:pt x="495" y="942"/>
                  </a:lnTo>
                  <a:lnTo>
                    <a:pt x="492" y="921"/>
                  </a:lnTo>
                  <a:lnTo>
                    <a:pt x="486" y="902"/>
                  </a:lnTo>
                  <a:lnTo>
                    <a:pt x="481" y="882"/>
                  </a:lnTo>
                  <a:lnTo>
                    <a:pt x="476" y="863"/>
                  </a:lnTo>
                  <a:lnTo>
                    <a:pt x="468" y="844"/>
                  </a:lnTo>
                  <a:lnTo>
                    <a:pt x="459" y="826"/>
                  </a:lnTo>
                  <a:lnTo>
                    <a:pt x="451" y="808"/>
                  </a:lnTo>
                  <a:lnTo>
                    <a:pt x="442" y="791"/>
                  </a:lnTo>
                  <a:lnTo>
                    <a:pt x="432" y="775"/>
                  </a:lnTo>
                  <a:lnTo>
                    <a:pt x="420" y="760"/>
                  </a:lnTo>
                  <a:lnTo>
                    <a:pt x="408" y="745"/>
                  </a:lnTo>
                  <a:lnTo>
                    <a:pt x="396" y="732"/>
                  </a:lnTo>
                  <a:lnTo>
                    <a:pt x="382" y="720"/>
                  </a:lnTo>
                  <a:lnTo>
                    <a:pt x="368" y="710"/>
                  </a:lnTo>
                  <a:lnTo>
                    <a:pt x="354" y="700"/>
                  </a:lnTo>
                  <a:lnTo>
                    <a:pt x="338" y="692"/>
                  </a:lnTo>
                  <a:lnTo>
                    <a:pt x="321" y="685"/>
                  </a:lnTo>
                  <a:lnTo>
                    <a:pt x="305" y="681"/>
                  </a:lnTo>
                  <a:lnTo>
                    <a:pt x="286" y="684"/>
                  </a:lnTo>
                  <a:lnTo>
                    <a:pt x="263" y="691"/>
                  </a:lnTo>
                  <a:lnTo>
                    <a:pt x="235" y="701"/>
                  </a:lnTo>
                  <a:lnTo>
                    <a:pt x="205" y="711"/>
                  </a:lnTo>
                  <a:lnTo>
                    <a:pt x="178" y="720"/>
                  </a:lnTo>
                  <a:lnTo>
                    <a:pt x="151" y="726"/>
                  </a:lnTo>
                  <a:lnTo>
                    <a:pt x="139" y="729"/>
                  </a:lnTo>
                  <a:lnTo>
                    <a:pt x="129" y="729"/>
                  </a:lnTo>
                  <a:lnTo>
                    <a:pt x="119" y="729"/>
                  </a:lnTo>
                  <a:lnTo>
                    <a:pt x="111" y="726"/>
                  </a:lnTo>
                  <a:lnTo>
                    <a:pt x="110" y="719"/>
                  </a:lnTo>
                  <a:lnTo>
                    <a:pt x="109" y="711"/>
                  </a:lnTo>
                  <a:lnTo>
                    <a:pt x="110" y="703"/>
                  </a:lnTo>
                  <a:lnTo>
                    <a:pt x="110" y="695"/>
                  </a:lnTo>
                  <a:lnTo>
                    <a:pt x="111" y="687"/>
                  </a:lnTo>
                  <a:lnTo>
                    <a:pt x="113" y="679"/>
                  </a:lnTo>
                  <a:lnTo>
                    <a:pt x="114" y="672"/>
                  </a:lnTo>
                  <a:lnTo>
                    <a:pt x="116" y="666"/>
                  </a:lnTo>
                  <a:lnTo>
                    <a:pt x="123" y="666"/>
                  </a:lnTo>
                  <a:lnTo>
                    <a:pt x="134" y="666"/>
                  </a:lnTo>
                  <a:lnTo>
                    <a:pt x="147" y="664"/>
                  </a:lnTo>
                  <a:lnTo>
                    <a:pt x="158" y="662"/>
                  </a:lnTo>
                  <a:lnTo>
                    <a:pt x="172" y="657"/>
                  </a:lnTo>
                  <a:lnTo>
                    <a:pt x="180" y="653"/>
                  </a:lnTo>
                  <a:lnTo>
                    <a:pt x="185" y="648"/>
                  </a:lnTo>
                  <a:lnTo>
                    <a:pt x="188" y="644"/>
                  </a:lnTo>
                  <a:lnTo>
                    <a:pt x="189" y="640"/>
                  </a:lnTo>
                  <a:lnTo>
                    <a:pt x="189" y="635"/>
                  </a:lnTo>
                  <a:lnTo>
                    <a:pt x="173" y="641"/>
                  </a:lnTo>
                  <a:lnTo>
                    <a:pt x="157" y="644"/>
                  </a:lnTo>
                  <a:lnTo>
                    <a:pt x="139" y="647"/>
                  </a:lnTo>
                  <a:lnTo>
                    <a:pt x="122" y="645"/>
                  </a:lnTo>
                  <a:lnTo>
                    <a:pt x="106" y="644"/>
                  </a:lnTo>
                  <a:lnTo>
                    <a:pt x="88" y="640"/>
                  </a:lnTo>
                  <a:lnTo>
                    <a:pt x="72" y="634"/>
                  </a:lnTo>
                  <a:lnTo>
                    <a:pt x="57" y="626"/>
                  </a:lnTo>
                  <a:lnTo>
                    <a:pt x="42" y="618"/>
                  </a:lnTo>
                  <a:lnTo>
                    <a:pt x="31" y="606"/>
                  </a:lnTo>
                  <a:lnTo>
                    <a:pt x="20" y="594"/>
                  </a:lnTo>
                  <a:lnTo>
                    <a:pt x="12" y="581"/>
                  </a:lnTo>
                  <a:lnTo>
                    <a:pt x="4" y="566"/>
                  </a:lnTo>
                  <a:lnTo>
                    <a:pt x="1" y="551"/>
                  </a:lnTo>
                  <a:lnTo>
                    <a:pt x="0" y="543"/>
                  </a:lnTo>
                  <a:lnTo>
                    <a:pt x="0" y="534"/>
                  </a:lnTo>
                  <a:lnTo>
                    <a:pt x="1" y="525"/>
                  </a:lnTo>
                  <a:lnTo>
                    <a:pt x="3" y="516"/>
                  </a:lnTo>
                  <a:lnTo>
                    <a:pt x="25" y="497"/>
                  </a:lnTo>
                  <a:lnTo>
                    <a:pt x="48" y="478"/>
                  </a:lnTo>
                  <a:lnTo>
                    <a:pt x="70" y="459"/>
                  </a:lnTo>
                  <a:lnTo>
                    <a:pt x="92" y="440"/>
                  </a:lnTo>
                  <a:lnTo>
                    <a:pt x="111" y="421"/>
                  </a:lnTo>
                  <a:lnTo>
                    <a:pt x="131" y="400"/>
                  </a:lnTo>
                  <a:lnTo>
                    <a:pt x="139" y="389"/>
                  </a:lnTo>
                  <a:lnTo>
                    <a:pt x="148" y="377"/>
                  </a:lnTo>
                  <a:lnTo>
                    <a:pt x="156" y="365"/>
                  </a:lnTo>
                  <a:lnTo>
                    <a:pt x="163" y="352"/>
                  </a:lnTo>
                  <a:lnTo>
                    <a:pt x="166" y="350"/>
                  </a:lnTo>
                  <a:lnTo>
                    <a:pt x="169" y="349"/>
                  </a:lnTo>
                  <a:lnTo>
                    <a:pt x="172" y="349"/>
                  </a:lnTo>
                  <a:lnTo>
                    <a:pt x="176" y="347"/>
                  </a:lnTo>
                  <a:lnTo>
                    <a:pt x="179" y="346"/>
                  </a:lnTo>
                  <a:lnTo>
                    <a:pt x="182" y="346"/>
                  </a:lnTo>
                  <a:lnTo>
                    <a:pt x="186" y="345"/>
                  </a:lnTo>
                  <a:lnTo>
                    <a:pt x="189" y="343"/>
                  </a:lnTo>
                  <a:lnTo>
                    <a:pt x="189" y="343"/>
                  </a:lnTo>
                  <a:lnTo>
                    <a:pt x="189" y="342"/>
                  </a:lnTo>
                  <a:lnTo>
                    <a:pt x="189" y="340"/>
                  </a:lnTo>
                  <a:lnTo>
                    <a:pt x="189" y="339"/>
                  </a:lnTo>
                  <a:lnTo>
                    <a:pt x="189" y="339"/>
                  </a:lnTo>
                  <a:lnTo>
                    <a:pt x="189" y="337"/>
                  </a:lnTo>
                  <a:lnTo>
                    <a:pt x="189" y="336"/>
                  </a:lnTo>
                  <a:lnTo>
                    <a:pt x="189" y="336"/>
                  </a:lnTo>
                  <a:lnTo>
                    <a:pt x="185" y="334"/>
                  </a:lnTo>
                  <a:lnTo>
                    <a:pt x="180" y="333"/>
                  </a:lnTo>
                  <a:lnTo>
                    <a:pt x="176" y="331"/>
                  </a:lnTo>
                  <a:lnTo>
                    <a:pt x="172" y="330"/>
                  </a:lnTo>
                  <a:lnTo>
                    <a:pt x="169" y="328"/>
                  </a:lnTo>
                  <a:lnTo>
                    <a:pt x="164" y="328"/>
                  </a:lnTo>
                  <a:lnTo>
                    <a:pt x="161" y="327"/>
                  </a:lnTo>
                  <a:lnTo>
                    <a:pt x="157" y="327"/>
                  </a:lnTo>
                  <a:lnTo>
                    <a:pt x="153" y="318"/>
                  </a:lnTo>
                  <a:lnTo>
                    <a:pt x="150" y="311"/>
                  </a:lnTo>
                  <a:lnTo>
                    <a:pt x="150" y="303"/>
                  </a:lnTo>
                  <a:lnTo>
                    <a:pt x="150" y="296"/>
                  </a:lnTo>
                  <a:lnTo>
                    <a:pt x="150" y="290"/>
                  </a:lnTo>
                  <a:lnTo>
                    <a:pt x="151" y="283"/>
                  </a:lnTo>
                  <a:lnTo>
                    <a:pt x="151" y="277"/>
                  </a:lnTo>
                  <a:lnTo>
                    <a:pt x="151" y="270"/>
                  </a:lnTo>
                  <a:lnTo>
                    <a:pt x="147" y="270"/>
                  </a:lnTo>
                  <a:lnTo>
                    <a:pt x="144" y="271"/>
                  </a:lnTo>
                  <a:lnTo>
                    <a:pt x="142" y="273"/>
                  </a:lnTo>
                  <a:lnTo>
                    <a:pt x="139" y="274"/>
                  </a:lnTo>
                  <a:lnTo>
                    <a:pt x="138" y="280"/>
                  </a:lnTo>
                  <a:lnTo>
                    <a:pt x="136" y="286"/>
                  </a:lnTo>
                  <a:lnTo>
                    <a:pt x="135" y="293"/>
                  </a:lnTo>
                  <a:lnTo>
                    <a:pt x="135" y="302"/>
                  </a:lnTo>
                  <a:lnTo>
                    <a:pt x="134" y="311"/>
                  </a:lnTo>
                  <a:lnTo>
                    <a:pt x="132" y="318"/>
                  </a:lnTo>
                  <a:lnTo>
                    <a:pt x="126" y="318"/>
                  </a:lnTo>
                  <a:lnTo>
                    <a:pt x="119" y="315"/>
                  </a:lnTo>
                  <a:lnTo>
                    <a:pt x="113" y="314"/>
                  </a:lnTo>
                  <a:lnTo>
                    <a:pt x="109" y="311"/>
                  </a:lnTo>
                  <a:lnTo>
                    <a:pt x="103" y="308"/>
                  </a:lnTo>
                  <a:lnTo>
                    <a:pt x="98" y="306"/>
                  </a:lnTo>
                  <a:lnTo>
                    <a:pt x="94" y="303"/>
                  </a:lnTo>
                  <a:lnTo>
                    <a:pt x="88" y="302"/>
                  </a:lnTo>
                  <a:lnTo>
                    <a:pt x="89" y="305"/>
                  </a:lnTo>
                  <a:lnTo>
                    <a:pt x="91" y="309"/>
                  </a:lnTo>
                  <a:lnTo>
                    <a:pt x="92" y="312"/>
                  </a:lnTo>
                  <a:lnTo>
                    <a:pt x="95" y="317"/>
                  </a:lnTo>
                  <a:lnTo>
                    <a:pt x="98" y="321"/>
                  </a:lnTo>
                  <a:lnTo>
                    <a:pt x="103" y="324"/>
                  </a:lnTo>
                  <a:lnTo>
                    <a:pt x="109" y="327"/>
                  </a:lnTo>
                  <a:lnTo>
                    <a:pt x="116" y="328"/>
                  </a:lnTo>
                  <a:lnTo>
                    <a:pt x="116" y="330"/>
                  </a:lnTo>
                  <a:lnTo>
                    <a:pt x="114" y="331"/>
                  </a:lnTo>
                  <a:lnTo>
                    <a:pt x="114" y="331"/>
                  </a:lnTo>
                  <a:lnTo>
                    <a:pt x="114" y="333"/>
                  </a:lnTo>
                  <a:lnTo>
                    <a:pt x="114" y="334"/>
                  </a:lnTo>
                  <a:lnTo>
                    <a:pt x="114" y="336"/>
                  </a:lnTo>
                  <a:lnTo>
                    <a:pt x="114" y="337"/>
                  </a:lnTo>
                  <a:lnTo>
                    <a:pt x="114" y="339"/>
                  </a:lnTo>
                  <a:lnTo>
                    <a:pt x="110" y="340"/>
                  </a:lnTo>
                  <a:lnTo>
                    <a:pt x="106" y="342"/>
                  </a:lnTo>
                  <a:lnTo>
                    <a:pt x="101" y="345"/>
                  </a:lnTo>
                  <a:lnTo>
                    <a:pt x="97" y="346"/>
                  </a:lnTo>
                  <a:lnTo>
                    <a:pt x="92" y="349"/>
                  </a:lnTo>
                  <a:lnTo>
                    <a:pt x="88" y="350"/>
                  </a:lnTo>
                  <a:lnTo>
                    <a:pt x="84" y="353"/>
                  </a:lnTo>
                  <a:lnTo>
                    <a:pt x="81" y="355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81" y="358"/>
                  </a:lnTo>
                  <a:lnTo>
                    <a:pt x="82" y="358"/>
                  </a:lnTo>
                  <a:lnTo>
                    <a:pt x="82" y="358"/>
                  </a:lnTo>
                  <a:lnTo>
                    <a:pt x="82" y="359"/>
                  </a:lnTo>
                  <a:lnTo>
                    <a:pt x="88" y="359"/>
                  </a:lnTo>
                  <a:lnTo>
                    <a:pt x="94" y="358"/>
                  </a:lnTo>
                  <a:lnTo>
                    <a:pt x="100" y="356"/>
                  </a:lnTo>
                  <a:lnTo>
                    <a:pt x="106" y="355"/>
                  </a:lnTo>
                  <a:lnTo>
                    <a:pt x="111" y="352"/>
                  </a:lnTo>
                  <a:lnTo>
                    <a:pt x="116" y="349"/>
                  </a:lnTo>
                  <a:lnTo>
                    <a:pt x="120" y="345"/>
                  </a:lnTo>
                  <a:lnTo>
                    <a:pt x="122" y="339"/>
                  </a:lnTo>
                  <a:lnTo>
                    <a:pt x="123" y="339"/>
                  </a:lnTo>
                  <a:lnTo>
                    <a:pt x="125" y="339"/>
                  </a:lnTo>
                  <a:lnTo>
                    <a:pt x="125" y="339"/>
                  </a:lnTo>
                  <a:lnTo>
                    <a:pt x="126" y="339"/>
                  </a:lnTo>
                  <a:lnTo>
                    <a:pt x="128" y="339"/>
                  </a:lnTo>
                  <a:lnTo>
                    <a:pt x="129" y="339"/>
                  </a:lnTo>
                  <a:lnTo>
                    <a:pt x="129" y="339"/>
                  </a:lnTo>
                  <a:lnTo>
                    <a:pt x="131" y="339"/>
                  </a:lnTo>
                  <a:lnTo>
                    <a:pt x="128" y="346"/>
                  </a:lnTo>
                  <a:lnTo>
                    <a:pt x="122" y="355"/>
                  </a:lnTo>
                  <a:lnTo>
                    <a:pt x="114" y="365"/>
                  </a:lnTo>
                  <a:lnTo>
                    <a:pt x="107" y="375"/>
                  </a:lnTo>
                  <a:lnTo>
                    <a:pt x="101" y="386"/>
                  </a:lnTo>
                  <a:lnTo>
                    <a:pt x="95" y="394"/>
                  </a:lnTo>
                  <a:lnTo>
                    <a:pt x="95" y="397"/>
                  </a:lnTo>
                  <a:lnTo>
                    <a:pt x="94" y="400"/>
                  </a:lnTo>
                  <a:lnTo>
                    <a:pt x="94" y="403"/>
                  </a:lnTo>
                  <a:lnTo>
                    <a:pt x="95" y="405"/>
                  </a:lnTo>
                  <a:lnTo>
                    <a:pt x="101" y="399"/>
                  </a:lnTo>
                  <a:lnTo>
                    <a:pt x="109" y="392"/>
                  </a:lnTo>
                  <a:lnTo>
                    <a:pt x="114" y="384"/>
                  </a:lnTo>
                  <a:lnTo>
                    <a:pt x="122" y="375"/>
                  </a:lnTo>
                  <a:lnTo>
                    <a:pt x="128" y="368"/>
                  </a:lnTo>
                  <a:lnTo>
                    <a:pt x="135" y="361"/>
                  </a:lnTo>
                  <a:lnTo>
                    <a:pt x="141" y="356"/>
                  </a:lnTo>
                  <a:lnTo>
                    <a:pt x="147" y="353"/>
                  </a:lnTo>
                  <a:lnTo>
                    <a:pt x="142" y="364"/>
                  </a:lnTo>
                  <a:lnTo>
                    <a:pt x="136" y="375"/>
                  </a:lnTo>
                  <a:lnTo>
                    <a:pt x="128" y="387"/>
                  </a:lnTo>
                  <a:lnTo>
                    <a:pt x="117" y="400"/>
                  </a:lnTo>
                  <a:lnTo>
                    <a:pt x="106" y="412"/>
                  </a:lnTo>
                  <a:lnTo>
                    <a:pt x="94" y="422"/>
                  </a:lnTo>
                  <a:lnTo>
                    <a:pt x="84" y="430"/>
                  </a:lnTo>
                  <a:lnTo>
                    <a:pt x="73" y="434"/>
                  </a:lnTo>
                  <a:lnTo>
                    <a:pt x="69" y="419"/>
                  </a:lnTo>
                  <a:lnTo>
                    <a:pt x="66" y="406"/>
                  </a:lnTo>
                  <a:lnTo>
                    <a:pt x="64" y="392"/>
                  </a:lnTo>
                  <a:lnTo>
                    <a:pt x="64" y="375"/>
                  </a:lnTo>
                  <a:lnTo>
                    <a:pt x="64" y="361"/>
                  </a:lnTo>
                  <a:lnTo>
                    <a:pt x="66" y="345"/>
                  </a:lnTo>
                  <a:lnTo>
                    <a:pt x="67" y="330"/>
                  </a:lnTo>
                  <a:lnTo>
                    <a:pt x="70" y="314"/>
                  </a:lnTo>
                  <a:lnTo>
                    <a:pt x="78" y="284"/>
                  </a:lnTo>
                  <a:lnTo>
                    <a:pt x="87" y="254"/>
                  </a:lnTo>
                  <a:lnTo>
                    <a:pt x="94" y="226"/>
                  </a:lnTo>
                  <a:lnTo>
                    <a:pt x="103" y="199"/>
                  </a:lnTo>
                  <a:lnTo>
                    <a:pt x="107" y="192"/>
                  </a:lnTo>
                  <a:lnTo>
                    <a:pt x="113" y="186"/>
                  </a:lnTo>
                  <a:lnTo>
                    <a:pt x="120" y="177"/>
                  </a:lnTo>
                  <a:lnTo>
                    <a:pt x="129" y="170"/>
                  </a:lnTo>
                  <a:lnTo>
                    <a:pt x="150" y="154"/>
                  </a:lnTo>
                  <a:lnTo>
                    <a:pt x="176" y="138"/>
                  </a:lnTo>
                  <a:lnTo>
                    <a:pt x="204" y="120"/>
                  </a:lnTo>
                  <a:lnTo>
                    <a:pt x="236" y="102"/>
                  </a:lnTo>
                  <a:lnTo>
                    <a:pt x="269" y="86"/>
                  </a:lnTo>
                  <a:lnTo>
                    <a:pt x="304" y="70"/>
                  </a:lnTo>
                  <a:lnTo>
                    <a:pt x="338" y="54"/>
                  </a:lnTo>
                  <a:lnTo>
                    <a:pt x="371" y="41"/>
                  </a:lnTo>
                  <a:lnTo>
                    <a:pt x="404" y="28"/>
                  </a:lnTo>
                  <a:lnTo>
                    <a:pt x="434" y="17"/>
                  </a:lnTo>
                  <a:lnTo>
                    <a:pt x="461" y="8"/>
                  </a:lnTo>
                  <a:lnTo>
                    <a:pt x="484" y="3"/>
                  </a:lnTo>
                  <a:lnTo>
                    <a:pt x="503" y="0"/>
                  </a:lnTo>
                  <a:lnTo>
                    <a:pt x="515" y="1"/>
                  </a:lnTo>
                  <a:lnTo>
                    <a:pt x="520" y="10"/>
                  </a:lnTo>
                  <a:lnTo>
                    <a:pt x="524" y="23"/>
                  </a:lnTo>
                  <a:lnTo>
                    <a:pt x="530" y="42"/>
                  </a:lnTo>
                  <a:lnTo>
                    <a:pt x="536" y="63"/>
                  </a:lnTo>
                  <a:lnTo>
                    <a:pt x="539" y="83"/>
                  </a:lnTo>
                  <a:lnTo>
                    <a:pt x="540" y="102"/>
                  </a:lnTo>
                  <a:lnTo>
                    <a:pt x="540" y="111"/>
                  </a:lnTo>
                  <a:lnTo>
                    <a:pt x="539" y="119"/>
                  </a:lnTo>
                  <a:lnTo>
                    <a:pt x="536" y="123"/>
                  </a:lnTo>
                  <a:lnTo>
                    <a:pt x="531" y="127"/>
                  </a:lnTo>
                  <a:lnTo>
                    <a:pt x="530" y="132"/>
                  </a:lnTo>
                  <a:lnTo>
                    <a:pt x="530" y="135"/>
                  </a:lnTo>
                  <a:lnTo>
                    <a:pt x="528" y="136"/>
                  </a:lnTo>
                  <a:lnTo>
                    <a:pt x="528" y="139"/>
                  </a:lnTo>
                  <a:lnTo>
                    <a:pt x="528" y="141"/>
                  </a:lnTo>
                  <a:lnTo>
                    <a:pt x="528" y="142"/>
                  </a:lnTo>
                  <a:lnTo>
                    <a:pt x="528" y="143"/>
                  </a:lnTo>
                  <a:lnTo>
                    <a:pt x="528" y="146"/>
                  </a:lnTo>
                  <a:lnTo>
                    <a:pt x="533" y="146"/>
                  </a:lnTo>
                  <a:lnTo>
                    <a:pt x="537" y="143"/>
                  </a:lnTo>
                  <a:lnTo>
                    <a:pt x="542" y="141"/>
                  </a:lnTo>
                  <a:lnTo>
                    <a:pt x="546" y="136"/>
                  </a:lnTo>
                  <a:lnTo>
                    <a:pt x="553" y="124"/>
                  </a:lnTo>
                  <a:lnTo>
                    <a:pt x="561" y="111"/>
                  </a:lnTo>
                  <a:lnTo>
                    <a:pt x="565" y="97"/>
                  </a:lnTo>
                  <a:lnTo>
                    <a:pt x="571" y="83"/>
                  </a:lnTo>
                  <a:lnTo>
                    <a:pt x="574" y="72"/>
                  </a:lnTo>
                  <a:lnTo>
                    <a:pt x="577" y="63"/>
                  </a:lnTo>
                  <a:lnTo>
                    <a:pt x="577" y="63"/>
                  </a:lnTo>
                  <a:lnTo>
                    <a:pt x="578" y="63"/>
                  </a:lnTo>
                  <a:lnTo>
                    <a:pt x="580" y="63"/>
                  </a:lnTo>
                  <a:lnTo>
                    <a:pt x="581" y="63"/>
                  </a:lnTo>
                  <a:lnTo>
                    <a:pt x="581" y="63"/>
                  </a:lnTo>
                  <a:lnTo>
                    <a:pt x="583" y="63"/>
                  </a:lnTo>
                  <a:lnTo>
                    <a:pt x="584" y="63"/>
                  </a:lnTo>
                  <a:lnTo>
                    <a:pt x="584" y="63"/>
                  </a:lnTo>
                  <a:lnTo>
                    <a:pt x="587" y="66"/>
                  </a:lnTo>
                  <a:lnTo>
                    <a:pt x="590" y="69"/>
                  </a:lnTo>
                  <a:lnTo>
                    <a:pt x="594" y="73"/>
                  </a:lnTo>
                  <a:lnTo>
                    <a:pt x="597" y="76"/>
                  </a:lnTo>
                  <a:lnTo>
                    <a:pt x="602" y="80"/>
                  </a:lnTo>
                  <a:lnTo>
                    <a:pt x="606" y="82"/>
                  </a:lnTo>
                  <a:lnTo>
                    <a:pt x="612" y="83"/>
                  </a:lnTo>
                  <a:lnTo>
                    <a:pt x="619" y="83"/>
                  </a:lnTo>
                  <a:lnTo>
                    <a:pt x="619" y="77"/>
                  </a:lnTo>
                  <a:lnTo>
                    <a:pt x="621" y="72"/>
                  </a:lnTo>
                  <a:lnTo>
                    <a:pt x="621" y="66"/>
                  </a:lnTo>
                  <a:lnTo>
                    <a:pt x="622" y="61"/>
                  </a:lnTo>
                  <a:lnTo>
                    <a:pt x="622" y="55"/>
                  </a:lnTo>
                  <a:lnTo>
                    <a:pt x="624" y="50"/>
                  </a:lnTo>
                  <a:lnTo>
                    <a:pt x="624" y="44"/>
                  </a:lnTo>
                  <a:lnTo>
                    <a:pt x="625" y="39"/>
                  </a:lnTo>
                  <a:lnTo>
                    <a:pt x="628" y="39"/>
                  </a:lnTo>
                  <a:lnTo>
                    <a:pt x="633" y="41"/>
                  </a:lnTo>
                  <a:lnTo>
                    <a:pt x="637" y="42"/>
                  </a:lnTo>
                  <a:lnTo>
                    <a:pt x="641" y="44"/>
                  </a:lnTo>
                  <a:lnTo>
                    <a:pt x="646" y="47"/>
                  </a:lnTo>
                  <a:lnTo>
                    <a:pt x="652" y="48"/>
                  </a:lnTo>
                  <a:lnTo>
                    <a:pt x="659" y="50"/>
                  </a:lnTo>
                  <a:lnTo>
                    <a:pt x="665" y="51"/>
                  </a:lnTo>
                  <a:lnTo>
                    <a:pt x="666" y="50"/>
                  </a:lnTo>
                  <a:lnTo>
                    <a:pt x="668" y="47"/>
                  </a:lnTo>
                  <a:lnTo>
                    <a:pt x="669" y="45"/>
                  </a:lnTo>
                  <a:lnTo>
                    <a:pt x="669" y="44"/>
                  </a:lnTo>
                  <a:lnTo>
                    <a:pt x="671" y="41"/>
                  </a:lnTo>
                  <a:lnTo>
                    <a:pt x="671" y="38"/>
                  </a:lnTo>
                  <a:lnTo>
                    <a:pt x="672" y="33"/>
                  </a:lnTo>
                  <a:lnTo>
                    <a:pt x="674" y="28"/>
                  </a:lnTo>
                  <a:lnTo>
                    <a:pt x="680" y="30"/>
                  </a:lnTo>
                  <a:lnTo>
                    <a:pt x="686" y="36"/>
                  </a:lnTo>
                  <a:lnTo>
                    <a:pt x="690" y="45"/>
                  </a:lnTo>
                  <a:lnTo>
                    <a:pt x="696" y="55"/>
                  </a:lnTo>
                  <a:lnTo>
                    <a:pt x="706" y="82"/>
                  </a:lnTo>
                  <a:lnTo>
                    <a:pt x="715" y="111"/>
                  </a:lnTo>
                  <a:lnTo>
                    <a:pt x="722" y="142"/>
                  </a:lnTo>
                  <a:lnTo>
                    <a:pt x="728" y="170"/>
                  </a:lnTo>
                  <a:lnTo>
                    <a:pt x="731" y="195"/>
                  </a:lnTo>
                  <a:lnTo>
                    <a:pt x="732" y="212"/>
                  </a:lnTo>
                  <a:lnTo>
                    <a:pt x="721" y="221"/>
                  </a:lnTo>
                  <a:lnTo>
                    <a:pt x="708" y="230"/>
                  </a:lnTo>
                  <a:lnTo>
                    <a:pt x="697" y="239"/>
                  </a:lnTo>
                  <a:lnTo>
                    <a:pt x="687" y="249"/>
                  </a:lnTo>
                  <a:lnTo>
                    <a:pt x="677" y="261"/>
                  </a:lnTo>
                  <a:lnTo>
                    <a:pt x="668" y="273"/>
                  </a:lnTo>
                  <a:lnTo>
                    <a:pt x="659" y="286"/>
                  </a:lnTo>
                  <a:lnTo>
                    <a:pt x="652" y="299"/>
                  </a:lnTo>
                  <a:lnTo>
                    <a:pt x="640" y="301"/>
                  </a:lnTo>
                  <a:lnTo>
                    <a:pt x="630" y="303"/>
                  </a:lnTo>
                  <a:lnTo>
                    <a:pt x="622" y="309"/>
                  </a:lnTo>
                  <a:lnTo>
                    <a:pt x="615" y="315"/>
                  </a:lnTo>
                  <a:lnTo>
                    <a:pt x="609" y="323"/>
                  </a:lnTo>
                  <a:lnTo>
                    <a:pt x="603" y="333"/>
                  </a:lnTo>
                  <a:lnTo>
                    <a:pt x="600" y="342"/>
                  </a:lnTo>
                  <a:lnTo>
                    <a:pt x="597" y="353"/>
                  </a:lnTo>
                  <a:lnTo>
                    <a:pt x="599" y="353"/>
                  </a:lnTo>
                  <a:lnTo>
                    <a:pt x="599" y="353"/>
                  </a:lnTo>
                  <a:lnTo>
                    <a:pt x="600" y="353"/>
                  </a:lnTo>
                  <a:lnTo>
                    <a:pt x="602" y="352"/>
                  </a:lnTo>
                  <a:lnTo>
                    <a:pt x="602" y="352"/>
                  </a:lnTo>
                  <a:lnTo>
                    <a:pt x="603" y="352"/>
                  </a:lnTo>
                  <a:lnTo>
                    <a:pt x="605" y="352"/>
                  </a:lnTo>
                  <a:lnTo>
                    <a:pt x="605" y="352"/>
                  </a:lnTo>
                  <a:lnTo>
                    <a:pt x="608" y="345"/>
                  </a:lnTo>
                  <a:lnTo>
                    <a:pt x="609" y="339"/>
                  </a:lnTo>
                  <a:lnTo>
                    <a:pt x="614" y="333"/>
                  </a:lnTo>
                  <a:lnTo>
                    <a:pt x="617" y="327"/>
                  </a:lnTo>
                  <a:lnTo>
                    <a:pt x="621" y="323"/>
                  </a:lnTo>
                  <a:lnTo>
                    <a:pt x="627" y="318"/>
                  </a:lnTo>
                  <a:lnTo>
                    <a:pt x="633" y="315"/>
                  </a:lnTo>
                  <a:lnTo>
                    <a:pt x="640" y="314"/>
                  </a:lnTo>
                  <a:lnTo>
                    <a:pt x="639" y="323"/>
                  </a:lnTo>
                  <a:lnTo>
                    <a:pt x="634" y="333"/>
                  </a:lnTo>
                  <a:lnTo>
                    <a:pt x="631" y="342"/>
                  </a:lnTo>
                  <a:lnTo>
                    <a:pt x="627" y="352"/>
                  </a:lnTo>
                  <a:lnTo>
                    <a:pt x="624" y="362"/>
                  </a:lnTo>
                  <a:lnTo>
                    <a:pt x="621" y="372"/>
                  </a:lnTo>
                  <a:lnTo>
                    <a:pt x="619" y="383"/>
                  </a:lnTo>
                  <a:lnTo>
                    <a:pt x="619" y="392"/>
                  </a:lnTo>
                  <a:lnTo>
                    <a:pt x="630" y="378"/>
                  </a:lnTo>
                  <a:lnTo>
                    <a:pt x="640" y="362"/>
                  </a:lnTo>
                  <a:lnTo>
                    <a:pt x="649" y="346"/>
                  </a:lnTo>
                  <a:lnTo>
                    <a:pt x="656" y="330"/>
                  </a:lnTo>
                  <a:lnTo>
                    <a:pt x="674" y="296"/>
                  </a:lnTo>
                  <a:lnTo>
                    <a:pt x="691" y="264"/>
                  </a:lnTo>
                  <a:lnTo>
                    <a:pt x="702" y="251"/>
                  </a:lnTo>
                  <a:lnTo>
                    <a:pt x="713" y="240"/>
                  </a:lnTo>
                  <a:lnTo>
                    <a:pt x="719" y="234"/>
                  </a:lnTo>
                  <a:lnTo>
                    <a:pt x="725" y="232"/>
                  </a:lnTo>
                  <a:lnTo>
                    <a:pt x="732" y="227"/>
                  </a:lnTo>
                  <a:lnTo>
                    <a:pt x="740" y="224"/>
                  </a:lnTo>
                  <a:lnTo>
                    <a:pt x="747" y="223"/>
                  </a:lnTo>
                  <a:lnTo>
                    <a:pt x="756" y="221"/>
                  </a:lnTo>
                  <a:lnTo>
                    <a:pt x="765" y="221"/>
                  </a:lnTo>
                  <a:lnTo>
                    <a:pt x="775" y="223"/>
                  </a:lnTo>
                  <a:lnTo>
                    <a:pt x="785" y="224"/>
                  </a:lnTo>
                  <a:lnTo>
                    <a:pt x="796" y="227"/>
                  </a:lnTo>
                  <a:lnTo>
                    <a:pt x="807" y="232"/>
                  </a:lnTo>
                  <a:lnTo>
                    <a:pt x="819" y="237"/>
                  </a:lnTo>
                  <a:lnTo>
                    <a:pt x="825" y="246"/>
                  </a:lnTo>
                  <a:lnTo>
                    <a:pt x="831" y="256"/>
                  </a:lnTo>
                  <a:lnTo>
                    <a:pt x="837" y="270"/>
                  </a:lnTo>
                  <a:lnTo>
                    <a:pt x="840" y="283"/>
                  </a:lnTo>
                  <a:lnTo>
                    <a:pt x="844" y="298"/>
                  </a:lnTo>
                  <a:lnTo>
                    <a:pt x="846" y="314"/>
                  </a:lnTo>
                  <a:lnTo>
                    <a:pt x="848" y="331"/>
                  </a:lnTo>
                  <a:lnTo>
                    <a:pt x="848" y="350"/>
                  </a:lnTo>
                  <a:lnTo>
                    <a:pt x="850" y="389"/>
                  </a:lnTo>
                  <a:lnTo>
                    <a:pt x="847" y="431"/>
                  </a:lnTo>
                  <a:lnTo>
                    <a:pt x="843" y="475"/>
                  </a:lnTo>
                  <a:lnTo>
                    <a:pt x="835" y="519"/>
                  </a:lnTo>
                  <a:lnTo>
                    <a:pt x="826" y="562"/>
                  </a:lnTo>
                  <a:lnTo>
                    <a:pt x="816" y="606"/>
                  </a:lnTo>
                  <a:lnTo>
                    <a:pt x="804" y="645"/>
                  </a:lnTo>
                  <a:lnTo>
                    <a:pt x="790" y="684"/>
                  </a:lnTo>
                  <a:lnTo>
                    <a:pt x="782" y="701"/>
                  </a:lnTo>
                  <a:lnTo>
                    <a:pt x="774" y="717"/>
                  </a:lnTo>
                  <a:lnTo>
                    <a:pt x="766" y="732"/>
                  </a:lnTo>
                  <a:lnTo>
                    <a:pt x="757" y="747"/>
                  </a:lnTo>
                  <a:lnTo>
                    <a:pt x="749" y="758"/>
                  </a:lnTo>
                  <a:lnTo>
                    <a:pt x="740" y="769"/>
                  </a:lnTo>
                  <a:lnTo>
                    <a:pt x="730" y="779"/>
                  </a:lnTo>
                  <a:lnTo>
                    <a:pt x="721" y="786"/>
                  </a:lnTo>
                  <a:lnTo>
                    <a:pt x="713" y="786"/>
                  </a:lnTo>
                  <a:lnTo>
                    <a:pt x="708" y="786"/>
                  </a:lnTo>
                  <a:lnTo>
                    <a:pt x="702" y="785"/>
                  </a:lnTo>
                  <a:lnTo>
                    <a:pt x="696" y="782"/>
                  </a:lnTo>
                  <a:lnTo>
                    <a:pt x="687" y="776"/>
                  </a:lnTo>
                  <a:lnTo>
                    <a:pt x="678" y="769"/>
                  </a:lnTo>
                  <a:lnTo>
                    <a:pt x="671" y="758"/>
                  </a:lnTo>
                  <a:lnTo>
                    <a:pt x="665" y="750"/>
                  </a:lnTo>
                  <a:lnTo>
                    <a:pt x="659" y="739"/>
                  </a:lnTo>
                  <a:lnTo>
                    <a:pt x="653" y="731"/>
                  </a:lnTo>
                  <a:lnTo>
                    <a:pt x="653" y="739"/>
                  </a:lnTo>
                  <a:lnTo>
                    <a:pt x="655" y="747"/>
                  </a:lnTo>
                  <a:lnTo>
                    <a:pt x="656" y="753"/>
                  </a:lnTo>
                  <a:lnTo>
                    <a:pt x="658" y="758"/>
                  </a:lnTo>
                  <a:lnTo>
                    <a:pt x="661" y="764"/>
                  </a:lnTo>
                  <a:lnTo>
                    <a:pt x="666" y="770"/>
                  </a:lnTo>
                  <a:lnTo>
                    <a:pt x="672" y="776"/>
                  </a:lnTo>
                  <a:lnTo>
                    <a:pt x="680" y="785"/>
                  </a:lnTo>
                  <a:lnTo>
                    <a:pt x="674" y="810"/>
                  </a:lnTo>
                  <a:lnTo>
                    <a:pt x="669" y="841"/>
                  </a:lnTo>
                  <a:lnTo>
                    <a:pt x="666" y="874"/>
                  </a:lnTo>
                  <a:lnTo>
                    <a:pt x="662" y="911"/>
                  </a:lnTo>
                  <a:lnTo>
                    <a:pt x="658" y="949"/>
                  </a:lnTo>
                  <a:lnTo>
                    <a:pt x="653" y="990"/>
                  </a:lnTo>
                  <a:lnTo>
                    <a:pt x="647" y="1030"/>
                  </a:lnTo>
                  <a:lnTo>
                    <a:pt x="640" y="1070"/>
                  </a:lnTo>
                  <a:lnTo>
                    <a:pt x="631" y="1108"/>
                  </a:lnTo>
                  <a:lnTo>
                    <a:pt x="619" y="1144"/>
                  </a:lnTo>
                  <a:lnTo>
                    <a:pt x="612" y="1161"/>
                  </a:lnTo>
                  <a:lnTo>
                    <a:pt x="605" y="1177"/>
                  </a:lnTo>
                  <a:lnTo>
                    <a:pt x="597" y="1191"/>
                  </a:lnTo>
                  <a:lnTo>
                    <a:pt x="587" y="1206"/>
                  </a:lnTo>
                  <a:lnTo>
                    <a:pt x="578" y="1218"/>
                  </a:lnTo>
                  <a:lnTo>
                    <a:pt x="567" y="1230"/>
                  </a:lnTo>
                  <a:lnTo>
                    <a:pt x="555" y="1240"/>
                  </a:lnTo>
                  <a:lnTo>
                    <a:pt x="542" y="1247"/>
                  </a:lnTo>
                  <a:lnTo>
                    <a:pt x="528" y="1254"/>
                  </a:lnTo>
                  <a:lnTo>
                    <a:pt x="514" y="1259"/>
                  </a:lnTo>
                  <a:lnTo>
                    <a:pt x="496" y="1262"/>
                  </a:lnTo>
                  <a:lnTo>
                    <a:pt x="480" y="1263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8" name="Freeform 174"/>
            <p:cNvSpPr>
              <a:spLocks/>
            </p:cNvSpPr>
            <p:nvPr/>
          </p:nvSpPr>
          <p:spPr bwMode="auto">
            <a:xfrm>
              <a:off x="3155" y="1958"/>
              <a:ext cx="61" cy="162"/>
            </a:xfrm>
            <a:custGeom>
              <a:avLst/>
              <a:gdLst>
                <a:gd name="T0" fmla="*/ 90 w 122"/>
                <a:gd name="T1" fmla="*/ 320 h 325"/>
                <a:gd name="T2" fmla="*/ 72 w 122"/>
                <a:gd name="T3" fmla="*/ 314 h 325"/>
                <a:gd name="T4" fmla="*/ 56 w 122"/>
                <a:gd name="T5" fmla="*/ 309 h 325"/>
                <a:gd name="T6" fmla="*/ 37 w 122"/>
                <a:gd name="T7" fmla="*/ 240 h 325"/>
                <a:gd name="T8" fmla="*/ 12 w 122"/>
                <a:gd name="T9" fmla="*/ 149 h 325"/>
                <a:gd name="T10" fmla="*/ 7 w 122"/>
                <a:gd name="T11" fmla="*/ 118 h 325"/>
                <a:gd name="T12" fmla="*/ 10 w 122"/>
                <a:gd name="T13" fmla="*/ 116 h 325"/>
                <a:gd name="T14" fmla="*/ 13 w 122"/>
                <a:gd name="T15" fmla="*/ 115 h 325"/>
                <a:gd name="T16" fmla="*/ 10 w 122"/>
                <a:gd name="T17" fmla="*/ 96 h 325"/>
                <a:gd name="T18" fmla="*/ 4 w 122"/>
                <a:gd name="T19" fmla="*/ 71 h 325"/>
                <a:gd name="T20" fmla="*/ 0 w 122"/>
                <a:gd name="T21" fmla="*/ 44 h 325"/>
                <a:gd name="T22" fmla="*/ 3 w 122"/>
                <a:gd name="T23" fmla="*/ 44 h 325"/>
                <a:gd name="T24" fmla="*/ 6 w 122"/>
                <a:gd name="T25" fmla="*/ 44 h 325"/>
                <a:gd name="T26" fmla="*/ 10 w 122"/>
                <a:gd name="T27" fmla="*/ 52 h 325"/>
                <a:gd name="T28" fmla="*/ 19 w 122"/>
                <a:gd name="T29" fmla="*/ 77 h 325"/>
                <a:gd name="T30" fmla="*/ 28 w 122"/>
                <a:gd name="T31" fmla="*/ 102 h 325"/>
                <a:gd name="T32" fmla="*/ 31 w 122"/>
                <a:gd name="T33" fmla="*/ 109 h 325"/>
                <a:gd name="T34" fmla="*/ 32 w 122"/>
                <a:gd name="T35" fmla="*/ 108 h 325"/>
                <a:gd name="T36" fmla="*/ 34 w 122"/>
                <a:gd name="T37" fmla="*/ 108 h 325"/>
                <a:gd name="T38" fmla="*/ 26 w 122"/>
                <a:gd name="T39" fmla="*/ 83 h 325"/>
                <a:gd name="T40" fmla="*/ 21 w 122"/>
                <a:gd name="T41" fmla="*/ 58 h 325"/>
                <a:gd name="T42" fmla="*/ 18 w 122"/>
                <a:gd name="T43" fmla="*/ 40 h 325"/>
                <a:gd name="T44" fmla="*/ 21 w 122"/>
                <a:gd name="T45" fmla="*/ 40 h 325"/>
                <a:gd name="T46" fmla="*/ 25 w 122"/>
                <a:gd name="T47" fmla="*/ 39 h 325"/>
                <a:gd name="T48" fmla="*/ 32 w 122"/>
                <a:gd name="T49" fmla="*/ 62 h 325"/>
                <a:gd name="T50" fmla="*/ 43 w 122"/>
                <a:gd name="T51" fmla="*/ 99 h 325"/>
                <a:gd name="T52" fmla="*/ 53 w 122"/>
                <a:gd name="T53" fmla="*/ 134 h 325"/>
                <a:gd name="T54" fmla="*/ 47 w 122"/>
                <a:gd name="T55" fmla="*/ 93 h 325"/>
                <a:gd name="T56" fmla="*/ 37 w 122"/>
                <a:gd name="T57" fmla="*/ 53 h 325"/>
                <a:gd name="T58" fmla="*/ 34 w 122"/>
                <a:gd name="T59" fmla="*/ 28 h 325"/>
                <a:gd name="T60" fmla="*/ 38 w 122"/>
                <a:gd name="T61" fmla="*/ 28 h 325"/>
                <a:gd name="T62" fmla="*/ 43 w 122"/>
                <a:gd name="T63" fmla="*/ 28 h 325"/>
                <a:gd name="T64" fmla="*/ 54 w 122"/>
                <a:gd name="T65" fmla="*/ 59 h 325"/>
                <a:gd name="T66" fmla="*/ 68 w 122"/>
                <a:gd name="T67" fmla="*/ 109 h 325"/>
                <a:gd name="T68" fmla="*/ 79 w 122"/>
                <a:gd name="T69" fmla="*/ 160 h 325"/>
                <a:gd name="T70" fmla="*/ 73 w 122"/>
                <a:gd name="T71" fmla="*/ 102 h 325"/>
                <a:gd name="T72" fmla="*/ 57 w 122"/>
                <a:gd name="T73" fmla="*/ 44 h 325"/>
                <a:gd name="T74" fmla="*/ 48 w 122"/>
                <a:gd name="T75" fmla="*/ 8 h 325"/>
                <a:gd name="T76" fmla="*/ 50 w 122"/>
                <a:gd name="T77" fmla="*/ 5 h 325"/>
                <a:gd name="T78" fmla="*/ 53 w 122"/>
                <a:gd name="T79" fmla="*/ 2 h 325"/>
                <a:gd name="T80" fmla="*/ 62 w 122"/>
                <a:gd name="T81" fmla="*/ 14 h 325"/>
                <a:gd name="T82" fmla="*/ 76 w 122"/>
                <a:gd name="T83" fmla="*/ 59 h 325"/>
                <a:gd name="T84" fmla="*/ 97 w 122"/>
                <a:gd name="T85" fmla="*/ 149 h 325"/>
                <a:gd name="T86" fmla="*/ 106 w 122"/>
                <a:gd name="T87" fmla="*/ 197 h 325"/>
                <a:gd name="T88" fmla="*/ 107 w 122"/>
                <a:gd name="T89" fmla="*/ 197 h 325"/>
                <a:gd name="T90" fmla="*/ 109 w 122"/>
                <a:gd name="T91" fmla="*/ 199 h 325"/>
                <a:gd name="T92" fmla="*/ 109 w 122"/>
                <a:gd name="T93" fmla="*/ 169 h 325"/>
                <a:gd name="T94" fmla="*/ 94 w 122"/>
                <a:gd name="T95" fmla="*/ 108 h 325"/>
                <a:gd name="T96" fmla="*/ 79 w 122"/>
                <a:gd name="T97" fmla="*/ 56 h 325"/>
                <a:gd name="T98" fmla="*/ 82 w 122"/>
                <a:gd name="T99" fmla="*/ 56 h 325"/>
                <a:gd name="T100" fmla="*/ 85 w 122"/>
                <a:gd name="T101" fmla="*/ 56 h 325"/>
                <a:gd name="T102" fmla="*/ 98 w 122"/>
                <a:gd name="T103" fmla="*/ 88 h 325"/>
                <a:gd name="T104" fmla="*/ 119 w 122"/>
                <a:gd name="T105" fmla="*/ 187 h 325"/>
                <a:gd name="T106" fmla="*/ 119 w 122"/>
                <a:gd name="T107" fmla="*/ 288 h 325"/>
                <a:gd name="T108" fmla="*/ 110 w 122"/>
                <a:gd name="T109" fmla="*/ 325 h 325"/>
                <a:gd name="T110" fmla="*/ 104 w 122"/>
                <a:gd name="T111" fmla="*/ 325 h 325"/>
                <a:gd name="T112" fmla="*/ 100 w 122"/>
                <a:gd name="T113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325">
                  <a:moveTo>
                    <a:pt x="100" y="325"/>
                  </a:moveTo>
                  <a:lnTo>
                    <a:pt x="94" y="322"/>
                  </a:lnTo>
                  <a:lnTo>
                    <a:pt x="90" y="320"/>
                  </a:lnTo>
                  <a:lnTo>
                    <a:pt x="84" y="319"/>
                  </a:lnTo>
                  <a:lnTo>
                    <a:pt x="78" y="316"/>
                  </a:lnTo>
                  <a:lnTo>
                    <a:pt x="72" y="314"/>
                  </a:lnTo>
                  <a:lnTo>
                    <a:pt x="68" y="313"/>
                  </a:lnTo>
                  <a:lnTo>
                    <a:pt x="62" y="310"/>
                  </a:lnTo>
                  <a:lnTo>
                    <a:pt x="56" y="309"/>
                  </a:lnTo>
                  <a:lnTo>
                    <a:pt x="53" y="292"/>
                  </a:lnTo>
                  <a:lnTo>
                    <a:pt x="46" y="269"/>
                  </a:lnTo>
                  <a:lnTo>
                    <a:pt x="37" y="240"/>
                  </a:lnTo>
                  <a:lnTo>
                    <a:pt x="28" y="207"/>
                  </a:lnTo>
                  <a:lnTo>
                    <a:pt x="19" y="175"/>
                  </a:lnTo>
                  <a:lnTo>
                    <a:pt x="12" y="149"/>
                  </a:lnTo>
                  <a:lnTo>
                    <a:pt x="7" y="128"/>
                  </a:lnTo>
                  <a:lnTo>
                    <a:pt x="6" y="118"/>
                  </a:lnTo>
                  <a:lnTo>
                    <a:pt x="7" y="118"/>
                  </a:lnTo>
                  <a:lnTo>
                    <a:pt x="7" y="118"/>
                  </a:lnTo>
                  <a:lnTo>
                    <a:pt x="9" y="116"/>
                  </a:lnTo>
                  <a:lnTo>
                    <a:pt x="10" y="116"/>
                  </a:lnTo>
                  <a:lnTo>
                    <a:pt x="10" y="116"/>
                  </a:lnTo>
                  <a:lnTo>
                    <a:pt x="12" y="115"/>
                  </a:lnTo>
                  <a:lnTo>
                    <a:pt x="13" y="115"/>
                  </a:lnTo>
                  <a:lnTo>
                    <a:pt x="13" y="113"/>
                  </a:lnTo>
                  <a:lnTo>
                    <a:pt x="12" y="105"/>
                  </a:lnTo>
                  <a:lnTo>
                    <a:pt x="10" y="96"/>
                  </a:lnTo>
                  <a:lnTo>
                    <a:pt x="9" y="88"/>
                  </a:lnTo>
                  <a:lnTo>
                    <a:pt x="6" y="80"/>
                  </a:lnTo>
                  <a:lnTo>
                    <a:pt x="4" y="71"/>
                  </a:lnTo>
                  <a:lnTo>
                    <a:pt x="3" y="62"/>
                  </a:lnTo>
                  <a:lnTo>
                    <a:pt x="1" y="5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0" y="52"/>
                  </a:lnTo>
                  <a:lnTo>
                    <a:pt x="13" y="61"/>
                  </a:lnTo>
                  <a:lnTo>
                    <a:pt x="16" y="68"/>
                  </a:lnTo>
                  <a:lnTo>
                    <a:pt x="19" y="77"/>
                  </a:lnTo>
                  <a:lnTo>
                    <a:pt x="22" y="84"/>
                  </a:lnTo>
                  <a:lnTo>
                    <a:pt x="25" y="93"/>
                  </a:lnTo>
                  <a:lnTo>
                    <a:pt x="28" y="102"/>
                  </a:lnTo>
                  <a:lnTo>
                    <a:pt x="31" y="109"/>
                  </a:lnTo>
                  <a:lnTo>
                    <a:pt x="31" y="109"/>
                  </a:lnTo>
                  <a:lnTo>
                    <a:pt x="31" y="109"/>
                  </a:lnTo>
                  <a:lnTo>
                    <a:pt x="31" y="109"/>
                  </a:lnTo>
                  <a:lnTo>
                    <a:pt x="32" y="109"/>
                  </a:lnTo>
                  <a:lnTo>
                    <a:pt x="32" y="108"/>
                  </a:lnTo>
                  <a:lnTo>
                    <a:pt x="32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1" y="99"/>
                  </a:lnTo>
                  <a:lnTo>
                    <a:pt x="29" y="90"/>
                  </a:lnTo>
                  <a:lnTo>
                    <a:pt x="26" y="83"/>
                  </a:lnTo>
                  <a:lnTo>
                    <a:pt x="25" y="74"/>
                  </a:lnTo>
                  <a:lnTo>
                    <a:pt x="22" y="65"/>
                  </a:lnTo>
                  <a:lnTo>
                    <a:pt x="21" y="58"/>
                  </a:lnTo>
                  <a:lnTo>
                    <a:pt x="18" y="49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9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22" y="40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6" y="39"/>
                  </a:lnTo>
                  <a:lnTo>
                    <a:pt x="29" y="50"/>
                  </a:lnTo>
                  <a:lnTo>
                    <a:pt x="32" y="62"/>
                  </a:lnTo>
                  <a:lnTo>
                    <a:pt x="37" y="75"/>
                  </a:lnTo>
                  <a:lnTo>
                    <a:pt x="40" y="87"/>
                  </a:lnTo>
                  <a:lnTo>
                    <a:pt x="43" y="99"/>
                  </a:lnTo>
                  <a:lnTo>
                    <a:pt x="46" y="111"/>
                  </a:lnTo>
                  <a:lnTo>
                    <a:pt x="50" y="122"/>
                  </a:lnTo>
                  <a:lnTo>
                    <a:pt x="53" y="134"/>
                  </a:lnTo>
                  <a:lnTo>
                    <a:pt x="51" y="119"/>
                  </a:lnTo>
                  <a:lnTo>
                    <a:pt x="50" y="106"/>
                  </a:lnTo>
                  <a:lnTo>
                    <a:pt x="47" y="93"/>
                  </a:lnTo>
                  <a:lnTo>
                    <a:pt x="44" y="78"/>
                  </a:lnTo>
                  <a:lnTo>
                    <a:pt x="40" y="66"/>
                  </a:lnTo>
                  <a:lnTo>
                    <a:pt x="37" y="53"/>
                  </a:lnTo>
                  <a:lnTo>
                    <a:pt x="34" y="42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3" y="28"/>
                  </a:lnTo>
                  <a:lnTo>
                    <a:pt x="44" y="28"/>
                  </a:lnTo>
                  <a:lnTo>
                    <a:pt x="50" y="44"/>
                  </a:lnTo>
                  <a:lnTo>
                    <a:pt x="54" y="59"/>
                  </a:lnTo>
                  <a:lnTo>
                    <a:pt x="59" y="75"/>
                  </a:lnTo>
                  <a:lnTo>
                    <a:pt x="63" y="93"/>
                  </a:lnTo>
                  <a:lnTo>
                    <a:pt x="68" y="109"/>
                  </a:lnTo>
                  <a:lnTo>
                    <a:pt x="72" y="127"/>
                  </a:lnTo>
                  <a:lnTo>
                    <a:pt x="76" y="144"/>
                  </a:lnTo>
                  <a:lnTo>
                    <a:pt x="79" y="160"/>
                  </a:lnTo>
                  <a:lnTo>
                    <a:pt x="79" y="141"/>
                  </a:lnTo>
                  <a:lnTo>
                    <a:pt x="76" y="122"/>
                  </a:lnTo>
                  <a:lnTo>
                    <a:pt x="73" y="102"/>
                  </a:lnTo>
                  <a:lnTo>
                    <a:pt x="69" y="83"/>
                  </a:lnTo>
                  <a:lnTo>
                    <a:pt x="63" y="64"/>
                  </a:lnTo>
                  <a:lnTo>
                    <a:pt x="57" y="44"/>
                  </a:lnTo>
                  <a:lnTo>
                    <a:pt x="53" y="27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7" y="5"/>
                  </a:lnTo>
                  <a:lnTo>
                    <a:pt x="62" y="14"/>
                  </a:lnTo>
                  <a:lnTo>
                    <a:pt x="65" y="22"/>
                  </a:lnTo>
                  <a:lnTo>
                    <a:pt x="69" y="33"/>
                  </a:lnTo>
                  <a:lnTo>
                    <a:pt x="76" y="59"/>
                  </a:lnTo>
                  <a:lnTo>
                    <a:pt x="84" y="88"/>
                  </a:lnTo>
                  <a:lnTo>
                    <a:pt x="91" y="119"/>
                  </a:lnTo>
                  <a:lnTo>
                    <a:pt x="97" y="149"/>
                  </a:lnTo>
                  <a:lnTo>
                    <a:pt x="101" y="175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9"/>
                  </a:lnTo>
                  <a:lnTo>
                    <a:pt x="109" y="199"/>
                  </a:lnTo>
                  <a:lnTo>
                    <a:pt x="109" y="199"/>
                  </a:lnTo>
                  <a:lnTo>
                    <a:pt x="110" y="187"/>
                  </a:lnTo>
                  <a:lnTo>
                    <a:pt x="109" y="169"/>
                  </a:lnTo>
                  <a:lnTo>
                    <a:pt x="106" y="150"/>
                  </a:lnTo>
                  <a:lnTo>
                    <a:pt x="100" y="128"/>
                  </a:lnTo>
                  <a:lnTo>
                    <a:pt x="94" y="108"/>
                  </a:lnTo>
                  <a:lnTo>
                    <a:pt x="88" y="87"/>
                  </a:lnTo>
                  <a:lnTo>
                    <a:pt x="84" y="69"/>
                  </a:lnTo>
                  <a:lnTo>
                    <a:pt x="79" y="56"/>
                  </a:lnTo>
                  <a:lnTo>
                    <a:pt x="81" y="56"/>
                  </a:lnTo>
                  <a:lnTo>
                    <a:pt x="81" y="56"/>
                  </a:lnTo>
                  <a:lnTo>
                    <a:pt x="82" y="56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5" y="56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98" y="88"/>
                  </a:lnTo>
                  <a:lnTo>
                    <a:pt x="107" y="121"/>
                  </a:lnTo>
                  <a:lnTo>
                    <a:pt x="115" y="153"/>
                  </a:lnTo>
                  <a:lnTo>
                    <a:pt x="119" y="187"/>
                  </a:lnTo>
                  <a:lnTo>
                    <a:pt x="122" y="219"/>
                  </a:lnTo>
                  <a:lnTo>
                    <a:pt x="120" y="254"/>
                  </a:lnTo>
                  <a:lnTo>
                    <a:pt x="119" y="288"/>
                  </a:lnTo>
                  <a:lnTo>
                    <a:pt x="113" y="325"/>
                  </a:lnTo>
                  <a:lnTo>
                    <a:pt x="112" y="325"/>
                  </a:lnTo>
                  <a:lnTo>
                    <a:pt x="110" y="325"/>
                  </a:lnTo>
                  <a:lnTo>
                    <a:pt x="109" y="325"/>
                  </a:lnTo>
                  <a:lnTo>
                    <a:pt x="106" y="325"/>
                  </a:lnTo>
                  <a:lnTo>
                    <a:pt x="104" y="325"/>
                  </a:lnTo>
                  <a:lnTo>
                    <a:pt x="103" y="325"/>
                  </a:lnTo>
                  <a:lnTo>
                    <a:pt x="101" y="325"/>
                  </a:lnTo>
                  <a:lnTo>
                    <a:pt x="100" y="32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59" name="Freeform 175"/>
            <p:cNvSpPr>
              <a:spLocks/>
            </p:cNvSpPr>
            <p:nvPr/>
          </p:nvSpPr>
          <p:spPr bwMode="auto">
            <a:xfrm>
              <a:off x="3117" y="1978"/>
              <a:ext cx="58" cy="131"/>
            </a:xfrm>
            <a:custGeom>
              <a:avLst/>
              <a:gdLst>
                <a:gd name="T0" fmla="*/ 89 w 114"/>
                <a:gd name="T1" fmla="*/ 261 h 261"/>
                <a:gd name="T2" fmla="*/ 80 w 114"/>
                <a:gd name="T3" fmla="*/ 237 h 261"/>
                <a:gd name="T4" fmla="*/ 67 w 114"/>
                <a:gd name="T5" fmla="*/ 205 h 261"/>
                <a:gd name="T6" fmla="*/ 53 w 114"/>
                <a:gd name="T7" fmla="*/ 167 h 261"/>
                <a:gd name="T8" fmla="*/ 36 w 114"/>
                <a:gd name="T9" fmla="*/ 127 h 261"/>
                <a:gd name="T10" fmla="*/ 22 w 114"/>
                <a:gd name="T11" fmla="*/ 88 h 261"/>
                <a:gd name="T12" fmla="*/ 8 w 114"/>
                <a:gd name="T13" fmla="*/ 52 h 261"/>
                <a:gd name="T14" fmla="*/ 4 w 114"/>
                <a:gd name="T15" fmla="*/ 36 h 261"/>
                <a:gd name="T16" fmla="*/ 1 w 114"/>
                <a:gd name="T17" fmla="*/ 23 h 261"/>
                <a:gd name="T18" fmla="*/ 0 w 114"/>
                <a:gd name="T19" fmla="*/ 11 h 261"/>
                <a:gd name="T20" fmla="*/ 0 w 114"/>
                <a:gd name="T21" fmla="*/ 2 h 261"/>
                <a:gd name="T22" fmla="*/ 3 w 114"/>
                <a:gd name="T23" fmla="*/ 1 h 261"/>
                <a:gd name="T24" fmla="*/ 6 w 114"/>
                <a:gd name="T25" fmla="*/ 1 h 261"/>
                <a:gd name="T26" fmla="*/ 10 w 114"/>
                <a:gd name="T27" fmla="*/ 0 h 261"/>
                <a:gd name="T28" fmla="*/ 13 w 114"/>
                <a:gd name="T29" fmla="*/ 0 h 261"/>
                <a:gd name="T30" fmla="*/ 17 w 114"/>
                <a:gd name="T31" fmla="*/ 1 h 261"/>
                <a:gd name="T32" fmla="*/ 22 w 114"/>
                <a:gd name="T33" fmla="*/ 1 h 261"/>
                <a:gd name="T34" fmla="*/ 28 w 114"/>
                <a:gd name="T35" fmla="*/ 1 h 261"/>
                <a:gd name="T36" fmla="*/ 32 w 114"/>
                <a:gd name="T37" fmla="*/ 2 h 261"/>
                <a:gd name="T38" fmla="*/ 33 w 114"/>
                <a:gd name="T39" fmla="*/ 4 h 261"/>
                <a:gd name="T40" fmla="*/ 33 w 114"/>
                <a:gd name="T41" fmla="*/ 7 h 261"/>
                <a:gd name="T42" fmla="*/ 33 w 114"/>
                <a:gd name="T43" fmla="*/ 8 h 261"/>
                <a:gd name="T44" fmla="*/ 33 w 114"/>
                <a:gd name="T45" fmla="*/ 10 h 261"/>
                <a:gd name="T46" fmla="*/ 35 w 114"/>
                <a:gd name="T47" fmla="*/ 13 h 261"/>
                <a:gd name="T48" fmla="*/ 35 w 114"/>
                <a:gd name="T49" fmla="*/ 14 h 261"/>
                <a:gd name="T50" fmla="*/ 35 w 114"/>
                <a:gd name="T51" fmla="*/ 17 h 261"/>
                <a:gd name="T52" fmla="*/ 36 w 114"/>
                <a:gd name="T53" fmla="*/ 19 h 261"/>
                <a:gd name="T54" fmla="*/ 51 w 114"/>
                <a:gd name="T55" fmla="*/ 45 h 261"/>
                <a:gd name="T56" fmla="*/ 64 w 114"/>
                <a:gd name="T57" fmla="*/ 73 h 261"/>
                <a:gd name="T58" fmla="*/ 75 w 114"/>
                <a:gd name="T59" fmla="*/ 102 h 261"/>
                <a:gd name="T60" fmla="*/ 85 w 114"/>
                <a:gd name="T61" fmla="*/ 133 h 261"/>
                <a:gd name="T62" fmla="*/ 94 w 114"/>
                <a:gd name="T63" fmla="*/ 164 h 261"/>
                <a:gd name="T64" fmla="*/ 101 w 114"/>
                <a:gd name="T65" fmla="*/ 196 h 261"/>
                <a:gd name="T66" fmla="*/ 107 w 114"/>
                <a:gd name="T67" fmla="*/ 228 h 261"/>
                <a:gd name="T68" fmla="*/ 114 w 114"/>
                <a:gd name="T69" fmla="*/ 261 h 261"/>
                <a:gd name="T70" fmla="*/ 110 w 114"/>
                <a:gd name="T71" fmla="*/ 261 h 261"/>
                <a:gd name="T72" fmla="*/ 107 w 114"/>
                <a:gd name="T73" fmla="*/ 261 h 261"/>
                <a:gd name="T74" fmla="*/ 104 w 114"/>
                <a:gd name="T75" fmla="*/ 261 h 261"/>
                <a:gd name="T76" fmla="*/ 101 w 114"/>
                <a:gd name="T77" fmla="*/ 261 h 261"/>
                <a:gd name="T78" fmla="*/ 98 w 114"/>
                <a:gd name="T79" fmla="*/ 261 h 261"/>
                <a:gd name="T80" fmla="*/ 95 w 114"/>
                <a:gd name="T81" fmla="*/ 261 h 261"/>
                <a:gd name="T82" fmla="*/ 92 w 114"/>
                <a:gd name="T83" fmla="*/ 261 h 261"/>
                <a:gd name="T84" fmla="*/ 89 w 114"/>
                <a:gd name="T85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261">
                  <a:moveTo>
                    <a:pt x="89" y="261"/>
                  </a:moveTo>
                  <a:lnTo>
                    <a:pt x="80" y="237"/>
                  </a:lnTo>
                  <a:lnTo>
                    <a:pt x="67" y="205"/>
                  </a:lnTo>
                  <a:lnTo>
                    <a:pt x="53" y="167"/>
                  </a:lnTo>
                  <a:lnTo>
                    <a:pt x="36" y="127"/>
                  </a:lnTo>
                  <a:lnTo>
                    <a:pt x="22" y="88"/>
                  </a:lnTo>
                  <a:lnTo>
                    <a:pt x="8" y="52"/>
                  </a:lnTo>
                  <a:lnTo>
                    <a:pt x="4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2" y="2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5" y="13"/>
                  </a:lnTo>
                  <a:lnTo>
                    <a:pt x="35" y="14"/>
                  </a:lnTo>
                  <a:lnTo>
                    <a:pt x="35" y="17"/>
                  </a:lnTo>
                  <a:lnTo>
                    <a:pt x="36" y="19"/>
                  </a:lnTo>
                  <a:lnTo>
                    <a:pt x="51" y="45"/>
                  </a:lnTo>
                  <a:lnTo>
                    <a:pt x="64" y="73"/>
                  </a:lnTo>
                  <a:lnTo>
                    <a:pt x="75" y="102"/>
                  </a:lnTo>
                  <a:lnTo>
                    <a:pt x="85" y="133"/>
                  </a:lnTo>
                  <a:lnTo>
                    <a:pt x="94" y="164"/>
                  </a:lnTo>
                  <a:lnTo>
                    <a:pt x="101" y="196"/>
                  </a:lnTo>
                  <a:lnTo>
                    <a:pt x="107" y="228"/>
                  </a:lnTo>
                  <a:lnTo>
                    <a:pt x="114" y="261"/>
                  </a:lnTo>
                  <a:lnTo>
                    <a:pt x="110" y="261"/>
                  </a:lnTo>
                  <a:lnTo>
                    <a:pt x="107" y="261"/>
                  </a:lnTo>
                  <a:lnTo>
                    <a:pt x="104" y="261"/>
                  </a:lnTo>
                  <a:lnTo>
                    <a:pt x="101" y="261"/>
                  </a:lnTo>
                  <a:lnTo>
                    <a:pt x="98" y="261"/>
                  </a:lnTo>
                  <a:lnTo>
                    <a:pt x="95" y="261"/>
                  </a:lnTo>
                  <a:lnTo>
                    <a:pt x="92" y="261"/>
                  </a:lnTo>
                  <a:lnTo>
                    <a:pt x="89" y="26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0" name="Freeform 176"/>
            <p:cNvSpPr>
              <a:spLocks/>
            </p:cNvSpPr>
            <p:nvPr/>
          </p:nvSpPr>
          <p:spPr bwMode="auto">
            <a:xfrm>
              <a:off x="2935" y="2028"/>
              <a:ext cx="172" cy="68"/>
            </a:xfrm>
            <a:custGeom>
              <a:avLst/>
              <a:gdLst>
                <a:gd name="T0" fmla="*/ 239 w 343"/>
                <a:gd name="T1" fmla="*/ 137 h 137"/>
                <a:gd name="T2" fmla="*/ 223 w 343"/>
                <a:gd name="T3" fmla="*/ 132 h 137"/>
                <a:gd name="T4" fmla="*/ 207 w 343"/>
                <a:gd name="T5" fmla="*/ 127 h 137"/>
                <a:gd name="T6" fmla="*/ 190 w 343"/>
                <a:gd name="T7" fmla="*/ 119 h 137"/>
                <a:gd name="T8" fmla="*/ 176 w 343"/>
                <a:gd name="T9" fmla="*/ 110 h 137"/>
                <a:gd name="T10" fmla="*/ 143 w 343"/>
                <a:gd name="T11" fmla="*/ 90 h 137"/>
                <a:gd name="T12" fmla="*/ 113 w 343"/>
                <a:gd name="T13" fmla="*/ 68 h 137"/>
                <a:gd name="T14" fmla="*/ 83 w 343"/>
                <a:gd name="T15" fmla="*/ 47 h 137"/>
                <a:gd name="T16" fmla="*/ 54 w 343"/>
                <a:gd name="T17" fmla="*/ 28 h 137"/>
                <a:gd name="T18" fmla="*/ 39 w 343"/>
                <a:gd name="T19" fmla="*/ 19 h 137"/>
                <a:gd name="T20" fmla="*/ 26 w 343"/>
                <a:gd name="T21" fmla="*/ 14 h 137"/>
                <a:gd name="T22" fmla="*/ 13 w 343"/>
                <a:gd name="T23" fmla="*/ 9 h 137"/>
                <a:gd name="T24" fmla="*/ 0 w 343"/>
                <a:gd name="T25" fmla="*/ 6 h 137"/>
                <a:gd name="T26" fmla="*/ 0 w 343"/>
                <a:gd name="T27" fmla="*/ 6 h 137"/>
                <a:gd name="T28" fmla="*/ 0 w 343"/>
                <a:gd name="T29" fmla="*/ 5 h 137"/>
                <a:gd name="T30" fmla="*/ 0 w 343"/>
                <a:gd name="T31" fmla="*/ 3 h 137"/>
                <a:gd name="T32" fmla="*/ 0 w 343"/>
                <a:gd name="T33" fmla="*/ 3 h 137"/>
                <a:gd name="T34" fmla="*/ 0 w 343"/>
                <a:gd name="T35" fmla="*/ 2 h 137"/>
                <a:gd name="T36" fmla="*/ 0 w 343"/>
                <a:gd name="T37" fmla="*/ 2 h 137"/>
                <a:gd name="T38" fmla="*/ 0 w 343"/>
                <a:gd name="T39" fmla="*/ 0 h 137"/>
                <a:gd name="T40" fmla="*/ 0 w 343"/>
                <a:gd name="T41" fmla="*/ 0 h 137"/>
                <a:gd name="T42" fmla="*/ 17 w 343"/>
                <a:gd name="T43" fmla="*/ 3 h 137"/>
                <a:gd name="T44" fmla="*/ 36 w 343"/>
                <a:gd name="T45" fmla="*/ 8 h 137"/>
                <a:gd name="T46" fmla="*/ 57 w 343"/>
                <a:gd name="T47" fmla="*/ 15 h 137"/>
                <a:gd name="T48" fmla="*/ 77 w 343"/>
                <a:gd name="T49" fmla="*/ 24 h 137"/>
                <a:gd name="T50" fmla="*/ 98 w 343"/>
                <a:gd name="T51" fmla="*/ 34 h 137"/>
                <a:gd name="T52" fmla="*/ 117 w 343"/>
                <a:gd name="T53" fmla="*/ 46 h 137"/>
                <a:gd name="T54" fmla="*/ 136 w 343"/>
                <a:gd name="T55" fmla="*/ 59 h 137"/>
                <a:gd name="T56" fmla="*/ 154 w 343"/>
                <a:gd name="T57" fmla="*/ 72 h 137"/>
                <a:gd name="T58" fmla="*/ 176 w 343"/>
                <a:gd name="T59" fmla="*/ 72 h 137"/>
                <a:gd name="T60" fmla="*/ 199 w 343"/>
                <a:gd name="T61" fmla="*/ 72 h 137"/>
                <a:gd name="T62" fmla="*/ 223 w 343"/>
                <a:gd name="T63" fmla="*/ 72 h 137"/>
                <a:gd name="T64" fmla="*/ 246 w 343"/>
                <a:gd name="T65" fmla="*/ 72 h 137"/>
                <a:gd name="T66" fmla="*/ 270 w 343"/>
                <a:gd name="T67" fmla="*/ 72 h 137"/>
                <a:gd name="T68" fmla="*/ 295 w 343"/>
                <a:gd name="T69" fmla="*/ 72 h 137"/>
                <a:gd name="T70" fmla="*/ 320 w 343"/>
                <a:gd name="T71" fmla="*/ 72 h 137"/>
                <a:gd name="T72" fmla="*/ 343 w 343"/>
                <a:gd name="T73" fmla="*/ 74 h 137"/>
                <a:gd name="T74" fmla="*/ 340 w 343"/>
                <a:gd name="T75" fmla="*/ 83 h 137"/>
                <a:gd name="T76" fmla="*/ 336 w 343"/>
                <a:gd name="T77" fmla="*/ 90 h 137"/>
                <a:gd name="T78" fmla="*/ 331 w 343"/>
                <a:gd name="T79" fmla="*/ 97 h 137"/>
                <a:gd name="T80" fmla="*/ 327 w 343"/>
                <a:gd name="T81" fmla="*/ 103 h 137"/>
                <a:gd name="T82" fmla="*/ 315 w 343"/>
                <a:gd name="T83" fmla="*/ 115 h 137"/>
                <a:gd name="T84" fmla="*/ 302 w 343"/>
                <a:gd name="T85" fmla="*/ 124 h 137"/>
                <a:gd name="T86" fmla="*/ 287 w 343"/>
                <a:gd name="T87" fmla="*/ 129 h 137"/>
                <a:gd name="T88" fmla="*/ 273 w 343"/>
                <a:gd name="T89" fmla="*/ 134 h 137"/>
                <a:gd name="T90" fmla="*/ 255 w 343"/>
                <a:gd name="T91" fmla="*/ 135 h 137"/>
                <a:gd name="T92" fmla="*/ 239 w 343"/>
                <a:gd name="T9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3" h="137">
                  <a:moveTo>
                    <a:pt x="239" y="137"/>
                  </a:moveTo>
                  <a:lnTo>
                    <a:pt x="223" y="132"/>
                  </a:lnTo>
                  <a:lnTo>
                    <a:pt x="207" y="127"/>
                  </a:lnTo>
                  <a:lnTo>
                    <a:pt x="190" y="119"/>
                  </a:lnTo>
                  <a:lnTo>
                    <a:pt x="176" y="110"/>
                  </a:lnTo>
                  <a:lnTo>
                    <a:pt x="143" y="90"/>
                  </a:lnTo>
                  <a:lnTo>
                    <a:pt x="113" y="68"/>
                  </a:lnTo>
                  <a:lnTo>
                    <a:pt x="83" y="47"/>
                  </a:lnTo>
                  <a:lnTo>
                    <a:pt x="54" y="28"/>
                  </a:lnTo>
                  <a:lnTo>
                    <a:pt x="39" y="19"/>
                  </a:lnTo>
                  <a:lnTo>
                    <a:pt x="26" y="14"/>
                  </a:lnTo>
                  <a:lnTo>
                    <a:pt x="13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3"/>
                  </a:lnTo>
                  <a:lnTo>
                    <a:pt x="36" y="8"/>
                  </a:lnTo>
                  <a:lnTo>
                    <a:pt x="57" y="15"/>
                  </a:lnTo>
                  <a:lnTo>
                    <a:pt x="77" y="24"/>
                  </a:lnTo>
                  <a:lnTo>
                    <a:pt x="98" y="34"/>
                  </a:lnTo>
                  <a:lnTo>
                    <a:pt x="117" y="46"/>
                  </a:lnTo>
                  <a:lnTo>
                    <a:pt x="136" y="59"/>
                  </a:lnTo>
                  <a:lnTo>
                    <a:pt x="154" y="72"/>
                  </a:lnTo>
                  <a:lnTo>
                    <a:pt x="176" y="72"/>
                  </a:lnTo>
                  <a:lnTo>
                    <a:pt x="199" y="72"/>
                  </a:lnTo>
                  <a:lnTo>
                    <a:pt x="223" y="72"/>
                  </a:lnTo>
                  <a:lnTo>
                    <a:pt x="246" y="72"/>
                  </a:lnTo>
                  <a:lnTo>
                    <a:pt x="270" y="72"/>
                  </a:lnTo>
                  <a:lnTo>
                    <a:pt x="295" y="72"/>
                  </a:lnTo>
                  <a:lnTo>
                    <a:pt x="320" y="72"/>
                  </a:lnTo>
                  <a:lnTo>
                    <a:pt x="343" y="74"/>
                  </a:lnTo>
                  <a:lnTo>
                    <a:pt x="340" y="83"/>
                  </a:lnTo>
                  <a:lnTo>
                    <a:pt x="336" y="90"/>
                  </a:lnTo>
                  <a:lnTo>
                    <a:pt x="331" y="97"/>
                  </a:lnTo>
                  <a:lnTo>
                    <a:pt x="327" y="103"/>
                  </a:lnTo>
                  <a:lnTo>
                    <a:pt x="315" y="115"/>
                  </a:lnTo>
                  <a:lnTo>
                    <a:pt x="302" y="124"/>
                  </a:lnTo>
                  <a:lnTo>
                    <a:pt x="287" y="129"/>
                  </a:lnTo>
                  <a:lnTo>
                    <a:pt x="273" y="134"/>
                  </a:lnTo>
                  <a:lnTo>
                    <a:pt x="255" y="135"/>
                  </a:lnTo>
                  <a:lnTo>
                    <a:pt x="239" y="13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1" name="Freeform 177"/>
            <p:cNvSpPr>
              <a:spLocks/>
            </p:cNvSpPr>
            <p:nvPr/>
          </p:nvSpPr>
          <p:spPr bwMode="auto">
            <a:xfrm>
              <a:off x="2759" y="1993"/>
              <a:ext cx="71" cy="28"/>
            </a:xfrm>
            <a:custGeom>
              <a:avLst/>
              <a:gdLst>
                <a:gd name="T0" fmla="*/ 56 w 141"/>
                <a:gd name="T1" fmla="*/ 56 h 56"/>
                <a:gd name="T2" fmla="*/ 40 w 141"/>
                <a:gd name="T3" fmla="*/ 53 h 56"/>
                <a:gd name="T4" fmla="*/ 28 w 141"/>
                <a:gd name="T5" fmla="*/ 51 h 56"/>
                <a:gd name="T6" fmla="*/ 18 w 141"/>
                <a:gd name="T7" fmla="*/ 50 h 56"/>
                <a:gd name="T8" fmla="*/ 10 w 141"/>
                <a:gd name="T9" fmla="*/ 45 h 56"/>
                <a:gd name="T10" fmla="*/ 6 w 141"/>
                <a:gd name="T11" fmla="*/ 41 h 56"/>
                <a:gd name="T12" fmla="*/ 3 w 141"/>
                <a:gd name="T13" fmla="*/ 35 h 56"/>
                <a:gd name="T14" fmla="*/ 0 w 141"/>
                <a:gd name="T15" fmla="*/ 26 h 56"/>
                <a:gd name="T16" fmla="*/ 0 w 141"/>
                <a:gd name="T17" fmla="*/ 13 h 56"/>
                <a:gd name="T18" fmla="*/ 10 w 141"/>
                <a:gd name="T19" fmla="*/ 9 h 56"/>
                <a:gd name="T20" fmla="*/ 19 w 141"/>
                <a:gd name="T21" fmla="*/ 4 h 56"/>
                <a:gd name="T22" fmla="*/ 28 w 141"/>
                <a:gd name="T23" fmla="*/ 1 h 56"/>
                <a:gd name="T24" fmla="*/ 37 w 141"/>
                <a:gd name="T25" fmla="*/ 0 h 56"/>
                <a:gd name="T26" fmla="*/ 53 w 141"/>
                <a:gd name="T27" fmla="*/ 0 h 56"/>
                <a:gd name="T28" fmla="*/ 69 w 141"/>
                <a:gd name="T29" fmla="*/ 1 h 56"/>
                <a:gd name="T30" fmla="*/ 84 w 141"/>
                <a:gd name="T31" fmla="*/ 6 h 56"/>
                <a:gd name="T32" fmla="*/ 102 w 141"/>
                <a:gd name="T33" fmla="*/ 10 h 56"/>
                <a:gd name="T34" fmla="*/ 119 w 141"/>
                <a:gd name="T35" fmla="*/ 15 h 56"/>
                <a:gd name="T36" fmla="*/ 141 w 141"/>
                <a:gd name="T37" fmla="*/ 19 h 56"/>
                <a:gd name="T38" fmla="*/ 137 w 141"/>
                <a:gd name="T39" fmla="*/ 26 h 56"/>
                <a:gd name="T40" fmla="*/ 134 w 141"/>
                <a:gd name="T41" fmla="*/ 32 h 56"/>
                <a:gd name="T42" fmla="*/ 129 w 141"/>
                <a:gd name="T43" fmla="*/ 38 h 56"/>
                <a:gd name="T44" fmla="*/ 125 w 141"/>
                <a:gd name="T45" fmla="*/ 42 h 56"/>
                <a:gd name="T46" fmla="*/ 116 w 141"/>
                <a:gd name="T47" fmla="*/ 50 h 56"/>
                <a:gd name="T48" fmla="*/ 104 w 141"/>
                <a:gd name="T49" fmla="*/ 53 h 56"/>
                <a:gd name="T50" fmla="*/ 94 w 141"/>
                <a:gd name="T51" fmla="*/ 56 h 56"/>
                <a:gd name="T52" fmla="*/ 82 w 141"/>
                <a:gd name="T53" fmla="*/ 56 h 56"/>
                <a:gd name="T54" fmla="*/ 69 w 141"/>
                <a:gd name="T55" fmla="*/ 56 h 56"/>
                <a:gd name="T56" fmla="*/ 56 w 141"/>
                <a:gd name="T5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56">
                  <a:moveTo>
                    <a:pt x="56" y="56"/>
                  </a:moveTo>
                  <a:lnTo>
                    <a:pt x="40" y="53"/>
                  </a:lnTo>
                  <a:lnTo>
                    <a:pt x="28" y="51"/>
                  </a:lnTo>
                  <a:lnTo>
                    <a:pt x="18" y="50"/>
                  </a:lnTo>
                  <a:lnTo>
                    <a:pt x="10" y="45"/>
                  </a:lnTo>
                  <a:lnTo>
                    <a:pt x="6" y="41"/>
                  </a:lnTo>
                  <a:lnTo>
                    <a:pt x="3" y="35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0" y="9"/>
                  </a:lnTo>
                  <a:lnTo>
                    <a:pt x="19" y="4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53" y="0"/>
                  </a:lnTo>
                  <a:lnTo>
                    <a:pt x="69" y="1"/>
                  </a:lnTo>
                  <a:lnTo>
                    <a:pt x="84" y="6"/>
                  </a:lnTo>
                  <a:lnTo>
                    <a:pt x="102" y="10"/>
                  </a:lnTo>
                  <a:lnTo>
                    <a:pt x="119" y="15"/>
                  </a:lnTo>
                  <a:lnTo>
                    <a:pt x="141" y="19"/>
                  </a:lnTo>
                  <a:lnTo>
                    <a:pt x="137" y="26"/>
                  </a:lnTo>
                  <a:lnTo>
                    <a:pt x="134" y="32"/>
                  </a:lnTo>
                  <a:lnTo>
                    <a:pt x="129" y="38"/>
                  </a:lnTo>
                  <a:lnTo>
                    <a:pt x="125" y="42"/>
                  </a:lnTo>
                  <a:lnTo>
                    <a:pt x="116" y="50"/>
                  </a:lnTo>
                  <a:lnTo>
                    <a:pt x="104" y="53"/>
                  </a:lnTo>
                  <a:lnTo>
                    <a:pt x="94" y="56"/>
                  </a:lnTo>
                  <a:lnTo>
                    <a:pt x="82" y="56"/>
                  </a:lnTo>
                  <a:lnTo>
                    <a:pt x="69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2" name="Freeform 178"/>
            <p:cNvSpPr>
              <a:spLocks/>
            </p:cNvSpPr>
            <p:nvPr/>
          </p:nvSpPr>
          <p:spPr bwMode="auto">
            <a:xfrm>
              <a:off x="3143" y="1981"/>
              <a:ext cx="14" cy="30"/>
            </a:xfrm>
            <a:custGeom>
              <a:avLst/>
              <a:gdLst>
                <a:gd name="T0" fmla="*/ 25 w 28"/>
                <a:gd name="T1" fmla="*/ 59 h 59"/>
                <a:gd name="T2" fmla="*/ 21 w 28"/>
                <a:gd name="T3" fmla="*/ 52 h 59"/>
                <a:gd name="T4" fmla="*/ 18 w 28"/>
                <a:gd name="T5" fmla="*/ 44 h 59"/>
                <a:gd name="T6" fmla="*/ 15 w 28"/>
                <a:gd name="T7" fmla="*/ 37 h 59"/>
                <a:gd name="T8" fmla="*/ 12 w 28"/>
                <a:gd name="T9" fmla="*/ 30 h 59"/>
                <a:gd name="T10" fmla="*/ 9 w 28"/>
                <a:gd name="T11" fmla="*/ 22 h 59"/>
                <a:gd name="T12" fmla="*/ 6 w 28"/>
                <a:gd name="T13" fmla="*/ 15 h 59"/>
                <a:gd name="T14" fmla="*/ 3 w 28"/>
                <a:gd name="T15" fmla="*/ 8 h 59"/>
                <a:gd name="T16" fmla="*/ 0 w 28"/>
                <a:gd name="T17" fmla="*/ 0 h 59"/>
                <a:gd name="T18" fmla="*/ 6 w 28"/>
                <a:gd name="T19" fmla="*/ 3 h 59"/>
                <a:gd name="T20" fmla="*/ 12 w 28"/>
                <a:gd name="T21" fmla="*/ 6 h 59"/>
                <a:gd name="T22" fmla="*/ 16 w 28"/>
                <a:gd name="T23" fmla="*/ 14 h 59"/>
                <a:gd name="T24" fmla="*/ 21 w 28"/>
                <a:gd name="T25" fmla="*/ 19 h 59"/>
                <a:gd name="T26" fmla="*/ 24 w 28"/>
                <a:gd name="T27" fmla="*/ 28 h 59"/>
                <a:gd name="T28" fmla="*/ 26 w 28"/>
                <a:gd name="T29" fmla="*/ 37 h 59"/>
                <a:gd name="T30" fmla="*/ 28 w 28"/>
                <a:gd name="T31" fmla="*/ 47 h 59"/>
                <a:gd name="T32" fmla="*/ 28 w 28"/>
                <a:gd name="T33" fmla="*/ 58 h 59"/>
                <a:gd name="T34" fmla="*/ 28 w 28"/>
                <a:gd name="T35" fmla="*/ 58 h 59"/>
                <a:gd name="T36" fmla="*/ 26 w 28"/>
                <a:gd name="T37" fmla="*/ 58 h 59"/>
                <a:gd name="T38" fmla="*/ 26 w 28"/>
                <a:gd name="T39" fmla="*/ 58 h 59"/>
                <a:gd name="T40" fmla="*/ 26 w 28"/>
                <a:gd name="T41" fmla="*/ 58 h 59"/>
                <a:gd name="T42" fmla="*/ 25 w 28"/>
                <a:gd name="T43" fmla="*/ 59 h 59"/>
                <a:gd name="T44" fmla="*/ 25 w 28"/>
                <a:gd name="T45" fmla="*/ 59 h 59"/>
                <a:gd name="T46" fmla="*/ 25 w 28"/>
                <a:gd name="T47" fmla="*/ 59 h 59"/>
                <a:gd name="T48" fmla="*/ 25 w 28"/>
                <a:gd name="T4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9">
                  <a:moveTo>
                    <a:pt x="25" y="59"/>
                  </a:moveTo>
                  <a:lnTo>
                    <a:pt x="21" y="52"/>
                  </a:lnTo>
                  <a:lnTo>
                    <a:pt x="18" y="44"/>
                  </a:lnTo>
                  <a:lnTo>
                    <a:pt x="15" y="37"/>
                  </a:lnTo>
                  <a:lnTo>
                    <a:pt x="12" y="30"/>
                  </a:lnTo>
                  <a:lnTo>
                    <a:pt x="9" y="22"/>
                  </a:lnTo>
                  <a:lnTo>
                    <a:pt x="6" y="15"/>
                  </a:lnTo>
                  <a:lnTo>
                    <a:pt x="3" y="8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24" y="28"/>
                  </a:lnTo>
                  <a:lnTo>
                    <a:pt x="26" y="37"/>
                  </a:lnTo>
                  <a:lnTo>
                    <a:pt x="28" y="47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3" name="Freeform 179"/>
            <p:cNvSpPr>
              <a:spLocks/>
            </p:cNvSpPr>
            <p:nvPr/>
          </p:nvSpPr>
          <p:spPr bwMode="auto">
            <a:xfrm>
              <a:off x="3063" y="1920"/>
              <a:ext cx="116" cy="60"/>
            </a:xfrm>
            <a:custGeom>
              <a:avLst/>
              <a:gdLst>
                <a:gd name="T0" fmla="*/ 34 w 232"/>
                <a:gd name="T1" fmla="*/ 113 h 122"/>
                <a:gd name="T2" fmla="*/ 18 w 232"/>
                <a:gd name="T3" fmla="*/ 93 h 122"/>
                <a:gd name="T4" fmla="*/ 6 w 232"/>
                <a:gd name="T5" fmla="*/ 69 h 122"/>
                <a:gd name="T6" fmla="*/ 1 w 232"/>
                <a:gd name="T7" fmla="*/ 47 h 122"/>
                <a:gd name="T8" fmla="*/ 6 w 232"/>
                <a:gd name="T9" fmla="*/ 32 h 122"/>
                <a:gd name="T10" fmla="*/ 18 w 232"/>
                <a:gd name="T11" fmla="*/ 27 h 122"/>
                <a:gd name="T12" fmla="*/ 29 w 232"/>
                <a:gd name="T13" fmla="*/ 22 h 122"/>
                <a:gd name="T14" fmla="*/ 43 w 232"/>
                <a:gd name="T15" fmla="*/ 18 h 122"/>
                <a:gd name="T16" fmla="*/ 50 w 232"/>
                <a:gd name="T17" fmla="*/ 18 h 122"/>
                <a:gd name="T18" fmla="*/ 51 w 232"/>
                <a:gd name="T19" fmla="*/ 21 h 122"/>
                <a:gd name="T20" fmla="*/ 51 w 232"/>
                <a:gd name="T21" fmla="*/ 24 h 122"/>
                <a:gd name="T22" fmla="*/ 53 w 232"/>
                <a:gd name="T23" fmla="*/ 25 h 122"/>
                <a:gd name="T24" fmla="*/ 59 w 232"/>
                <a:gd name="T25" fmla="*/ 27 h 122"/>
                <a:gd name="T26" fmla="*/ 70 w 232"/>
                <a:gd name="T27" fmla="*/ 29 h 122"/>
                <a:gd name="T28" fmla="*/ 79 w 232"/>
                <a:gd name="T29" fmla="*/ 34 h 122"/>
                <a:gd name="T30" fmla="*/ 91 w 232"/>
                <a:gd name="T31" fmla="*/ 37 h 122"/>
                <a:gd name="T32" fmla="*/ 104 w 232"/>
                <a:gd name="T33" fmla="*/ 34 h 122"/>
                <a:gd name="T34" fmla="*/ 113 w 232"/>
                <a:gd name="T35" fmla="*/ 25 h 122"/>
                <a:gd name="T36" fmla="*/ 120 w 232"/>
                <a:gd name="T37" fmla="*/ 18 h 122"/>
                <a:gd name="T38" fmla="*/ 131 w 232"/>
                <a:gd name="T39" fmla="*/ 12 h 122"/>
                <a:gd name="T40" fmla="*/ 138 w 232"/>
                <a:gd name="T41" fmla="*/ 7 h 122"/>
                <a:gd name="T42" fmla="*/ 138 w 232"/>
                <a:gd name="T43" fmla="*/ 6 h 122"/>
                <a:gd name="T44" fmla="*/ 139 w 232"/>
                <a:gd name="T45" fmla="*/ 3 h 122"/>
                <a:gd name="T46" fmla="*/ 139 w 232"/>
                <a:gd name="T47" fmla="*/ 2 h 122"/>
                <a:gd name="T48" fmla="*/ 148 w 232"/>
                <a:gd name="T49" fmla="*/ 3 h 122"/>
                <a:gd name="T50" fmla="*/ 176 w 232"/>
                <a:gd name="T51" fmla="*/ 16 h 122"/>
                <a:gd name="T52" fmla="*/ 207 w 232"/>
                <a:gd name="T53" fmla="*/ 35 h 122"/>
                <a:gd name="T54" fmla="*/ 225 w 232"/>
                <a:gd name="T55" fmla="*/ 53 h 122"/>
                <a:gd name="T56" fmla="*/ 231 w 232"/>
                <a:gd name="T57" fmla="*/ 65 h 122"/>
                <a:gd name="T58" fmla="*/ 220 w 232"/>
                <a:gd name="T59" fmla="*/ 79 h 122"/>
                <a:gd name="T60" fmla="*/ 200 w 232"/>
                <a:gd name="T61" fmla="*/ 91 h 122"/>
                <a:gd name="T62" fmla="*/ 184 w 232"/>
                <a:gd name="T63" fmla="*/ 97 h 122"/>
                <a:gd name="T64" fmla="*/ 170 w 232"/>
                <a:gd name="T65" fmla="*/ 98 h 122"/>
                <a:gd name="T66" fmla="*/ 153 w 232"/>
                <a:gd name="T67" fmla="*/ 96 h 122"/>
                <a:gd name="T68" fmla="*/ 126 w 232"/>
                <a:gd name="T69" fmla="*/ 93 h 122"/>
                <a:gd name="T70" fmla="*/ 104 w 232"/>
                <a:gd name="T71" fmla="*/ 101 h 122"/>
                <a:gd name="T72" fmla="*/ 88 w 232"/>
                <a:gd name="T73" fmla="*/ 112 h 122"/>
                <a:gd name="T74" fmla="*/ 69 w 232"/>
                <a:gd name="T75" fmla="*/ 118 h 122"/>
                <a:gd name="T76" fmla="*/ 51 w 232"/>
                <a:gd name="T77" fmla="*/ 12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122">
                  <a:moveTo>
                    <a:pt x="44" y="122"/>
                  </a:moveTo>
                  <a:lnTo>
                    <a:pt x="34" y="113"/>
                  </a:lnTo>
                  <a:lnTo>
                    <a:pt x="25" y="103"/>
                  </a:lnTo>
                  <a:lnTo>
                    <a:pt x="18" y="93"/>
                  </a:lnTo>
                  <a:lnTo>
                    <a:pt x="10" y="81"/>
                  </a:lnTo>
                  <a:lnTo>
                    <a:pt x="6" y="69"/>
                  </a:lnTo>
                  <a:lnTo>
                    <a:pt x="3" y="59"/>
                  </a:lnTo>
                  <a:lnTo>
                    <a:pt x="1" y="47"/>
                  </a:lnTo>
                  <a:lnTo>
                    <a:pt x="0" y="35"/>
                  </a:lnTo>
                  <a:lnTo>
                    <a:pt x="6" y="32"/>
                  </a:lnTo>
                  <a:lnTo>
                    <a:pt x="13" y="29"/>
                  </a:lnTo>
                  <a:lnTo>
                    <a:pt x="18" y="27"/>
                  </a:lnTo>
                  <a:lnTo>
                    <a:pt x="24" y="24"/>
                  </a:lnTo>
                  <a:lnTo>
                    <a:pt x="29" y="22"/>
                  </a:lnTo>
                  <a:lnTo>
                    <a:pt x="35" y="19"/>
                  </a:lnTo>
                  <a:lnTo>
                    <a:pt x="43" y="18"/>
                  </a:lnTo>
                  <a:lnTo>
                    <a:pt x="50" y="16"/>
                  </a:lnTo>
                  <a:lnTo>
                    <a:pt x="50" y="18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3" y="25"/>
                  </a:lnTo>
                  <a:lnTo>
                    <a:pt x="53" y="27"/>
                  </a:lnTo>
                  <a:lnTo>
                    <a:pt x="59" y="27"/>
                  </a:lnTo>
                  <a:lnTo>
                    <a:pt x="65" y="28"/>
                  </a:lnTo>
                  <a:lnTo>
                    <a:pt x="70" y="29"/>
                  </a:lnTo>
                  <a:lnTo>
                    <a:pt x="75" y="31"/>
                  </a:lnTo>
                  <a:lnTo>
                    <a:pt x="79" y="34"/>
                  </a:lnTo>
                  <a:lnTo>
                    <a:pt x="85" y="35"/>
                  </a:lnTo>
                  <a:lnTo>
                    <a:pt x="91" y="37"/>
                  </a:lnTo>
                  <a:lnTo>
                    <a:pt x="100" y="38"/>
                  </a:lnTo>
                  <a:lnTo>
                    <a:pt x="104" y="34"/>
                  </a:lnTo>
                  <a:lnTo>
                    <a:pt x="109" y="29"/>
                  </a:lnTo>
                  <a:lnTo>
                    <a:pt x="113" y="25"/>
                  </a:lnTo>
                  <a:lnTo>
                    <a:pt x="117" y="21"/>
                  </a:lnTo>
                  <a:lnTo>
                    <a:pt x="120" y="18"/>
                  </a:lnTo>
                  <a:lnTo>
                    <a:pt x="126" y="15"/>
                  </a:lnTo>
                  <a:lnTo>
                    <a:pt x="131" y="12"/>
                  </a:lnTo>
                  <a:lnTo>
                    <a:pt x="138" y="9"/>
                  </a:lnTo>
                  <a:lnTo>
                    <a:pt x="138" y="7"/>
                  </a:lnTo>
                  <a:lnTo>
                    <a:pt x="138" y="7"/>
                  </a:lnTo>
                  <a:lnTo>
                    <a:pt x="138" y="6"/>
                  </a:lnTo>
                  <a:lnTo>
                    <a:pt x="138" y="5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39" y="0"/>
                  </a:lnTo>
                  <a:lnTo>
                    <a:pt x="148" y="3"/>
                  </a:lnTo>
                  <a:lnTo>
                    <a:pt x="162" y="9"/>
                  </a:lnTo>
                  <a:lnTo>
                    <a:pt x="176" y="16"/>
                  </a:lnTo>
                  <a:lnTo>
                    <a:pt x="192" y="25"/>
                  </a:lnTo>
                  <a:lnTo>
                    <a:pt x="207" y="35"/>
                  </a:lnTo>
                  <a:lnTo>
                    <a:pt x="220" y="47"/>
                  </a:lnTo>
                  <a:lnTo>
                    <a:pt x="225" y="53"/>
                  </a:lnTo>
                  <a:lnTo>
                    <a:pt x="229" y="59"/>
                  </a:lnTo>
                  <a:lnTo>
                    <a:pt x="231" y="65"/>
                  </a:lnTo>
                  <a:lnTo>
                    <a:pt x="232" y="72"/>
                  </a:lnTo>
                  <a:lnTo>
                    <a:pt x="220" y="79"/>
                  </a:lnTo>
                  <a:lnTo>
                    <a:pt x="208" y="87"/>
                  </a:lnTo>
                  <a:lnTo>
                    <a:pt x="200" y="91"/>
                  </a:lnTo>
                  <a:lnTo>
                    <a:pt x="191" y="96"/>
                  </a:lnTo>
                  <a:lnTo>
                    <a:pt x="184" y="97"/>
                  </a:lnTo>
                  <a:lnTo>
                    <a:pt x="176" y="98"/>
                  </a:lnTo>
                  <a:lnTo>
                    <a:pt x="170" y="98"/>
                  </a:lnTo>
                  <a:lnTo>
                    <a:pt x="164" y="98"/>
                  </a:lnTo>
                  <a:lnTo>
                    <a:pt x="153" y="96"/>
                  </a:lnTo>
                  <a:lnTo>
                    <a:pt x="139" y="93"/>
                  </a:lnTo>
                  <a:lnTo>
                    <a:pt x="126" y="93"/>
                  </a:lnTo>
                  <a:lnTo>
                    <a:pt x="109" y="94"/>
                  </a:lnTo>
                  <a:lnTo>
                    <a:pt x="104" y="101"/>
                  </a:lnTo>
                  <a:lnTo>
                    <a:pt x="97" y="107"/>
                  </a:lnTo>
                  <a:lnTo>
                    <a:pt x="88" y="112"/>
                  </a:lnTo>
                  <a:lnTo>
                    <a:pt x="79" y="115"/>
                  </a:lnTo>
                  <a:lnTo>
                    <a:pt x="69" y="118"/>
                  </a:lnTo>
                  <a:lnTo>
                    <a:pt x="60" y="119"/>
                  </a:lnTo>
                  <a:lnTo>
                    <a:pt x="51" y="120"/>
                  </a:lnTo>
                  <a:lnTo>
                    <a:pt x="44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4" name="Freeform 180"/>
            <p:cNvSpPr>
              <a:spLocks/>
            </p:cNvSpPr>
            <p:nvPr/>
          </p:nvSpPr>
          <p:spPr bwMode="auto">
            <a:xfrm>
              <a:off x="3087" y="1804"/>
              <a:ext cx="107" cy="133"/>
            </a:xfrm>
            <a:custGeom>
              <a:avLst/>
              <a:gdLst>
                <a:gd name="T0" fmla="*/ 196 w 215"/>
                <a:gd name="T1" fmla="*/ 245 h 265"/>
                <a:gd name="T2" fmla="*/ 165 w 215"/>
                <a:gd name="T3" fmla="*/ 204 h 265"/>
                <a:gd name="T4" fmla="*/ 136 w 215"/>
                <a:gd name="T5" fmla="*/ 164 h 265"/>
                <a:gd name="T6" fmla="*/ 106 w 215"/>
                <a:gd name="T7" fmla="*/ 124 h 265"/>
                <a:gd name="T8" fmla="*/ 89 w 215"/>
                <a:gd name="T9" fmla="*/ 117 h 265"/>
                <a:gd name="T10" fmla="*/ 83 w 215"/>
                <a:gd name="T11" fmla="*/ 139 h 265"/>
                <a:gd name="T12" fmla="*/ 74 w 215"/>
                <a:gd name="T13" fmla="*/ 160 h 265"/>
                <a:gd name="T14" fmla="*/ 62 w 215"/>
                <a:gd name="T15" fmla="*/ 170 h 265"/>
                <a:gd name="T16" fmla="*/ 53 w 215"/>
                <a:gd name="T17" fmla="*/ 174 h 265"/>
                <a:gd name="T18" fmla="*/ 47 w 215"/>
                <a:gd name="T19" fmla="*/ 173 h 265"/>
                <a:gd name="T20" fmla="*/ 46 w 215"/>
                <a:gd name="T21" fmla="*/ 170 h 265"/>
                <a:gd name="T22" fmla="*/ 46 w 215"/>
                <a:gd name="T23" fmla="*/ 167 h 265"/>
                <a:gd name="T24" fmla="*/ 46 w 215"/>
                <a:gd name="T25" fmla="*/ 164 h 265"/>
                <a:gd name="T26" fmla="*/ 58 w 215"/>
                <a:gd name="T27" fmla="*/ 155 h 265"/>
                <a:gd name="T28" fmla="*/ 72 w 215"/>
                <a:gd name="T29" fmla="*/ 135 h 265"/>
                <a:gd name="T30" fmla="*/ 78 w 215"/>
                <a:gd name="T31" fmla="*/ 113 h 265"/>
                <a:gd name="T32" fmla="*/ 75 w 215"/>
                <a:gd name="T33" fmla="*/ 89 h 265"/>
                <a:gd name="T34" fmla="*/ 65 w 215"/>
                <a:gd name="T35" fmla="*/ 64 h 265"/>
                <a:gd name="T36" fmla="*/ 50 w 215"/>
                <a:gd name="T37" fmla="*/ 44 h 265"/>
                <a:gd name="T38" fmla="*/ 33 w 215"/>
                <a:gd name="T39" fmla="*/ 25 h 265"/>
                <a:gd name="T40" fmla="*/ 12 w 215"/>
                <a:gd name="T41" fmla="*/ 11 h 265"/>
                <a:gd name="T42" fmla="*/ 0 w 215"/>
                <a:gd name="T43" fmla="*/ 6 h 265"/>
                <a:gd name="T44" fmla="*/ 0 w 215"/>
                <a:gd name="T45" fmla="*/ 4 h 265"/>
                <a:gd name="T46" fmla="*/ 0 w 215"/>
                <a:gd name="T47" fmla="*/ 3 h 265"/>
                <a:gd name="T48" fmla="*/ 0 w 215"/>
                <a:gd name="T49" fmla="*/ 1 h 265"/>
                <a:gd name="T50" fmla="*/ 9 w 215"/>
                <a:gd name="T51" fmla="*/ 0 h 265"/>
                <a:gd name="T52" fmla="*/ 25 w 215"/>
                <a:gd name="T53" fmla="*/ 1 h 265"/>
                <a:gd name="T54" fmla="*/ 40 w 215"/>
                <a:gd name="T55" fmla="*/ 6 h 265"/>
                <a:gd name="T56" fmla="*/ 52 w 215"/>
                <a:gd name="T57" fmla="*/ 13 h 265"/>
                <a:gd name="T58" fmla="*/ 67 w 215"/>
                <a:gd name="T59" fmla="*/ 28 h 265"/>
                <a:gd name="T60" fmla="*/ 80 w 215"/>
                <a:gd name="T61" fmla="*/ 57 h 265"/>
                <a:gd name="T62" fmla="*/ 94 w 215"/>
                <a:gd name="T63" fmla="*/ 89 h 265"/>
                <a:gd name="T64" fmla="*/ 136 w 215"/>
                <a:gd name="T65" fmla="*/ 136 h 265"/>
                <a:gd name="T66" fmla="*/ 181 w 215"/>
                <a:gd name="T67" fmla="*/ 196 h 265"/>
                <a:gd name="T68" fmla="*/ 207 w 215"/>
                <a:gd name="T69" fmla="*/ 237 h 265"/>
                <a:gd name="T70" fmla="*/ 215 w 215"/>
                <a:gd name="T71" fmla="*/ 258 h 265"/>
                <a:gd name="T72" fmla="*/ 213 w 215"/>
                <a:gd name="T73" fmla="*/ 265 h 265"/>
                <a:gd name="T74" fmla="*/ 213 w 215"/>
                <a:gd name="T75" fmla="*/ 265 h 265"/>
                <a:gd name="T76" fmla="*/ 213 w 215"/>
                <a:gd name="T77" fmla="*/ 264 h 265"/>
                <a:gd name="T78" fmla="*/ 212 w 215"/>
                <a:gd name="T79" fmla="*/ 26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5" h="265">
                  <a:moveTo>
                    <a:pt x="212" y="264"/>
                  </a:moveTo>
                  <a:lnTo>
                    <a:pt x="196" y="245"/>
                  </a:lnTo>
                  <a:lnTo>
                    <a:pt x="181" y="224"/>
                  </a:lnTo>
                  <a:lnTo>
                    <a:pt x="165" y="204"/>
                  </a:lnTo>
                  <a:lnTo>
                    <a:pt x="150" y="183"/>
                  </a:lnTo>
                  <a:lnTo>
                    <a:pt x="136" y="164"/>
                  </a:lnTo>
                  <a:lnTo>
                    <a:pt x="121" y="144"/>
                  </a:lnTo>
                  <a:lnTo>
                    <a:pt x="106" y="124"/>
                  </a:lnTo>
                  <a:lnTo>
                    <a:pt x="91" y="107"/>
                  </a:lnTo>
                  <a:lnTo>
                    <a:pt x="89" y="117"/>
                  </a:lnTo>
                  <a:lnTo>
                    <a:pt x="86" y="129"/>
                  </a:lnTo>
                  <a:lnTo>
                    <a:pt x="83" y="139"/>
                  </a:lnTo>
                  <a:lnTo>
                    <a:pt x="78" y="151"/>
                  </a:lnTo>
                  <a:lnTo>
                    <a:pt x="74" y="160"/>
                  </a:lnTo>
                  <a:lnTo>
                    <a:pt x="67" y="167"/>
                  </a:lnTo>
                  <a:lnTo>
                    <a:pt x="62" y="170"/>
                  </a:lnTo>
                  <a:lnTo>
                    <a:pt x="58" y="173"/>
                  </a:lnTo>
                  <a:lnTo>
                    <a:pt x="53" y="174"/>
                  </a:lnTo>
                  <a:lnTo>
                    <a:pt x="47" y="174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0"/>
                  </a:lnTo>
                  <a:lnTo>
                    <a:pt x="46" y="168"/>
                  </a:lnTo>
                  <a:lnTo>
                    <a:pt x="46" y="167"/>
                  </a:lnTo>
                  <a:lnTo>
                    <a:pt x="46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58" y="155"/>
                  </a:lnTo>
                  <a:lnTo>
                    <a:pt x="67" y="145"/>
                  </a:lnTo>
                  <a:lnTo>
                    <a:pt x="72" y="135"/>
                  </a:lnTo>
                  <a:lnTo>
                    <a:pt x="77" y="124"/>
                  </a:lnTo>
                  <a:lnTo>
                    <a:pt x="78" y="113"/>
                  </a:lnTo>
                  <a:lnTo>
                    <a:pt x="78" y="101"/>
                  </a:lnTo>
                  <a:lnTo>
                    <a:pt x="75" y="89"/>
                  </a:lnTo>
                  <a:lnTo>
                    <a:pt x="71" y="77"/>
                  </a:lnTo>
                  <a:lnTo>
                    <a:pt x="65" y="64"/>
                  </a:lnTo>
                  <a:lnTo>
                    <a:pt x="59" y="54"/>
                  </a:lnTo>
                  <a:lnTo>
                    <a:pt x="50" y="44"/>
                  </a:lnTo>
                  <a:lnTo>
                    <a:pt x="42" y="33"/>
                  </a:lnTo>
                  <a:lnTo>
                    <a:pt x="33" y="25"/>
                  </a:lnTo>
                  <a:lnTo>
                    <a:pt x="22" y="17"/>
                  </a:lnTo>
                  <a:lnTo>
                    <a:pt x="12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5" y="1"/>
                  </a:lnTo>
                  <a:lnTo>
                    <a:pt x="33" y="3"/>
                  </a:lnTo>
                  <a:lnTo>
                    <a:pt x="40" y="6"/>
                  </a:lnTo>
                  <a:lnTo>
                    <a:pt x="46" y="9"/>
                  </a:lnTo>
                  <a:lnTo>
                    <a:pt x="52" y="13"/>
                  </a:lnTo>
                  <a:lnTo>
                    <a:pt x="58" y="17"/>
                  </a:lnTo>
                  <a:lnTo>
                    <a:pt x="67" y="28"/>
                  </a:lnTo>
                  <a:lnTo>
                    <a:pt x="74" y="42"/>
                  </a:lnTo>
                  <a:lnTo>
                    <a:pt x="80" y="57"/>
                  </a:lnTo>
                  <a:lnTo>
                    <a:pt x="84" y="76"/>
                  </a:lnTo>
                  <a:lnTo>
                    <a:pt x="94" y="89"/>
                  </a:lnTo>
                  <a:lnTo>
                    <a:pt x="114" y="110"/>
                  </a:lnTo>
                  <a:lnTo>
                    <a:pt x="136" y="136"/>
                  </a:lnTo>
                  <a:lnTo>
                    <a:pt x="159" y="166"/>
                  </a:lnTo>
                  <a:lnTo>
                    <a:pt x="181" y="196"/>
                  </a:lnTo>
                  <a:lnTo>
                    <a:pt x="200" y="224"/>
                  </a:lnTo>
                  <a:lnTo>
                    <a:pt x="207" y="237"/>
                  </a:lnTo>
                  <a:lnTo>
                    <a:pt x="212" y="248"/>
                  </a:lnTo>
                  <a:lnTo>
                    <a:pt x="215" y="258"/>
                  </a:lnTo>
                  <a:lnTo>
                    <a:pt x="215" y="265"/>
                  </a:lnTo>
                  <a:lnTo>
                    <a:pt x="213" y="265"/>
                  </a:lnTo>
                  <a:lnTo>
                    <a:pt x="213" y="265"/>
                  </a:lnTo>
                  <a:lnTo>
                    <a:pt x="213" y="265"/>
                  </a:lnTo>
                  <a:lnTo>
                    <a:pt x="213" y="264"/>
                  </a:lnTo>
                  <a:lnTo>
                    <a:pt x="213" y="264"/>
                  </a:lnTo>
                  <a:lnTo>
                    <a:pt x="213" y="264"/>
                  </a:lnTo>
                  <a:lnTo>
                    <a:pt x="212" y="264"/>
                  </a:lnTo>
                  <a:lnTo>
                    <a:pt x="212" y="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5" name="Freeform 181"/>
            <p:cNvSpPr>
              <a:spLocks/>
            </p:cNvSpPr>
            <p:nvPr/>
          </p:nvSpPr>
          <p:spPr bwMode="auto">
            <a:xfrm>
              <a:off x="3100" y="1919"/>
              <a:ext cx="20" cy="10"/>
            </a:xfrm>
            <a:custGeom>
              <a:avLst/>
              <a:gdLst>
                <a:gd name="T0" fmla="*/ 13 w 38"/>
                <a:gd name="T1" fmla="*/ 20 h 20"/>
                <a:gd name="T2" fmla="*/ 10 w 38"/>
                <a:gd name="T3" fmla="*/ 17 h 20"/>
                <a:gd name="T4" fmla="*/ 7 w 38"/>
                <a:gd name="T5" fmla="*/ 16 h 20"/>
                <a:gd name="T6" fmla="*/ 6 w 38"/>
                <a:gd name="T7" fmla="*/ 14 h 20"/>
                <a:gd name="T8" fmla="*/ 4 w 38"/>
                <a:gd name="T9" fmla="*/ 13 h 20"/>
                <a:gd name="T10" fmla="*/ 3 w 38"/>
                <a:gd name="T11" fmla="*/ 11 h 20"/>
                <a:gd name="T12" fmla="*/ 1 w 38"/>
                <a:gd name="T13" fmla="*/ 8 h 20"/>
                <a:gd name="T14" fmla="*/ 1 w 38"/>
                <a:gd name="T15" fmla="*/ 7 h 20"/>
                <a:gd name="T16" fmla="*/ 0 w 38"/>
                <a:gd name="T17" fmla="*/ 6 h 20"/>
                <a:gd name="T18" fmla="*/ 10 w 38"/>
                <a:gd name="T19" fmla="*/ 4 h 20"/>
                <a:gd name="T20" fmla="*/ 18 w 38"/>
                <a:gd name="T21" fmla="*/ 3 h 20"/>
                <a:gd name="T22" fmla="*/ 23 w 38"/>
                <a:gd name="T23" fmla="*/ 1 h 20"/>
                <a:gd name="T24" fmla="*/ 28 w 38"/>
                <a:gd name="T25" fmla="*/ 1 h 20"/>
                <a:gd name="T26" fmla="*/ 31 w 38"/>
                <a:gd name="T27" fmla="*/ 0 h 20"/>
                <a:gd name="T28" fmla="*/ 34 w 38"/>
                <a:gd name="T29" fmla="*/ 0 h 20"/>
                <a:gd name="T30" fmla="*/ 35 w 38"/>
                <a:gd name="T31" fmla="*/ 1 h 20"/>
                <a:gd name="T32" fmla="*/ 38 w 38"/>
                <a:gd name="T33" fmla="*/ 1 h 20"/>
                <a:gd name="T34" fmla="*/ 35 w 38"/>
                <a:gd name="T35" fmla="*/ 3 h 20"/>
                <a:gd name="T36" fmla="*/ 34 w 38"/>
                <a:gd name="T37" fmla="*/ 6 h 20"/>
                <a:gd name="T38" fmla="*/ 31 w 38"/>
                <a:gd name="T39" fmla="*/ 7 h 20"/>
                <a:gd name="T40" fmla="*/ 29 w 38"/>
                <a:gd name="T41" fmla="*/ 10 h 20"/>
                <a:gd name="T42" fmla="*/ 26 w 38"/>
                <a:gd name="T43" fmla="*/ 13 h 20"/>
                <a:gd name="T44" fmla="*/ 25 w 38"/>
                <a:gd name="T45" fmla="*/ 14 h 20"/>
                <a:gd name="T46" fmla="*/ 22 w 38"/>
                <a:gd name="T47" fmla="*/ 17 h 20"/>
                <a:gd name="T48" fmla="*/ 20 w 38"/>
                <a:gd name="T49" fmla="*/ 20 h 20"/>
                <a:gd name="T50" fmla="*/ 19 w 38"/>
                <a:gd name="T51" fmla="*/ 20 h 20"/>
                <a:gd name="T52" fmla="*/ 19 w 38"/>
                <a:gd name="T53" fmla="*/ 20 h 20"/>
                <a:gd name="T54" fmla="*/ 18 w 38"/>
                <a:gd name="T55" fmla="*/ 20 h 20"/>
                <a:gd name="T56" fmla="*/ 16 w 38"/>
                <a:gd name="T57" fmla="*/ 20 h 20"/>
                <a:gd name="T58" fmla="*/ 16 w 38"/>
                <a:gd name="T59" fmla="*/ 20 h 20"/>
                <a:gd name="T60" fmla="*/ 15 w 38"/>
                <a:gd name="T61" fmla="*/ 20 h 20"/>
                <a:gd name="T62" fmla="*/ 15 w 38"/>
                <a:gd name="T63" fmla="*/ 20 h 20"/>
                <a:gd name="T64" fmla="*/ 13 w 38"/>
                <a:gd name="T6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20">
                  <a:moveTo>
                    <a:pt x="13" y="20"/>
                  </a:moveTo>
                  <a:lnTo>
                    <a:pt x="10" y="17"/>
                  </a:lnTo>
                  <a:lnTo>
                    <a:pt x="7" y="16"/>
                  </a:lnTo>
                  <a:lnTo>
                    <a:pt x="6" y="14"/>
                  </a:lnTo>
                  <a:lnTo>
                    <a:pt x="4" y="13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10" y="4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8" y="1"/>
                  </a:lnTo>
                  <a:lnTo>
                    <a:pt x="35" y="3"/>
                  </a:lnTo>
                  <a:lnTo>
                    <a:pt x="34" y="6"/>
                  </a:lnTo>
                  <a:lnTo>
                    <a:pt x="31" y="7"/>
                  </a:lnTo>
                  <a:lnTo>
                    <a:pt x="29" y="10"/>
                  </a:lnTo>
                  <a:lnTo>
                    <a:pt x="26" y="13"/>
                  </a:lnTo>
                  <a:lnTo>
                    <a:pt x="25" y="14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6" name="Freeform 182"/>
            <p:cNvSpPr>
              <a:spLocks/>
            </p:cNvSpPr>
            <p:nvPr/>
          </p:nvSpPr>
          <p:spPr bwMode="auto">
            <a:xfrm>
              <a:off x="3298" y="1718"/>
              <a:ext cx="77" cy="186"/>
            </a:xfrm>
            <a:custGeom>
              <a:avLst/>
              <a:gdLst>
                <a:gd name="T0" fmla="*/ 28 w 154"/>
                <a:gd name="T1" fmla="*/ 370 h 371"/>
                <a:gd name="T2" fmla="*/ 23 w 154"/>
                <a:gd name="T3" fmla="*/ 368 h 371"/>
                <a:gd name="T4" fmla="*/ 17 w 154"/>
                <a:gd name="T5" fmla="*/ 367 h 371"/>
                <a:gd name="T6" fmla="*/ 17 w 154"/>
                <a:gd name="T7" fmla="*/ 362 h 371"/>
                <a:gd name="T8" fmla="*/ 16 w 154"/>
                <a:gd name="T9" fmla="*/ 358 h 371"/>
                <a:gd name="T10" fmla="*/ 26 w 154"/>
                <a:gd name="T11" fmla="*/ 355 h 371"/>
                <a:gd name="T12" fmla="*/ 53 w 154"/>
                <a:gd name="T13" fmla="*/ 349 h 371"/>
                <a:gd name="T14" fmla="*/ 75 w 154"/>
                <a:gd name="T15" fmla="*/ 338 h 371"/>
                <a:gd name="T16" fmla="*/ 103 w 154"/>
                <a:gd name="T17" fmla="*/ 307 h 371"/>
                <a:gd name="T18" fmla="*/ 123 w 154"/>
                <a:gd name="T19" fmla="*/ 258 h 371"/>
                <a:gd name="T20" fmla="*/ 130 w 154"/>
                <a:gd name="T21" fmla="*/ 204 h 371"/>
                <a:gd name="T22" fmla="*/ 130 w 154"/>
                <a:gd name="T23" fmla="*/ 150 h 371"/>
                <a:gd name="T24" fmla="*/ 117 w 154"/>
                <a:gd name="T25" fmla="*/ 98 h 371"/>
                <a:gd name="T26" fmla="*/ 108 w 154"/>
                <a:gd name="T27" fmla="*/ 69 h 371"/>
                <a:gd name="T28" fmla="*/ 97 w 154"/>
                <a:gd name="T29" fmla="*/ 40 h 371"/>
                <a:gd name="T30" fmla="*/ 94 w 154"/>
                <a:gd name="T31" fmla="*/ 40 h 371"/>
                <a:gd name="T32" fmla="*/ 91 w 154"/>
                <a:gd name="T33" fmla="*/ 38 h 371"/>
                <a:gd name="T34" fmla="*/ 78 w 154"/>
                <a:gd name="T35" fmla="*/ 56 h 371"/>
                <a:gd name="T36" fmla="*/ 60 w 154"/>
                <a:gd name="T37" fmla="*/ 106 h 371"/>
                <a:gd name="T38" fmla="*/ 59 w 154"/>
                <a:gd name="T39" fmla="*/ 154 h 371"/>
                <a:gd name="T40" fmla="*/ 60 w 154"/>
                <a:gd name="T41" fmla="*/ 200 h 371"/>
                <a:gd name="T42" fmla="*/ 51 w 154"/>
                <a:gd name="T43" fmla="*/ 245 h 371"/>
                <a:gd name="T44" fmla="*/ 20 w 154"/>
                <a:gd name="T45" fmla="*/ 288 h 371"/>
                <a:gd name="T46" fmla="*/ 13 w 154"/>
                <a:gd name="T47" fmla="*/ 289 h 371"/>
                <a:gd name="T48" fmla="*/ 7 w 154"/>
                <a:gd name="T49" fmla="*/ 292 h 371"/>
                <a:gd name="T50" fmla="*/ 1 w 154"/>
                <a:gd name="T51" fmla="*/ 291 h 371"/>
                <a:gd name="T52" fmla="*/ 3 w 154"/>
                <a:gd name="T53" fmla="*/ 282 h 371"/>
                <a:gd name="T54" fmla="*/ 25 w 154"/>
                <a:gd name="T55" fmla="*/ 260 h 371"/>
                <a:gd name="T56" fmla="*/ 48 w 154"/>
                <a:gd name="T57" fmla="*/ 238 h 371"/>
                <a:gd name="T58" fmla="*/ 48 w 154"/>
                <a:gd name="T59" fmla="*/ 186 h 371"/>
                <a:gd name="T60" fmla="*/ 42 w 154"/>
                <a:gd name="T61" fmla="*/ 107 h 371"/>
                <a:gd name="T62" fmla="*/ 51 w 154"/>
                <a:gd name="T63" fmla="*/ 65 h 371"/>
                <a:gd name="T64" fmla="*/ 81 w 154"/>
                <a:gd name="T65" fmla="*/ 25 h 371"/>
                <a:gd name="T66" fmla="*/ 122 w 154"/>
                <a:gd name="T67" fmla="*/ 0 h 371"/>
                <a:gd name="T68" fmla="*/ 141 w 154"/>
                <a:gd name="T69" fmla="*/ 3 h 371"/>
                <a:gd name="T70" fmla="*/ 152 w 154"/>
                <a:gd name="T71" fmla="*/ 19 h 371"/>
                <a:gd name="T72" fmla="*/ 152 w 154"/>
                <a:gd name="T73" fmla="*/ 29 h 371"/>
                <a:gd name="T74" fmla="*/ 151 w 154"/>
                <a:gd name="T75" fmla="*/ 31 h 371"/>
                <a:gd name="T76" fmla="*/ 150 w 154"/>
                <a:gd name="T77" fmla="*/ 31 h 371"/>
                <a:gd name="T78" fmla="*/ 135 w 154"/>
                <a:gd name="T79" fmla="*/ 21 h 371"/>
                <a:gd name="T80" fmla="*/ 123 w 154"/>
                <a:gd name="T81" fmla="*/ 18 h 371"/>
                <a:gd name="T82" fmla="*/ 114 w 154"/>
                <a:gd name="T83" fmla="*/ 28 h 371"/>
                <a:gd name="T84" fmla="*/ 122 w 154"/>
                <a:gd name="T85" fmla="*/ 56 h 371"/>
                <a:gd name="T86" fmla="*/ 130 w 154"/>
                <a:gd name="T87" fmla="*/ 84 h 371"/>
                <a:gd name="T88" fmla="*/ 138 w 154"/>
                <a:gd name="T89" fmla="*/ 129 h 371"/>
                <a:gd name="T90" fmla="*/ 139 w 154"/>
                <a:gd name="T91" fmla="*/ 194 h 371"/>
                <a:gd name="T92" fmla="*/ 132 w 154"/>
                <a:gd name="T93" fmla="*/ 263 h 371"/>
                <a:gd name="T94" fmla="*/ 110 w 154"/>
                <a:gd name="T95" fmla="*/ 323 h 371"/>
                <a:gd name="T96" fmla="*/ 85 w 154"/>
                <a:gd name="T97" fmla="*/ 354 h 371"/>
                <a:gd name="T98" fmla="*/ 61 w 154"/>
                <a:gd name="T99" fmla="*/ 367 h 371"/>
                <a:gd name="T100" fmla="*/ 32 w 154"/>
                <a:gd name="T101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4" h="371">
                  <a:moveTo>
                    <a:pt x="32" y="371"/>
                  </a:moveTo>
                  <a:lnTo>
                    <a:pt x="29" y="371"/>
                  </a:lnTo>
                  <a:lnTo>
                    <a:pt x="28" y="370"/>
                  </a:lnTo>
                  <a:lnTo>
                    <a:pt x="26" y="370"/>
                  </a:lnTo>
                  <a:lnTo>
                    <a:pt x="25" y="368"/>
                  </a:lnTo>
                  <a:lnTo>
                    <a:pt x="23" y="368"/>
                  </a:lnTo>
                  <a:lnTo>
                    <a:pt x="22" y="367"/>
                  </a:lnTo>
                  <a:lnTo>
                    <a:pt x="19" y="367"/>
                  </a:lnTo>
                  <a:lnTo>
                    <a:pt x="17" y="367"/>
                  </a:lnTo>
                  <a:lnTo>
                    <a:pt x="17" y="365"/>
                  </a:lnTo>
                  <a:lnTo>
                    <a:pt x="17" y="364"/>
                  </a:lnTo>
                  <a:lnTo>
                    <a:pt x="17" y="362"/>
                  </a:lnTo>
                  <a:lnTo>
                    <a:pt x="17" y="361"/>
                  </a:lnTo>
                  <a:lnTo>
                    <a:pt x="17" y="360"/>
                  </a:lnTo>
                  <a:lnTo>
                    <a:pt x="16" y="358"/>
                  </a:lnTo>
                  <a:lnTo>
                    <a:pt x="16" y="357"/>
                  </a:lnTo>
                  <a:lnTo>
                    <a:pt x="16" y="355"/>
                  </a:lnTo>
                  <a:lnTo>
                    <a:pt x="26" y="355"/>
                  </a:lnTo>
                  <a:lnTo>
                    <a:pt x="35" y="354"/>
                  </a:lnTo>
                  <a:lnTo>
                    <a:pt x="44" y="352"/>
                  </a:lnTo>
                  <a:lnTo>
                    <a:pt x="53" y="349"/>
                  </a:lnTo>
                  <a:lnTo>
                    <a:pt x="60" y="346"/>
                  </a:lnTo>
                  <a:lnTo>
                    <a:pt x="67" y="342"/>
                  </a:lnTo>
                  <a:lnTo>
                    <a:pt x="75" y="338"/>
                  </a:lnTo>
                  <a:lnTo>
                    <a:pt x="81" y="332"/>
                  </a:lnTo>
                  <a:lnTo>
                    <a:pt x="92" y="320"/>
                  </a:lnTo>
                  <a:lnTo>
                    <a:pt x="103" y="307"/>
                  </a:lnTo>
                  <a:lnTo>
                    <a:pt x="110" y="292"/>
                  </a:lnTo>
                  <a:lnTo>
                    <a:pt x="117" y="276"/>
                  </a:lnTo>
                  <a:lnTo>
                    <a:pt x="123" y="258"/>
                  </a:lnTo>
                  <a:lnTo>
                    <a:pt x="126" y="241"/>
                  </a:lnTo>
                  <a:lnTo>
                    <a:pt x="129" y="222"/>
                  </a:lnTo>
                  <a:lnTo>
                    <a:pt x="130" y="204"/>
                  </a:lnTo>
                  <a:lnTo>
                    <a:pt x="132" y="185"/>
                  </a:lnTo>
                  <a:lnTo>
                    <a:pt x="132" y="167"/>
                  </a:lnTo>
                  <a:lnTo>
                    <a:pt x="130" y="150"/>
                  </a:lnTo>
                  <a:lnTo>
                    <a:pt x="129" y="134"/>
                  </a:lnTo>
                  <a:lnTo>
                    <a:pt x="123" y="114"/>
                  </a:lnTo>
                  <a:lnTo>
                    <a:pt x="117" y="98"/>
                  </a:lnTo>
                  <a:lnTo>
                    <a:pt x="114" y="87"/>
                  </a:lnTo>
                  <a:lnTo>
                    <a:pt x="111" y="76"/>
                  </a:lnTo>
                  <a:lnTo>
                    <a:pt x="108" y="69"/>
                  </a:lnTo>
                  <a:lnTo>
                    <a:pt x="106" y="60"/>
                  </a:lnTo>
                  <a:lnTo>
                    <a:pt x="101" y="51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95" y="40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2" y="40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89" y="38"/>
                  </a:lnTo>
                  <a:lnTo>
                    <a:pt x="78" y="56"/>
                  </a:lnTo>
                  <a:lnTo>
                    <a:pt x="69" y="73"/>
                  </a:lnTo>
                  <a:lnTo>
                    <a:pt x="63" y="90"/>
                  </a:lnTo>
                  <a:lnTo>
                    <a:pt x="60" y="106"/>
                  </a:lnTo>
                  <a:lnTo>
                    <a:pt x="59" y="122"/>
                  </a:lnTo>
                  <a:lnTo>
                    <a:pt x="59" y="138"/>
                  </a:lnTo>
                  <a:lnTo>
                    <a:pt x="59" y="154"/>
                  </a:lnTo>
                  <a:lnTo>
                    <a:pt x="60" y="169"/>
                  </a:lnTo>
                  <a:lnTo>
                    <a:pt x="60" y="185"/>
                  </a:lnTo>
                  <a:lnTo>
                    <a:pt x="60" y="200"/>
                  </a:lnTo>
                  <a:lnTo>
                    <a:pt x="59" y="214"/>
                  </a:lnTo>
                  <a:lnTo>
                    <a:pt x="57" y="230"/>
                  </a:lnTo>
                  <a:lnTo>
                    <a:pt x="51" y="245"/>
                  </a:lnTo>
                  <a:lnTo>
                    <a:pt x="44" y="260"/>
                  </a:lnTo>
                  <a:lnTo>
                    <a:pt x="34" y="273"/>
                  </a:lnTo>
                  <a:lnTo>
                    <a:pt x="20" y="288"/>
                  </a:lnTo>
                  <a:lnTo>
                    <a:pt x="17" y="289"/>
                  </a:lnTo>
                  <a:lnTo>
                    <a:pt x="16" y="289"/>
                  </a:lnTo>
                  <a:lnTo>
                    <a:pt x="13" y="289"/>
                  </a:lnTo>
                  <a:lnTo>
                    <a:pt x="12" y="291"/>
                  </a:lnTo>
                  <a:lnTo>
                    <a:pt x="9" y="291"/>
                  </a:lnTo>
                  <a:lnTo>
                    <a:pt x="7" y="292"/>
                  </a:lnTo>
                  <a:lnTo>
                    <a:pt x="4" y="292"/>
                  </a:lnTo>
                  <a:lnTo>
                    <a:pt x="3" y="294"/>
                  </a:lnTo>
                  <a:lnTo>
                    <a:pt x="1" y="291"/>
                  </a:lnTo>
                  <a:lnTo>
                    <a:pt x="0" y="288"/>
                  </a:lnTo>
                  <a:lnTo>
                    <a:pt x="1" y="285"/>
                  </a:lnTo>
                  <a:lnTo>
                    <a:pt x="3" y="282"/>
                  </a:lnTo>
                  <a:lnTo>
                    <a:pt x="9" y="274"/>
                  </a:lnTo>
                  <a:lnTo>
                    <a:pt x="16" y="267"/>
                  </a:lnTo>
                  <a:lnTo>
                    <a:pt x="25" y="260"/>
                  </a:lnTo>
                  <a:lnTo>
                    <a:pt x="35" y="252"/>
                  </a:lnTo>
                  <a:lnTo>
                    <a:pt x="42" y="245"/>
                  </a:lnTo>
                  <a:lnTo>
                    <a:pt x="48" y="238"/>
                  </a:lnTo>
                  <a:lnTo>
                    <a:pt x="48" y="220"/>
                  </a:lnTo>
                  <a:lnTo>
                    <a:pt x="48" y="203"/>
                  </a:lnTo>
                  <a:lnTo>
                    <a:pt x="48" y="186"/>
                  </a:lnTo>
                  <a:lnTo>
                    <a:pt x="47" y="170"/>
                  </a:lnTo>
                  <a:lnTo>
                    <a:pt x="44" y="138"/>
                  </a:lnTo>
                  <a:lnTo>
                    <a:pt x="42" y="107"/>
                  </a:lnTo>
                  <a:lnTo>
                    <a:pt x="44" y="92"/>
                  </a:lnTo>
                  <a:lnTo>
                    <a:pt x="47" y="78"/>
                  </a:lnTo>
                  <a:lnTo>
                    <a:pt x="51" y="65"/>
                  </a:lnTo>
                  <a:lnTo>
                    <a:pt x="59" y="50"/>
                  </a:lnTo>
                  <a:lnTo>
                    <a:pt x="67" y="38"/>
                  </a:lnTo>
                  <a:lnTo>
                    <a:pt x="81" y="25"/>
                  </a:lnTo>
                  <a:lnTo>
                    <a:pt x="95" y="13"/>
                  </a:lnTo>
                  <a:lnTo>
                    <a:pt x="114" y="1"/>
                  </a:lnTo>
                  <a:lnTo>
                    <a:pt x="122" y="0"/>
                  </a:lnTo>
                  <a:lnTo>
                    <a:pt x="129" y="0"/>
                  </a:lnTo>
                  <a:lnTo>
                    <a:pt x="135" y="1"/>
                  </a:lnTo>
                  <a:lnTo>
                    <a:pt x="141" y="3"/>
                  </a:lnTo>
                  <a:lnTo>
                    <a:pt x="147" y="6"/>
                  </a:lnTo>
                  <a:lnTo>
                    <a:pt x="150" y="12"/>
                  </a:lnTo>
                  <a:lnTo>
                    <a:pt x="152" y="1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9"/>
                  </a:lnTo>
                  <a:lnTo>
                    <a:pt x="152" y="31"/>
                  </a:lnTo>
                  <a:lnTo>
                    <a:pt x="151" y="31"/>
                  </a:lnTo>
                  <a:lnTo>
                    <a:pt x="151" y="31"/>
                  </a:lnTo>
                  <a:lnTo>
                    <a:pt x="151" y="31"/>
                  </a:lnTo>
                  <a:lnTo>
                    <a:pt x="150" y="31"/>
                  </a:lnTo>
                  <a:lnTo>
                    <a:pt x="150" y="31"/>
                  </a:lnTo>
                  <a:lnTo>
                    <a:pt x="144" y="26"/>
                  </a:lnTo>
                  <a:lnTo>
                    <a:pt x="139" y="23"/>
                  </a:lnTo>
                  <a:lnTo>
                    <a:pt x="135" y="21"/>
                  </a:lnTo>
                  <a:lnTo>
                    <a:pt x="132" y="19"/>
                  </a:lnTo>
                  <a:lnTo>
                    <a:pt x="128" y="18"/>
                  </a:lnTo>
                  <a:lnTo>
                    <a:pt x="123" y="18"/>
                  </a:lnTo>
                  <a:lnTo>
                    <a:pt x="119" y="19"/>
                  </a:lnTo>
                  <a:lnTo>
                    <a:pt x="113" y="21"/>
                  </a:lnTo>
                  <a:lnTo>
                    <a:pt x="114" y="28"/>
                  </a:lnTo>
                  <a:lnTo>
                    <a:pt x="116" y="37"/>
                  </a:lnTo>
                  <a:lnTo>
                    <a:pt x="119" y="47"/>
                  </a:lnTo>
                  <a:lnTo>
                    <a:pt x="122" y="56"/>
                  </a:lnTo>
                  <a:lnTo>
                    <a:pt x="125" y="65"/>
                  </a:lnTo>
                  <a:lnTo>
                    <a:pt x="128" y="75"/>
                  </a:lnTo>
                  <a:lnTo>
                    <a:pt x="130" y="84"/>
                  </a:lnTo>
                  <a:lnTo>
                    <a:pt x="133" y="94"/>
                  </a:lnTo>
                  <a:lnTo>
                    <a:pt x="136" y="110"/>
                  </a:lnTo>
                  <a:lnTo>
                    <a:pt x="138" y="129"/>
                  </a:lnTo>
                  <a:lnTo>
                    <a:pt x="139" y="150"/>
                  </a:lnTo>
                  <a:lnTo>
                    <a:pt x="141" y="172"/>
                  </a:lnTo>
                  <a:lnTo>
                    <a:pt x="139" y="194"/>
                  </a:lnTo>
                  <a:lnTo>
                    <a:pt x="138" y="217"/>
                  </a:lnTo>
                  <a:lnTo>
                    <a:pt x="135" y="241"/>
                  </a:lnTo>
                  <a:lnTo>
                    <a:pt x="132" y="263"/>
                  </a:lnTo>
                  <a:lnTo>
                    <a:pt x="126" y="285"/>
                  </a:lnTo>
                  <a:lnTo>
                    <a:pt x="119" y="305"/>
                  </a:lnTo>
                  <a:lnTo>
                    <a:pt x="110" y="323"/>
                  </a:lnTo>
                  <a:lnTo>
                    <a:pt x="98" y="339"/>
                  </a:lnTo>
                  <a:lnTo>
                    <a:pt x="92" y="346"/>
                  </a:lnTo>
                  <a:lnTo>
                    <a:pt x="85" y="354"/>
                  </a:lnTo>
                  <a:lnTo>
                    <a:pt x="78" y="358"/>
                  </a:lnTo>
                  <a:lnTo>
                    <a:pt x="69" y="362"/>
                  </a:lnTo>
                  <a:lnTo>
                    <a:pt x="61" y="367"/>
                  </a:lnTo>
                  <a:lnTo>
                    <a:pt x="51" y="370"/>
                  </a:lnTo>
                  <a:lnTo>
                    <a:pt x="42" y="371"/>
                  </a:lnTo>
                  <a:lnTo>
                    <a:pt x="32" y="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7" name="Freeform 183"/>
            <p:cNvSpPr>
              <a:spLocks/>
            </p:cNvSpPr>
            <p:nvPr/>
          </p:nvSpPr>
          <p:spPr bwMode="auto">
            <a:xfrm>
              <a:off x="3062" y="1837"/>
              <a:ext cx="38" cy="44"/>
            </a:xfrm>
            <a:custGeom>
              <a:avLst/>
              <a:gdLst>
                <a:gd name="T0" fmla="*/ 64 w 76"/>
                <a:gd name="T1" fmla="*/ 86 h 86"/>
                <a:gd name="T2" fmla="*/ 61 w 76"/>
                <a:gd name="T3" fmla="*/ 80 h 86"/>
                <a:gd name="T4" fmla="*/ 58 w 76"/>
                <a:gd name="T5" fmla="*/ 73 h 86"/>
                <a:gd name="T6" fmla="*/ 54 w 76"/>
                <a:gd name="T7" fmla="*/ 64 h 86"/>
                <a:gd name="T8" fmla="*/ 51 w 76"/>
                <a:gd name="T9" fmla="*/ 56 h 86"/>
                <a:gd name="T10" fmla="*/ 48 w 76"/>
                <a:gd name="T11" fmla="*/ 48 h 86"/>
                <a:gd name="T12" fmla="*/ 45 w 76"/>
                <a:gd name="T13" fmla="*/ 41 h 86"/>
                <a:gd name="T14" fmla="*/ 44 w 76"/>
                <a:gd name="T15" fmla="*/ 36 h 86"/>
                <a:gd name="T16" fmla="*/ 42 w 76"/>
                <a:gd name="T17" fmla="*/ 32 h 86"/>
                <a:gd name="T18" fmla="*/ 35 w 76"/>
                <a:gd name="T19" fmla="*/ 35 h 86"/>
                <a:gd name="T20" fmla="*/ 29 w 76"/>
                <a:gd name="T21" fmla="*/ 39 h 86"/>
                <a:gd name="T22" fmla="*/ 25 w 76"/>
                <a:gd name="T23" fmla="*/ 44 h 86"/>
                <a:gd name="T24" fmla="*/ 22 w 76"/>
                <a:gd name="T25" fmla="*/ 48 h 86"/>
                <a:gd name="T26" fmla="*/ 19 w 76"/>
                <a:gd name="T27" fmla="*/ 54 h 86"/>
                <a:gd name="T28" fmla="*/ 16 w 76"/>
                <a:gd name="T29" fmla="*/ 60 h 86"/>
                <a:gd name="T30" fmla="*/ 11 w 76"/>
                <a:gd name="T31" fmla="*/ 64 h 86"/>
                <a:gd name="T32" fmla="*/ 7 w 76"/>
                <a:gd name="T33" fmla="*/ 69 h 86"/>
                <a:gd name="T34" fmla="*/ 2 w 76"/>
                <a:gd name="T35" fmla="*/ 64 h 86"/>
                <a:gd name="T36" fmla="*/ 1 w 76"/>
                <a:gd name="T37" fmla="*/ 60 h 86"/>
                <a:gd name="T38" fmla="*/ 0 w 76"/>
                <a:gd name="T39" fmla="*/ 54 h 86"/>
                <a:gd name="T40" fmla="*/ 1 w 76"/>
                <a:gd name="T41" fmla="*/ 50 h 86"/>
                <a:gd name="T42" fmla="*/ 7 w 76"/>
                <a:gd name="T43" fmla="*/ 38 h 86"/>
                <a:gd name="T44" fmla="*/ 17 w 76"/>
                <a:gd name="T45" fmla="*/ 28 h 86"/>
                <a:gd name="T46" fmla="*/ 29 w 76"/>
                <a:gd name="T47" fmla="*/ 17 h 86"/>
                <a:gd name="T48" fmla="*/ 41 w 76"/>
                <a:gd name="T49" fmla="*/ 9 h 86"/>
                <a:gd name="T50" fmla="*/ 49 w 76"/>
                <a:gd name="T51" fmla="*/ 3 h 86"/>
                <a:gd name="T52" fmla="*/ 57 w 76"/>
                <a:gd name="T53" fmla="*/ 0 h 86"/>
                <a:gd name="T54" fmla="*/ 61 w 76"/>
                <a:gd name="T55" fmla="*/ 9 h 86"/>
                <a:gd name="T56" fmla="*/ 66 w 76"/>
                <a:gd name="T57" fmla="*/ 19 h 86"/>
                <a:gd name="T58" fmla="*/ 69 w 76"/>
                <a:gd name="T59" fmla="*/ 28 h 86"/>
                <a:gd name="T60" fmla="*/ 71 w 76"/>
                <a:gd name="T61" fmla="*/ 38 h 86"/>
                <a:gd name="T62" fmla="*/ 73 w 76"/>
                <a:gd name="T63" fmla="*/ 50 h 86"/>
                <a:gd name="T64" fmla="*/ 74 w 76"/>
                <a:gd name="T65" fmla="*/ 61 h 86"/>
                <a:gd name="T66" fmla="*/ 76 w 76"/>
                <a:gd name="T67" fmla="*/ 73 h 86"/>
                <a:gd name="T68" fmla="*/ 76 w 76"/>
                <a:gd name="T69" fmla="*/ 86 h 86"/>
                <a:gd name="T70" fmla="*/ 74 w 76"/>
                <a:gd name="T71" fmla="*/ 86 h 86"/>
                <a:gd name="T72" fmla="*/ 73 w 76"/>
                <a:gd name="T73" fmla="*/ 86 h 86"/>
                <a:gd name="T74" fmla="*/ 71 w 76"/>
                <a:gd name="T75" fmla="*/ 86 h 86"/>
                <a:gd name="T76" fmla="*/ 70 w 76"/>
                <a:gd name="T77" fmla="*/ 86 h 86"/>
                <a:gd name="T78" fmla="*/ 69 w 76"/>
                <a:gd name="T79" fmla="*/ 86 h 86"/>
                <a:gd name="T80" fmla="*/ 67 w 76"/>
                <a:gd name="T81" fmla="*/ 86 h 86"/>
                <a:gd name="T82" fmla="*/ 66 w 76"/>
                <a:gd name="T83" fmla="*/ 86 h 86"/>
                <a:gd name="T84" fmla="*/ 64 w 76"/>
                <a:gd name="T8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86">
                  <a:moveTo>
                    <a:pt x="64" y="86"/>
                  </a:moveTo>
                  <a:lnTo>
                    <a:pt x="61" y="80"/>
                  </a:lnTo>
                  <a:lnTo>
                    <a:pt x="58" y="73"/>
                  </a:lnTo>
                  <a:lnTo>
                    <a:pt x="54" y="64"/>
                  </a:lnTo>
                  <a:lnTo>
                    <a:pt x="51" y="56"/>
                  </a:lnTo>
                  <a:lnTo>
                    <a:pt x="48" y="48"/>
                  </a:lnTo>
                  <a:lnTo>
                    <a:pt x="45" y="41"/>
                  </a:lnTo>
                  <a:lnTo>
                    <a:pt x="44" y="36"/>
                  </a:lnTo>
                  <a:lnTo>
                    <a:pt x="42" y="32"/>
                  </a:lnTo>
                  <a:lnTo>
                    <a:pt x="35" y="35"/>
                  </a:lnTo>
                  <a:lnTo>
                    <a:pt x="29" y="39"/>
                  </a:lnTo>
                  <a:lnTo>
                    <a:pt x="25" y="44"/>
                  </a:lnTo>
                  <a:lnTo>
                    <a:pt x="22" y="48"/>
                  </a:lnTo>
                  <a:lnTo>
                    <a:pt x="19" y="54"/>
                  </a:lnTo>
                  <a:lnTo>
                    <a:pt x="16" y="60"/>
                  </a:lnTo>
                  <a:lnTo>
                    <a:pt x="11" y="64"/>
                  </a:lnTo>
                  <a:lnTo>
                    <a:pt x="7" y="69"/>
                  </a:lnTo>
                  <a:lnTo>
                    <a:pt x="2" y="64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7" y="38"/>
                  </a:lnTo>
                  <a:lnTo>
                    <a:pt x="17" y="28"/>
                  </a:lnTo>
                  <a:lnTo>
                    <a:pt x="29" y="17"/>
                  </a:lnTo>
                  <a:lnTo>
                    <a:pt x="41" y="9"/>
                  </a:lnTo>
                  <a:lnTo>
                    <a:pt x="49" y="3"/>
                  </a:lnTo>
                  <a:lnTo>
                    <a:pt x="57" y="0"/>
                  </a:lnTo>
                  <a:lnTo>
                    <a:pt x="61" y="9"/>
                  </a:lnTo>
                  <a:lnTo>
                    <a:pt x="66" y="19"/>
                  </a:lnTo>
                  <a:lnTo>
                    <a:pt x="69" y="28"/>
                  </a:lnTo>
                  <a:lnTo>
                    <a:pt x="71" y="38"/>
                  </a:lnTo>
                  <a:lnTo>
                    <a:pt x="73" y="50"/>
                  </a:lnTo>
                  <a:lnTo>
                    <a:pt x="74" y="61"/>
                  </a:lnTo>
                  <a:lnTo>
                    <a:pt x="76" y="73"/>
                  </a:lnTo>
                  <a:lnTo>
                    <a:pt x="76" y="86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1" y="86"/>
                  </a:lnTo>
                  <a:lnTo>
                    <a:pt x="70" y="86"/>
                  </a:lnTo>
                  <a:lnTo>
                    <a:pt x="69" y="86"/>
                  </a:lnTo>
                  <a:lnTo>
                    <a:pt x="67" y="86"/>
                  </a:lnTo>
                  <a:lnTo>
                    <a:pt x="66" y="86"/>
                  </a:lnTo>
                  <a:lnTo>
                    <a:pt x="64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8" name="Freeform 184"/>
            <p:cNvSpPr>
              <a:spLocks/>
            </p:cNvSpPr>
            <p:nvPr/>
          </p:nvSpPr>
          <p:spPr bwMode="auto">
            <a:xfrm>
              <a:off x="2792" y="1174"/>
              <a:ext cx="573" cy="674"/>
            </a:xfrm>
            <a:custGeom>
              <a:avLst/>
              <a:gdLst>
                <a:gd name="T0" fmla="*/ 81 w 1145"/>
                <a:gd name="T1" fmla="*/ 1330 h 1349"/>
                <a:gd name="T2" fmla="*/ 44 w 1145"/>
                <a:gd name="T3" fmla="*/ 1297 h 1349"/>
                <a:gd name="T4" fmla="*/ 19 w 1145"/>
                <a:gd name="T5" fmla="*/ 1258 h 1349"/>
                <a:gd name="T6" fmla="*/ 2 w 1145"/>
                <a:gd name="T7" fmla="*/ 1176 h 1349"/>
                <a:gd name="T8" fmla="*/ 8 w 1145"/>
                <a:gd name="T9" fmla="*/ 1076 h 1349"/>
                <a:gd name="T10" fmla="*/ 43 w 1145"/>
                <a:gd name="T11" fmla="*/ 975 h 1349"/>
                <a:gd name="T12" fmla="*/ 82 w 1145"/>
                <a:gd name="T13" fmla="*/ 886 h 1349"/>
                <a:gd name="T14" fmla="*/ 81 w 1145"/>
                <a:gd name="T15" fmla="*/ 839 h 1349"/>
                <a:gd name="T16" fmla="*/ 59 w 1145"/>
                <a:gd name="T17" fmla="*/ 773 h 1349"/>
                <a:gd name="T18" fmla="*/ 59 w 1145"/>
                <a:gd name="T19" fmla="*/ 674 h 1349"/>
                <a:gd name="T20" fmla="*/ 90 w 1145"/>
                <a:gd name="T21" fmla="*/ 578 h 1349"/>
                <a:gd name="T22" fmla="*/ 146 w 1145"/>
                <a:gd name="T23" fmla="*/ 487 h 1349"/>
                <a:gd name="T24" fmla="*/ 220 w 1145"/>
                <a:gd name="T25" fmla="*/ 408 h 1349"/>
                <a:gd name="T26" fmla="*/ 307 w 1145"/>
                <a:gd name="T27" fmla="*/ 341 h 1349"/>
                <a:gd name="T28" fmla="*/ 403 w 1145"/>
                <a:gd name="T29" fmla="*/ 288 h 1349"/>
                <a:gd name="T30" fmla="*/ 499 w 1145"/>
                <a:gd name="T31" fmla="*/ 255 h 1349"/>
                <a:gd name="T32" fmla="*/ 571 w 1145"/>
                <a:gd name="T33" fmla="*/ 238 h 1349"/>
                <a:gd name="T34" fmla="*/ 592 w 1145"/>
                <a:gd name="T35" fmla="*/ 197 h 1349"/>
                <a:gd name="T36" fmla="*/ 664 w 1145"/>
                <a:gd name="T37" fmla="*/ 132 h 1349"/>
                <a:gd name="T38" fmla="*/ 815 w 1145"/>
                <a:gd name="T39" fmla="*/ 38 h 1349"/>
                <a:gd name="T40" fmla="*/ 944 w 1145"/>
                <a:gd name="T41" fmla="*/ 4 h 1349"/>
                <a:gd name="T42" fmla="*/ 1035 w 1145"/>
                <a:gd name="T43" fmla="*/ 3 h 1349"/>
                <a:gd name="T44" fmla="*/ 1078 w 1145"/>
                <a:gd name="T45" fmla="*/ 15 h 1349"/>
                <a:gd name="T46" fmla="*/ 1110 w 1145"/>
                <a:gd name="T47" fmla="*/ 41 h 1349"/>
                <a:gd name="T48" fmla="*/ 1132 w 1145"/>
                <a:gd name="T49" fmla="*/ 84 h 1349"/>
                <a:gd name="T50" fmla="*/ 1144 w 1145"/>
                <a:gd name="T51" fmla="*/ 144 h 1349"/>
                <a:gd name="T52" fmla="*/ 1138 w 1145"/>
                <a:gd name="T53" fmla="*/ 230 h 1349"/>
                <a:gd name="T54" fmla="*/ 1101 w 1145"/>
                <a:gd name="T55" fmla="*/ 339 h 1349"/>
                <a:gd name="T56" fmla="*/ 1049 w 1145"/>
                <a:gd name="T57" fmla="*/ 446 h 1349"/>
                <a:gd name="T58" fmla="*/ 981 w 1145"/>
                <a:gd name="T59" fmla="*/ 543 h 1349"/>
                <a:gd name="T60" fmla="*/ 888 w 1145"/>
                <a:gd name="T61" fmla="*/ 583 h 1349"/>
                <a:gd name="T62" fmla="*/ 739 w 1145"/>
                <a:gd name="T63" fmla="*/ 508 h 1349"/>
                <a:gd name="T64" fmla="*/ 633 w 1145"/>
                <a:gd name="T65" fmla="*/ 464 h 1349"/>
                <a:gd name="T66" fmla="*/ 617 w 1145"/>
                <a:gd name="T67" fmla="*/ 452 h 1349"/>
                <a:gd name="T68" fmla="*/ 601 w 1145"/>
                <a:gd name="T69" fmla="*/ 439 h 1349"/>
                <a:gd name="T70" fmla="*/ 602 w 1145"/>
                <a:gd name="T71" fmla="*/ 417 h 1349"/>
                <a:gd name="T72" fmla="*/ 601 w 1145"/>
                <a:gd name="T73" fmla="*/ 407 h 1349"/>
                <a:gd name="T74" fmla="*/ 596 w 1145"/>
                <a:gd name="T75" fmla="*/ 407 h 1349"/>
                <a:gd name="T76" fmla="*/ 589 w 1145"/>
                <a:gd name="T77" fmla="*/ 421 h 1349"/>
                <a:gd name="T78" fmla="*/ 567 w 1145"/>
                <a:gd name="T79" fmla="*/ 525 h 1349"/>
                <a:gd name="T80" fmla="*/ 545 w 1145"/>
                <a:gd name="T81" fmla="*/ 581 h 1349"/>
                <a:gd name="T82" fmla="*/ 523 w 1145"/>
                <a:gd name="T83" fmla="*/ 622 h 1349"/>
                <a:gd name="T84" fmla="*/ 419 w 1145"/>
                <a:gd name="T85" fmla="*/ 759 h 1349"/>
                <a:gd name="T86" fmla="*/ 291 w 1145"/>
                <a:gd name="T87" fmla="*/ 925 h 1349"/>
                <a:gd name="T88" fmla="*/ 259 w 1145"/>
                <a:gd name="T89" fmla="*/ 997 h 1349"/>
                <a:gd name="T90" fmla="*/ 260 w 1145"/>
                <a:gd name="T91" fmla="*/ 1042 h 1349"/>
                <a:gd name="T92" fmla="*/ 267 w 1145"/>
                <a:gd name="T93" fmla="*/ 1051 h 1349"/>
                <a:gd name="T94" fmla="*/ 269 w 1145"/>
                <a:gd name="T95" fmla="*/ 1049 h 1349"/>
                <a:gd name="T96" fmla="*/ 273 w 1145"/>
                <a:gd name="T97" fmla="*/ 994 h 1349"/>
                <a:gd name="T98" fmla="*/ 298 w 1145"/>
                <a:gd name="T99" fmla="*/ 932 h 1349"/>
                <a:gd name="T100" fmla="*/ 312 w 1145"/>
                <a:gd name="T101" fmla="*/ 916 h 1349"/>
                <a:gd name="T102" fmla="*/ 316 w 1145"/>
                <a:gd name="T103" fmla="*/ 914 h 1349"/>
                <a:gd name="T104" fmla="*/ 328 w 1145"/>
                <a:gd name="T105" fmla="*/ 938 h 1349"/>
                <a:gd name="T106" fmla="*/ 367 w 1145"/>
                <a:gd name="T107" fmla="*/ 975 h 1349"/>
                <a:gd name="T108" fmla="*/ 395 w 1145"/>
                <a:gd name="T109" fmla="*/ 1027 h 1349"/>
                <a:gd name="T110" fmla="*/ 332 w 1145"/>
                <a:gd name="T111" fmla="*/ 1170 h 1349"/>
                <a:gd name="T112" fmla="*/ 267 w 1145"/>
                <a:gd name="T113" fmla="*/ 1284 h 1349"/>
                <a:gd name="T114" fmla="*/ 225 w 1145"/>
                <a:gd name="T115" fmla="*/ 1321 h 1349"/>
                <a:gd name="T116" fmla="*/ 169 w 1145"/>
                <a:gd name="T117" fmla="*/ 1343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5" h="1349">
                  <a:moveTo>
                    <a:pt x="116" y="1349"/>
                  </a:moveTo>
                  <a:lnTo>
                    <a:pt x="103" y="1343"/>
                  </a:lnTo>
                  <a:lnTo>
                    <a:pt x="91" y="1337"/>
                  </a:lnTo>
                  <a:lnTo>
                    <a:pt x="81" y="1330"/>
                  </a:lnTo>
                  <a:lnTo>
                    <a:pt x="71" y="1322"/>
                  </a:lnTo>
                  <a:lnTo>
                    <a:pt x="60" y="1315"/>
                  </a:lnTo>
                  <a:lnTo>
                    <a:pt x="52" y="1306"/>
                  </a:lnTo>
                  <a:lnTo>
                    <a:pt x="44" y="1297"/>
                  </a:lnTo>
                  <a:lnTo>
                    <a:pt x="37" y="1287"/>
                  </a:lnTo>
                  <a:lnTo>
                    <a:pt x="31" y="1278"/>
                  </a:lnTo>
                  <a:lnTo>
                    <a:pt x="25" y="1268"/>
                  </a:lnTo>
                  <a:lnTo>
                    <a:pt x="19" y="1258"/>
                  </a:lnTo>
                  <a:lnTo>
                    <a:pt x="15" y="1246"/>
                  </a:lnTo>
                  <a:lnTo>
                    <a:pt x="9" y="1224"/>
                  </a:lnTo>
                  <a:lnTo>
                    <a:pt x="3" y="1199"/>
                  </a:lnTo>
                  <a:lnTo>
                    <a:pt x="2" y="1176"/>
                  </a:lnTo>
                  <a:lnTo>
                    <a:pt x="0" y="1151"/>
                  </a:lnTo>
                  <a:lnTo>
                    <a:pt x="2" y="1126"/>
                  </a:lnTo>
                  <a:lnTo>
                    <a:pt x="5" y="1101"/>
                  </a:lnTo>
                  <a:lnTo>
                    <a:pt x="8" y="1076"/>
                  </a:lnTo>
                  <a:lnTo>
                    <a:pt x="13" y="1052"/>
                  </a:lnTo>
                  <a:lnTo>
                    <a:pt x="19" y="1029"/>
                  </a:lnTo>
                  <a:lnTo>
                    <a:pt x="27" y="1007"/>
                  </a:lnTo>
                  <a:lnTo>
                    <a:pt x="43" y="975"/>
                  </a:lnTo>
                  <a:lnTo>
                    <a:pt x="58" y="947"/>
                  </a:lnTo>
                  <a:lnTo>
                    <a:pt x="71" y="922"/>
                  </a:lnTo>
                  <a:lnTo>
                    <a:pt x="80" y="898"/>
                  </a:lnTo>
                  <a:lnTo>
                    <a:pt x="82" y="886"/>
                  </a:lnTo>
                  <a:lnTo>
                    <a:pt x="84" y="876"/>
                  </a:lnTo>
                  <a:lnTo>
                    <a:pt x="85" y="864"/>
                  </a:lnTo>
                  <a:lnTo>
                    <a:pt x="84" y="853"/>
                  </a:lnTo>
                  <a:lnTo>
                    <a:pt x="81" y="839"/>
                  </a:lnTo>
                  <a:lnTo>
                    <a:pt x="78" y="826"/>
                  </a:lnTo>
                  <a:lnTo>
                    <a:pt x="72" y="813"/>
                  </a:lnTo>
                  <a:lnTo>
                    <a:pt x="63" y="798"/>
                  </a:lnTo>
                  <a:lnTo>
                    <a:pt x="59" y="773"/>
                  </a:lnTo>
                  <a:lnTo>
                    <a:pt x="56" y="749"/>
                  </a:lnTo>
                  <a:lnTo>
                    <a:pt x="55" y="724"/>
                  </a:lnTo>
                  <a:lnTo>
                    <a:pt x="56" y="699"/>
                  </a:lnTo>
                  <a:lnTo>
                    <a:pt x="59" y="674"/>
                  </a:lnTo>
                  <a:lnTo>
                    <a:pt x="65" y="649"/>
                  </a:lnTo>
                  <a:lnTo>
                    <a:pt x="72" y="625"/>
                  </a:lnTo>
                  <a:lnTo>
                    <a:pt x="80" y="602"/>
                  </a:lnTo>
                  <a:lnTo>
                    <a:pt x="90" y="578"/>
                  </a:lnTo>
                  <a:lnTo>
                    <a:pt x="102" y="555"/>
                  </a:lnTo>
                  <a:lnTo>
                    <a:pt x="115" y="531"/>
                  </a:lnTo>
                  <a:lnTo>
                    <a:pt x="129" y="509"/>
                  </a:lnTo>
                  <a:lnTo>
                    <a:pt x="146" y="487"/>
                  </a:lnTo>
                  <a:lnTo>
                    <a:pt x="163" y="467"/>
                  </a:lnTo>
                  <a:lnTo>
                    <a:pt x="181" y="446"/>
                  </a:lnTo>
                  <a:lnTo>
                    <a:pt x="200" y="427"/>
                  </a:lnTo>
                  <a:lnTo>
                    <a:pt x="220" y="408"/>
                  </a:lnTo>
                  <a:lnTo>
                    <a:pt x="241" y="389"/>
                  </a:lnTo>
                  <a:lnTo>
                    <a:pt x="263" y="371"/>
                  </a:lnTo>
                  <a:lnTo>
                    <a:pt x="285" y="355"/>
                  </a:lnTo>
                  <a:lnTo>
                    <a:pt x="307" y="341"/>
                  </a:lnTo>
                  <a:lnTo>
                    <a:pt x="331" y="326"/>
                  </a:lnTo>
                  <a:lnTo>
                    <a:pt x="354" y="313"/>
                  </a:lnTo>
                  <a:lnTo>
                    <a:pt x="379" y="299"/>
                  </a:lnTo>
                  <a:lnTo>
                    <a:pt x="403" y="288"/>
                  </a:lnTo>
                  <a:lnTo>
                    <a:pt x="427" y="279"/>
                  </a:lnTo>
                  <a:lnTo>
                    <a:pt x="451" y="269"/>
                  </a:lnTo>
                  <a:lnTo>
                    <a:pt x="476" y="261"/>
                  </a:lnTo>
                  <a:lnTo>
                    <a:pt x="499" y="255"/>
                  </a:lnTo>
                  <a:lnTo>
                    <a:pt x="523" y="251"/>
                  </a:lnTo>
                  <a:lnTo>
                    <a:pt x="546" y="247"/>
                  </a:lnTo>
                  <a:lnTo>
                    <a:pt x="570" y="245"/>
                  </a:lnTo>
                  <a:lnTo>
                    <a:pt x="571" y="238"/>
                  </a:lnTo>
                  <a:lnTo>
                    <a:pt x="574" y="229"/>
                  </a:lnTo>
                  <a:lnTo>
                    <a:pt x="577" y="222"/>
                  </a:lnTo>
                  <a:lnTo>
                    <a:pt x="582" y="213"/>
                  </a:lnTo>
                  <a:lnTo>
                    <a:pt x="592" y="197"/>
                  </a:lnTo>
                  <a:lnTo>
                    <a:pt x="607" y="181"/>
                  </a:lnTo>
                  <a:lnTo>
                    <a:pt x="624" y="164"/>
                  </a:lnTo>
                  <a:lnTo>
                    <a:pt x="643" y="148"/>
                  </a:lnTo>
                  <a:lnTo>
                    <a:pt x="664" y="132"/>
                  </a:lnTo>
                  <a:lnTo>
                    <a:pt x="686" y="116"/>
                  </a:lnTo>
                  <a:lnTo>
                    <a:pt x="731" y="87"/>
                  </a:lnTo>
                  <a:lnTo>
                    <a:pt x="775" y="60"/>
                  </a:lnTo>
                  <a:lnTo>
                    <a:pt x="815" y="38"/>
                  </a:lnTo>
                  <a:lnTo>
                    <a:pt x="847" y="22"/>
                  </a:lnTo>
                  <a:lnTo>
                    <a:pt x="881" y="16"/>
                  </a:lnTo>
                  <a:lnTo>
                    <a:pt x="913" y="10"/>
                  </a:lnTo>
                  <a:lnTo>
                    <a:pt x="944" y="4"/>
                  </a:lnTo>
                  <a:lnTo>
                    <a:pt x="972" y="1"/>
                  </a:lnTo>
                  <a:lnTo>
                    <a:pt x="1000" y="0"/>
                  </a:lnTo>
                  <a:lnTo>
                    <a:pt x="1024" y="1"/>
                  </a:lnTo>
                  <a:lnTo>
                    <a:pt x="1035" y="3"/>
                  </a:lnTo>
                  <a:lnTo>
                    <a:pt x="1047" y="4"/>
                  </a:lnTo>
                  <a:lnTo>
                    <a:pt x="1057" y="7"/>
                  </a:lnTo>
                  <a:lnTo>
                    <a:pt x="1068" y="10"/>
                  </a:lnTo>
                  <a:lnTo>
                    <a:pt x="1078" y="15"/>
                  </a:lnTo>
                  <a:lnTo>
                    <a:pt x="1087" y="21"/>
                  </a:lnTo>
                  <a:lnTo>
                    <a:pt x="1094" y="26"/>
                  </a:lnTo>
                  <a:lnTo>
                    <a:pt x="1103" y="32"/>
                  </a:lnTo>
                  <a:lnTo>
                    <a:pt x="1110" y="41"/>
                  </a:lnTo>
                  <a:lnTo>
                    <a:pt x="1116" y="50"/>
                  </a:lnTo>
                  <a:lnTo>
                    <a:pt x="1122" y="60"/>
                  </a:lnTo>
                  <a:lnTo>
                    <a:pt x="1128" y="70"/>
                  </a:lnTo>
                  <a:lnTo>
                    <a:pt x="1132" y="84"/>
                  </a:lnTo>
                  <a:lnTo>
                    <a:pt x="1135" y="97"/>
                  </a:lnTo>
                  <a:lnTo>
                    <a:pt x="1140" y="112"/>
                  </a:lnTo>
                  <a:lnTo>
                    <a:pt x="1142" y="128"/>
                  </a:lnTo>
                  <a:lnTo>
                    <a:pt x="1144" y="144"/>
                  </a:lnTo>
                  <a:lnTo>
                    <a:pt x="1145" y="163"/>
                  </a:lnTo>
                  <a:lnTo>
                    <a:pt x="1145" y="183"/>
                  </a:lnTo>
                  <a:lnTo>
                    <a:pt x="1145" y="204"/>
                  </a:lnTo>
                  <a:lnTo>
                    <a:pt x="1138" y="230"/>
                  </a:lnTo>
                  <a:lnTo>
                    <a:pt x="1131" y="257"/>
                  </a:lnTo>
                  <a:lnTo>
                    <a:pt x="1122" y="283"/>
                  </a:lnTo>
                  <a:lnTo>
                    <a:pt x="1112" y="311"/>
                  </a:lnTo>
                  <a:lnTo>
                    <a:pt x="1101" y="339"/>
                  </a:lnTo>
                  <a:lnTo>
                    <a:pt x="1090" y="365"/>
                  </a:lnTo>
                  <a:lnTo>
                    <a:pt x="1076" y="393"/>
                  </a:lnTo>
                  <a:lnTo>
                    <a:pt x="1063" y="420"/>
                  </a:lnTo>
                  <a:lnTo>
                    <a:pt x="1049" y="446"/>
                  </a:lnTo>
                  <a:lnTo>
                    <a:pt x="1032" y="473"/>
                  </a:lnTo>
                  <a:lnTo>
                    <a:pt x="1016" y="498"/>
                  </a:lnTo>
                  <a:lnTo>
                    <a:pt x="999" y="521"/>
                  </a:lnTo>
                  <a:lnTo>
                    <a:pt x="981" y="543"/>
                  </a:lnTo>
                  <a:lnTo>
                    <a:pt x="962" y="565"/>
                  </a:lnTo>
                  <a:lnTo>
                    <a:pt x="941" y="584"/>
                  </a:lnTo>
                  <a:lnTo>
                    <a:pt x="921" y="603"/>
                  </a:lnTo>
                  <a:lnTo>
                    <a:pt x="888" y="583"/>
                  </a:lnTo>
                  <a:lnTo>
                    <a:pt x="853" y="564"/>
                  </a:lnTo>
                  <a:lnTo>
                    <a:pt x="817" y="543"/>
                  </a:lnTo>
                  <a:lnTo>
                    <a:pt x="778" y="524"/>
                  </a:lnTo>
                  <a:lnTo>
                    <a:pt x="739" y="508"/>
                  </a:lnTo>
                  <a:lnTo>
                    <a:pt x="702" y="493"/>
                  </a:lnTo>
                  <a:lnTo>
                    <a:pt x="667" y="480"/>
                  </a:lnTo>
                  <a:lnTo>
                    <a:pt x="635" y="473"/>
                  </a:lnTo>
                  <a:lnTo>
                    <a:pt x="633" y="464"/>
                  </a:lnTo>
                  <a:lnTo>
                    <a:pt x="630" y="458"/>
                  </a:lnTo>
                  <a:lnTo>
                    <a:pt x="627" y="454"/>
                  </a:lnTo>
                  <a:lnTo>
                    <a:pt x="623" y="452"/>
                  </a:lnTo>
                  <a:lnTo>
                    <a:pt x="617" y="452"/>
                  </a:lnTo>
                  <a:lnTo>
                    <a:pt x="611" y="451"/>
                  </a:lnTo>
                  <a:lnTo>
                    <a:pt x="605" y="451"/>
                  </a:lnTo>
                  <a:lnTo>
                    <a:pt x="599" y="451"/>
                  </a:lnTo>
                  <a:lnTo>
                    <a:pt x="601" y="439"/>
                  </a:lnTo>
                  <a:lnTo>
                    <a:pt x="601" y="432"/>
                  </a:lnTo>
                  <a:lnTo>
                    <a:pt x="602" y="424"/>
                  </a:lnTo>
                  <a:lnTo>
                    <a:pt x="602" y="420"/>
                  </a:lnTo>
                  <a:lnTo>
                    <a:pt x="602" y="417"/>
                  </a:lnTo>
                  <a:lnTo>
                    <a:pt x="602" y="414"/>
                  </a:lnTo>
                  <a:lnTo>
                    <a:pt x="602" y="411"/>
                  </a:lnTo>
                  <a:lnTo>
                    <a:pt x="601" y="407"/>
                  </a:lnTo>
                  <a:lnTo>
                    <a:pt x="601" y="407"/>
                  </a:lnTo>
                  <a:lnTo>
                    <a:pt x="599" y="407"/>
                  </a:lnTo>
                  <a:lnTo>
                    <a:pt x="598" y="407"/>
                  </a:lnTo>
                  <a:lnTo>
                    <a:pt x="598" y="407"/>
                  </a:lnTo>
                  <a:lnTo>
                    <a:pt x="596" y="407"/>
                  </a:lnTo>
                  <a:lnTo>
                    <a:pt x="596" y="407"/>
                  </a:lnTo>
                  <a:lnTo>
                    <a:pt x="595" y="407"/>
                  </a:lnTo>
                  <a:lnTo>
                    <a:pt x="595" y="407"/>
                  </a:lnTo>
                  <a:lnTo>
                    <a:pt x="589" y="421"/>
                  </a:lnTo>
                  <a:lnTo>
                    <a:pt x="583" y="443"/>
                  </a:lnTo>
                  <a:lnTo>
                    <a:pt x="579" y="470"/>
                  </a:lnTo>
                  <a:lnTo>
                    <a:pt x="573" y="498"/>
                  </a:lnTo>
                  <a:lnTo>
                    <a:pt x="567" y="525"/>
                  </a:lnTo>
                  <a:lnTo>
                    <a:pt x="560" y="552"/>
                  </a:lnTo>
                  <a:lnTo>
                    <a:pt x="555" y="564"/>
                  </a:lnTo>
                  <a:lnTo>
                    <a:pt x="551" y="572"/>
                  </a:lnTo>
                  <a:lnTo>
                    <a:pt x="545" y="581"/>
                  </a:lnTo>
                  <a:lnTo>
                    <a:pt x="539" y="587"/>
                  </a:lnTo>
                  <a:lnTo>
                    <a:pt x="536" y="597"/>
                  </a:lnTo>
                  <a:lnTo>
                    <a:pt x="530" y="609"/>
                  </a:lnTo>
                  <a:lnTo>
                    <a:pt x="523" y="622"/>
                  </a:lnTo>
                  <a:lnTo>
                    <a:pt x="516" y="636"/>
                  </a:lnTo>
                  <a:lnTo>
                    <a:pt x="495" y="663"/>
                  </a:lnTo>
                  <a:lnTo>
                    <a:pt x="472" y="694"/>
                  </a:lnTo>
                  <a:lnTo>
                    <a:pt x="419" y="759"/>
                  </a:lnTo>
                  <a:lnTo>
                    <a:pt x="363" y="826"/>
                  </a:lnTo>
                  <a:lnTo>
                    <a:pt x="336" y="860"/>
                  </a:lnTo>
                  <a:lnTo>
                    <a:pt x="312" y="892"/>
                  </a:lnTo>
                  <a:lnTo>
                    <a:pt x="291" y="925"/>
                  </a:lnTo>
                  <a:lnTo>
                    <a:pt x="273" y="955"/>
                  </a:lnTo>
                  <a:lnTo>
                    <a:pt x="267" y="969"/>
                  </a:lnTo>
                  <a:lnTo>
                    <a:pt x="262" y="983"/>
                  </a:lnTo>
                  <a:lnTo>
                    <a:pt x="259" y="997"/>
                  </a:lnTo>
                  <a:lnTo>
                    <a:pt x="256" y="1008"/>
                  </a:lnTo>
                  <a:lnTo>
                    <a:pt x="256" y="1020"/>
                  </a:lnTo>
                  <a:lnTo>
                    <a:pt x="257" y="1032"/>
                  </a:lnTo>
                  <a:lnTo>
                    <a:pt x="260" y="1042"/>
                  </a:lnTo>
                  <a:lnTo>
                    <a:pt x="266" y="1051"/>
                  </a:lnTo>
                  <a:lnTo>
                    <a:pt x="266" y="1051"/>
                  </a:lnTo>
                  <a:lnTo>
                    <a:pt x="266" y="1051"/>
                  </a:lnTo>
                  <a:lnTo>
                    <a:pt x="267" y="1051"/>
                  </a:lnTo>
                  <a:lnTo>
                    <a:pt x="267" y="1049"/>
                  </a:lnTo>
                  <a:lnTo>
                    <a:pt x="267" y="1049"/>
                  </a:lnTo>
                  <a:lnTo>
                    <a:pt x="269" y="1049"/>
                  </a:lnTo>
                  <a:lnTo>
                    <a:pt x="269" y="1049"/>
                  </a:lnTo>
                  <a:lnTo>
                    <a:pt x="269" y="1049"/>
                  </a:lnTo>
                  <a:lnTo>
                    <a:pt x="270" y="1029"/>
                  </a:lnTo>
                  <a:lnTo>
                    <a:pt x="272" y="1010"/>
                  </a:lnTo>
                  <a:lnTo>
                    <a:pt x="273" y="994"/>
                  </a:lnTo>
                  <a:lnTo>
                    <a:pt x="278" y="977"/>
                  </a:lnTo>
                  <a:lnTo>
                    <a:pt x="284" y="963"/>
                  </a:lnTo>
                  <a:lnTo>
                    <a:pt x="289" y="948"/>
                  </a:lnTo>
                  <a:lnTo>
                    <a:pt x="298" y="932"/>
                  </a:lnTo>
                  <a:lnTo>
                    <a:pt x="309" y="916"/>
                  </a:lnTo>
                  <a:lnTo>
                    <a:pt x="310" y="916"/>
                  </a:lnTo>
                  <a:lnTo>
                    <a:pt x="312" y="916"/>
                  </a:lnTo>
                  <a:lnTo>
                    <a:pt x="312" y="916"/>
                  </a:lnTo>
                  <a:lnTo>
                    <a:pt x="313" y="916"/>
                  </a:lnTo>
                  <a:lnTo>
                    <a:pt x="314" y="914"/>
                  </a:lnTo>
                  <a:lnTo>
                    <a:pt x="316" y="914"/>
                  </a:lnTo>
                  <a:lnTo>
                    <a:pt x="316" y="914"/>
                  </a:lnTo>
                  <a:lnTo>
                    <a:pt x="317" y="914"/>
                  </a:lnTo>
                  <a:lnTo>
                    <a:pt x="320" y="923"/>
                  </a:lnTo>
                  <a:lnTo>
                    <a:pt x="323" y="930"/>
                  </a:lnTo>
                  <a:lnTo>
                    <a:pt x="328" y="938"/>
                  </a:lnTo>
                  <a:lnTo>
                    <a:pt x="332" y="944"/>
                  </a:lnTo>
                  <a:lnTo>
                    <a:pt x="342" y="955"/>
                  </a:lnTo>
                  <a:lnTo>
                    <a:pt x="354" y="966"/>
                  </a:lnTo>
                  <a:lnTo>
                    <a:pt x="367" y="975"/>
                  </a:lnTo>
                  <a:lnTo>
                    <a:pt x="381" y="983"/>
                  </a:lnTo>
                  <a:lnTo>
                    <a:pt x="395" y="992"/>
                  </a:lnTo>
                  <a:lnTo>
                    <a:pt x="411" y="1002"/>
                  </a:lnTo>
                  <a:lnTo>
                    <a:pt x="395" y="1027"/>
                  </a:lnTo>
                  <a:lnTo>
                    <a:pt x="381" y="1054"/>
                  </a:lnTo>
                  <a:lnTo>
                    <a:pt x="367" y="1082"/>
                  </a:lnTo>
                  <a:lnTo>
                    <a:pt x="356" y="1111"/>
                  </a:lnTo>
                  <a:lnTo>
                    <a:pt x="332" y="1170"/>
                  </a:lnTo>
                  <a:lnTo>
                    <a:pt x="307" y="1224"/>
                  </a:lnTo>
                  <a:lnTo>
                    <a:pt x="292" y="1250"/>
                  </a:lnTo>
                  <a:lnTo>
                    <a:pt x="276" y="1274"/>
                  </a:lnTo>
                  <a:lnTo>
                    <a:pt x="267" y="1284"/>
                  </a:lnTo>
                  <a:lnTo>
                    <a:pt x="259" y="1294"/>
                  </a:lnTo>
                  <a:lnTo>
                    <a:pt x="248" y="1305"/>
                  </a:lnTo>
                  <a:lnTo>
                    <a:pt x="237" y="1314"/>
                  </a:lnTo>
                  <a:lnTo>
                    <a:pt x="225" y="1321"/>
                  </a:lnTo>
                  <a:lnTo>
                    <a:pt x="213" y="1328"/>
                  </a:lnTo>
                  <a:lnTo>
                    <a:pt x="200" y="1334"/>
                  </a:lnTo>
                  <a:lnTo>
                    <a:pt x="185" y="1340"/>
                  </a:lnTo>
                  <a:lnTo>
                    <a:pt x="169" y="1343"/>
                  </a:lnTo>
                  <a:lnTo>
                    <a:pt x="153" y="1346"/>
                  </a:lnTo>
                  <a:lnTo>
                    <a:pt x="135" y="1349"/>
                  </a:lnTo>
                  <a:lnTo>
                    <a:pt x="116" y="1349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69" name="Freeform 185"/>
            <p:cNvSpPr>
              <a:spLocks/>
            </p:cNvSpPr>
            <p:nvPr/>
          </p:nvSpPr>
          <p:spPr bwMode="auto">
            <a:xfrm>
              <a:off x="3062" y="1613"/>
              <a:ext cx="157" cy="235"/>
            </a:xfrm>
            <a:custGeom>
              <a:avLst/>
              <a:gdLst>
                <a:gd name="T0" fmla="*/ 186 w 312"/>
                <a:gd name="T1" fmla="*/ 440 h 471"/>
                <a:gd name="T2" fmla="*/ 129 w 312"/>
                <a:gd name="T3" fmla="*/ 400 h 471"/>
                <a:gd name="T4" fmla="*/ 113 w 312"/>
                <a:gd name="T5" fmla="*/ 389 h 471"/>
                <a:gd name="T6" fmla="*/ 111 w 312"/>
                <a:gd name="T7" fmla="*/ 383 h 471"/>
                <a:gd name="T8" fmla="*/ 74 w 312"/>
                <a:gd name="T9" fmla="*/ 339 h 471"/>
                <a:gd name="T10" fmla="*/ 42 w 312"/>
                <a:gd name="T11" fmla="*/ 279 h 471"/>
                <a:gd name="T12" fmla="*/ 25 w 312"/>
                <a:gd name="T13" fmla="*/ 214 h 471"/>
                <a:gd name="T14" fmla="*/ 14 w 312"/>
                <a:gd name="T15" fmla="*/ 127 h 471"/>
                <a:gd name="T16" fmla="*/ 2 w 312"/>
                <a:gd name="T17" fmla="*/ 126 h 471"/>
                <a:gd name="T18" fmla="*/ 0 w 312"/>
                <a:gd name="T19" fmla="*/ 123 h 471"/>
                <a:gd name="T20" fmla="*/ 1 w 312"/>
                <a:gd name="T21" fmla="*/ 117 h 471"/>
                <a:gd name="T22" fmla="*/ 13 w 312"/>
                <a:gd name="T23" fmla="*/ 110 h 471"/>
                <a:gd name="T24" fmla="*/ 52 w 312"/>
                <a:gd name="T25" fmla="*/ 86 h 471"/>
                <a:gd name="T26" fmla="*/ 110 w 312"/>
                <a:gd name="T27" fmla="*/ 17 h 471"/>
                <a:gd name="T28" fmla="*/ 136 w 312"/>
                <a:gd name="T29" fmla="*/ 1 h 471"/>
                <a:gd name="T30" fmla="*/ 165 w 312"/>
                <a:gd name="T31" fmla="*/ 0 h 471"/>
                <a:gd name="T32" fmla="*/ 220 w 312"/>
                <a:gd name="T33" fmla="*/ 23 h 471"/>
                <a:gd name="T34" fmla="*/ 218 w 312"/>
                <a:gd name="T35" fmla="*/ 28 h 471"/>
                <a:gd name="T36" fmla="*/ 199 w 312"/>
                <a:gd name="T37" fmla="*/ 23 h 471"/>
                <a:gd name="T38" fmla="*/ 149 w 312"/>
                <a:gd name="T39" fmla="*/ 13 h 471"/>
                <a:gd name="T40" fmla="*/ 127 w 312"/>
                <a:gd name="T41" fmla="*/ 28 h 471"/>
                <a:gd name="T42" fmla="*/ 124 w 312"/>
                <a:gd name="T43" fmla="*/ 51 h 471"/>
                <a:gd name="T44" fmla="*/ 161 w 312"/>
                <a:gd name="T45" fmla="*/ 67 h 471"/>
                <a:gd name="T46" fmla="*/ 198 w 312"/>
                <a:gd name="T47" fmla="*/ 102 h 471"/>
                <a:gd name="T48" fmla="*/ 237 w 312"/>
                <a:gd name="T49" fmla="*/ 182 h 471"/>
                <a:gd name="T50" fmla="*/ 254 w 312"/>
                <a:gd name="T51" fmla="*/ 274 h 471"/>
                <a:gd name="T52" fmla="*/ 249 w 312"/>
                <a:gd name="T53" fmla="*/ 336 h 471"/>
                <a:gd name="T54" fmla="*/ 252 w 312"/>
                <a:gd name="T55" fmla="*/ 336 h 471"/>
                <a:gd name="T56" fmla="*/ 258 w 312"/>
                <a:gd name="T57" fmla="*/ 323 h 471"/>
                <a:gd name="T58" fmla="*/ 267 w 312"/>
                <a:gd name="T59" fmla="*/ 271 h 471"/>
                <a:gd name="T60" fmla="*/ 276 w 312"/>
                <a:gd name="T61" fmla="*/ 242 h 471"/>
                <a:gd name="T62" fmla="*/ 277 w 312"/>
                <a:gd name="T63" fmla="*/ 276 h 471"/>
                <a:gd name="T64" fmla="*/ 264 w 312"/>
                <a:gd name="T65" fmla="*/ 343 h 471"/>
                <a:gd name="T66" fmla="*/ 286 w 312"/>
                <a:gd name="T67" fmla="*/ 324 h 471"/>
                <a:gd name="T68" fmla="*/ 303 w 312"/>
                <a:gd name="T69" fmla="*/ 271 h 471"/>
                <a:gd name="T70" fmla="*/ 308 w 312"/>
                <a:gd name="T71" fmla="*/ 261 h 471"/>
                <a:gd name="T72" fmla="*/ 312 w 312"/>
                <a:gd name="T73" fmla="*/ 261 h 471"/>
                <a:gd name="T74" fmla="*/ 293 w 312"/>
                <a:gd name="T75" fmla="*/ 327 h 471"/>
                <a:gd name="T76" fmla="*/ 271 w 312"/>
                <a:gd name="T77" fmla="*/ 364 h 471"/>
                <a:gd name="T78" fmla="*/ 234 w 312"/>
                <a:gd name="T79" fmla="*/ 390 h 471"/>
                <a:gd name="T80" fmla="*/ 193 w 312"/>
                <a:gd name="T81" fmla="*/ 406 h 471"/>
                <a:gd name="T82" fmla="*/ 193 w 312"/>
                <a:gd name="T83" fmla="*/ 409 h 471"/>
                <a:gd name="T84" fmla="*/ 202 w 312"/>
                <a:gd name="T85" fmla="*/ 415 h 471"/>
                <a:gd name="T86" fmla="*/ 242 w 312"/>
                <a:gd name="T87" fmla="*/ 431 h 471"/>
                <a:gd name="T88" fmla="*/ 258 w 312"/>
                <a:gd name="T89" fmla="*/ 443 h 471"/>
                <a:gd name="T90" fmla="*/ 205 w 312"/>
                <a:gd name="T91" fmla="*/ 428 h 471"/>
                <a:gd name="T92" fmla="*/ 170 w 312"/>
                <a:gd name="T93" fmla="*/ 415 h 471"/>
                <a:gd name="T94" fmla="*/ 168 w 312"/>
                <a:gd name="T95" fmla="*/ 416 h 471"/>
                <a:gd name="T96" fmla="*/ 176 w 312"/>
                <a:gd name="T97" fmla="*/ 425 h 471"/>
                <a:gd name="T98" fmla="*/ 212 w 312"/>
                <a:gd name="T99" fmla="*/ 449 h 471"/>
                <a:gd name="T100" fmla="*/ 239 w 312"/>
                <a:gd name="T101" fmla="*/ 471 h 471"/>
                <a:gd name="T102" fmla="*/ 236 w 312"/>
                <a:gd name="T10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471">
                  <a:moveTo>
                    <a:pt x="234" y="471"/>
                  </a:moveTo>
                  <a:lnTo>
                    <a:pt x="218" y="462"/>
                  </a:lnTo>
                  <a:lnTo>
                    <a:pt x="202" y="452"/>
                  </a:lnTo>
                  <a:lnTo>
                    <a:pt x="186" y="440"/>
                  </a:lnTo>
                  <a:lnTo>
                    <a:pt x="171" y="430"/>
                  </a:lnTo>
                  <a:lnTo>
                    <a:pt x="157" y="418"/>
                  </a:lnTo>
                  <a:lnTo>
                    <a:pt x="142" y="409"/>
                  </a:lnTo>
                  <a:lnTo>
                    <a:pt x="129" y="400"/>
                  </a:lnTo>
                  <a:lnTo>
                    <a:pt x="116" y="394"/>
                  </a:lnTo>
                  <a:lnTo>
                    <a:pt x="114" y="393"/>
                  </a:lnTo>
                  <a:lnTo>
                    <a:pt x="114" y="392"/>
                  </a:lnTo>
                  <a:lnTo>
                    <a:pt x="113" y="389"/>
                  </a:lnTo>
                  <a:lnTo>
                    <a:pt x="113" y="387"/>
                  </a:lnTo>
                  <a:lnTo>
                    <a:pt x="113" y="386"/>
                  </a:lnTo>
                  <a:lnTo>
                    <a:pt x="111" y="384"/>
                  </a:lnTo>
                  <a:lnTo>
                    <a:pt x="111" y="383"/>
                  </a:lnTo>
                  <a:lnTo>
                    <a:pt x="110" y="381"/>
                  </a:lnTo>
                  <a:lnTo>
                    <a:pt x="98" y="367"/>
                  </a:lnTo>
                  <a:lnTo>
                    <a:pt x="85" y="353"/>
                  </a:lnTo>
                  <a:lnTo>
                    <a:pt x="74" y="339"/>
                  </a:lnTo>
                  <a:lnTo>
                    <a:pt x="66" y="324"/>
                  </a:lnTo>
                  <a:lnTo>
                    <a:pt x="57" y="309"/>
                  </a:lnTo>
                  <a:lnTo>
                    <a:pt x="49" y="295"/>
                  </a:lnTo>
                  <a:lnTo>
                    <a:pt x="42" y="279"/>
                  </a:lnTo>
                  <a:lnTo>
                    <a:pt x="36" y="262"/>
                  </a:lnTo>
                  <a:lnTo>
                    <a:pt x="32" y="248"/>
                  </a:lnTo>
                  <a:lnTo>
                    <a:pt x="27" y="232"/>
                  </a:lnTo>
                  <a:lnTo>
                    <a:pt x="25" y="214"/>
                  </a:lnTo>
                  <a:lnTo>
                    <a:pt x="23" y="198"/>
                  </a:lnTo>
                  <a:lnTo>
                    <a:pt x="20" y="164"/>
                  </a:lnTo>
                  <a:lnTo>
                    <a:pt x="20" y="129"/>
                  </a:lnTo>
                  <a:lnTo>
                    <a:pt x="14" y="127"/>
                  </a:lnTo>
                  <a:lnTo>
                    <a:pt x="10" y="127"/>
                  </a:lnTo>
                  <a:lnTo>
                    <a:pt x="7" y="127"/>
                  </a:lnTo>
                  <a:lnTo>
                    <a:pt x="4" y="127"/>
                  </a:lnTo>
                  <a:lnTo>
                    <a:pt x="2" y="126"/>
                  </a:lnTo>
                  <a:lnTo>
                    <a:pt x="1" y="126"/>
                  </a:lnTo>
                  <a:lnTo>
                    <a:pt x="1" y="124"/>
                  </a:lnTo>
                  <a:lnTo>
                    <a:pt x="0" y="124"/>
                  </a:lnTo>
                  <a:lnTo>
                    <a:pt x="0" y="123"/>
                  </a:lnTo>
                  <a:lnTo>
                    <a:pt x="1" y="121"/>
                  </a:lnTo>
                  <a:lnTo>
                    <a:pt x="1" y="120"/>
                  </a:lnTo>
                  <a:lnTo>
                    <a:pt x="1" y="119"/>
                  </a:lnTo>
                  <a:lnTo>
                    <a:pt x="1" y="117"/>
                  </a:lnTo>
                  <a:lnTo>
                    <a:pt x="1" y="116"/>
                  </a:lnTo>
                  <a:lnTo>
                    <a:pt x="2" y="114"/>
                  </a:lnTo>
                  <a:lnTo>
                    <a:pt x="2" y="113"/>
                  </a:lnTo>
                  <a:lnTo>
                    <a:pt x="13" y="110"/>
                  </a:lnTo>
                  <a:lnTo>
                    <a:pt x="22" y="105"/>
                  </a:lnTo>
                  <a:lnTo>
                    <a:pt x="30" y="101"/>
                  </a:lnTo>
                  <a:lnTo>
                    <a:pt x="39" y="97"/>
                  </a:lnTo>
                  <a:lnTo>
                    <a:pt x="52" y="86"/>
                  </a:lnTo>
                  <a:lnTo>
                    <a:pt x="64" y="75"/>
                  </a:lnTo>
                  <a:lnTo>
                    <a:pt x="85" y="51"/>
                  </a:lnTo>
                  <a:lnTo>
                    <a:pt x="101" y="28"/>
                  </a:lnTo>
                  <a:lnTo>
                    <a:pt x="110" y="17"/>
                  </a:lnTo>
                  <a:lnTo>
                    <a:pt x="120" y="10"/>
                  </a:lnTo>
                  <a:lnTo>
                    <a:pt x="124" y="7"/>
                  </a:lnTo>
                  <a:lnTo>
                    <a:pt x="130" y="4"/>
                  </a:lnTo>
                  <a:lnTo>
                    <a:pt x="136" y="1"/>
                  </a:lnTo>
                  <a:lnTo>
                    <a:pt x="143" y="0"/>
                  </a:lnTo>
                  <a:lnTo>
                    <a:pt x="149" y="0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74" y="3"/>
                  </a:lnTo>
                  <a:lnTo>
                    <a:pt x="195" y="8"/>
                  </a:lnTo>
                  <a:lnTo>
                    <a:pt x="218" y="20"/>
                  </a:lnTo>
                  <a:lnTo>
                    <a:pt x="220" y="23"/>
                  </a:lnTo>
                  <a:lnTo>
                    <a:pt x="220" y="25"/>
                  </a:lnTo>
                  <a:lnTo>
                    <a:pt x="220" y="26"/>
                  </a:lnTo>
                  <a:lnTo>
                    <a:pt x="220" y="28"/>
                  </a:lnTo>
                  <a:lnTo>
                    <a:pt x="218" y="28"/>
                  </a:lnTo>
                  <a:lnTo>
                    <a:pt x="218" y="29"/>
                  </a:lnTo>
                  <a:lnTo>
                    <a:pt x="217" y="29"/>
                  </a:lnTo>
                  <a:lnTo>
                    <a:pt x="217" y="30"/>
                  </a:lnTo>
                  <a:lnTo>
                    <a:pt x="199" y="23"/>
                  </a:lnTo>
                  <a:lnTo>
                    <a:pt x="183" y="17"/>
                  </a:lnTo>
                  <a:lnTo>
                    <a:pt x="168" y="13"/>
                  </a:lnTo>
                  <a:lnTo>
                    <a:pt x="155" y="13"/>
                  </a:lnTo>
                  <a:lnTo>
                    <a:pt x="149" y="13"/>
                  </a:lnTo>
                  <a:lnTo>
                    <a:pt x="143" y="16"/>
                  </a:lnTo>
                  <a:lnTo>
                    <a:pt x="138" y="17"/>
                  </a:lnTo>
                  <a:lnTo>
                    <a:pt x="132" y="22"/>
                  </a:lnTo>
                  <a:lnTo>
                    <a:pt x="127" y="28"/>
                  </a:lnTo>
                  <a:lnTo>
                    <a:pt x="123" y="33"/>
                  </a:lnTo>
                  <a:lnTo>
                    <a:pt x="118" y="41"/>
                  </a:lnTo>
                  <a:lnTo>
                    <a:pt x="114" y="50"/>
                  </a:lnTo>
                  <a:lnTo>
                    <a:pt x="124" y="51"/>
                  </a:lnTo>
                  <a:lnTo>
                    <a:pt x="133" y="54"/>
                  </a:lnTo>
                  <a:lnTo>
                    <a:pt x="143" y="57"/>
                  </a:lnTo>
                  <a:lnTo>
                    <a:pt x="152" y="61"/>
                  </a:lnTo>
                  <a:lnTo>
                    <a:pt x="161" y="67"/>
                  </a:lnTo>
                  <a:lnTo>
                    <a:pt x="168" y="73"/>
                  </a:lnTo>
                  <a:lnTo>
                    <a:pt x="177" y="79"/>
                  </a:lnTo>
                  <a:lnTo>
                    <a:pt x="185" y="86"/>
                  </a:lnTo>
                  <a:lnTo>
                    <a:pt x="198" y="102"/>
                  </a:lnTo>
                  <a:lnTo>
                    <a:pt x="209" y="120"/>
                  </a:lnTo>
                  <a:lnTo>
                    <a:pt x="221" y="139"/>
                  </a:lnTo>
                  <a:lnTo>
                    <a:pt x="230" y="160"/>
                  </a:lnTo>
                  <a:lnTo>
                    <a:pt x="237" y="182"/>
                  </a:lnTo>
                  <a:lnTo>
                    <a:pt x="245" y="205"/>
                  </a:lnTo>
                  <a:lnTo>
                    <a:pt x="249" y="229"/>
                  </a:lnTo>
                  <a:lnTo>
                    <a:pt x="252" y="251"/>
                  </a:lnTo>
                  <a:lnTo>
                    <a:pt x="254" y="274"/>
                  </a:lnTo>
                  <a:lnTo>
                    <a:pt x="254" y="296"/>
                  </a:lnTo>
                  <a:lnTo>
                    <a:pt x="251" y="317"/>
                  </a:lnTo>
                  <a:lnTo>
                    <a:pt x="248" y="336"/>
                  </a:lnTo>
                  <a:lnTo>
                    <a:pt x="249" y="336"/>
                  </a:lnTo>
                  <a:lnTo>
                    <a:pt x="249" y="336"/>
                  </a:lnTo>
                  <a:lnTo>
                    <a:pt x="251" y="336"/>
                  </a:lnTo>
                  <a:lnTo>
                    <a:pt x="251" y="336"/>
                  </a:lnTo>
                  <a:lnTo>
                    <a:pt x="252" y="336"/>
                  </a:lnTo>
                  <a:lnTo>
                    <a:pt x="252" y="336"/>
                  </a:lnTo>
                  <a:lnTo>
                    <a:pt x="254" y="336"/>
                  </a:lnTo>
                  <a:lnTo>
                    <a:pt x="255" y="336"/>
                  </a:lnTo>
                  <a:lnTo>
                    <a:pt x="258" y="323"/>
                  </a:lnTo>
                  <a:lnTo>
                    <a:pt x="261" y="309"/>
                  </a:lnTo>
                  <a:lnTo>
                    <a:pt x="264" y="296"/>
                  </a:lnTo>
                  <a:lnTo>
                    <a:pt x="265" y="284"/>
                  </a:lnTo>
                  <a:lnTo>
                    <a:pt x="267" y="271"/>
                  </a:lnTo>
                  <a:lnTo>
                    <a:pt x="268" y="259"/>
                  </a:lnTo>
                  <a:lnTo>
                    <a:pt x="270" y="249"/>
                  </a:lnTo>
                  <a:lnTo>
                    <a:pt x="273" y="237"/>
                  </a:lnTo>
                  <a:lnTo>
                    <a:pt x="276" y="242"/>
                  </a:lnTo>
                  <a:lnTo>
                    <a:pt x="277" y="246"/>
                  </a:lnTo>
                  <a:lnTo>
                    <a:pt x="278" y="252"/>
                  </a:lnTo>
                  <a:lnTo>
                    <a:pt x="278" y="259"/>
                  </a:lnTo>
                  <a:lnTo>
                    <a:pt x="277" y="276"/>
                  </a:lnTo>
                  <a:lnTo>
                    <a:pt x="274" y="293"/>
                  </a:lnTo>
                  <a:lnTo>
                    <a:pt x="270" y="311"/>
                  </a:lnTo>
                  <a:lnTo>
                    <a:pt x="267" y="328"/>
                  </a:lnTo>
                  <a:lnTo>
                    <a:pt x="264" y="343"/>
                  </a:lnTo>
                  <a:lnTo>
                    <a:pt x="264" y="355"/>
                  </a:lnTo>
                  <a:lnTo>
                    <a:pt x="271" y="346"/>
                  </a:lnTo>
                  <a:lnTo>
                    <a:pt x="278" y="336"/>
                  </a:lnTo>
                  <a:lnTo>
                    <a:pt x="286" y="324"/>
                  </a:lnTo>
                  <a:lnTo>
                    <a:pt x="292" y="311"/>
                  </a:lnTo>
                  <a:lnTo>
                    <a:pt x="296" y="296"/>
                  </a:lnTo>
                  <a:lnTo>
                    <a:pt x="301" y="283"/>
                  </a:lnTo>
                  <a:lnTo>
                    <a:pt x="303" y="271"/>
                  </a:lnTo>
                  <a:lnTo>
                    <a:pt x="306" y="261"/>
                  </a:lnTo>
                  <a:lnTo>
                    <a:pt x="306" y="261"/>
                  </a:lnTo>
                  <a:lnTo>
                    <a:pt x="308" y="261"/>
                  </a:lnTo>
                  <a:lnTo>
                    <a:pt x="308" y="261"/>
                  </a:lnTo>
                  <a:lnTo>
                    <a:pt x="309" y="261"/>
                  </a:lnTo>
                  <a:lnTo>
                    <a:pt x="309" y="261"/>
                  </a:lnTo>
                  <a:lnTo>
                    <a:pt x="311" y="261"/>
                  </a:lnTo>
                  <a:lnTo>
                    <a:pt x="312" y="261"/>
                  </a:lnTo>
                  <a:lnTo>
                    <a:pt x="312" y="261"/>
                  </a:lnTo>
                  <a:lnTo>
                    <a:pt x="306" y="290"/>
                  </a:lnTo>
                  <a:lnTo>
                    <a:pt x="298" y="315"/>
                  </a:lnTo>
                  <a:lnTo>
                    <a:pt x="293" y="327"/>
                  </a:lnTo>
                  <a:lnTo>
                    <a:pt x="289" y="337"/>
                  </a:lnTo>
                  <a:lnTo>
                    <a:pt x="283" y="346"/>
                  </a:lnTo>
                  <a:lnTo>
                    <a:pt x="277" y="355"/>
                  </a:lnTo>
                  <a:lnTo>
                    <a:pt x="271" y="364"/>
                  </a:lnTo>
                  <a:lnTo>
                    <a:pt x="264" y="371"/>
                  </a:lnTo>
                  <a:lnTo>
                    <a:pt x="255" y="378"/>
                  </a:lnTo>
                  <a:lnTo>
                    <a:pt x="245" y="384"/>
                  </a:lnTo>
                  <a:lnTo>
                    <a:pt x="234" y="390"/>
                  </a:lnTo>
                  <a:lnTo>
                    <a:pt x="223" y="396"/>
                  </a:lnTo>
                  <a:lnTo>
                    <a:pt x="209" y="400"/>
                  </a:lnTo>
                  <a:lnTo>
                    <a:pt x="195" y="405"/>
                  </a:lnTo>
                  <a:lnTo>
                    <a:pt x="193" y="406"/>
                  </a:lnTo>
                  <a:lnTo>
                    <a:pt x="193" y="406"/>
                  </a:lnTo>
                  <a:lnTo>
                    <a:pt x="193" y="408"/>
                  </a:lnTo>
                  <a:lnTo>
                    <a:pt x="193" y="408"/>
                  </a:lnTo>
                  <a:lnTo>
                    <a:pt x="193" y="409"/>
                  </a:lnTo>
                  <a:lnTo>
                    <a:pt x="193" y="411"/>
                  </a:lnTo>
                  <a:lnTo>
                    <a:pt x="193" y="411"/>
                  </a:lnTo>
                  <a:lnTo>
                    <a:pt x="193" y="412"/>
                  </a:lnTo>
                  <a:lnTo>
                    <a:pt x="202" y="415"/>
                  </a:lnTo>
                  <a:lnTo>
                    <a:pt x="212" y="419"/>
                  </a:lnTo>
                  <a:lnTo>
                    <a:pt x="223" y="424"/>
                  </a:lnTo>
                  <a:lnTo>
                    <a:pt x="233" y="427"/>
                  </a:lnTo>
                  <a:lnTo>
                    <a:pt x="242" y="431"/>
                  </a:lnTo>
                  <a:lnTo>
                    <a:pt x="252" y="436"/>
                  </a:lnTo>
                  <a:lnTo>
                    <a:pt x="262" y="440"/>
                  </a:lnTo>
                  <a:lnTo>
                    <a:pt x="273" y="443"/>
                  </a:lnTo>
                  <a:lnTo>
                    <a:pt x="258" y="443"/>
                  </a:lnTo>
                  <a:lnTo>
                    <a:pt x="245" y="440"/>
                  </a:lnTo>
                  <a:lnTo>
                    <a:pt x="232" y="437"/>
                  </a:lnTo>
                  <a:lnTo>
                    <a:pt x="218" y="433"/>
                  </a:lnTo>
                  <a:lnTo>
                    <a:pt x="205" y="428"/>
                  </a:lnTo>
                  <a:lnTo>
                    <a:pt x="193" y="424"/>
                  </a:lnTo>
                  <a:lnTo>
                    <a:pt x="182" y="419"/>
                  </a:lnTo>
                  <a:lnTo>
                    <a:pt x="170" y="415"/>
                  </a:lnTo>
                  <a:lnTo>
                    <a:pt x="170" y="415"/>
                  </a:lnTo>
                  <a:lnTo>
                    <a:pt x="170" y="416"/>
                  </a:lnTo>
                  <a:lnTo>
                    <a:pt x="168" y="416"/>
                  </a:lnTo>
                  <a:lnTo>
                    <a:pt x="168" y="416"/>
                  </a:lnTo>
                  <a:lnTo>
                    <a:pt x="168" y="416"/>
                  </a:lnTo>
                  <a:lnTo>
                    <a:pt x="168" y="418"/>
                  </a:lnTo>
                  <a:lnTo>
                    <a:pt x="167" y="418"/>
                  </a:lnTo>
                  <a:lnTo>
                    <a:pt x="167" y="418"/>
                  </a:lnTo>
                  <a:lnTo>
                    <a:pt x="176" y="425"/>
                  </a:lnTo>
                  <a:lnTo>
                    <a:pt x="185" y="431"/>
                  </a:lnTo>
                  <a:lnTo>
                    <a:pt x="193" y="437"/>
                  </a:lnTo>
                  <a:lnTo>
                    <a:pt x="202" y="443"/>
                  </a:lnTo>
                  <a:lnTo>
                    <a:pt x="212" y="449"/>
                  </a:lnTo>
                  <a:lnTo>
                    <a:pt x="221" y="455"/>
                  </a:lnTo>
                  <a:lnTo>
                    <a:pt x="230" y="462"/>
                  </a:lnTo>
                  <a:lnTo>
                    <a:pt x="239" y="471"/>
                  </a:lnTo>
                  <a:lnTo>
                    <a:pt x="239" y="471"/>
                  </a:lnTo>
                  <a:lnTo>
                    <a:pt x="237" y="471"/>
                  </a:lnTo>
                  <a:lnTo>
                    <a:pt x="237" y="471"/>
                  </a:lnTo>
                  <a:lnTo>
                    <a:pt x="236" y="471"/>
                  </a:lnTo>
                  <a:lnTo>
                    <a:pt x="236" y="471"/>
                  </a:lnTo>
                  <a:lnTo>
                    <a:pt x="236" y="471"/>
                  </a:lnTo>
                  <a:lnTo>
                    <a:pt x="234" y="471"/>
                  </a:lnTo>
                  <a:lnTo>
                    <a:pt x="234" y="4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0" name="Freeform 186"/>
            <p:cNvSpPr>
              <a:spLocks/>
            </p:cNvSpPr>
            <p:nvPr/>
          </p:nvSpPr>
          <p:spPr bwMode="auto">
            <a:xfrm>
              <a:off x="3078" y="1645"/>
              <a:ext cx="107" cy="156"/>
            </a:xfrm>
            <a:custGeom>
              <a:avLst/>
              <a:gdLst>
                <a:gd name="T0" fmla="*/ 113 w 213"/>
                <a:gd name="T1" fmla="*/ 311 h 311"/>
                <a:gd name="T2" fmla="*/ 97 w 213"/>
                <a:gd name="T3" fmla="*/ 303 h 311"/>
                <a:gd name="T4" fmla="*/ 82 w 213"/>
                <a:gd name="T5" fmla="*/ 294 h 311"/>
                <a:gd name="T6" fmla="*/ 69 w 213"/>
                <a:gd name="T7" fmla="*/ 281 h 311"/>
                <a:gd name="T8" fmla="*/ 56 w 213"/>
                <a:gd name="T9" fmla="*/ 267 h 311"/>
                <a:gd name="T10" fmla="*/ 44 w 213"/>
                <a:gd name="T11" fmla="*/ 253 h 311"/>
                <a:gd name="T12" fmla="*/ 34 w 213"/>
                <a:gd name="T13" fmla="*/ 237 h 311"/>
                <a:gd name="T14" fmla="*/ 25 w 213"/>
                <a:gd name="T15" fmla="*/ 219 h 311"/>
                <a:gd name="T16" fmla="*/ 17 w 213"/>
                <a:gd name="T17" fmla="*/ 200 h 311"/>
                <a:gd name="T18" fmla="*/ 12 w 213"/>
                <a:gd name="T19" fmla="*/ 182 h 311"/>
                <a:gd name="T20" fmla="*/ 7 w 213"/>
                <a:gd name="T21" fmla="*/ 163 h 311"/>
                <a:gd name="T22" fmla="*/ 3 w 213"/>
                <a:gd name="T23" fmla="*/ 144 h 311"/>
                <a:gd name="T24" fmla="*/ 1 w 213"/>
                <a:gd name="T25" fmla="*/ 125 h 311"/>
                <a:gd name="T26" fmla="*/ 0 w 213"/>
                <a:gd name="T27" fmla="*/ 106 h 311"/>
                <a:gd name="T28" fmla="*/ 1 w 213"/>
                <a:gd name="T29" fmla="*/ 88 h 311"/>
                <a:gd name="T30" fmla="*/ 3 w 213"/>
                <a:gd name="T31" fmla="*/ 72 h 311"/>
                <a:gd name="T32" fmla="*/ 6 w 213"/>
                <a:gd name="T33" fmla="*/ 56 h 311"/>
                <a:gd name="T34" fmla="*/ 15 w 213"/>
                <a:gd name="T35" fmla="*/ 50 h 311"/>
                <a:gd name="T36" fmla="*/ 22 w 213"/>
                <a:gd name="T37" fmla="*/ 44 h 311"/>
                <a:gd name="T38" fmla="*/ 29 w 213"/>
                <a:gd name="T39" fmla="*/ 38 h 311"/>
                <a:gd name="T40" fmla="*/ 37 w 213"/>
                <a:gd name="T41" fmla="*/ 31 h 311"/>
                <a:gd name="T42" fmla="*/ 42 w 213"/>
                <a:gd name="T43" fmla="*/ 24 h 311"/>
                <a:gd name="T44" fmla="*/ 50 w 213"/>
                <a:gd name="T45" fmla="*/ 16 h 311"/>
                <a:gd name="T46" fmla="*/ 56 w 213"/>
                <a:gd name="T47" fmla="*/ 8 h 311"/>
                <a:gd name="T48" fmla="*/ 62 w 213"/>
                <a:gd name="T49" fmla="*/ 0 h 311"/>
                <a:gd name="T50" fmla="*/ 75 w 213"/>
                <a:gd name="T51" fmla="*/ 3 h 311"/>
                <a:gd name="T52" fmla="*/ 88 w 213"/>
                <a:gd name="T53" fmla="*/ 6 h 311"/>
                <a:gd name="T54" fmla="*/ 100 w 213"/>
                <a:gd name="T55" fmla="*/ 12 h 311"/>
                <a:gd name="T56" fmla="*/ 111 w 213"/>
                <a:gd name="T57" fmla="*/ 18 h 311"/>
                <a:gd name="T58" fmla="*/ 123 w 213"/>
                <a:gd name="T59" fmla="*/ 25 h 311"/>
                <a:gd name="T60" fmla="*/ 135 w 213"/>
                <a:gd name="T61" fmla="*/ 34 h 311"/>
                <a:gd name="T62" fmla="*/ 145 w 213"/>
                <a:gd name="T63" fmla="*/ 44 h 311"/>
                <a:gd name="T64" fmla="*/ 154 w 213"/>
                <a:gd name="T65" fmla="*/ 55 h 311"/>
                <a:gd name="T66" fmla="*/ 164 w 213"/>
                <a:gd name="T67" fmla="*/ 66 h 311"/>
                <a:gd name="T68" fmla="*/ 172 w 213"/>
                <a:gd name="T69" fmla="*/ 79 h 311"/>
                <a:gd name="T70" fmla="*/ 180 w 213"/>
                <a:gd name="T71" fmla="*/ 91 h 311"/>
                <a:gd name="T72" fmla="*/ 188 w 213"/>
                <a:gd name="T73" fmla="*/ 106 h 311"/>
                <a:gd name="T74" fmla="*/ 194 w 213"/>
                <a:gd name="T75" fmla="*/ 119 h 311"/>
                <a:gd name="T76" fmla="*/ 200 w 213"/>
                <a:gd name="T77" fmla="*/ 132 h 311"/>
                <a:gd name="T78" fmla="*/ 204 w 213"/>
                <a:gd name="T79" fmla="*/ 147 h 311"/>
                <a:gd name="T80" fmla="*/ 207 w 213"/>
                <a:gd name="T81" fmla="*/ 162 h 311"/>
                <a:gd name="T82" fmla="*/ 210 w 213"/>
                <a:gd name="T83" fmla="*/ 175 h 311"/>
                <a:gd name="T84" fmla="*/ 213 w 213"/>
                <a:gd name="T85" fmla="*/ 190 h 311"/>
                <a:gd name="T86" fmla="*/ 213 w 213"/>
                <a:gd name="T87" fmla="*/ 203 h 311"/>
                <a:gd name="T88" fmla="*/ 213 w 213"/>
                <a:gd name="T89" fmla="*/ 216 h 311"/>
                <a:gd name="T90" fmla="*/ 211 w 213"/>
                <a:gd name="T91" fmla="*/ 229 h 311"/>
                <a:gd name="T92" fmla="*/ 208 w 213"/>
                <a:gd name="T93" fmla="*/ 242 h 311"/>
                <a:gd name="T94" fmla="*/ 205 w 213"/>
                <a:gd name="T95" fmla="*/ 254 h 311"/>
                <a:gd name="T96" fmla="*/ 201 w 213"/>
                <a:gd name="T97" fmla="*/ 264 h 311"/>
                <a:gd name="T98" fmla="*/ 195 w 213"/>
                <a:gd name="T99" fmla="*/ 275 h 311"/>
                <a:gd name="T100" fmla="*/ 186 w 213"/>
                <a:gd name="T101" fmla="*/ 283 h 311"/>
                <a:gd name="T102" fmla="*/ 179 w 213"/>
                <a:gd name="T103" fmla="*/ 291 h 311"/>
                <a:gd name="T104" fmla="*/ 169 w 213"/>
                <a:gd name="T105" fmla="*/ 298 h 311"/>
                <a:gd name="T106" fmla="*/ 157 w 213"/>
                <a:gd name="T107" fmla="*/ 304 h 311"/>
                <a:gd name="T108" fmla="*/ 144 w 213"/>
                <a:gd name="T109" fmla="*/ 308 h 311"/>
                <a:gd name="T110" fmla="*/ 129 w 213"/>
                <a:gd name="T111" fmla="*/ 310 h 311"/>
                <a:gd name="T112" fmla="*/ 113 w 213"/>
                <a:gd name="T113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3" h="311">
                  <a:moveTo>
                    <a:pt x="113" y="311"/>
                  </a:moveTo>
                  <a:lnTo>
                    <a:pt x="97" y="303"/>
                  </a:lnTo>
                  <a:lnTo>
                    <a:pt x="82" y="294"/>
                  </a:lnTo>
                  <a:lnTo>
                    <a:pt x="69" y="281"/>
                  </a:lnTo>
                  <a:lnTo>
                    <a:pt x="56" y="267"/>
                  </a:lnTo>
                  <a:lnTo>
                    <a:pt x="44" y="253"/>
                  </a:lnTo>
                  <a:lnTo>
                    <a:pt x="34" y="237"/>
                  </a:lnTo>
                  <a:lnTo>
                    <a:pt x="25" y="219"/>
                  </a:lnTo>
                  <a:lnTo>
                    <a:pt x="17" y="200"/>
                  </a:lnTo>
                  <a:lnTo>
                    <a:pt x="12" y="182"/>
                  </a:lnTo>
                  <a:lnTo>
                    <a:pt x="7" y="163"/>
                  </a:lnTo>
                  <a:lnTo>
                    <a:pt x="3" y="144"/>
                  </a:lnTo>
                  <a:lnTo>
                    <a:pt x="1" y="125"/>
                  </a:lnTo>
                  <a:lnTo>
                    <a:pt x="0" y="106"/>
                  </a:lnTo>
                  <a:lnTo>
                    <a:pt x="1" y="88"/>
                  </a:lnTo>
                  <a:lnTo>
                    <a:pt x="3" y="72"/>
                  </a:lnTo>
                  <a:lnTo>
                    <a:pt x="6" y="56"/>
                  </a:lnTo>
                  <a:lnTo>
                    <a:pt x="15" y="50"/>
                  </a:lnTo>
                  <a:lnTo>
                    <a:pt x="22" y="44"/>
                  </a:lnTo>
                  <a:lnTo>
                    <a:pt x="29" y="38"/>
                  </a:lnTo>
                  <a:lnTo>
                    <a:pt x="37" y="31"/>
                  </a:lnTo>
                  <a:lnTo>
                    <a:pt x="42" y="24"/>
                  </a:lnTo>
                  <a:lnTo>
                    <a:pt x="50" y="16"/>
                  </a:lnTo>
                  <a:lnTo>
                    <a:pt x="56" y="8"/>
                  </a:lnTo>
                  <a:lnTo>
                    <a:pt x="62" y="0"/>
                  </a:lnTo>
                  <a:lnTo>
                    <a:pt x="75" y="3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11" y="18"/>
                  </a:lnTo>
                  <a:lnTo>
                    <a:pt x="123" y="25"/>
                  </a:lnTo>
                  <a:lnTo>
                    <a:pt x="135" y="34"/>
                  </a:lnTo>
                  <a:lnTo>
                    <a:pt x="145" y="44"/>
                  </a:lnTo>
                  <a:lnTo>
                    <a:pt x="154" y="55"/>
                  </a:lnTo>
                  <a:lnTo>
                    <a:pt x="164" y="66"/>
                  </a:lnTo>
                  <a:lnTo>
                    <a:pt x="172" y="79"/>
                  </a:lnTo>
                  <a:lnTo>
                    <a:pt x="180" y="91"/>
                  </a:lnTo>
                  <a:lnTo>
                    <a:pt x="188" y="106"/>
                  </a:lnTo>
                  <a:lnTo>
                    <a:pt x="194" y="119"/>
                  </a:lnTo>
                  <a:lnTo>
                    <a:pt x="200" y="132"/>
                  </a:lnTo>
                  <a:lnTo>
                    <a:pt x="204" y="147"/>
                  </a:lnTo>
                  <a:lnTo>
                    <a:pt x="207" y="162"/>
                  </a:lnTo>
                  <a:lnTo>
                    <a:pt x="210" y="175"/>
                  </a:lnTo>
                  <a:lnTo>
                    <a:pt x="213" y="190"/>
                  </a:lnTo>
                  <a:lnTo>
                    <a:pt x="213" y="203"/>
                  </a:lnTo>
                  <a:lnTo>
                    <a:pt x="213" y="216"/>
                  </a:lnTo>
                  <a:lnTo>
                    <a:pt x="211" y="229"/>
                  </a:lnTo>
                  <a:lnTo>
                    <a:pt x="208" y="242"/>
                  </a:lnTo>
                  <a:lnTo>
                    <a:pt x="205" y="254"/>
                  </a:lnTo>
                  <a:lnTo>
                    <a:pt x="201" y="264"/>
                  </a:lnTo>
                  <a:lnTo>
                    <a:pt x="195" y="275"/>
                  </a:lnTo>
                  <a:lnTo>
                    <a:pt x="186" y="283"/>
                  </a:lnTo>
                  <a:lnTo>
                    <a:pt x="179" y="291"/>
                  </a:lnTo>
                  <a:lnTo>
                    <a:pt x="169" y="298"/>
                  </a:lnTo>
                  <a:lnTo>
                    <a:pt x="157" y="304"/>
                  </a:lnTo>
                  <a:lnTo>
                    <a:pt x="144" y="308"/>
                  </a:lnTo>
                  <a:lnTo>
                    <a:pt x="129" y="310"/>
                  </a:lnTo>
                  <a:lnTo>
                    <a:pt x="113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1" name="Freeform 187"/>
            <p:cNvSpPr>
              <a:spLocks/>
            </p:cNvSpPr>
            <p:nvPr/>
          </p:nvSpPr>
          <p:spPr bwMode="auto">
            <a:xfrm>
              <a:off x="3104" y="1733"/>
              <a:ext cx="19" cy="32"/>
            </a:xfrm>
            <a:custGeom>
              <a:avLst/>
              <a:gdLst>
                <a:gd name="T0" fmla="*/ 18 w 38"/>
                <a:gd name="T1" fmla="*/ 63 h 63"/>
                <a:gd name="T2" fmla="*/ 12 w 38"/>
                <a:gd name="T3" fmla="*/ 56 h 63"/>
                <a:gd name="T4" fmla="*/ 8 w 38"/>
                <a:gd name="T5" fmla="*/ 47 h 63"/>
                <a:gd name="T6" fmla="*/ 3 w 38"/>
                <a:gd name="T7" fmla="*/ 40 h 63"/>
                <a:gd name="T8" fmla="*/ 2 w 38"/>
                <a:gd name="T9" fmla="*/ 31 h 63"/>
                <a:gd name="T10" fmla="*/ 0 w 38"/>
                <a:gd name="T11" fmla="*/ 22 h 63"/>
                <a:gd name="T12" fmla="*/ 0 w 38"/>
                <a:gd name="T13" fmla="*/ 14 h 63"/>
                <a:gd name="T14" fmla="*/ 2 w 38"/>
                <a:gd name="T15" fmla="*/ 6 h 63"/>
                <a:gd name="T16" fmla="*/ 5 w 38"/>
                <a:gd name="T17" fmla="*/ 0 h 63"/>
                <a:gd name="T18" fmla="*/ 13 w 38"/>
                <a:gd name="T19" fmla="*/ 0 h 63"/>
                <a:gd name="T20" fmla="*/ 21 w 38"/>
                <a:gd name="T21" fmla="*/ 5 h 63"/>
                <a:gd name="T22" fmla="*/ 27 w 38"/>
                <a:gd name="T23" fmla="*/ 9 h 63"/>
                <a:gd name="T24" fmla="*/ 33 w 38"/>
                <a:gd name="T25" fmla="*/ 16 h 63"/>
                <a:gd name="T26" fmla="*/ 35 w 38"/>
                <a:gd name="T27" fmla="*/ 25 h 63"/>
                <a:gd name="T28" fmla="*/ 38 w 38"/>
                <a:gd name="T29" fmla="*/ 34 h 63"/>
                <a:gd name="T30" fmla="*/ 38 w 38"/>
                <a:gd name="T31" fmla="*/ 44 h 63"/>
                <a:gd name="T32" fmla="*/ 38 w 38"/>
                <a:gd name="T33" fmla="*/ 56 h 63"/>
                <a:gd name="T34" fmla="*/ 34 w 38"/>
                <a:gd name="T35" fmla="*/ 59 h 63"/>
                <a:gd name="T36" fmla="*/ 30 w 38"/>
                <a:gd name="T37" fmla="*/ 61 h 63"/>
                <a:gd name="T38" fmla="*/ 27 w 38"/>
                <a:gd name="T39" fmla="*/ 62 h 63"/>
                <a:gd name="T40" fmla="*/ 25 w 38"/>
                <a:gd name="T41" fmla="*/ 62 h 63"/>
                <a:gd name="T42" fmla="*/ 24 w 38"/>
                <a:gd name="T43" fmla="*/ 63 h 63"/>
                <a:gd name="T44" fmla="*/ 21 w 38"/>
                <a:gd name="T45" fmla="*/ 63 h 63"/>
                <a:gd name="T46" fmla="*/ 19 w 38"/>
                <a:gd name="T47" fmla="*/ 63 h 63"/>
                <a:gd name="T48" fmla="*/ 18 w 38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63">
                  <a:moveTo>
                    <a:pt x="18" y="63"/>
                  </a:moveTo>
                  <a:lnTo>
                    <a:pt x="12" y="56"/>
                  </a:lnTo>
                  <a:lnTo>
                    <a:pt x="8" y="47"/>
                  </a:lnTo>
                  <a:lnTo>
                    <a:pt x="3" y="40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2" y="6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1" y="5"/>
                  </a:lnTo>
                  <a:lnTo>
                    <a:pt x="27" y="9"/>
                  </a:lnTo>
                  <a:lnTo>
                    <a:pt x="33" y="16"/>
                  </a:lnTo>
                  <a:lnTo>
                    <a:pt x="35" y="25"/>
                  </a:lnTo>
                  <a:lnTo>
                    <a:pt x="38" y="34"/>
                  </a:lnTo>
                  <a:lnTo>
                    <a:pt x="38" y="44"/>
                  </a:lnTo>
                  <a:lnTo>
                    <a:pt x="38" y="56"/>
                  </a:lnTo>
                  <a:lnTo>
                    <a:pt x="34" y="59"/>
                  </a:lnTo>
                  <a:lnTo>
                    <a:pt x="30" y="61"/>
                  </a:lnTo>
                  <a:lnTo>
                    <a:pt x="27" y="62"/>
                  </a:lnTo>
                  <a:lnTo>
                    <a:pt x="25" y="62"/>
                  </a:lnTo>
                  <a:lnTo>
                    <a:pt x="24" y="63"/>
                  </a:lnTo>
                  <a:lnTo>
                    <a:pt x="21" y="63"/>
                  </a:lnTo>
                  <a:lnTo>
                    <a:pt x="19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2" name="Freeform 188"/>
            <p:cNvSpPr>
              <a:spLocks/>
            </p:cNvSpPr>
            <p:nvPr/>
          </p:nvSpPr>
          <p:spPr bwMode="auto">
            <a:xfrm>
              <a:off x="3111" y="1742"/>
              <a:ext cx="9" cy="12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21 h 25"/>
                <a:gd name="T4" fmla="*/ 2 w 18"/>
                <a:gd name="T5" fmla="*/ 18 h 25"/>
                <a:gd name="T6" fmla="*/ 0 w 18"/>
                <a:gd name="T7" fmla="*/ 13 h 25"/>
                <a:gd name="T8" fmla="*/ 0 w 18"/>
                <a:gd name="T9" fmla="*/ 10 h 25"/>
                <a:gd name="T10" fmla="*/ 0 w 18"/>
                <a:gd name="T11" fmla="*/ 7 h 25"/>
                <a:gd name="T12" fmla="*/ 0 w 18"/>
                <a:gd name="T13" fmla="*/ 6 h 25"/>
                <a:gd name="T14" fmla="*/ 0 w 18"/>
                <a:gd name="T15" fmla="*/ 3 h 25"/>
                <a:gd name="T16" fmla="*/ 0 w 18"/>
                <a:gd name="T17" fmla="*/ 0 h 25"/>
                <a:gd name="T18" fmla="*/ 3 w 18"/>
                <a:gd name="T19" fmla="*/ 0 h 25"/>
                <a:gd name="T20" fmla="*/ 5 w 18"/>
                <a:gd name="T21" fmla="*/ 1 h 25"/>
                <a:gd name="T22" fmla="*/ 6 w 18"/>
                <a:gd name="T23" fmla="*/ 3 h 25"/>
                <a:gd name="T24" fmla="*/ 9 w 18"/>
                <a:gd name="T25" fmla="*/ 6 h 25"/>
                <a:gd name="T26" fmla="*/ 11 w 18"/>
                <a:gd name="T27" fmla="*/ 9 h 25"/>
                <a:gd name="T28" fmla="*/ 12 w 18"/>
                <a:gd name="T29" fmla="*/ 12 h 25"/>
                <a:gd name="T30" fmla="*/ 15 w 18"/>
                <a:gd name="T31" fmla="*/ 16 h 25"/>
                <a:gd name="T32" fmla="*/ 18 w 18"/>
                <a:gd name="T33" fmla="*/ 21 h 25"/>
                <a:gd name="T34" fmla="*/ 17 w 18"/>
                <a:gd name="T35" fmla="*/ 22 h 25"/>
                <a:gd name="T36" fmla="*/ 15 w 18"/>
                <a:gd name="T37" fmla="*/ 23 h 25"/>
                <a:gd name="T38" fmla="*/ 15 w 18"/>
                <a:gd name="T39" fmla="*/ 23 h 25"/>
                <a:gd name="T40" fmla="*/ 14 w 18"/>
                <a:gd name="T41" fmla="*/ 25 h 25"/>
                <a:gd name="T42" fmla="*/ 12 w 18"/>
                <a:gd name="T43" fmla="*/ 25 h 25"/>
                <a:gd name="T44" fmla="*/ 12 w 18"/>
                <a:gd name="T45" fmla="*/ 25 h 25"/>
                <a:gd name="T46" fmla="*/ 11 w 18"/>
                <a:gd name="T47" fmla="*/ 25 h 25"/>
                <a:gd name="T48" fmla="*/ 9 w 18"/>
                <a:gd name="T4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lnTo>
                    <a:pt x="5" y="21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6" y="3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2" y="12"/>
                  </a:lnTo>
                  <a:lnTo>
                    <a:pt x="15" y="16"/>
                  </a:lnTo>
                  <a:lnTo>
                    <a:pt x="18" y="21"/>
                  </a:lnTo>
                  <a:lnTo>
                    <a:pt x="17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3" name="Freeform 189"/>
            <p:cNvSpPr>
              <a:spLocks/>
            </p:cNvSpPr>
            <p:nvPr/>
          </p:nvSpPr>
          <p:spPr bwMode="auto">
            <a:xfrm>
              <a:off x="3302" y="1667"/>
              <a:ext cx="4" cy="7"/>
            </a:xfrm>
            <a:custGeom>
              <a:avLst/>
              <a:gdLst>
                <a:gd name="T0" fmla="*/ 5 w 9"/>
                <a:gd name="T1" fmla="*/ 15 h 15"/>
                <a:gd name="T2" fmla="*/ 3 w 9"/>
                <a:gd name="T3" fmla="*/ 13 h 15"/>
                <a:gd name="T4" fmla="*/ 3 w 9"/>
                <a:gd name="T5" fmla="*/ 13 h 15"/>
                <a:gd name="T6" fmla="*/ 3 w 9"/>
                <a:gd name="T7" fmla="*/ 13 h 15"/>
                <a:gd name="T8" fmla="*/ 2 w 9"/>
                <a:gd name="T9" fmla="*/ 12 h 15"/>
                <a:gd name="T10" fmla="*/ 2 w 9"/>
                <a:gd name="T11" fmla="*/ 12 h 15"/>
                <a:gd name="T12" fmla="*/ 2 w 9"/>
                <a:gd name="T13" fmla="*/ 12 h 15"/>
                <a:gd name="T14" fmla="*/ 0 w 9"/>
                <a:gd name="T15" fmla="*/ 12 h 15"/>
                <a:gd name="T16" fmla="*/ 0 w 9"/>
                <a:gd name="T17" fmla="*/ 11 h 15"/>
                <a:gd name="T18" fmla="*/ 2 w 9"/>
                <a:gd name="T19" fmla="*/ 8 h 15"/>
                <a:gd name="T20" fmla="*/ 2 w 9"/>
                <a:gd name="T21" fmla="*/ 6 h 15"/>
                <a:gd name="T22" fmla="*/ 3 w 9"/>
                <a:gd name="T23" fmla="*/ 5 h 15"/>
                <a:gd name="T24" fmla="*/ 3 w 9"/>
                <a:gd name="T25" fmla="*/ 3 h 15"/>
                <a:gd name="T26" fmla="*/ 3 w 9"/>
                <a:gd name="T27" fmla="*/ 2 h 15"/>
                <a:gd name="T28" fmla="*/ 5 w 9"/>
                <a:gd name="T29" fmla="*/ 2 h 15"/>
                <a:gd name="T30" fmla="*/ 5 w 9"/>
                <a:gd name="T31" fmla="*/ 2 h 15"/>
                <a:gd name="T32" fmla="*/ 6 w 9"/>
                <a:gd name="T33" fmla="*/ 0 h 15"/>
                <a:gd name="T34" fmla="*/ 6 w 9"/>
                <a:gd name="T35" fmla="*/ 0 h 15"/>
                <a:gd name="T36" fmla="*/ 7 w 9"/>
                <a:gd name="T37" fmla="*/ 0 h 15"/>
                <a:gd name="T38" fmla="*/ 7 w 9"/>
                <a:gd name="T39" fmla="*/ 2 h 15"/>
                <a:gd name="T40" fmla="*/ 7 w 9"/>
                <a:gd name="T41" fmla="*/ 2 h 15"/>
                <a:gd name="T42" fmla="*/ 7 w 9"/>
                <a:gd name="T43" fmla="*/ 2 h 15"/>
                <a:gd name="T44" fmla="*/ 9 w 9"/>
                <a:gd name="T45" fmla="*/ 2 h 15"/>
                <a:gd name="T46" fmla="*/ 9 w 9"/>
                <a:gd name="T47" fmla="*/ 2 h 15"/>
                <a:gd name="T48" fmla="*/ 9 w 9"/>
                <a:gd name="T49" fmla="*/ 2 h 15"/>
                <a:gd name="T50" fmla="*/ 9 w 9"/>
                <a:gd name="T51" fmla="*/ 3 h 15"/>
                <a:gd name="T52" fmla="*/ 9 w 9"/>
                <a:gd name="T53" fmla="*/ 5 h 15"/>
                <a:gd name="T54" fmla="*/ 9 w 9"/>
                <a:gd name="T55" fmla="*/ 6 h 15"/>
                <a:gd name="T56" fmla="*/ 9 w 9"/>
                <a:gd name="T57" fmla="*/ 8 h 15"/>
                <a:gd name="T58" fmla="*/ 9 w 9"/>
                <a:gd name="T59" fmla="*/ 9 h 15"/>
                <a:gd name="T60" fmla="*/ 9 w 9"/>
                <a:gd name="T61" fmla="*/ 11 h 15"/>
                <a:gd name="T62" fmla="*/ 9 w 9"/>
                <a:gd name="T63" fmla="*/ 12 h 15"/>
                <a:gd name="T64" fmla="*/ 9 w 9"/>
                <a:gd name="T65" fmla="*/ 13 h 15"/>
                <a:gd name="T66" fmla="*/ 9 w 9"/>
                <a:gd name="T67" fmla="*/ 15 h 15"/>
                <a:gd name="T68" fmla="*/ 7 w 9"/>
                <a:gd name="T69" fmla="*/ 15 h 15"/>
                <a:gd name="T70" fmla="*/ 7 w 9"/>
                <a:gd name="T71" fmla="*/ 15 h 15"/>
                <a:gd name="T72" fmla="*/ 6 w 9"/>
                <a:gd name="T73" fmla="*/ 15 h 15"/>
                <a:gd name="T74" fmla="*/ 6 w 9"/>
                <a:gd name="T75" fmla="*/ 15 h 15"/>
                <a:gd name="T76" fmla="*/ 6 w 9"/>
                <a:gd name="T77" fmla="*/ 15 h 15"/>
                <a:gd name="T78" fmla="*/ 5 w 9"/>
                <a:gd name="T79" fmla="*/ 15 h 15"/>
                <a:gd name="T80" fmla="*/ 5 w 9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" h="15">
                  <a:moveTo>
                    <a:pt x="5" y="15"/>
                  </a:move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4" name="Freeform 190"/>
            <p:cNvSpPr>
              <a:spLocks/>
            </p:cNvSpPr>
            <p:nvPr/>
          </p:nvSpPr>
          <p:spPr bwMode="auto">
            <a:xfrm>
              <a:off x="2957" y="1413"/>
              <a:ext cx="348" cy="260"/>
            </a:xfrm>
            <a:custGeom>
              <a:avLst/>
              <a:gdLst>
                <a:gd name="T0" fmla="*/ 12 w 697"/>
                <a:gd name="T1" fmla="*/ 455 h 521"/>
                <a:gd name="T2" fmla="*/ 13 w 697"/>
                <a:gd name="T3" fmla="*/ 430 h 521"/>
                <a:gd name="T4" fmla="*/ 63 w 697"/>
                <a:gd name="T5" fmla="*/ 477 h 521"/>
                <a:gd name="T6" fmla="*/ 5 w 697"/>
                <a:gd name="T7" fmla="*/ 412 h 521"/>
                <a:gd name="T8" fmla="*/ 35 w 697"/>
                <a:gd name="T9" fmla="*/ 417 h 521"/>
                <a:gd name="T10" fmla="*/ 72 w 697"/>
                <a:gd name="T11" fmla="*/ 453 h 521"/>
                <a:gd name="T12" fmla="*/ 28 w 697"/>
                <a:gd name="T13" fmla="*/ 374 h 521"/>
                <a:gd name="T14" fmla="*/ 53 w 697"/>
                <a:gd name="T15" fmla="*/ 383 h 521"/>
                <a:gd name="T16" fmla="*/ 97 w 697"/>
                <a:gd name="T17" fmla="*/ 442 h 521"/>
                <a:gd name="T18" fmla="*/ 50 w 697"/>
                <a:gd name="T19" fmla="*/ 371 h 521"/>
                <a:gd name="T20" fmla="*/ 53 w 697"/>
                <a:gd name="T21" fmla="*/ 349 h 521"/>
                <a:gd name="T22" fmla="*/ 98 w 697"/>
                <a:gd name="T23" fmla="*/ 401 h 521"/>
                <a:gd name="T24" fmla="*/ 94 w 697"/>
                <a:gd name="T25" fmla="*/ 382 h 521"/>
                <a:gd name="T26" fmla="*/ 71 w 697"/>
                <a:gd name="T27" fmla="*/ 329 h 521"/>
                <a:gd name="T28" fmla="*/ 78 w 697"/>
                <a:gd name="T29" fmla="*/ 318 h 521"/>
                <a:gd name="T30" fmla="*/ 85 w 697"/>
                <a:gd name="T31" fmla="*/ 318 h 521"/>
                <a:gd name="T32" fmla="*/ 123 w 697"/>
                <a:gd name="T33" fmla="*/ 379 h 521"/>
                <a:gd name="T34" fmla="*/ 137 w 697"/>
                <a:gd name="T35" fmla="*/ 389 h 521"/>
                <a:gd name="T36" fmla="*/ 97 w 697"/>
                <a:gd name="T37" fmla="*/ 329 h 521"/>
                <a:gd name="T38" fmla="*/ 112 w 697"/>
                <a:gd name="T39" fmla="*/ 298 h 521"/>
                <a:gd name="T40" fmla="*/ 150 w 697"/>
                <a:gd name="T41" fmla="*/ 343 h 521"/>
                <a:gd name="T42" fmla="*/ 118 w 697"/>
                <a:gd name="T43" fmla="*/ 270 h 521"/>
                <a:gd name="T44" fmla="*/ 157 w 697"/>
                <a:gd name="T45" fmla="*/ 219 h 521"/>
                <a:gd name="T46" fmla="*/ 168 w 697"/>
                <a:gd name="T47" fmla="*/ 226 h 521"/>
                <a:gd name="T48" fmla="*/ 198 w 697"/>
                <a:gd name="T49" fmla="*/ 273 h 521"/>
                <a:gd name="T50" fmla="*/ 194 w 697"/>
                <a:gd name="T51" fmla="*/ 258 h 521"/>
                <a:gd name="T52" fmla="*/ 173 w 697"/>
                <a:gd name="T53" fmla="*/ 194 h 521"/>
                <a:gd name="T54" fmla="*/ 206 w 697"/>
                <a:gd name="T55" fmla="*/ 223 h 521"/>
                <a:gd name="T56" fmla="*/ 216 w 697"/>
                <a:gd name="T57" fmla="*/ 227 h 521"/>
                <a:gd name="T58" fmla="*/ 194 w 697"/>
                <a:gd name="T59" fmla="*/ 161 h 521"/>
                <a:gd name="T60" fmla="*/ 229 w 697"/>
                <a:gd name="T61" fmla="*/ 188 h 521"/>
                <a:gd name="T62" fmla="*/ 242 w 697"/>
                <a:gd name="T63" fmla="*/ 192 h 521"/>
                <a:gd name="T64" fmla="*/ 216 w 697"/>
                <a:gd name="T65" fmla="*/ 125 h 521"/>
                <a:gd name="T66" fmla="*/ 229 w 697"/>
                <a:gd name="T67" fmla="*/ 114 h 521"/>
                <a:gd name="T68" fmla="*/ 256 w 697"/>
                <a:gd name="T69" fmla="*/ 154 h 521"/>
                <a:gd name="T70" fmla="*/ 267 w 697"/>
                <a:gd name="T71" fmla="*/ 157 h 521"/>
                <a:gd name="T72" fmla="*/ 234 w 697"/>
                <a:gd name="T73" fmla="*/ 95 h 521"/>
                <a:gd name="T74" fmla="*/ 242 w 697"/>
                <a:gd name="T75" fmla="*/ 81 h 521"/>
                <a:gd name="T76" fmla="*/ 263 w 697"/>
                <a:gd name="T77" fmla="*/ 107 h 521"/>
                <a:gd name="T78" fmla="*/ 256 w 697"/>
                <a:gd name="T79" fmla="*/ 75 h 521"/>
                <a:gd name="T80" fmla="*/ 270 w 697"/>
                <a:gd name="T81" fmla="*/ 56 h 521"/>
                <a:gd name="T82" fmla="*/ 288 w 697"/>
                <a:gd name="T83" fmla="*/ 73 h 521"/>
                <a:gd name="T84" fmla="*/ 294 w 697"/>
                <a:gd name="T85" fmla="*/ 63 h 521"/>
                <a:gd name="T86" fmla="*/ 289 w 697"/>
                <a:gd name="T87" fmla="*/ 57 h 521"/>
                <a:gd name="T88" fmla="*/ 270 w 697"/>
                <a:gd name="T89" fmla="*/ 44 h 521"/>
                <a:gd name="T90" fmla="*/ 266 w 697"/>
                <a:gd name="T91" fmla="*/ 0 h 521"/>
                <a:gd name="T92" fmla="*/ 270 w 697"/>
                <a:gd name="T93" fmla="*/ 4 h 521"/>
                <a:gd name="T94" fmla="*/ 283 w 697"/>
                <a:gd name="T95" fmla="*/ 18 h 521"/>
                <a:gd name="T96" fmla="*/ 303 w 697"/>
                <a:gd name="T97" fmla="*/ 21 h 521"/>
                <a:gd name="T98" fmla="*/ 430 w 697"/>
                <a:gd name="T99" fmla="*/ 57 h 521"/>
                <a:gd name="T100" fmla="*/ 633 w 697"/>
                <a:gd name="T101" fmla="*/ 179 h 521"/>
                <a:gd name="T102" fmla="*/ 583 w 697"/>
                <a:gd name="T103" fmla="*/ 210 h 521"/>
                <a:gd name="T104" fmla="*/ 549 w 697"/>
                <a:gd name="T105" fmla="*/ 226 h 521"/>
                <a:gd name="T106" fmla="*/ 640 w 697"/>
                <a:gd name="T107" fmla="*/ 220 h 521"/>
                <a:gd name="T108" fmla="*/ 697 w 697"/>
                <a:gd name="T109" fmla="*/ 254 h 521"/>
                <a:gd name="T110" fmla="*/ 651 w 697"/>
                <a:gd name="T111" fmla="*/ 266 h 521"/>
                <a:gd name="T112" fmla="*/ 323 w 697"/>
                <a:gd name="T113" fmla="*/ 377 h 521"/>
                <a:gd name="T114" fmla="*/ 138 w 697"/>
                <a:gd name="T115" fmla="*/ 477 h 521"/>
                <a:gd name="T116" fmla="*/ 134 w 697"/>
                <a:gd name="T117" fmla="*/ 489 h 521"/>
                <a:gd name="T118" fmla="*/ 126 w 697"/>
                <a:gd name="T119" fmla="*/ 511 h 521"/>
                <a:gd name="T120" fmla="*/ 116 w 697"/>
                <a:gd name="T121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7" h="521">
                  <a:moveTo>
                    <a:pt x="115" y="521"/>
                  </a:moveTo>
                  <a:lnTo>
                    <a:pt x="103" y="515"/>
                  </a:lnTo>
                  <a:lnTo>
                    <a:pt x="85" y="505"/>
                  </a:lnTo>
                  <a:lnTo>
                    <a:pt x="63" y="492"/>
                  </a:lnTo>
                  <a:lnTo>
                    <a:pt x="41" y="477"/>
                  </a:lnTo>
                  <a:lnTo>
                    <a:pt x="31" y="470"/>
                  </a:lnTo>
                  <a:lnTo>
                    <a:pt x="21" y="462"/>
                  </a:lnTo>
                  <a:lnTo>
                    <a:pt x="12" y="455"/>
                  </a:lnTo>
                  <a:lnTo>
                    <a:pt x="6" y="448"/>
                  </a:lnTo>
                  <a:lnTo>
                    <a:pt x="2" y="440"/>
                  </a:lnTo>
                  <a:lnTo>
                    <a:pt x="0" y="433"/>
                  </a:lnTo>
                  <a:lnTo>
                    <a:pt x="0" y="430"/>
                  </a:lnTo>
                  <a:lnTo>
                    <a:pt x="0" y="427"/>
                  </a:lnTo>
                  <a:lnTo>
                    <a:pt x="3" y="424"/>
                  </a:lnTo>
                  <a:lnTo>
                    <a:pt x="6" y="423"/>
                  </a:lnTo>
                  <a:lnTo>
                    <a:pt x="13" y="430"/>
                  </a:lnTo>
                  <a:lnTo>
                    <a:pt x="21" y="437"/>
                  </a:lnTo>
                  <a:lnTo>
                    <a:pt x="28" y="446"/>
                  </a:lnTo>
                  <a:lnTo>
                    <a:pt x="35" y="453"/>
                  </a:lnTo>
                  <a:lnTo>
                    <a:pt x="43" y="461"/>
                  </a:lnTo>
                  <a:lnTo>
                    <a:pt x="50" y="470"/>
                  </a:lnTo>
                  <a:lnTo>
                    <a:pt x="57" y="477"/>
                  </a:lnTo>
                  <a:lnTo>
                    <a:pt x="65" y="484"/>
                  </a:lnTo>
                  <a:lnTo>
                    <a:pt x="63" y="477"/>
                  </a:lnTo>
                  <a:lnTo>
                    <a:pt x="60" y="471"/>
                  </a:lnTo>
                  <a:lnTo>
                    <a:pt x="57" y="465"/>
                  </a:lnTo>
                  <a:lnTo>
                    <a:pt x="52" y="459"/>
                  </a:lnTo>
                  <a:lnTo>
                    <a:pt x="40" y="449"/>
                  </a:lnTo>
                  <a:lnTo>
                    <a:pt x="27" y="439"/>
                  </a:lnTo>
                  <a:lnTo>
                    <a:pt x="15" y="429"/>
                  </a:lnTo>
                  <a:lnTo>
                    <a:pt x="7" y="418"/>
                  </a:lnTo>
                  <a:lnTo>
                    <a:pt x="5" y="412"/>
                  </a:lnTo>
                  <a:lnTo>
                    <a:pt x="5" y="407"/>
                  </a:lnTo>
                  <a:lnTo>
                    <a:pt x="6" y="401"/>
                  </a:lnTo>
                  <a:lnTo>
                    <a:pt x="10" y="395"/>
                  </a:lnTo>
                  <a:lnTo>
                    <a:pt x="15" y="396"/>
                  </a:lnTo>
                  <a:lnTo>
                    <a:pt x="21" y="399"/>
                  </a:lnTo>
                  <a:lnTo>
                    <a:pt x="24" y="402"/>
                  </a:lnTo>
                  <a:lnTo>
                    <a:pt x="28" y="407"/>
                  </a:lnTo>
                  <a:lnTo>
                    <a:pt x="35" y="417"/>
                  </a:lnTo>
                  <a:lnTo>
                    <a:pt x="43" y="430"/>
                  </a:lnTo>
                  <a:lnTo>
                    <a:pt x="52" y="442"/>
                  </a:lnTo>
                  <a:lnTo>
                    <a:pt x="60" y="452"/>
                  </a:lnTo>
                  <a:lnTo>
                    <a:pt x="65" y="456"/>
                  </a:lnTo>
                  <a:lnTo>
                    <a:pt x="69" y="459"/>
                  </a:lnTo>
                  <a:lnTo>
                    <a:pt x="75" y="462"/>
                  </a:lnTo>
                  <a:lnTo>
                    <a:pt x="81" y="465"/>
                  </a:lnTo>
                  <a:lnTo>
                    <a:pt x="72" y="453"/>
                  </a:lnTo>
                  <a:lnTo>
                    <a:pt x="63" y="443"/>
                  </a:lnTo>
                  <a:lnTo>
                    <a:pt x="54" y="431"/>
                  </a:lnTo>
                  <a:lnTo>
                    <a:pt x="46" y="420"/>
                  </a:lnTo>
                  <a:lnTo>
                    <a:pt x="38" y="408"/>
                  </a:lnTo>
                  <a:lnTo>
                    <a:pt x="31" y="398"/>
                  </a:lnTo>
                  <a:lnTo>
                    <a:pt x="27" y="387"/>
                  </a:lnTo>
                  <a:lnTo>
                    <a:pt x="25" y="377"/>
                  </a:lnTo>
                  <a:lnTo>
                    <a:pt x="28" y="374"/>
                  </a:lnTo>
                  <a:lnTo>
                    <a:pt x="29" y="373"/>
                  </a:lnTo>
                  <a:lnTo>
                    <a:pt x="32" y="371"/>
                  </a:lnTo>
                  <a:lnTo>
                    <a:pt x="32" y="370"/>
                  </a:lnTo>
                  <a:lnTo>
                    <a:pt x="35" y="370"/>
                  </a:lnTo>
                  <a:lnTo>
                    <a:pt x="37" y="368"/>
                  </a:lnTo>
                  <a:lnTo>
                    <a:pt x="38" y="368"/>
                  </a:lnTo>
                  <a:lnTo>
                    <a:pt x="43" y="367"/>
                  </a:lnTo>
                  <a:lnTo>
                    <a:pt x="53" y="383"/>
                  </a:lnTo>
                  <a:lnTo>
                    <a:pt x="60" y="396"/>
                  </a:lnTo>
                  <a:lnTo>
                    <a:pt x="66" y="405"/>
                  </a:lnTo>
                  <a:lnTo>
                    <a:pt x="72" y="414"/>
                  </a:lnTo>
                  <a:lnTo>
                    <a:pt x="78" y="421"/>
                  </a:lnTo>
                  <a:lnTo>
                    <a:pt x="82" y="429"/>
                  </a:lnTo>
                  <a:lnTo>
                    <a:pt x="90" y="436"/>
                  </a:lnTo>
                  <a:lnTo>
                    <a:pt x="98" y="448"/>
                  </a:lnTo>
                  <a:lnTo>
                    <a:pt x="97" y="442"/>
                  </a:lnTo>
                  <a:lnTo>
                    <a:pt x="96" y="436"/>
                  </a:lnTo>
                  <a:lnTo>
                    <a:pt x="93" y="430"/>
                  </a:lnTo>
                  <a:lnTo>
                    <a:pt x="90" y="424"/>
                  </a:lnTo>
                  <a:lnTo>
                    <a:pt x="81" y="412"/>
                  </a:lnTo>
                  <a:lnTo>
                    <a:pt x="72" y="399"/>
                  </a:lnTo>
                  <a:lnTo>
                    <a:pt x="62" y="387"/>
                  </a:lnTo>
                  <a:lnTo>
                    <a:pt x="54" y="376"/>
                  </a:lnTo>
                  <a:lnTo>
                    <a:pt x="50" y="371"/>
                  </a:lnTo>
                  <a:lnTo>
                    <a:pt x="49" y="365"/>
                  </a:lnTo>
                  <a:lnTo>
                    <a:pt x="46" y="361"/>
                  </a:lnTo>
                  <a:lnTo>
                    <a:pt x="46" y="355"/>
                  </a:lnTo>
                  <a:lnTo>
                    <a:pt x="47" y="354"/>
                  </a:lnTo>
                  <a:lnTo>
                    <a:pt x="49" y="352"/>
                  </a:lnTo>
                  <a:lnTo>
                    <a:pt x="50" y="351"/>
                  </a:lnTo>
                  <a:lnTo>
                    <a:pt x="50" y="349"/>
                  </a:lnTo>
                  <a:lnTo>
                    <a:pt x="53" y="349"/>
                  </a:lnTo>
                  <a:lnTo>
                    <a:pt x="54" y="348"/>
                  </a:lnTo>
                  <a:lnTo>
                    <a:pt x="57" y="348"/>
                  </a:lnTo>
                  <a:lnTo>
                    <a:pt x="60" y="348"/>
                  </a:lnTo>
                  <a:lnTo>
                    <a:pt x="72" y="364"/>
                  </a:lnTo>
                  <a:lnTo>
                    <a:pt x="81" y="377"/>
                  </a:lnTo>
                  <a:lnTo>
                    <a:pt x="87" y="386"/>
                  </a:lnTo>
                  <a:lnTo>
                    <a:pt x="93" y="395"/>
                  </a:lnTo>
                  <a:lnTo>
                    <a:pt x="98" y="401"/>
                  </a:lnTo>
                  <a:lnTo>
                    <a:pt x="103" y="407"/>
                  </a:lnTo>
                  <a:lnTo>
                    <a:pt x="109" y="414"/>
                  </a:lnTo>
                  <a:lnTo>
                    <a:pt x="116" y="423"/>
                  </a:lnTo>
                  <a:lnTo>
                    <a:pt x="115" y="415"/>
                  </a:lnTo>
                  <a:lnTo>
                    <a:pt x="113" y="408"/>
                  </a:lnTo>
                  <a:lnTo>
                    <a:pt x="109" y="402"/>
                  </a:lnTo>
                  <a:lnTo>
                    <a:pt x="104" y="395"/>
                  </a:lnTo>
                  <a:lnTo>
                    <a:pt x="94" y="382"/>
                  </a:lnTo>
                  <a:lnTo>
                    <a:pt x="82" y="370"/>
                  </a:lnTo>
                  <a:lnTo>
                    <a:pt x="78" y="364"/>
                  </a:lnTo>
                  <a:lnTo>
                    <a:pt x="74" y="358"/>
                  </a:lnTo>
                  <a:lnTo>
                    <a:pt x="71" y="352"/>
                  </a:lnTo>
                  <a:lnTo>
                    <a:pt x="68" y="346"/>
                  </a:lnTo>
                  <a:lnTo>
                    <a:pt x="66" y="340"/>
                  </a:lnTo>
                  <a:lnTo>
                    <a:pt x="68" y="335"/>
                  </a:lnTo>
                  <a:lnTo>
                    <a:pt x="71" y="329"/>
                  </a:lnTo>
                  <a:lnTo>
                    <a:pt x="76" y="324"/>
                  </a:lnTo>
                  <a:lnTo>
                    <a:pt x="76" y="323"/>
                  </a:lnTo>
                  <a:lnTo>
                    <a:pt x="76" y="321"/>
                  </a:lnTo>
                  <a:lnTo>
                    <a:pt x="76" y="321"/>
                  </a:lnTo>
                  <a:lnTo>
                    <a:pt x="76" y="320"/>
                  </a:lnTo>
                  <a:lnTo>
                    <a:pt x="76" y="320"/>
                  </a:lnTo>
                  <a:lnTo>
                    <a:pt x="78" y="318"/>
                  </a:lnTo>
                  <a:lnTo>
                    <a:pt x="78" y="318"/>
                  </a:lnTo>
                  <a:lnTo>
                    <a:pt x="78" y="317"/>
                  </a:lnTo>
                  <a:lnTo>
                    <a:pt x="79" y="317"/>
                  </a:lnTo>
                  <a:lnTo>
                    <a:pt x="79" y="317"/>
                  </a:lnTo>
                  <a:lnTo>
                    <a:pt x="81" y="318"/>
                  </a:lnTo>
                  <a:lnTo>
                    <a:pt x="82" y="318"/>
                  </a:lnTo>
                  <a:lnTo>
                    <a:pt x="84" y="318"/>
                  </a:lnTo>
                  <a:lnTo>
                    <a:pt x="85" y="318"/>
                  </a:lnTo>
                  <a:lnTo>
                    <a:pt x="85" y="318"/>
                  </a:lnTo>
                  <a:lnTo>
                    <a:pt x="87" y="318"/>
                  </a:lnTo>
                  <a:lnTo>
                    <a:pt x="93" y="327"/>
                  </a:lnTo>
                  <a:lnTo>
                    <a:pt x="97" y="336"/>
                  </a:lnTo>
                  <a:lnTo>
                    <a:pt x="103" y="345"/>
                  </a:lnTo>
                  <a:lnTo>
                    <a:pt x="107" y="352"/>
                  </a:lnTo>
                  <a:lnTo>
                    <a:pt x="113" y="361"/>
                  </a:lnTo>
                  <a:lnTo>
                    <a:pt x="118" y="370"/>
                  </a:lnTo>
                  <a:lnTo>
                    <a:pt x="123" y="379"/>
                  </a:lnTo>
                  <a:lnTo>
                    <a:pt x="128" y="387"/>
                  </a:lnTo>
                  <a:lnTo>
                    <a:pt x="129" y="387"/>
                  </a:lnTo>
                  <a:lnTo>
                    <a:pt x="131" y="387"/>
                  </a:lnTo>
                  <a:lnTo>
                    <a:pt x="132" y="387"/>
                  </a:lnTo>
                  <a:lnTo>
                    <a:pt x="134" y="387"/>
                  </a:lnTo>
                  <a:lnTo>
                    <a:pt x="134" y="387"/>
                  </a:lnTo>
                  <a:lnTo>
                    <a:pt x="135" y="389"/>
                  </a:lnTo>
                  <a:lnTo>
                    <a:pt x="137" y="389"/>
                  </a:lnTo>
                  <a:lnTo>
                    <a:pt x="138" y="389"/>
                  </a:lnTo>
                  <a:lnTo>
                    <a:pt x="137" y="385"/>
                  </a:lnTo>
                  <a:lnTo>
                    <a:pt x="135" y="379"/>
                  </a:lnTo>
                  <a:lnTo>
                    <a:pt x="131" y="373"/>
                  </a:lnTo>
                  <a:lnTo>
                    <a:pt x="125" y="365"/>
                  </a:lnTo>
                  <a:lnTo>
                    <a:pt x="113" y="351"/>
                  </a:lnTo>
                  <a:lnTo>
                    <a:pt x="101" y="336"/>
                  </a:lnTo>
                  <a:lnTo>
                    <a:pt x="97" y="329"/>
                  </a:lnTo>
                  <a:lnTo>
                    <a:pt x="93" y="323"/>
                  </a:lnTo>
                  <a:lnTo>
                    <a:pt x="91" y="316"/>
                  </a:lnTo>
                  <a:lnTo>
                    <a:pt x="90" y="310"/>
                  </a:lnTo>
                  <a:lnTo>
                    <a:pt x="91" y="305"/>
                  </a:lnTo>
                  <a:lnTo>
                    <a:pt x="94" y="299"/>
                  </a:lnTo>
                  <a:lnTo>
                    <a:pt x="100" y="296"/>
                  </a:lnTo>
                  <a:lnTo>
                    <a:pt x="109" y="294"/>
                  </a:lnTo>
                  <a:lnTo>
                    <a:pt x="112" y="298"/>
                  </a:lnTo>
                  <a:lnTo>
                    <a:pt x="115" y="305"/>
                  </a:lnTo>
                  <a:lnTo>
                    <a:pt x="119" y="314"/>
                  </a:lnTo>
                  <a:lnTo>
                    <a:pt x="125" y="324"/>
                  </a:lnTo>
                  <a:lnTo>
                    <a:pt x="131" y="333"/>
                  </a:lnTo>
                  <a:lnTo>
                    <a:pt x="137" y="340"/>
                  </a:lnTo>
                  <a:lnTo>
                    <a:pt x="144" y="348"/>
                  </a:lnTo>
                  <a:lnTo>
                    <a:pt x="151" y="351"/>
                  </a:lnTo>
                  <a:lnTo>
                    <a:pt x="150" y="343"/>
                  </a:lnTo>
                  <a:lnTo>
                    <a:pt x="145" y="335"/>
                  </a:lnTo>
                  <a:lnTo>
                    <a:pt x="140" y="326"/>
                  </a:lnTo>
                  <a:lnTo>
                    <a:pt x="132" y="317"/>
                  </a:lnTo>
                  <a:lnTo>
                    <a:pt x="125" y="307"/>
                  </a:lnTo>
                  <a:lnTo>
                    <a:pt x="119" y="296"/>
                  </a:lnTo>
                  <a:lnTo>
                    <a:pt x="115" y="286"/>
                  </a:lnTo>
                  <a:lnTo>
                    <a:pt x="113" y="277"/>
                  </a:lnTo>
                  <a:lnTo>
                    <a:pt x="118" y="270"/>
                  </a:lnTo>
                  <a:lnTo>
                    <a:pt x="123" y="261"/>
                  </a:lnTo>
                  <a:lnTo>
                    <a:pt x="129" y="254"/>
                  </a:lnTo>
                  <a:lnTo>
                    <a:pt x="134" y="247"/>
                  </a:lnTo>
                  <a:lnTo>
                    <a:pt x="140" y="239"/>
                  </a:lnTo>
                  <a:lnTo>
                    <a:pt x="145" y="232"/>
                  </a:lnTo>
                  <a:lnTo>
                    <a:pt x="151" y="225"/>
                  </a:lnTo>
                  <a:lnTo>
                    <a:pt x="156" y="219"/>
                  </a:lnTo>
                  <a:lnTo>
                    <a:pt x="157" y="219"/>
                  </a:lnTo>
                  <a:lnTo>
                    <a:pt x="157" y="219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60" y="219"/>
                  </a:lnTo>
                  <a:lnTo>
                    <a:pt x="162" y="219"/>
                  </a:lnTo>
                  <a:lnTo>
                    <a:pt x="162" y="219"/>
                  </a:lnTo>
                  <a:lnTo>
                    <a:pt x="163" y="219"/>
                  </a:lnTo>
                  <a:lnTo>
                    <a:pt x="168" y="226"/>
                  </a:lnTo>
                  <a:lnTo>
                    <a:pt x="170" y="232"/>
                  </a:lnTo>
                  <a:lnTo>
                    <a:pt x="173" y="238"/>
                  </a:lnTo>
                  <a:lnTo>
                    <a:pt x="176" y="242"/>
                  </a:lnTo>
                  <a:lnTo>
                    <a:pt x="181" y="248"/>
                  </a:lnTo>
                  <a:lnTo>
                    <a:pt x="185" y="254"/>
                  </a:lnTo>
                  <a:lnTo>
                    <a:pt x="191" y="263"/>
                  </a:lnTo>
                  <a:lnTo>
                    <a:pt x="198" y="273"/>
                  </a:lnTo>
                  <a:lnTo>
                    <a:pt x="198" y="273"/>
                  </a:lnTo>
                  <a:lnTo>
                    <a:pt x="198" y="272"/>
                  </a:lnTo>
                  <a:lnTo>
                    <a:pt x="200" y="272"/>
                  </a:lnTo>
                  <a:lnTo>
                    <a:pt x="200" y="272"/>
                  </a:lnTo>
                  <a:lnTo>
                    <a:pt x="200" y="272"/>
                  </a:lnTo>
                  <a:lnTo>
                    <a:pt x="201" y="270"/>
                  </a:lnTo>
                  <a:lnTo>
                    <a:pt x="201" y="270"/>
                  </a:lnTo>
                  <a:lnTo>
                    <a:pt x="201" y="270"/>
                  </a:lnTo>
                  <a:lnTo>
                    <a:pt x="194" y="258"/>
                  </a:lnTo>
                  <a:lnTo>
                    <a:pt x="187" y="247"/>
                  </a:lnTo>
                  <a:lnTo>
                    <a:pt x="179" y="238"/>
                  </a:lnTo>
                  <a:lnTo>
                    <a:pt x="173" y="227"/>
                  </a:lnTo>
                  <a:lnTo>
                    <a:pt x="170" y="219"/>
                  </a:lnTo>
                  <a:lnTo>
                    <a:pt x="169" y="210"/>
                  </a:lnTo>
                  <a:lnTo>
                    <a:pt x="169" y="204"/>
                  </a:lnTo>
                  <a:lnTo>
                    <a:pt x="170" y="200"/>
                  </a:lnTo>
                  <a:lnTo>
                    <a:pt x="173" y="194"/>
                  </a:lnTo>
                  <a:lnTo>
                    <a:pt x="176" y="188"/>
                  </a:lnTo>
                  <a:lnTo>
                    <a:pt x="181" y="189"/>
                  </a:lnTo>
                  <a:lnTo>
                    <a:pt x="184" y="194"/>
                  </a:lnTo>
                  <a:lnTo>
                    <a:pt x="188" y="198"/>
                  </a:lnTo>
                  <a:lnTo>
                    <a:pt x="194" y="204"/>
                  </a:lnTo>
                  <a:lnTo>
                    <a:pt x="198" y="211"/>
                  </a:lnTo>
                  <a:lnTo>
                    <a:pt x="203" y="217"/>
                  </a:lnTo>
                  <a:lnTo>
                    <a:pt x="206" y="223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12" y="229"/>
                  </a:lnTo>
                  <a:lnTo>
                    <a:pt x="212" y="227"/>
                  </a:lnTo>
                  <a:lnTo>
                    <a:pt x="213" y="227"/>
                  </a:lnTo>
                  <a:lnTo>
                    <a:pt x="213" y="227"/>
                  </a:lnTo>
                  <a:lnTo>
                    <a:pt x="214" y="227"/>
                  </a:lnTo>
                  <a:lnTo>
                    <a:pt x="216" y="227"/>
                  </a:lnTo>
                  <a:lnTo>
                    <a:pt x="216" y="227"/>
                  </a:lnTo>
                  <a:lnTo>
                    <a:pt x="207" y="214"/>
                  </a:lnTo>
                  <a:lnTo>
                    <a:pt x="200" y="203"/>
                  </a:lnTo>
                  <a:lnTo>
                    <a:pt x="194" y="194"/>
                  </a:lnTo>
                  <a:lnTo>
                    <a:pt x="191" y="186"/>
                  </a:lnTo>
                  <a:lnTo>
                    <a:pt x="190" y="179"/>
                  </a:lnTo>
                  <a:lnTo>
                    <a:pt x="190" y="170"/>
                  </a:lnTo>
                  <a:lnTo>
                    <a:pt x="194" y="161"/>
                  </a:lnTo>
                  <a:lnTo>
                    <a:pt x="201" y="151"/>
                  </a:lnTo>
                  <a:lnTo>
                    <a:pt x="206" y="153"/>
                  </a:lnTo>
                  <a:lnTo>
                    <a:pt x="209" y="156"/>
                  </a:lnTo>
                  <a:lnTo>
                    <a:pt x="213" y="160"/>
                  </a:lnTo>
                  <a:lnTo>
                    <a:pt x="216" y="166"/>
                  </a:lnTo>
                  <a:lnTo>
                    <a:pt x="220" y="173"/>
                  </a:lnTo>
                  <a:lnTo>
                    <a:pt x="225" y="181"/>
                  </a:lnTo>
                  <a:lnTo>
                    <a:pt x="229" y="188"/>
                  </a:lnTo>
                  <a:lnTo>
                    <a:pt x="235" y="195"/>
                  </a:lnTo>
                  <a:lnTo>
                    <a:pt x="237" y="195"/>
                  </a:lnTo>
                  <a:lnTo>
                    <a:pt x="238" y="195"/>
                  </a:lnTo>
                  <a:lnTo>
                    <a:pt x="239" y="195"/>
                  </a:lnTo>
                  <a:lnTo>
                    <a:pt x="241" y="195"/>
                  </a:lnTo>
                  <a:lnTo>
                    <a:pt x="241" y="194"/>
                  </a:lnTo>
                  <a:lnTo>
                    <a:pt x="242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34" y="181"/>
                  </a:lnTo>
                  <a:lnTo>
                    <a:pt x="225" y="172"/>
                  </a:lnTo>
                  <a:lnTo>
                    <a:pt x="219" y="161"/>
                  </a:lnTo>
                  <a:lnTo>
                    <a:pt x="214" y="153"/>
                  </a:lnTo>
                  <a:lnTo>
                    <a:pt x="212" y="144"/>
                  </a:lnTo>
                  <a:lnTo>
                    <a:pt x="213" y="135"/>
                  </a:lnTo>
                  <a:lnTo>
                    <a:pt x="216" y="125"/>
                  </a:lnTo>
                  <a:lnTo>
                    <a:pt x="222" y="114"/>
                  </a:lnTo>
                  <a:lnTo>
                    <a:pt x="222" y="114"/>
                  </a:lnTo>
                  <a:lnTo>
                    <a:pt x="223" y="114"/>
                  </a:lnTo>
                  <a:lnTo>
                    <a:pt x="225" y="114"/>
                  </a:lnTo>
                  <a:lnTo>
                    <a:pt x="225" y="114"/>
                  </a:lnTo>
                  <a:lnTo>
                    <a:pt x="226" y="114"/>
                  </a:lnTo>
                  <a:lnTo>
                    <a:pt x="228" y="114"/>
                  </a:lnTo>
                  <a:lnTo>
                    <a:pt x="229" y="114"/>
                  </a:lnTo>
                  <a:lnTo>
                    <a:pt x="231" y="114"/>
                  </a:lnTo>
                  <a:lnTo>
                    <a:pt x="237" y="125"/>
                  </a:lnTo>
                  <a:lnTo>
                    <a:pt x="241" y="132"/>
                  </a:lnTo>
                  <a:lnTo>
                    <a:pt x="244" y="138"/>
                  </a:lnTo>
                  <a:lnTo>
                    <a:pt x="247" y="142"/>
                  </a:lnTo>
                  <a:lnTo>
                    <a:pt x="250" y="147"/>
                  </a:lnTo>
                  <a:lnTo>
                    <a:pt x="253" y="150"/>
                  </a:lnTo>
                  <a:lnTo>
                    <a:pt x="256" y="154"/>
                  </a:lnTo>
                  <a:lnTo>
                    <a:pt x="259" y="159"/>
                  </a:lnTo>
                  <a:lnTo>
                    <a:pt x="261" y="159"/>
                  </a:lnTo>
                  <a:lnTo>
                    <a:pt x="263" y="159"/>
                  </a:lnTo>
                  <a:lnTo>
                    <a:pt x="264" y="159"/>
                  </a:lnTo>
                  <a:lnTo>
                    <a:pt x="264" y="159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7" y="157"/>
                  </a:lnTo>
                  <a:lnTo>
                    <a:pt x="269" y="157"/>
                  </a:lnTo>
                  <a:lnTo>
                    <a:pt x="260" y="145"/>
                  </a:lnTo>
                  <a:lnTo>
                    <a:pt x="251" y="136"/>
                  </a:lnTo>
                  <a:lnTo>
                    <a:pt x="244" y="128"/>
                  </a:lnTo>
                  <a:lnTo>
                    <a:pt x="238" y="117"/>
                  </a:lnTo>
                  <a:lnTo>
                    <a:pt x="235" y="109"/>
                  </a:lnTo>
                  <a:lnTo>
                    <a:pt x="234" y="100"/>
                  </a:lnTo>
                  <a:lnTo>
                    <a:pt x="234" y="95"/>
                  </a:lnTo>
                  <a:lnTo>
                    <a:pt x="234" y="91"/>
                  </a:lnTo>
                  <a:lnTo>
                    <a:pt x="237" y="87"/>
                  </a:lnTo>
                  <a:lnTo>
                    <a:pt x="238" y="81"/>
                  </a:lnTo>
                  <a:lnTo>
                    <a:pt x="239" y="81"/>
                  </a:lnTo>
                  <a:lnTo>
                    <a:pt x="239" y="81"/>
                  </a:lnTo>
                  <a:lnTo>
                    <a:pt x="241" y="81"/>
                  </a:lnTo>
                  <a:lnTo>
                    <a:pt x="242" y="81"/>
                  </a:lnTo>
                  <a:lnTo>
                    <a:pt x="242" y="81"/>
                  </a:lnTo>
                  <a:lnTo>
                    <a:pt x="244" y="81"/>
                  </a:lnTo>
                  <a:lnTo>
                    <a:pt x="244" y="81"/>
                  </a:lnTo>
                  <a:lnTo>
                    <a:pt x="245" y="81"/>
                  </a:lnTo>
                  <a:lnTo>
                    <a:pt x="248" y="85"/>
                  </a:lnTo>
                  <a:lnTo>
                    <a:pt x="251" y="91"/>
                  </a:lnTo>
                  <a:lnTo>
                    <a:pt x="254" y="95"/>
                  </a:lnTo>
                  <a:lnTo>
                    <a:pt x="259" y="101"/>
                  </a:lnTo>
                  <a:lnTo>
                    <a:pt x="263" y="107"/>
                  </a:lnTo>
                  <a:lnTo>
                    <a:pt x="267" y="113"/>
                  </a:lnTo>
                  <a:lnTo>
                    <a:pt x="273" y="117"/>
                  </a:lnTo>
                  <a:lnTo>
                    <a:pt x="279" y="120"/>
                  </a:lnTo>
                  <a:lnTo>
                    <a:pt x="275" y="107"/>
                  </a:lnTo>
                  <a:lnTo>
                    <a:pt x="270" y="95"/>
                  </a:lnTo>
                  <a:lnTo>
                    <a:pt x="266" y="88"/>
                  </a:lnTo>
                  <a:lnTo>
                    <a:pt x="260" y="82"/>
                  </a:lnTo>
                  <a:lnTo>
                    <a:pt x="256" y="75"/>
                  </a:lnTo>
                  <a:lnTo>
                    <a:pt x="253" y="66"/>
                  </a:lnTo>
                  <a:lnTo>
                    <a:pt x="251" y="54"/>
                  </a:lnTo>
                  <a:lnTo>
                    <a:pt x="253" y="38"/>
                  </a:lnTo>
                  <a:lnTo>
                    <a:pt x="256" y="40"/>
                  </a:lnTo>
                  <a:lnTo>
                    <a:pt x="260" y="43"/>
                  </a:lnTo>
                  <a:lnTo>
                    <a:pt x="263" y="47"/>
                  </a:lnTo>
                  <a:lnTo>
                    <a:pt x="267" y="51"/>
                  </a:lnTo>
                  <a:lnTo>
                    <a:pt x="270" y="56"/>
                  </a:lnTo>
                  <a:lnTo>
                    <a:pt x="275" y="62"/>
                  </a:lnTo>
                  <a:lnTo>
                    <a:pt x="279" y="68"/>
                  </a:lnTo>
                  <a:lnTo>
                    <a:pt x="283" y="73"/>
                  </a:lnTo>
                  <a:lnTo>
                    <a:pt x="285" y="73"/>
                  </a:lnTo>
                  <a:lnTo>
                    <a:pt x="285" y="73"/>
                  </a:lnTo>
                  <a:lnTo>
                    <a:pt x="286" y="73"/>
                  </a:lnTo>
                  <a:lnTo>
                    <a:pt x="286" y="73"/>
                  </a:lnTo>
                  <a:lnTo>
                    <a:pt x="288" y="73"/>
                  </a:lnTo>
                  <a:lnTo>
                    <a:pt x="289" y="73"/>
                  </a:lnTo>
                  <a:lnTo>
                    <a:pt x="289" y="73"/>
                  </a:lnTo>
                  <a:lnTo>
                    <a:pt x="291" y="73"/>
                  </a:lnTo>
                  <a:lnTo>
                    <a:pt x="292" y="72"/>
                  </a:lnTo>
                  <a:lnTo>
                    <a:pt x="292" y="70"/>
                  </a:lnTo>
                  <a:lnTo>
                    <a:pt x="292" y="68"/>
                  </a:lnTo>
                  <a:lnTo>
                    <a:pt x="294" y="66"/>
                  </a:lnTo>
                  <a:lnTo>
                    <a:pt x="294" y="63"/>
                  </a:lnTo>
                  <a:lnTo>
                    <a:pt x="292" y="60"/>
                  </a:lnTo>
                  <a:lnTo>
                    <a:pt x="292" y="56"/>
                  </a:lnTo>
                  <a:lnTo>
                    <a:pt x="292" y="48"/>
                  </a:lnTo>
                  <a:lnTo>
                    <a:pt x="292" y="51"/>
                  </a:lnTo>
                  <a:lnTo>
                    <a:pt x="291" y="53"/>
                  </a:lnTo>
                  <a:lnTo>
                    <a:pt x="291" y="54"/>
                  </a:lnTo>
                  <a:lnTo>
                    <a:pt x="291" y="56"/>
                  </a:lnTo>
                  <a:lnTo>
                    <a:pt x="289" y="57"/>
                  </a:lnTo>
                  <a:lnTo>
                    <a:pt x="289" y="59"/>
                  </a:lnTo>
                  <a:lnTo>
                    <a:pt x="289" y="60"/>
                  </a:lnTo>
                  <a:lnTo>
                    <a:pt x="288" y="62"/>
                  </a:lnTo>
                  <a:lnTo>
                    <a:pt x="283" y="60"/>
                  </a:lnTo>
                  <a:lnTo>
                    <a:pt x="281" y="59"/>
                  </a:lnTo>
                  <a:lnTo>
                    <a:pt x="278" y="56"/>
                  </a:lnTo>
                  <a:lnTo>
                    <a:pt x="275" y="53"/>
                  </a:lnTo>
                  <a:lnTo>
                    <a:pt x="270" y="44"/>
                  </a:lnTo>
                  <a:lnTo>
                    <a:pt x="267" y="35"/>
                  </a:lnTo>
                  <a:lnTo>
                    <a:pt x="264" y="25"/>
                  </a:lnTo>
                  <a:lnTo>
                    <a:pt x="264" y="15"/>
                  </a:lnTo>
                  <a:lnTo>
                    <a:pt x="263" y="6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1"/>
                  </a:lnTo>
                  <a:lnTo>
                    <a:pt x="270" y="3"/>
                  </a:lnTo>
                  <a:lnTo>
                    <a:pt x="270" y="4"/>
                  </a:lnTo>
                  <a:lnTo>
                    <a:pt x="272" y="6"/>
                  </a:lnTo>
                  <a:lnTo>
                    <a:pt x="272" y="6"/>
                  </a:lnTo>
                  <a:lnTo>
                    <a:pt x="272" y="7"/>
                  </a:lnTo>
                  <a:lnTo>
                    <a:pt x="272" y="9"/>
                  </a:lnTo>
                  <a:lnTo>
                    <a:pt x="272" y="10"/>
                  </a:lnTo>
                  <a:lnTo>
                    <a:pt x="275" y="12"/>
                  </a:lnTo>
                  <a:lnTo>
                    <a:pt x="279" y="15"/>
                  </a:lnTo>
                  <a:lnTo>
                    <a:pt x="283" y="18"/>
                  </a:lnTo>
                  <a:lnTo>
                    <a:pt x="288" y="21"/>
                  </a:lnTo>
                  <a:lnTo>
                    <a:pt x="294" y="23"/>
                  </a:lnTo>
                  <a:lnTo>
                    <a:pt x="300" y="25"/>
                  </a:lnTo>
                  <a:lnTo>
                    <a:pt x="306" y="26"/>
                  </a:lnTo>
                  <a:lnTo>
                    <a:pt x="310" y="26"/>
                  </a:lnTo>
                  <a:lnTo>
                    <a:pt x="307" y="25"/>
                  </a:lnTo>
                  <a:lnTo>
                    <a:pt x="304" y="22"/>
                  </a:lnTo>
                  <a:lnTo>
                    <a:pt x="303" y="21"/>
                  </a:lnTo>
                  <a:lnTo>
                    <a:pt x="301" y="18"/>
                  </a:lnTo>
                  <a:lnTo>
                    <a:pt x="300" y="16"/>
                  </a:lnTo>
                  <a:lnTo>
                    <a:pt x="300" y="15"/>
                  </a:lnTo>
                  <a:lnTo>
                    <a:pt x="300" y="13"/>
                  </a:lnTo>
                  <a:lnTo>
                    <a:pt x="300" y="12"/>
                  </a:lnTo>
                  <a:lnTo>
                    <a:pt x="330" y="21"/>
                  </a:lnTo>
                  <a:lnTo>
                    <a:pt x="376" y="37"/>
                  </a:lnTo>
                  <a:lnTo>
                    <a:pt x="430" y="57"/>
                  </a:lnTo>
                  <a:lnTo>
                    <a:pt x="488" y="84"/>
                  </a:lnTo>
                  <a:lnTo>
                    <a:pt x="515" y="98"/>
                  </a:lnTo>
                  <a:lnTo>
                    <a:pt x="543" y="113"/>
                  </a:lnTo>
                  <a:lnTo>
                    <a:pt x="568" y="128"/>
                  </a:lnTo>
                  <a:lnTo>
                    <a:pt x="590" y="142"/>
                  </a:lnTo>
                  <a:lnTo>
                    <a:pt x="611" y="157"/>
                  </a:lnTo>
                  <a:lnTo>
                    <a:pt x="626" y="172"/>
                  </a:lnTo>
                  <a:lnTo>
                    <a:pt x="633" y="179"/>
                  </a:lnTo>
                  <a:lnTo>
                    <a:pt x="637" y="186"/>
                  </a:lnTo>
                  <a:lnTo>
                    <a:pt x="642" y="194"/>
                  </a:lnTo>
                  <a:lnTo>
                    <a:pt x="643" y="200"/>
                  </a:lnTo>
                  <a:lnTo>
                    <a:pt x="630" y="201"/>
                  </a:lnTo>
                  <a:lnTo>
                    <a:pt x="618" y="203"/>
                  </a:lnTo>
                  <a:lnTo>
                    <a:pt x="606" y="205"/>
                  </a:lnTo>
                  <a:lnTo>
                    <a:pt x="595" y="207"/>
                  </a:lnTo>
                  <a:lnTo>
                    <a:pt x="583" y="210"/>
                  </a:lnTo>
                  <a:lnTo>
                    <a:pt x="573" y="213"/>
                  </a:lnTo>
                  <a:lnTo>
                    <a:pt x="561" y="217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49" y="223"/>
                  </a:lnTo>
                  <a:lnTo>
                    <a:pt x="549" y="225"/>
                  </a:lnTo>
                  <a:lnTo>
                    <a:pt x="549" y="226"/>
                  </a:lnTo>
                  <a:lnTo>
                    <a:pt x="549" y="226"/>
                  </a:lnTo>
                  <a:lnTo>
                    <a:pt x="549" y="227"/>
                  </a:lnTo>
                  <a:lnTo>
                    <a:pt x="549" y="229"/>
                  </a:lnTo>
                  <a:lnTo>
                    <a:pt x="549" y="230"/>
                  </a:lnTo>
                  <a:lnTo>
                    <a:pt x="571" y="226"/>
                  </a:lnTo>
                  <a:lnTo>
                    <a:pt x="590" y="222"/>
                  </a:lnTo>
                  <a:lnTo>
                    <a:pt x="608" y="219"/>
                  </a:lnTo>
                  <a:lnTo>
                    <a:pt x="624" y="219"/>
                  </a:lnTo>
                  <a:lnTo>
                    <a:pt x="640" y="220"/>
                  </a:lnTo>
                  <a:lnTo>
                    <a:pt x="658" y="225"/>
                  </a:lnTo>
                  <a:lnTo>
                    <a:pt x="677" y="233"/>
                  </a:lnTo>
                  <a:lnTo>
                    <a:pt x="697" y="245"/>
                  </a:lnTo>
                  <a:lnTo>
                    <a:pt x="697" y="247"/>
                  </a:lnTo>
                  <a:lnTo>
                    <a:pt x="697" y="248"/>
                  </a:lnTo>
                  <a:lnTo>
                    <a:pt x="697" y="249"/>
                  </a:lnTo>
                  <a:lnTo>
                    <a:pt x="697" y="252"/>
                  </a:lnTo>
                  <a:lnTo>
                    <a:pt x="697" y="254"/>
                  </a:lnTo>
                  <a:lnTo>
                    <a:pt x="697" y="255"/>
                  </a:lnTo>
                  <a:lnTo>
                    <a:pt x="697" y="257"/>
                  </a:lnTo>
                  <a:lnTo>
                    <a:pt x="697" y="260"/>
                  </a:lnTo>
                  <a:lnTo>
                    <a:pt x="690" y="263"/>
                  </a:lnTo>
                  <a:lnTo>
                    <a:pt x="681" y="264"/>
                  </a:lnTo>
                  <a:lnTo>
                    <a:pt x="671" y="266"/>
                  </a:lnTo>
                  <a:lnTo>
                    <a:pt x="661" y="266"/>
                  </a:lnTo>
                  <a:lnTo>
                    <a:pt x="651" y="266"/>
                  </a:lnTo>
                  <a:lnTo>
                    <a:pt x="642" y="266"/>
                  </a:lnTo>
                  <a:lnTo>
                    <a:pt x="633" y="266"/>
                  </a:lnTo>
                  <a:lnTo>
                    <a:pt x="627" y="264"/>
                  </a:lnTo>
                  <a:lnTo>
                    <a:pt x="565" y="285"/>
                  </a:lnTo>
                  <a:lnTo>
                    <a:pt x="504" y="305"/>
                  </a:lnTo>
                  <a:lnTo>
                    <a:pt x="442" y="329"/>
                  </a:lnTo>
                  <a:lnTo>
                    <a:pt x="382" y="352"/>
                  </a:lnTo>
                  <a:lnTo>
                    <a:pt x="323" y="377"/>
                  </a:lnTo>
                  <a:lnTo>
                    <a:pt x="264" y="405"/>
                  </a:lnTo>
                  <a:lnTo>
                    <a:pt x="206" y="433"/>
                  </a:lnTo>
                  <a:lnTo>
                    <a:pt x="150" y="464"/>
                  </a:lnTo>
                  <a:lnTo>
                    <a:pt x="147" y="465"/>
                  </a:lnTo>
                  <a:lnTo>
                    <a:pt x="145" y="468"/>
                  </a:lnTo>
                  <a:lnTo>
                    <a:pt x="143" y="471"/>
                  </a:lnTo>
                  <a:lnTo>
                    <a:pt x="141" y="474"/>
                  </a:lnTo>
                  <a:lnTo>
                    <a:pt x="138" y="477"/>
                  </a:lnTo>
                  <a:lnTo>
                    <a:pt x="135" y="478"/>
                  </a:lnTo>
                  <a:lnTo>
                    <a:pt x="134" y="481"/>
                  </a:lnTo>
                  <a:lnTo>
                    <a:pt x="131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2" y="487"/>
                  </a:lnTo>
                  <a:lnTo>
                    <a:pt x="134" y="487"/>
                  </a:lnTo>
                  <a:lnTo>
                    <a:pt x="134" y="489"/>
                  </a:lnTo>
                  <a:lnTo>
                    <a:pt x="135" y="489"/>
                  </a:lnTo>
                  <a:lnTo>
                    <a:pt x="135" y="490"/>
                  </a:lnTo>
                  <a:lnTo>
                    <a:pt x="137" y="492"/>
                  </a:lnTo>
                  <a:lnTo>
                    <a:pt x="134" y="495"/>
                  </a:lnTo>
                  <a:lnTo>
                    <a:pt x="132" y="499"/>
                  </a:lnTo>
                  <a:lnTo>
                    <a:pt x="131" y="502"/>
                  </a:lnTo>
                  <a:lnTo>
                    <a:pt x="128" y="506"/>
                  </a:lnTo>
                  <a:lnTo>
                    <a:pt x="126" y="511"/>
                  </a:lnTo>
                  <a:lnTo>
                    <a:pt x="125" y="514"/>
                  </a:lnTo>
                  <a:lnTo>
                    <a:pt x="122" y="518"/>
                  </a:lnTo>
                  <a:lnTo>
                    <a:pt x="121" y="521"/>
                  </a:lnTo>
                  <a:lnTo>
                    <a:pt x="119" y="521"/>
                  </a:lnTo>
                  <a:lnTo>
                    <a:pt x="119" y="521"/>
                  </a:lnTo>
                  <a:lnTo>
                    <a:pt x="118" y="521"/>
                  </a:lnTo>
                  <a:lnTo>
                    <a:pt x="118" y="521"/>
                  </a:lnTo>
                  <a:lnTo>
                    <a:pt x="116" y="521"/>
                  </a:lnTo>
                  <a:lnTo>
                    <a:pt x="116" y="521"/>
                  </a:lnTo>
                  <a:lnTo>
                    <a:pt x="115" y="521"/>
                  </a:lnTo>
                  <a:lnTo>
                    <a:pt x="115" y="521"/>
                  </a:lnTo>
                  <a:close/>
                </a:path>
              </a:pathLst>
            </a:custGeom>
            <a:solidFill>
              <a:srgbClr val="F7F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5" name="Freeform 191"/>
            <p:cNvSpPr>
              <a:spLocks/>
            </p:cNvSpPr>
            <p:nvPr/>
          </p:nvSpPr>
          <p:spPr bwMode="auto">
            <a:xfrm>
              <a:off x="3280" y="1654"/>
              <a:ext cx="6" cy="8"/>
            </a:xfrm>
            <a:custGeom>
              <a:avLst/>
              <a:gdLst>
                <a:gd name="T0" fmla="*/ 4 w 11"/>
                <a:gd name="T1" fmla="*/ 16 h 16"/>
                <a:gd name="T2" fmla="*/ 4 w 11"/>
                <a:gd name="T3" fmla="*/ 16 h 16"/>
                <a:gd name="T4" fmla="*/ 3 w 11"/>
                <a:gd name="T5" fmla="*/ 15 h 16"/>
                <a:gd name="T6" fmla="*/ 3 w 11"/>
                <a:gd name="T7" fmla="*/ 15 h 16"/>
                <a:gd name="T8" fmla="*/ 1 w 11"/>
                <a:gd name="T9" fmla="*/ 13 h 16"/>
                <a:gd name="T10" fmla="*/ 1 w 11"/>
                <a:gd name="T11" fmla="*/ 13 h 16"/>
                <a:gd name="T12" fmla="*/ 1 w 11"/>
                <a:gd name="T13" fmla="*/ 12 h 16"/>
                <a:gd name="T14" fmla="*/ 0 w 11"/>
                <a:gd name="T15" fmla="*/ 12 h 16"/>
                <a:gd name="T16" fmla="*/ 0 w 11"/>
                <a:gd name="T17" fmla="*/ 10 h 16"/>
                <a:gd name="T18" fmla="*/ 1 w 11"/>
                <a:gd name="T19" fmla="*/ 7 h 16"/>
                <a:gd name="T20" fmla="*/ 3 w 11"/>
                <a:gd name="T21" fmla="*/ 6 h 16"/>
                <a:gd name="T22" fmla="*/ 3 w 11"/>
                <a:gd name="T23" fmla="*/ 4 h 16"/>
                <a:gd name="T24" fmla="*/ 4 w 11"/>
                <a:gd name="T25" fmla="*/ 3 h 16"/>
                <a:gd name="T26" fmla="*/ 5 w 11"/>
                <a:gd name="T27" fmla="*/ 1 h 16"/>
                <a:gd name="T28" fmla="*/ 5 w 11"/>
                <a:gd name="T29" fmla="*/ 1 h 16"/>
                <a:gd name="T30" fmla="*/ 7 w 11"/>
                <a:gd name="T31" fmla="*/ 1 h 16"/>
                <a:gd name="T32" fmla="*/ 8 w 11"/>
                <a:gd name="T33" fmla="*/ 0 h 16"/>
                <a:gd name="T34" fmla="*/ 10 w 11"/>
                <a:gd name="T35" fmla="*/ 3 h 16"/>
                <a:gd name="T36" fmla="*/ 10 w 11"/>
                <a:gd name="T37" fmla="*/ 4 h 16"/>
                <a:gd name="T38" fmla="*/ 11 w 11"/>
                <a:gd name="T39" fmla="*/ 6 h 16"/>
                <a:gd name="T40" fmla="*/ 11 w 11"/>
                <a:gd name="T41" fmla="*/ 7 h 16"/>
                <a:gd name="T42" fmla="*/ 11 w 11"/>
                <a:gd name="T43" fmla="*/ 9 h 16"/>
                <a:gd name="T44" fmla="*/ 11 w 11"/>
                <a:gd name="T45" fmla="*/ 10 h 16"/>
                <a:gd name="T46" fmla="*/ 11 w 11"/>
                <a:gd name="T47" fmla="*/ 13 h 16"/>
                <a:gd name="T48" fmla="*/ 11 w 11"/>
                <a:gd name="T49" fmla="*/ 16 h 16"/>
                <a:gd name="T50" fmla="*/ 10 w 11"/>
                <a:gd name="T51" fmla="*/ 16 h 16"/>
                <a:gd name="T52" fmla="*/ 8 w 11"/>
                <a:gd name="T53" fmla="*/ 16 h 16"/>
                <a:gd name="T54" fmla="*/ 8 w 11"/>
                <a:gd name="T55" fmla="*/ 16 h 16"/>
                <a:gd name="T56" fmla="*/ 7 w 11"/>
                <a:gd name="T57" fmla="*/ 16 h 16"/>
                <a:gd name="T58" fmla="*/ 7 w 11"/>
                <a:gd name="T59" fmla="*/ 16 h 16"/>
                <a:gd name="T60" fmla="*/ 5 w 11"/>
                <a:gd name="T61" fmla="*/ 16 h 16"/>
                <a:gd name="T62" fmla="*/ 5 w 11"/>
                <a:gd name="T63" fmla="*/ 16 h 16"/>
                <a:gd name="T64" fmla="*/ 4 w 11"/>
                <a:gd name="T6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" h="16">
                  <a:moveTo>
                    <a:pt x="4" y="16"/>
                  </a:move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8" y="0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6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6" name="Freeform 192"/>
            <p:cNvSpPr>
              <a:spLocks/>
            </p:cNvSpPr>
            <p:nvPr/>
          </p:nvSpPr>
          <p:spPr bwMode="auto">
            <a:xfrm>
              <a:off x="3238" y="1556"/>
              <a:ext cx="69" cy="72"/>
            </a:xfrm>
            <a:custGeom>
              <a:avLst/>
              <a:gdLst>
                <a:gd name="T0" fmla="*/ 15 w 138"/>
                <a:gd name="T1" fmla="*/ 126 h 143"/>
                <a:gd name="T2" fmla="*/ 11 w 138"/>
                <a:gd name="T3" fmla="*/ 89 h 143"/>
                <a:gd name="T4" fmla="*/ 5 w 138"/>
                <a:gd name="T5" fmla="*/ 54 h 143"/>
                <a:gd name="T6" fmla="*/ 0 w 138"/>
                <a:gd name="T7" fmla="*/ 25 h 143"/>
                <a:gd name="T8" fmla="*/ 15 w 138"/>
                <a:gd name="T9" fmla="*/ 11 h 143"/>
                <a:gd name="T10" fmla="*/ 64 w 138"/>
                <a:gd name="T11" fmla="*/ 1 h 143"/>
                <a:gd name="T12" fmla="*/ 103 w 138"/>
                <a:gd name="T13" fmla="*/ 0 h 143"/>
                <a:gd name="T14" fmla="*/ 124 w 138"/>
                <a:gd name="T15" fmla="*/ 6 h 143"/>
                <a:gd name="T16" fmla="*/ 134 w 138"/>
                <a:gd name="T17" fmla="*/ 14 h 143"/>
                <a:gd name="T18" fmla="*/ 138 w 138"/>
                <a:gd name="T19" fmla="*/ 23 h 143"/>
                <a:gd name="T20" fmla="*/ 138 w 138"/>
                <a:gd name="T21" fmla="*/ 33 h 143"/>
                <a:gd name="T22" fmla="*/ 135 w 138"/>
                <a:gd name="T23" fmla="*/ 47 h 143"/>
                <a:gd name="T24" fmla="*/ 125 w 138"/>
                <a:gd name="T25" fmla="*/ 54 h 143"/>
                <a:gd name="T26" fmla="*/ 115 w 138"/>
                <a:gd name="T27" fmla="*/ 51 h 143"/>
                <a:gd name="T28" fmla="*/ 108 w 138"/>
                <a:gd name="T29" fmla="*/ 47 h 143"/>
                <a:gd name="T30" fmla="*/ 100 w 138"/>
                <a:gd name="T31" fmla="*/ 42 h 143"/>
                <a:gd name="T32" fmla="*/ 96 w 138"/>
                <a:gd name="T33" fmla="*/ 39 h 143"/>
                <a:gd name="T34" fmla="*/ 93 w 138"/>
                <a:gd name="T35" fmla="*/ 41 h 143"/>
                <a:gd name="T36" fmla="*/ 90 w 138"/>
                <a:gd name="T37" fmla="*/ 41 h 143"/>
                <a:gd name="T38" fmla="*/ 89 w 138"/>
                <a:gd name="T39" fmla="*/ 42 h 143"/>
                <a:gd name="T40" fmla="*/ 87 w 138"/>
                <a:gd name="T41" fmla="*/ 54 h 143"/>
                <a:gd name="T42" fmla="*/ 87 w 138"/>
                <a:gd name="T43" fmla="*/ 70 h 143"/>
                <a:gd name="T44" fmla="*/ 86 w 138"/>
                <a:gd name="T45" fmla="*/ 79 h 143"/>
                <a:gd name="T46" fmla="*/ 84 w 138"/>
                <a:gd name="T47" fmla="*/ 85 h 143"/>
                <a:gd name="T48" fmla="*/ 77 w 138"/>
                <a:gd name="T49" fmla="*/ 86 h 143"/>
                <a:gd name="T50" fmla="*/ 65 w 138"/>
                <a:gd name="T51" fmla="*/ 77 h 143"/>
                <a:gd name="T52" fmla="*/ 56 w 138"/>
                <a:gd name="T53" fmla="*/ 64 h 143"/>
                <a:gd name="T54" fmla="*/ 50 w 138"/>
                <a:gd name="T55" fmla="*/ 52 h 143"/>
                <a:gd name="T56" fmla="*/ 43 w 138"/>
                <a:gd name="T57" fmla="*/ 55 h 143"/>
                <a:gd name="T58" fmla="*/ 40 w 138"/>
                <a:gd name="T59" fmla="*/ 79 h 143"/>
                <a:gd name="T60" fmla="*/ 36 w 138"/>
                <a:gd name="T61" fmla="*/ 108 h 143"/>
                <a:gd name="T62" fmla="*/ 28 w 138"/>
                <a:gd name="T63" fmla="*/ 129 h 143"/>
                <a:gd name="T64" fmla="*/ 21 w 138"/>
                <a:gd name="T65" fmla="*/ 1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43">
                  <a:moveTo>
                    <a:pt x="17" y="143"/>
                  </a:moveTo>
                  <a:lnTo>
                    <a:pt x="15" y="126"/>
                  </a:lnTo>
                  <a:lnTo>
                    <a:pt x="14" y="108"/>
                  </a:lnTo>
                  <a:lnTo>
                    <a:pt x="11" y="89"/>
                  </a:lnTo>
                  <a:lnTo>
                    <a:pt x="8" y="72"/>
                  </a:lnTo>
                  <a:lnTo>
                    <a:pt x="5" y="54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0" y="14"/>
                  </a:lnTo>
                  <a:lnTo>
                    <a:pt x="15" y="11"/>
                  </a:lnTo>
                  <a:lnTo>
                    <a:pt x="37" y="6"/>
                  </a:lnTo>
                  <a:lnTo>
                    <a:pt x="64" y="1"/>
                  </a:lnTo>
                  <a:lnTo>
                    <a:pt x="90" y="0"/>
                  </a:lnTo>
                  <a:lnTo>
                    <a:pt x="103" y="0"/>
                  </a:lnTo>
                  <a:lnTo>
                    <a:pt x="115" y="3"/>
                  </a:lnTo>
                  <a:lnTo>
                    <a:pt x="124" y="6"/>
                  </a:lnTo>
                  <a:lnTo>
                    <a:pt x="131" y="11"/>
                  </a:lnTo>
                  <a:lnTo>
                    <a:pt x="134" y="14"/>
                  </a:lnTo>
                  <a:lnTo>
                    <a:pt x="137" y="19"/>
                  </a:lnTo>
                  <a:lnTo>
                    <a:pt x="138" y="23"/>
                  </a:lnTo>
                  <a:lnTo>
                    <a:pt x="138" y="28"/>
                  </a:lnTo>
                  <a:lnTo>
                    <a:pt x="138" y="33"/>
                  </a:lnTo>
                  <a:lnTo>
                    <a:pt x="137" y="39"/>
                  </a:lnTo>
                  <a:lnTo>
                    <a:pt x="135" y="47"/>
                  </a:lnTo>
                  <a:lnTo>
                    <a:pt x="133" y="54"/>
                  </a:lnTo>
                  <a:lnTo>
                    <a:pt x="125" y="54"/>
                  </a:lnTo>
                  <a:lnTo>
                    <a:pt x="119" y="52"/>
                  </a:lnTo>
                  <a:lnTo>
                    <a:pt x="115" y="51"/>
                  </a:lnTo>
                  <a:lnTo>
                    <a:pt x="111" y="50"/>
                  </a:lnTo>
                  <a:lnTo>
                    <a:pt x="108" y="47"/>
                  </a:lnTo>
                  <a:lnTo>
                    <a:pt x="103" y="45"/>
                  </a:lnTo>
                  <a:lnTo>
                    <a:pt x="100" y="42"/>
                  </a:lnTo>
                  <a:lnTo>
                    <a:pt x="97" y="39"/>
                  </a:lnTo>
                  <a:lnTo>
                    <a:pt x="96" y="39"/>
                  </a:lnTo>
                  <a:lnTo>
                    <a:pt x="94" y="39"/>
                  </a:lnTo>
                  <a:lnTo>
                    <a:pt x="93" y="41"/>
                  </a:lnTo>
                  <a:lnTo>
                    <a:pt x="91" y="41"/>
                  </a:lnTo>
                  <a:lnTo>
                    <a:pt x="90" y="41"/>
                  </a:lnTo>
                  <a:lnTo>
                    <a:pt x="89" y="42"/>
                  </a:lnTo>
                  <a:lnTo>
                    <a:pt x="89" y="42"/>
                  </a:lnTo>
                  <a:lnTo>
                    <a:pt x="87" y="42"/>
                  </a:lnTo>
                  <a:lnTo>
                    <a:pt x="87" y="54"/>
                  </a:lnTo>
                  <a:lnTo>
                    <a:pt x="87" y="64"/>
                  </a:lnTo>
                  <a:lnTo>
                    <a:pt x="87" y="70"/>
                  </a:lnTo>
                  <a:lnTo>
                    <a:pt x="86" y="76"/>
                  </a:lnTo>
                  <a:lnTo>
                    <a:pt x="86" y="79"/>
                  </a:lnTo>
                  <a:lnTo>
                    <a:pt x="86" y="82"/>
                  </a:lnTo>
                  <a:lnTo>
                    <a:pt x="84" y="85"/>
                  </a:lnTo>
                  <a:lnTo>
                    <a:pt x="84" y="88"/>
                  </a:lnTo>
                  <a:lnTo>
                    <a:pt x="77" y="86"/>
                  </a:lnTo>
                  <a:lnTo>
                    <a:pt x="71" y="83"/>
                  </a:lnTo>
                  <a:lnTo>
                    <a:pt x="65" y="77"/>
                  </a:lnTo>
                  <a:lnTo>
                    <a:pt x="61" y="70"/>
                  </a:lnTo>
                  <a:lnTo>
                    <a:pt x="56" y="64"/>
                  </a:lnTo>
                  <a:lnTo>
                    <a:pt x="53" y="57"/>
                  </a:lnTo>
                  <a:lnTo>
                    <a:pt x="50" y="52"/>
                  </a:lnTo>
                  <a:lnTo>
                    <a:pt x="47" y="50"/>
                  </a:lnTo>
                  <a:lnTo>
                    <a:pt x="43" y="55"/>
                  </a:lnTo>
                  <a:lnTo>
                    <a:pt x="42" y="66"/>
                  </a:lnTo>
                  <a:lnTo>
                    <a:pt x="40" y="79"/>
                  </a:lnTo>
                  <a:lnTo>
                    <a:pt x="37" y="94"/>
                  </a:lnTo>
                  <a:lnTo>
                    <a:pt x="36" y="108"/>
                  </a:lnTo>
                  <a:lnTo>
                    <a:pt x="31" y="123"/>
                  </a:lnTo>
                  <a:lnTo>
                    <a:pt x="28" y="129"/>
                  </a:lnTo>
                  <a:lnTo>
                    <a:pt x="25" y="135"/>
                  </a:lnTo>
                  <a:lnTo>
                    <a:pt x="21" y="139"/>
                  </a:lnTo>
                  <a:lnTo>
                    <a:pt x="17" y="143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7" name="Freeform 193"/>
            <p:cNvSpPr>
              <a:spLocks/>
            </p:cNvSpPr>
            <p:nvPr/>
          </p:nvSpPr>
          <p:spPr bwMode="auto">
            <a:xfrm>
              <a:off x="3026" y="1541"/>
              <a:ext cx="17" cy="28"/>
            </a:xfrm>
            <a:custGeom>
              <a:avLst/>
              <a:gdLst>
                <a:gd name="T0" fmla="*/ 34 w 35"/>
                <a:gd name="T1" fmla="*/ 54 h 56"/>
                <a:gd name="T2" fmla="*/ 28 w 35"/>
                <a:gd name="T3" fmla="*/ 48 h 56"/>
                <a:gd name="T4" fmla="*/ 22 w 35"/>
                <a:gd name="T5" fmla="*/ 41 h 56"/>
                <a:gd name="T6" fmla="*/ 16 w 35"/>
                <a:gd name="T7" fmla="*/ 34 h 56"/>
                <a:gd name="T8" fmla="*/ 10 w 35"/>
                <a:gd name="T9" fmla="*/ 26 h 56"/>
                <a:gd name="T10" fmla="*/ 6 w 35"/>
                <a:gd name="T11" fmla="*/ 20 h 56"/>
                <a:gd name="T12" fmla="*/ 3 w 35"/>
                <a:gd name="T13" fmla="*/ 13 h 56"/>
                <a:gd name="T14" fmla="*/ 2 w 35"/>
                <a:gd name="T15" fmla="*/ 6 h 56"/>
                <a:gd name="T16" fmla="*/ 0 w 35"/>
                <a:gd name="T17" fmla="*/ 0 h 56"/>
                <a:gd name="T18" fmla="*/ 3 w 35"/>
                <a:gd name="T19" fmla="*/ 3 h 56"/>
                <a:gd name="T20" fmla="*/ 7 w 35"/>
                <a:gd name="T21" fmla="*/ 12 h 56"/>
                <a:gd name="T22" fmla="*/ 15 w 35"/>
                <a:gd name="T23" fmla="*/ 20 h 56"/>
                <a:gd name="T24" fmla="*/ 22 w 35"/>
                <a:gd name="T25" fmla="*/ 32 h 56"/>
                <a:gd name="T26" fmla="*/ 28 w 35"/>
                <a:gd name="T27" fmla="*/ 42 h 56"/>
                <a:gd name="T28" fmla="*/ 32 w 35"/>
                <a:gd name="T29" fmla="*/ 51 h 56"/>
                <a:gd name="T30" fmla="*/ 35 w 35"/>
                <a:gd name="T31" fmla="*/ 56 h 56"/>
                <a:gd name="T32" fmla="*/ 34 w 35"/>
                <a:gd name="T33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6">
                  <a:moveTo>
                    <a:pt x="34" y="54"/>
                  </a:moveTo>
                  <a:lnTo>
                    <a:pt x="28" y="48"/>
                  </a:lnTo>
                  <a:lnTo>
                    <a:pt x="22" y="41"/>
                  </a:lnTo>
                  <a:lnTo>
                    <a:pt x="16" y="34"/>
                  </a:lnTo>
                  <a:lnTo>
                    <a:pt x="10" y="26"/>
                  </a:lnTo>
                  <a:lnTo>
                    <a:pt x="6" y="20"/>
                  </a:lnTo>
                  <a:lnTo>
                    <a:pt x="3" y="13"/>
                  </a:lnTo>
                  <a:lnTo>
                    <a:pt x="2" y="6"/>
                  </a:lnTo>
                  <a:lnTo>
                    <a:pt x="0" y="0"/>
                  </a:lnTo>
                  <a:lnTo>
                    <a:pt x="3" y="3"/>
                  </a:lnTo>
                  <a:lnTo>
                    <a:pt x="7" y="12"/>
                  </a:lnTo>
                  <a:lnTo>
                    <a:pt x="15" y="20"/>
                  </a:lnTo>
                  <a:lnTo>
                    <a:pt x="22" y="32"/>
                  </a:lnTo>
                  <a:lnTo>
                    <a:pt x="28" y="42"/>
                  </a:lnTo>
                  <a:lnTo>
                    <a:pt x="32" y="51"/>
                  </a:lnTo>
                  <a:lnTo>
                    <a:pt x="35" y="56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178" name="Rectangle 194"/>
            <p:cNvSpPr>
              <a:spLocks noChangeArrowheads="1"/>
            </p:cNvSpPr>
            <p:nvPr/>
          </p:nvSpPr>
          <p:spPr bwMode="auto">
            <a:xfrm>
              <a:off x="2256" y="2352"/>
              <a:ext cx="72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79" name="Rectangle 195"/>
            <p:cNvSpPr>
              <a:spLocks noChangeArrowheads="1"/>
            </p:cNvSpPr>
            <p:nvPr/>
          </p:nvSpPr>
          <p:spPr bwMode="auto">
            <a:xfrm>
              <a:off x="2928" y="2544"/>
              <a:ext cx="192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0184" name="Text Box 200"/>
          <p:cNvSpPr txBox="1">
            <a:spLocks noChangeArrowheads="1"/>
          </p:cNvSpPr>
          <p:nvPr/>
        </p:nvSpPr>
        <p:spPr bwMode="auto">
          <a:xfrm>
            <a:off x="5646738" y="5118100"/>
            <a:ext cx="990600" cy="366713"/>
          </a:xfrm>
          <a:prstGeom prst="rect">
            <a:avLst/>
          </a:prstGeom>
          <a:solidFill>
            <a:srgbClr val="ECCC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70182" name="AutoShape 198"/>
          <p:cNvSpPr>
            <a:spLocks noChangeArrowheads="1"/>
          </p:cNvSpPr>
          <p:nvPr/>
        </p:nvSpPr>
        <p:spPr bwMode="auto">
          <a:xfrm>
            <a:off x="4572000" y="5060950"/>
            <a:ext cx="2438400" cy="838200"/>
          </a:xfrm>
          <a:prstGeom prst="wedgeRoundRectCallout">
            <a:avLst>
              <a:gd name="adj1" fmla="val -77995"/>
              <a:gd name="adj2" fmla="val 4167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This smells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awful!</a:t>
            </a:r>
          </a:p>
        </p:txBody>
      </p:sp>
      <p:sp>
        <p:nvSpPr>
          <p:cNvPr id="169986" name="AutoShape 2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6934200" cy="841375"/>
          </a:xfrm>
          <a:ln w="28575"/>
        </p:spPr>
        <p:txBody>
          <a:bodyPr/>
          <a:lstStyle/>
          <a:p>
            <a:r>
              <a:rPr lang="en-US" sz="4400"/>
              <a:t>Senses or Appearance</a:t>
            </a:r>
          </a:p>
        </p:txBody>
      </p:sp>
      <p:sp>
        <p:nvSpPr>
          <p:cNvPr id="170072" name="Oval 88"/>
          <p:cNvSpPr>
            <a:spLocks noChangeArrowheads="1"/>
          </p:cNvSpPr>
          <p:nvPr/>
        </p:nvSpPr>
        <p:spPr bwMode="auto">
          <a:xfrm>
            <a:off x="676275" y="2701925"/>
            <a:ext cx="2133600" cy="2286000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chemeClr val="tx1"/>
                </a:solidFill>
              </a:rPr>
              <a:t>hear</a:t>
            </a:r>
          </a:p>
          <a:p>
            <a:r>
              <a:rPr lang="en-US" sz="2400">
                <a:solidFill>
                  <a:schemeClr val="tx1"/>
                </a:solidFill>
              </a:rPr>
              <a:t>taste</a:t>
            </a:r>
          </a:p>
          <a:p>
            <a:r>
              <a:rPr lang="en-US" sz="2400">
                <a:solidFill>
                  <a:schemeClr val="tx1"/>
                </a:solidFill>
              </a:rPr>
              <a:t>smell</a:t>
            </a:r>
          </a:p>
          <a:p>
            <a:r>
              <a:rPr lang="en-US" sz="2400">
                <a:solidFill>
                  <a:schemeClr val="tx1"/>
                </a:solidFill>
              </a:rPr>
              <a:t>sound</a:t>
            </a:r>
          </a:p>
          <a:p>
            <a:r>
              <a:rPr lang="en-US" sz="2400">
                <a:solidFill>
                  <a:schemeClr val="tx1"/>
                </a:solidFill>
              </a:rPr>
              <a:t>feel</a:t>
            </a:r>
          </a:p>
          <a:p>
            <a:r>
              <a:rPr lang="en-US" sz="2400">
                <a:solidFill>
                  <a:schemeClr val="tx1"/>
                </a:solidFill>
              </a:rPr>
              <a:t>see</a:t>
            </a:r>
          </a:p>
        </p:txBody>
      </p:sp>
      <p:pic>
        <p:nvPicPr>
          <p:cNvPr id="170075" name="Picture 91" descr="1055h15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2438400" cy="1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183" name="Text Box 199"/>
          <p:cNvSpPr txBox="1">
            <a:spLocks noChangeArrowheads="1"/>
          </p:cNvSpPr>
          <p:nvPr/>
        </p:nvSpPr>
        <p:spPr bwMode="auto">
          <a:xfrm>
            <a:off x="5334000" y="3798888"/>
            <a:ext cx="957263" cy="366712"/>
          </a:xfrm>
          <a:prstGeom prst="rect">
            <a:avLst/>
          </a:prstGeom>
          <a:solidFill>
            <a:srgbClr val="ECCC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70181" name="AutoShape 197"/>
          <p:cNvSpPr>
            <a:spLocks noChangeArrowheads="1"/>
          </p:cNvSpPr>
          <p:nvPr/>
        </p:nvSpPr>
        <p:spPr bwMode="auto">
          <a:xfrm>
            <a:off x="4343400" y="3733800"/>
            <a:ext cx="2209800" cy="838200"/>
          </a:xfrm>
          <a:prstGeom prst="wedgeRoundRectCallout">
            <a:avLst>
              <a:gd name="adj1" fmla="val 77944"/>
              <a:gd name="adj2" fmla="val 9093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This tastes</a:t>
            </a:r>
            <a:r>
              <a:rPr lang="en-US" sz="2400" i="1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spicy!</a:t>
            </a:r>
          </a:p>
        </p:txBody>
      </p:sp>
      <p:grpSp>
        <p:nvGrpSpPr>
          <p:cNvPr id="170185" name="Group 201"/>
          <p:cNvGrpSpPr>
            <a:grpSpLocks/>
          </p:cNvGrpSpPr>
          <p:nvPr/>
        </p:nvGrpSpPr>
        <p:grpSpPr bwMode="auto">
          <a:xfrm>
            <a:off x="0" y="1384300"/>
            <a:ext cx="9144000" cy="1066800"/>
            <a:chOff x="0" y="864"/>
            <a:chExt cx="5760" cy="720"/>
          </a:xfrm>
        </p:grpSpPr>
        <p:sp>
          <p:nvSpPr>
            <p:cNvPr id="170186" name="Rectangle 202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spcBef>
                  <a:spcPct val="50000"/>
                </a:spcBef>
              </a:pPr>
              <a:endParaRPr lang="en-US" sz="2000"/>
            </a:p>
          </p:txBody>
        </p:sp>
        <p:pic>
          <p:nvPicPr>
            <p:cNvPr id="170187" name="Picture 203" descr="1320h0763 notepad with p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0188" name="Text Box 204"/>
          <p:cNvSpPr txBox="1">
            <a:spLocks noChangeArrowheads="1"/>
          </p:cNvSpPr>
          <p:nvPr/>
        </p:nvSpPr>
        <p:spPr bwMode="auto">
          <a:xfrm>
            <a:off x="1622425" y="1446213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Some non-action verbs describe senses or appearance.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4" grpId="0" animBg="1"/>
      <p:bldP spid="170182" grpId="0" animBg="1"/>
      <p:bldP spid="170072" grpId="0" animBg="1"/>
      <p:bldP spid="170183" grpId="1" animBg="1"/>
      <p:bldP spid="170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Picture 3" descr="0800h129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2725"/>
            <a:ext cx="6248400" cy="41148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6172200" y="1981200"/>
            <a:ext cx="2743200" cy="1143000"/>
          </a:xfrm>
          <a:prstGeom prst="wedgeRoundRectCallout">
            <a:avLst>
              <a:gd name="adj1" fmla="val 48264"/>
              <a:gd name="adj2" fmla="val 11888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rgbClr val="30469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hear</a:t>
            </a:r>
            <a:r>
              <a:rPr lang="en-US" sz="2400">
                <a:solidFill>
                  <a:schemeClr val="tx1"/>
                </a:solidFill>
              </a:rPr>
              <a:t> the ocean and seagulls.</a:t>
            </a:r>
          </a:p>
        </p:txBody>
      </p:sp>
      <p:sp>
        <p:nvSpPr>
          <p:cNvPr id="178178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Practice 1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4724400" y="228600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0" i="1">
                <a:solidFill>
                  <a:schemeClr val="tx1"/>
                </a:solidFill>
              </a:rPr>
              <a:t>Use the non-action verbs in the box to describe a vacation to the place in the picture.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457200" y="5791200"/>
            <a:ext cx="8534400" cy="822325"/>
          </a:xfrm>
          <a:prstGeom prst="rect">
            <a:avLst/>
          </a:prstGeom>
          <a:solidFill>
            <a:srgbClr val="CCECFF">
              <a:alpha val="8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118F8D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hear		see		smell	  	feel		sound	love	         hate		 like 	        dislike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21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aves_a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  <p:bldP spid="1781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33" name="Picture 1165" descr="dad"/>
          <p:cNvPicPr>
            <a:picLocks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4343400"/>
            <a:ext cx="2428875" cy="230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7543" name="Group 1175"/>
          <p:cNvGrpSpPr>
            <a:grpSpLocks/>
          </p:cNvGrpSpPr>
          <p:nvPr/>
        </p:nvGrpSpPr>
        <p:grpSpPr bwMode="auto">
          <a:xfrm>
            <a:off x="2552700" y="2624138"/>
            <a:ext cx="2133600" cy="1752600"/>
            <a:chOff x="1608" y="1653"/>
            <a:chExt cx="1344" cy="1104"/>
          </a:xfrm>
        </p:grpSpPr>
        <p:grpSp>
          <p:nvGrpSpPr>
            <p:cNvPr id="187517" name="Group 1149"/>
            <p:cNvGrpSpPr>
              <a:grpSpLocks/>
            </p:cNvGrpSpPr>
            <p:nvPr/>
          </p:nvGrpSpPr>
          <p:grpSpPr bwMode="auto">
            <a:xfrm>
              <a:off x="1824" y="1691"/>
              <a:ext cx="932" cy="853"/>
              <a:chOff x="1776" y="2448"/>
              <a:chExt cx="768" cy="688"/>
            </a:xfrm>
          </p:grpSpPr>
          <p:grpSp>
            <p:nvGrpSpPr>
              <p:cNvPr id="187515" name="Group 1147"/>
              <p:cNvGrpSpPr>
                <a:grpSpLocks/>
              </p:cNvGrpSpPr>
              <p:nvPr/>
            </p:nvGrpSpPr>
            <p:grpSpPr bwMode="auto">
              <a:xfrm>
                <a:off x="1776" y="2448"/>
                <a:ext cx="672" cy="688"/>
                <a:chOff x="1776" y="2448"/>
                <a:chExt cx="672" cy="688"/>
              </a:xfrm>
            </p:grpSpPr>
            <p:pic>
              <p:nvPicPr>
                <p:cNvPr id="187399" name="Picture 1031" descr="1074h0603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28" t="8163" r="3133" b="63266"/>
                <a:stretch>
                  <a:fillRect/>
                </a:stretch>
              </p:blipFill>
              <p:spPr bwMode="auto">
                <a:xfrm>
                  <a:off x="1824" y="2448"/>
                  <a:ext cx="624" cy="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7513" name="Rectangle 1145"/>
                <p:cNvSpPr>
                  <a:spLocks noChangeArrowheads="1"/>
                </p:cNvSpPr>
                <p:nvPr/>
              </p:nvSpPr>
              <p:spPr bwMode="auto">
                <a:xfrm>
                  <a:off x="1776" y="2784"/>
                  <a:ext cx="96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514" name="Freeform 1146"/>
                <p:cNvSpPr>
                  <a:spLocks/>
                </p:cNvSpPr>
                <p:nvPr/>
              </p:nvSpPr>
              <p:spPr bwMode="auto">
                <a:xfrm>
                  <a:off x="1829" y="2804"/>
                  <a:ext cx="124" cy="332"/>
                </a:xfrm>
                <a:custGeom>
                  <a:avLst/>
                  <a:gdLst>
                    <a:gd name="T0" fmla="*/ 9 w 124"/>
                    <a:gd name="T1" fmla="*/ 3 h 332"/>
                    <a:gd name="T2" fmla="*/ 82 w 124"/>
                    <a:gd name="T3" fmla="*/ 49 h 332"/>
                    <a:gd name="T4" fmla="*/ 91 w 124"/>
                    <a:gd name="T5" fmla="*/ 158 h 332"/>
                    <a:gd name="T6" fmla="*/ 18 w 124"/>
                    <a:gd name="T7" fmla="*/ 332 h 332"/>
                    <a:gd name="T8" fmla="*/ 0 w 124"/>
                    <a:gd name="T9" fmla="*/ 305 h 332"/>
                    <a:gd name="T10" fmla="*/ 18 w 124"/>
                    <a:gd name="T11" fmla="*/ 213 h 332"/>
                    <a:gd name="T12" fmla="*/ 9 w 124"/>
                    <a:gd name="T13" fmla="*/ 85 h 332"/>
                    <a:gd name="T14" fmla="*/ 9 w 124"/>
                    <a:gd name="T15" fmla="*/ 3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4" h="332">
                      <a:moveTo>
                        <a:pt x="9" y="3"/>
                      </a:moveTo>
                      <a:cubicBezTo>
                        <a:pt x="36" y="21"/>
                        <a:pt x="60" y="26"/>
                        <a:pt x="82" y="49"/>
                      </a:cubicBezTo>
                      <a:cubicBezTo>
                        <a:pt x="94" y="96"/>
                        <a:pt x="101" y="109"/>
                        <a:pt x="91" y="158"/>
                      </a:cubicBezTo>
                      <a:cubicBezTo>
                        <a:pt x="124" y="261"/>
                        <a:pt x="76" y="274"/>
                        <a:pt x="18" y="332"/>
                      </a:cubicBezTo>
                      <a:cubicBezTo>
                        <a:pt x="12" y="323"/>
                        <a:pt x="0" y="316"/>
                        <a:pt x="0" y="305"/>
                      </a:cubicBezTo>
                      <a:cubicBezTo>
                        <a:pt x="0" y="274"/>
                        <a:pt x="18" y="213"/>
                        <a:pt x="18" y="213"/>
                      </a:cubicBezTo>
                      <a:cubicBezTo>
                        <a:pt x="15" y="170"/>
                        <a:pt x="9" y="128"/>
                        <a:pt x="9" y="85"/>
                      </a:cubicBezTo>
                      <a:cubicBezTo>
                        <a:pt x="9" y="0"/>
                        <a:pt x="47" y="3"/>
                        <a:pt x="9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187516" name="Rectangle 1148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7541" name="AutoShape 1173"/>
            <p:cNvSpPr>
              <a:spLocks noChangeArrowheads="1"/>
            </p:cNvSpPr>
            <p:nvPr/>
          </p:nvSpPr>
          <p:spPr bwMode="auto">
            <a:xfrm>
              <a:off x="1608" y="1653"/>
              <a:ext cx="1344" cy="1104"/>
            </a:xfrm>
            <a:prstGeom prst="cloudCallout">
              <a:avLst>
                <a:gd name="adj1" fmla="val 51042"/>
                <a:gd name="adj2" fmla="val 6431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73058" name="AutoShape 2"/>
          <p:cNvSpPr>
            <a:spLocks noGrp="1" noChangeArrowheads="1"/>
          </p:cNvSpPr>
          <p:nvPr>
            <p:ph type="title" sz="quarter"/>
          </p:nvPr>
        </p:nvSpPr>
        <p:spPr>
          <a:xfrm>
            <a:off x="1104900" y="228600"/>
            <a:ext cx="6934200" cy="841375"/>
          </a:xfrm>
          <a:ln w="28575"/>
        </p:spPr>
        <p:txBody>
          <a:bodyPr/>
          <a:lstStyle/>
          <a:p>
            <a:r>
              <a:rPr lang="en-US" sz="4400"/>
              <a:t>Needs or Preferences</a:t>
            </a:r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457200" y="2667000"/>
            <a:ext cx="1752600" cy="1981200"/>
          </a:xfrm>
          <a:prstGeom prst="ellipse">
            <a:avLst/>
          </a:prstGeom>
          <a:solidFill>
            <a:srgbClr val="ECCCD7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chemeClr val="tx1"/>
                </a:solidFill>
              </a:rPr>
              <a:t>want</a:t>
            </a:r>
          </a:p>
          <a:p>
            <a:r>
              <a:rPr lang="en-US" sz="2400">
                <a:solidFill>
                  <a:schemeClr val="tx1"/>
                </a:solidFill>
              </a:rPr>
              <a:t>need</a:t>
            </a:r>
          </a:p>
          <a:p>
            <a:r>
              <a:rPr lang="en-US" sz="2400">
                <a:solidFill>
                  <a:schemeClr val="tx1"/>
                </a:solidFill>
              </a:rPr>
              <a:t>prefer</a:t>
            </a:r>
          </a:p>
        </p:txBody>
      </p:sp>
      <p:sp>
        <p:nvSpPr>
          <p:cNvPr id="187522" name="Freeform 1154"/>
          <p:cNvSpPr>
            <a:spLocks/>
          </p:cNvSpPr>
          <p:nvPr/>
        </p:nvSpPr>
        <p:spPr bwMode="auto">
          <a:xfrm>
            <a:off x="3048000" y="2971800"/>
            <a:ext cx="1066800" cy="1066800"/>
          </a:xfrm>
          <a:custGeom>
            <a:avLst/>
            <a:gdLst>
              <a:gd name="T0" fmla="*/ 0 w 672"/>
              <a:gd name="T1" fmla="*/ 0 h 672"/>
              <a:gd name="T2" fmla="*/ 192 w 672"/>
              <a:gd name="T3" fmla="*/ 384 h 672"/>
              <a:gd name="T4" fmla="*/ 672 w 672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672">
                <a:moveTo>
                  <a:pt x="0" y="0"/>
                </a:moveTo>
                <a:cubicBezTo>
                  <a:pt x="40" y="136"/>
                  <a:pt x="80" y="272"/>
                  <a:pt x="192" y="384"/>
                </a:cubicBezTo>
                <a:cubicBezTo>
                  <a:pt x="304" y="496"/>
                  <a:pt x="592" y="624"/>
                  <a:pt x="672" y="6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7523" name="Freeform 1155"/>
          <p:cNvSpPr>
            <a:spLocks/>
          </p:cNvSpPr>
          <p:nvPr/>
        </p:nvSpPr>
        <p:spPr bwMode="auto">
          <a:xfrm>
            <a:off x="2743200" y="2895600"/>
            <a:ext cx="1066800" cy="990600"/>
          </a:xfrm>
          <a:custGeom>
            <a:avLst/>
            <a:gdLst>
              <a:gd name="T0" fmla="*/ 672 w 672"/>
              <a:gd name="T1" fmla="*/ 0 h 624"/>
              <a:gd name="T2" fmla="*/ 480 w 672"/>
              <a:gd name="T3" fmla="*/ 432 h 624"/>
              <a:gd name="T4" fmla="*/ 0 w 672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624">
                <a:moveTo>
                  <a:pt x="672" y="0"/>
                </a:moveTo>
                <a:cubicBezTo>
                  <a:pt x="632" y="164"/>
                  <a:pt x="592" y="328"/>
                  <a:pt x="480" y="432"/>
                </a:cubicBezTo>
                <a:cubicBezTo>
                  <a:pt x="368" y="536"/>
                  <a:pt x="80" y="592"/>
                  <a:pt x="0" y="6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3698" name="AutoShape 642"/>
          <p:cNvSpPr>
            <a:spLocks noChangeArrowheads="1"/>
          </p:cNvSpPr>
          <p:nvPr/>
        </p:nvSpPr>
        <p:spPr bwMode="auto">
          <a:xfrm>
            <a:off x="6553200" y="2667000"/>
            <a:ext cx="2133600" cy="1600200"/>
          </a:xfrm>
          <a:prstGeom prst="wedgeRoundRectCallout">
            <a:avLst>
              <a:gd name="adj1" fmla="val -50745"/>
              <a:gd name="adj2" fmla="val 9801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400" b="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</a:rPr>
              <a:t>prefer</a:t>
            </a:r>
            <a:r>
              <a:rPr lang="en-US" sz="2400" u="sng">
                <a:solidFill>
                  <a:srgbClr val="118F8D"/>
                </a:solidFill>
              </a:rPr>
              <a:t> </a:t>
            </a:r>
            <a:r>
              <a:rPr lang="en-US" sz="2400" b="0">
                <a:solidFill>
                  <a:schemeClr val="tx1"/>
                </a:solidFill>
              </a:rPr>
              <a:t>Amy’s old boyfriend.</a:t>
            </a:r>
          </a:p>
        </p:txBody>
      </p:sp>
      <p:sp>
        <p:nvSpPr>
          <p:cNvPr id="187530" name="Text Box 1162"/>
          <p:cNvSpPr txBox="1">
            <a:spLocks noChangeArrowheads="1"/>
          </p:cNvSpPr>
          <p:nvPr/>
        </p:nvSpPr>
        <p:spPr bwMode="auto">
          <a:xfrm>
            <a:off x="7239000" y="2928938"/>
            <a:ext cx="990600" cy="366712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grpSp>
        <p:nvGrpSpPr>
          <p:cNvPr id="187535" name="Group 1167"/>
          <p:cNvGrpSpPr>
            <a:grpSpLocks/>
          </p:cNvGrpSpPr>
          <p:nvPr/>
        </p:nvGrpSpPr>
        <p:grpSpPr bwMode="auto">
          <a:xfrm>
            <a:off x="0" y="1384300"/>
            <a:ext cx="9144000" cy="1066800"/>
            <a:chOff x="0" y="864"/>
            <a:chExt cx="5760" cy="720"/>
          </a:xfrm>
        </p:grpSpPr>
        <p:sp>
          <p:nvSpPr>
            <p:cNvPr id="187536" name="Rectangle 1168"/>
            <p:cNvSpPr>
              <a:spLocks noChangeArrowheads="1"/>
            </p:cNvSpPr>
            <p:nvPr/>
          </p:nvSpPr>
          <p:spPr bwMode="auto">
            <a:xfrm>
              <a:off x="0" y="864"/>
              <a:ext cx="5760" cy="720"/>
            </a:xfrm>
            <a:prstGeom prst="rect">
              <a:avLst/>
            </a:prstGeom>
            <a:solidFill>
              <a:srgbClr val="FCF4D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7251" dir="4832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b"/>
            <a:lstStyle/>
            <a:p>
              <a:pPr>
                <a:spcBef>
                  <a:spcPct val="50000"/>
                </a:spcBef>
              </a:pPr>
              <a:endParaRPr lang="en-US" sz="2000"/>
            </a:p>
          </p:txBody>
        </p:sp>
        <p:pic>
          <p:nvPicPr>
            <p:cNvPr id="187537" name="Picture 1169" descr="1320h0763 notepad with pe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904"/>
              <a:ext cx="566" cy="635"/>
            </a:xfrm>
            <a:prstGeom prst="rect">
              <a:avLst/>
            </a:prstGeom>
            <a:noFill/>
            <a:ln>
              <a:noFill/>
            </a:ln>
            <a:effectLst>
              <a:outerShdw dist="45791" dir="87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7538" name="Text Box 1170"/>
          <p:cNvSpPr txBox="1">
            <a:spLocks noChangeArrowheads="1"/>
          </p:cNvSpPr>
          <p:nvPr/>
        </p:nvSpPr>
        <p:spPr bwMode="auto">
          <a:xfrm>
            <a:off x="1614488" y="1435100"/>
            <a:ext cx="708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</a:rPr>
              <a:t>Some non-action verbs express needs or  preferences.</a:t>
            </a:r>
          </a:p>
        </p:txBody>
      </p:sp>
      <p:grpSp>
        <p:nvGrpSpPr>
          <p:cNvPr id="187542" name="Group 1174"/>
          <p:cNvGrpSpPr>
            <a:grpSpLocks/>
          </p:cNvGrpSpPr>
          <p:nvPr/>
        </p:nvGrpSpPr>
        <p:grpSpPr bwMode="auto">
          <a:xfrm>
            <a:off x="1371600" y="4572000"/>
            <a:ext cx="2209800" cy="2057400"/>
            <a:chOff x="864" y="2880"/>
            <a:chExt cx="1392" cy="1296"/>
          </a:xfrm>
        </p:grpSpPr>
        <p:pic>
          <p:nvPicPr>
            <p:cNvPr id="187525" name="Picture 1157" descr="1532586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" y="3075"/>
              <a:ext cx="723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87540" name="AutoShape 1172"/>
            <p:cNvSpPr>
              <a:spLocks noChangeArrowheads="1"/>
            </p:cNvSpPr>
            <p:nvPr/>
          </p:nvSpPr>
          <p:spPr bwMode="auto">
            <a:xfrm>
              <a:off x="864" y="2880"/>
              <a:ext cx="1392" cy="1296"/>
            </a:xfrm>
            <a:prstGeom prst="cloudCallout">
              <a:avLst>
                <a:gd name="adj1" fmla="val 92315"/>
                <a:gd name="adj2" fmla="val -1805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1" animBg="1"/>
      <p:bldP spid="187522" grpId="0" animBg="1"/>
      <p:bldP spid="187523" grpId="0" animBg="1"/>
      <p:bldP spid="173698" grpId="0" animBg="1"/>
      <p:bldP spid="1875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02" name="AutoShape 94"/>
          <p:cNvSpPr>
            <a:spLocks noChangeArrowheads="1"/>
          </p:cNvSpPr>
          <p:nvPr/>
        </p:nvSpPr>
        <p:spPr bwMode="auto">
          <a:xfrm>
            <a:off x="3352800" y="1905000"/>
            <a:ext cx="1752600" cy="1066800"/>
          </a:xfrm>
          <a:prstGeom prst="wedgeRoundRectCallout">
            <a:avLst>
              <a:gd name="adj1" fmla="val 40852"/>
              <a:gd name="adj2" fmla="val 7053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think</a:t>
            </a:r>
            <a:r>
              <a:rPr lang="en-US" sz="2400">
                <a:solidFill>
                  <a:schemeClr val="tx1"/>
                </a:solidFill>
              </a:rPr>
              <a:t> it’s beautiful.</a:t>
            </a:r>
          </a:p>
        </p:txBody>
      </p:sp>
      <p:sp>
        <p:nvSpPr>
          <p:cNvPr id="171106" name="Text Box 98"/>
          <p:cNvSpPr txBox="1">
            <a:spLocks noChangeArrowheads="1"/>
          </p:cNvSpPr>
          <p:nvPr/>
        </p:nvSpPr>
        <p:spPr bwMode="auto">
          <a:xfrm>
            <a:off x="3663950" y="2057400"/>
            <a:ext cx="762000" cy="396875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  <p:sp>
        <p:nvSpPr>
          <p:cNvPr id="171010" name="AutoShape 2"/>
          <p:cNvSpPr>
            <a:spLocks noGrp="1" noChangeArrowheads="1"/>
          </p:cNvSpPr>
          <p:nvPr>
            <p:ph type="title"/>
          </p:nvPr>
        </p:nvSpPr>
        <p:spPr>
          <a:ln w="28575"/>
        </p:spPr>
        <p:txBody>
          <a:bodyPr/>
          <a:lstStyle/>
          <a:p>
            <a:r>
              <a:rPr lang="en-US" sz="4400"/>
              <a:t>Mental States</a:t>
            </a:r>
          </a:p>
        </p:txBody>
      </p:sp>
      <p:sp>
        <p:nvSpPr>
          <p:cNvPr id="171011" name="AutoShape 3"/>
          <p:cNvSpPr>
            <a:spLocks noChangeArrowheads="1"/>
          </p:cNvSpPr>
          <p:nvPr/>
        </p:nvSpPr>
        <p:spPr bwMode="auto">
          <a:xfrm>
            <a:off x="609600" y="1524000"/>
            <a:ext cx="2286000" cy="2311400"/>
          </a:xfrm>
          <a:prstGeom prst="downArrowCallout">
            <a:avLst>
              <a:gd name="adj1" fmla="val 25000"/>
              <a:gd name="adj2" fmla="val 25000"/>
              <a:gd name="adj3" fmla="val 16852"/>
              <a:gd name="adj4" fmla="val 66667"/>
            </a:avLst>
          </a:prstGeom>
          <a:solidFill>
            <a:srgbClr val="ECCCD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Some non-action verbs describe  thoughts.</a:t>
            </a:r>
            <a:endParaRPr lang="en-US" sz="2400" u="sng">
              <a:solidFill>
                <a:schemeClr val="tx1"/>
              </a:solidFill>
            </a:endParaRPr>
          </a:p>
        </p:txBody>
      </p:sp>
      <p:sp>
        <p:nvSpPr>
          <p:cNvPr id="171095" name="Oval 87"/>
          <p:cNvSpPr>
            <a:spLocks noChangeArrowheads="1"/>
          </p:cNvSpPr>
          <p:nvPr/>
        </p:nvSpPr>
        <p:spPr bwMode="auto">
          <a:xfrm>
            <a:off x="673100" y="4038600"/>
            <a:ext cx="2133600" cy="2438400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tx1"/>
                </a:solidFill>
              </a:rPr>
              <a:t>agree</a:t>
            </a:r>
          </a:p>
          <a:p>
            <a:r>
              <a:rPr lang="en-US" sz="2000">
                <a:solidFill>
                  <a:schemeClr val="tx1"/>
                </a:solidFill>
              </a:rPr>
              <a:t>disagree</a:t>
            </a:r>
          </a:p>
          <a:p>
            <a:r>
              <a:rPr lang="en-US" sz="2000">
                <a:solidFill>
                  <a:schemeClr val="tx1"/>
                </a:solidFill>
              </a:rPr>
              <a:t>understand</a:t>
            </a:r>
          </a:p>
          <a:p>
            <a:r>
              <a:rPr lang="en-US" sz="2000">
                <a:solidFill>
                  <a:schemeClr val="tx1"/>
                </a:solidFill>
              </a:rPr>
              <a:t>remember</a:t>
            </a:r>
          </a:p>
          <a:p>
            <a:r>
              <a:rPr lang="en-US" sz="2000">
                <a:solidFill>
                  <a:schemeClr val="tx1"/>
                </a:solidFill>
              </a:rPr>
              <a:t>believe</a:t>
            </a:r>
          </a:p>
          <a:p>
            <a:r>
              <a:rPr lang="en-US" sz="2000">
                <a:solidFill>
                  <a:schemeClr val="tx1"/>
                </a:solidFill>
              </a:rPr>
              <a:t>think</a:t>
            </a:r>
          </a:p>
          <a:p>
            <a:r>
              <a:rPr lang="en-US" sz="2000">
                <a:solidFill>
                  <a:schemeClr val="tx1"/>
                </a:solidFill>
              </a:rPr>
              <a:t>know</a:t>
            </a:r>
          </a:p>
        </p:txBody>
      </p:sp>
      <p:grpSp>
        <p:nvGrpSpPr>
          <p:cNvPr id="171104" name="Group 96"/>
          <p:cNvGrpSpPr>
            <a:grpSpLocks/>
          </p:cNvGrpSpPr>
          <p:nvPr/>
        </p:nvGrpSpPr>
        <p:grpSpPr bwMode="auto">
          <a:xfrm>
            <a:off x="4727575" y="2590800"/>
            <a:ext cx="4111625" cy="3565525"/>
            <a:chOff x="2978" y="1632"/>
            <a:chExt cx="2590" cy="2246"/>
          </a:xfrm>
        </p:grpSpPr>
        <p:pic>
          <p:nvPicPr>
            <p:cNvPr id="171097" name="Picture 89" descr="1054h679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87990">
              <a:off x="2978" y="1776"/>
              <a:ext cx="1246" cy="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1101" name="Group 93"/>
            <p:cNvGrpSpPr>
              <a:grpSpLocks/>
            </p:cNvGrpSpPr>
            <p:nvPr/>
          </p:nvGrpSpPr>
          <p:grpSpPr bwMode="auto">
            <a:xfrm rot="474155">
              <a:off x="4224" y="1632"/>
              <a:ext cx="1344" cy="2064"/>
              <a:chOff x="2976" y="1632"/>
              <a:chExt cx="799" cy="1488"/>
            </a:xfrm>
          </p:grpSpPr>
          <p:pic>
            <p:nvPicPr>
              <p:cNvPr id="171098" name="Picture 90" descr="1079h130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96" b="13338"/>
              <a:stretch>
                <a:fillRect/>
              </a:stretch>
            </p:blipFill>
            <p:spPr bwMode="auto">
              <a:xfrm>
                <a:off x="3072" y="1632"/>
                <a:ext cx="703" cy="1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1099" name="Rectangle 91"/>
              <p:cNvSpPr>
                <a:spLocks noChangeArrowheads="1"/>
              </p:cNvSpPr>
              <p:nvPr/>
            </p:nvSpPr>
            <p:spPr bwMode="auto">
              <a:xfrm>
                <a:off x="3072" y="1776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00" name="Rectangle 92"/>
              <p:cNvSpPr>
                <a:spLocks noChangeArrowheads="1"/>
              </p:cNvSpPr>
              <p:nvPr/>
            </p:nvSpPr>
            <p:spPr bwMode="auto">
              <a:xfrm>
                <a:off x="2976" y="2880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1103" name="AutoShape 95"/>
          <p:cNvSpPr>
            <a:spLocks noChangeArrowheads="1"/>
          </p:cNvSpPr>
          <p:nvPr/>
        </p:nvSpPr>
        <p:spPr bwMode="auto">
          <a:xfrm>
            <a:off x="6477000" y="1752600"/>
            <a:ext cx="1905000" cy="685800"/>
          </a:xfrm>
          <a:prstGeom prst="wedgeRoundRectCallout">
            <a:avLst>
              <a:gd name="adj1" fmla="val -39917"/>
              <a:gd name="adj2" fmla="val 13842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sz="2400">
                <a:solidFill>
                  <a:schemeClr val="tx1"/>
                </a:solidFill>
              </a:rPr>
              <a:t>I 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disagree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1105" name="Rectangle 97"/>
          <p:cNvSpPr>
            <a:spLocks noChangeArrowheads="1"/>
          </p:cNvSpPr>
          <p:nvPr/>
        </p:nvSpPr>
        <p:spPr bwMode="auto">
          <a:xfrm>
            <a:off x="7010400" y="289560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107" name="Text Box 99"/>
          <p:cNvSpPr txBox="1">
            <a:spLocks noChangeArrowheads="1"/>
          </p:cNvSpPr>
          <p:nvPr/>
        </p:nvSpPr>
        <p:spPr bwMode="auto">
          <a:xfrm>
            <a:off x="6819900" y="1905000"/>
            <a:ext cx="1295400" cy="396875"/>
          </a:xfrm>
          <a:prstGeom prst="rect">
            <a:avLst/>
          </a:prstGeom>
          <a:solidFill>
            <a:srgbClr val="286017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02" grpId="0" animBg="1"/>
      <p:bldP spid="171106" grpId="0" animBg="1"/>
      <p:bldP spid="171011" grpId="0" animBg="1"/>
      <p:bldP spid="171095" grpId="0" animBg="1"/>
      <p:bldP spid="171103" grpId="0" animBg="1"/>
      <p:bldP spid="17110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8D8DB3"/>
      </a:accent1>
      <a:accent2>
        <a:srgbClr val="B2B2B2"/>
      </a:accent2>
      <a:accent3>
        <a:srgbClr val="FFFFFF"/>
      </a:accent3>
      <a:accent4>
        <a:srgbClr val="000000"/>
      </a:accent4>
      <a:accent5>
        <a:srgbClr val="C5C5D6"/>
      </a:accent5>
      <a:accent6>
        <a:srgbClr val="A1A1A1"/>
      </a:accent6>
      <a:hlink>
        <a:srgbClr val="6F89F7"/>
      </a:hlink>
      <a:folHlink>
        <a:srgbClr val="4F56AD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458</Words>
  <Application>Microsoft Office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Monotype Corsiva</vt:lpstr>
      <vt:lpstr>Default Design</vt:lpstr>
      <vt:lpstr>Custom Design</vt:lpstr>
      <vt:lpstr>1_Custom Design</vt:lpstr>
      <vt:lpstr>Non-Action Verbs</vt:lpstr>
      <vt:lpstr>PowerPoint Presentation</vt:lpstr>
      <vt:lpstr>Non-Action Verbs 1</vt:lpstr>
      <vt:lpstr>Non-Action Verbs 2</vt:lpstr>
      <vt:lpstr>Emotions</vt:lpstr>
      <vt:lpstr>Senses or Appearance</vt:lpstr>
      <vt:lpstr>Practice 1</vt:lpstr>
      <vt:lpstr>Needs or Preferences</vt:lpstr>
      <vt:lpstr>Mental States</vt:lpstr>
      <vt:lpstr>PowerPoint Presentation</vt:lpstr>
      <vt:lpstr>Measurements</vt:lpstr>
      <vt:lpstr>Be Careful!</vt:lpstr>
      <vt:lpstr>Practice 2</vt:lpstr>
      <vt:lpstr>Non-Action Verbs 3</vt:lpstr>
      <vt:lpstr>Practice 3</vt:lpstr>
      <vt:lpstr>References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Ruth and Kyle Luman</dc:creator>
  <cp:lastModifiedBy>DellK</cp:lastModifiedBy>
  <cp:revision>123</cp:revision>
  <dcterms:created xsi:type="dcterms:W3CDTF">2004-10-30T00:48:59Z</dcterms:created>
  <dcterms:modified xsi:type="dcterms:W3CDTF">2011-12-11T23:01:35Z</dcterms:modified>
</cp:coreProperties>
</file>