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2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ABD1-1AA8-43FC-B507-B78B8E34A03A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9B9A-29A6-41CD-94A5-134075CC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Worksheet</a:t>
            </a:r>
            <a:r>
              <a:rPr lang="es-PE" dirty="0" smtClean="0"/>
              <a:t> 4B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smtClean="0"/>
              <a:t>Basic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200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-54483"/>
            <a:ext cx="23812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200400" cy="213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9" y="2136267"/>
            <a:ext cx="2633225" cy="243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1"/>
            <a:ext cx="332578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48" y="2372883"/>
            <a:ext cx="282265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89" y="4472829"/>
            <a:ext cx="3581400" cy="23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4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Worksheet 4B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Koshka</dc:creator>
  <cp:lastModifiedBy>Koshka</cp:lastModifiedBy>
  <cp:revision>2</cp:revision>
  <dcterms:created xsi:type="dcterms:W3CDTF">2012-09-07T18:37:20Z</dcterms:created>
  <dcterms:modified xsi:type="dcterms:W3CDTF">2012-09-07T18:48:55Z</dcterms:modified>
</cp:coreProperties>
</file>