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221CAE0-A13D-4193-AA0B-4945E3632763}" type="datetimeFigureOut">
              <a:rPr lang="en-US" smtClean="0"/>
              <a:t>9/3/2012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988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1" y="838200"/>
            <a:ext cx="8171109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34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</cp:revision>
  <dcterms:created xsi:type="dcterms:W3CDTF">2010-10-29T18:46:11Z</dcterms:created>
  <dcterms:modified xsi:type="dcterms:W3CDTF">2012-09-03T19:03:09Z</dcterms:modified>
</cp:coreProperties>
</file>