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65" r:id="rId5"/>
    <p:sldId id="261" r:id="rId6"/>
    <p:sldId id="262" r:id="rId7"/>
    <p:sldId id="263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221CAE0-A13D-4193-AA0B-4945E3632763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4046C25-9E60-4AA4-82D4-006F007495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ezi.com/34vwv15vupx-/copy-of-b10-4a/" TargetMode="External"/><Relationship Id="rId2" Type="http://schemas.openxmlformats.org/officeDocument/2006/relationships/hyperlink" Target="http://www.youtube.com/watch?v=wg3db9lXoi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Fashion</a:t>
            </a:r>
            <a:r>
              <a:rPr lang="es-PE" dirty="0" smtClean="0"/>
              <a:t> </a:t>
            </a:r>
            <a:r>
              <a:rPr lang="es-PE" dirty="0" err="1" smtClean="0"/>
              <a:t>Trends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027" y="1143001"/>
            <a:ext cx="4525973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16714"/>
            <a:ext cx="4191000" cy="624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7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406324"/>
          </a:xfrm>
        </p:spPr>
        <p:txBody>
          <a:bodyPr>
            <a:normAutofit/>
          </a:bodyPr>
          <a:lstStyle/>
          <a:p>
            <a:r>
              <a:rPr lang="es-PE" sz="2000" dirty="0">
                <a:hlinkClick r:id="rId2"/>
              </a:rPr>
              <a:t>http://</a:t>
            </a:r>
            <a:r>
              <a:rPr lang="es-PE" sz="2000" dirty="0" smtClean="0">
                <a:hlinkClick r:id="rId2"/>
              </a:rPr>
              <a:t>www.youtube.com/watch?v=wg3db9lXoik</a:t>
            </a:r>
            <a:r>
              <a:rPr lang="es-PE" sz="2000" dirty="0" smtClean="0"/>
              <a:t> </a:t>
            </a:r>
            <a:endParaRPr lang="en-US" sz="2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http://prezi.com/34vwv15vupx-/copy-of-b10-4a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0"/>
            <a:ext cx="5805934" cy="58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28800" y="54102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4400" b="1" dirty="0" smtClean="0">
                <a:solidFill>
                  <a:srgbClr val="FF0000"/>
                </a:solidFill>
                <a:latin typeface="Comic Sans MS" pitchFamily="66" charset="0"/>
              </a:rPr>
              <a:t>Old-</a:t>
            </a:r>
            <a:r>
              <a:rPr lang="es-PE" sz="4400" b="1" dirty="0" err="1" smtClean="0">
                <a:solidFill>
                  <a:srgbClr val="FF0000"/>
                </a:solidFill>
                <a:latin typeface="Comic Sans MS" pitchFamily="66" charset="0"/>
              </a:rPr>
              <a:t>fashioned</a:t>
            </a:r>
            <a:r>
              <a:rPr lang="es-PE" sz="44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endParaRPr lang="en-US" sz="4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1844"/>
            <a:ext cx="4314825" cy="323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-2136"/>
            <a:ext cx="38100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19" y="3124200"/>
            <a:ext cx="3848100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76" y="0"/>
            <a:ext cx="2820824" cy="282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2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0" y="54102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4400" b="1" dirty="0" err="1" smtClean="0">
                <a:solidFill>
                  <a:srgbClr val="FF0000"/>
                </a:solidFill>
                <a:latin typeface="Comic Sans MS" pitchFamily="66" charset="0"/>
              </a:rPr>
              <a:t>Makeover</a:t>
            </a:r>
            <a:r>
              <a:rPr lang="es-PE" sz="4400" b="1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endParaRPr lang="en-US" sz="4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213"/>
          <a:stretch/>
        </p:blipFill>
        <p:spPr bwMode="auto">
          <a:xfrm>
            <a:off x="1295400" y="926534"/>
            <a:ext cx="2781300" cy="466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213"/>
          <a:stretch/>
        </p:blipFill>
        <p:spPr bwMode="auto">
          <a:xfrm>
            <a:off x="5181600" y="907306"/>
            <a:ext cx="2781300" cy="466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97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0" y="54102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4400" b="1" dirty="0" err="1" smtClean="0">
                <a:solidFill>
                  <a:srgbClr val="FF0000"/>
                </a:solidFill>
                <a:latin typeface="Comic Sans MS" pitchFamily="66" charset="0"/>
              </a:rPr>
              <a:t>Makeover</a:t>
            </a:r>
            <a:r>
              <a:rPr lang="es-PE" sz="4400" b="1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endParaRPr lang="en-US" sz="4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66800" y="914400"/>
            <a:ext cx="314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-1297"/>
          <a:stretch/>
        </p:blipFill>
        <p:spPr bwMode="auto">
          <a:xfrm>
            <a:off x="4724400" y="875232"/>
            <a:ext cx="3149600" cy="478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8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29200" y="0"/>
            <a:ext cx="2681344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sz="4400" b="1" dirty="0" err="1" smtClean="0">
                <a:solidFill>
                  <a:srgbClr val="FF0000"/>
                </a:solidFill>
                <a:latin typeface="Comic Sans MS" pitchFamily="66" charset="0"/>
              </a:rPr>
              <a:t>Makeover</a:t>
            </a:r>
            <a:r>
              <a:rPr lang="es-PE" sz="4400" b="1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endParaRPr lang="en-US" sz="4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293" y="740593"/>
            <a:ext cx="7467600" cy="561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1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457200"/>
            <a:ext cx="8730236" cy="598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55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1800" y="0"/>
            <a:ext cx="3429108" cy="6970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73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</TotalTime>
  <Words>15</Words>
  <Application>Microsoft Office PowerPoint</Application>
  <PresentationFormat>On-screen Show (4:3)</PresentationFormat>
  <Paragraphs>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Fashion Trends</vt:lpstr>
      <vt:lpstr>http://www.youtube.com/watch?v=wg3db9lXoik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10</cp:revision>
  <dcterms:created xsi:type="dcterms:W3CDTF">2010-10-29T18:46:11Z</dcterms:created>
  <dcterms:modified xsi:type="dcterms:W3CDTF">2012-09-06T18:48:07Z</dcterms:modified>
</cp:coreProperties>
</file>