
<file path=prezi/content.xml><?xml version="1.0" encoding="utf-8"?>
<zuiprezi>
  <version>5</version>
  <zui-table>
    <settings>
      <autoplay>
        <delay>4000</delay>
      </autoplay>
      <bounds x="-11044.88680988483" y="-7161.980862231351" width="22089.77361976966" height="14323.961724462702"/>
      <aspectratio>off</aspectratio>
      <languages>
        <language>en</language>
      </languages>
    </settings>
    <object id="1_20268529" type="image" x="-412.25794404344526" y="-96.47308971373833" r="0" s="11.656690315338336">
      <source w="1333" h="1009" bt="-487.6" bl="-638">
        199121524.swf
        <url>199121524.swf</url>
      </source>
      <sourceUrl>island.swf</sourceUrl>
      <extra>
        <fixed_avm1_pos>1</fixed_avm1_pos>
      </extra>
      <resource>
        <id>
        199121524
        </id>
        <url>http://0103.static.prezi.com.s3.amazonaws.com/media/4/e/a/ace1aa9299018d53acb206c2fb5d0d5a66910.swf</url>
      </resource>
    </object>
    <object id="0" type="button" x="-3.514414672668827e-13" y="-1.405765869067531e-13" r="0" s="22.70041477727845">
      <type>invisible</type>
      <size>
        <w>942.1052631578948</w>
        <h>600</h>
      </size>
    </object>
    <object id="5" type="label" x="-8152.466826879739" y="-5048.149310137627" r="0" s="22.431967411680002" class="strong">
      <textfield autoSize="true">
        <x>-93.45</x>
        <y>-17</y>
        <text><![CDATA[What´s your advice?]]></text>
        <annotations>r0-19 { align: left; }</annotations>
      </textfield>
    </object>
    <object id="6" type="label" x="-7071.773976203442" y="-6044.1251421069965" r="0" s="34.4645001473598" class="head">
      <textfield autoSize="true">
        <x>-105.05</x>
        <y>-18.3</y>
        <text><![CDATA[Makeover Island]]></text>
        <annotations>r0-15 { align: left; }</annotations>
      </textfield>
    </object>
    <object id="1" type="image" x="-4377.8033076376305" y="265.8182585624095" r="0.9733050102962595" s="6.692851565246014">
      <source w="600" h="411">
        219790242.jpg
        <url>219790242.jpg</url>
        <mask x="0" y="0" w="305" h="411"/>
      </source>
      <sourceUrl>20101029.jpg</sourceUrl>
      <resource>
        <id>
        219790242
        </id>
        <url>http://0103.static.prezi.com.s3.amazonaws.com/media/a/4/a/b8edfc97c331159b293cd256324e0ff9ace5d.jpg</url>
      </resource>
    </object>
    <object id="2" type="image" x="-273.25020757400443" y="1122.2459916002197" r="47.1561418122189" s="3.4136443177716833">
      <source w="600" h="411">
        219790652.jpg
        <url>219790652.jpg</url>
        <mask x="310" y="0" w="290" h="411"/>
      </source>
      <sourceUrl>20101029.jpg</sourceUrl>
      <resource>
        <id>
        219790652
        </id>
        <url>http://0103.static.prezi.com.s3.amazonaws.com/media/9/4/7/ff0fca02370277e3ba86e78a5a5adde120d6c.jpg</url>
      </resource>
    </object>
    <object id="3" type="image" x="2314.3281687576527" y="2325.5804184420012" r="22.751922588612263" s="3.1753049553481314">
      <source w="460" h="346">
        219791326.jpg
        <url>219791326.jpg</url>
        <mask x="0" y="0" w="232" h="346"/>
      </source>
      <sourceUrl>extreme-makeovers.jpg</sourceUrl>
      <resource>
        <id>
        219791326
        </id>
        <url>http://0103.static.prezi.com.s3.amazonaws.com/media/3/d/4/1246bf95366ad0b827385709b4a362b040106.jpg</url>
      </resource>
    </object>
    <object id="7" type="image" x="1849.9055016789441" y="772.246038320663" r="-66.96742184813412" s="3.1773183507327665">
      <source w="460" h="346">
        219792718.jpg
        <url>219792718.jpg</url>
        <mask x="228" y="0" w="232" h="346"/>
      </source>
      <sourceUrl>extreme-makeovers.jpg</sourceUrl>
      <resource>
        <id>
        219792718
        </id>
        <url>http://0103.static.prezi.com.s3.amazonaws.com/media/3/a/b/ff88b1873fee6f24978dc747a2d3bc787592e.jpg</url>
      </resource>
    </object>
    <object id="8" type="button" x="-493.4361771286152" y="-1564.7483314964027" r="-7.555729288594445" s="3.3384994572620847" class="circle">
      <type>circle</type>
      <size>
        <w>800</w>
        <h>800</h>
      </size>
    </object>
    <object id="9" type="labelwithplaceholder" x="-484.1985276862651" y="-1159.005640839457" r="-7.5557292885944465" s="2.936424287462047" class="strong">
      <placeholder text="Click to add text" x="-72.05" y="-17" align="center" width="144.1"/>
    </object>
    <object id="12" type="image" x="-590.6514767200432" y="-2350.2057167264843" r="-7.555729899237651" s="0.4760258553832743">
      <source w="884" h="1797">
        219795154.JPG
        <url>219795154.JPG</url>
      </source>
      <sourceUrl>dsc01503.JPG</sourceUrl>
      <resource>
        <id>
        219795154
        </id>
        <url>http://0103.static.prezi.com.s3.amazonaws.com/media/c/8/2/6b9ec7822581171b9f7e7bf631b3537155f76.JPG</url>
      </resource>
    </object>
    <object id="10" type="label" x="-482.02158745875545" y="-1479.3648977186454" r="-20.826623109915907" s="5.13759879491696" class="head">
      <textfield autoSize="true">
        <x>-199.45</x>
        <y>-18.3</y>
        <text><![CDATA[What´s your advice for Lala?]]></text>
        <w>398.9</w>
        <h>36.65</h>
        <annotations>r0-28 { align: center; }</annotations>
      </textfield>
    </object>
    <object id="13" type="image" x="-771.0112040276838" y="-4160.962060121225" r="0" s="2.0952834110988947">
      <source w="284" h="423">
        219796860.jpg
        <url>219796860.jpg</url>
        <mask x="0" y="43" w="284" h="380"/>
      </source>
      <sourceUrl>6a00e5522189298834011571cc18d8970b-320wi.jpg</sourceUrl>
      <resource>
        <id>
        219796860
        </id>
        <url>http://0103.static.prezi.com.s3.amazonaws.com/media/0/3/c/435733f81ef61a32daac9178d12ffdd2feefc.jpg</url>
      </resource>
    </object>
    <object id="14" type="image" x="-1256.7999999999997" y="-4038.750000000001" r="-20.826623109915907" s="2.4801292347118578">
      <source w="236" h="298">
        219797254.jpg
        <url>219797254.jpg</url>
      </source>
      <sourceUrl>slob1.jpg</sourceUrl>
      <resource>
        <id>
        219797254
        </id>
        <url>http://0103.static.prezi.com.s3.amazonaws.com/media/d/8/8/55e0ae880a8f0a6d49890fe50f4af4ef394a6.jpg</url>
      </resource>
    </object>
    <object id="15" type="label" x="7179.887481672687" y="6629.79549488104" r="0" s="22.431967411680002" class="body">
      <textfield autoSize="true">
        <x>-116.1</x>
        <y>-17.5</y>
        <text><![CDATA[She got a makeover :) ]]></text>
        <annotations>r0-22 { align: left; }</annotations>
      </textfield>
    </object>
  </zui-table>
  <background>
    <layer depth="5.1191114537190066" fadescale="0.42976208271490396">
      <object id="background199123121" type="image" x="-1.892650554178057" y="-1.8926505541769318" r="0" s="20.4584244986312">
        <source w="1920" h="1080">
          199123121.png
          <url>199123121.png</url>
        </source>
        <sourceUrl>asdasd dark.png</sourceUrl>
        <resource>
          <id>
          199123121
          </id>
          <url>http://0103.static.prezi.com.s3.amazonaws.com/media/d/7/9/3d39788f1d04a692a240e8f91cb321874a0e2.png</url>
        </resource>
      </object>
    </layer>
  </background>
  <path>
    <s>
      <eagle o="0"/>
    </s>
    <s>
      <eagle o="1"/>
    </s>
    <s>
      <eagle o="2"/>
    </s>
    <s>
      <eagle o="15"/>
    </s>
    <s>
      <eagle o="3"/>
    </s>
    <s>
      <eagle o="7"/>
    </s>
    <s>
      <eagle o="15"/>
    </s>
    <s>
      <eagle o="8"/>
    </s>
    <s>
      <eagle o="12"/>
    </s>
    <s>
      <eagle o="14"/>
    </s>
  </path>
  <style type="text/css"><![CDATA[
@font-face
{
	src: url('OpenSans-XB.swf');
	fontFamily: head;
}
@font-face
{
	src: url('PTSans-B.swf');
	fontFamily: body;
}
@font-face
{
	src: url('LobsterTwo.swf');
	fontFamily: strong;
}
background
{
	gradEnd: #fff;
	gradStart: #fff;
}
text
{
	padding: 1.2;
}
text.title
{
	fontFamily: head;
	color: #000;
}
text.subtitle
{
	fontFamily: strong;
	color: #194a99;
}
text.body
{
	fontFamily: body;
	color: #333;
}
frame.circle
{
	gradStartColor: #194a99;
	borderThickness: 0;
	gradEndColor: #194a99;
	borderColor: #fff;
}
frame.bracket
{
	gradStartColor: #318bff;
	borderThickness: 0;
	gradEndColor: #318bff;
	borderColor: #fff;
}
frame.rectangle
{
	gradStartColor: #318bff;
	borderThickness: 0;
	gradEndColor: #318bff;
	borderColor: #97f1ff;
}
arrow
{
	gradStartColor: #333;
	borderThickness: 0;
	gradEndColor: #333;
	borderColor: #7f7f7f;
}
line
{
	color: #333;
}
line-arrow.style1
{
	color: #efefef;
	gradStartColor: #efefef;
	gradEndColor: #efefef;
}
line-arrow.style2
{
	color: #7a8082;
	gradStartColor: #7a8082;
	gradEndColor: #7a8082;
}
line-arrow.style3
{
	color: #333;
	gradStartColor: #333;
	gradEndColor: #333;
}
line-arrow.style4
{
	color: #318bff;
	gradStartColor: #318bff;
	gradEndColor: #318bff;
}
line-arrow.style5
{
	color: #194a99;
	gradStartColor: #194a99;
	gradEndColor: #194a99;
}
circle
{
	borderAlpha: 1;
	thickness: 100;
	radius: 0;
	lockTintAlpha: 0.6;
}
shape
{
	borderAlpha: 1;
	thickness: 100;
	radius: 0;
	lockTintAlpha: 0.6;
}
shape.style1
{
	gradStartColor: #efefef;
	borderThickness: 0;
	gradEndColor: #efefef;
	borderColor: #efefef;
}
shape.style2
{
	gradStartColor: #7a8082;
	borderThickness: 0;
	gradEndColor: #7a8082;
	borderColor: #7a8082;
}
shape.style3
{
	gradStartColor: #318bff;
	borderThickness: 0;
	gradEndColor: #318bff;
	borderColor: #318bff;
}
shape.style4
{
	gradStartColor: #194a99;
	borderThickness: 0;
	gradEndColor: #194a99;
	borderColor: #194a99;
}
shape.style5
{
	gradStartColor: #333;
	borderThickness: 0;
	gradEndColor: #333;
	borderColor: #333;
}
free-line
{
	color: #333;
}
free-marker
{
	color: #00e1ff;
}
grid
{
	color: #ddd;
}
ZCircle
{
	gradStartAlpha: 1;
	gradEndAlpha: 1;
	lockTintAlpha: 0;
	borderAlpha: 1;
	radius: 0;
	thickness: 100;
}
ZPoly
{
	gradStartAlpha: 1;
	gradEndAlpha: 1;
	lockTintAlpha: 0;
	borderAlpha: 1;
	radius: 15;
	thickness: 100;
}
Background
{
	gradEnd: #253c34;
	gradStart: #253c34;
}
ZLabel
{
	padding: 1.2;
}
ZLabel.head
{
	fontFamily: head;
	color: #f60;
}
.line5
{
	color: #210195;
	gradStartColor: #210195;
	gradEndColor: #210195;
}
.poly5
{
	color: #253c34;
	gradStartColor: #fff;
	borderThickness: 8;
	gradEndColor: #fff;
	borderColor: #210195;
}
ZLabel.strong
{
	fontFamily: strong;
	color: #e90026;
}
.line1
{
	color: #f60;
	gradStartColor: #f60;
	gradEndColor: #f60;
}
.poly1
{
	color: #253c34;
	gradStartColor: #fff;
	borderThickness: 8;
	gradEndColor: #fff;
	borderColor: #f60;
}
ZLabel.body
{
	fontFamily: body;
	color: #fff;
}
ZFrame.circle
{
	gradStartAlpha: 1;
	gradEndColor: #ef0e71;
	borderColor: #ef0e71;
	thickness: 12;
	gradStartColor: #ef0e71;
	borderThickness: 0;
	gradEndAlpha: 1;
}
.line4
{
	color: #03b7d8;
	gradStartColor: #03b7d8;
	gradEndColor: #03b7d8;
}
.poly4
{
	color: #253c34;
	gradStartColor: #03b7d8;
	gradEndColor: #03b7d8;
}
ZFrame.bracket
{
	gradStartAlpha: 1;
	gradEndColor: #03b7d8;
	borderColor: #03b7d8;
	thickness: 12;
	gradStartColor: #03b7d8;
	borderThickness: 0;
	gradEndAlpha: 1;
}
.line2
{
	color: #ef0e71;
	gradStartColor: #ef0e71;
	gradEndColor: #ef0e71;
}
.poly2
{
	gradStartColor: #ef0e71;
	borderThickness: 0;
	gradEndColor: #ef0e71;
	borderColor: #ef0e71;
}
ZFrame.roundrect
{
	gradStartAlpha: 0.6;
	gradEndColor: #faf789;
	borderColor: #faf789;
	radius: 7;
	gradStartColor: #faf789;
	borderThickness: 0;
	gradEndAlpha: 0.9;
}
ZArrow
{
	gradStartAlpha: 1;
	gradEndColor: #000;
	lockTintAlpha: 0;
	borderColor: #fff;
	gradStartColor: #000;
	borderThickness: -1;
	gradEndAlpha: 1;
}
.line3
{
	gradStartAlpha: 1;
	color: #00d77d;
	gradStartColor: #00d77d;
	gradEndColor: #00d77d;
	gradEndAlpha: 1;
}
.poly3
{
	color: #253c34;
	gradStartColor: #fff;
	borderThickness: 8;
	gradEndColor: #fff;
	borderColor: #00d77d;
}
ZLine
{
	gradStartAlpha: 1;
	color: #000;
	alpha: 1;
	gradEndAlpha: 1;
	lockTintAlpha: 0;
}
ZCurveLine
{
	color: #210195;
}
ZMarker
{
	alpha: 0.3;
	color: #52ff59;
}
Grid
{
	color: #c6c6c6;
}
point
{
	radius: 8;
	alpha: .5;
	fillColor: #40abe6;
}
]]></style>
  <hash>75ba656b</hash>
  <sync>
    <oid>34vwv15vupx-</oid>
    <hash>75ba656b</hash>
  </sync>
  <config>TA0dlR30Ywi161aU3H3uKirrtfKFaB+OdcSYDQpvEx2wSpRYL5aiBEwUj8dzP5vqpg4gSTPZ++X87vUJqCFYFSOl3ILSPAKLt/Tl26MTUtCEdpfTxhzjq50516JZGItHJIOoqD7T/B7S8Rewjuq6PNqnGy5yv7DkVjKcuQk4I3YzjXfaj4kbHsdyLHikrwWMrxNd2MyvWe9Am1mcHQ9mW6jN4VrBIGXYqVuY7LYNV2UspDg+l/I0v8kdBduAGHp5+DXQ1BOCT8QUgOEG/G3eooCkvfcTbC6OB26WKF1z5NJ8Z2qX5U1izAcHu3tz1UhaclIJWxjIfd0i4idtzZ9Zrg==</config>
</zuiprezi>
</file>