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 autoAdjust="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E4D2D18-DCA9-4312-90D0-57F858296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E792A7-25A4-4B1D-8FB0-27632C4F9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DA4B225-0AA5-4BAB-B467-44A695F8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78F21-3502-4CBF-B893-5E8166C4C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56489EE-6956-4ED3-B3B4-BAE287D47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F9304-604F-4BB1-B23A-CED6418A3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D9C310-592A-4817-B00C-3ED395DE0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0B92E5-1161-4958-81A0-5F7E344E1A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6F7AD7-B454-4340-BC13-F5F067FBE5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D30AC4-4508-44D8-95C4-01F1828BB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88DDDA-37C8-4902-8423-0FB6D34F48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0D97A51-BBCC-4DA6-8AC8-63634DB16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2492375"/>
            <a:ext cx="6096000" cy="16986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really </a:t>
            </a:r>
            <a:b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</a:br>
            <a: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Pretty </a:t>
            </a:r>
            <a:b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</a:br>
            <a: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very</a:t>
            </a:r>
            <a:endParaRPr 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25400" y="6400800"/>
            <a:ext cx="6654800" cy="4572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990000"/>
                </a:solidFill>
                <a:latin typeface="Comic Sans MS" pitchFamily="66" charset="0"/>
              </a:rPr>
              <a:t>Basic 4 – Unit 10b </a:t>
            </a:r>
            <a:endParaRPr lang="en-US" b="1" dirty="0">
              <a:solidFill>
                <a:srgbClr val="990000"/>
              </a:solidFill>
              <a:latin typeface="Comic Sans MS" pitchFamily="66" charset="0"/>
            </a:endParaRPr>
          </a:p>
        </p:txBody>
      </p:sp>
      <p:pic>
        <p:nvPicPr>
          <p:cNvPr id="7175" name="Picture 7" descr="j00787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97314">
            <a:off x="284163" y="623888"/>
            <a:ext cx="3295650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residential_debate0427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7671" y="304800"/>
            <a:ext cx="8969029" cy="632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residential_debate0427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800" y="304800"/>
            <a:ext cx="8786814" cy="624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residential_debate0427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7176" y="533400"/>
            <a:ext cx="7445676" cy="5971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residential_debate0427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33600" y="0"/>
            <a:ext cx="4842272" cy="68234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residential_debate0427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5400" y="685800"/>
            <a:ext cx="8051800" cy="6038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residential_debate0427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203200"/>
            <a:ext cx="6629400" cy="662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residential_debate0427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152400"/>
            <a:ext cx="4894677" cy="65285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282</TotalTime>
  <Words>6</Words>
  <Application>Microsoft Office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really  Pretty  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 Perfect Continuous Tense</dc:title>
  <dc:creator>Me</dc:creator>
  <cp:lastModifiedBy>Koshka</cp:lastModifiedBy>
  <cp:revision>58</cp:revision>
  <dcterms:created xsi:type="dcterms:W3CDTF">2007-09-30T03:13:30Z</dcterms:created>
  <dcterms:modified xsi:type="dcterms:W3CDTF">2012-09-13T18:44:02Z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TC100690491033</vt:lpwstr>
  </property>
</Properties>
</file>