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62" r:id="rId7"/>
    <p:sldId id="273" r:id="rId8"/>
    <p:sldId id="274" r:id="rId9"/>
    <p:sldId id="275" r:id="rId10"/>
    <p:sldId id="276" r:id="rId11"/>
    <p:sldId id="277" r:id="rId12"/>
    <p:sldId id="284" r:id="rId13"/>
    <p:sldId id="285" r:id="rId14"/>
    <p:sldId id="278" r:id="rId15"/>
    <p:sldId id="279" r:id="rId16"/>
    <p:sldId id="280" r:id="rId17"/>
    <p:sldId id="281" r:id="rId18"/>
    <p:sldId id="282" r:id="rId19"/>
    <p:sldId id="283" r:id="rId20"/>
    <p:sldId id="269" r:id="rId21"/>
    <p:sldId id="270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C30F1E-AF88-4439-AF9C-01F0EABFDD3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4CC391-4293-4090-92D4-085F51FEF5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0F1E-AF88-4439-AF9C-01F0EABFDD3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91-4293-4090-92D4-085F51FEF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0F1E-AF88-4439-AF9C-01F0EABFDD3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84CC391-4293-4090-92D4-085F51FEF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0F1E-AF88-4439-AF9C-01F0EABFDD3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91-4293-4090-92D4-085F51FEF5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C30F1E-AF88-4439-AF9C-01F0EABFDD3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84CC391-4293-4090-92D4-085F51FEF5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0F1E-AF88-4439-AF9C-01F0EABFDD3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91-4293-4090-92D4-085F51FEF5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0F1E-AF88-4439-AF9C-01F0EABFDD3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91-4293-4090-92D4-085F51FEF5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0F1E-AF88-4439-AF9C-01F0EABFDD3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91-4293-4090-92D4-085F51FEF5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0F1E-AF88-4439-AF9C-01F0EABFDD3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91-4293-4090-92D4-085F51FEF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0F1E-AF88-4439-AF9C-01F0EABFDD3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4CC391-4293-4090-92D4-085F51FEF5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0F1E-AF88-4439-AF9C-01F0EABFDD3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91-4293-4090-92D4-085F51FEF5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FC30F1E-AF88-4439-AF9C-01F0EABFDD3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984CC391-4293-4090-92D4-085F51FEF5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10 – </a:t>
            </a:r>
            <a:r>
              <a:rPr lang="es-PE" dirty="0" err="1" smtClean="0"/>
              <a:t>Unit</a:t>
            </a:r>
            <a:r>
              <a:rPr lang="es-PE" dirty="0" smtClean="0"/>
              <a:t> 5b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Running</a:t>
            </a:r>
            <a:r>
              <a:rPr lang="es-PE" dirty="0" smtClean="0"/>
              <a:t> </a:t>
            </a:r>
            <a:r>
              <a:rPr lang="es-PE" dirty="0" err="1" smtClean="0"/>
              <a:t>errands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3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"/>
          <a:stretch>
            <a:fillRect/>
          </a:stretch>
        </p:blipFill>
        <p:spPr bwMode="auto">
          <a:xfrm>
            <a:off x="465138" y="561975"/>
            <a:ext cx="8153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609600" y="56388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Take out the garbage</a:t>
            </a:r>
          </a:p>
        </p:txBody>
      </p:sp>
    </p:spTree>
    <p:extLst>
      <p:ext uri="{BB962C8B-B14F-4D97-AF65-F5344CB8AC3E}">
        <p14:creationId xmlns:p14="http://schemas.microsoft.com/office/powerpoint/2010/main" val="275267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"/>
          <a:stretch>
            <a:fillRect/>
          </a:stretch>
        </p:blipFill>
        <p:spPr bwMode="auto">
          <a:xfrm>
            <a:off x="381000" y="304800"/>
            <a:ext cx="814705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533400" y="58674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Do the dishes</a:t>
            </a:r>
          </a:p>
        </p:txBody>
      </p:sp>
    </p:spTree>
    <p:extLst>
      <p:ext uri="{BB962C8B-B14F-4D97-AF65-F5344CB8AC3E}">
        <p14:creationId xmlns:p14="http://schemas.microsoft.com/office/powerpoint/2010/main" val="53381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0550"/>
            <a:ext cx="8045450" cy="56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3810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make dinner</a:t>
            </a:r>
          </a:p>
        </p:txBody>
      </p:sp>
    </p:spTree>
    <p:extLst>
      <p:ext uri="{BB962C8B-B14F-4D97-AF65-F5344CB8AC3E}">
        <p14:creationId xmlns:p14="http://schemas.microsoft.com/office/powerpoint/2010/main" val="3878970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6900"/>
            <a:ext cx="804545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502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clean the house</a:t>
            </a:r>
          </a:p>
        </p:txBody>
      </p:sp>
    </p:spTree>
    <p:extLst>
      <p:ext uri="{BB962C8B-B14F-4D97-AF65-F5344CB8AC3E}">
        <p14:creationId xmlns:p14="http://schemas.microsoft.com/office/powerpoint/2010/main" val="356708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"/>
          <a:stretch>
            <a:fillRect/>
          </a:stretch>
        </p:blipFill>
        <p:spPr bwMode="auto">
          <a:xfrm>
            <a:off x="465138" y="561975"/>
            <a:ext cx="8145462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533400" y="58674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Sweep the floor</a:t>
            </a:r>
          </a:p>
        </p:txBody>
      </p:sp>
    </p:spTree>
    <p:extLst>
      <p:ext uri="{BB962C8B-B14F-4D97-AF65-F5344CB8AC3E}">
        <p14:creationId xmlns:p14="http://schemas.microsoft.com/office/powerpoint/2010/main" val="247198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9"/>
          <a:stretch>
            <a:fillRect/>
          </a:stretch>
        </p:blipFill>
        <p:spPr bwMode="auto">
          <a:xfrm>
            <a:off x="411163" y="622300"/>
            <a:ext cx="821372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Vacuum</a:t>
            </a:r>
          </a:p>
        </p:txBody>
      </p:sp>
    </p:spTree>
    <p:extLst>
      <p:ext uri="{BB962C8B-B14F-4D97-AF65-F5344CB8AC3E}">
        <p14:creationId xmlns:p14="http://schemas.microsoft.com/office/powerpoint/2010/main" val="303265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"/>
          <a:stretch>
            <a:fillRect/>
          </a:stretch>
        </p:blipFill>
        <p:spPr bwMode="auto">
          <a:xfrm>
            <a:off x="411163" y="622300"/>
            <a:ext cx="822007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533400" y="59436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Mop/wash the floor</a:t>
            </a:r>
          </a:p>
        </p:txBody>
      </p:sp>
    </p:spTree>
    <p:extLst>
      <p:ext uri="{BB962C8B-B14F-4D97-AF65-F5344CB8AC3E}">
        <p14:creationId xmlns:p14="http://schemas.microsoft.com/office/powerpoint/2010/main" val="33598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622300"/>
            <a:ext cx="821055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533400" y="5867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Clean the windows</a:t>
            </a:r>
          </a:p>
        </p:txBody>
      </p:sp>
    </p:spTree>
    <p:extLst>
      <p:ext uri="{BB962C8B-B14F-4D97-AF65-F5344CB8AC3E}">
        <p14:creationId xmlns:p14="http://schemas.microsoft.com/office/powerpoint/2010/main" val="2955907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76263"/>
            <a:ext cx="8161337" cy="49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Feed the dog</a:t>
            </a:r>
          </a:p>
        </p:txBody>
      </p:sp>
    </p:spTree>
    <p:extLst>
      <p:ext uri="{BB962C8B-B14F-4D97-AF65-F5344CB8AC3E}">
        <p14:creationId xmlns:p14="http://schemas.microsoft.com/office/powerpoint/2010/main" val="103991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68325"/>
            <a:ext cx="8161337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685800" y="58674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Wash the dog</a:t>
            </a:r>
          </a:p>
        </p:txBody>
      </p:sp>
    </p:spTree>
    <p:extLst>
      <p:ext uri="{BB962C8B-B14F-4D97-AF65-F5344CB8AC3E}">
        <p14:creationId xmlns:p14="http://schemas.microsoft.com/office/powerpoint/2010/main" val="72699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488832" cy="500254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81260" cy="1054394"/>
          </a:xfrm>
        </p:spPr>
        <p:txBody>
          <a:bodyPr/>
          <a:lstStyle/>
          <a:p>
            <a:r>
              <a:rPr lang="es-PE" dirty="0" err="1" smtClean="0"/>
              <a:t>Go</a:t>
            </a:r>
            <a:r>
              <a:rPr lang="es-PE" dirty="0" smtClean="0"/>
              <a:t> </a:t>
            </a:r>
            <a:r>
              <a:rPr lang="es-PE" dirty="0" err="1" smtClean="0"/>
              <a:t>Grocery</a:t>
            </a:r>
            <a:r>
              <a:rPr lang="es-PE" dirty="0" smtClean="0"/>
              <a:t> </a:t>
            </a:r>
            <a:r>
              <a:rPr lang="es-PE" dirty="0" smtClean="0"/>
              <a:t>shopping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1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799"/>
            <a:ext cx="8784976" cy="508771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1" y="188640"/>
            <a:ext cx="8814667" cy="6527877"/>
          </a:xfrm>
        </p:spPr>
      </p:pic>
    </p:spTree>
    <p:extLst>
      <p:ext uri="{BB962C8B-B14F-4D97-AF65-F5344CB8AC3E}">
        <p14:creationId xmlns:p14="http://schemas.microsoft.com/office/powerpoint/2010/main" val="31460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6632"/>
            <a:ext cx="5184576" cy="65959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332656"/>
            <a:ext cx="3600400" cy="1054394"/>
          </a:xfrm>
        </p:spPr>
        <p:txBody>
          <a:bodyPr/>
          <a:lstStyle/>
          <a:p>
            <a:r>
              <a:rPr lang="es-PE" dirty="0" err="1" smtClean="0"/>
              <a:t>Pay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telephone</a:t>
            </a:r>
            <a:r>
              <a:rPr lang="es-PE" dirty="0" smtClean="0"/>
              <a:t> </a:t>
            </a:r>
            <a:r>
              <a:rPr lang="es-PE" dirty="0" err="1" smtClean="0"/>
              <a:t>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9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73" y="1628800"/>
            <a:ext cx="6670053" cy="500254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81260" cy="1054394"/>
          </a:xfrm>
        </p:spPr>
        <p:txBody>
          <a:bodyPr/>
          <a:lstStyle/>
          <a:p>
            <a:r>
              <a:rPr lang="es-PE" dirty="0" err="1" smtClean="0"/>
              <a:t>Take</a:t>
            </a:r>
            <a:r>
              <a:rPr lang="es-PE" dirty="0" smtClean="0"/>
              <a:t> </a:t>
            </a:r>
            <a:r>
              <a:rPr lang="es-PE" dirty="0" err="1" smtClean="0"/>
              <a:t>your</a:t>
            </a:r>
            <a:r>
              <a:rPr lang="es-PE" dirty="0" smtClean="0"/>
              <a:t> </a:t>
            </a:r>
            <a:r>
              <a:rPr lang="es-PE" dirty="0" err="1" smtClean="0"/>
              <a:t>pet</a:t>
            </a:r>
            <a:r>
              <a:rPr lang="es-PE" dirty="0" smtClean="0"/>
              <a:t> </a:t>
            </a:r>
            <a:r>
              <a:rPr lang="es-PE" dirty="0" err="1" smtClean="0"/>
              <a:t>to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vet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73" y="1746047"/>
            <a:ext cx="6670053" cy="47680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81260" cy="1054394"/>
          </a:xfrm>
        </p:spPr>
        <p:txBody>
          <a:bodyPr/>
          <a:lstStyle/>
          <a:p>
            <a:r>
              <a:rPr lang="es-PE" dirty="0" smtClean="0"/>
              <a:t>Pick up / </a:t>
            </a:r>
            <a:r>
              <a:rPr lang="es-PE" dirty="0" err="1" smtClean="0"/>
              <a:t>get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kids</a:t>
            </a:r>
            <a:r>
              <a:rPr lang="es-PE" dirty="0" smtClean="0"/>
              <a:t> </a:t>
            </a:r>
            <a:r>
              <a:rPr lang="es-PE" dirty="0" err="1" smtClean="0"/>
              <a:t>from</a:t>
            </a:r>
            <a:r>
              <a:rPr lang="es-PE" dirty="0" smtClean="0"/>
              <a:t> </a:t>
            </a:r>
            <a:r>
              <a:rPr lang="es-PE" dirty="0" err="1" smtClean="0"/>
              <a:t>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9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72816"/>
            <a:ext cx="5256584" cy="470989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81260" cy="1054394"/>
          </a:xfrm>
        </p:spPr>
        <p:txBody>
          <a:bodyPr/>
          <a:lstStyle/>
          <a:p>
            <a:r>
              <a:rPr lang="es-PE" dirty="0" smtClean="0"/>
              <a:t>Pick up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dry</a:t>
            </a:r>
            <a:r>
              <a:rPr lang="es-PE" dirty="0" smtClean="0"/>
              <a:t> </a:t>
            </a:r>
            <a:r>
              <a:rPr lang="es-PE" dirty="0" err="1" smtClean="0"/>
              <a:t>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"/>
          <a:stretch>
            <a:fillRect/>
          </a:stretch>
        </p:blipFill>
        <p:spPr bwMode="auto">
          <a:xfrm>
            <a:off x="465138" y="561975"/>
            <a:ext cx="81343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533400" y="56388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Do the laundry</a:t>
            </a:r>
          </a:p>
        </p:txBody>
      </p:sp>
    </p:spTree>
    <p:extLst>
      <p:ext uri="{BB962C8B-B14F-4D97-AF65-F5344CB8AC3E}">
        <p14:creationId xmlns:p14="http://schemas.microsoft.com/office/powerpoint/2010/main" val="282218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"/>
          <a:stretch>
            <a:fillRect/>
          </a:stretch>
        </p:blipFill>
        <p:spPr bwMode="auto">
          <a:xfrm>
            <a:off x="465138" y="561975"/>
            <a:ext cx="8161337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533400" y="5867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Iron the laundry</a:t>
            </a:r>
          </a:p>
        </p:txBody>
      </p:sp>
    </p:spTree>
    <p:extLst>
      <p:ext uri="{BB962C8B-B14F-4D97-AF65-F5344CB8AC3E}">
        <p14:creationId xmlns:p14="http://schemas.microsoft.com/office/powerpoint/2010/main" val="24505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"/>
          <a:stretch>
            <a:fillRect/>
          </a:stretch>
        </p:blipFill>
        <p:spPr bwMode="auto">
          <a:xfrm>
            <a:off x="465138" y="561975"/>
            <a:ext cx="814705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Water the grass</a:t>
            </a:r>
          </a:p>
        </p:txBody>
      </p:sp>
    </p:spTree>
    <p:extLst>
      <p:ext uri="{BB962C8B-B14F-4D97-AF65-F5344CB8AC3E}">
        <p14:creationId xmlns:p14="http://schemas.microsoft.com/office/powerpoint/2010/main" val="48984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43</TotalTime>
  <Words>71</Words>
  <Application>Microsoft Office PowerPoint</Application>
  <PresentationFormat>On-screen Show (4:3)</PresentationFormat>
  <Paragraphs>21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Grid</vt:lpstr>
      <vt:lpstr>Running errands</vt:lpstr>
      <vt:lpstr>Go Grocery shopping</vt:lpstr>
      <vt:lpstr>Pay the telephone bill</vt:lpstr>
      <vt:lpstr>Take your pet to the vet</vt:lpstr>
      <vt:lpstr>Pick up / get the kids from school</vt:lpstr>
      <vt:lpstr>Pick up the dry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listening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DellK</dc:creator>
  <cp:lastModifiedBy>Koshka</cp:lastModifiedBy>
  <cp:revision>8</cp:revision>
  <dcterms:created xsi:type="dcterms:W3CDTF">2011-09-12T04:40:23Z</dcterms:created>
  <dcterms:modified xsi:type="dcterms:W3CDTF">2012-09-11T18:37:44Z</dcterms:modified>
</cp:coreProperties>
</file>