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30229D5-4D9E-49CB-81C6-6F93DDD1CC9E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2ABA58-FEE8-4207-B54A-DCA539A297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Out</a:t>
            </a:r>
            <a:r>
              <a:rPr lang="es-PE" dirty="0" smtClean="0"/>
              <a:t> and </a:t>
            </a:r>
            <a:r>
              <a:rPr lang="es-PE" dirty="0" err="1" smtClean="0"/>
              <a:t>about</a:t>
            </a:r>
            <a:r>
              <a:rPr lang="es-PE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10 – Uni5 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Running</a:t>
            </a:r>
            <a:r>
              <a:rPr lang="es-PE" dirty="0" smtClean="0"/>
              <a:t> </a:t>
            </a:r>
            <a:r>
              <a:rPr lang="es-PE" dirty="0" err="1" smtClean="0"/>
              <a:t>Errands</a:t>
            </a:r>
            <a:r>
              <a:rPr lang="es-PE" dirty="0" smtClean="0"/>
              <a:t> </a:t>
            </a:r>
            <a:r>
              <a:rPr lang="es-PE" dirty="0" err="1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7150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Laundry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Took</a:t>
            </a:r>
            <a:r>
              <a:rPr lang="es-PE" dirty="0" smtClean="0"/>
              <a:t> / </a:t>
            </a:r>
            <a:r>
              <a:rPr lang="es-PE" dirty="0" err="1" smtClean="0"/>
              <a:t>to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Make</a:t>
            </a:r>
            <a:r>
              <a:rPr lang="es-PE" dirty="0" smtClean="0"/>
              <a:t> </a:t>
            </a:r>
            <a:r>
              <a:rPr lang="es-PE" dirty="0" err="1" smtClean="0"/>
              <a:t>an</a:t>
            </a:r>
            <a:r>
              <a:rPr lang="es-PE" dirty="0" smtClean="0"/>
              <a:t> </a:t>
            </a:r>
            <a:r>
              <a:rPr lang="es-PE" dirty="0" err="1" smtClean="0"/>
              <a:t>appointment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Vacuum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smtClean="0"/>
              <a:t>Mail</a:t>
            </a:r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Make</a:t>
            </a:r>
            <a:r>
              <a:rPr lang="es-PE" dirty="0" smtClean="0"/>
              <a:t> a </a:t>
            </a:r>
            <a:r>
              <a:rPr lang="es-PE" dirty="0" err="1" smtClean="0"/>
              <a:t>reservation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smtClean="0"/>
              <a:t>Do</a:t>
            </a:r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Run</a:t>
            </a:r>
            <a:r>
              <a:rPr lang="es-PE" dirty="0" smtClean="0"/>
              <a:t> / </a:t>
            </a:r>
            <a:r>
              <a:rPr lang="es-PE" dirty="0" err="1" smtClean="0"/>
              <a:t>make</a:t>
            </a:r>
            <a:endParaRPr lang="es-PE" dirty="0" smtClean="0"/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Picks</a:t>
            </a:r>
            <a:r>
              <a:rPr lang="es-PE" dirty="0" smtClean="0"/>
              <a:t> up</a:t>
            </a:r>
          </a:p>
          <a:p>
            <a:pPr marL="596646" indent="-514350">
              <a:buFont typeface="+mj-lt"/>
              <a:buAutoNum type="arabicPeriod"/>
            </a:pPr>
            <a:r>
              <a:rPr lang="es-PE" dirty="0" err="1" smtClean="0"/>
              <a:t>Take</a:t>
            </a:r>
            <a:r>
              <a:rPr lang="es-PE" dirty="0" smtClean="0"/>
              <a:t> / break</a:t>
            </a:r>
          </a:p>
        </p:txBody>
      </p:sp>
    </p:spTree>
    <p:extLst>
      <p:ext uri="{BB962C8B-B14F-4D97-AF65-F5344CB8AC3E}">
        <p14:creationId xmlns:p14="http://schemas.microsoft.com/office/powerpoint/2010/main" val="27085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59982"/>
              </p:ext>
            </p:extLst>
          </p:nvPr>
        </p:nvGraphicFramePr>
        <p:xfrm>
          <a:off x="990600" y="14955"/>
          <a:ext cx="81534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32"/>
                <a:gridCol w="68278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Verb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Noun</a:t>
                      </a:r>
                      <a:r>
                        <a:rPr lang="es-PE" sz="3200" dirty="0" smtClean="0"/>
                        <a:t> </a:t>
                      </a:r>
                      <a:r>
                        <a:rPr lang="es-PE" sz="3200" dirty="0" err="1" smtClean="0"/>
                        <a:t>phrase</a:t>
                      </a:r>
                      <a:endParaRPr lang="en-US" sz="3200" dirty="0"/>
                    </a:p>
                  </a:txBody>
                  <a:tcPr/>
                </a:tc>
              </a:tr>
              <a:tr h="1615725">
                <a:tc>
                  <a:txBody>
                    <a:bodyPr/>
                    <a:lstStyle/>
                    <a:p>
                      <a:r>
                        <a:rPr lang="es-PE" sz="3200" dirty="0" smtClean="0"/>
                        <a:t>Do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The</a:t>
                      </a:r>
                      <a:r>
                        <a:rPr lang="es-PE" sz="3200" dirty="0" smtClean="0"/>
                        <a:t> chores</a:t>
                      </a:r>
                    </a:p>
                    <a:p>
                      <a:endParaRPr lang="es-PE" sz="3200" dirty="0" smtClean="0"/>
                    </a:p>
                    <a:p>
                      <a:endParaRPr lang="es-PE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Make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Dinner</a:t>
                      </a:r>
                      <a:r>
                        <a:rPr lang="es-PE" sz="3200" dirty="0" smtClean="0"/>
                        <a:t>, </a:t>
                      </a:r>
                    </a:p>
                    <a:p>
                      <a:r>
                        <a:rPr lang="es-PE" sz="3200" dirty="0" err="1" smtClean="0"/>
                        <a:t>An</a:t>
                      </a:r>
                      <a:r>
                        <a:rPr lang="es-PE" sz="3200" dirty="0" smtClean="0"/>
                        <a:t> </a:t>
                      </a:r>
                      <a:r>
                        <a:rPr lang="es-PE" sz="3200" dirty="0" err="1" smtClean="0"/>
                        <a:t>apointment</a:t>
                      </a:r>
                      <a:r>
                        <a:rPr lang="es-PE" sz="3200" dirty="0" smtClean="0"/>
                        <a:t> </a:t>
                      </a:r>
                    </a:p>
                    <a:p>
                      <a:endParaRPr lang="es-PE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3200" dirty="0" err="1" smtClean="0"/>
                        <a:t>Take</a:t>
                      </a:r>
                      <a:r>
                        <a:rPr lang="es-PE" sz="320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200" dirty="0" smtClean="0"/>
                        <a:t>(</a:t>
                      </a:r>
                      <a:r>
                        <a:rPr lang="es-PE" sz="3200" dirty="0" err="1" smtClean="0"/>
                        <a:t>the</a:t>
                      </a:r>
                      <a:r>
                        <a:rPr lang="es-PE" sz="3200" baseline="0" dirty="0" smtClean="0"/>
                        <a:t> </a:t>
                      </a:r>
                      <a:r>
                        <a:rPr lang="es-PE" sz="3200" baseline="0" dirty="0" err="1" smtClean="0"/>
                        <a:t>dog</a:t>
                      </a:r>
                      <a:r>
                        <a:rPr lang="es-PE" sz="3200" baseline="0" dirty="0" smtClean="0"/>
                        <a:t> </a:t>
                      </a:r>
                      <a:r>
                        <a:rPr lang="es-PE" sz="3200" baseline="0" dirty="0" err="1" smtClean="0"/>
                        <a:t>for</a:t>
                      </a:r>
                      <a:r>
                        <a:rPr lang="es-PE" sz="3200" baseline="0" dirty="0" smtClean="0"/>
                        <a:t>) a </a:t>
                      </a:r>
                      <a:r>
                        <a:rPr lang="es-PE" sz="3200" baseline="0" dirty="0" err="1" smtClean="0"/>
                        <a:t>walk</a:t>
                      </a:r>
                      <a:r>
                        <a:rPr lang="es-PE" sz="3200" baseline="0" dirty="0" smtClean="0"/>
                        <a:t>, </a:t>
                      </a:r>
                    </a:p>
                    <a:p>
                      <a:r>
                        <a:rPr lang="es-PE" sz="3200" baseline="0" dirty="0" err="1" smtClean="0"/>
                        <a:t>Someone</a:t>
                      </a:r>
                      <a:r>
                        <a:rPr lang="es-PE" sz="3200" baseline="0" dirty="0" smtClean="0"/>
                        <a:t> </a:t>
                      </a:r>
                      <a:r>
                        <a:rPr lang="es-PE" sz="3200" baseline="0" dirty="0" err="1" smtClean="0"/>
                        <a:t>to</a:t>
                      </a:r>
                      <a:r>
                        <a:rPr lang="es-PE" sz="3200" baseline="0" dirty="0" smtClean="0"/>
                        <a:t> a place</a:t>
                      </a:r>
                    </a:p>
                    <a:p>
                      <a:endParaRPr lang="es-PE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278166" y="1066800"/>
            <a:ext cx="290343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laundry</a:t>
            </a:r>
            <a:endParaRPr lang="es-P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03091" y="1524000"/>
            <a:ext cx="290343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dishes</a:t>
            </a:r>
            <a:endParaRPr lang="es-PE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09800" y="3581400"/>
            <a:ext cx="290343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PE" dirty="0" smtClean="0"/>
              <a:t>A </a:t>
            </a:r>
            <a:r>
              <a:rPr lang="es-PE" dirty="0" err="1" smtClean="0"/>
              <a:t>reservation</a:t>
            </a:r>
            <a:r>
              <a:rPr lang="es-PE" dirty="0" smtClean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56089" y="4038600"/>
            <a:ext cx="290343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PE" dirty="0" smtClean="0"/>
              <a:t>A </a:t>
            </a:r>
            <a:r>
              <a:rPr lang="es-PE" dirty="0" err="1" smtClean="0"/>
              <a:t>list</a:t>
            </a:r>
            <a:r>
              <a:rPr lang="es-PE" dirty="0" smtClean="0"/>
              <a:t>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23031" y="5761290"/>
            <a:ext cx="290343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PE" dirty="0" smtClean="0"/>
              <a:t>A break</a:t>
            </a:r>
          </a:p>
        </p:txBody>
      </p:sp>
    </p:spTree>
    <p:extLst>
      <p:ext uri="{BB962C8B-B14F-4D97-AF65-F5344CB8AC3E}">
        <p14:creationId xmlns:p14="http://schemas.microsoft.com/office/powerpoint/2010/main" val="42443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</TotalTime>
  <Words>66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Out and about </vt:lpstr>
      <vt:lpstr>Running Errands Vocabulary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and about</dc:title>
  <dc:creator>Koshka</dc:creator>
  <cp:lastModifiedBy>Koshka</cp:lastModifiedBy>
  <cp:revision>3</cp:revision>
  <dcterms:created xsi:type="dcterms:W3CDTF">2012-09-11T17:13:23Z</dcterms:created>
  <dcterms:modified xsi:type="dcterms:W3CDTF">2012-09-11T18:37:35Z</dcterms:modified>
</cp:coreProperties>
</file>