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7" r:id="rId6"/>
    <p:sldId id="266" r:id="rId7"/>
    <p:sldId id="270" r:id="rId8"/>
    <p:sldId id="269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702160"/>
          </a:xfrm>
        </p:spPr>
        <p:txBody>
          <a:bodyPr>
            <a:normAutofit/>
          </a:bodyPr>
          <a:lstStyle/>
          <a:p>
            <a:r>
              <a:rPr lang="es-PE" dirty="0" smtClean="0"/>
              <a:t>In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10 </a:t>
            </a:r>
            <a:r>
              <a:rPr lang="es-PE" dirty="0" err="1" smtClean="0"/>
              <a:t>Unit</a:t>
            </a:r>
            <a:r>
              <a:rPr lang="es-PE" dirty="0" smtClean="0"/>
              <a:t> 5b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4392488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old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farmhouse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5734"/>
            <a:ext cx="7741298" cy="5182550"/>
          </a:xfrm>
        </p:spPr>
      </p:pic>
    </p:spTree>
    <p:extLst>
      <p:ext uri="{BB962C8B-B14F-4D97-AF65-F5344CB8AC3E}">
        <p14:creationId xmlns:p14="http://schemas.microsoft.com/office/powerpoint/2010/main" val="16724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2232248" cy="792088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Eagle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696807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7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896544" cy="864096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Mosque -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Muslim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6" y="980728"/>
            <a:ext cx="7578989" cy="5699400"/>
          </a:xfrm>
        </p:spPr>
      </p:pic>
    </p:spTree>
    <p:extLst>
      <p:ext uri="{BB962C8B-B14F-4D97-AF65-F5344CB8AC3E}">
        <p14:creationId xmlns:p14="http://schemas.microsoft.com/office/powerpoint/2010/main" val="30512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72808" cy="79208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Buddhist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temple - </a:t>
            </a:r>
            <a:r>
              <a:rPr lang="es-PE" dirty="0" err="1">
                <a:solidFill>
                  <a:srgbClr val="FF0000"/>
                </a:solidFill>
                <a:latin typeface="Comic Sans MS" pitchFamily="66" charset="0"/>
              </a:rPr>
              <a:t>Buddhist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6" y="1158325"/>
            <a:ext cx="7578989" cy="5684241"/>
          </a:xfrm>
        </p:spPr>
      </p:pic>
    </p:spTree>
    <p:extLst>
      <p:ext uri="{BB962C8B-B14F-4D97-AF65-F5344CB8AC3E}">
        <p14:creationId xmlns:p14="http://schemas.microsoft.com/office/powerpoint/2010/main" val="33171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5400600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Synagogue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-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Jews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080377" cy="5699400"/>
          </a:xfrm>
        </p:spPr>
      </p:pic>
    </p:spTree>
    <p:extLst>
      <p:ext uri="{BB962C8B-B14F-4D97-AF65-F5344CB8AC3E}">
        <p14:creationId xmlns:p14="http://schemas.microsoft.com/office/powerpoint/2010/main" val="33088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429000"/>
            <a:ext cx="4176464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Narrow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street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930"/>
            <a:ext cx="4359454" cy="65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4680520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Wide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street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106"/>
            <a:ext cx="8009699" cy="5324093"/>
          </a:xfrm>
        </p:spPr>
      </p:pic>
    </p:spTree>
    <p:extLst>
      <p:ext uri="{BB962C8B-B14F-4D97-AF65-F5344CB8AC3E}">
        <p14:creationId xmlns:p14="http://schemas.microsoft.com/office/powerpoint/2010/main" val="35015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4392488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old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forest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50758"/>
            <a:ext cx="7034204" cy="5275653"/>
          </a:xfrm>
        </p:spPr>
      </p:pic>
    </p:spTree>
    <p:extLst>
      <p:ext uri="{BB962C8B-B14F-4D97-AF65-F5344CB8AC3E}">
        <p14:creationId xmlns:p14="http://schemas.microsoft.com/office/powerpoint/2010/main" val="13132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4392488" cy="72008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old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farmhouse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1" y="1250758"/>
            <a:ext cx="6661178" cy="5275653"/>
          </a:xfrm>
        </p:spPr>
      </p:pic>
    </p:spTree>
    <p:extLst>
      <p:ext uri="{BB962C8B-B14F-4D97-AF65-F5344CB8AC3E}">
        <p14:creationId xmlns:p14="http://schemas.microsoft.com/office/powerpoint/2010/main" val="21089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</TotalTime>
  <Words>32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In the Neighborhood</vt:lpstr>
      <vt:lpstr>Eagle</vt:lpstr>
      <vt:lpstr>Mosque - Muslim</vt:lpstr>
      <vt:lpstr>Buddhist temple - Buddhist</vt:lpstr>
      <vt:lpstr>Synagogue - Jews</vt:lpstr>
      <vt:lpstr>Narrow street</vt:lpstr>
      <vt:lpstr>Wide street</vt:lpstr>
      <vt:lpstr>An old forest</vt:lpstr>
      <vt:lpstr>An old farmhouse</vt:lpstr>
      <vt:lpstr>An old farmhouse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Puta</cp:lastModifiedBy>
  <cp:revision>8</cp:revision>
  <dcterms:created xsi:type="dcterms:W3CDTF">2011-03-15T04:22:38Z</dcterms:created>
  <dcterms:modified xsi:type="dcterms:W3CDTF">2011-03-15T04:57:23Z</dcterms:modified>
</cp:coreProperties>
</file>