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1" r:id="rId9"/>
    <p:sldId id="260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6409FF2-40AD-45BD-A366-28CDA001C56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EBF0399-44FB-4B59-B605-34128BB952D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9FF2-40AD-45BD-A366-28CDA001C56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0399-44FB-4B59-B605-34128BB95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9FF2-40AD-45BD-A366-28CDA001C56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0399-44FB-4B59-B605-34128BB95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9FF2-40AD-45BD-A366-28CDA001C56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0399-44FB-4B59-B605-34128BB95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9FF2-40AD-45BD-A366-28CDA001C56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0399-44FB-4B59-B605-34128BB95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9FF2-40AD-45BD-A366-28CDA001C56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0399-44FB-4B59-B605-34128BB952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9FF2-40AD-45BD-A366-28CDA001C56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0399-44FB-4B59-B605-34128BB95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9FF2-40AD-45BD-A366-28CDA001C56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0399-44FB-4B59-B605-34128BB95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9FF2-40AD-45BD-A366-28CDA001C56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0399-44FB-4B59-B605-34128BB95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9FF2-40AD-45BD-A366-28CDA001C56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0399-44FB-4B59-B605-34128BB952D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9FF2-40AD-45BD-A366-28CDA001C56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0399-44FB-4B59-B605-34128BB952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6409FF2-40AD-45BD-A366-28CDA001C563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EBF0399-44FB-4B59-B605-34128BB952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1" y="2708476"/>
            <a:ext cx="3672408" cy="1702160"/>
          </a:xfrm>
        </p:spPr>
        <p:txBody>
          <a:bodyPr>
            <a:normAutofit/>
          </a:bodyPr>
          <a:lstStyle/>
          <a:p>
            <a:r>
              <a:rPr lang="es-PE" dirty="0" smtClean="0"/>
              <a:t>In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Neighborhood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Basic 10 </a:t>
            </a:r>
            <a:r>
              <a:rPr lang="es-PE" dirty="0" err="1" smtClean="0"/>
              <a:t>Unit</a:t>
            </a:r>
            <a:r>
              <a:rPr lang="es-PE" dirty="0" smtClean="0"/>
              <a:t> 5b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09" y="5157192"/>
            <a:ext cx="5328592" cy="864096"/>
          </a:xfrm>
        </p:spPr>
        <p:txBody>
          <a:bodyPr>
            <a:normAutofit/>
          </a:bodyPr>
          <a:lstStyle/>
          <a:p>
            <a:r>
              <a:rPr lang="es-PE" dirty="0" err="1" smtClean="0">
                <a:solidFill>
                  <a:srgbClr val="FF0000"/>
                </a:solidFill>
                <a:latin typeface="Comic Sans MS" pitchFamily="66" charset="0"/>
              </a:rPr>
              <a:t>Pedestrian</a:t>
            </a:r>
            <a:r>
              <a:rPr lang="es-PE" dirty="0" smtClean="0">
                <a:solidFill>
                  <a:srgbClr val="FF0000"/>
                </a:solidFill>
                <a:latin typeface="Comic Sans MS" pitchFamily="66" charset="0"/>
              </a:rPr>
              <a:t> bridge 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858" y="773661"/>
            <a:ext cx="6793141" cy="378079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5184068" y="5085184"/>
            <a:ext cx="36004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6200000">
            <a:off x="4073242" y="3794324"/>
            <a:ext cx="3348372" cy="745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1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6552728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  <a:latin typeface="Comic Sans MS" pitchFamily="66" charset="0"/>
              </a:rPr>
              <a:t>City </a:t>
            </a:r>
            <a:r>
              <a:rPr lang="es-PE" dirty="0" err="1" smtClean="0">
                <a:solidFill>
                  <a:srgbClr val="FF0000"/>
                </a:solidFill>
                <a:latin typeface="Comic Sans MS" pitchFamily="66" charset="0"/>
              </a:rPr>
              <a:t>Neighborhood</a:t>
            </a:r>
            <a:r>
              <a:rPr lang="es-PE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06" y="1340768"/>
            <a:ext cx="7945195" cy="5184576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06" y="1014908"/>
            <a:ext cx="7971186" cy="5836295"/>
          </a:xfrm>
        </p:spPr>
      </p:pic>
    </p:spTree>
    <p:extLst>
      <p:ext uri="{BB962C8B-B14F-4D97-AF65-F5344CB8AC3E}">
        <p14:creationId xmlns:p14="http://schemas.microsoft.com/office/powerpoint/2010/main" val="252187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6552728" cy="792088"/>
          </a:xfrm>
        </p:spPr>
        <p:txBody>
          <a:bodyPr/>
          <a:lstStyle/>
          <a:p>
            <a:r>
              <a:rPr lang="es-PE" dirty="0" err="1" smtClean="0">
                <a:solidFill>
                  <a:srgbClr val="FF0000"/>
                </a:solidFill>
                <a:latin typeface="Comic Sans MS" pitchFamily="66" charset="0"/>
              </a:rPr>
              <a:t>Suburban</a:t>
            </a:r>
            <a:r>
              <a:rPr lang="es-PE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dirty="0" err="1" smtClean="0">
                <a:solidFill>
                  <a:srgbClr val="FF0000"/>
                </a:solidFill>
                <a:latin typeface="Comic Sans MS" pitchFamily="66" charset="0"/>
              </a:rPr>
              <a:t>Neighborhood</a:t>
            </a:r>
            <a:r>
              <a:rPr lang="es-PE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85628"/>
            <a:ext cx="7609469" cy="5094856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1182467"/>
            <a:ext cx="7609469" cy="5699400"/>
          </a:xfrm>
        </p:spPr>
      </p:pic>
    </p:spTree>
    <p:extLst>
      <p:ext uri="{BB962C8B-B14F-4D97-AF65-F5344CB8AC3E}">
        <p14:creationId xmlns:p14="http://schemas.microsoft.com/office/powerpoint/2010/main" val="305123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6552728" cy="792088"/>
          </a:xfrm>
        </p:spPr>
        <p:txBody>
          <a:bodyPr/>
          <a:lstStyle/>
          <a:p>
            <a:r>
              <a:rPr lang="es-PE" dirty="0" err="1" smtClean="0">
                <a:solidFill>
                  <a:srgbClr val="FF0000"/>
                </a:solidFill>
                <a:latin typeface="Comic Sans MS" pitchFamily="66" charset="0"/>
              </a:rPr>
              <a:t>Greenery</a:t>
            </a:r>
            <a:r>
              <a:rPr lang="es-PE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234145"/>
            <a:ext cx="3731317" cy="563896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87" y="1288600"/>
            <a:ext cx="7298813" cy="5474110"/>
          </a:xfrm>
        </p:spPr>
      </p:pic>
    </p:spTree>
    <p:extLst>
      <p:ext uri="{BB962C8B-B14F-4D97-AF65-F5344CB8AC3E}">
        <p14:creationId xmlns:p14="http://schemas.microsoft.com/office/powerpoint/2010/main" val="380209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6552728" cy="792088"/>
          </a:xfrm>
        </p:spPr>
        <p:txBody>
          <a:bodyPr/>
          <a:lstStyle/>
          <a:p>
            <a:r>
              <a:rPr lang="es-PE" dirty="0" err="1" smtClean="0">
                <a:solidFill>
                  <a:srgbClr val="FF0000"/>
                </a:solidFill>
                <a:latin typeface="Comic Sans MS" pitchFamily="66" charset="0"/>
              </a:rPr>
              <a:t>Run-down</a:t>
            </a:r>
            <a:r>
              <a:rPr lang="es-PE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dirty="0" err="1" smtClean="0">
                <a:solidFill>
                  <a:srgbClr val="FF0000"/>
                </a:solidFill>
                <a:latin typeface="Comic Sans MS" pitchFamily="66" charset="0"/>
              </a:rPr>
              <a:t>house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272" y="1772816"/>
            <a:ext cx="6552728" cy="491454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34" y="1484784"/>
            <a:ext cx="8055633" cy="5356995"/>
          </a:xfrm>
        </p:spPr>
      </p:pic>
    </p:spTree>
    <p:extLst>
      <p:ext uri="{BB962C8B-B14F-4D97-AF65-F5344CB8AC3E}">
        <p14:creationId xmlns:p14="http://schemas.microsoft.com/office/powerpoint/2010/main" val="110141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692696"/>
            <a:ext cx="2736304" cy="1584176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  <a:latin typeface="Comic Sans MS" pitchFamily="66" charset="0"/>
              </a:rPr>
              <a:t>High-</a:t>
            </a:r>
            <a:r>
              <a:rPr lang="es-PE" dirty="0" err="1" smtClean="0">
                <a:solidFill>
                  <a:srgbClr val="FF0000"/>
                </a:solidFill>
                <a:latin typeface="Comic Sans MS" pitchFamily="66" charset="0"/>
              </a:rPr>
              <a:t>rise</a:t>
            </a:r>
            <a:r>
              <a:rPr lang="es-PE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dirty="0" err="1" smtClean="0">
                <a:solidFill>
                  <a:srgbClr val="FF0000"/>
                </a:solidFill>
                <a:latin typeface="Comic Sans MS" pitchFamily="66" charset="0"/>
              </a:rPr>
              <a:t>building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92896"/>
            <a:ext cx="6552728" cy="416046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3878"/>
            <a:ext cx="5260497" cy="6847414"/>
          </a:xfrm>
        </p:spPr>
      </p:pic>
    </p:spTree>
    <p:extLst>
      <p:ext uri="{BB962C8B-B14F-4D97-AF65-F5344CB8AC3E}">
        <p14:creationId xmlns:p14="http://schemas.microsoft.com/office/powerpoint/2010/main" val="405391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582898"/>
            <a:ext cx="2880320" cy="864096"/>
          </a:xfrm>
        </p:spPr>
        <p:txBody>
          <a:bodyPr>
            <a:normAutofit/>
          </a:bodyPr>
          <a:lstStyle/>
          <a:p>
            <a:r>
              <a:rPr lang="es-PE" dirty="0" err="1" smtClean="0">
                <a:solidFill>
                  <a:srgbClr val="FF0000"/>
                </a:solidFill>
                <a:latin typeface="Comic Sans MS" pitchFamily="66" charset="0"/>
              </a:rPr>
              <a:t>Pedestrian</a:t>
            </a:r>
            <a:r>
              <a:rPr lang="es-PE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858" y="116632"/>
            <a:ext cx="6793141" cy="509485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004048" y="5355566"/>
            <a:ext cx="2376264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3200" dirty="0" err="1" smtClean="0">
                <a:solidFill>
                  <a:srgbClr val="FF0000"/>
                </a:solidFill>
                <a:latin typeface="Comic Sans MS" pitchFamily="66" charset="0"/>
              </a:rPr>
              <a:t>Pedestrian</a:t>
            </a:r>
            <a:r>
              <a:rPr lang="es-PE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</a:p>
          <a:p>
            <a:r>
              <a:rPr lang="es-PE" sz="3200" dirty="0" err="1" smtClean="0">
                <a:solidFill>
                  <a:srgbClr val="FF0000"/>
                </a:solidFill>
                <a:latin typeface="Comic Sans MS" pitchFamily="66" charset="0"/>
              </a:rPr>
              <a:t>crossing</a:t>
            </a:r>
            <a:r>
              <a:rPr lang="es-PE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endParaRPr lang="en-US" sz="3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Up Arrow 6"/>
          <p:cNvSpPr/>
          <p:nvPr/>
        </p:nvSpPr>
        <p:spPr>
          <a:xfrm>
            <a:off x="7308304" y="4293096"/>
            <a:ext cx="720080" cy="1656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64288" y="5589240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403648" y="2202783"/>
            <a:ext cx="3960440" cy="745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03648" y="2420888"/>
            <a:ext cx="360040" cy="334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3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582898"/>
            <a:ext cx="5328592" cy="864096"/>
          </a:xfrm>
        </p:spPr>
        <p:txBody>
          <a:bodyPr>
            <a:normAutofit/>
          </a:bodyPr>
          <a:lstStyle/>
          <a:p>
            <a:r>
              <a:rPr lang="es-PE" dirty="0" err="1" smtClean="0">
                <a:solidFill>
                  <a:srgbClr val="FF0000"/>
                </a:solidFill>
                <a:latin typeface="Comic Sans MS" pitchFamily="66" charset="0"/>
              </a:rPr>
              <a:t>Pedestrian</a:t>
            </a:r>
            <a:r>
              <a:rPr lang="es-PE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s-PE" dirty="0" err="1" smtClean="0">
                <a:solidFill>
                  <a:srgbClr val="FF0000"/>
                </a:solidFill>
                <a:latin typeface="Comic Sans MS" pitchFamily="66" charset="0"/>
              </a:rPr>
              <a:t>sign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92" y="173242"/>
            <a:ext cx="5016472" cy="498163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03648" y="2420888"/>
            <a:ext cx="360040" cy="334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403648" y="2202783"/>
            <a:ext cx="2448272" cy="745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0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582898"/>
            <a:ext cx="5328592" cy="864096"/>
          </a:xfrm>
        </p:spPr>
        <p:txBody>
          <a:bodyPr>
            <a:normAutofit/>
          </a:bodyPr>
          <a:lstStyle/>
          <a:p>
            <a:r>
              <a:rPr lang="es-PE" dirty="0" err="1" smtClean="0">
                <a:solidFill>
                  <a:srgbClr val="FF0000"/>
                </a:solidFill>
                <a:latin typeface="Comic Sans MS" pitchFamily="66" charset="0"/>
              </a:rPr>
              <a:t>Pedestrian</a:t>
            </a:r>
            <a:r>
              <a:rPr lang="es-PE" dirty="0" smtClean="0">
                <a:solidFill>
                  <a:srgbClr val="FF0000"/>
                </a:solidFill>
                <a:latin typeface="Comic Sans MS" pitchFamily="66" charset="0"/>
              </a:rPr>
              <a:t> bridge 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858" y="173242"/>
            <a:ext cx="6793141" cy="498163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03648" y="2420888"/>
            <a:ext cx="360040" cy="334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403648" y="2202783"/>
            <a:ext cx="3960440" cy="745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3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22</TotalTime>
  <Words>25</Words>
  <Application>Microsoft Office PowerPoint</Application>
  <PresentationFormat>On-screen Show (4:3)</PresentationFormat>
  <Paragraphs>13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In the Neighborhood</vt:lpstr>
      <vt:lpstr>City Neighborhood </vt:lpstr>
      <vt:lpstr>Suburban Neighborhood </vt:lpstr>
      <vt:lpstr>Greenery </vt:lpstr>
      <vt:lpstr>Run-down house</vt:lpstr>
      <vt:lpstr>High-rise building</vt:lpstr>
      <vt:lpstr>Pedestrian </vt:lpstr>
      <vt:lpstr>Pedestrian sign</vt:lpstr>
      <vt:lpstr>Pedestrian bridge </vt:lpstr>
      <vt:lpstr>Pedestrian bridge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Puta</dc:creator>
  <cp:lastModifiedBy>Puta</cp:lastModifiedBy>
  <cp:revision>6</cp:revision>
  <dcterms:created xsi:type="dcterms:W3CDTF">2011-03-15T04:22:38Z</dcterms:created>
  <dcterms:modified xsi:type="dcterms:W3CDTF">2011-03-15T04:45:12Z</dcterms:modified>
</cp:coreProperties>
</file>