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0609-79AF-412A-B2B7-815528D36D3C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99794CF-3C33-4089-BFF3-5B01DEAE7E4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0609-79AF-412A-B2B7-815528D36D3C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94CF-3C33-4089-BFF3-5B01DEAE7E4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99794CF-3C33-4089-BFF3-5B01DEAE7E4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0609-79AF-412A-B2B7-815528D36D3C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0609-79AF-412A-B2B7-815528D36D3C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99794CF-3C33-4089-BFF3-5B01DEAE7E4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0609-79AF-412A-B2B7-815528D36D3C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99794CF-3C33-4089-BFF3-5B01DEAE7E4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C550609-79AF-412A-B2B7-815528D36D3C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94CF-3C33-4089-BFF3-5B01DEAE7E4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0609-79AF-412A-B2B7-815528D36D3C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99794CF-3C33-4089-BFF3-5B01DEAE7E4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0609-79AF-412A-B2B7-815528D36D3C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99794CF-3C33-4089-BFF3-5B01DEAE7E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0609-79AF-412A-B2B7-815528D36D3C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9794CF-3C33-4089-BFF3-5B01DEAE7E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99794CF-3C33-4089-BFF3-5B01DEAE7E4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0609-79AF-412A-B2B7-815528D36D3C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99794CF-3C33-4089-BFF3-5B01DEAE7E4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C550609-79AF-412A-B2B7-815528D36D3C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C550609-79AF-412A-B2B7-815528D36D3C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99794CF-3C33-4089-BFF3-5B01DEAE7E4B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fnKujE64J2k" TargetMode="External"/><Relationship Id="rId2" Type="http://schemas.openxmlformats.org/officeDocument/2006/relationships/hyperlink" Target="http://www.youtube.com/watch?v=T8wa9MAAUN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1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6553200" cy="932916"/>
          </a:xfrm>
        </p:spPr>
        <p:txBody>
          <a:bodyPr>
            <a:normAutofit/>
          </a:bodyPr>
          <a:lstStyle/>
          <a:p>
            <a:r>
              <a:rPr lang="es-PE" sz="3600" dirty="0" smtClean="0"/>
              <a:t>He </a:t>
            </a:r>
            <a:r>
              <a:rPr lang="es-PE" sz="3600" dirty="0" err="1" smtClean="0"/>
              <a:t>is</a:t>
            </a:r>
            <a:r>
              <a:rPr lang="es-PE" sz="3600" dirty="0" smtClean="0"/>
              <a:t> </a:t>
            </a:r>
            <a:r>
              <a:rPr lang="es-PE" sz="3600" dirty="0" err="1" smtClean="0"/>
              <a:t>running</a:t>
            </a:r>
            <a:r>
              <a:rPr lang="es-PE" sz="3600" dirty="0" smtClean="0"/>
              <a:t> late.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994" y="2303462"/>
            <a:ext cx="2857500" cy="3019425"/>
          </a:xfrm>
        </p:spPr>
      </p:pic>
    </p:spTree>
    <p:extLst>
      <p:ext uri="{BB962C8B-B14F-4D97-AF65-F5344CB8AC3E}">
        <p14:creationId xmlns:p14="http://schemas.microsoft.com/office/powerpoint/2010/main" val="270500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62" y="76200"/>
            <a:ext cx="8991600" cy="1009116"/>
          </a:xfrm>
        </p:spPr>
        <p:txBody>
          <a:bodyPr>
            <a:normAutofit fontScale="90000"/>
          </a:bodyPr>
          <a:lstStyle/>
          <a:p>
            <a:r>
              <a:rPr lang="es-PE" sz="3600" dirty="0" err="1" smtClean="0"/>
              <a:t>She</a:t>
            </a:r>
            <a:r>
              <a:rPr lang="es-PE" sz="3600" dirty="0" smtClean="0"/>
              <a:t> </a:t>
            </a:r>
            <a:r>
              <a:rPr lang="es-PE" sz="3600" dirty="0" err="1" smtClean="0"/>
              <a:t>woke</a:t>
            </a:r>
            <a:r>
              <a:rPr lang="es-PE" sz="3600" dirty="0" smtClean="0"/>
              <a:t> up late and </a:t>
            </a:r>
            <a:r>
              <a:rPr lang="es-PE" sz="3600" dirty="0" err="1" smtClean="0"/>
              <a:t>now</a:t>
            </a:r>
            <a:r>
              <a:rPr lang="es-PE" sz="3600" dirty="0" smtClean="0"/>
              <a:t> </a:t>
            </a:r>
            <a:r>
              <a:rPr lang="es-PE" sz="3600" dirty="0" err="1" smtClean="0"/>
              <a:t>she</a:t>
            </a:r>
            <a:r>
              <a:rPr lang="es-PE" sz="3600" dirty="0" smtClean="0"/>
              <a:t> </a:t>
            </a:r>
            <a:r>
              <a:rPr lang="es-PE" sz="3600" dirty="0" err="1" smtClean="0"/>
              <a:t>is</a:t>
            </a:r>
            <a:r>
              <a:rPr lang="es-PE" sz="3600" dirty="0" smtClean="0"/>
              <a:t> </a:t>
            </a:r>
            <a:r>
              <a:rPr lang="es-PE" sz="3600" dirty="0" err="1" smtClean="0"/>
              <a:t>running</a:t>
            </a:r>
            <a:r>
              <a:rPr lang="es-PE" sz="3600" dirty="0" smtClean="0"/>
              <a:t> late </a:t>
            </a:r>
            <a:r>
              <a:rPr lang="es-PE" sz="3600" dirty="0" err="1" smtClean="0"/>
              <a:t>for</a:t>
            </a:r>
            <a:r>
              <a:rPr lang="es-PE" sz="3600" dirty="0" smtClean="0"/>
              <a:t> </a:t>
            </a:r>
            <a:r>
              <a:rPr lang="es-PE" sz="3600" dirty="0" err="1" smtClean="0"/>
              <a:t>work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451" y="1776994"/>
            <a:ext cx="6114585" cy="4072361"/>
          </a:xfrm>
        </p:spPr>
      </p:pic>
    </p:spTree>
    <p:extLst>
      <p:ext uri="{BB962C8B-B14F-4D97-AF65-F5344CB8AC3E}">
        <p14:creationId xmlns:p14="http://schemas.microsoft.com/office/powerpoint/2010/main" val="246694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516"/>
            <a:ext cx="7315200" cy="1009116"/>
          </a:xfrm>
        </p:spPr>
        <p:txBody>
          <a:bodyPr>
            <a:normAutofit/>
          </a:bodyPr>
          <a:lstStyle/>
          <a:p>
            <a:r>
              <a:rPr lang="es-PE" sz="3600" dirty="0" err="1" smtClean="0"/>
              <a:t>They</a:t>
            </a:r>
            <a:r>
              <a:rPr lang="es-PE" sz="3600" dirty="0" smtClean="0"/>
              <a:t> are </a:t>
            </a:r>
            <a:r>
              <a:rPr lang="es-PE" sz="3600" dirty="0" err="1" smtClean="0"/>
              <a:t>taking</a:t>
            </a:r>
            <a:r>
              <a:rPr lang="es-PE" sz="3600" dirty="0" smtClean="0"/>
              <a:t> </a:t>
            </a:r>
            <a:r>
              <a:rPr lang="es-PE" sz="3600" dirty="0" err="1" smtClean="0"/>
              <a:t>the</a:t>
            </a:r>
            <a:r>
              <a:rPr lang="es-PE" sz="3600" dirty="0" smtClean="0"/>
              <a:t> bus.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451" y="1527175"/>
            <a:ext cx="6114585" cy="4572000"/>
          </a:xfrm>
        </p:spPr>
      </p:pic>
    </p:spTree>
    <p:extLst>
      <p:ext uri="{BB962C8B-B14F-4D97-AF65-F5344CB8AC3E}">
        <p14:creationId xmlns:p14="http://schemas.microsoft.com/office/powerpoint/2010/main" val="237853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516"/>
            <a:ext cx="7315200" cy="1009116"/>
          </a:xfrm>
        </p:spPr>
        <p:txBody>
          <a:bodyPr>
            <a:normAutofit/>
          </a:bodyPr>
          <a:lstStyle/>
          <a:p>
            <a:r>
              <a:rPr lang="es-PE" sz="3600" dirty="0" err="1" smtClean="0"/>
              <a:t>He´s</a:t>
            </a:r>
            <a:r>
              <a:rPr lang="es-PE" sz="3600" dirty="0" smtClean="0"/>
              <a:t> </a:t>
            </a:r>
            <a:r>
              <a:rPr lang="es-PE" sz="3600" dirty="0" err="1" smtClean="0"/>
              <a:t>riding</a:t>
            </a:r>
            <a:r>
              <a:rPr lang="es-PE" sz="3600" dirty="0" smtClean="0"/>
              <a:t> </a:t>
            </a:r>
            <a:r>
              <a:rPr lang="es-PE" sz="3600" dirty="0" err="1" smtClean="0"/>
              <a:t>his</a:t>
            </a:r>
            <a:r>
              <a:rPr lang="es-PE" sz="3600" dirty="0" smtClean="0"/>
              <a:t> </a:t>
            </a:r>
            <a:r>
              <a:rPr lang="es-PE" sz="3600" dirty="0" err="1" smtClean="0"/>
              <a:t>bike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451" y="1742882"/>
            <a:ext cx="6114585" cy="4140585"/>
          </a:xfrm>
        </p:spPr>
      </p:pic>
    </p:spTree>
    <p:extLst>
      <p:ext uri="{BB962C8B-B14F-4D97-AF65-F5344CB8AC3E}">
        <p14:creationId xmlns:p14="http://schemas.microsoft.com/office/powerpoint/2010/main" val="414589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516"/>
            <a:ext cx="7315200" cy="1009116"/>
          </a:xfrm>
        </p:spPr>
        <p:txBody>
          <a:bodyPr>
            <a:normAutofit/>
          </a:bodyPr>
          <a:lstStyle/>
          <a:p>
            <a:r>
              <a:rPr lang="es-PE" sz="3600" dirty="0" err="1" smtClean="0"/>
              <a:t>She</a:t>
            </a:r>
            <a:r>
              <a:rPr lang="es-PE" sz="3600" dirty="0" smtClean="0"/>
              <a:t> </a:t>
            </a:r>
            <a:r>
              <a:rPr lang="es-PE" sz="3600" dirty="0" err="1" smtClean="0"/>
              <a:t>is</a:t>
            </a:r>
            <a:r>
              <a:rPr lang="es-PE" sz="3600" dirty="0" smtClean="0"/>
              <a:t> </a:t>
            </a:r>
            <a:r>
              <a:rPr lang="es-PE" sz="3600" dirty="0" err="1" smtClean="0"/>
              <a:t>stuck</a:t>
            </a:r>
            <a:r>
              <a:rPr lang="es-PE" sz="3600" dirty="0" smtClean="0"/>
              <a:t> in </a:t>
            </a:r>
            <a:r>
              <a:rPr lang="es-PE" sz="3600" dirty="0" err="1" smtClean="0"/>
              <a:t>traffic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451" y="1764789"/>
            <a:ext cx="6114585" cy="4096771"/>
          </a:xfrm>
        </p:spPr>
      </p:pic>
    </p:spTree>
    <p:extLst>
      <p:ext uri="{BB962C8B-B14F-4D97-AF65-F5344CB8AC3E}">
        <p14:creationId xmlns:p14="http://schemas.microsoft.com/office/powerpoint/2010/main" val="342418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516"/>
            <a:ext cx="8991600" cy="1009116"/>
          </a:xfrm>
        </p:spPr>
        <p:txBody>
          <a:bodyPr>
            <a:normAutofit/>
          </a:bodyPr>
          <a:lstStyle/>
          <a:p>
            <a:r>
              <a:rPr lang="es-PE" sz="3600" dirty="0" err="1" smtClean="0"/>
              <a:t>The</a:t>
            </a:r>
            <a:r>
              <a:rPr lang="es-PE" sz="3600" dirty="0" smtClean="0"/>
              <a:t> </a:t>
            </a:r>
            <a:r>
              <a:rPr lang="es-PE" sz="3600" dirty="0" err="1" smtClean="0"/>
              <a:t>commute</a:t>
            </a:r>
            <a:r>
              <a:rPr lang="es-PE" sz="3600" dirty="0" smtClean="0"/>
              <a:t> in </a:t>
            </a:r>
            <a:r>
              <a:rPr lang="es-PE" sz="3600" dirty="0" err="1" smtClean="0"/>
              <a:t>some</a:t>
            </a:r>
            <a:r>
              <a:rPr lang="es-PE" sz="3600" dirty="0" smtClean="0"/>
              <a:t> </a:t>
            </a:r>
            <a:r>
              <a:rPr lang="es-PE" sz="3600" dirty="0" err="1" smtClean="0"/>
              <a:t>cities</a:t>
            </a:r>
            <a:r>
              <a:rPr lang="es-PE" sz="3600" dirty="0" smtClean="0"/>
              <a:t> can be terrible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87046"/>
            <a:ext cx="7333785" cy="4805905"/>
          </a:xfrm>
        </p:spPr>
      </p:pic>
    </p:spTree>
    <p:extLst>
      <p:ext uri="{BB962C8B-B14F-4D97-AF65-F5344CB8AC3E}">
        <p14:creationId xmlns:p14="http://schemas.microsoft.com/office/powerpoint/2010/main" val="187895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516"/>
            <a:ext cx="8991600" cy="1009116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www.youtube.com/watch?v=T8wa9MAAUNM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www.youtube.com/watch?v=fnKujE64J2k</a:t>
            </a:r>
            <a:r>
              <a:rPr lang="en-US" sz="2000" dirty="0" smtClean="0"/>
              <a:t>  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556" y="1487046"/>
            <a:ext cx="6407873" cy="4805905"/>
          </a:xfrm>
        </p:spPr>
      </p:pic>
    </p:spTree>
    <p:extLst>
      <p:ext uri="{BB962C8B-B14F-4D97-AF65-F5344CB8AC3E}">
        <p14:creationId xmlns:p14="http://schemas.microsoft.com/office/powerpoint/2010/main" val="13647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17</TotalTime>
  <Words>43</Words>
  <Application>Microsoft Office PowerPoint</Application>
  <PresentationFormat>On-screen Show (4:3)</PresentationFormat>
  <Paragraphs>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PowerPoint Presentation</vt:lpstr>
      <vt:lpstr>He is running late.</vt:lpstr>
      <vt:lpstr>She woke up late and now she is running late for work</vt:lpstr>
      <vt:lpstr>They are taking the bus.</vt:lpstr>
      <vt:lpstr>He´s riding his bike</vt:lpstr>
      <vt:lpstr>She is stuck in traffic</vt:lpstr>
      <vt:lpstr>The commute in some cities can be terrible</vt:lpstr>
      <vt:lpstr>http://www.youtube.com/watch?v=T8wa9MAAUNM  http://www.youtube.com/watch?v=fnKujE64J2k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Koshka</dc:creator>
  <cp:lastModifiedBy>Koshka</cp:lastModifiedBy>
  <cp:revision>3</cp:revision>
  <dcterms:created xsi:type="dcterms:W3CDTF">2012-09-12T19:02:12Z</dcterms:created>
  <dcterms:modified xsi:type="dcterms:W3CDTF">2012-09-12T19:20:23Z</dcterms:modified>
</cp:coreProperties>
</file>