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3" r:id="rId10"/>
    <p:sldId id="275" r:id="rId11"/>
    <p:sldId id="272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1629326-BE34-4138-9FEE-E8E627C75923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10 – Unit 6a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Teen age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341" y="1755808"/>
            <a:ext cx="5626718" cy="492111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2192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time + Energy …. But No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Money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6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Graduate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089" y="1148637"/>
            <a:ext cx="5170325" cy="51703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Get married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3659892" cy="5170325"/>
          </a:xfrm>
        </p:spPr>
      </p:pic>
    </p:spTree>
    <p:extLst>
      <p:ext uri="{BB962C8B-B14F-4D97-AF65-F5344CB8AC3E}">
        <p14:creationId xmlns:p14="http://schemas.microsoft.com/office/powerpoint/2010/main" val="40031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600"/>
            <a:ext cx="7988789" cy="64431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33400"/>
            <a:ext cx="8565118" cy="5715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2667000" cy="3352800"/>
          </a:xfrm>
        </p:spPr>
        <p:txBody>
          <a:bodyPr/>
          <a:lstStyle/>
          <a:p>
            <a:r>
              <a:rPr lang="en-US" dirty="0" smtClean="0"/>
              <a:t>Have a baby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1" y="381000"/>
            <a:ext cx="4495800" cy="6248400"/>
          </a:xfrm>
        </p:spPr>
      </p:pic>
    </p:spTree>
    <p:extLst>
      <p:ext uri="{BB962C8B-B14F-4D97-AF65-F5344CB8AC3E}">
        <p14:creationId xmlns:p14="http://schemas.microsoft.com/office/powerpoint/2010/main" val="11095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1355"/>
          <a:stretch>
            <a:fillRect/>
          </a:stretch>
        </p:blipFill>
        <p:spPr bwMode="auto">
          <a:xfrm>
            <a:off x="457779" y="838200"/>
            <a:ext cx="81280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A cold</a:t>
            </a:r>
          </a:p>
        </p:txBody>
      </p:sp>
    </p:spTree>
    <p:extLst>
      <p:ext uri="{BB962C8B-B14F-4D97-AF65-F5344CB8AC3E}">
        <p14:creationId xmlns:p14="http://schemas.microsoft.com/office/powerpoint/2010/main" val="161744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Teen age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341" y="1755808"/>
            <a:ext cx="5626718" cy="492111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2192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time + Energy …. But No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Money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Working age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385" y="1755808"/>
            <a:ext cx="3996629" cy="4921117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2192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money + Energy …. But No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n-US" dirty="0" smtClean="0"/>
              <a:t>3. Old age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24000"/>
            <a:ext cx="5486400" cy="51054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35736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money + time …. But No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energy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2362200" cy="1143000"/>
          </a:xfrm>
        </p:spPr>
        <p:txBody>
          <a:bodyPr/>
          <a:lstStyle/>
          <a:p>
            <a:r>
              <a:rPr lang="en-US" dirty="0" smtClean="0"/>
              <a:t>Baby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381000"/>
            <a:ext cx="4597276" cy="61197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Child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371600"/>
            <a:ext cx="70104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Youth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7429502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Young 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148637"/>
            <a:ext cx="7765707" cy="51703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3352800" cy="2514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" y="0"/>
            <a:ext cx="3239591" cy="2695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19" y="4578155"/>
            <a:ext cx="5237481" cy="22798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" y="4503639"/>
            <a:ext cx="2933700" cy="2428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24375" cy="2628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24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98</TotalTime>
  <Words>67</Words>
  <Application>Microsoft Office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Student life</vt:lpstr>
      <vt:lpstr>1. Teen age </vt:lpstr>
      <vt:lpstr>2. Working age </vt:lpstr>
      <vt:lpstr>3. Old age </vt:lpstr>
      <vt:lpstr>Baby</vt:lpstr>
      <vt:lpstr>Child </vt:lpstr>
      <vt:lpstr>Youth </vt:lpstr>
      <vt:lpstr>Young  </vt:lpstr>
      <vt:lpstr>PowerPoint Presentation</vt:lpstr>
      <vt:lpstr>1. Teen age </vt:lpstr>
      <vt:lpstr>Graduate </vt:lpstr>
      <vt:lpstr>Get married </vt:lpstr>
      <vt:lpstr>PowerPoint Presentation</vt:lpstr>
      <vt:lpstr>PowerPoint Presentation</vt:lpstr>
      <vt:lpstr>Have a baby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</cp:lastModifiedBy>
  <cp:revision>16</cp:revision>
  <dcterms:created xsi:type="dcterms:W3CDTF">2010-07-08T04:51:11Z</dcterms:created>
  <dcterms:modified xsi:type="dcterms:W3CDTF">2012-04-19T18:34:30Z</dcterms:modified>
</cp:coreProperties>
</file>