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72" r:id="rId7"/>
    <p:sldId id="276" r:id="rId8"/>
    <p:sldId id="277" r:id="rId9"/>
    <p:sldId id="278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1629326-BE34-4138-9FEE-E8E627C75923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After graduation…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10 – </a:t>
            </a:r>
            <a:r>
              <a:rPr lang="en-US" smtClean="0"/>
              <a:t>Unit </a:t>
            </a:r>
            <a:r>
              <a:rPr lang="en-US" smtClean="0"/>
              <a:t>6b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2667000" cy="3352800"/>
          </a:xfrm>
        </p:spPr>
        <p:txBody>
          <a:bodyPr/>
          <a:lstStyle/>
          <a:p>
            <a:r>
              <a:rPr lang="en-US" dirty="0" smtClean="0"/>
              <a:t>Have a baby</a:t>
            </a:r>
            <a:endParaRPr lang="en-US" dirty="0"/>
          </a:p>
        </p:txBody>
      </p:sp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1" y="381000"/>
            <a:ext cx="4495800" cy="6248400"/>
          </a:xfrm>
        </p:spPr>
      </p:pic>
    </p:spTree>
    <p:extLst>
      <p:ext uri="{BB962C8B-B14F-4D97-AF65-F5344CB8AC3E}">
        <p14:creationId xmlns:p14="http://schemas.microsoft.com/office/powerpoint/2010/main" val="11095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2362200" cy="1143000"/>
          </a:xfrm>
        </p:spPr>
        <p:txBody>
          <a:bodyPr/>
          <a:lstStyle/>
          <a:p>
            <a:r>
              <a:rPr lang="en-US" dirty="0" smtClean="0"/>
              <a:t>Child </a:t>
            </a:r>
            <a:endParaRPr lang="en-US" dirty="0"/>
          </a:p>
        </p:txBody>
      </p:sp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371600"/>
            <a:ext cx="701040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Teen age </a:t>
            </a:r>
            <a:endParaRPr lang="en-US" dirty="0"/>
          </a:p>
        </p:txBody>
      </p:sp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5341" y="1755808"/>
            <a:ext cx="5626718" cy="4921117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219200"/>
            <a:ext cx="77724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Have time + Energy …. But No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Money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Working age </a:t>
            </a:r>
            <a:endParaRPr lang="en-US" dirty="0"/>
          </a:p>
        </p:txBody>
      </p:sp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0385" y="1755808"/>
            <a:ext cx="3996629" cy="4921117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219200"/>
            <a:ext cx="77724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Have money + Energy …. But No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time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914400"/>
          </a:xfrm>
        </p:spPr>
        <p:txBody>
          <a:bodyPr/>
          <a:lstStyle/>
          <a:p>
            <a:r>
              <a:rPr lang="en-US" dirty="0" smtClean="0"/>
              <a:t>3. Old age </a:t>
            </a:r>
            <a:endParaRPr lang="en-US" dirty="0"/>
          </a:p>
        </p:txBody>
      </p:sp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524000"/>
            <a:ext cx="5486400" cy="5105400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935736"/>
            <a:ext cx="77724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Have money + time …. But No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energy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3352800"/>
            <a:ext cx="3417725" cy="3417725"/>
          </a:xfrm>
        </p:spPr>
      </p:pic>
      <p:sp>
        <p:nvSpPr>
          <p:cNvPr id="3" name="Cloud Callout 2"/>
          <p:cNvSpPr/>
          <p:nvPr/>
        </p:nvSpPr>
        <p:spPr>
          <a:xfrm>
            <a:off x="3657600" y="3733800"/>
            <a:ext cx="5923281" cy="3276600"/>
          </a:xfrm>
          <a:prstGeom prst="cloudCallout">
            <a:avLst>
              <a:gd name="adj1" fmla="val -60640"/>
              <a:gd name="adj2" fmla="val -191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4191000"/>
            <a:ext cx="4419600" cy="1066800"/>
          </a:xfrm>
          <a:solidFill>
            <a:schemeClr val="bg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One of these days, I will be a student at RPU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876800"/>
            <a:ext cx="3980180" cy="17325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1667510" y="228600"/>
            <a:ext cx="5923281" cy="3276600"/>
          </a:xfrm>
          <a:prstGeom prst="cloudCallout">
            <a:avLst>
              <a:gd name="adj1" fmla="val -44481"/>
              <a:gd name="adj2" fmla="val 71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29510" y="685800"/>
            <a:ext cx="4419600" cy="10668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400" dirty="0" smtClean="0">
                <a:solidFill>
                  <a:schemeClr val="tx1"/>
                </a:solidFill>
              </a:rPr>
              <a:t>Next month, I´m going to start my classes at RPU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510" y="1371600"/>
            <a:ext cx="3980180" cy="17325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5029200" cy="1143000"/>
          </a:xfrm>
        </p:spPr>
        <p:txBody>
          <a:bodyPr/>
          <a:lstStyle/>
          <a:p>
            <a:r>
              <a:rPr lang="en-US" dirty="0" smtClean="0"/>
              <a:t>Get married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447800"/>
            <a:ext cx="3659892" cy="5170325"/>
          </a:xfrm>
        </p:spPr>
      </p:pic>
    </p:spTree>
    <p:extLst>
      <p:ext uri="{BB962C8B-B14F-4D97-AF65-F5344CB8AC3E}">
        <p14:creationId xmlns:p14="http://schemas.microsoft.com/office/powerpoint/2010/main" val="400315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28600"/>
            <a:ext cx="7988789" cy="6443133"/>
          </a:xfrm>
        </p:spPr>
      </p:pic>
    </p:spTree>
    <p:extLst>
      <p:ext uri="{BB962C8B-B14F-4D97-AF65-F5344CB8AC3E}">
        <p14:creationId xmlns:p14="http://schemas.microsoft.com/office/powerpoint/2010/main" val="141502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33400"/>
            <a:ext cx="8565118" cy="5715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4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104</TotalTime>
  <Words>73</Words>
  <Application>Microsoft Office PowerPoint</Application>
  <PresentationFormat>On-screen Show (4:3)</PresentationFormat>
  <Paragraphs>13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Metro</vt:lpstr>
      <vt:lpstr>After graduation…</vt:lpstr>
      <vt:lpstr>Child </vt:lpstr>
      <vt:lpstr>1. Teen age </vt:lpstr>
      <vt:lpstr>2. Working age </vt:lpstr>
      <vt:lpstr>3. Old age </vt:lpstr>
      <vt:lpstr>One of these days, I will be a student at RPU </vt:lpstr>
      <vt:lpstr>Get married </vt:lpstr>
      <vt:lpstr>PowerPoint Presentation</vt:lpstr>
      <vt:lpstr>PowerPoint Presentation</vt:lpstr>
      <vt:lpstr>Have a baby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Koshka</cp:lastModifiedBy>
  <cp:revision>18</cp:revision>
  <dcterms:created xsi:type="dcterms:W3CDTF">2010-07-08T04:51:11Z</dcterms:created>
  <dcterms:modified xsi:type="dcterms:W3CDTF">2012-09-19T18:34:16Z</dcterms:modified>
</cp:coreProperties>
</file>