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8DB-933C-4BB8-B8FB-4AED910FDEC9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4DB17A9-AEF7-4D79-9A31-6EB38C3E23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8DB-933C-4BB8-B8FB-4AED910FDEC9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17A9-AEF7-4D79-9A31-6EB38C3E23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8DB-933C-4BB8-B8FB-4AED910FDEC9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17A9-AEF7-4D79-9A31-6EB38C3E23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8DB-933C-4BB8-B8FB-4AED910FDEC9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4DB17A9-AEF7-4D79-9A31-6EB38C3E23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8DB-933C-4BB8-B8FB-4AED910FDEC9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17A9-AEF7-4D79-9A31-6EB38C3E23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8DB-933C-4BB8-B8FB-4AED910FDEC9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17A9-AEF7-4D79-9A31-6EB38C3E23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8DB-933C-4BB8-B8FB-4AED910FDEC9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4DB17A9-AEF7-4D79-9A31-6EB38C3E23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8DB-933C-4BB8-B8FB-4AED910FDEC9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17A9-AEF7-4D79-9A31-6EB38C3E23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8DB-933C-4BB8-B8FB-4AED910FDEC9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17A9-AEF7-4D79-9A31-6EB38C3E23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8DB-933C-4BB8-B8FB-4AED910FDEC9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17A9-AEF7-4D79-9A31-6EB38C3E23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8DB-933C-4BB8-B8FB-4AED910FDEC9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17A9-AEF7-4D79-9A31-6EB38C3E23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16E38DB-933C-4BB8-B8FB-4AED910FDEC9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4DB17A9-AEF7-4D79-9A31-6EB38C3E23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Party time!!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11 Unit 7a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urestock_1574r-03867medium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609600"/>
            <a:ext cx="8650224" cy="584474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urestock_1574r-03867medium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630703"/>
            <a:ext cx="8650224" cy="58025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urestock_1574r-03867medium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12" y="630703"/>
            <a:ext cx="7782000" cy="5802539"/>
          </a:xfrm>
        </p:spPr>
      </p:pic>
      <p:pic>
        <p:nvPicPr>
          <p:cNvPr id="5" name="Picture 4" descr="mlyn781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2400"/>
            <a:ext cx="6124575" cy="6330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urestock_1574r-03867medium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28600"/>
            <a:ext cx="6301053" cy="63638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</TotalTime>
  <Words>7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Party time!!</vt:lpstr>
      <vt:lpstr>Slide 2</vt:lpstr>
      <vt:lpstr>Slide 3</vt:lpstr>
      <vt:lpstr>Slide 4</vt:lpstr>
      <vt:lpstr>Slide 5</vt:lpstr>
    </vt:vector>
  </TitlesOfParts>
  <Company>Berts-pc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Party time!!</dc:title>
  <dc:creator>Lychee</dc:creator>
  <cp:lastModifiedBy>Lychee</cp:lastModifiedBy>
  <cp:revision>2</cp:revision>
  <dcterms:created xsi:type="dcterms:W3CDTF">2010-10-29T04:22:31Z</dcterms:created>
  <dcterms:modified xsi:type="dcterms:W3CDTF">2010-10-31T17:13:55Z</dcterms:modified>
</cp:coreProperties>
</file>