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6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29" autoAdjust="0"/>
  </p:normalViewPr>
  <p:slideViewPr>
    <p:cSldViewPr>
      <p:cViewPr varScale="1">
        <p:scale>
          <a:sx n="115" d="100"/>
          <a:sy n="11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EB18B19-1616-4C22-B0AE-BD091565C5B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DD5C1-82C5-4F2A-8296-DAA154CD2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Similarity and agreement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8600" y="685800"/>
            <a:ext cx="84582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So do I 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likes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soda.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like soda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likes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soda.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Me, too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likes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soda.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do, too</a:t>
            </a:r>
            <a:endParaRPr lang="en-US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likes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soda.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So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do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They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study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French.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She studies French.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They study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French. 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She does, too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They study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French. 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does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she.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609600" y="304800"/>
            <a:ext cx="7988300" cy="38100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Positive Agreement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8600" y="685800"/>
            <a:ext cx="84582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So </a:t>
            </a:r>
            <a:r>
              <a:rPr lang="en-US" dirty="0" smtClean="0">
                <a:latin typeface="Comic Sans MS" pitchFamily="66" charset="0"/>
              </a:rPr>
              <a:t>am I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is Peruvian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am Peruvian.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Peruvian.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Me, too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Peruvian.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am, too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is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Peruvian.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am I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They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are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short.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am short.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They are short.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Me, too.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They are short.		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So am I.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will visit her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family.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will visit my family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She will visit her family.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Me, too.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She will visit her family.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will,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too.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She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will visit her family.	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So will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28600" y="228600"/>
            <a:ext cx="7988300" cy="38100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Additions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8600" y="685800"/>
            <a:ext cx="84582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Neither do I</a:t>
            </a:r>
            <a:r>
              <a:rPr lang="en-US" dirty="0" smtClean="0">
                <a:latin typeface="Comic Sans MS" pitchFamily="66" charset="0"/>
              </a:rPr>
              <a:t> / I don´t either: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didn´t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work.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didn´t work.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didn´t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work.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Neither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did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didn´t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work.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didn´t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either.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couldn’t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cook.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Neither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could I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couldn’t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cook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couldn’t either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28600" y="228600"/>
            <a:ext cx="7988300" cy="38100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Additions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8600" y="685800"/>
            <a:ext cx="84582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Neither do I</a:t>
            </a:r>
            <a:r>
              <a:rPr lang="en-US" dirty="0" smtClean="0">
                <a:latin typeface="Comic Sans MS" pitchFamily="66" charset="0"/>
              </a:rPr>
              <a:t> / I don´t either: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didn´t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work. 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didn´t work.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didn´t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work.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Neither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did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didn´t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work.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didn´t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either.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couldn’t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cook.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Neither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could I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He couldn’t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cook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.		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couldn’t either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28600" y="228600"/>
            <a:ext cx="7988300" cy="38100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Additions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Jason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isn’t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tired,</a:t>
            </a:r>
          </a:p>
          <a:p>
            <a:pPr eaLnBrk="1" hangingPunct="1"/>
            <a:endParaRPr lang="pt-BR" sz="36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am 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pt-BR" sz="3600" dirty="0">
                <a:solidFill>
                  <a:schemeClr val="hlink"/>
                </a:solidFill>
                <a:latin typeface="Comic Sans MS" pitchFamily="66" charset="0"/>
              </a:rPr>
              <a:t>. 	/ 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	I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am not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either.</a:t>
            </a:r>
          </a:p>
          <a:p>
            <a:pPr>
              <a:buNone/>
            </a:pP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is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she</a:t>
            </a:r>
            <a:r>
              <a:rPr lang="pt-BR" sz="3600" dirty="0">
                <a:solidFill>
                  <a:schemeClr val="hlink"/>
                </a:solidFill>
                <a:latin typeface="Comic Sans MS" pitchFamily="66" charset="0"/>
              </a:rPr>
              <a:t>. 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	/</a:t>
            </a:r>
            <a:r>
              <a:rPr lang="pt-BR" sz="3600" dirty="0">
                <a:solidFill>
                  <a:schemeClr val="hlink"/>
                </a:solidFill>
                <a:latin typeface="Comic Sans MS" pitchFamily="66" charset="0"/>
              </a:rPr>
              <a:t>	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she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isn’t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either.</a:t>
            </a:r>
          </a:p>
          <a:p>
            <a:pPr eaLnBrk="1" hangingPunct="1">
              <a:buFont typeface="Wingdings" pitchFamily="2" charset="2"/>
              <a:buNone/>
            </a:pPr>
            <a:endParaRPr lang="pt-BR" sz="36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She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wasn’t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ok, and</a:t>
            </a:r>
          </a:p>
          <a:p>
            <a:pPr marL="0" indent="0" eaLnBrk="1" hangingPunct="1">
              <a:buNone/>
            </a:pP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was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he.	/     he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wasn’t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 either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pt-BR" sz="3600" dirty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were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we  /	we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weren’t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either.</a:t>
            </a:r>
          </a:p>
        </p:txBody>
      </p:sp>
    </p:spTree>
    <p:extLst>
      <p:ext uri="{BB962C8B-B14F-4D97-AF65-F5344CB8AC3E}">
        <p14:creationId xmlns:p14="http://schemas.microsoft.com/office/powerpoint/2010/main" val="26793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You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didn’t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live in New Jersey.</a:t>
            </a:r>
          </a:p>
          <a:p>
            <a:pPr eaLnBrk="1" hangingPunct="1"/>
            <a:endParaRPr lang="pt-BR" sz="32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did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you.	/	You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didn’t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either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200" dirty="0">
                <a:solidFill>
                  <a:schemeClr val="folHlink"/>
                </a:solidFill>
                <a:latin typeface="Comic Sans MS" pitchFamily="66" charset="0"/>
              </a:rPr>
              <a:t>did</a:t>
            </a:r>
            <a:r>
              <a:rPr lang="pt-BR" sz="3200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Ronald.	/	He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didn’t</a:t>
            </a: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 either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pt-BR" sz="32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Victoria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won’t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travel to Sidney.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Neither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will 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I.		/	I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won’t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either.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			  Phill.	/	Phill </a:t>
            </a:r>
            <a:r>
              <a:rPr lang="pt-BR" sz="3200" dirty="0" smtClean="0">
                <a:solidFill>
                  <a:schemeClr val="folHlink"/>
                </a:solidFill>
                <a:latin typeface="Comic Sans MS" pitchFamily="66" charset="0"/>
              </a:rPr>
              <a:t>won’t</a:t>
            </a:r>
            <a:r>
              <a:rPr lang="pt-BR" sz="32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200" dirty="0" smtClean="0">
                <a:solidFill>
                  <a:srgbClr val="0070C0"/>
                </a:solidFill>
                <a:latin typeface="Comic Sans MS" pitchFamily="66" charset="0"/>
              </a:rPr>
              <a:t>either.</a:t>
            </a:r>
          </a:p>
        </p:txBody>
      </p:sp>
    </p:spTree>
    <p:extLst>
      <p:ext uri="{BB962C8B-B14F-4D97-AF65-F5344CB8AC3E}">
        <p14:creationId xmlns:p14="http://schemas.microsoft.com/office/powerpoint/2010/main" val="3607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9916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I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can’t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talk with you now.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can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I.	/	They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can’t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either.</a:t>
            </a:r>
          </a:p>
          <a:p>
            <a:pPr eaLnBrk="1" hangingPunct="1">
              <a:buFont typeface="Wingdings" pitchFamily="2" charset="2"/>
              <a:buNone/>
            </a:pPr>
            <a:endParaRPr lang="pt-BR" sz="36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We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couldn’t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live in Alaska.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Neither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could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he./	He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couldn’t 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either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pt-BR" sz="3600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pPr eaLnBrk="1" hangingPunct="1"/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I </a:t>
            </a:r>
            <a:r>
              <a:rPr lang="pt-BR" sz="3600" u="sng" dirty="0" smtClean="0">
                <a:solidFill>
                  <a:schemeClr val="hlink"/>
                </a:solidFill>
                <a:latin typeface="Comic Sans MS" pitchFamily="66" charset="0"/>
              </a:rPr>
              <a:t>never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eat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onions.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Neither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do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I.	/	I </a:t>
            </a:r>
            <a:r>
              <a:rPr lang="pt-BR" sz="3600" dirty="0" smtClean="0">
                <a:solidFill>
                  <a:schemeClr val="folHlink"/>
                </a:solidFill>
                <a:latin typeface="Comic Sans MS" pitchFamily="66" charset="0"/>
              </a:rPr>
              <a:t>don’t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pt-BR" sz="3600" dirty="0" smtClean="0">
                <a:solidFill>
                  <a:srgbClr val="0070C0"/>
                </a:solidFill>
                <a:latin typeface="Comic Sans MS" pitchFamily="66" charset="0"/>
              </a:rPr>
              <a:t>either</a:t>
            </a:r>
            <a:r>
              <a:rPr lang="pt-BR" sz="3600" dirty="0" smtClean="0">
                <a:solidFill>
                  <a:schemeClr val="hlink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5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</TotalTime>
  <Words>80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Similarity and agreement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D</cp:lastModifiedBy>
  <cp:revision>16</cp:revision>
  <dcterms:created xsi:type="dcterms:W3CDTF">2011-01-10T03:05:21Z</dcterms:created>
  <dcterms:modified xsi:type="dcterms:W3CDTF">2012-07-03T19:01:42Z</dcterms:modified>
</cp:coreProperties>
</file>