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80" r:id="rId4"/>
    <p:sldId id="281" r:id="rId5"/>
    <p:sldId id="261" r:id="rId6"/>
    <p:sldId id="274" r:id="rId7"/>
    <p:sldId id="275" r:id="rId8"/>
    <p:sldId id="272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1629326-BE34-4138-9FEE-E8E627C75923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youtube.com/watch?v=VA_2fL9s-FI&amp;feature=rela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://www.youtube.com/watch?v=9Z7KfbFuKDQ&amp;feature=rela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Festivals and Holidays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11– </a:t>
            </a:r>
            <a:r>
              <a:rPr lang="en-US" dirty="0" smtClean="0"/>
              <a:t>Unit </a:t>
            </a:r>
            <a:r>
              <a:rPr lang="en-US" dirty="0" smtClean="0"/>
              <a:t>7b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914400"/>
          </a:xfrm>
        </p:spPr>
        <p:txBody>
          <a:bodyPr/>
          <a:lstStyle/>
          <a:p>
            <a:r>
              <a:rPr lang="en-US" dirty="0" smtClean="0"/>
              <a:t>Food Festivals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14400"/>
            <a:ext cx="54864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festival-gastronomico-trujil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980944"/>
            <a:ext cx="3657600" cy="3877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381000"/>
            <a:ext cx="3638035" cy="5666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hot-coalsblo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600"/>
            <a:ext cx="4191000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0"/>
            <a:ext cx="4800600" cy="2286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Gilroy Garlic Festival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3352800"/>
            <a:ext cx="3970944" cy="3196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hot-coalsblo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038772"/>
            <a:ext cx="3124200" cy="3600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oktoberfes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52400"/>
            <a:ext cx="3429000" cy="2647950"/>
          </a:xfrm>
          <a:prstGeom prst="rect">
            <a:avLst/>
          </a:prstGeom>
        </p:spPr>
      </p:pic>
      <p:pic>
        <p:nvPicPr>
          <p:cNvPr id="8" name="Picture 7" descr="saus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04800"/>
            <a:ext cx="2857500" cy="267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1143000"/>
          </a:xfrm>
        </p:spPr>
        <p:txBody>
          <a:bodyPr/>
          <a:lstStyle/>
          <a:p>
            <a:r>
              <a:rPr lang="en-US" dirty="0" smtClean="0"/>
              <a:t>Parade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472712"/>
            <a:ext cx="7010400" cy="50555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1143000"/>
          </a:xfrm>
        </p:spPr>
        <p:txBody>
          <a:bodyPr/>
          <a:lstStyle/>
          <a:p>
            <a:r>
              <a:rPr lang="en-US" dirty="0" smtClean="0"/>
              <a:t>Parade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73047"/>
            <a:ext cx="7010400" cy="46549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896" y="533401"/>
            <a:ext cx="4234079" cy="50292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2362200" cy="1143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Floats  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8229600" y="20574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loa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00500"/>
            <a:ext cx="3810000" cy="2857500"/>
          </a:xfrm>
          <a:prstGeom prst="rect">
            <a:avLst/>
          </a:prstGeom>
        </p:spPr>
      </p:pic>
      <p:pic>
        <p:nvPicPr>
          <p:cNvPr id="10" name="Picture 9" descr="bf07_night_floats001_470x35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990600"/>
            <a:ext cx="3786051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3276600" cy="2438400"/>
          </a:xfrm>
        </p:spPr>
        <p:txBody>
          <a:bodyPr/>
          <a:lstStyle/>
          <a:p>
            <a:r>
              <a:rPr lang="en-US" dirty="0" smtClean="0"/>
              <a:t>Colored powder 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304801"/>
            <a:ext cx="4822060" cy="35831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7gSB5gka1kr4ia3lYtq5NdWeo1_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0"/>
            <a:ext cx="4366762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2667000" cy="2209800"/>
          </a:xfrm>
        </p:spPr>
        <p:txBody>
          <a:bodyPr/>
          <a:lstStyle/>
          <a:p>
            <a:r>
              <a:rPr lang="en-US" dirty="0" err="1" smtClean="0"/>
              <a:t>Nebuta</a:t>
            </a:r>
            <a:r>
              <a:rPr lang="en-US" dirty="0" smtClean="0"/>
              <a:t> Festival</a:t>
            </a:r>
            <a:endParaRPr lang="en-US" dirty="0"/>
          </a:p>
        </p:txBody>
      </p:sp>
      <p:pic>
        <p:nvPicPr>
          <p:cNvPr id="5" name="Content Placeholder 4" descr="ist2_9745780-group-of-teen-boys.jp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1200" y="3124200"/>
            <a:ext cx="3189125" cy="21227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noodles.jp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133600"/>
            <a:ext cx="4876442" cy="3657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0" y="609600"/>
            <a:ext cx="2667000" cy="2209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00" dirty="0" err="1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Holi</a:t>
            </a: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Festival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139</TotalTime>
  <Words>22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Festivals and Holidays</vt:lpstr>
      <vt:lpstr>Food Festivals</vt:lpstr>
      <vt:lpstr>Slide 3</vt:lpstr>
      <vt:lpstr>Slide 4</vt:lpstr>
      <vt:lpstr>Parade </vt:lpstr>
      <vt:lpstr>Parade </vt:lpstr>
      <vt:lpstr>Slide 7</vt:lpstr>
      <vt:lpstr>Colored powder  </vt:lpstr>
      <vt:lpstr>Nebuta Festival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Lychee</cp:lastModifiedBy>
  <cp:revision>22</cp:revision>
  <dcterms:created xsi:type="dcterms:W3CDTF">2010-07-08T04:51:11Z</dcterms:created>
  <dcterms:modified xsi:type="dcterms:W3CDTF">2010-10-31T19:25:13Z</dcterms:modified>
</cp:coreProperties>
</file>