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952EFD8-5F1D-496B-9DF4-F294BD977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55445-70F4-4B30-810F-33F2FE1F4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E7AF9-B093-4F50-B82D-9D1290CF8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E653C-E75E-4F10-A2A1-5A60804E03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60864-BE21-45E7-A4CB-A847C512B6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B3C4C-2089-411B-855E-70C6E32FD6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84AF-7D85-460C-8317-2BD3F9634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A9C4E-E01C-450C-AE23-2FFFEDCEA4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C02C1-E4A6-4323-826F-3B2A84C9B8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8D46E-C34D-40BF-A1C7-B4AB6A690C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1FB88-AA15-49E8-9D54-B1900CEBD5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DB4779BC-1009-4719-8F7F-6496A4AA82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710"/>
          <a:stretch>
            <a:fillRect/>
          </a:stretch>
        </p:blipFill>
        <p:spPr bwMode="auto">
          <a:xfrm>
            <a:off x="487363" y="561975"/>
            <a:ext cx="8220075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5105400" y="3886200"/>
            <a:ext cx="990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7200" b="1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Picture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497" b="636"/>
          <a:stretch>
            <a:fillRect/>
          </a:stretch>
        </p:blipFill>
        <p:spPr bwMode="auto">
          <a:xfrm>
            <a:off x="541338" y="588963"/>
            <a:ext cx="8139112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Hare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Picture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1091"/>
          <a:stretch>
            <a:fillRect/>
          </a:stretch>
        </p:blipFill>
        <p:spPr bwMode="auto">
          <a:xfrm>
            <a:off x="533400" y="584200"/>
            <a:ext cx="8174038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990600" y="24384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Duck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icture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987" b="877"/>
          <a:stretch>
            <a:fillRect/>
          </a:stretch>
        </p:blipFill>
        <p:spPr bwMode="auto">
          <a:xfrm>
            <a:off x="527050" y="590550"/>
            <a:ext cx="81534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14400" y="22860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Frog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Pi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739" b="876"/>
          <a:stretch>
            <a:fillRect/>
          </a:stretch>
        </p:blipFill>
        <p:spPr bwMode="auto">
          <a:xfrm>
            <a:off x="512763" y="569913"/>
            <a:ext cx="8167687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175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Fox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Pict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845"/>
          <a:stretch>
            <a:fillRect/>
          </a:stretch>
        </p:blipFill>
        <p:spPr bwMode="auto">
          <a:xfrm>
            <a:off x="533400" y="569913"/>
            <a:ext cx="8174038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14400" y="23622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Dolphin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Pictur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737"/>
          <a:stretch>
            <a:fillRect/>
          </a:stretch>
        </p:blipFill>
        <p:spPr bwMode="auto">
          <a:xfrm>
            <a:off x="501650" y="563563"/>
            <a:ext cx="8205788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Whale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Pictur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987"/>
          <a:stretch>
            <a:fillRect/>
          </a:stretch>
        </p:blipFill>
        <p:spPr bwMode="auto">
          <a:xfrm>
            <a:off x="473075" y="590550"/>
            <a:ext cx="823436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Monkey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Pictur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952"/>
          <a:stretch>
            <a:fillRect/>
          </a:stretch>
        </p:blipFill>
        <p:spPr bwMode="auto">
          <a:xfrm>
            <a:off x="515938" y="569913"/>
            <a:ext cx="8191500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362200" y="11430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Pig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Picture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527"/>
          <a:stretch>
            <a:fillRect/>
          </a:stretch>
        </p:blipFill>
        <p:spPr bwMode="auto">
          <a:xfrm>
            <a:off x="501650" y="609600"/>
            <a:ext cx="8205788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438400" y="13716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Mouse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Picture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742"/>
          <a:stretch>
            <a:fillRect/>
          </a:stretch>
        </p:blipFill>
        <p:spPr bwMode="auto">
          <a:xfrm>
            <a:off x="501650" y="582613"/>
            <a:ext cx="8205788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914400" y="2590800"/>
            <a:ext cx="236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Snake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Pi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993"/>
          <a:stretch>
            <a:fillRect/>
          </a:stretch>
        </p:blipFill>
        <p:spPr bwMode="auto">
          <a:xfrm>
            <a:off x="520700" y="611188"/>
            <a:ext cx="81661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Bear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Picture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987"/>
          <a:stretch>
            <a:fillRect/>
          </a:stretch>
        </p:blipFill>
        <p:spPr bwMode="auto">
          <a:xfrm>
            <a:off x="501650" y="590550"/>
            <a:ext cx="8205788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838200" y="44958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Donkey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Picture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661"/>
          <a:stretch>
            <a:fillRect/>
          </a:stretch>
        </p:blipFill>
        <p:spPr bwMode="auto">
          <a:xfrm>
            <a:off x="533400" y="585788"/>
            <a:ext cx="8153400" cy="57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286000" y="914400"/>
            <a:ext cx="434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Sheep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Pictur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984" b="1122"/>
          <a:stretch>
            <a:fillRect/>
          </a:stretch>
        </p:blipFill>
        <p:spPr bwMode="auto">
          <a:xfrm>
            <a:off x="527050" y="584200"/>
            <a:ext cx="815340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066800" y="2514600"/>
            <a:ext cx="213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Cat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Picture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955"/>
          <a:stretch>
            <a:fillRect/>
          </a:stretch>
        </p:blipFill>
        <p:spPr bwMode="auto">
          <a:xfrm>
            <a:off x="501650" y="576263"/>
            <a:ext cx="8205788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990600" y="23622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Dog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Picture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737" b="873"/>
          <a:stretch>
            <a:fillRect/>
          </a:stretch>
        </p:blipFill>
        <p:spPr bwMode="auto">
          <a:xfrm>
            <a:off x="512763" y="563563"/>
            <a:ext cx="8167687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62000" y="38100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Squirrel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Picture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742"/>
          <a:stretch>
            <a:fillRect/>
          </a:stretch>
        </p:blipFill>
        <p:spPr bwMode="auto">
          <a:xfrm>
            <a:off x="501650" y="582613"/>
            <a:ext cx="8205788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3505200" y="1363663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Rhino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Picture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1231" b="1122"/>
          <a:stretch>
            <a:fillRect/>
          </a:stretch>
        </p:blipFill>
        <p:spPr bwMode="auto">
          <a:xfrm>
            <a:off x="527050" y="598488"/>
            <a:ext cx="81534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066800" y="22860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Owl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Picture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740"/>
          <a:stretch>
            <a:fillRect/>
          </a:stretch>
        </p:blipFill>
        <p:spPr bwMode="auto">
          <a:xfrm>
            <a:off x="527050" y="576263"/>
            <a:ext cx="8153400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066800" y="39624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Rooster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Picture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987"/>
          <a:stretch>
            <a:fillRect/>
          </a:stretch>
        </p:blipFill>
        <p:spPr bwMode="auto">
          <a:xfrm>
            <a:off x="527050" y="590550"/>
            <a:ext cx="81534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667000" y="12954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Goat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Picture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743"/>
          <a:stretch>
            <a:fillRect/>
          </a:stretch>
        </p:blipFill>
        <p:spPr bwMode="auto">
          <a:xfrm>
            <a:off x="512763" y="590550"/>
            <a:ext cx="8167687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885" r="954"/>
          <a:stretch>
            <a:fillRect/>
          </a:stretch>
        </p:blipFill>
        <p:spPr bwMode="auto">
          <a:xfrm>
            <a:off x="554038" y="611188"/>
            <a:ext cx="8021637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Cow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Picture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746"/>
          <a:stretch>
            <a:fillRect/>
          </a:stretch>
        </p:blipFill>
        <p:spPr bwMode="auto">
          <a:xfrm>
            <a:off x="527050" y="603250"/>
            <a:ext cx="8153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Wolf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Picture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992"/>
          <a:stretch>
            <a:fillRect/>
          </a:stretch>
        </p:blipFill>
        <p:spPr bwMode="auto">
          <a:xfrm>
            <a:off x="541338" y="604838"/>
            <a:ext cx="8139112" cy="57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914400" y="51816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Raccoon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Picture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742"/>
          <a:stretch>
            <a:fillRect/>
          </a:stretch>
        </p:blipFill>
        <p:spPr bwMode="auto">
          <a:xfrm>
            <a:off x="541338" y="582613"/>
            <a:ext cx="8139112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Skunk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Pictur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"/>
          <a:stretch>
            <a:fillRect/>
          </a:stretch>
        </p:blipFill>
        <p:spPr bwMode="auto">
          <a:xfrm>
            <a:off x="490538" y="588963"/>
            <a:ext cx="8162925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838200" y="44196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Crab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Picture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743" r="954" b="633"/>
          <a:stretch>
            <a:fillRect/>
          </a:stretch>
        </p:blipFill>
        <p:spPr bwMode="auto">
          <a:xfrm>
            <a:off x="554038" y="590550"/>
            <a:ext cx="8021637" cy="568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2057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Jelly - fish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Picture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497"/>
          <a:stretch>
            <a:fillRect/>
          </a:stretch>
        </p:blipFill>
        <p:spPr bwMode="auto">
          <a:xfrm>
            <a:off x="541338" y="588963"/>
            <a:ext cx="8139112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236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Lobster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Picture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/>
          <a:stretch>
            <a:fillRect/>
          </a:stretch>
        </p:blipFill>
        <p:spPr bwMode="auto">
          <a:xfrm>
            <a:off x="490538" y="596900"/>
            <a:ext cx="8162925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219200" y="1447800"/>
            <a:ext cx="251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Octopus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Picture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742"/>
          <a:stretch>
            <a:fillRect/>
          </a:stretch>
        </p:blipFill>
        <p:spPr bwMode="auto">
          <a:xfrm>
            <a:off x="555625" y="582613"/>
            <a:ext cx="8124825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5181600" y="50292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Seahorse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Picture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60388"/>
            <a:ext cx="8162925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14400" y="47244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Squid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Picture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t="662"/>
          <a:stretch>
            <a:fillRect/>
          </a:stretch>
        </p:blipFill>
        <p:spPr bwMode="auto">
          <a:xfrm>
            <a:off x="533400" y="592138"/>
            <a:ext cx="8128000" cy="57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914400" y="47244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 fish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Pictur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"/>
          <a:stretch>
            <a:fillRect/>
          </a:stretch>
        </p:blipFill>
        <p:spPr bwMode="auto">
          <a:xfrm>
            <a:off x="490538" y="576263"/>
            <a:ext cx="8162925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914400" y="46482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Turtle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Pict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992"/>
          <a:stretch>
            <a:fillRect/>
          </a:stretch>
        </p:blipFill>
        <p:spPr bwMode="auto">
          <a:xfrm>
            <a:off x="527050" y="604838"/>
            <a:ext cx="8153400" cy="57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Elephant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Pict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1228"/>
          <a:stretch>
            <a:fillRect/>
          </a:stretch>
        </p:blipFill>
        <p:spPr bwMode="auto">
          <a:xfrm>
            <a:off x="487363" y="592138"/>
            <a:ext cx="822007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14600" y="11430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Hippo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Pictur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"/>
          <a:stretch>
            <a:fillRect/>
          </a:stretch>
        </p:blipFill>
        <p:spPr bwMode="auto">
          <a:xfrm>
            <a:off x="411163" y="579438"/>
            <a:ext cx="83216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209800" y="13716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Horse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Picture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1086"/>
          <a:stretch>
            <a:fillRect/>
          </a:stretch>
        </p:blipFill>
        <p:spPr bwMode="auto">
          <a:xfrm>
            <a:off x="515938" y="571500"/>
            <a:ext cx="8191500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90600" y="2438400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Picture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989" r="945"/>
          <a:stretch>
            <a:fillRect/>
          </a:stretch>
        </p:blipFill>
        <p:spPr bwMode="auto">
          <a:xfrm>
            <a:off x="534988" y="596900"/>
            <a:ext cx="807402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Panda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42</Words>
  <Application>Microsoft Office PowerPoint</Application>
  <PresentationFormat>On-screen Show (4:3)</PresentationFormat>
  <Paragraphs>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Comic Sans MS</vt:lpstr>
      <vt:lpstr>Arial</vt:lpstr>
      <vt:lpstr>Calibri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Puta</cp:lastModifiedBy>
  <cp:revision>5</cp:revision>
  <dcterms:created xsi:type="dcterms:W3CDTF">2006-09-15T08:52:21Z</dcterms:created>
  <dcterms:modified xsi:type="dcterms:W3CDTF">2011-02-06T19:48:32Z</dcterms:modified>
</cp:coreProperties>
</file>