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B656-F250-4BDF-BF61-1CD9444C8A79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8C5230D-AD78-49D4-9864-83AAD959EFA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B656-F250-4BDF-BF61-1CD9444C8A79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230D-AD78-49D4-9864-83AAD959E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B656-F250-4BDF-BF61-1CD9444C8A79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230D-AD78-49D4-9864-83AAD959E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B656-F250-4BDF-BF61-1CD9444C8A79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230D-AD78-49D4-9864-83AAD959E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B656-F250-4BDF-BF61-1CD9444C8A79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230D-AD78-49D4-9864-83AAD959EFA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B656-F250-4BDF-BF61-1CD9444C8A79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230D-AD78-49D4-9864-83AAD959E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B656-F250-4BDF-BF61-1CD9444C8A79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230D-AD78-49D4-9864-83AAD959E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B656-F250-4BDF-BF61-1CD9444C8A79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230D-AD78-49D4-9864-83AAD959E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B656-F250-4BDF-BF61-1CD9444C8A79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230D-AD78-49D4-9864-83AAD959E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B656-F250-4BDF-BF61-1CD9444C8A79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230D-AD78-49D4-9864-83AAD959EF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B656-F250-4BDF-BF61-1CD9444C8A79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230D-AD78-49D4-9864-83AAD959EFA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E7DB656-F250-4BDF-BF61-1CD9444C8A79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8C5230D-AD78-49D4-9864-83AAD959EF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PE" sz="3600" dirty="0" smtClean="0">
                <a:solidFill>
                  <a:schemeClr val="accent6"/>
                </a:solidFill>
              </a:rPr>
              <a:t>Basic 12 </a:t>
            </a:r>
            <a:r>
              <a:rPr lang="es-PE" sz="3600" dirty="0" err="1" smtClean="0">
                <a:solidFill>
                  <a:schemeClr val="accent6"/>
                </a:solidFill>
              </a:rPr>
              <a:t>Unit</a:t>
            </a:r>
            <a:r>
              <a:rPr lang="es-PE" sz="3600" dirty="0" smtClean="0">
                <a:solidFill>
                  <a:schemeClr val="accent6"/>
                </a:solidFill>
              </a:rPr>
              <a:t> 10B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2057400"/>
          </a:xfrm>
          <a:solidFill>
            <a:schemeClr val="accent5"/>
          </a:solidFill>
        </p:spPr>
        <p:txBody>
          <a:bodyPr>
            <a:normAutofit/>
          </a:bodyPr>
          <a:lstStyle/>
          <a:p>
            <a:r>
              <a:rPr lang="es-PE" sz="5400" dirty="0" smtClean="0">
                <a:latin typeface="Comic Sans MS" pitchFamily="66" charset="0"/>
              </a:rPr>
              <a:t>High-</a:t>
            </a:r>
            <a:r>
              <a:rPr lang="es-PE" sz="5400" dirty="0" err="1" smtClean="0">
                <a:latin typeface="Comic Sans MS" pitchFamily="66" charset="0"/>
              </a:rPr>
              <a:t>Tech</a:t>
            </a:r>
            <a:r>
              <a:rPr lang="es-PE" sz="5400" dirty="0" smtClean="0">
                <a:latin typeface="Comic Sans MS" pitchFamily="66" charset="0"/>
              </a:rPr>
              <a:t> </a:t>
            </a:r>
            <a:r>
              <a:rPr lang="es-PE" sz="5400" dirty="0" err="1" smtClean="0">
                <a:latin typeface="Comic Sans MS" pitchFamily="66" charset="0"/>
              </a:rPr>
              <a:t>Etiquette</a:t>
            </a:r>
            <a:r>
              <a:rPr lang="es-PE" sz="5400" dirty="0" smtClean="0">
                <a:latin typeface="Comic Sans MS" pitchFamily="66" charset="0"/>
              </a:rPr>
              <a:t>:</a:t>
            </a:r>
            <a:br>
              <a:rPr lang="es-PE" sz="5400" dirty="0" smtClean="0">
                <a:latin typeface="Comic Sans MS" pitchFamily="66" charset="0"/>
              </a:rPr>
            </a:br>
            <a:r>
              <a:rPr lang="es-PE" sz="5400" i="1" dirty="0" err="1" smtClean="0">
                <a:solidFill>
                  <a:schemeClr val="bg1"/>
                </a:solidFill>
                <a:latin typeface="Comic Sans MS" pitchFamily="66" charset="0"/>
              </a:rPr>
              <a:t>how</a:t>
            </a:r>
            <a:r>
              <a:rPr lang="es-PE" sz="5400" i="1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s-PE" sz="5400" i="1" dirty="0" err="1" smtClean="0">
                <a:solidFill>
                  <a:schemeClr val="bg1"/>
                </a:solidFill>
                <a:latin typeface="Comic Sans MS" pitchFamily="66" charset="0"/>
              </a:rPr>
              <a:t>polite</a:t>
            </a:r>
            <a:r>
              <a:rPr lang="es-PE" sz="5400" i="1" dirty="0" smtClean="0">
                <a:solidFill>
                  <a:schemeClr val="bg1"/>
                </a:solidFill>
                <a:latin typeface="Comic Sans MS" pitchFamily="66" charset="0"/>
              </a:rPr>
              <a:t> are </a:t>
            </a:r>
            <a:r>
              <a:rPr lang="es-PE" sz="5400" i="1" dirty="0" err="1" smtClean="0">
                <a:solidFill>
                  <a:schemeClr val="bg1"/>
                </a:solidFill>
                <a:latin typeface="Comic Sans MS" pitchFamily="66" charset="0"/>
              </a:rPr>
              <a:t>you</a:t>
            </a:r>
            <a:r>
              <a:rPr lang="es-PE" sz="5400" i="1" dirty="0" smtClean="0">
                <a:solidFill>
                  <a:schemeClr val="bg1"/>
                </a:solidFill>
                <a:latin typeface="Comic Sans MS" pitchFamily="66" charset="0"/>
              </a:rPr>
              <a:t>?</a:t>
            </a:r>
            <a:endParaRPr lang="en-US" sz="5400" i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22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Does</a:t>
            </a:r>
            <a:r>
              <a:rPr lang="es-PE" dirty="0" smtClean="0"/>
              <a:t> </a:t>
            </a:r>
            <a:r>
              <a:rPr lang="es-PE" dirty="0" err="1" smtClean="0"/>
              <a:t>this</a:t>
            </a:r>
            <a:r>
              <a:rPr lang="es-PE" dirty="0" smtClean="0"/>
              <a:t> look familiar?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7864290" cy="4419600"/>
          </a:xfrm>
        </p:spPr>
      </p:pic>
    </p:spTree>
    <p:extLst>
      <p:ext uri="{BB962C8B-B14F-4D97-AF65-F5344CB8AC3E}">
        <p14:creationId xmlns:p14="http://schemas.microsoft.com/office/powerpoint/2010/main" val="40676612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Does</a:t>
            </a:r>
            <a:r>
              <a:rPr lang="es-PE" dirty="0" smtClean="0"/>
              <a:t> </a:t>
            </a:r>
            <a:r>
              <a:rPr lang="es-PE" dirty="0" err="1" smtClean="0"/>
              <a:t>this</a:t>
            </a:r>
            <a:r>
              <a:rPr lang="es-PE" dirty="0" smtClean="0"/>
              <a:t> look familiar?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76400"/>
            <a:ext cx="6629400" cy="4972050"/>
          </a:xfrm>
        </p:spPr>
      </p:pic>
    </p:spTree>
    <p:extLst>
      <p:ext uri="{BB962C8B-B14F-4D97-AF65-F5344CB8AC3E}">
        <p14:creationId xmlns:p14="http://schemas.microsoft.com/office/powerpoint/2010/main" val="28236605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Has </a:t>
            </a:r>
            <a:r>
              <a:rPr lang="es-PE" dirty="0" err="1" smtClean="0"/>
              <a:t>this</a:t>
            </a:r>
            <a:r>
              <a:rPr lang="es-PE" dirty="0" smtClean="0"/>
              <a:t> </a:t>
            </a:r>
            <a:r>
              <a:rPr lang="es-PE" dirty="0" err="1" smtClean="0"/>
              <a:t>happened</a:t>
            </a:r>
            <a:r>
              <a:rPr lang="es-PE" dirty="0" smtClean="0"/>
              <a:t> </a:t>
            </a:r>
            <a:r>
              <a:rPr lang="es-PE" dirty="0" err="1" smtClean="0"/>
              <a:t>to</a:t>
            </a:r>
            <a:r>
              <a:rPr lang="es-PE" dirty="0" smtClean="0"/>
              <a:t> </a:t>
            </a:r>
            <a:r>
              <a:rPr lang="es-PE" dirty="0" err="1" smtClean="0"/>
              <a:t>you</a:t>
            </a:r>
            <a:r>
              <a:rPr lang="es-PE" dirty="0" smtClean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81200"/>
            <a:ext cx="5669280" cy="3775740"/>
          </a:xfrm>
        </p:spPr>
      </p:pic>
    </p:spTree>
    <p:extLst>
      <p:ext uri="{BB962C8B-B14F-4D97-AF65-F5344CB8AC3E}">
        <p14:creationId xmlns:p14="http://schemas.microsoft.com/office/powerpoint/2010/main" val="14492213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What´s</a:t>
            </a:r>
            <a:r>
              <a:rPr lang="es-PE" dirty="0" smtClean="0"/>
              <a:t> happening </a:t>
            </a:r>
            <a:r>
              <a:rPr lang="es-PE" dirty="0" err="1" smtClean="0"/>
              <a:t>here</a:t>
            </a:r>
            <a:r>
              <a:rPr lang="es-PE" dirty="0" smtClean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76399"/>
            <a:ext cx="6934200" cy="4911725"/>
          </a:xfrm>
        </p:spPr>
      </p:pic>
    </p:spTree>
    <p:extLst>
      <p:ext uri="{BB962C8B-B14F-4D97-AF65-F5344CB8AC3E}">
        <p14:creationId xmlns:p14="http://schemas.microsoft.com/office/powerpoint/2010/main" val="581365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What´s</a:t>
            </a:r>
            <a:r>
              <a:rPr lang="es-PE" dirty="0" smtClean="0"/>
              <a:t> happening </a:t>
            </a:r>
            <a:r>
              <a:rPr lang="es-PE" dirty="0" err="1" smtClean="0"/>
              <a:t>here</a:t>
            </a:r>
            <a:r>
              <a:rPr lang="es-PE" dirty="0" smtClean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76399"/>
            <a:ext cx="6019800" cy="4999779"/>
          </a:xfrm>
        </p:spPr>
      </p:pic>
    </p:spTree>
    <p:extLst>
      <p:ext uri="{BB962C8B-B14F-4D97-AF65-F5344CB8AC3E}">
        <p14:creationId xmlns:p14="http://schemas.microsoft.com/office/powerpoint/2010/main" val="41660058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33</TotalTime>
  <Words>31</Words>
  <Application>Microsoft Office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Apothecary</vt:lpstr>
      <vt:lpstr>High-Tech Etiquette: how polite are you?</vt:lpstr>
      <vt:lpstr>Does this look familiar?</vt:lpstr>
      <vt:lpstr>Does this look familiar?</vt:lpstr>
      <vt:lpstr>Has this happened to you?</vt:lpstr>
      <vt:lpstr>What´s happening here?</vt:lpstr>
      <vt:lpstr>What´s happening here?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High-Tech Etiquette: how polite are you?</dc:title>
  <dc:creator>Koshka</dc:creator>
  <cp:lastModifiedBy>Koshka</cp:lastModifiedBy>
  <cp:revision>5</cp:revision>
  <dcterms:created xsi:type="dcterms:W3CDTF">2014-02-06T13:58:48Z</dcterms:created>
  <dcterms:modified xsi:type="dcterms:W3CDTF">2014-02-06T16:31:36Z</dcterms:modified>
</cp:coreProperties>
</file>