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E7DB656-F250-4BDF-BF61-1CD9444C8A79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8C5230D-AD78-49D4-9864-83AAD959EF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ww.youtube.com/watch?v=dmDdvkh4jo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PE" sz="3600" dirty="0" smtClean="0">
                <a:solidFill>
                  <a:schemeClr val="accent6"/>
                </a:solidFill>
              </a:rPr>
              <a:t>Basic 12 </a:t>
            </a:r>
            <a:r>
              <a:rPr lang="es-PE" sz="3600" dirty="0" err="1" smtClean="0">
                <a:solidFill>
                  <a:schemeClr val="accent6"/>
                </a:solidFill>
              </a:rPr>
              <a:t>Unit</a:t>
            </a:r>
            <a:r>
              <a:rPr lang="es-PE" sz="3600" dirty="0" smtClean="0">
                <a:solidFill>
                  <a:schemeClr val="accent6"/>
                </a:solidFill>
              </a:rPr>
              <a:t> 10B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6781800" cy="2057400"/>
          </a:xfrm>
          <a:solidFill>
            <a:schemeClr val="accent5"/>
          </a:solidFill>
        </p:spPr>
        <p:txBody>
          <a:bodyPr>
            <a:normAutofit/>
          </a:bodyPr>
          <a:lstStyle/>
          <a:p>
            <a:r>
              <a:rPr lang="es-PE" sz="5400" dirty="0" err="1" smtClean="0">
                <a:latin typeface="Comic Sans MS" pitchFamily="66" charset="0"/>
              </a:rPr>
              <a:t>Phone</a:t>
            </a:r>
            <a:r>
              <a:rPr lang="es-PE" sz="5400" dirty="0" smtClean="0">
                <a:latin typeface="Comic Sans MS" pitchFamily="66" charset="0"/>
              </a:rPr>
              <a:t> free in </a:t>
            </a:r>
            <a:r>
              <a:rPr lang="es-PE" sz="5400" dirty="0" err="1" smtClean="0">
                <a:latin typeface="Comic Sans MS" pitchFamily="66" charset="0"/>
              </a:rPr>
              <a:t>the</a:t>
            </a:r>
            <a:r>
              <a:rPr lang="es-PE" sz="5400" dirty="0" smtClean="0">
                <a:latin typeface="Comic Sans MS" pitchFamily="66" charset="0"/>
              </a:rPr>
              <a:t> car?</a:t>
            </a:r>
            <a:endParaRPr lang="en-US" sz="5400" i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2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86" y="1752600"/>
            <a:ext cx="6655917" cy="4419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612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59" y="1752600"/>
            <a:ext cx="6451970" cy="4419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99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www.youtube.com/watch?v=dmDdvkh4jo0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59" y="1807442"/>
            <a:ext cx="6451970" cy="4309915"/>
          </a:xfrm>
        </p:spPr>
      </p:pic>
    </p:spTree>
    <p:extLst>
      <p:ext uri="{BB962C8B-B14F-4D97-AF65-F5344CB8AC3E}">
        <p14:creationId xmlns:p14="http://schemas.microsoft.com/office/powerpoint/2010/main" val="15273178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46</TotalTime>
  <Words>13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Apothecary</vt:lpstr>
      <vt:lpstr>Phone free in the car?</vt:lpstr>
      <vt:lpstr>PowerPoint Presentation</vt:lpstr>
      <vt:lpstr>PowerPoint Presentation</vt:lpstr>
      <vt:lpstr>http://www.youtube.com/watch?v=dmDdvkh4jo0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High-Tech Etiquette: how polite are you?</dc:title>
  <dc:creator>Koshka</dc:creator>
  <cp:lastModifiedBy>Koshka</cp:lastModifiedBy>
  <cp:revision>7</cp:revision>
  <dcterms:created xsi:type="dcterms:W3CDTF">2014-02-06T13:58:48Z</dcterms:created>
  <dcterms:modified xsi:type="dcterms:W3CDTF">2014-02-06T16:44:26Z</dcterms:modified>
</cp:coreProperties>
</file>