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9" r:id="rId3"/>
    <p:sldId id="262" r:id="rId4"/>
    <p:sldId id="266" r:id="rId5"/>
    <p:sldId id="263" r:id="rId6"/>
    <p:sldId id="257" r:id="rId7"/>
    <p:sldId id="265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6E4D-3EE3-415D-AAFB-8F5D08DCA175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4765-9C1B-4402-85A2-F092CFE3F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6E4D-3EE3-415D-AAFB-8F5D08DCA175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4765-9C1B-4402-85A2-F092CFE3F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6E4D-3EE3-415D-AAFB-8F5D08DCA175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4765-9C1B-4402-85A2-F092CFE3F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6E4D-3EE3-415D-AAFB-8F5D08DCA175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4765-9C1B-4402-85A2-F092CFE3F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6E4D-3EE3-415D-AAFB-8F5D08DCA175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4765-9C1B-4402-85A2-F092CFE3F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6E4D-3EE3-415D-AAFB-8F5D08DCA175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4765-9C1B-4402-85A2-F092CFE3F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6E4D-3EE3-415D-AAFB-8F5D08DCA175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4765-9C1B-4402-85A2-F092CFE3F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6E4D-3EE3-415D-AAFB-8F5D08DCA175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4765-9C1B-4402-85A2-F092CFE3F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6E4D-3EE3-415D-AAFB-8F5D08DCA175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4765-9C1B-4402-85A2-F092CFE3F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6E4D-3EE3-415D-AAFB-8F5D08DCA175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4765-9C1B-4402-85A2-F092CFE3F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6E4D-3EE3-415D-AAFB-8F5D08DCA175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ED04765-9C1B-4402-85A2-F092CFE3FD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0A66E4D-3EE3-415D-AAFB-8F5D08DCA175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ED04765-9C1B-4402-85A2-F092CFE3FDF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gS8slNeNSbw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Telecommunications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12 -  Unit 10a  -  Telephoning</a:t>
            </a:r>
          </a:p>
          <a:p>
            <a:endParaRPr lang="es-PE" dirty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www.youtube.com/watch?v=gS8slNeNSbw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ell_computer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0" y="685800"/>
            <a:ext cx="3787611" cy="56814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 descr="motoactv-w450-cool-new-gadgets-from-motorol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676400"/>
            <a:ext cx="3124200" cy="39748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ell_computer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0" y="1524000"/>
            <a:ext cx="4621041" cy="4495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 descr="motoactv-w450-cool-new-gadgets-from-motorol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533400"/>
            <a:ext cx="4267200" cy="4267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1685925"/>
            <a:ext cx="523875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49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toactv-w450-cool-new-gadgets-from-motorol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533400"/>
            <a:ext cx="4876800" cy="6204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ell_computer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457200"/>
            <a:ext cx="5882231" cy="58772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ight Arrow 4"/>
          <p:cNvSpPr/>
          <p:nvPr/>
        </p:nvSpPr>
        <p:spPr>
          <a:xfrm>
            <a:off x="762000" y="4572000"/>
            <a:ext cx="1066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4648200" y="990600"/>
            <a:ext cx="3810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81200"/>
            <a:ext cx="5932165" cy="2392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6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://image.shutterstock.com/display_pic_with_logo/109411/109411,1199766722,2/stock-photo-a-hand-picking-up-a-phone-over-a-white-background-834674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373202"/>
            <a:ext cx="3810000" cy="248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48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edia.englishskills.com.s3.amazonaws.com/images/taking_mess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2399"/>
            <a:ext cx="4114800" cy="631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338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124</TotalTime>
  <Words>11</Words>
  <Application>Microsoft Office PowerPoint</Application>
  <PresentationFormat>On-screen Show (4:3)</PresentationFormat>
  <Paragraphs>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Telecommunications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Koshka</cp:lastModifiedBy>
  <cp:revision>19</cp:revision>
  <dcterms:created xsi:type="dcterms:W3CDTF">2010-05-12T18:56:38Z</dcterms:created>
  <dcterms:modified xsi:type="dcterms:W3CDTF">2014-04-02T17:18:05Z</dcterms:modified>
</cp:coreProperties>
</file>