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7" r:id="rId4"/>
    <p:sldId id="258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1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36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596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53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89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16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5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9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9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5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7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3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51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 err="1" smtClean="0"/>
              <a:t>My</a:t>
            </a:r>
            <a:r>
              <a:rPr lang="es-PE" dirty="0" smtClean="0"/>
              <a:t> </a:t>
            </a:r>
            <a:r>
              <a:rPr lang="es-PE" dirty="0" err="1" smtClean="0"/>
              <a:t>opinion</a:t>
            </a:r>
            <a:r>
              <a:rPr lang="es-PE" dirty="0" smtClean="0"/>
              <a:t> </a:t>
            </a:r>
            <a:r>
              <a:rPr lang="es-PE" dirty="0" err="1" smtClean="0"/>
              <a:t>about</a:t>
            </a:r>
            <a:r>
              <a:rPr lang="es-PE" dirty="0" smtClean="0"/>
              <a:t> </a:t>
            </a:r>
            <a:r>
              <a:rPr lang="es-PE" dirty="0" err="1" smtClean="0"/>
              <a:t>cell</a:t>
            </a:r>
            <a:r>
              <a:rPr lang="es-PE" dirty="0" smtClean="0"/>
              <a:t> </a:t>
            </a:r>
            <a:r>
              <a:rPr lang="es-PE" dirty="0" err="1" smtClean="0"/>
              <a:t>phones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12 </a:t>
            </a:r>
            <a:r>
              <a:rPr lang="es-PE" dirty="0" err="1" smtClean="0"/>
              <a:t>Unit</a:t>
            </a:r>
            <a:r>
              <a:rPr lang="es-PE" dirty="0" smtClean="0"/>
              <a:t> 10b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92" y="260648"/>
            <a:ext cx="8928992" cy="936104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s-PE" sz="4800" dirty="0" err="1" smtClean="0">
                <a:latin typeface="Comic Sans MS" pitchFamily="66" charset="0"/>
              </a:rPr>
              <a:t>Using</a:t>
            </a:r>
            <a:r>
              <a:rPr lang="es-PE" sz="4800" dirty="0" smtClean="0">
                <a:latin typeface="Comic Sans MS" pitchFamily="66" charset="0"/>
              </a:rPr>
              <a:t> </a:t>
            </a:r>
            <a:r>
              <a:rPr lang="es-PE" sz="4800" dirty="0" err="1" smtClean="0">
                <a:latin typeface="Comic Sans MS" pitchFamily="66" charset="0"/>
              </a:rPr>
              <a:t>cell</a:t>
            </a:r>
            <a:r>
              <a:rPr lang="es-PE" sz="4800" dirty="0" smtClean="0">
                <a:latin typeface="Comic Sans MS" pitchFamily="66" charset="0"/>
              </a:rPr>
              <a:t> </a:t>
            </a:r>
            <a:r>
              <a:rPr lang="es-PE" sz="4800" dirty="0" err="1" smtClean="0">
                <a:latin typeface="Comic Sans MS" pitchFamily="66" charset="0"/>
              </a:rPr>
              <a:t>phones</a:t>
            </a:r>
            <a:r>
              <a:rPr lang="es-PE" sz="4800" dirty="0">
                <a:latin typeface="Comic Sans MS" pitchFamily="66" charset="0"/>
              </a:rPr>
              <a:t> </a:t>
            </a:r>
            <a:r>
              <a:rPr lang="es-PE" sz="4800" dirty="0" err="1" smtClean="0">
                <a:latin typeface="Comic Sans MS" pitchFamily="66" charset="0"/>
              </a:rPr>
              <a:t>everywhere</a:t>
            </a:r>
            <a:r>
              <a:rPr lang="es-PE" sz="4800" dirty="0" smtClean="0">
                <a:latin typeface="Comic Sans MS" pitchFamily="66" charset="0"/>
              </a:rPr>
              <a:t>?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412776"/>
            <a:ext cx="7033569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3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53542" cy="612032"/>
          </a:xfrm>
        </p:spPr>
        <p:txBody>
          <a:bodyPr/>
          <a:lstStyle/>
          <a:p>
            <a:r>
              <a:rPr lang="es-PE" dirty="0" err="1" smtClean="0"/>
              <a:t>Brainstorm</a:t>
            </a:r>
            <a:r>
              <a:rPr lang="es-PE" dirty="0" smtClean="0"/>
              <a:t> :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00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PE" sz="3200" dirty="0"/>
              <a:t>I </a:t>
            </a:r>
            <a:r>
              <a:rPr lang="es-PE" sz="3200" dirty="0" err="1"/>
              <a:t>think</a:t>
            </a:r>
            <a:r>
              <a:rPr lang="es-PE" sz="3200" dirty="0"/>
              <a:t> </a:t>
            </a:r>
            <a:r>
              <a:rPr lang="es-PE" sz="3200" dirty="0" err="1"/>
              <a:t>cell</a:t>
            </a:r>
            <a:r>
              <a:rPr lang="es-PE" sz="3200" dirty="0"/>
              <a:t>-pone use </a:t>
            </a:r>
            <a:r>
              <a:rPr lang="es-PE" sz="3200" dirty="0" err="1"/>
              <a:t>should</a:t>
            </a:r>
            <a:r>
              <a:rPr lang="es-PE" sz="3200" dirty="0"/>
              <a:t> be </a:t>
            </a:r>
          </a:p>
          <a:p>
            <a:pPr marL="685800" lvl="2" indent="0">
              <a:buNone/>
            </a:pPr>
            <a:r>
              <a:rPr lang="es-PE" sz="28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s-PE" sz="2800" dirty="0">
                <a:solidFill>
                  <a:srgbClr val="C00000"/>
                </a:solidFill>
              </a:rPr>
              <a:t>	*</a:t>
            </a:r>
            <a:r>
              <a:rPr lang="es-PE" sz="2800" dirty="0" err="1">
                <a:solidFill>
                  <a:srgbClr val="C00000"/>
                </a:solidFill>
              </a:rPr>
              <a:t>allowed</a:t>
            </a:r>
            <a:r>
              <a:rPr lang="es-PE" sz="2800" dirty="0">
                <a:solidFill>
                  <a:srgbClr val="C00000"/>
                </a:solidFill>
              </a:rPr>
              <a:t> </a:t>
            </a:r>
            <a:r>
              <a:rPr lang="es-PE" sz="2800" dirty="0" err="1">
                <a:solidFill>
                  <a:srgbClr val="C00000"/>
                </a:solidFill>
              </a:rPr>
              <a:t>everywhere</a:t>
            </a:r>
            <a:r>
              <a:rPr lang="es-PE" sz="2800" dirty="0">
                <a:solidFill>
                  <a:srgbClr val="C00000"/>
                </a:solidFill>
              </a:rPr>
              <a:t>. I </a:t>
            </a:r>
            <a:r>
              <a:rPr lang="es-PE" sz="2800" dirty="0" err="1">
                <a:solidFill>
                  <a:srgbClr val="C00000"/>
                </a:solidFill>
              </a:rPr>
              <a:t>should</a:t>
            </a:r>
            <a:r>
              <a:rPr lang="es-PE" sz="2800" dirty="0">
                <a:solidFill>
                  <a:srgbClr val="C00000"/>
                </a:solidFill>
              </a:rPr>
              <a:t> be </a:t>
            </a:r>
            <a:r>
              <a:rPr lang="es-PE" sz="2800" dirty="0" err="1">
                <a:solidFill>
                  <a:srgbClr val="C00000"/>
                </a:solidFill>
              </a:rPr>
              <a:t>able</a:t>
            </a:r>
            <a:r>
              <a:rPr lang="es-PE" sz="2800" dirty="0">
                <a:solidFill>
                  <a:srgbClr val="C00000"/>
                </a:solidFill>
              </a:rPr>
              <a:t> </a:t>
            </a:r>
            <a:r>
              <a:rPr lang="es-PE" sz="2800" dirty="0" smtClean="0">
                <a:solidFill>
                  <a:srgbClr val="C00000"/>
                </a:solidFill>
              </a:rPr>
              <a:t>				</a:t>
            </a:r>
            <a:r>
              <a:rPr lang="es-PE" sz="2800" dirty="0" err="1" smtClean="0">
                <a:solidFill>
                  <a:srgbClr val="C00000"/>
                </a:solidFill>
              </a:rPr>
              <a:t>to</a:t>
            </a:r>
            <a:r>
              <a:rPr lang="es-PE" sz="2800" dirty="0" smtClean="0">
                <a:solidFill>
                  <a:srgbClr val="C00000"/>
                </a:solidFill>
              </a:rPr>
              <a:t> </a:t>
            </a:r>
            <a:r>
              <a:rPr lang="es-PE" sz="2800" dirty="0" err="1">
                <a:solidFill>
                  <a:srgbClr val="C00000"/>
                </a:solidFill>
              </a:rPr>
              <a:t>make</a:t>
            </a:r>
            <a:r>
              <a:rPr lang="es-PE" sz="2800" dirty="0">
                <a:solidFill>
                  <a:srgbClr val="C00000"/>
                </a:solidFill>
              </a:rPr>
              <a:t> a </a:t>
            </a:r>
            <a:r>
              <a:rPr lang="es-PE" sz="2800" dirty="0" err="1">
                <a:solidFill>
                  <a:srgbClr val="C00000"/>
                </a:solidFill>
              </a:rPr>
              <a:t>call</a:t>
            </a:r>
            <a:r>
              <a:rPr lang="es-PE" sz="2800" dirty="0">
                <a:solidFill>
                  <a:srgbClr val="C00000"/>
                </a:solidFill>
              </a:rPr>
              <a:t> </a:t>
            </a:r>
            <a:r>
              <a:rPr lang="es-PE" sz="2800" dirty="0" err="1" smtClean="0">
                <a:solidFill>
                  <a:srgbClr val="C00000"/>
                </a:solidFill>
              </a:rPr>
              <a:t>wherever</a:t>
            </a:r>
            <a:r>
              <a:rPr lang="es-PE" sz="2800" dirty="0" smtClean="0">
                <a:solidFill>
                  <a:srgbClr val="C00000"/>
                </a:solidFill>
              </a:rPr>
              <a:t> </a:t>
            </a:r>
            <a:r>
              <a:rPr lang="es-PE" sz="2800" dirty="0">
                <a:solidFill>
                  <a:srgbClr val="C00000"/>
                </a:solidFill>
              </a:rPr>
              <a:t>I </a:t>
            </a:r>
            <a:r>
              <a:rPr lang="es-PE" sz="2800" dirty="0" err="1">
                <a:solidFill>
                  <a:srgbClr val="C00000"/>
                </a:solidFill>
              </a:rPr>
              <a:t>want</a:t>
            </a:r>
            <a:r>
              <a:rPr lang="es-PE" sz="2800" dirty="0">
                <a:solidFill>
                  <a:srgbClr val="C00000"/>
                </a:solidFill>
              </a:rPr>
              <a:t> </a:t>
            </a:r>
            <a:r>
              <a:rPr lang="es-PE" sz="2800" dirty="0" err="1">
                <a:solidFill>
                  <a:srgbClr val="C00000"/>
                </a:solidFill>
              </a:rPr>
              <a:t>to</a:t>
            </a:r>
            <a:r>
              <a:rPr lang="es-PE" sz="2800" dirty="0">
                <a:solidFill>
                  <a:srgbClr val="C00000"/>
                </a:solidFill>
              </a:rPr>
              <a:t>.  	 </a:t>
            </a:r>
          </a:p>
          <a:p>
            <a:pPr marL="685800" lvl="2" indent="0">
              <a:buNone/>
            </a:pPr>
            <a:r>
              <a:rPr lang="es-PE" sz="2800" dirty="0">
                <a:solidFill>
                  <a:srgbClr val="C00000"/>
                </a:solidFill>
              </a:rPr>
              <a:t>		*</a:t>
            </a:r>
            <a:r>
              <a:rPr lang="es-PE" sz="2800" dirty="0" err="1">
                <a:solidFill>
                  <a:srgbClr val="C00000"/>
                </a:solidFill>
              </a:rPr>
              <a:t>banned</a:t>
            </a:r>
            <a:r>
              <a:rPr lang="es-PE" sz="2800" dirty="0">
                <a:solidFill>
                  <a:srgbClr val="C00000"/>
                </a:solidFill>
              </a:rPr>
              <a:t> in </a:t>
            </a:r>
            <a:r>
              <a:rPr lang="es-PE" sz="2800" dirty="0" err="1">
                <a:solidFill>
                  <a:srgbClr val="C00000"/>
                </a:solidFill>
              </a:rPr>
              <a:t>crowded</a:t>
            </a:r>
            <a:r>
              <a:rPr lang="es-PE" sz="2800" dirty="0">
                <a:solidFill>
                  <a:srgbClr val="C00000"/>
                </a:solidFill>
              </a:rPr>
              <a:t> places </a:t>
            </a:r>
            <a:r>
              <a:rPr lang="es-PE" sz="2800" dirty="0" err="1">
                <a:solidFill>
                  <a:srgbClr val="C00000"/>
                </a:solidFill>
              </a:rPr>
              <a:t>like</a:t>
            </a:r>
            <a:r>
              <a:rPr lang="es-PE" sz="2800" dirty="0">
                <a:solidFill>
                  <a:srgbClr val="C00000"/>
                </a:solidFill>
              </a:rPr>
              <a:t> </a:t>
            </a:r>
            <a:r>
              <a:rPr lang="es-PE" sz="2800" dirty="0" err="1">
                <a:solidFill>
                  <a:srgbClr val="C00000"/>
                </a:solidFill>
              </a:rPr>
              <a:t>trains</a:t>
            </a:r>
            <a:r>
              <a:rPr lang="es-PE" sz="2800" dirty="0">
                <a:solidFill>
                  <a:srgbClr val="C00000"/>
                </a:solidFill>
              </a:rPr>
              <a:t>, </a:t>
            </a:r>
            <a:r>
              <a:rPr lang="es-PE" sz="2800" dirty="0" smtClean="0">
                <a:solidFill>
                  <a:srgbClr val="C00000"/>
                </a:solidFill>
              </a:rPr>
              <a:t>				planes </a:t>
            </a:r>
            <a:r>
              <a:rPr lang="es-PE" sz="2800" dirty="0">
                <a:solidFill>
                  <a:srgbClr val="C00000"/>
                </a:solidFill>
              </a:rPr>
              <a:t>and </a:t>
            </a:r>
            <a:r>
              <a:rPr lang="es-PE" sz="2800" dirty="0" smtClean="0">
                <a:solidFill>
                  <a:srgbClr val="C00000"/>
                </a:solidFill>
              </a:rPr>
              <a:t>buses</a:t>
            </a:r>
            <a:r>
              <a:rPr lang="es-PE" sz="2800" dirty="0">
                <a:solidFill>
                  <a:srgbClr val="C00000"/>
                </a:solidFill>
              </a:rPr>
              <a:t>.</a:t>
            </a:r>
          </a:p>
          <a:p>
            <a:r>
              <a:rPr lang="es-PE" sz="3200" dirty="0" err="1"/>
              <a:t>Reason</a:t>
            </a:r>
            <a:r>
              <a:rPr lang="es-PE" sz="3200" dirty="0"/>
              <a:t> 1: </a:t>
            </a:r>
            <a:r>
              <a:rPr lang="es-PE" sz="3200" dirty="0" err="1"/>
              <a:t>These</a:t>
            </a:r>
            <a:r>
              <a:rPr lang="es-PE" sz="3200" dirty="0"/>
              <a:t> places are </a:t>
            </a:r>
            <a:r>
              <a:rPr lang="es-PE" sz="3200" dirty="0" err="1"/>
              <a:t>very</a:t>
            </a:r>
            <a:r>
              <a:rPr lang="es-PE" sz="3200" dirty="0"/>
              <a:t> </a:t>
            </a:r>
            <a:r>
              <a:rPr lang="es-PE" sz="3200" dirty="0" err="1"/>
              <a:t>small</a:t>
            </a:r>
            <a:r>
              <a:rPr lang="es-PE" sz="3200" dirty="0"/>
              <a:t>. </a:t>
            </a:r>
          </a:p>
          <a:p>
            <a:r>
              <a:rPr lang="es-PE" sz="3200" dirty="0" err="1"/>
              <a:t>Reason</a:t>
            </a:r>
            <a:r>
              <a:rPr lang="es-PE" sz="3200" dirty="0"/>
              <a:t> 2: ………..</a:t>
            </a:r>
          </a:p>
          <a:p>
            <a:r>
              <a:rPr lang="es-PE" sz="3200" dirty="0" err="1"/>
              <a:t>Concluding</a:t>
            </a:r>
            <a:r>
              <a:rPr lang="es-PE" sz="3200" dirty="0"/>
              <a:t> </a:t>
            </a:r>
            <a:r>
              <a:rPr lang="es-PE" sz="3200" dirty="0" err="1"/>
              <a:t>sentence</a:t>
            </a:r>
            <a:r>
              <a:rPr lang="es-PE" sz="3200" dirty="0"/>
              <a:t>: </a:t>
            </a:r>
            <a:r>
              <a:rPr lang="es-PE" sz="3200" dirty="0" err="1"/>
              <a:t>For</a:t>
            </a:r>
            <a:r>
              <a:rPr lang="es-PE" sz="3200" dirty="0"/>
              <a:t> </a:t>
            </a:r>
            <a:r>
              <a:rPr lang="es-PE" sz="3200" dirty="0" err="1"/>
              <a:t>these</a:t>
            </a:r>
            <a:r>
              <a:rPr lang="es-PE" sz="3200" dirty="0"/>
              <a:t> </a:t>
            </a:r>
            <a:r>
              <a:rPr lang="es-PE" sz="3200" dirty="0" err="1"/>
              <a:t>reasons</a:t>
            </a:r>
            <a:r>
              <a:rPr lang="es-PE" sz="3200" dirty="0"/>
              <a:t>, I </a:t>
            </a:r>
            <a:r>
              <a:rPr lang="es-PE" sz="3200" dirty="0" err="1"/>
              <a:t>think</a:t>
            </a:r>
            <a:r>
              <a:rPr lang="es-PE" sz="3200" dirty="0"/>
              <a:t> … </a:t>
            </a:r>
          </a:p>
        </p:txBody>
      </p:sp>
    </p:spTree>
    <p:extLst>
      <p:ext uri="{BB962C8B-B14F-4D97-AF65-F5344CB8AC3E}">
        <p14:creationId xmlns:p14="http://schemas.microsoft.com/office/powerpoint/2010/main" val="31447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80920" cy="692696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s-PE" dirty="0" err="1" smtClean="0">
                <a:latin typeface="Comic Sans MS" pitchFamily="66" charset="0"/>
              </a:rPr>
              <a:t>Cell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Phone</a:t>
            </a:r>
            <a:r>
              <a:rPr lang="es-PE" dirty="0" smtClean="0">
                <a:latin typeface="Comic Sans MS" pitchFamily="66" charset="0"/>
              </a:rPr>
              <a:t> Use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68863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s-PE" sz="3600" dirty="0" smtClean="0">
                <a:latin typeface="Comic Sans MS" pitchFamily="66" charset="0"/>
              </a:rPr>
              <a:t>	I </a:t>
            </a:r>
            <a:r>
              <a:rPr lang="es-PE" sz="3600" dirty="0" err="1" smtClean="0">
                <a:latin typeface="Comic Sans MS" pitchFamily="66" charset="0"/>
              </a:rPr>
              <a:t>think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cell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phones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should</a:t>
            </a:r>
            <a:r>
              <a:rPr lang="es-PE" sz="3600" dirty="0" smtClean="0">
                <a:latin typeface="Comic Sans MS" pitchFamily="66" charset="0"/>
              </a:rPr>
              <a:t> be </a:t>
            </a:r>
            <a:r>
              <a:rPr lang="es-PE" sz="3600" dirty="0" err="1" smtClean="0">
                <a:latin typeface="Comic Sans MS" pitchFamily="66" charset="0"/>
              </a:rPr>
              <a:t>banned</a:t>
            </a:r>
            <a:r>
              <a:rPr lang="es-PE" sz="3600" dirty="0" smtClean="0">
                <a:latin typeface="Comic Sans MS" pitchFamily="66" charset="0"/>
              </a:rPr>
              <a:t> in places </a:t>
            </a:r>
            <a:r>
              <a:rPr lang="es-PE" sz="3600" dirty="0" err="1" smtClean="0">
                <a:latin typeface="Comic Sans MS" pitchFamily="66" charset="0"/>
              </a:rPr>
              <a:t>like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subways</a:t>
            </a:r>
            <a:r>
              <a:rPr lang="es-PE" sz="3600" dirty="0" smtClean="0">
                <a:latin typeface="Comic Sans MS" pitchFamily="66" charset="0"/>
              </a:rPr>
              <a:t> and </a:t>
            </a:r>
            <a:r>
              <a:rPr lang="es-PE" sz="3600" dirty="0" err="1" smtClean="0">
                <a:latin typeface="Comic Sans MS" pitchFamily="66" charset="0"/>
              </a:rPr>
              <a:t>airplanes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for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two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important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reasons</a:t>
            </a:r>
            <a:r>
              <a:rPr lang="es-PE" sz="3600" dirty="0" smtClean="0">
                <a:latin typeface="Comic Sans MS" pitchFamily="66" charset="0"/>
              </a:rPr>
              <a:t>. </a:t>
            </a:r>
            <a:r>
              <a:rPr lang="es-PE" sz="3600" dirty="0" err="1" smtClean="0">
                <a:latin typeface="Comic Sans MS" pitchFamily="66" charset="0"/>
              </a:rPr>
              <a:t>First</a:t>
            </a:r>
            <a:r>
              <a:rPr lang="es-PE" sz="3600" dirty="0" smtClean="0">
                <a:latin typeface="Comic Sans MS" pitchFamily="66" charset="0"/>
              </a:rPr>
              <a:t>, </a:t>
            </a:r>
            <a:r>
              <a:rPr lang="es-PE" sz="3600" dirty="0" err="1" smtClean="0">
                <a:latin typeface="Comic Sans MS" pitchFamily="66" charset="0"/>
              </a:rPr>
              <a:t>these</a:t>
            </a:r>
            <a:r>
              <a:rPr lang="es-PE" sz="3600" dirty="0" smtClean="0">
                <a:latin typeface="Comic Sans MS" pitchFamily="66" charset="0"/>
              </a:rPr>
              <a:t> places are </a:t>
            </a:r>
            <a:r>
              <a:rPr lang="es-PE" sz="3600" dirty="0" err="1" smtClean="0">
                <a:latin typeface="Comic Sans MS" pitchFamily="66" charset="0"/>
              </a:rPr>
              <a:t>very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small</a:t>
            </a:r>
            <a:r>
              <a:rPr lang="es-PE" sz="3600" dirty="0" smtClean="0">
                <a:latin typeface="Comic Sans MS" pitchFamily="66" charset="0"/>
              </a:rPr>
              <a:t> and </a:t>
            </a:r>
            <a:r>
              <a:rPr lang="es-PE" sz="3600" dirty="0" err="1" smtClean="0">
                <a:latin typeface="Comic Sans MS" pitchFamily="66" charset="0"/>
              </a:rPr>
              <a:t>crowded</a:t>
            </a:r>
            <a:r>
              <a:rPr lang="es-PE" sz="3600" dirty="0" smtClean="0">
                <a:latin typeface="Comic Sans MS" pitchFamily="66" charset="0"/>
              </a:rPr>
              <a:t>. </a:t>
            </a:r>
            <a:r>
              <a:rPr lang="es-PE" sz="3600" dirty="0" err="1" smtClean="0">
                <a:latin typeface="Comic Sans MS" pitchFamily="66" charset="0"/>
              </a:rPr>
              <a:t>People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often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raise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their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voices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when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they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talk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on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the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phone</a:t>
            </a:r>
            <a:r>
              <a:rPr lang="es-PE" sz="3600" dirty="0" smtClean="0">
                <a:latin typeface="Comic Sans MS" pitchFamily="66" charset="0"/>
              </a:rPr>
              <a:t>. Imagine </a:t>
            </a:r>
            <a:r>
              <a:rPr lang="es-PE" sz="3600" dirty="0" err="1" smtClean="0">
                <a:latin typeface="Comic Sans MS" pitchFamily="66" charset="0"/>
              </a:rPr>
              <a:t>everyone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talking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on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their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phones</a:t>
            </a:r>
            <a:r>
              <a:rPr lang="es-PE" sz="3600" dirty="0" smtClean="0">
                <a:latin typeface="Comic Sans MS" pitchFamily="66" charset="0"/>
              </a:rPr>
              <a:t> at </a:t>
            </a:r>
            <a:r>
              <a:rPr lang="es-PE" sz="3600" dirty="0" err="1" smtClean="0">
                <a:latin typeface="Comic Sans MS" pitchFamily="66" charset="0"/>
              </a:rPr>
              <a:t>the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same</a:t>
            </a:r>
            <a:r>
              <a:rPr lang="es-PE" sz="3600" dirty="0" smtClean="0">
                <a:latin typeface="Comic Sans MS" pitchFamily="66" charset="0"/>
              </a:rPr>
              <a:t> time. </a:t>
            </a:r>
            <a:r>
              <a:rPr lang="es-PE" sz="3600" dirty="0" err="1" smtClean="0">
                <a:latin typeface="Comic Sans MS" pitchFamily="66" charset="0"/>
              </a:rPr>
              <a:t>It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is</a:t>
            </a:r>
            <a:r>
              <a:rPr lang="es-PE" sz="3600" dirty="0" smtClean="0">
                <a:latin typeface="Comic Sans MS" pitchFamily="66" charset="0"/>
              </a:rPr>
              <a:t> terrible and </a:t>
            </a:r>
            <a:r>
              <a:rPr lang="es-PE" sz="3600" dirty="0" err="1" smtClean="0">
                <a:latin typeface="Comic Sans MS" pitchFamily="66" charset="0"/>
              </a:rPr>
              <a:t>noisy</a:t>
            </a:r>
            <a:r>
              <a:rPr lang="es-PE" sz="3600" dirty="0" smtClean="0">
                <a:latin typeface="Comic Sans MS" pitchFamily="66" charset="0"/>
              </a:rPr>
              <a:t>. </a:t>
            </a:r>
            <a:r>
              <a:rPr lang="es-PE" sz="3600" dirty="0" err="1" smtClean="0">
                <a:latin typeface="Comic Sans MS" pitchFamily="66" charset="0"/>
              </a:rPr>
              <a:t>Second</a:t>
            </a:r>
            <a:r>
              <a:rPr lang="es-PE" sz="3600" dirty="0" smtClean="0">
                <a:latin typeface="Comic Sans MS" pitchFamily="66" charset="0"/>
              </a:rPr>
              <a:t>, ……………………………. </a:t>
            </a:r>
            <a:r>
              <a:rPr lang="es-PE" sz="3600" dirty="0" err="1" smtClean="0">
                <a:latin typeface="Comic Sans MS" pitchFamily="66" charset="0"/>
              </a:rPr>
              <a:t>For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these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reasons</a:t>
            </a:r>
            <a:r>
              <a:rPr lang="es-PE" sz="3600" dirty="0" smtClean="0">
                <a:latin typeface="Comic Sans MS" pitchFamily="66" charset="0"/>
              </a:rPr>
              <a:t>, I </a:t>
            </a:r>
            <a:r>
              <a:rPr lang="es-PE" sz="3600" dirty="0" err="1" smtClean="0">
                <a:latin typeface="Comic Sans MS" pitchFamily="66" charset="0"/>
              </a:rPr>
              <a:t>think</a:t>
            </a:r>
            <a:r>
              <a:rPr lang="es-PE" sz="3600" dirty="0" smtClean="0">
                <a:latin typeface="Comic Sans MS" pitchFamily="66" charset="0"/>
              </a:rPr>
              <a:t>… </a:t>
            </a:r>
            <a:endParaRPr 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1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80920" cy="692696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s-PE" dirty="0" err="1" smtClean="0">
                <a:latin typeface="Comic Sans MS" pitchFamily="66" charset="0"/>
              </a:rPr>
              <a:t>Cell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Phone</a:t>
            </a:r>
            <a:r>
              <a:rPr lang="es-PE" dirty="0" smtClean="0">
                <a:latin typeface="Comic Sans MS" pitchFamily="66" charset="0"/>
              </a:rPr>
              <a:t> Use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80512" cy="616530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s-PE" sz="3600" dirty="0" smtClean="0">
                <a:latin typeface="Comic Sans MS" pitchFamily="66" charset="0"/>
              </a:rPr>
              <a:t>	</a:t>
            </a:r>
            <a:r>
              <a:rPr lang="es-PE" sz="3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</a:t>
            </a:r>
            <a:r>
              <a:rPr lang="es-PE" sz="3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think</a:t>
            </a:r>
            <a:r>
              <a:rPr lang="es-PE" sz="3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cell</a:t>
            </a:r>
            <a:r>
              <a:rPr lang="es-PE" sz="3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phones</a:t>
            </a:r>
            <a:r>
              <a:rPr lang="es-PE" sz="3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should</a:t>
            </a:r>
            <a:r>
              <a:rPr lang="es-PE" sz="3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be </a:t>
            </a:r>
            <a:r>
              <a:rPr lang="es-PE" sz="3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banned</a:t>
            </a:r>
            <a:r>
              <a:rPr lang="es-PE" sz="3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in places </a:t>
            </a:r>
            <a:r>
              <a:rPr lang="es-PE" sz="3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like</a:t>
            </a:r>
            <a:r>
              <a:rPr lang="es-PE" sz="3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subways</a:t>
            </a:r>
            <a:r>
              <a:rPr lang="es-PE" sz="3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and </a:t>
            </a:r>
            <a:r>
              <a:rPr lang="es-PE" sz="3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airplanes</a:t>
            </a:r>
            <a:r>
              <a:rPr lang="es-PE" sz="3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for</a:t>
            </a:r>
            <a:r>
              <a:rPr lang="es-PE" sz="3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two</a:t>
            </a:r>
            <a:r>
              <a:rPr lang="es-PE" sz="3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important</a:t>
            </a:r>
            <a:r>
              <a:rPr lang="es-PE" sz="3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reasons</a:t>
            </a:r>
            <a:r>
              <a:rPr lang="es-PE" sz="3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 </a:t>
            </a:r>
            <a:r>
              <a:rPr lang="es-PE" sz="3600" dirty="0" err="1" smtClean="0">
                <a:solidFill>
                  <a:srgbClr val="00B050"/>
                </a:solidFill>
                <a:latin typeface="Comic Sans MS" pitchFamily="66" charset="0"/>
              </a:rPr>
              <a:t>First</a:t>
            </a:r>
            <a:r>
              <a:rPr lang="es-PE" sz="3600" dirty="0" smtClean="0">
                <a:solidFill>
                  <a:srgbClr val="00B050"/>
                </a:solidFill>
                <a:latin typeface="Comic Sans MS" pitchFamily="66" charset="0"/>
              </a:rPr>
              <a:t>, </a:t>
            </a:r>
            <a:r>
              <a:rPr lang="es-PE" sz="3600" dirty="0" err="1" smtClean="0">
                <a:solidFill>
                  <a:srgbClr val="00B050"/>
                </a:solidFill>
                <a:latin typeface="Comic Sans MS" pitchFamily="66" charset="0"/>
              </a:rPr>
              <a:t>these</a:t>
            </a:r>
            <a:r>
              <a:rPr lang="es-PE" sz="3600" dirty="0" smtClean="0">
                <a:solidFill>
                  <a:srgbClr val="00B050"/>
                </a:solidFill>
                <a:latin typeface="Comic Sans MS" pitchFamily="66" charset="0"/>
              </a:rPr>
              <a:t> places are </a:t>
            </a:r>
            <a:r>
              <a:rPr lang="es-PE" sz="3600" dirty="0" err="1" smtClean="0">
                <a:solidFill>
                  <a:srgbClr val="00B050"/>
                </a:solidFill>
                <a:latin typeface="Comic Sans MS" pitchFamily="66" charset="0"/>
              </a:rPr>
              <a:t>very</a:t>
            </a:r>
            <a:r>
              <a:rPr lang="es-PE" sz="3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50"/>
                </a:solidFill>
                <a:latin typeface="Comic Sans MS" pitchFamily="66" charset="0"/>
              </a:rPr>
              <a:t>small</a:t>
            </a:r>
            <a:r>
              <a:rPr lang="es-PE" sz="3600" dirty="0" smtClean="0">
                <a:solidFill>
                  <a:srgbClr val="00B050"/>
                </a:solidFill>
                <a:latin typeface="Comic Sans MS" pitchFamily="66" charset="0"/>
              </a:rPr>
              <a:t> and </a:t>
            </a:r>
            <a:r>
              <a:rPr lang="es-PE" sz="3600" dirty="0" err="1" smtClean="0">
                <a:solidFill>
                  <a:srgbClr val="00B050"/>
                </a:solidFill>
                <a:latin typeface="Comic Sans MS" pitchFamily="66" charset="0"/>
              </a:rPr>
              <a:t>crowded</a:t>
            </a:r>
            <a:r>
              <a:rPr lang="es-PE" sz="3600" dirty="0" smtClean="0">
                <a:solidFill>
                  <a:srgbClr val="00B050"/>
                </a:solidFill>
                <a:latin typeface="Comic Sans MS" pitchFamily="66" charset="0"/>
              </a:rPr>
              <a:t>.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People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often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raise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their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voices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when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they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talk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on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the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phone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.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For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example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, imagine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everyone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talking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on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their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phones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at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the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same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time.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It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is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terrible and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noisy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. </a:t>
            </a:r>
            <a:r>
              <a:rPr lang="es-PE" sz="3600" dirty="0" err="1" smtClean="0">
                <a:solidFill>
                  <a:srgbClr val="00B050"/>
                </a:solidFill>
                <a:latin typeface="Comic Sans MS" pitchFamily="66" charset="0"/>
              </a:rPr>
              <a:t>Second</a:t>
            </a:r>
            <a:r>
              <a:rPr lang="es-PE" sz="3600" dirty="0" smtClean="0">
                <a:solidFill>
                  <a:srgbClr val="00B050"/>
                </a:solidFill>
                <a:latin typeface="Comic Sans MS" pitchFamily="66" charset="0"/>
              </a:rPr>
              <a:t>, ………… …………………. 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(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Here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you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explain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your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second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reason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and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give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an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example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) </a:t>
            </a:r>
            <a:r>
              <a:rPr lang="es-PE" sz="3600" dirty="0" err="1" smtClean="0">
                <a:solidFill>
                  <a:srgbClr val="7030A0"/>
                </a:solidFill>
                <a:latin typeface="Comic Sans MS" pitchFamily="66" charset="0"/>
              </a:rPr>
              <a:t>For</a:t>
            </a:r>
            <a:r>
              <a:rPr lang="es-PE" sz="36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7030A0"/>
                </a:solidFill>
                <a:latin typeface="Comic Sans MS" pitchFamily="66" charset="0"/>
              </a:rPr>
              <a:t>these</a:t>
            </a:r>
            <a:r>
              <a:rPr lang="es-PE" sz="36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7030A0"/>
                </a:solidFill>
                <a:latin typeface="Comic Sans MS" pitchFamily="66" charset="0"/>
              </a:rPr>
              <a:t>reasons</a:t>
            </a:r>
            <a:r>
              <a:rPr lang="es-PE" sz="3600" dirty="0" smtClean="0">
                <a:solidFill>
                  <a:srgbClr val="7030A0"/>
                </a:solidFill>
                <a:latin typeface="Comic Sans MS" pitchFamily="66" charset="0"/>
              </a:rPr>
              <a:t>, I </a:t>
            </a:r>
            <a:r>
              <a:rPr lang="es-PE" sz="3600" dirty="0" err="1" smtClean="0">
                <a:solidFill>
                  <a:srgbClr val="7030A0"/>
                </a:solidFill>
                <a:latin typeface="Comic Sans MS" pitchFamily="66" charset="0"/>
              </a:rPr>
              <a:t>think</a:t>
            </a:r>
            <a:r>
              <a:rPr lang="es-PE" sz="3600" dirty="0" smtClean="0">
                <a:solidFill>
                  <a:srgbClr val="7030A0"/>
                </a:solidFill>
                <a:latin typeface="Comic Sans MS" pitchFamily="66" charset="0"/>
              </a:rPr>
              <a:t>… </a:t>
            </a:r>
            <a:endParaRPr lang="en-US" sz="3600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9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28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Comic Sans MS</vt:lpstr>
      <vt:lpstr>Wingdings 3</vt:lpstr>
      <vt:lpstr>Ion</vt:lpstr>
      <vt:lpstr>My opinion about cell phones</vt:lpstr>
      <vt:lpstr>Using cell phones everywhere?</vt:lpstr>
      <vt:lpstr>Brainstorm :</vt:lpstr>
      <vt:lpstr>Cell Phone Use</vt:lpstr>
      <vt:lpstr>Cell Phone Use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Puta</dc:creator>
  <cp:lastModifiedBy>Koshka</cp:lastModifiedBy>
  <cp:revision>22</cp:revision>
  <dcterms:created xsi:type="dcterms:W3CDTF">2011-04-14T18:50:45Z</dcterms:created>
  <dcterms:modified xsi:type="dcterms:W3CDTF">2014-08-08T17:13:49Z</dcterms:modified>
</cp:coreProperties>
</file>