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914" y="8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50D56-9BB0-4AB0-8264-9883AEC6DACE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2EFF7-8C86-4BDA-B30F-A9152AE9D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8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2EFF7-8C86-4BDA-B30F-A9152AE9DD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50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0A60FD47-93BE-43FA-B927-C068CF50AE71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1EDB1689-DA88-4DFD-BF8C-5989023C24F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FD47-93BE-43FA-B927-C068CF50AE71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689-DA88-4DFD-BF8C-5989023C24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FD47-93BE-43FA-B927-C068CF50AE71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689-DA88-4DFD-BF8C-5989023C24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A60FD47-93BE-43FA-B927-C068CF50AE71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EDB1689-DA88-4DFD-BF8C-5989023C24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0A60FD47-93BE-43FA-B927-C068CF50AE71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1EDB1689-DA88-4DFD-BF8C-5989023C24F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FD47-93BE-43FA-B927-C068CF50AE71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689-DA88-4DFD-BF8C-5989023C24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FD47-93BE-43FA-B927-C068CF50AE71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689-DA88-4DFD-BF8C-5989023C24F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A60FD47-93BE-43FA-B927-C068CF50AE71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EDB1689-DA88-4DFD-BF8C-5989023C24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FD47-93BE-43FA-B927-C068CF50AE71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689-DA88-4DFD-BF8C-5989023C24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A60FD47-93BE-43FA-B927-C068CF50AE71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EDB1689-DA88-4DFD-BF8C-5989023C24F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A60FD47-93BE-43FA-B927-C068CF50AE71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EDB1689-DA88-4DFD-BF8C-5989023C24F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A60FD47-93BE-43FA-B927-C068CF50AE71}" type="datetimeFigureOut">
              <a:rPr lang="en-US" smtClean="0"/>
              <a:t>8/8/2014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EDB1689-DA88-4DFD-BF8C-5989023C24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Basic 12 </a:t>
            </a:r>
            <a:br>
              <a:rPr lang="es-PE" dirty="0" smtClean="0"/>
            </a:br>
            <a:r>
              <a:rPr lang="es-PE" dirty="0" err="1" smtClean="0"/>
              <a:t>Gerund</a:t>
            </a:r>
            <a:r>
              <a:rPr lang="es-PE" dirty="0" smtClean="0"/>
              <a:t> and </a:t>
            </a:r>
            <a:r>
              <a:rPr lang="es-PE" dirty="0" err="1" smtClean="0"/>
              <a:t>Infinitives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0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63352" y="1600200"/>
            <a:ext cx="11665296" cy="4873752"/>
          </a:xfrm>
        </p:spPr>
        <p:txBody>
          <a:bodyPr>
            <a:normAutofit/>
          </a:bodyPr>
          <a:lstStyle/>
          <a:p>
            <a:r>
              <a:rPr lang="es-PE" sz="3200" dirty="0" smtClean="0"/>
              <a:t>I </a:t>
            </a:r>
            <a:r>
              <a:rPr lang="es-PE" sz="3200" dirty="0" err="1" smtClean="0"/>
              <a:t>agreed</a:t>
            </a:r>
            <a:r>
              <a:rPr lang="es-PE" sz="3200" dirty="0" smtClean="0"/>
              <a:t> </a:t>
            </a:r>
            <a:r>
              <a:rPr lang="es-PE" sz="3200" dirty="0" err="1" smtClean="0"/>
              <a:t>to</a:t>
            </a:r>
            <a:r>
              <a:rPr lang="es-PE" sz="3200" dirty="0" smtClean="0"/>
              <a:t> </a:t>
            </a:r>
            <a:r>
              <a:rPr lang="es-PE" sz="3200" dirty="0" err="1" smtClean="0"/>
              <a:t>go</a:t>
            </a:r>
            <a:r>
              <a:rPr lang="es-PE" sz="3200" dirty="0" smtClean="0"/>
              <a:t>, </a:t>
            </a:r>
            <a:r>
              <a:rPr lang="es-PE" sz="3200" dirty="0" err="1" smtClean="0"/>
              <a:t>but</a:t>
            </a:r>
            <a:r>
              <a:rPr lang="es-PE" sz="3200" dirty="0" smtClean="0"/>
              <a:t> I </a:t>
            </a:r>
            <a:r>
              <a:rPr lang="es-PE" sz="3200" dirty="0" err="1" smtClean="0"/>
              <a:t>keep</a:t>
            </a:r>
            <a:r>
              <a:rPr lang="es-PE" sz="3200" dirty="0" smtClean="0"/>
              <a:t> </a:t>
            </a:r>
            <a:r>
              <a:rPr lang="es-PE" sz="3200" dirty="0" err="1" smtClean="0"/>
              <a:t>thinking</a:t>
            </a:r>
            <a:r>
              <a:rPr lang="es-PE" sz="3200" dirty="0" smtClean="0"/>
              <a:t> </a:t>
            </a:r>
            <a:r>
              <a:rPr lang="es-PE" sz="3200" dirty="0" err="1" smtClean="0"/>
              <a:t>it</a:t>
            </a:r>
            <a:r>
              <a:rPr lang="es-PE" sz="3200" dirty="0" smtClean="0"/>
              <a:t> </a:t>
            </a:r>
            <a:r>
              <a:rPr lang="es-PE" sz="3200" dirty="0" err="1" smtClean="0"/>
              <a:t>was</a:t>
            </a:r>
            <a:r>
              <a:rPr lang="es-PE" sz="3200" dirty="0" smtClean="0"/>
              <a:t> a </a:t>
            </a:r>
            <a:r>
              <a:rPr lang="es-PE" sz="3200" dirty="0" err="1" smtClean="0"/>
              <a:t>bad</a:t>
            </a:r>
            <a:r>
              <a:rPr lang="es-PE" sz="3200" dirty="0" smtClean="0"/>
              <a:t> idea.</a:t>
            </a:r>
          </a:p>
          <a:p>
            <a:endParaRPr lang="es-PE" sz="3200" dirty="0"/>
          </a:p>
          <a:p>
            <a:r>
              <a:rPr lang="es-PE" sz="3200" dirty="0" smtClean="0"/>
              <a:t>I </a:t>
            </a:r>
            <a:r>
              <a:rPr lang="es-PE" sz="3200" dirty="0" err="1" smtClean="0"/>
              <a:t>would</a:t>
            </a:r>
            <a:r>
              <a:rPr lang="es-PE" sz="3200" dirty="0" smtClean="0"/>
              <a:t> </a:t>
            </a:r>
            <a:r>
              <a:rPr lang="es-PE" sz="3200" dirty="0" err="1" smtClean="0"/>
              <a:t>like</a:t>
            </a:r>
            <a:r>
              <a:rPr lang="es-PE" sz="3200" dirty="0" smtClean="0"/>
              <a:t> </a:t>
            </a:r>
            <a:r>
              <a:rPr lang="es-PE" sz="3200" dirty="0" err="1" smtClean="0"/>
              <a:t>to</a:t>
            </a:r>
            <a:r>
              <a:rPr lang="es-PE" sz="3200" dirty="0" smtClean="0"/>
              <a:t> </a:t>
            </a:r>
            <a:r>
              <a:rPr lang="es-PE" sz="3200" dirty="0" err="1" smtClean="0"/>
              <a:t>buy</a:t>
            </a:r>
            <a:r>
              <a:rPr lang="es-PE" sz="3200" dirty="0" smtClean="0"/>
              <a:t> a </a:t>
            </a:r>
            <a:r>
              <a:rPr lang="es-PE" sz="3200" dirty="0" err="1" smtClean="0"/>
              <a:t>house</a:t>
            </a:r>
            <a:r>
              <a:rPr lang="es-PE" sz="3200" dirty="0" smtClean="0"/>
              <a:t>, </a:t>
            </a:r>
            <a:r>
              <a:rPr lang="es-PE" sz="3200" dirty="0" err="1" smtClean="0"/>
              <a:t>but</a:t>
            </a:r>
            <a:r>
              <a:rPr lang="es-PE" sz="3200" dirty="0" smtClean="0"/>
              <a:t> I </a:t>
            </a:r>
            <a:r>
              <a:rPr lang="es-PE" sz="3200" dirty="0" err="1" smtClean="0"/>
              <a:t>don´t</a:t>
            </a:r>
            <a:r>
              <a:rPr lang="es-PE" sz="3200" dirty="0" smtClean="0"/>
              <a:t> </a:t>
            </a:r>
            <a:r>
              <a:rPr lang="es-PE" sz="3200" dirty="0" err="1" smtClean="0"/>
              <a:t>feel</a:t>
            </a:r>
            <a:r>
              <a:rPr lang="es-PE" sz="3200" dirty="0" smtClean="0"/>
              <a:t> </a:t>
            </a:r>
            <a:r>
              <a:rPr lang="es-PE" sz="3200" dirty="0" err="1" smtClean="0"/>
              <a:t>like</a:t>
            </a:r>
            <a:r>
              <a:rPr lang="es-PE" sz="3200" dirty="0" smtClean="0"/>
              <a:t> </a:t>
            </a:r>
            <a:r>
              <a:rPr lang="es-PE" sz="3200" dirty="0" err="1" smtClean="0"/>
              <a:t>buying</a:t>
            </a:r>
            <a:r>
              <a:rPr lang="es-PE" sz="3200" dirty="0" smtClean="0"/>
              <a:t> a </a:t>
            </a:r>
            <a:r>
              <a:rPr lang="es-PE" sz="3200" dirty="0" err="1" smtClean="0"/>
              <a:t>house</a:t>
            </a:r>
            <a:r>
              <a:rPr lang="es-PE" sz="3200" dirty="0" smtClean="0"/>
              <a:t> </a:t>
            </a:r>
            <a:r>
              <a:rPr lang="es-PE" sz="3200" dirty="0" err="1" smtClean="0"/>
              <a:t>right</a:t>
            </a:r>
            <a:r>
              <a:rPr lang="es-PE" sz="3200" dirty="0" smtClean="0"/>
              <a:t> </a:t>
            </a:r>
            <a:r>
              <a:rPr lang="es-PE" sz="3200" dirty="0" err="1" smtClean="0"/>
              <a:t>now</a:t>
            </a:r>
            <a:r>
              <a:rPr lang="es-PE" sz="3200" dirty="0" smtClean="0"/>
              <a:t>. </a:t>
            </a:r>
          </a:p>
          <a:p>
            <a:endParaRPr lang="es-PE" sz="3200" dirty="0"/>
          </a:p>
          <a:p>
            <a:r>
              <a:rPr lang="es-PE" sz="3200" dirty="0" err="1" smtClean="0"/>
              <a:t>Did</a:t>
            </a:r>
            <a:r>
              <a:rPr lang="es-PE" sz="3200" dirty="0" smtClean="0"/>
              <a:t> </a:t>
            </a:r>
            <a:r>
              <a:rPr lang="es-PE" sz="3200" dirty="0" err="1" smtClean="0"/>
              <a:t>you</a:t>
            </a:r>
            <a:r>
              <a:rPr lang="es-PE" sz="3200" dirty="0" smtClean="0"/>
              <a:t> </a:t>
            </a:r>
            <a:r>
              <a:rPr lang="es-PE" sz="3200" dirty="0" err="1" smtClean="0"/>
              <a:t>finish</a:t>
            </a:r>
            <a:r>
              <a:rPr lang="es-PE" sz="3200" dirty="0" smtClean="0"/>
              <a:t> </a:t>
            </a:r>
            <a:r>
              <a:rPr lang="es-PE" sz="3200" dirty="0" err="1" smtClean="0"/>
              <a:t>working</a:t>
            </a:r>
            <a:r>
              <a:rPr lang="es-PE" sz="3200" dirty="0" smtClean="0"/>
              <a:t> </a:t>
            </a:r>
            <a:r>
              <a:rPr lang="es-PE" sz="3200" dirty="0" err="1" smtClean="0"/>
              <a:t>on</a:t>
            </a:r>
            <a:r>
              <a:rPr lang="es-PE" sz="3200" dirty="0" smtClean="0"/>
              <a:t> </a:t>
            </a:r>
            <a:r>
              <a:rPr lang="es-PE" sz="3200" dirty="0" err="1" smtClean="0"/>
              <a:t>your</a:t>
            </a:r>
            <a:r>
              <a:rPr lang="es-PE" sz="3200" dirty="0" smtClean="0"/>
              <a:t> </a:t>
            </a:r>
            <a:r>
              <a:rPr lang="es-PE" sz="3200" dirty="0" err="1" smtClean="0"/>
              <a:t>homework</a:t>
            </a:r>
            <a:r>
              <a:rPr lang="es-PE" sz="3200" dirty="0" smtClean="0"/>
              <a:t>?</a:t>
            </a:r>
          </a:p>
          <a:p>
            <a:endParaRPr lang="es-PE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3349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99599331"/>
              </p:ext>
            </p:extLst>
          </p:nvPr>
        </p:nvGraphicFramePr>
        <p:xfrm>
          <a:off x="119334" y="34814"/>
          <a:ext cx="11737308" cy="6823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218"/>
                <a:gridCol w="1956218"/>
                <a:gridCol w="1956218"/>
                <a:gridCol w="1956218"/>
                <a:gridCol w="1956218"/>
                <a:gridCol w="1956218"/>
              </a:tblGrid>
              <a:tr h="985412">
                <a:tc gridSpan="2">
                  <a:txBody>
                    <a:bodyPr/>
                    <a:lstStyle/>
                    <a:p>
                      <a:pPr algn="ctr"/>
                      <a:r>
                        <a:rPr lang="es-PE" sz="2800" dirty="0" err="1" smtClean="0"/>
                        <a:t>Verbs</a:t>
                      </a:r>
                      <a:r>
                        <a:rPr lang="es-PE" sz="2800" dirty="0" smtClean="0"/>
                        <a:t> </a:t>
                      </a:r>
                      <a:r>
                        <a:rPr lang="es-PE" sz="2800" dirty="0" err="1" smtClean="0"/>
                        <a:t>with</a:t>
                      </a:r>
                      <a:r>
                        <a:rPr lang="es-PE" sz="2800" dirty="0" smtClean="0"/>
                        <a:t> </a:t>
                      </a:r>
                      <a:r>
                        <a:rPr lang="es-PE" sz="2800" dirty="0" err="1" smtClean="0"/>
                        <a:t>infinitives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PE" sz="2800" dirty="0" err="1" smtClean="0"/>
                        <a:t>Verbs</a:t>
                      </a:r>
                      <a:r>
                        <a:rPr lang="es-PE" sz="2800" dirty="0" smtClean="0"/>
                        <a:t> </a:t>
                      </a:r>
                      <a:r>
                        <a:rPr lang="es-PE" sz="2800" dirty="0" err="1" smtClean="0"/>
                        <a:t>with</a:t>
                      </a:r>
                      <a:r>
                        <a:rPr lang="es-PE" sz="2800" dirty="0" smtClean="0"/>
                        <a:t> </a:t>
                      </a:r>
                      <a:r>
                        <a:rPr lang="es-PE" sz="2800" dirty="0" err="1" smtClean="0"/>
                        <a:t>gerunds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PE" sz="2800" dirty="0" err="1" smtClean="0"/>
                        <a:t>Verbs</a:t>
                      </a:r>
                      <a:r>
                        <a:rPr lang="es-PE" sz="2800" dirty="0" smtClean="0"/>
                        <a:t> </a:t>
                      </a:r>
                      <a:r>
                        <a:rPr lang="es-PE" sz="2800" dirty="0" err="1" smtClean="0"/>
                        <a:t>with</a:t>
                      </a:r>
                      <a:r>
                        <a:rPr lang="es-PE" sz="2800" dirty="0" smtClean="0"/>
                        <a:t> </a:t>
                      </a:r>
                      <a:r>
                        <a:rPr lang="es-PE" sz="2800" dirty="0" err="1" smtClean="0"/>
                        <a:t>both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972962">
                <a:tc>
                  <a:txBody>
                    <a:bodyPr/>
                    <a:lstStyle/>
                    <a:p>
                      <a:endParaRPr lang="es-PE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72962">
                <a:tc>
                  <a:txBody>
                    <a:bodyPr/>
                    <a:lstStyle/>
                    <a:p>
                      <a:endParaRPr lang="es-PE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72962">
                <a:tc>
                  <a:txBody>
                    <a:bodyPr/>
                    <a:lstStyle/>
                    <a:p>
                      <a:endParaRPr lang="es-PE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72962">
                <a:tc>
                  <a:txBody>
                    <a:bodyPr/>
                    <a:lstStyle/>
                    <a:p>
                      <a:endParaRPr lang="es-PE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72962">
                <a:tc>
                  <a:txBody>
                    <a:bodyPr/>
                    <a:lstStyle/>
                    <a:p>
                      <a:endParaRPr lang="es-PE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72962">
                <a:tc>
                  <a:txBody>
                    <a:bodyPr/>
                    <a:lstStyle/>
                    <a:p>
                      <a:endParaRPr lang="es-PE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619347" y="1214184"/>
            <a:ext cx="973343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/>
              <a:t>agree</a:t>
            </a:r>
            <a:endParaRPr lang="en-US" sz="2400" dirty="0"/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516753" y="2204864"/>
            <a:ext cx="1178528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/>
              <a:t>choose</a:t>
            </a:r>
            <a:endParaRPr lang="en-US" sz="2400" dirty="0"/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75155" y="3212976"/>
            <a:ext cx="1093569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/>
              <a:t>decide</a:t>
            </a:r>
            <a:endParaRPr lang="en-US" sz="2400" dirty="0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686562" y="4221088"/>
            <a:ext cx="870752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/>
              <a:t>hope</a:t>
            </a:r>
            <a:endParaRPr lang="en-US" sz="2400" dirty="0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730755" y="5157192"/>
            <a:ext cx="870752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/>
              <a:t>learn</a:t>
            </a:r>
            <a:endParaRPr lang="en-US" sz="2400" dirty="0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718328" y="6093296"/>
            <a:ext cx="870751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/>
              <a:t>need</a:t>
            </a:r>
            <a:endParaRPr lang="en-US" sz="2400" dirty="0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2670408" y="1214184"/>
            <a:ext cx="768159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/>
              <a:t>plan</a:t>
            </a:r>
            <a:endParaRPr lang="en-US" sz="2400" dirty="0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446680" y="2204864"/>
            <a:ext cx="1247457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/>
              <a:t>prepare</a:t>
            </a:r>
            <a:endParaRPr lang="en-US" sz="2400" dirty="0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601369" y="3212976"/>
            <a:ext cx="938077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/>
              <a:t>seem</a:t>
            </a:r>
            <a:endParaRPr lang="en-US" sz="2400" dirty="0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652665" y="4221088"/>
            <a:ext cx="835485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/>
              <a:t>want</a:t>
            </a:r>
            <a:endParaRPr lang="en-US" sz="2400" dirty="0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2516518" y="4972526"/>
            <a:ext cx="1075937" cy="830997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/>
              <a:t>w</a:t>
            </a:r>
            <a:r>
              <a:rPr lang="en-US" sz="2400" dirty="0"/>
              <a:t>ould </a:t>
            </a:r>
          </a:p>
          <a:p>
            <a:pPr algn="ctr" eaLnBrk="1" hangingPunct="1"/>
            <a:r>
              <a:rPr lang="en-US" sz="2400" dirty="0"/>
              <a:t>like</a:t>
            </a:r>
            <a:endParaRPr lang="en-US" sz="2400" dirty="0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4221374" y="1188233"/>
            <a:ext cx="1675019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/>
              <a:t>appreciate</a:t>
            </a:r>
            <a:endParaRPr lang="en-US" sz="2400" dirty="0"/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4572429" y="2144873"/>
            <a:ext cx="922048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/>
              <a:t>avoid</a:t>
            </a:r>
            <a:endParaRPr lang="en-US" sz="2400" dirty="0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4530643" y="3002359"/>
            <a:ext cx="954107" cy="830997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/>
              <a:t>c</a:t>
            </a:r>
            <a:r>
              <a:rPr lang="en-US" sz="2400" dirty="0"/>
              <a:t>an´t </a:t>
            </a:r>
          </a:p>
          <a:p>
            <a:pPr algn="ctr" eaLnBrk="1" hangingPunct="1"/>
            <a:r>
              <a:rPr lang="en-US" sz="2400" dirty="0"/>
              <a:t>help</a:t>
            </a:r>
            <a:endParaRPr lang="en-US" sz="2400" dirty="0"/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4516950" y="4143422"/>
            <a:ext cx="1042273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/>
              <a:t>dislike</a:t>
            </a:r>
            <a:endParaRPr lang="en-US" sz="2400" dirty="0"/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4632544" y="5131241"/>
            <a:ext cx="922047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/>
              <a:t>enjoy</a:t>
            </a:r>
            <a:endParaRPr lang="en-US" sz="2400" dirty="0"/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4372452" y="6067345"/>
            <a:ext cx="1417376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/>
              <a:t>not mind</a:t>
            </a:r>
            <a:endParaRPr lang="en-US" sz="2400" dirty="0"/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6287179" y="1268761"/>
            <a:ext cx="1229824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/>
              <a:t>feel like</a:t>
            </a:r>
            <a:endParaRPr lang="en-US" sz="2400" dirty="0"/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6483548" y="2204863"/>
            <a:ext cx="904415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PE" sz="2400" dirty="0" err="1"/>
              <a:t>finish</a:t>
            </a:r>
            <a:endParaRPr lang="en-US" sz="2400" dirty="0"/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6303208" y="3212975"/>
            <a:ext cx="1265090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/>
              <a:t>imagine</a:t>
            </a:r>
            <a:endParaRPr lang="en-US" sz="2400" dirty="0"/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6509193" y="4221087"/>
            <a:ext cx="853119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/>
              <a:t>keep</a:t>
            </a:r>
            <a:endParaRPr lang="en-US" sz="2400" dirty="0"/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6288089" y="4972525"/>
            <a:ext cx="1263487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/>
              <a:t>suggest</a:t>
            </a:r>
            <a:endParaRPr lang="en-US" sz="2400" dirty="0"/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8480740" y="1173516"/>
            <a:ext cx="938077" cy="830997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/>
              <a:t>c</a:t>
            </a:r>
            <a:r>
              <a:rPr lang="en-US" sz="2400" dirty="0"/>
              <a:t>an´t</a:t>
            </a:r>
          </a:p>
          <a:p>
            <a:pPr algn="ctr" eaLnBrk="1" hangingPunct="1"/>
            <a:r>
              <a:rPr lang="es-PE" sz="2400" dirty="0"/>
              <a:t>stand</a:t>
            </a:r>
            <a:endParaRPr lang="en-US" sz="2400" dirty="0"/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8274754" y="2164196"/>
            <a:ext cx="1350050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/>
              <a:t>continue</a:t>
            </a:r>
            <a:endParaRPr lang="en-US" sz="2400" dirty="0"/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8641732" y="3172308"/>
            <a:ext cx="647934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/>
              <a:t>like</a:t>
            </a:r>
            <a:endParaRPr lang="en-US" sz="2400" dirty="0"/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8590435" y="4180420"/>
            <a:ext cx="750526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/>
              <a:t>love</a:t>
            </a:r>
            <a:endParaRPr lang="en-US" sz="2400" dirty="0"/>
          </a:p>
        </p:txBody>
      </p:sp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10306414" y="1173516"/>
            <a:ext cx="989374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/>
              <a:t>prefer</a:t>
            </a:r>
            <a:endParaRPr lang="en-US" sz="2400" dirty="0"/>
          </a:p>
        </p:txBody>
      </p: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10425729" y="2164196"/>
            <a:ext cx="782587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/>
              <a:t>start</a:t>
            </a:r>
            <a:endParaRPr lang="en-US" sz="2400" dirty="0"/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10538046" y="3145005"/>
            <a:ext cx="526106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952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/>
              <a:t>try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800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06451062"/>
              </p:ext>
            </p:extLst>
          </p:nvPr>
        </p:nvGraphicFramePr>
        <p:xfrm>
          <a:off x="263352" y="116632"/>
          <a:ext cx="11449272" cy="648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2318"/>
                <a:gridCol w="2862318"/>
                <a:gridCol w="2862318"/>
                <a:gridCol w="2862318"/>
              </a:tblGrid>
              <a:tr h="810090">
                <a:tc gridSpan="4">
                  <a:txBody>
                    <a:bodyPr/>
                    <a:lstStyle/>
                    <a:p>
                      <a:pPr algn="ctr"/>
                      <a:r>
                        <a:rPr lang="es-PE" sz="2800" dirty="0" err="1" smtClean="0"/>
                        <a:t>Verbs</a:t>
                      </a:r>
                      <a:r>
                        <a:rPr lang="es-PE" sz="2800" dirty="0" smtClean="0"/>
                        <a:t> 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10090">
                <a:tc>
                  <a:txBody>
                    <a:bodyPr/>
                    <a:lstStyle/>
                    <a:p>
                      <a:pPr algn="ctr"/>
                      <a:r>
                        <a:rPr lang="es-PE" sz="2800" dirty="0" smtClean="0"/>
                        <a:t>Try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800" dirty="0" err="1" smtClean="0"/>
                        <a:t>Agree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800" dirty="0" err="1" smtClean="0"/>
                        <a:t>Can´t</a:t>
                      </a:r>
                      <a:r>
                        <a:rPr lang="es-PE" sz="2800" dirty="0" smtClean="0"/>
                        <a:t> </a:t>
                      </a:r>
                      <a:r>
                        <a:rPr lang="es-PE" sz="2800" dirty="0" err="1" smtClean="0"/>
                        <a:t>help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800" dirty="0" err="1" smtClean="0"/>
                        <a:t>Avoid</a:t>
                      </a:r>
                      <a:endParaRPr lang="en-US" sz="2800" dirty="0"/>
                    </a:p>
                  </a:txBody>
                  <a:tcPr/>
                </a:tc>
              </a:tr>
              <a:tr h="810090">
                <a:tc>
                  <a:txBody>
                    <a:bodyPr/>
                    <a:lstStyle/>
                    <a:p>
                      <a:pPr algn="ctr"/>
                      <a:r>
                        <a:rPr lang="es-PE" sz="2800" dirty="0" smtClean="0"/>
                        <a:t>Imagine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800" dirty="0" err="1" smtClean="0"/>
                        <a:t>Continue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800" dirty="0" err="1" smtClean="0"/>
                        <a:t>Dislike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800" dirty="0" err="1" smtClean="0"/>
                        <a:t>Choose</a:t>
                      </a:r>
                      <a:endParaRPr lang="en-US" sz="2800" dirty="0"/>
                    </a:p>
                  </a:txBody>
                  <a:tcPr/>
                </a:tc>
              </a:tr>
              <a:tr h="810090">
                <a:tc>
                  <a:txBody>
                    <a:bodyPr/>
                    <a:lstStyle/>
                    <a:p>
                      <a:pPr algn="ctr"/>
                      <a:r>
                        <a:rPr lang="es-PE" sz="2800" dirty="0" err="1" smtClean="0"/>
                        <a:t>Keep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800" dirty="0" err="1" smtClean="0"/>
                        <a:t>Suggest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800" dirty="0" err="1" smtClean="0"/>
                        <a:t>Learn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800" dirty="0" err="1" smtClean="0"/>
                        <a:t>Prefer</a:t>
                      </a:r>
                      <a:endParaRPr lang="en-US" sz="2800" dirty="0"/>
                    </a:p>
                  </a:txBody>
                  <a:tcPr/>
                </a:tc>
              </a:tr>
              <a:tr h="810090">
                <a:tc>
                  <a:txBody>
                    <a:bodyPr/>
                    <a:lstStyle/>
                    <a:p>
                      <a:pPr algn="ctr"/>
                      <a:r>
                        <a:rPr lang="es-PE" sz="2800" dirty="0" smtClean="0"/>
                        <a:t>Hope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800" dirty="0" err="1" smtClean="0"/>
                        <a:t>Finish</a:t>
                      </a:r>
                      <a:r>
                        <a:rPr lang="es-PE" sz="2800" baseline="0" dirty="0" smtClean="0"/>
                        <a:t>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800" dirty="0" err="1" smtClean="0"/>
                        <a:t>Can´t</a:t>
                      </a:r>
                      <a:r>
                        <a:rPr lang="es-PE" sz="2800" dirty="0" smtClean="0"/>
                        <a:t> stand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800" dirty="0" err="1" smtClean="0"/>
                        <a:t>Start</a:t>
                      </a:r>
                      <a:endParaRPr lang="en-US" sz="2800" dirty="0"/>
                    </a:p>
                  </a:txBody>
                  <a:tcPr/>
                </a:tc>
              </a:tr>
              <a:tr h="810090">
                <a:tc>
                  <a:txBody>
                    <a:bodyPr/>
                    <a:lstStyle/>
                    <a:p>
                      <a:pPr algn="ctr"/>
                      <a:r>
                        <a:rPr lang="es-PE" sz="2800" dirty="0" smtClean="0"/>
                        <a:t>Plan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800" dirty="0" smtClean="0"/>
                        <a:t>(</a:t>
                      </a:r>
                      <a:r>
                        <a:rPr lang="es-PE" sz="2800" dirty="0" err="1" smtClean="0"/>
                        <a:t>not</a:t>
                      </a:r>
                      <a:r>
                        <a:rPr lang="es-PE" sz="2800" dirty="0" smtClean="0"/>
                        <a:t>) </a:t>
                      </a:r>
                      <a:r>
                        <a:rPr lang="es-PE" sz="2800" dirty="0" err="1" smtClean="0"/>
                        <a:t>mind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800" dirty="0" err="1" smtClean="0"/>
                        <a:t>Need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800" dirty="0" err="1" smtClean="0"/>
                        <a:t>Enjoy</a:t>
                      </a:r>
                      <a:endParaRPr lang="en-US" sz="2800" dirty="0"/>
                    </a:p>
                  </a:txBody>
                  <a:tcPr/>
                </a:tc>
              </a:tr>
              <a:tr h="810090">
                <a:tc>
                  <a:txBody>
                    <a:bodyPr/>
                    <a:lstStyle/>
                    <a:p>
                      <a:pPr algn="ctr"/>
                      <a:r>
                        <a:rPr lang="es-PE" sz="2800" dirty="0" smtClean="0"/>
                        <a:t>Prepare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800" dirty="0" err="1" smtClean="0"/>
                        <a:t>Want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800" dirty="0" err="1" smtClean="0"/>
                        <a:t>Like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800" dirty="0" err="1" smtClean="0"/>
                        <a:t>Seem</a:t>
                      </a:r>
                      <a:endParaRPr lang="en-US" sz="2800" dirty="0"/>
                    </a:p>
                  </a:txBody>
                  <a:tcPr/>
                </a:tc>
              </a:tr>
              <a:tr h="810090">
                <a:tc>
                  <a:txBody>
                    <a:bodyPr/>
                    <a:lstStyle/>
                    <a:p>
                      <a:pPr algn="ctr"/>
                      <a:r>
                        <a:rPr lang="es-PE" sz="2800" dirty="0" err="1" smtClean="0"/>
                        <a:t>Feel</a:t>
                      </a:r>
                      <a:r>
                        <a:rPr lang="es-PE" sz="2800" dirty="0" smtClean="0"/>
                        <a:t> </a:t>
                      </a:r>
                      <a:r>
                        <a:rPr lang="es-PE" sz="2800" dirty="0" err="1" smtClean="0"/>
                        <a:t>like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800" dirty="0" err="1" smtClean="0"/>
                        <a:t>Would</a:t>
                      </a:r>
                      <a:r>
                        <a:rPr lang="es-PE" sz="2800" dirty="0" smtClean="0"/>
                        <a:t> </a:t>
                      </a:r>
                      <a:r>
                        <a:rPr lang="es-PE" sz="2800" dirty="0" err="1" smtClean="0"/>
                        <a:t>like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800" dirty="0" err="1" smtClean="0"/>
                        <a:t>Love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800" dirty="0" smtClean="0"/>
                        <a:t>Decide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34</TotalTime>
  <Words>124</Words>
  <Application>Microsoft Office PowerPoint</Application>
  <PresentationFormat>Widescreen</PresentationFormat>
  <Paragraphs>71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Schoolbook</vt:lpstr>
      <vt:lpstr>Wingdings</vt:lpstr>
      <vt:lpstr>Wingdings 2</vt:lpstr>
      <vt:lpstr>Oriel</vt:lpstr>
      <vt:lpstr>Basic 12  Gerund and Infinitives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12 Gerund and Infinitives</dc:title>
  <dc:creator>DellK</dc:creator>
  <cp:lastModifiedBy>Koshka</cp:lastModifiedBy>
  <cp:revision>7</cp:revision>
  <dcterms:created xsi:type="dcterms:W3CDTF">2011-12-02T18:30:49Z</dcterms:created>
  <dcterms:modified xsi:type="dcterms:W3CDTF">2014-08-08T17:21:17Z</dcterms:modified>
</cp:coreProperties>
</file>