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7" r:id="rId4"/>
    <p:sldId id="258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19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9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A8C8A-1EA2-49E0-9B72-B35DE5A0B397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3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My</a:t>
            </a:r>
            <a:r>
              <a:rPr lang="es-PE" dirty="0" smtClean="0"/>
              <a:t> </a:t>
            </a:r>
            <a:r>
              <a:rPr lang="es-PE" dirty="0" err="1" smtClean="0"/>
              <a:t>opinion</a:t>
            </a:r>
            <a:r>
              <a:rPr lang="es-PE" dirty="0" smtClean="0"/>
              <a:t> </a:t>
            </a:r>
            <a:r>
              <a:rPr lang="es-PE" dirty="0" err="1" smtClean="0"/>
              <a:t>about</a:t>
            </a:r>
            <a:r>
              <a:rPr lang="es-PE" dirty="0" smtClean="0"/>
              <a:t> </a:t>
            </a:r>
            <a:r>
              <a:rPr lang="es-PE" dirty="0" err="1" smtClean="0"/>
              <a:t>cell</a:t>
            </a:r>
            <a:r>
              <a:rPr lang="es-PE" dirty="0" smtClean="0"/>
              <a:t> </a:t>
            </a:r>
            <a:r>
              <a:rPr lang="es-PE" dirty="0" err="1" smtClean="0"/>
              <a:t>phones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12 </a:t>
            </a:r>
            <a:r>
              <a:rPr lang="es-PE" dirty="0" err="1" smtClean="0"/>
              <a:t>Unit</a:t>
            </a:r>
            <a:r>
              <a:rPr lang="es-PE" dirty="0" smtClean="0"/>
              <a:t> 10b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260648"/>
            <a:ext cx="11017224" cy="1008112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s-PE" sz="6000" dirty="0" err="1">
                <a:latin typeface="Comic Sans MS" pitchFamily="66" charset="0"/>
              </a:rPr>
              <a:t>Using</a:t>
            </a:r>
            <a:r>
              <a:rPr lang="es-PE" sz="6000" dirty="0">
                <a:latin typeface="Comic Sans MS" pitchFamily="66" charset="0"/>
              </a:rPr>
              <a:t> </a:t>
            </a:r>
            <a:r>
              <a:rPr lang="es-PE" sz="6000" dirty="0" err="1">
                <a:latin typeface="Comic Sans MS" pitchFamily="66" charset="0"/>
              </a:rPr>
              <a:t>cell</a:t>
            </a:r>
            <a:r>
              <a:rPr lang="es-PE" sz="6000" dirty="0">
                <a:latin typeface="Comic Sans MS" pitchFamily="66" charset="0"/>
              </a:rPr>
              <a:t> </a:t>
            </a:r>
            <a:r>
              <a:rPr lang="es-PE" sz="6000" dirty="0" err="1">
                <a:latin typeface="Comic Sans MS" pitchFamily="66" charset="0"/>
              </a:rPr>
              <a:t>phones</a:t>
            </a:r>
            <a:r>
              <a:rPr lang="es-PE" sz="6000" dirty="0">
                <a:latin typeface="Comic Sans MS" pitchFamily="66" charset="0"/>
              </a:rPr>
              <a:t> </a:t>
            </a:r>
            <a:r>
              <a:rPr lang="es-PE" sz="6000" dirty="0" err="1">
                <a:latin typeface="Comic Sans MS" pitchFamily="66" charset="0"/>
              </a:rPr>
              <a:t>everywhere</a:t>
            </a:r>
            <a:r>
              <a:rPr lang="es-PE" sz="6000" dirty="0">
                <a:latin typeface="Comic Sans MS" pitchFamily="66" charset="0"/>
              </a:rPr>
              <a:t>?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484784"/>
            <a:ext cx="7776864" cy="517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042"/>
          </a:xfrm>
        </p:spPr>
        <p:txBody>
          <a:bodyPr/>
          <a:lstStyle/>
          <a:p>
            <a:r>
              <a:rPr lang="es-PE" dirty="0" err="1" smtClean="0"/>
              <a:t>Brainstorm</a:t>
            </a:r>
            <a:r>
              <a:rPr lang="es-PE" dirty="0" smtClean="0"/>
              <a:t> :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268760"/>
            <a:ext cx="11449272" cy="53285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PE" sz="3200" dirty="0" smtClean="0"/>
              <a:t>I </a:t>
            </a:r>
            <a:r>
              <a:rPr lang="es-PE" sz="3200" dirty="0" err="1" smtClean="0"/>
              <a:t>think</a:t>
            </a:r>
            <a:r>
              <a:rPr lang="es-PE" sz="3200" dirty="0" smtClean="0"/>
              <a:t> </a:t>
            </a:r>
            <a:r>
              <a:rPr lang="es-PE" sz="3200" dirty="0" err="1" smtClean="0"/>
              <a:t>cell</a:t>
            </a:r>
            <a:r>
              <a:rPr lang="es-PE" sz="3200" dirty="0" smtClean="0"/>
              <a:t>-pone use </a:t>
            </a:r>
            <a:r>
              <a:rPr lang="es-PE" sz="3200" dirty="0" err="1" smtClean="0"/>
              <a:t>should</a:t>
            </a:r>
            <a:r>
              <a:rPr lang="es-PE" sz="3200" dirty="0" smtClean="0"/>
              <a:t> be </a:t>
            </a:r>
          </a:p>
          <a:p>
            <a:pPr marL="914400" lvl="2" indent="0">
              <a:buNone/>
            </a:pPr>
            <a:r>
              <a:rPr lang="es-PE" sz="28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s-PE" sz="2800" dirty="0" smtClean="0">
                <a:solidFill>
                  <a:srgbClr val="C00000"/>
                </a:solidFill>
              </a:rPr>
              <a:t>	*</a:t>
            </a:r>
            <a:r>
              <a:rPr lang="es-PE" sz="2800" dirty="0" err="1" smtClean="0">
                <a:solidFill>
                  <a:srgbClr val="C00000"/>
                </a:solidFill>
              </a:rPr>
              <a:t>allowed</a:t>
            </a:r>
            <a:r>
              <a:rPr lang="es-PE" sz="2800" dirty="0" smtClean="0">
                <a:solidFill>
                  <a:srgbClr val="C00000"/>
                </a:solidFill>
              </a:rPr>
              <a:t> </a:t>
            </a:r>
            <a:r>
              <a:rPr lang="es-PE" sz="2800" dirty="0" err="1" smtClean="0">
                <a:solidFill>
                  <a:srgbClr val="C00000"/>
                </a:solidFill>
              </a:rPr>
              <a:t>everywhere</a:t>
            </a:r>
            <a:r>
              <a:rPr lang="es-PE" sz="2800" dirty="0" smtClean="0">
                <a:solidFill>
                  <a:srgbClr val="C00000"/>
                </a:solidFill>
              </a:rPr>
              <a:t>. I </a:t>
            </a:r>
            <a:r>
              <a:rPr lang="es-PE" sz="2800" dirty="0" err="1" smtClean="0">
                <a:solidFill>
                  <a:srgbClr val="C00000"/>
                </a:solidFill>
              </a:rPr>
              <a:t>should</a:t>
            </a:r>
            <a:r>
              <a:rPr lang="es-PE" sz="2800" dirty="0" smtClean="0">
                <a:solidFill>
                  <a:srgbClr val="C00000"/>
                </a:solidFill>
              </a:rPr>
              <a:t> be </a:t>
            </a:r>
            <a:r>
              <a:rPr lang="es-PE" sz="2800" dirty="0" err="1" smtClean="0">
                <a:solidFill>
                  <a:srgbClr val="C00000"/>
                </a:solidFill>
              </a:rPr>
              <a:t>able</a:t>
            </a:r>
            <a:r>
              <a:rPr lang="es-PE" sz="2800" dirty="0" smtClean="0">
                <a:solidFill>
                  <a:srgbClr val="C00000"/>
                </a:solidFill>
              </a:rPr>
              <a:t> </a:t>
            </a:r>
            <a:r>
              <a:rPr lang="es-PE" sz="2800" dirty="0" err="1" smtClean="0">
                <a:solidFill>
                  <a:srgbClr val="C00000"/>
                </a:solidFill>
              </a:rPr>
              <a:t>to</a:t>
            </a:r>
            <a:r>
              <a:rPr lang="es-PE" sz="2800" dirty="0" smtClean="0">
                <a:solidFill>
                  <a:srgbClr val="C00000"/>
                </a:solidFill>
              </a:rPr>
              <a:t> </a:t>
            </a:r>
            <a:r>
              <a:rPr lang="es-PE" sz="2800" dirty="0" err="1" smtClean="0">
                <a:solidFill>
                  <a:srgbClr val="C00000"/>
                </a:solidFill>
              </a:rPr>
              <a:t>make</a:t>
            </a:r>
            <a:r>
              <a:rPr lang="es-PE" sz="2800" dirty="0" smtClean="0">
                <a:solidFill>
                  <a:srgbClr val="C00000"/>
                </a:solidFill>
              </a:rPr>
              <a:t> a </a:t>
            </a:r>
            <a:r>
              <a:rPr lang="es-PE" sz="2800" dirty="0" err="1" smtClean="0">
                <a:solidFill>
                  <a:srgbClr val="C00000"/>
                </a:solidFill>
              </a:rPr>
              <a:t>call</a:t>
            </a:r>
            <a:r>
              <a:rPr lang="es-PE" sz="2800" dirty="0" smtClean="0">
                <a:solidFill>
                  <a:srgbClr val="C00000"/>
                </a:solidFill>
              </a:rPr>
              <a:t> 			</a:t>
            </a:r>
            <a:r>
              <a:rPr lang="es-PE" sz="2800" dirty="0" err="1" smtClean="0">
                <a:solidFill>
                  <a:srgbClr val="C00000"/>
                </a:solidFill>
              </a:rPr>
              <a:t>wherever</a:t>
            </a:r>
            <a:r>
              <a:rPr lang="es-PE" sz="2800" dirty="0" smtClean="0">
                <a:solidFill>
                  <a:srgbClr val="C00000"/>
                </a:solidFill>
              </a:rPr>
              <a:t> I </a:t>
            </a:r>
            <a:r>
              <a:rPr lang="es-PE" sz="2800" dirty="0" err="1" smtClean="0">
                <a:solidFill>
                  <a:srgbClr val="C00000"/>
                </a:solidFill>
              </a:rPr>
              <a:t>want</a:t>
            </a:r>
            <a:r>
              <a:rPr lang="es-PE" sz="2800" dirty="0" smtClean="0">
                <a:solidFill>
                  <a:srgbClr val="C00000"/>
                </a:solidFill>
              </a:rPr>
              <a:t> </a:t>
            </a:r>
            <a:r>
              <a:rPr lang="es-PE" sz="2800" dirty="0" err="1" smtClean="0">
                <a:solidFill>
                  <a:srgbClr val="C00000"/>
                </a:solidFill>
              </a:rPr>
              <a:t>to</a:t>
            </a:r>
            <a:r>
              <a:rPr lang="es-PE" sz="2800" dirty="0" smtClean="0">
                <a:solidFill>
                  <a:srgbClr val="C00000"/>
                </a:solidFill>
              </a:rPr>
              <a:t>.  	 </a:t>
            </a:r>
          </a:p>
          <a:p>
            <a:pPr marL="914400" lvl="2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		*</a:t>
            </a:r>
            <a:r>
              <a:rPr lang="es-PE" sz="2800" dirty="0" err="1" smtClean="0">
                <a:solidFill>
                  <a:srgbClr val="C00000"/>
                </a:solidFill>
              </a:rPr>
              <a:t>banned</a:t>
            </a:r>
            <a:r>
              <a:rPr lang="es-PE" sz="2800" dirty="0" smtClean="0">
                <a:solidFill>
                  <a:srgbClr val="C00000"/>
                </a:solidFill>
              </a:rPr>
              <a:t> in </a:t>
            </a:r>
            <a:r>
              <a:rPr lang="es-PE" sz="2800" dirty="0" err="1" smtClean="0">
                <a:solidFill>
                  <a:srgbClr val="C00000"/>
                </a:solidFill>
              </a:rPr>
              <a:t>crowded</a:t>
            </a:r>
            <a:r>
              <a:rPr lang="es-PE" sz="2800" dirty="0" smtClean="0">
                <a:solidFill>
                  <a:srgbClr val="C00000"/>
                </a:solidFill>
              </a:rPr>
              <a:t> places </a:t>
            </a:r>
            <a:r>
              <a:rPr lang="es-PE" sz="2800" dirty="0" err="1" smtClean="0">
                <a:solidFill>
                  <a:srgbClr val="C00000"/>
                </a:solidFill>
              </a:rPr>
              <a:t>like</a:t>
            </a:r>
            <a:r>
              <a:rPr lang="es-PE" sz="2800" dirty="0" smtClean="0">
                <a:solidFill>
                  <a:srgbClr val="C00000"/>
                </a:solidFill>
              </a:rPr>
              <a:t> </a:t>
            </a:r>
            <a:r>
              <a:rPr lang="es-PE" sz="2800" dirty="0" err="1" smtClean="0">
                <a:solidFill>
                  <a:srgbClr val="C00000"/>
                </a:solidFill>
              </a:rPr>
              <a:t>trains</a:t>
            </a:r>
            <a:r>
              <a:rPr lang="es-PE" sz="2800" dirty="0" smtClean="0">
                <a:solidFill>
                  <a:srgbClr val="C00000"/>
                </a:solidFill>
              </a:rPr>
              <a:t>, planes and 				buses.</a:t>
            </a:r>
          </a:p>
          <a:p>
            <a:r>
              <a:rPr lang="es-PE" sz="3200" dirty="0" err="1" smtClean="0"/>
              <a:t>Reason</a:t>
            </a:r>
            <a:r>
              <a:rPr lang="es-PE" sz="3200" dirty="0" smtClean="0"/>
              <a:t> 1: </a:t>
            </a:r>
            <a:r>
              <a:rPr lang="es-PE" sz="3200" dirty="0" err="1" smtClean="0"/>
              <a:t>These</a:t>
            </a:r>
            <a:r>
              <a:rPr lang="es-PE" sz="3200" dirty="0" smtClean="0"/>
              <a:t> places are </a:t>
            </a:r>
            <a:r>
              <a:rPr lang="es-PE" sz="3200" dirty="0" err="1" smtClean="0"/>
              <a:t>very</a:t>
            </a:r>
            <a:r>
              <a:rPr lang="es-PE" sz="3200" dirty="0" smtClean="0"/>
              <a:t> </a:t>
            </a:r>
            <a:r>
              <a:rPr lang="es-PE" sz="3200" dirty="0" err="1" smtClean="0"/>
              <a:t>small</a:t>
            </a:r>
            <a:r>
              <a:rPr lang="es-PE" sz="3200" dirty="0" smtClean="0"/>
              <a:t>. </a:t>
            </a:r>
          </a:p>
          <a:p>
            <a:r>
              <a:rPr lang="es-PE" sz="3200" dirty="0" err="1" smtClean="0"/>
              <a:t>Reason</a:t>
            </a:r>
            <a:r>
              <a:rPr lang="es-PE" sz="3200" dirty="0" smtClean="0"/>
              <a:t> 2: ………..</a:t>
            </a:r>
          </a:p>
          <a:p>
            <a:r>
              <a:rPr lang="es-PE" sz="3200" dirty="0" err="1" smtClean="0"/>
              <a:t>Concluding</a:t>
            </a:r>
            <a:r>
              <a:rPr lang="es-PE" sz="3200" dirty="0" smtClean="0"/>
              <a:t> </a:t>
            </a:r>
            <a:r>
              <a:rPr lang="es-PE" sz="3200" dirty="0" err="1" smtClean="0"/>
              <a:t>sentence</a:t>
            </a:r>
            <a:r>
              <a:rPr lang="es-PE" sz="3200" dirty="0" smtClean="0"/>
              <a:t>: </a:t>
            </a:r>
            <a:r>
              <a:rPr lang="es-PE" sz="3200" dirty="0" err="1" smtClean="0"/>
              <a:t>For</a:t>
            </a:r>
            <a:r>
              <a:rPr lang="es-PE" sz="3200" dirty="0" smtClean="0"/>
              <a:t> </a:t>
            </a:r>
            <a:r>
              <a:rPr lang="es-PE" sz="3200" dirty="0" err="1" smtClean="0"/>
              <a:t>these</a:t>
            </a:r>
            <a:r>
              <a:rPr lang="es-PE" sz="3200" dirty="0" smtClean="0"/>
              <a:t> </a:t>
            </a:r>
            <a:r>
              <a:rPr lang="es-PE" sz="3200" dirty="0" err="1" smtClean="0"/>
              <a:t>reasons</a:t>
            </a:r>
            <a:r>
              <a:rPr lang="es-PE" sz="3200" dirty="0" smtClean="0"/>
              <a:t>, I </a:t>
            </a:r>
            <a:r>
              <a:rPr lang="es-PE" sz="3200" dirty="0" err="1" smtClean="0"/>
              <a:t>think</a:t>
            </a:r>
            <a:r>
              <a:rPr lang="es-PE" sz="3200" dirty="0" smtClean="0"/>
              <a:t> … 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31587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692696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s-PE" dirty="0" err="1" smtClean="0">
                <a:latin typeface="Comic Sans MS" pitchFamily="66" charset="0"/>
              </a:rPr>
              <a:t>Cell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Phone</a:t>
            </a:r>
            <a:r>
              <a:rPr lang="es-PE" dirty="0" smtClean="0">
                <a:latin typeface="Comic Sans MS" pitchFamily="66" charset="0"/>
              </a:rPr>
              <a:t> Use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692696"/>
            <a:ext cx="11809312" cy="6048672"/>
          </a:xfrm>
          <a:solidFill>
            <a:schemeClr val="tx1">
              <a:lumMod val="65000"/>
            </a:schemeClr>
          </a:solidFill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3600" dirty="0">
                <a:latin typeface="Comic Sans MS" pitchFamily="66" charset="0"/>
              </a:rPr>
              <a:t>	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I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think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cell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phones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should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be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banned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in places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like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subways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and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airplanes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for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two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important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reasons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First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,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these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places are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very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small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and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crowded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People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often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raise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their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voices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when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they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talk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on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the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phone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. Imagine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everyone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talking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on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their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phones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at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the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same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time.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It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terrible and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noisy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Second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, 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……………………….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For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these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reasons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, I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think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… </a:t>
            </a:r>
            <a:endParaRPr lang="en-US" sz="36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60648"/>
            <a:ext cx="8280920" cy="69269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s-PE" dirty="0" err="1" smtClean="0">
                <a:latin typeface="Comic Sans MS" pitchFamily="66" charset="0"/>
              </a:rPr>
              <a:t>Cell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Phone</a:t>
            </a:r>
            <a:r>
              <a:rPr lang="es-PE" dirty="0" smtClean="0">
                <a:latin typeface="Comic Sans MS" pitchFamily="66" charset="0"/>
              </a:rPr>
              <a:t> Use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12192000" cy="482453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s-PE" sz="3600" dirty="0">
                <a:latin typeface="Comic Sans MS" pitchFamily="66" charset="0"/>
              </a:rPr>
              <a:t>	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I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think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cell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phones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should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be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banned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in places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like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subways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and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airplanes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for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two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important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accent3"/>
                </a:solidFill>
                <a:latin typeface="Comic Sans MS" pitchFamily="66" charset="0"/>
              </a:rPr>
              <a:t>reasons</a:t>
            </a:r>
            <a:r>
              <a:rPr lang="es-PE" sz="3600" dirty="0">
                <a:solidFill>
                  <a:schemeClr val="accent3"/>
                </a:solidFill>
                <a:latin typeface="Comic Sans MS" pitchFamily="66" charset="0"/>
              </a:rPr>
              <a:t>. </a:t>
            </a:r>
            <a:r>
              <a:rPr lang="es-PE" sz="3600" dirty="0" err="1">
                <a:solidFill>
                  <a:srgbClr val="00B050"/>
                </a:solidFill>
                <a:latin typeface="Comic Sans MS" pitchFamily="66" charset="0"/>
              </a:rPr>
              <a:t>First</a:t>
            </a:r>
            <a:r>
              <a:rPr lang="es-PE" sz="3600" dirty="0">
                <a:solidFill>
                  <a:srgbClr val="00B050"/>
                </a:solidFill>
                <a:latin typeface="Comic Sans MS" pitchFamily="66" charset="0"/>
              </a:rPr>
              <a:t>, </a:t>
            </a:r>
            <a:r>
              <a:rPr lang="es-PE" sz="3600" dirty="0" err="1">
                <a:solidFill>
                  <a:srgbClr val="00B050"/>
                </a:solidFill>
                <a:latin typeface="Comic Sans MS" pitchFamily="66" charset="0"/>
              </a:rPr>
              <a:t>these</a:t>
            </a:r>
            <a:r>
              <a:rPr lang="es-PE" sz="3600" dirty="0">
                <a:solidFill>
                  <a:srgbClr val="00B050"/>
                </a:solidFill>
                <a:latin typeface="Comic Sans MS" pitchFamily="66" charset="0"/>
              </a:rPr>
              <a:t> places are </a:t>
            </a:r>
            <a:r>
              <a:rPr lang="es-PE" sz="3600" dirty="0" err="1">
                <a:solidFill>
                  <a:srgbClr val="00B050"/>
                </a:solidFill>
                <a:latin typeface="Comic Sans MS" pitchFamily="66" charset="0"/>
              </a:rPr>
              <a:t>very</a:t>
            </a:r>
            <a:r>
              <a:rPr lang="es-PE" sz="36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50"/>
                </a:solidFill>
                <a:latin typeface="Comic Sans MS" pitchFamily="66" charset="0"/>
              </a:rPr>
              <a:t>small</a:t>
            </a:r>
            <a:r>
              <a:rPr lang="es-PE" sz="3600" dirty="0">
                <a:solidFill>
                  <a:srgbClr val="00B050"/>
                </a:solidFill>
                <a:latin typeface="Comic Sans MS" pitchFamily="66" charset="0"/>
              </a:rPr>
              <a:t> and </a:t>
            </a:r>
            <a:r>
              <a:rPr lang="es-PE" sz="3600" dirty="0" err="1">
                <a:solidFill>
                  <a:srgbClr val="00B050"/>
                </a:solidFill>
                <a:latin typeface="Comic Sans MS" pitchFamily="66" charset="0"/>
              </a:rPr>
              <a:t>crowded</a:t>
            </a:r>
            <a:r>
              <a:rPr lang="es-PE" sz="3600" dirty="0">
                <a:solidFill>
                  <a:srgbClr val="00B050"/>
                </a:solidFill>
                <a:latin typeface="Comic Sans MS" pitchFamily="66" charset="0"/>
              </a:rPr>
              <a:t>.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People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often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raise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their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voices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when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they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talk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on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the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phone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. Imagine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everyone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talking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on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their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phones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at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the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same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time.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It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is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 terrible and </a:t>
            </a:r>
            <a:r>
              <a:rPr lang="es-PE" sz="3600" dirty="0" err="1">
                <a:solidFill>
                  <a:srgbClr val="00B0F0"/>
                </a:solidFill>
                <a:latin typeface="Comic Sans MS" pitchFamily="66" charset="0"/>
              </a:rPr>
              <a:t>noisy</a:t>
            </a:r>
            <a:r>
              <a:rPr lang="es-PE" sz="3600" dirty="0">
                <a:solidFill>
                  <a:srgbClr val="00B0F0"/>
                </a:solidFill>
                <a:latin typeface="Comic Sans MS" pitchFamily="66" charset="0"/>
              </a:rPr>
              <a:t>. </a:t>
            </a:r>
            <a:r>
              <a:rPr lang="es-PE" sz="3600" dirty="0" err="1">
                <a:solidFill>
                  <a:srgbClr val="00B050"/>
                </a:solidFill>
                <a:latin typeface="Comic Sans MS" pitchFamily="66" charset="0"/>
              </a:rPr>
              <a:t>Second</a:t>
            </a:r>
            <a:r>
              <a:rPr lang="es-PE" sz="3600" dirty="0">
                <a:solidFill>
                  <a:srgbClr val="00B050"/>
                </a:solidFill>
                <a:latin typeface="Comic Sans MS" pitchFamily="66" charset="0"/>
              </a:rPr>
              <a:t>, </a:t>
            </a:r>
            <a:r>
              <a:rPr lang="es-PE" sz="3600" dirty="0" smtClean="0">
                <a:solidFill>
                  <a:srgbClr val="00B050"/>
                </a:solidFill>
                <a:latin typeface="Comic Sans MS" pitchFamily="66" charset="0"/>
              </a:rPr>
              <a:t>……………………………. 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(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Here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you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explain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your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second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reason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and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give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an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B0F0"/>
                </a:solidFill>
                <a:latin typeface="Comic Sans MS" pitchFamily="66" charset="0"/>
              </a:rPr>
              <a:t>example</a:t>
            </a:r>
            <a:r>
              <a:rPr lang="es-PE" sz="3600" dirty="0" smtClean="0">
                <a:solidFill>
                  <a:srgbClr val="00B0F0"/>
                </a:solidFill>
                <a:latin typeface="Comic Sans MS" pitchFamily="66" charset="0"/>
              </a:rPr>
              <a:t>) </a:t>
            </a:r>
            <a:r>
              <a:rPr lang="es-PE" sz="3600" dirty="0" err="1" smtClean="0">
                <a:solidFill>
                  <a:srgbClr val="7030A0"/>
                </a:solidFill>
                <a:latin typeface="Comic Sans MS" pitchFamily="66" charset="0"/>
              </a:rPr>
              <a:t>For</a:t>
            </a:r>
            <a:r>
              <a:rPr lang="es-PE" sz="36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7030A0"/>
                </a:solidFill>
                <a:latin typeface="Comic Sans MS" pitchFamily="66" charset="0"/>
              </a:rPr>
              <a:t>these</a:t>
            </a:r>
            <a:r>
              <a:rPr lang="es-PE" sz="36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7030A0"/>
                </a:solidFill>
                <a:latin typeface="Comic Sans MS" pitchFamily="66" charset="0"/>
              </a:rPr>
              <a:t>reasons</a:t>
            </a:r>
            <a:r>
              <a:rPr lang="es-PE" sz="3600" dirty="0">
                <a:solidFill>
                  <a:srgbClr val="7030A0"/>
                </a:solidFill>
                <a:latin typeface="Comic Sans MS" pitchFamily="66" charset="0"/>
              </a:rPr>
              <a:t>, I </a:t>
            </a:r>
            <a:r>
              <a:rPr lang="es-PE" sz="3600" dirty="0" err="1">
                <a:solidFill>
                  <a:srgbClr val="7030A0"/>
                </a:solidFill>
                <a:latin typeface="Comic Sans MS" pitchFamily="66" charset="0"/>
              </a:rPr>
              <a:t>think</a:t>
            </a:r>
            <a:r>
              <a:rPr lang="es-PE" sz="3600" dirty="0">
                <a:solidFill>
                  <a:srgbClr val="7030A0"/>
                </a:solidFill>
                <a:latin typeface="Comic Sans MS" pitchFamily="66" charset="0"/>
              </a:rPr>
              <a:t>… </a:t>
            </a:r>
            <a:endParaRPr lang="en-US" sz="36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28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Comic Sans MS</vt:lpstr>
      <vt:lpstr>Wingdings 3</vt:lpstr>
      <vt:lpstr>Ion</vt:lpstr>
      <vt:lpstr>My opinion about cell phones</vt:lpstr>
      <vt:lpstr>Using cell phones everywhere?</vt:lpstr>
      <vt:lpstr>Brainstorm :</vt:lpstr>
      <vt:lpstr>Cell Phone Use</vt:lpstr>
      <vt:lpstr>Cell Phone Use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Koshka</cp:lastModifiedBy>
  <cp:revision>21</cp:revision>
  <dcterms:created xsi:type="dcterms:W3CDTF">2011-04-14T18:50:45Z</dcterms:created>
  <dcterms:modified xsi:type="dcterms:W3CDTF">2014-08-08T17:13:46Z</dcterms:modified>
</cp:coreProperties>
</file>