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EBE8D59-1DAD-4C1C-89D5-071DD2472F95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55A880A-6C03-4C0C-8087-C1061C446E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tewmJ78hzw" TargetMode="External"/><Relationship Id="rId2" Type="http://schemas.openxmlformats.org/officeDocument/2006/relationships/hyperlink" Target="http://www.youtube.com/watch?v=1qT-rOXB6N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results?search_query=the+great+pacific+garbage+patch&amp;sm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life 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12 </a:t>
            </a:r>
            <a:r>
              <a:rPr lang="en-US" dirty="0" smtClean="0"/>
              <a:t>Lesson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128792" cy="6230564"/>
          </a:xfrm>
        </p:spPr>
      </p:pic>
    </p:spTree>
    <p:extLst>
      <p:ext uri="{BB962C8B-B14F-4D97-AF65-F5344CB8AC3E}">
        <p14:creationId xmlns:p14="http://schemas.microsoft.com/office/powerpoint/2010/main" val="18324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" y="1"/>
            <a:ext cx="9117222" cy="6858000"/>
          </a:xfrm>
        </p:spPr>
      </p:pic>
    </p:spTree>
    <p:extLst>
      <p:ext uri="{BB962C8B-B14F-4D97-AF65-F5344CB8AC3E}">
        <p14:creationId xmlns:p14="http://schemas.microsoft.com/office/powerpoint/2010/main" val="30307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" y="304280"/>
            <a:ext cx="9117222" cy="6249441"/>
          </a:xfrm>
        </p:spPr>
      </p:pic>
    </p:spTree>
    <p:extLst>
      <p:ext uri="{BB962C8B-B14F-4D97-AF65-F5344CB8AC3E}">
        <p14:creationId xmlns:p14="http://schemas.microsoft.com/office/powerpoint/2010/main" val="15162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1" y="304280"/>
            <a:ext cx="8332588" cy="6249441"/>
          </a:xfrm>
        </p:spPr>
      </p:pic>
    </p:spTree>
    <p:extLst>
      <p:ext uri="{BB962C8B-B14F-4D97-AF65-F5344CB8AC3E}">
        <p14:creationId xmlns:p14="http://schemas.microsoft.com/office/powerpoint/2010/main" val="20069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12"/>
            <a:ext cx="5652064" cy="6861341"/>
          </a:xfrm>
        </p:spPr>
      </p:pic>
    </p:spTree>
    <p:extLst>
      <p:ext uri="{BB962C8B-B14F-4D97-AF65-F5344CB8AC3E}">
        <p14:creationId xmlns:p14="http://schemas.microsoft.com/office/powerpoint/2010/main" val="53128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0688"/>
            <a:ext cx="8208912" cy="58326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1800" dirty="0">
                <a:latin typeface="Comic Sans MS" pitchFamily="66" charset="0"/>
                <a:hlinkClick r:id="rId2"/>
              </a:rPr>
              <a:t>http://</a:t>
            </a:r>
            <a:r>
              <a:rPr lang="es-PE" sz="1800" dirty="0" smtClean="0">
                <a:latin typeface="Comic Sans MS" pitchFamily="66" charset="0"/>
                <a:hlinkClick r:id="rId2"/>
              </a:rPr>
              <a:t>www.youtube.com/watch?v=1qT-rOXB6NI</a:t>
            </a:r>
            <a:endParaRPr lang="es-PE" sz="1800" dirty="0" smtClean="0">
              <a:latin typeface="Comic Sans MS" pitchFamily="66" charset="0"/>
            </a:endParaRPr>
          </a:p>
          <a:p>
            <a:pPr marL="68580" indent="0">
              <a:buNone/>
            </a:pPr>
            <a:endParaRPr lang="es-PE" sz="18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1800" dirty="0" err="1" smtClean="0">
                <a:latin typeface="Comic Sans MS" pitchFamily="66" charset="0"/>
              </a:rPr>
              <a:t>Good</a:t>
            </a:r>
            <a:r>
              <a:rPr lang="es-PE" sz="1800" dirty="0" smtClean="0">
                <a:latin typeface="Comic Sans MS" pitchFamily="66" charset="0"/>
              </a:rPr>
              <a:t> </a:t>
            </a:r>
            <a:r>
              <a:rPr lang="es-PE" sz="1800" dirty="0" err="1" smtClean="0">
                <a:latin typeface="Comic Sans MS" pitchFamily="66" charset="0"/>
              </a:rPr>
              <a:t>morning</a:t>
            </a:r>
            <a:r>
              <a:rPr lang="es-PE" sz="1800" dirty="0" smtClean="0">
                <a:latin typeface="Comic Sans MS" pitchFamily="66" charset="0"/>
              </a:rPr>
              <a:t> </a:t>
            </a:r>
            <a:r>
              <a:rPr lang="es-PE" sz="1800" dirty="0" err="1" smtClean="0">
                <a:latin typeface="Comic Sans MS" pitchFamily="66" charset="0"/>
              </a:rPr>
              <a:t>america</a:t>
            </a:r>
            <a:r>
              <a:rPr lang="es-PE" sz="1800" dirty="0">
                <a:latin typeface="Comic Sans MS" pitchFamily="66" charset="0"/>
              </a:rPr>
              <a:t> : </a:t>
            </a:r>
            <a:r>
              <a:rPr lang="es-PE" sz="1800" dirty="0">
                <a:latin typeface="Comic Sans MS" pitchFamily="66" charset="0"/>
                <a:hlinkClick r:id="rId3"/>
              </a:rPr>
              <a:t>http://</a:t>
            </a:r>
            <a:r>
              <a:rPr lang="es-PE" sz="1800" dirty="0" smtClean="0">
                <a:latin typeface="Comic Sans MS" pitchFamily="66" charset="0"/>
                <a:hlinkClick r:id="rId3"/>
              </a:rPr>
              <a:t>www.youtube.com/watch?v=WtewmJ78hzw</a:t>
            </a:r>
            <a:r>
              <a:rPr lang="es-PE" sz="1800" dirty="0" smtClean="0">
                <a:latin typeface="Comic Sans MS" pitchFamily="66" charset="0"/>
              </a:rPr>
              <a:t> </a:t>
            </a:r>
          </a:p>
          <a:p>
            <a:pPr marL="68580" indent="0">
              <a:buNone/>
            </a:pPr>
            <a:endParaRPr lang="es-PE" sz="18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1800" dirty="0" smtClean="0">
                <a:latin typeface="Comic Sans MS" pitchFamily="66" charset="0"/>
              </a:rPr>
              <a:t>Short </a:t>
            </a:r>
            <a:r>
              <a:rPr lang="es-PE" sz="1800" dirty="0" err="1" smtClean="0">
                <a:latin typeface="Comic Sans MS" pitchFamily="66" charset="0"/>
              </a:rPr>
              <a:t>documentary</a:t>
            </a:r>
            <a:r>
              <a:rPr lang="es-PE" sz="1800" dirty="0">
                <a:latin typeface="Comic Sans MS" pitchFamily="66" charset="0"/>
              </a:rPr>
              <a:t>: </a:t>
            </a:r>
            <a:r>
              <a:rPr lang="es-PE" sz="1800" dirty="0">
                <a:latin typeface="Comic Sans MS" pitchFamily="66" charset="0"/>
                <a:hlinkClick r:id="rId4"/>
              </a:rPr>
              <a:t>http://</a:t>
            </a:r>
            <a:r>
              <a:rPr lang="es-PE" sz="1800" dirty="0" smtClean="0">
                <a:latin typeface="Comic Sans MS" pitchFamily="66" charset="0"/>
                <a:hlinkClick r:id="rId4"/>
              </a:rPr>
              <a:t>www.youtube.com/results?search_query=the+great+pacific+garbage+patch&amp;sm=3</a:t>
            </a:r>
            <a:r>
              <a:rPr lang="es-PE" sz="1800" dirty="0" smtClean="0">
                <a:latin typeface="Comic Sans MS" pitchFamily="66" charset="0"/>
              </a:rPr>
              <a:t>  </a:t>
            </a:r>
            <a:endParaRPr lang="es-PE" sz="1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3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</TotalTime>
  <Words>23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Making life better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changing world</dc:title>
  <dc:creator>Puta</dc:creator>
  <cp:lastModifiedBy>Koshka</cp:lastModifiedBy>
  <cp:revision>4</cp:revision>
  <dcterms:created xsi:type="dcterms:W3CDTF">2011-05-18T18:02:19Z</dcterms:created>
  <dcterms:modified xsi:type="dcterms:W3CDTF">2014-02-13T17:13:24Z</dcterms:modified>
</cp:coreProperties>
</file>