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09FB-D2C4-4546-9D07-0F2A37A7D96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AC4B-1566-42BB-B119-017252C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dMM2rlR0L8" TargetMode="External"/><Relationship Id="rId2" Type="http://schemas.openxmlformats.org/officeDocument/2006/relationships/hyperlink" Target="http://www.youtube.com/watch?v=Z_Tb6SCTyy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outube.com/watch?v=1OGTzw3eQ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Robots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>
                <a:hlinkClick r:id="rId2"/>
              </a:rPr>
              <a:t>http://www.youtube.com/watch?v=Z_Tb6SCTyy8</a:t>
            </a:r>
            <a:r>
              <a:rPr lang="en-US" sz="1100" dirty="0" smtClean="0"/>
              <a:t> </a:t>
            </a:r>
          </a:p>
          <a:p>
            <a:r>
              <a:rPr lang="en-US" sz="1100" dirty="0" smtClean="0">
                <a:hlinkClick r:id="rId3"/>
              </a:rPr>
              <a:t>http://www.youtube.com/watch?v=odMM2rlR0L8</a:t>
            </a:r>
            <a:r>
              <a:rPr lang="en-US" sz="1100" dirty="0" smtClean="0"/>
              <a:t> </a:t>
            </a:r>
          </a:p>
          <a:p>
            <a:endParaRPr lang="es-PE" sz="1100" dirty="0"/>
          </a:p>
          <a:p>
            <a:endParaRPr lang="es-PE" sz="1100" dirty="0" smtClean="0"/>
          </a:p>
          <a:p>
            <a:r>
              <a:rPr lang="en-US" sz="1100" dirty="0" smtClean="0">
                <a:hlinkClick r:id="rId4"/>
              </a:rPr>
              <a:t>http://www.youtube.com/watch?v=1OGTzw3eQUk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72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Rescue</a:t>
            </a:r>
            <a:r>
              <a:rPr lang="es-PE" dirty="0" smtClean="0"/>
              <a:t> robots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399"/>
            <a:ext cx="7010400" cy="46697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772400" cy="5304663"/>
          </a:xfrm>
        </p:spPr>
      </p:pic>
    </p:spTree>
    <p:extLst>
      <p:ext uri="{BB962C8B-B14F-4D97-AF65-F5344CB8AC3E}">
        <p14:creationId xmlns:p14="http://schemas.microsoft.com/office/powerpoint/2010/main" val="37516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Robots ?</vt:lpstr>
      <vt:lpstr>Rescue robots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?</dc:title>
  <dc:creator>Koshka</dc:creator>
  <cp:lastModifiedBy>Koshka</cp:lastModifiedBy>
  <cp:revision>2</cp:revision>
  <dcterms:created xsi:type="dcterms:W3CDTF">2014-02-14T16:58:58Z</dcterms:created>
  <dcterms:modified xsi:type="dcterms:W3CDTF">2014-02-14T17:11:00Z</dcterms:modified>
</cp:coreProperties>
</file>