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6E4D-3EE3-415D-AAFB-8F5D08DCA175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A66E4D-3EE3-415D-AAFB-8F5D08DCA175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D04765-9C1B-4402-85A2-F092CFE3FD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Telecommunications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12 -  Unit 1a  - Technology Today</a:t>
            </a:r>
          </a:p>
          <a:p>
            <a:endParaRPr lang="es-PE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60" y="1080716"/>
            <a:ext cx="4073052" cy="2715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" y="3352800"/>
            <a:ext cx="4169074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60" y="914400"/>
            <a:ext cx="4073052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64910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2990850" cy="3456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457200"/>
            <a:ext cx="441960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What are these? 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953000" y="457200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would you describe them?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130_0710_09_z+new_gadgets_and_multimedia+wearable_camcor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24000"/>
            <a:ext cx="3454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2743200" y="3429000"/>
            <a:ext cx="3429000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new-gadgets-skull-usb-ring-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114800"/>
            <a:ext cx="2501153" cy="2362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731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4"/>
            <a:ext cx="9144000" cy="1068224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Complete </a:t>
            </a:r>
            <a:r>
              <a:rPr lang="es-PE" dirty="0" err="1" smtClean="0">
                <a:solidFill>
                  <a:schemeClr val="bg1"/>
                </a:solidFill>
              </a:rPr>
              <a:t>the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r>
              <a:rPr lang="es-PE" dirty="0" err="1" smtClean="0">
                <a:solidFill>
                  <a:schemeClr val="bg1"/>
                </a:solidFill>
              </a:rPr>
              <a:t>sentences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274" y="1295400"/>
            <a:ext cx="9148273" cy="55626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new camera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very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_________, I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take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it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everywhere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This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phone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too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expensive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,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but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this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one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____________.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Lala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always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buys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Samsung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because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they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are a _______ 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brand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sister´s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dropped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her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phone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5 times, and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it´s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still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ok.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It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definetely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__________.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Nowadays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,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cellphones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are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very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_________, I can use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them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for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almost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everything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I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bought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_______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dishes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for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the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party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. I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hate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washing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002060"/>
                </a:solidFill>
                <a:latin typeface="Comic Sans MS" pitchFamily="66" charset="0"/>
              </a:rPr>
              <a:t>dishes</a:t>
            </a:r>
            <a:r>
              <a:rPr lang="es-PE" sz="28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  <a:endParaRPr lang="en-US" sz="28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81500" y="1283293"/>
            <a:ext cx="1905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s-PE" sz="2400" dirty="0" smtClean="0">
                <a:solidFill>
                  <a:srgbClr val="C00000"/>
                </a:solidFill>
                <a:latin typeface="Comic Sans MS" pitchFamily="66" charset="0"/>
              </a:rPr>
              <a:t>portable</a:t>
            </a:r>
            <a:endParaRPr lang="en-US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0" y="4648200"/>
            <a:ext cx="1905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s-PE" sz="2400" dirty="0" err="1" smtClean="0">
                <a:solidFill>
                  <a:srgbClr val="C00000"/>
                </a:solidFill>
                <a:latin typeface="Comic Sans MS" pitchFamily="66" charset="0"/>
              </a:rPr>
              <a:t>convenient</a:t>
            </a:r>
            <a:endParaRPr lang="en-US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2481485"/>
            <a:ext cx="1905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s-PE" sz="2400" dirty="0" err="1" smtClean="0">
                <a:solidFill>
                  <a:srgbClr val="C00000"/>
                </a:solidFill>
                <a:latin typeface="Comic Sans MS" pitchFamily="66" charset="0"/>
              </a:rPr>
              <a:t>affordable</a:t>
            </a:r>
            <a:endParaRPr lang="en-US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1677" y="3276600"/>
            <a:ext cx="1905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s-PE" sz="2400" dirty="0" err="1" smtClean="0">
                <a:solidFill>
                  <a:srgbClr val="C00000"/>
                </a:solidFill>
                <a:latin typeface="Comic Sans MS" pitchFamily="66" charset="0"/>
              </a:rPr>
              <a:t>reliable</a:t>
            </a:r>
            <a:endParaRPr lang="en-US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4191000"/>
            <a:ext cx="1905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s-PE" sz="2400" dirty="0" smtClean="0">
                <a:solidFill>
                  <a:srgbClr val="C00000"/>
                </a:solidFill>
                <a:latin typeface="Comic Sans MS" pitchFamily="66" charset="0"/>
              </a:rPr>
              <a:t>durable</a:t>
            </a:r>
            <a:endParaRPr lang="en-US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33600" y="5486400"/>
            <a:ext cx="1905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s-PE" sz="2400" dirty="0" err="1" smtClean="0">
                <a:solidFill>
                  <a:srgbClr val="C00000"/>
                </a:solidFill>
                <a:latin typeface="Comic Sans MS" pitchFamily="66" charset="0"/>
              </a:rPr>
              <a:t>disposable</a:t>
            </a:r>
            <a:endParaRPr lang="en-US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2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263</TotalTime>
  <Words>106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Telecommunications</vt:lpstr>
      <vt:lpstr>PowerPoint Presentation</vt:lpstr>
      <vt:lpstr>PowerPoint Presentation</vt:lpstr>
      <vt:lpstr>PowerPoint Presentation</vt:lpstr>
      <vt:lpstr>Complete the sentences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25</cp:revision>
  <dcterms:created xsi:type="dcterms:W3CDTF">2010-05-12T18:56:38Z</dcterms:created>
  <dcterms:modified xsi:type="dcterms:W3CDTF">2014-02-10T05:54:36Z</dcterms:modified>
</cp:coreProperties>
</file>