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19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3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Comparing</a:t>
            </a:r>
            <a:r>
              <a:rPr lang="es-PE" dirty="0" smtClean="0"/>
              <a:t> </a:t>
            </a:r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r>
              <a:rPr lang="es-PE" dirty="0" err="1" smtClean="0"/>
              <a:t>Unit</a:t>
            </a:r>
            <a:r>
              <a:rPr lang="es-PE" dirty="0" smtClean="0"/>
              <a:t> </a:t>
            </a:r>
            <a:r>
              <a:rPr lang="es-PE" dirty="0" smtClean="0"/>
              <a:t>11b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60648"/>
            <a:ext cx="7416824" cy="1872208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PE" sz="6000" dirty="0" err="1" smtClean="0">
                <a:latin typeface="Comic Sans MS" pitchFamily="66" charset="0"/>
              </a:rPr>
              <a:t>Think</a:t>
            </a:r>
            <a:r>
              <a:rPr lang="es-PE" sz="6000" dirty="0" smtClean="0">
                <a:latin typeface="Comic Sans MS" pitchFamily="66" charset="0"/>
              </a:rPr>
              <a:t> of 2 </a:t>
            </a:r>
            <a:r>
              <a:rPr lang="es-PE" sz="6000" dirty="0" err="1" smtClean="0">
                <a:latin typeface="Comic Sans MS" pitchFamily="66" charset="0"/>
              </a:rPr>
              <a:t>products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you</a:t>
            </a:r>
            <a:r>
              <a:rPr lang="es-PE" sz="6000" dirty="0" smtClean="0">
                <a:latin typeface="Comic Sans MS" pitchFamily="66" charset="0"/>
              </a:rPr>
              <a:t> can compare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1026" name="Picture 2" descr="https://encrypted-tbn1.gstatic.com/images?q=tbn:ANd9GcTjpIQdoRvyQkXPvfgEIMmqHAK3r0M3VtT18XdyCP0hAmDLwp7Q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628800"/>
            <a:ext cx="5301217" cy="4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042"/>
          </a:xfrm>
        </p:spPr>
        <p:txBody>
          <a:bodyPr/>
          <a:lstStyle/>
          <a:p>
            <a:r>
              <a:rPr lang="es-PE" dirty="0" err="1" smtClean="0"/>
              <a:t>Brainstorm</a:t>
            </a:r>
            <a:r>
              <a:rPr lang="es-PE" dirty="0" smtClean="0"/>
              <a:t> :</a:t>
            </a:r>
            <a:endParaRPr lang="es-P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768121"/>
              </p:ext>
            </p:extLst>
          </p:nvPr>
        </p:nvGraphicFramePr>
        <p:xfrm>
          <a:off x="334963" y="1268413"/>
          <a:ext cx="114490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685"/>
                <a:gridCol w="4176464"/>
                <a:gridCol w="46799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Iphone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Nokia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lumia</a:t>
                      </a:r>
                      <a:endParaRPr lang="es-P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Camera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</a:t>
                      </a:r>
                      <a:r>
                        <a:rPr lang="es-PE" dirty="0" err="1" smtClean="0"/>
                        <a:t>pictures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pictures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Apps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any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aren´t</a:t>
                      </a:r>
                      <a:r>
                        <a:rPr lang="en-US" baseline="0" dirty="0" smtClean="0"/>
                        <a:t> many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Operational system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r>
                        <a:rPr lang="en-US" baseline="0" dirty="0" smtClean="0"/>
                        <a:t> 8</a:t>
                      </a:r>
                    </a:p>
                    <a:p>
                      <a:r>
                        <a:rPr lang="en-US" baseline="0" dirty="0" smtClean="0"/>
                        <a:t>Quick</a:t>
                      </a:r>
                    </a:p>
                    <a:p>
                      <a:r>
                        <a:rPr lang="en-US" baseline="0" dirty="0" smtClean="0"/>
                        <a:t>It doesn´t crash often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Phone</a:t>
                      </a:r>
                    </a:p>
                    <a:p>
                      <a:r>
                        <a:rPr lang="en-US" dirty="0" smtClean="0"/>
                        <a:t>Slow</a:t>
                      </a:r>
                    </a:p>
                    <a:p>
                      <a:r>
                        <a:rPr lang="en-US" dirty="0" smtClean="0"/>
                        <a:t>It crashes often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Expensive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Affordable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nice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nice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692696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Cell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Phone</a:t>
            </a:r>
            <a:r>
              <a:rPr lang="es-PE" dirty="0" smtClean="0">
                <a:latin typeface="Comic Sans MS" pitchFamily="66" charset="0"/>
              </a:rPr>
              <a:t> Use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692696"/>
            <a:ext cx="11809312" cy="6048672"/>
          </a:xfrm>
          <a:solidFill>
            <a:schemeClr val="tx1">
              <a:lumMod val="65000"/>
            </a:schemeClr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There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many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kinds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of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cell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phones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at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stores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but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there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two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that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I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like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more. </a:t>
            </a:r>
          </a:p>
          <a:p>
            <a:pPr marL="68580" indent="0">
              <a:buNone/>
            </a:pPr>
            <a:r>
              <a:rPr lang="es-PE" sz="3600" dirty="0">
                <a:solidFill>
                  <a:srgbClr val="002060"/>
                </a:solidFill>
                <a:latin typeface="Comic Sans MS" pitchFamily="66" charset="0"/>
              </a:rPr>
              <a:t>	</a:t>
            </a:r>
          </a:p>
          <a:p>
            <a:pPr marL="68580" indent="0">
              <a:buNone/>
            </a:pP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	I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used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 Nokia Lumia,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but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few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days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ago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i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changed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an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iPhone and I can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say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that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there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similarities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and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differences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between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rgbClr val="002060"/>
                </a:solidFill>
                <a:latin typeface="Comic Sans MS" pitchFamily="66" charset="0"/>
              </a:rPr>
              <a:t>phones</a:t>
            </a:r>
            <a:r>
              <a:rPr lang="es-PE" sz="36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</a:p>
          <a:p>
            <a:pPr marL="68580" indent="0">
              <a:buNone/>
            </a:pPr>
            <a:endParaRPr lang="es-PE" sz="3600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endParaRPr lang="en-US" sz="36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55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Comic Sans MS</vt:lpstr>
      <vt:lpstr>Wingdings 3</vt:lpstr>
      <vt:lpstr>Ion</vt:lpstr>
      <vt:lpstr>Comparing two products</vt:lpstr>
      <vt:lpstr>Think of 2 products you can compare</vt:lpstr>
      <vt:lpstr>Brainstorm :</vt:lpstr>
      <vt:lpstr>Cell Phone Use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23</cp:revision>
  <dcterms:created xsi:type="dcterms:W3CDTF">2011-04-14T18:50:45Z</dcterms:created>
  <dcterms:modified xsi:type="dcterms:W3CDTF">2014-08-15T05:12:09Z</dcterms:modified>
</cp:coreProperties>
</file>