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66E4D-3EE3-415D-AAFB-8F5D08DCA175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66E4D-3EE3-415D-AAFB-8F5D08DCA175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66E4D-3EE3-415D-AAFB-8F5D08DCA175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66E4D-3EE3-415D-AAFB-8F5D08DCA175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66E4D-3EE3-415D-AAFB-8F5D08DCA175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66E4D-3EE3-415D-AAFB-8F5D08DCA175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66E4D-3EE3-415D-AAFB-8F5D08DCA175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66E4D-3EE3-415D-AAFB-8F5D08DCA175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66E4D-3EE3-415D-AAFB-8F5D08DCA175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66E4D-3EE3-415D-AAFB-8F5D08DCA175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0A66E4D-3EE3-415D-AAFB-8F5D08DCA175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0A66E4D-3EE3-415D-AAFB-8F5D08DCA175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Technology Today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12 -  Unit 11a – Computers are everywhere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ell_computer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62" y="457200"/>
            <a:ext cx="9045938" cy="608861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ll_computer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0"/>
            <a:ext cx="855596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ll_computer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ll_computer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28600"/>
            <a:ext cx="8553377" cy="6415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</TotalTime>
  <Words>11</Words>
  <Application>Microsoft Office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</vt:lpstr>
      <vt:lpstr>Technology Today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Puta</cp:lastModifiedBy>
  <cp:revision>4</cp:revision>
  <dcterms:created xsi:type="dcterms:W3CDTF">2010-05-12T18:56:38Z</dcterms:created>
  <dcterms:modified xsi:type="dcterms:W3CDTF">2011-02-17T12:21:44Z</dcterms:modified>
</cp:coreProperties>
</file>