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3" r:id="rId5"/>
    <p:sldId id="272" r:id="rId6"/>
    <p:sldId id="275" r:id="rId7"/>
    <p:sldId id="278" r:id="rId8"/>
    <p:sldId id="279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today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12 – Unit 11 b – New Ideas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828800" y="164787"/>
            <a:ext cx="5791200" cy="6693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2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2990850" cy="3456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457200"/>
            <a:ext cx="441960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these? 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953000" y="4572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would you describe them?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130_0710_09_z+new_gadgets_and_multimedia+wearable_camcor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0"/>
            <a:ext cx="3454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743200" y="34290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new-gadgets-skull-usb-ring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114800"/>
            <a:ext cx="2501153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2542" y="0"/>
            <a:ext cx="2822965" cy="3456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304799"/>
            <a:ext cx="4166863" cy="5097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new-gadgets-skull-usb-ring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44117"/>
            <a:ext cx="4114800" cy="3313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76400" y="304800"/>
            <a:ext cx="6019800" cy="6019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30_0710_09_z+new_gadgets_and_multimedia+wearable_camcor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21600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Listening</a:t>
            </a:r>
            <a:r>
              <a:rPr lang="es-PE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4648200" cy="303682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7" y="4087738"/>
            <a:ext cx="4267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Reading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2849"/>
            <a:ext cx="3982720" cy="3036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" y="1143000"/>
            <a:ext cx="4267200" cy="2579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7" y="4285124"/>
            <a:ext cx="3446757" cy="2579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53" y="3276600"/>
            <a:ext cx="4576967" cy="343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86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30_0710_09_z+new_gadgets_and_multimedia+wearable_camcor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21600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05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</TotalTime>
  <Words>23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Technology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Listening </vt:lpstr>
      <vt:lpstr>Reading 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18</cp:revision>
  <dcterms:created xsi:type="dcterms:W3CDTF">2010-05-12T17:58:59Z</dcterms:created>
  <dcterms:modified xsi:type="dcterms:W3CDTF">2011-12-09T17:02:48Z</dcterms:modified>
</cp:coreProperties>
</file>