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7" r:id="rId3"/>
    <p:sldId id="264" r:id="rId4"/>
    <p:sldId id="266" r:id="rId5"/>
    <p:sldId id="270" r:id="rId6"/>
    <p:sldId id="268" r:id="rId7"/>
    <p:sldId id="269" r:id="rId8"/>
    <p:sldId id="271" r:id="rId9"/>
    <p:sldId id="272" r:id="rId10"/>
  </p:sldIdLst>
  <p:sldSz cx="9144000" cy="6858000" type="screen4x3"/>
  <p:notesSz cx="6858000" cy="9144000"/>
  <p:defaultTextStyle>
    <a:defPPr>
      <a:defRPr lang="es-V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884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0 Triángulo rectángulo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15 Grupo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16 Forma libre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18 Forma libre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19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20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1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5186A4C-D5A3-4F5E-8A25-E8FC07072FDC}" type="datetimeFigureOut">
              <a:rPr lang="es-VE"/>
              <a:pPr>
                <a:defRPr/>
              </a:pPr>
              <a:t>17/04/2013</a:t>
            </a:fld>
            <a:endParaRPr lang="es-VE"/>
          </a:p>
        </p:txBody>
      </p:sp>
      <p:sp>
        <p:nvSpPr>
          <p:cNvPr id="12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VE"/>
          </a:p>
        </p:txBody>
      </p:sp>
      <p:sp>
        <p:nvSpPr>
          <p:cNvPr id="13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E7FB2C1-7063-4402-A8FC-90C6DBA97680}" type="slidenum">
              <a:rPr lang="es-VE"/>
              <a:pPr>
                <a:defRPr/>
              </a:pPr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D3D32-E7A3-4B48-801C-E25D991D550F}" type="datetimeFigureOut">
              <a:rPr lang="es-VE"/>
              <a:pPr>
                <a:defRPr/>
              </a:pPr>
              <a:t>17/04/2013</a:t>
            </a:fld>
            <a:endParaRPr lang="es-VE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FF59D-1898-44F7-A9A3-E133DCDF75D8}" type="slidenum">
              <a:rPr lang="es-VE"/>
              <a:pPr>
                <a:defRPr/>
              </a:pPr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D9307-4BD6-46DA-A9A6-D5C4FDD72698}" type="datetimeFigureOut">
              <a:rPr lang="es-VE"/>
              <a:pPr>
                <a:defRPr/>
              </a:pPr>
              <a:t>17/04/2013</a:t>
            </a:fld>
            <a:endParaRPr lang="es-VE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51684-FBD6-434D-AA74-88AAC13917BE}" type="slidenum">
              <a:rPr lang="es-VE"/>
              <a:pPr>
                <a:defRPr/>
              </a:pPr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00D0B-2108-4BAF-8E7B-6B7A28B4982A}" type="datetimeFigureOut">
              <a:rPr lang="es-VE"/>
              <a:pPr>
                <a:defRPr/>
              </a:pPr>
              <a:t>17/04/2013</a:t>
            </a:fld>
            <a:endParaRPr lang="es-VE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A684A-E016-42E0-A8CC-5588D7A62A13}" type="slidenum">
              <a:rPr lang="es-VE"/>
              <a:pPr>
                <a:defRPr/>
              </a:pPr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0 Cheurón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5 Cheurón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6F7C970-20E9-4265-B1D9-6EB75A07B986}" type="datetimeFigureOut">
              <a:rPr lang="es-VE"/>
              <a:pPr>
                <a:defRPr/>
              </a:pPr>
              <a:t>17/04/2013</a:t>
            </a:fld>
            <a:endParaRPr lang="es-VE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VE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BB88B8-EA59-47D6-AE52-12704714930A}" type="slidenum">
              <a:rPr lang="es-VE"/>
              <a:pPr>
                <a:defRPr/>
              </a:pPr>
              <a:t>‹#›</a:t>
            </a:fld>
            <a:endParaRPr lang="es-V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3B2E5C2-6E01-4797-8BF3-3EB9642755EB}" type="datetimeFigureOut">
              <a:rPr lang="es-VE"/>
              <a:pPr>
                <a:defRPr/>
              </a:pPr>
              <a:t>17/04/2013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841D4A-1F58-4A90-AB76-CE0A2C5A0807}" type="slidenum">
              <a:rPr lang="es-VE"/>
              <a:pPr>
                <a:defRPr/>
              </a:pPr>
              <a:t>‹#›</a:t>
            </a:fld>
            <a:endParaRPr lang="es-V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CBC0AE-C52E-488A-ACB4-2170DF47EE9A}" type="datetimeFigureOut">
              <a:rPr lang="es-VE"/>
              <a:pPr>
                <a:defRPr/>
              </a:pPr>
              <a:t>17/04/2013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D12654-EB07-44B1-8310-1D0FAEF86D10}" type="slidenum">
              <a:rPr lang="es-VE"/>
              <a:pPr>
                <a:defRPr/>
              </a:pPr>
              <a:t>‹#›</a:t>
            </a:fld>
            <a:endParaRPr lang="es-V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12F289-E4FB-4A96-90B0-FE31B7E605DC}" type="datetimeFigureOut">
              <a:rPr lang="es-VE"/>
              <a:pPr>
                <a:defRPr/>
              </a:pPr>
              <a:t>17/04/2013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4C9DAB-00B6-42A5-85A6-8B776C9B4483}" type="slidenum">
              <a:rPr lang="es-VE"/>
              <a:pPr>
                <a:defRPr/>
              </a:pPr>
              <a:t>‹#›</a:t>
            </a:fld>
            <a:endParaRPr lang="es-V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9EF60-4CB6-4103-81BF-53FCC6B1CB63}" type="datetimeFigureOut">
              <a:rPr lang="es-VE"/>
              <a:pPr>
                <a:defRPr/>
              </a:pPr>
              <a:t>17/04/2013</a:t>
            </a:fld>
            <a:endParaRPr lang="es-VE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96815-6263-4361-ACF2-EA9E8A578671}" type="slidenum">
              <a:rPr lang="es-VE"/>
              <a:pPr>
                <a:defRPr/>
              </a:pPr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29231F4-D08B-48D8-8570-928BA7CCDE50}" type="datetimeFigureOut">
              <a:rPr lang="es-VE"/>
              <a:pPr>
                <a:defRPr/>
              </a:pPr>
              <a:t>17/04/2013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6EC2EA-F74C-4FFF-9620-74C1F5A8CE20}" type="slidenum">
              <a:rPr lang="es-VE"/>
              <a:pPr>
                <a:defRPr/>
              </a:pPr>
              <a:t>‹#›</a:t>
            </a:fld>
            <a:endParaRPr lang="es-V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0 Forma libre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15 Forma libre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16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18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19 Cheurón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20 Cheurón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C4B6C32-618C-49F5-A039-2C3C1C84346E}" type="datetimeFigureOut">
              <a:rPr lang="es-VE"/>
              <a:pPr>
                <a:defRPr/>
              </a:pPr>
              <a:t>17/04/2013</a:t>
            </a:fld>
            <a:endParaRPr lang="es-VE"/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VE"/>
          </a:p>
        </p:txBody>
      </p:sp>
      <p:sp>
        <p:nvSpPr>
          <p:cNvPr id="13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799A6FA-9AD9-4008-81D2-B807BDE242C5}" type="slidenum">
              <a:rPr lang="es-VE"/>
              <a:pPr>
                <a:defRPr/>
              </a:pPr>
              <a:t>‹#›</a:t>
            </a:fld>
            <a:endParaRPr lang="es-V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33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B23D7FDC-03B0-4ECE-839E-32FC395723C9}" type="datetimeFigureOut">
              <a:rPr lang="es-VE"/>
              <a:pPr>
                <a:defRPr/>
              </a:pPr>
              <a:t>17/04/2013</a:t>
            </a:fld>
            <a:endParaRPr lang="es-VE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s-V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9CCF3B52-D728-4D92-8AF6-83F13A6E91E6}" type="slidenum">
              <a:rPr lang="es-VE"/>
              <a:pPr>
                <a:defRPr/>
              </a:pPr>
              <a:t>‹#›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5" r:id="rId2"/>
    <p:sldLayoutId id="2147483750" r:id="rId3"/>
    <p:sldLayoutId id="2147483751" r:id="rId4"/>
    <p:sldLayoutId id="2147483752" r:id="rId5"/>
    <p:sldLayoutId id="2147483753" r:id="rId6"/>
    <p:sldLayoutId id="2147483746" r:id="rId7"/>
    <p:sldLayoutId id="2147483754" r:id="rId8"/>
    <p:sldLayoutId id="2147483755" r:id="rId9"/>
    <p:sldLayoutId id="2147483747" r:id="rId10"/>
    <p:sldLayoutId id="214748374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3 Marcador de contenido" descr="images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44" y="714356"/>
            <a:ext cx="8435867" cy="5786478"/>
          </a:xfrm>
        </p:spPr>
      </p:pic>
      <p:sp>
        <p:nvSpPr>
          <p:cNvPr id="9221" name="5 CuadroTexto"/>
          <p:cNvSpPr txBox="1">
            <a:spLocks noChangeArrowheads="1"/>
          </p:cNvSpPr>
          <p:nvPr/>
        </p:nvSpPr>
        <p:spPr bwMode="auto">
          <a:xfrm>
            <a:off x="642910" y="142852"/>
            <a:ext cx="76438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Let’s take a trip </a:t>
            </a:r>
            <a:r>
              <a:rPr lang="en-US" sz="2400" dirty="0">
                <a:latin typeface="+mn-lt"/>
                <a:sym typeface="Wingdings" pitchFamily="2" charset="2"/>
              </a:rPr>
              <a:t></a:t>
            </a:r>
            <a:endParaRPr lang="es-VE" sz="24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3 Marcador de contenido" descr="images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714356"/>
            <a:ext cx="8513440" cy="5786478"/>
          </a:xfrm>
        </p:spPr>
      </p:pic>
      <p:sp>
        <p:nvSpPr>
          <p:cNvPr id="9221" name="5 CuadroTexto"/>
          <p:cNvSpPr txBox="1">
            <a:spLocks noChangeArrowheads="1"/>
          </p:cNvSpPr>
          <p:nvPr/>
        </p:nvSpPr>
        <p:spPr bwMode="auto">
          <a:xfrm>
            <a:off x="642910" y="142852"/>
            <a:ext cx="76438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Let’s take a trip </a:t>
            </a:r>
            <a:r>
              <a:rPr lang="en-US" sz="2400" dirty="0">
                <a:latin typeface="+mn-lt"/>
                <a:sym typeface="Wingdings" pitchFamily="2" charset="2"/>
              </a:rPr>
              <a:t></a:t>
            </a:r>
            <a:endParaRPr lang="es-VE" sz="24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670" y="1124744"/>
            <a:ext cx="609600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30566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928688"/>
            <a:ext cx="66675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" y="0"/>
            <a:ext cx="2286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38" y="2708920"/>
            <a:ext cx="7339762" cy="4128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27652"/>
            <a:ext cx="6552728" cy="576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085587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76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47"/>
            <a:ext cx="5976664" cy="3984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330422"/>
            <a:ext cx="3188044" cy="453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495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176</TotalTime>
  <Words>10</Words>
  <Application>Microsoft Office PowerPoint</Application>
  <PresentationFormat>On-screen Show (4:3)</PresentationFormat>
  <Paragraphs>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Concurrencia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Freddys O</dc:creator>
  <cp:lastModifiedBy>Koshka</cp:lastModifiedBy>
  <cp:revision>16</cp:revision>
  <dcterms:created xsi:type="dcterms:W3CDTF">2008-03-05T09:53:44Z</dcterms:created>
  <dcterms:modified xsi:type="dcterms:W3CDTF">2013-04-17T16:54:54Z</dcterms:modified>
</cp:coreProperties>
</file>