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8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12C6-77E3-44B4-851B-1905F632462F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D72-837D-4381-B065-0A6E2B9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6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12C6-77E3-44B4-851B-1905F632462F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D72-837D-4381-B065-0A6E2B9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12C6-77E3-44B4-851B-1905F632462F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D72-837D-4381-B065-0A6E2B9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8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12C6-77E3-44B4-851B-1905F632462F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D72-837D-4381-B065-0A6E2B9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4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12C6-77E3-44B4-851B-1905F632462F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D72-837D-4381-B065-0A6E2B9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5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12C6-77E3-44B4-851B-1905F632462F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D72-837D-4381-B065-0A6E2B9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0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12C6-77E3-44B4-851B-1905F632462F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D72-837D-4381-B065-0A6E2B9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12C6-77E3-44B4-851B-1905F632462F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D72-837D-4381-B065-0A6E2B9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6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12C6-77E3-44B4-851B-1905F632462F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D72-837D-4381-B065-0A6E2B9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12C6-77E3-44B4-851B-1905F632462F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D72-837D-4381-B065-0A6E2B9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5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12C6-77E3-44B4-851B-1905F632462F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D72-837D-4381-B065-0A6E2B9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12C6-77E3-44B4-851B-1905F632462F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E3D72-837D-4381-B065-0A6E2B9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3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571500"/>
            <a:ext cx="76104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10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12116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63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Koshka</dc:creator>
  <cp:lastModifiedBy>Koshka</cp:lastModifiedBy>
  <cp:revision>2</cp:revision>
  <dcterms:created xsi:type="dcterms:W3CDTF">2013-04-18T19:19:43Z</dcterms:created>
  <dcterms:modified xsi:type="dcterms:W3CDTF">2013-04-18T19:23:01Z</dcterms:modified>
</cp:coreProperties>
</file>