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E8B00F-3446-4DA9-974D-FCB1165FE001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CAE78E9-79B1-42E1-804B-445F634248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Present</a:t>
            </a:r>
            <a:r>
              <a:rPr lang="es-PE" dirty="0" smtClean="0"/>
              <a:t> </a:t>
            </a:r>
            <a:r>
              <a:rPr lang="es-PE" dirty="0" err="1" smtClean="0"/>
              <a:t>perfect</a:t>
            </a:r>
            <a:r>
              <a:rPr lang="es-PE" dirty="0" smtClean="0"/>
              <a:t> </a:t>
            </a:r>
            <a:r>
              <a:rPr lang="es-PE" dirty="0" err="1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2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08" y="764704"/>
            <a:ext cx="8928992" cy="2664296"/>
          </a:xfrm>
        </p:spPr>
        <p:txBody>
          <a:bodyPr>
            <a:normAutofit/>
          </a:bodyPr>
          <a:lstStyle/>
          <a:p>
            <a:r>
              <a:rPr lang="es-PE" sz="3200" dirty="0" smtClean="0">
                <a:latin typeface="Comic Sans MS" pitchFamily="66" charset="0"/>
              </a:rPr>
              <a:t>I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graduated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from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high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school</a:t>
            </a:r>
            <a:r>
              <a:rPr lang="es-PE" sz="3200" dirty="0" smtClean="0">
                <a:latin typeface="Comic Sans MS" pitchFamily="66" charset="0"/>
              </a:rPr>
              <a:t> in 2010</a:t>
            </a:r>
          </a:p>
          <a:p>
            <a:endParaRPr lang="es-PE" sz="3200" dirty="0" smtClean="0">
              <a:latin typeface="Comic Sans MS" pitchFamily="66" charset="0"/>
            </a:endParaRPr>
          </a:p>
          <a:p>
            <a:r>
              <a:rPr lang="es-PE" sz="3200" dirty="0" smtClean="0">
                <a:latin typeface="Comic Sans MS" pitchFamily="66" charset="0"/>
              </a:rPr>
              <a:t>I </a:t>
            </a:r>
            <a:r>
              <a:rPr lang="es-PE" sz="3200" dirty="0" err="1" smtClean="0">
                <a:latin typeface="Comic Sans MS" pitchFamily="66" charset="0"/>
              </a:rPr>
              <a:t>graduated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from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high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school</a:t>
            </a:r>
            <a:r>
              <a:rPr lang="es-PE" sz="3200" dirty="0" smtClean="0">
                <a:latin typeface="Comic Sans MS" pitchFamily="66" charset="0"/>
              </a:rPr>
              <a:t> in 2010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3080" y="764703"/>
            <a:ext cx="3096344" cy="648072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71792" y="764703"/>
            <a:ext cx="1440160" cy="648072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861" y="3581400"/>
            <a:ext cx="8928992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200" dirty="0" err="1" smtClean="0">
                <a:latin typeface="Comic Sans MS" pitchFamily="66" charset="0"/>
              </a:rPr>
              <a:t>I´ve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visited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doctor </a:t>
            </a:r>
            <a:r>
              <a:rPr lang="es-PE" sz="3200" dirty="0" err="1" smtClean="0">
                <a:latin typeface="Comic Sans MS" pitchFamily="66" charset="0"/>
              </a:rPr>
              <a:t>twice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year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err="1" smtClean="0">
                <a:latin typeface="Comic Sans MS" pitchFamily="66" charset="0"/>
              </a:rPr>
              <a:t>I´ve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already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graduated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from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high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school</a:t>
            </a:r>
            <a:r>
              <a:rPr lang="es-PE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-101853" y="512674"/>
            <a:ext cx="877428" cy="11521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22" y="512674"/>
            <a:ext cx="8928992" cy="3240360"/>
          </a:xfrm>
        </p:spPr>
        <p:txBody>
          <a:bodyPr>
            <a:normAutofit/>
          </a:bodyPr>
          <a:lstStyle/>
          <a:p>
            <a:r>
              <a:rPr lang="es-PE" sz="3200" dirty="0" err="1" smtClean="0">
                <a:latin typeface="Comic Sans MS" pitchFamily="66" charset="0"/>
              </a:rPr>
              <a:t>I´ve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learned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to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play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piano </a:t>
            </a:r>
            <a:r>
              <a:rPr lang="es-PE" sz="3200" dirty="0" err="1" smtClean="0">
                <a:latin typeface="Comic Sans MS" pitchFamily="66" charset="0"/>
              </a:rPr>
              <a:t>when</a:t>
            </a:r>
            <a:r>
              <a:rPr lang="es-PE" sz="3200" dirty="0" smtClean="0">
                <a:latin typeface="Comic Sans MS" pitchFamily="66" charset="0"/>
              </a:rPr>
              <a:t> I </a:t>
            </a:r>
            <a:r>
              <a:rPr lang="es-PE" sz="3200" dirty="0" err="1" smtClean="0">
                <a:latin typeface="Comic Sans MS" pitchFamily="66" charset="0"/>
              </a:rPr>
              <a:t>was</a:t>
            </a:r>
            <a:r>
              <a:rPr lang="es-PE" sz="3200" dirty="0" smtClean="0">
                <a:latin typeface="Comic Sans MS" pitchFamily="66" charset="0"/>
              </a:rPr>
              <a:t>  8</a:t>
            </a:r>
          </a:p>
          <a:p>
            <a:endParaRPr lang="es-PE" sz="3200" dirty="0" smtClean="0">
              <a:latin typeface="Comic Sans MS" pitchFamily="66" charset="0"/>
            </a:endParaRPr>
          </a:p>
          <a:p>
            <a:r>
              <a:rPr lang="es-PE" sz="3200" dirty="0" smtClean="0">
                <a:latin typeface="Comic Sans MS" pitchFamily="66" charset="0"/>
              </a:rPr>
              <a:t>I </a:t>
            </a:r>
            <a:r>
              <a:rPr lang="es-PE" sz="3200" dirty="0" err="1" smtClean="0">
                <a:latin typeface="Comic Sans MS" pitchFamily="66" charset="0"/>
              </a:rPr>
              <a:t>learned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to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play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piano </a:t>
            </a:r>
            <a:r>
              <a:rPr lang="es-PE" sz="3200" dirty="0" err="1" smtClean="0">
                <a:latin typeface="Comic Sans MS" pitchFamily="66" charset="0"/>
              </a:rPr>
              <a:t>when</a:t>
            </a:r>
            <a:r>
              <a:rPr lang="es-PE" sz="3200" dirty="0" smtClean="0">
                <a:latin typeface="Comic Sans MS" pitchFamily="66" charset="0"/>
              </a:rPr>
              <a:t> I </a:t>
            </a:r>
            <a:r>
              <a:rPr lang="es-PE" sz="3200" dirty="0" err="1" smtClean="0">
                <a:latin typeface="Comic Sans MS" pitchFamily="66" charset="0"/>
              </a:rPr>
              <a:t>was</a:t>
            </a:r>
            <a:r>
              <a:rPr lang="es-PE" sz="3200" dirty="0" smtClean="0">
                <a:latin typeface="Comic Sans MS" pitchFamily="66" charset="0"/>
              </a:rPr>
              <a:t> 8.</a:t>
            </a:r>
          </a:p>
          <a:p>
            <a:endParaRPr lang="es-PE" sz="3200" dirty="0" smtClean="0">
              <a:latin typeface="Comic Sans MS" pitchFamily="66" charset="0"/>
            </a:endParaRPr>
          </a:p>
          <a:p>
            <a:r>
              <a:rPr lang="es-PE" sz="3200" dirty="0" err="1" smtClean="0">
                <a:latin typeface="Comic Sans MS" pitchFamily="66" charset="0"/>
              </a:rPr>
              <a:t>I´ve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learned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to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play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piano.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1866" y="512673"/>
            <a:ext cx="2562949" cy="648072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354514" y="512673"/>
            <a:ext cx="2771800" cy="648072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861" y="4085457"/>
            <a:ext cx="8928992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200" dirty="0" err="1" smtClean="0">
                <a:latin typeface="Comic Sans MS" pitchFamily="66" charset="0"/>
              </a:rPr>
              <a:t>My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brother</a:t>
            </a:r>
            <a:r>
              <a:rPr lang="es-PE" sz="3200" dirty="0" smtClean="0">
                <a:latin typeface="Comic Sans MS" pitchFamily="66" charset="0"/>
              </a:rPr>
              <a:t> has </a:t>
            </a:r>
            <a:r>
              <a:rPr lang="es-PE" sz="3200" dirty="0" err="1" smtClean="0">
                <a:latin typeface="Comic Sans MS" pitchFamily="66" charset="0"/>
              </a:rPr>
              <a:t>worked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for</a:t>
            </a:r>
            <a:r>
              <a:rPr lang="es-PE" sz="3200" dirty="0" smtClean="0">
                <a:latin typeface="Comic Sans MS" pitchFamily="66" charset="0"/>
              </a:rPr>
              <a:t> 3 </a:t>
            </a:r>
            <a:r>
              <a:rPr lang="es-PE" sz="3200" dirty="0" err="1" smtClean="0">
                <a:latin typeface="Comic Sans MS" pitchFamily="66" charset="0"/>
              </a:rPr>
              <a:t>years</a:t>
            </a:r>
            <a:r>
              <a:rPr lang="es-PE" sz="3200" dirty="0" smtClean="0">
                <a:latin typeface="Comic Sans MS" pitchFamily="66" charset="0"/>
              </a:rPr>
              <a:t>. </a:t>
            </a:r>
            <a:r>
              <a:rPr lang="es-PE" sz="3200" dirty="0" err="1" smtClean="0">
                <a:latin typeface="Comic Sans MS" pitchFamily="66" charset="0"/>
              </a:rPr>
              <a:t>Now</a:t>
            </a:r>
            <a:r>
              <a:rPr lang="es-PE" sz="3200" dirty="0" smtClean="0">
                <a:latin typeface="Comic Sans MS" pitchFamily="66" charset="0"/>
              </a:rPr>
              <a:t> he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thinking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about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changing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jobs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smtClean="0">
                <a:latin typeface="Comic Sans MS" pitchFamily="66" charset="0"/>
              </a:rPr>
              <a:t>I </a:t>
            </a:r>
            <a:r>
              <a:rPr lang="es-PE" sz="3200" dirty="0" err="1" smtClean="0">
                <a:latin typeface="Comic Sans MS" pitchFamily="66" charset="0"/>
              </a:rPr>
              <a:t>haven´t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had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breakfast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today</a:t>
            </a:r>
            <a:r>
              <a:rPr lang="es-PE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-119539" y="260644"/>
            <a:ext cx="877428" cy="11521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88" y="1916832"/>
            <a:ext cx="9302555" cy="3240360"/>
          </a:xfrm>
        </p:spPr>
        <p:txBody>
          <a:bodyPr>
            <a:normAutofit/>
          </a:bodyPr>
          <a:lstStyle/>
          <a:p>
            <a:r>
              <a:rPr lang="es-PE" sz="3200" dirty="0" err="1" smtClean="0">
                <a:latin typeface="Comic Sans MS" pitchFamily="66" charset="0"/>
              </a:rPr>
              <a:t>I´ve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told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you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about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it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three</a:t>
            </a:r>
            <a:r>
              <a:rPr lang="es-PE" sz="3200" dirty="0" smtClean="0">
                <a:latin typeface="Comic Sans MS" pitchFamily="66" charset="0"/>
              </a:rPr>
              <a:t> times </a:t>
            </a:r>
            <a:r>
              <a:rPr lang="es-PE" sz="3200" dirty="0" err="1" smtClean="0">
                <a:latin typeface="Comic Sans MS" pitchFamily="66" charset="0"/>
              </a:rPr>
              <a:t>yesterday</a:t>
            </a:r>
            <a:endParaRPr lang="es-PE" sz="3200" dirty="0" smtClean="0">
              <a:latin typeface="Comic Sans MS" pitchFamily="66" charset="0"/>
            </a:endParaRP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err="1" smtClean="0">
                <a:latin typeface="Comic Sans MS" pitchFamily="66" charset="0"/>
              </a:rPr>
              <a:t>I´ve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told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you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about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it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three</a:t>
            </a:r>
            <a:r>
              <a:rPr lang="es-PE" sz="3200" dirty="0" smtClean="0">
                <a:latin typeface="Comic Sans MS" pitchFamily="66" charset="0"/>
              </a:rPr>
              <a:t> times (</a:t>
            </a:r>
            <a:r>
              <a:rPr lang="es-PE" sz="3200" dirty="0" err="1" smtClean="0">
                <a:latin typeface="Comic Sans MS" pitchFamily="66" charset="0"/>
              </a:rPr>
              <a:t>today</a:t>
            </a:r>
            <a:r>
              <a:rPr lang="es-PE" sz="3200" dirty="0" smtClean="0">
                <a:latin typeface="Comic Sans MS" pitchFamily="66" charset="0"/>
              </a:rPr>
              <a:t>).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0533" y="1916831"/>
            <a:ext cx="1993235" cy="648072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92280" y="1916830"/>
            <a:ext cx="2051720" cy="648072"/>
          </a:xfrm>
          <a:prstGeom prst="roundRect">
            <a:avLst/>
          </a:prstGeom>
          <a:solidFill>
            <a:srgbClr val="7030A0">
              <a:alpha val="4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-150872" y="1664802"/>
            <a:ext cx="877428" cy="11521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89" y="620688"/>
            <a:ext cx="8798500" cy="5976664"/>
          </a:xfrm>
        </p:spPr>
        <p:txBody>
          <a:bodyPr>
            <a:normAutofit/>
          </a:bodyPr>
          <a:lstStyle/>
          <a:p>
            <a:r>
              <a:rPr lang="es-PE" sz="3200" dirty="0" err="1" smtClean="0">
                <a:latin typeface="Comic Sans MS" pitchFamily="66" charset="0"/>
              </a:rPr>
              <a:t>My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sister</a:t>
            </a:r>
            <a:r>
              <a:rPr lang="es-PE" sz="3200" dirty="0" smtClean="0">
                <a:latin typeface="Comic Sans MS" pitchFamily="66" charset="0"/>
              </a:rPr>
              <a:t> has won </a:t>
            </a:r>
            <a:r>
              <a:rPr lang="es-PE" sz="3200" dirty="0" err="1" smtClean="0">
                <a:latin typeface="Comic Sans MS" pitchFamily="66" charset="0"/>
              </a:rPr>
              <a:t>many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medals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smtClean="0">
                <a:latin typeface="Comic Sans MS" pitchFamily="66" charset="0"/>
              </a:rPr>
              <a:t>I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visited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six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different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states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when</a:t>
            </a:r>
            <a:r>
              <a:rPr lang="es-PE" sz="3200" dirty="0" smtClean="0">
                <a:latin typeface="Comic Sans MS" pitchFamily="66" charset="0"/>
              </a:rPr>
              <a:t> I </a:t>
            </a:r>
            <a:r>
              <a:rPr lang="es-PE" sz="3200" dirty="0" err="1" smtClean="0">
                <a:latin typeface="Comic Sans MS" pitchFamily="66" charset="0"/>
              </a:rPr>
              <a:t>was</a:t>
            </a:r>
            <a:r>
              <a:rPr lang="es-PE" sz="3200" dirty="0" smtClean="0">
                <a:latin typeface="Comic Sans MS" pitchFamily="66" charset="0"/>
              </a:rPr>
              <a:t> in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U.S.</a:t>
            </a: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smtClean="0">
                <a:latin typeface="Comic Sans MS" pitchFamily="66" charset="0"/>
              </a:rPr>
              <a:t>I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corrected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many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writings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month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smtClean="0">
                <a:latin typeface="Comic Sans MS" pitchFamily="66" charset="0"/>
              </a:rPr>
              <a:t>I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started</a:t>
            </a:r>
            <a:r>
              <a:rPr lang="es-PE" sz="3200" dirty="0" smtClean="0">
                <a:latin typeface="Comic Sans MS" pitchFamily="66" charset="0"/>
              </a:rPr>
              <a:t> a new </a:t>
            </a:r>
            <a:r>
              <a:rPr lang="es-PE" sz="3200" dirty="0" err="1" smtClean="0">
                <a:latin typeface="Comic Sans MS" pitchFamily="66" charset="0"/>
              </a:rPr>
              <a:t>project</a:t>
            </a:r>
            <a:r>
              <a:rPr lang="es-PE" sz="3200" dirty="0" smtClean="0">
                <a:latin typeface="Comic Sans MS" pitchFamily="66" charset="0"/>
              </a:rPr>
              <a:t> at home.</a:t>
            </a:r>
          </a:p>
          <a:p>
            <a:endParaRPr lang="es-PE" sz="3200" dirty="0">
              <a:latin typeface="Comic Sans MS" pitchFamily="66" charset="0"/>
            </a:endParaRPr>
          </a:p>
          <a:p>
            <a:endParaRPr lang="en-US" sz="3200" dirty="0">
              <a:latin typeface="Comic Sans MS" pitchFamily="66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-252536" y="1664802"/>
            <a:ext cx="877428" cy="11521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89" y="620688"/>
            <a:ext cx="8798500" cy="5976664"/>
          </a:xfrm>
        </p:spPr>
        <p:txBody>
          <a:bodyPr>
            <a:normAutofit/>
          </a:bodyPr>
          <a:lstStyle/>
          <a:p>
            <a:r>
              <a:rPr lang="es-PE" sz="3200" dirty="0" smtClean="0">
                <a:latin typeface="Comic Sans MS" pitchFamily="66" charset="0"/>
              </a:rPr>
              <a:t>I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never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been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to</a:t>
            </a:r>
            <a:r>
              <a:rPr lang="es-PE" sz="3200" dirty="0" smtClean="0">
                <a:latin typeface="Comic Sans MS" pitchFamily="66" charset="0"/>
              </a:rPr>
              <a:t> Paris.</a:t>
            </a: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smtClean="0">
                <a:latin typeface="Comic Sans MS" pitchFamily="66" charset="0"/>
              </a:rPr>
              <a:t>I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traveled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to</a:t>
            </a:r>
            <a:r>
              <a:rPr lang="es-PE" sz="3200" dirty="0" smtClean="0">
                <a:latin typeface="Comic Sans MS" pitchFamily="66" charset="0"/>
              </a:rPr>
              <a:t> Cuzco </a:t>
            </a:r>
            <a:r>
              <a:rPr lang="es-PE" sz="3200" dirty="0" err="1" smtClean="0">
                <a:latin typeface="Comic Sans MS" pitchFamily="66" charset="0"/>
              </a:rPr>
              <a:t>when</a:t>
            </a:r>
            <a:r>
              <a:rPr lang="es-PE" sz="3200" dirty="0" smtClean="0">
                <a:latin typeface="Comic Sans MS" pitchFamily="66" charset="0"/>
              </a:rPr>
              <a:t> I </a:t>
            </a:r>
            <a:r>
              <a:rPr lang="es-PE" sz="3200" dirty="0" err="1" smtClean="0">
                <a:latin typeface="Comic Sans MS" pitchFamily="66" charset="0"/>
              </a:rPr>
              <a:t>was</a:t>
            </a:r>
            <a:r>
              <a:rPr lang="es-PE" sz="3200" dirty="0" smtClean="0">
                <a:latin typeface="Comic Sans MS" pitchFamily="66" charset="0"/>
              </a:rPr>
              <a:t> 18.</a:t>
            </a: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smtClean="0">
                <a:latin typeface="Comic Sans MS" pitchFamily="66" charset="0"/>
              </a:rPr>
              <a:t>I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gone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to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</a:t>
            </a:r>
            <a:r>
              <a:rPr lang="es-PE" sz="3200" dirty="0" smtClean="0">
                <a:latin typeface="Comic Sans MS" pitchFamily="66" charset="0"/>
              </a:rPr>
              <a:t> doctor once </a:t>
            </a:r>
            <a:r>
              <a:rPr lang="es-PE" sz="3200" dirty="0" err="1" smtClean="0">
                <a:latin typeface="Comic Sans MS" pitchFamily="66" charset="0"/>
              </a:rPr>
              <a:t>this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year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smtClean="0">
                <a:latin typeface="Comic Sans MS" pitchFamily="66" charset="0"/>
              </a:rPr>
              <a:t>He </a:t>
            </a:r>
            <a:r>
              <a:rPr lang="es-PE" sz="3200" dirty="0" err="1" smtClean="0">
                <a:latin typeface="Comic Sans MS" pitchFamily="66" charset="0"/>
              </a:rPr>
              <a:t>hasn´t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been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sick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month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err="1" smtClean="0">
                <a:latin typeface="Comic Sans MS" pitchFamily="66" charset="0"/>
              </a:rPr>
              <a:t>They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taken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many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pictures</a:t>
            </a:r>
            <a:r>
              <a:rPr lang="es-PE" sz="3200" dirty="0" smtClean="0">
                <a:latin typeface="Comic Sans MS" pitchFamily="66" charset="0"/>
              </a:rPr>
              <a:t> 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-150872" y="1484784"/>
            <a:ext cx="877428" cy="11521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89" y="620688"/>
            <a:ext cx="8798500" cy="5976664"/>
          </a:xfrm>
        </p:spPr>
        <p:txBody>
          <a:bodyPr>
            <a:normAutofit/>
          </a:bodyPr>
          <a:lstStyle/>
          <a:p>
            <a:r>
              <a:rPr lang="es-PE" sz="3200" dirty="0" err="1" smtClean="0">
                <a:latin typeface="Comic Sans MS" pitchFamily="66" charset="0"/>
              </a:rPr>
              <a:t>They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showed</a:t>
            </a:r>
            <a:r>
              <a:rPr lang="es-PE" sz="3200" dirty="0" smtClean="0">
                <a:latin typeface="Comic Sans MS" pitchFamily="66" charset="0"/>
              </a:rPr>
              <a:t> me </a:t>
            </a:r>
            <a:r>
              <a:rPr lang="es-PE" sz="3200" dirty="0" err="1" smtClean="0">
                <a:latin typeface="Comic Sans MS" pitchFamily="66" charset="0"/>
              </a:rPr>
              <a:t>their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pictures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last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night</a:t>
            </a:r>
            <a:endParaRPr lang="es-PE" sz="3200" dirty="0" smtClean="0">
              <a:latin typeface="Comic Sans MS" pitchFamily="66" charset="0"/>
            </a:endParaRP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err="1" smtClean="0">
                <a:latin typeface="Comic Sans MS" pitchFamily="66" charset="0"/>
              </a:rPr>
              <a:t>They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taken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many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pictures</a:t>
            </a:r>
            <a:r>
              <a:rPr lang="es-PE" sz="3200" dirty="0" smtClean="0">
                <a:latin typeface="Comic Sans MS" pitchFamily="66" charset="0"/>
              </a:rPr>
              <a:t> in </a:t>
            </a:r>
            <a:r>
              <a:rPr lang="es-PE" sz="3200" dirty="0" err="1" smtClean="0">
                <a:latin typeface="Comic Sans MS" pitchFamily="66" charset="0"/>
              </a:rPr>
              <a:t>their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trip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to</a:t>
            </a:r>
            <a:r>
              <a:rPr lang="es-PE" sz="3200" dirty="0" smtClean="0">
                <a:latin typeface="Comic Sans MS" pitchFamily="66" charset="0"/>
              </a:rPr>
              <a:t> Beirut. (</a:t>
            </a:r>
            <a:r>
              <a:rPr lang="es-PE" sz="3200" dirty="0" err="1" smtClean="0">
                <a:latin typeface="Comic Sans MS" pitchFamily="66" charset="0"/>
              </a:rPr>
              <a:t>Now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they</a:t>
            </a:r>
            <a:r>
              <a:rPr lang="es-PE" sz="3200" dirty="0" smtClean="0">
                <a:latin typeface="Comic Sans MS" pitchFamily="66" charset="0"/>
              </a:rPr>
              <a:t> are </a:t>
            </a:r>
            <a:r>
              <a:rPr lang="es-PE" sz="3200" dirty="0" err="1" smtClean="0">
                <a:latin typeface="Comic Sans MS" pitchFamily="66" charset="0"/>
              </a:rPr>
              <a:t>here</a:t>
            </a:r>
            <a:r>
              <a:rPr lang="es-PE" sz="3200" dirty="0" smtClean="0">
                <a:latin typeface="Comic Sans MS" pitchFamily="66" charset="0"/>
              </a:rPr>
              <a:t> in </a:t>
            </a:r>
            <a:r>
              <a:rPr lang="es-PE" sz="3200" dirty="0" err="1" smtClean="0">
                <a:latin typeface="Comic Sans MS" pitchFamily="66" charset="0"/>
              </a:rPr>
              <a:t>Peru</a:t>
            </a:r>
            <a:r>
              <a:rPr lang="es-PE" sz="3200" dirty="0" smtClean="0">
                <a:latin typeface="Comic Sans MS" pitchFamily="66" charset="0"/>
              </a:rPr>
              <a:t>)</a:t>
            </a:r>
          </a:p>
          <a:p>
            <a:endParaRPr lang="es-PE" sz="3200" dirty="0">
              <a:latin typeface="Comic Sans MS" pitchFamily="66" charset="0"/>
            </a:endParaRPr>
          </a:p>
          <a:p>
            <a:r>
              <a:rPr lang="es-PE" sz="3200" dirty="0" err="1" smtClean="0">
                <a:latin typeface="Comic Sans MS" pitchFamily="66" charset="0"/>
              </a:rPr>
              <a:t>They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have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taken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many</a:t>
            </a:r>
            <a:r>
              <a:rPr lang="es-PE" sz="3200" dirty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pictures</a:t>
            </a:r>
            <a:r>
              <a:rPr lang="es-PE" sz="3200" dirty="0" smtClean="0">
                <a:latin typeface="Comic Sans MS" pitchFamily="66" charset="0"/>
              </a:rPr>
              <a:t> in </a:t>
            </a:r>
            <a:r>
              <a:rPr lang="es-PE" sz="3200" dirty="0" err="1" smtClean="0">
                <a:latin typeface="Comic Sans MS" pitchFamily="66" charset="0"/>
              </a:rPr>
              <a:t>Santorini</a:t>
            </a:r>
            <a:r>
              <a:rPr lang="es-PE" sz="3200" dirty="0" smtClean="0">
                <a:latin typeface="Comic Sans MS" pitchFamily="66" charset="0"/>
              </a:rPr>
              <a:t>. (</a:t>
            </a:r>
            <a:r>
              <a:rPr lang="es-PE" sz="3200" dirty="0" err="1" smtClean="0">
                <a:latin typeface="Comic Sans MS" pitchFamily="66" charset="0"/>
              </a:rPr>
              <a:t>They</a:t>
            </a:r>
            <a:r>
              <a:rPr lang="es-PE" sz="3200" dirty="0" smtClean="0">
                <a:latin typeface="Comic Sans MS" pitchFamily="66" charset="0"/>
              </a:rPr>
              <a:t> are </a:t>
            </a:r>
            <a:r>
              <a:rPr lang="es-PE" sz="3200" dirty="0" err="1" smtClean="0">
                <a:latin typeface="Comic Sans MS" pitchFamily="66" charset="0"/>
              </a:rPr>
              <a:t>there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now</a:t>
            </a:r>
            <a:r>
              <a:rPr lang="es-PE" sz="3200" dirty="0" smtClean="0">
                <a:latin typeface="Comic Sans MS" pitchFamily="66" charset="0"/>
              </a:rPr>
              <a:t>)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-204224" y="515306"/>
            <a:ext cx="877428" cy="11521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-150872" y="2240866"/>
            <a:ext cx="877428" cy="11521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</TotalTime>
  <Words>218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Present perfect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Koshka</cp:lastModifiedBy>
  <cp:revision>5</cp:revision>
  <dcterms:created xsi:type="dcterms:W3CDTF">2011-02-24T12:14:57Z</dcterms:created>
  <dcterms:modified xsi:type="dcterms:W3CDTF">2014-02-24T14:22:19Z</dcterms:modified>
</cp:coreProperties>
</file>