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3"/>
  </p:notesMasterIdLst>
  <p:sldIdLst>
    <p:sldId id="414" r:id="rId2"/>
    <p:sldId id="434" r:id="rId3"/>
    <p:sldId id="432" r:id="rId4"/>
    <p:sldId id="422" r:id="rId5"/>
    <p:sldId id="431" r:id="rId6"/>
    <p:sldId id="424" r:id="rId7"/>
    <p:sldId id="426" r:id="rId8"/>
    <p:sldId id="427" r:id="rId9"/>
    <p:sldId id="429" r:id="rId10"/>
    <p:sldId id="433" r:id="rId11"/>
    <p:sldId id="428" r:id="rId12"/>
  </p:sldIdLst>
  <p:sldSz cx="9144000" cy="6858000" type="screen4x3"/>
  <p:notesSz cx="6799263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CD5B5"/>
    <a:srgbClr val="FFFFFF"/>
    <a:srgbClr val="0070C0"/>
    <a:srgbClr val="00B05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91" autoAdjust="0"/>
    <p:restoredTop sz="90418" autoAdjust="0"/>
  </p:normalViewPr>
  <p:slideViewPr>
    <p:cSldViewPr>
      <p:cViewPr varScale="1">
        <p:scale>
          <a:sx n="60" d="100"/>
          <a:sy n="60" d="100"/>
        </p:scale>
        <p:origin x="126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D0DDA-5B7E-4DD2-9472-8FA788C22B29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2C978-3939-4346-8971-72E8F1E92E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114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2C978-3939-4346-8971-72E8F1E92E2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00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2C978-3939-4346-8971-72E8F1E92E2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084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251424" y="548617"/>
            <a:ext cx="8641152" cy="288038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 b="0">
                <a:solidFill>
                  <a:schemeClr val="tx1"/>
                </a:solidFill>
                <a:latin typeface="+mj-ea"/>
                <a:ea typeface="+mj-ea"/>
                <a:cs typeface="Courier New" pitchFamily="49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부제목 2"/>
          <p:cNvSpPr>
            <a:spLocks noGrp="1"/>
          </p:cNvSpPr>
          <p:nvPr>
            <p:ph type="subTitle" idx="1"/>
          </p:nvPr>
        </p:nvSpPr>
        <p:spPr>
          <a:xfrm>
            <a:off x="251424" y="4149096"/>
            <a:ext cx="8641152" cy="21602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tx1"/>
                </a:solidFill>
                <a:latin typeface="+mn-ea"/>
                <a:ea typeface="+mn-ea"/>
                <a:cs typeface="Courier New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37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400" y="0"/>
            <a:ext cx="8641176" cy="72864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424" y="908664"/>
            <a:ext cx="8641152" cy="58327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lnSpc>
                <a:spcPct val="100000"/>
              </a:lnSpc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b="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나눔고딕코딩" panose="020D0009000000000000" pitchFamily="49" charset="-127"/>
              <a:buChar char="·"/>
              <a:defRPr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defRPr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ko-KR" altLang="en-US" sz="1400" b="0" kern="1200" dirty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  <a:p>
            <a:pPr lvl="3"/>
            <a:r>
              <a:rPr lang="ko-KR" altLang="en-US" dirty="0"/>
              <a:t>하나</a:t>
            </a:r>
            <a:endParaRPr lang="en-US" altLang="ko-KR" dirty="0"/>
          </a:p>
          <a:p>
            <a:pPr lvl="4"/>
            <a:r>
              <a:rPr lang="ko-KR" altLang="en-US" dirty="0"/>
              <a:t>하나</a:t>
            </a:r>
          </a:p>
        </p:txBody>
      </p:sp>
    </p:spTree>
    <p:extLst>
      <p:ext uri="{BB962C8B-B14F-4D97-AF65-F5344CB8AC3E}">
        <p14:creationId xmlns:p14="http://schemas.microsoft.com/office/powerpoint/2010/main" val="41604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400" y="0"/>
            <a:ext cx="8641176" cy="72864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7135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69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6236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6"/>
          <p:cNvSpPr>
            <a:spLocks noChangeArrowheads="1"/>
          </p:cNvSpPr>
          <p:nvPr userDrawn="1"/>
        </p:nvSpPr>
        <p:spPr bwMode="auto">
          <a:xfrm>
            <a:off x="7902444" y="6489408"/>
            <a:ext cx="1241556" cy="368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/>
            <a:fld id="{86B732FB-76AE-495D-B3F0-1007968551E0}" type="slidenum">
              <a:rPr kumimoji="0" lang="en-US" altLang="ko-KR" sz="14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pPr algn="r"/>
              <a:t>‹#›</a:t>
            </a:fld>
            <a:r>
              <a:rPr kumimoji="0"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0" y="98556"/>
            <a:ext cx="179390" cy="576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0" y="670158"/>
            <a:ext cx="88925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44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9" r:id="rId3"/>
    <p:sldLayoutId id="2147483670" r:id="rId4"/>
    <p:sldLayoutId id="2147483666" r:id="rId5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200" b="1" kern="1200">
          <a:solidFill>
            <a:schemeClr val="accent1">
              <a:lumMod val="50000"/>
            </a:schemeClr>
          </a:solidFill>
          <a:latin typeface="나눔고딕코딩" pitchFamily="49" charset="-127"/>
          <a:ea typeface="나눔고딕코딩" pitchFamily="49" charset="-127"/>
          <a:cs typeface="Tahoma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Clr>
          <a:schemeClr val="tx1"/>
        </a:buClr>
        <a:buFont typeface="Wingdings" pitchFamily="2" charset="2"/>
        <a:buNone/>
        <a:defRPr lang="ko-KR" altLang="en-US" sz="2400" b="1" kern="1200" smtClean="0">
          <a:solidFill>
            <a:schemeClr val="tx1"/>
          </a:solidFill>
          <a:latin typeface="나눔고딕코딩" pitchFamily="49" charset="-127"/>
          <a:ea typeface="나눔고딕코딩" pitchFamily="49" charset="-127"/>
          <a:cs typeface="Tahoma" pitchFamily="34" charset="0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>
            <a:lumMod val="85000"/>
            <a:lumOff val="15000"/>
          </a:schemeClr>
        </a:buClr>
        <a:buFont typeface="Arial" pitchFamily="34" charset="0"/>
        <a:buChar char="•"/>
        <a:defRPr lang="ko-KR" altLang="en-US" sz="2000" kern="1200" smtClean="0">
          <a:solidFill>
            <a:schemeClr val="tx1"/>
          </a:solidFill>
          <a:latin typeface="나눔고딕코딩" pitchFamily="49" charset="-127"/>
          <a:ea typeface="나눔고딕코딩" pitchFamily="49" charset="-127"/>
          <a:cs typeface="Tahoma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>
            <a:lumMod val="85000"/>
            <a:lumOff val="15000"/>
          </a:schemeClr>
        </a:buClr>
        <a:buFont typeface="Tahoma" pitchFamily="34" charset="0"/>
        <a:buChar char="-"/>
        <a:defRPr lang="ko-KR" altLang="en-US" sz="1800" kern="1200" smtClean="0">
          <a:solidFill>
            <a:schemeClr val="tx1"/>
          </a:solidFill>
          <a:latin typeface="나눔고딕코딩" pitchFamily="49" charset="-127"/>
          <a:ea typeface="나눔고딕코딩" pitchFamily="49" charset="-127"/>
          <a:cs typeface="Tahom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>
            <a:lumMod val="50000"/>
          </a:schemeClr>
        </a:buClr>
        <a:buFont typeface="Arial" pitchFamily="34" charset="0"/>
        <a:buChar char="–"/>
        <a:defRPr lang="ko-KR" altLang="en-US" sz="1600" kern="1200" smtClean="0">
          <a:solidFill>
            <a:schemeClr val="tx1"/>
          </a:solidFill>
          <a:latin typeface="나눔고딕코딩" pitchFamily="49" charset="-127"/>
          <a:ea typeface="나눔고딕코딩" pitchFamily="49" charset="-127"/>
          <a:cs typeface="Tahom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>
            <a:lumMod val="75000"/>
          </a:schemeClr>
        </a:buClr>
        <a:buFont typeface="Arial" pitchFamily="34" charset="0"/>
        <a:buChar char="»"/>
        <a:defRPr lang="ko-KR" altLang="en-US" sz="1400" kern="1200" smtClean="0">
          <a:solidFill>
            <a:schemeClr val="tx1"/>
          </a:solidFill>
          <a:latin typeface="나눔고딕코딩" pitchFamily="49" charset="-127"/>
          <a:ea typeface="나눔고딕코딩" pitchFamily="49" charset="-127"/>
          <a:cs typeface="Tahom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latin typeface="+mj-lt"/>
                <a:ea typeface="나눔고딕코딩" panose="020D0009000000000000" pitchFamily="49" charset="-127"/>
              </a:rPr>
              <a:t>IT Seminar Project </a:t>
            </a:r>
            <a:br>
              <a:rPr lang="en-US" altLang="ko-KR" sz="2800" dirty="0">
                <a:latin typeface="+mj-lt"/>
                <a:ea typeface="나눔고딕코딩" panose="020D0009000000000000" pitchFamily="49" charset="-127"/>
              </a:rPr>
            </a:br>
            <a:r>
              <a:rPr lang="en-US" altLang="ko-KR" sz="2800" dirty="0">
                <a:latin typeface="+mj-lt"/>
                <a:ea typeface="나눔고딕코딩" panose="020D0009000000000000" pitchFamily="49" charset="-127"/>
              </a:rPr>
              <a:t>- Plan - </a:t>
            </a:r>
            <a:endParaRPr lang="ko-KR" altLang="en-US" sz="2800" dirty="0">
              <a:latin typeface="+mj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>
              <a:latin typeface="+mn-lt"/>
            </a:endParaRPr>
          </a:p>
          <a:p>
            <a:endParaRPr lang="en-US" altLang="ko-KR" dirty="0">
              <a:latin typeface="+mn-lt"/>
            </a:endParaRPr>
          </a:p>
          <a:p>
            <a:endParaRPr lang="en-US" altLang="ko-KR" dirty="0">
              <a:latin typeface="+mn-lt"/>
            </a:endParaRPr>
          </a:p>
          <a:p>
            <a:endParaRPr lang="en-US" altLang="ko-KR" dirty="0">
              <a:latin typeface="+mn-lt"/>
            </a:endParaRPr>
          </a:p>
          <a:p>
            <a:r>
              <a:rPr lang="ko-KR" altLang="en-US" dirty="0" err="1">
                <a:latin typeface="+mn-lt"/>
              </a:rPr>
              <a:t>김보영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이현명</a:t>
            </a:r>
            <a:endParaRPr lang="en-US" altLang="ko-KR" dirty="0">
              <a:latin typeface="+mn-lt"/>
            </a:endParaRP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2018.11.27</a:t>
            </a:r>
          </a:p>
        </p:txBody>
      </p:sp>
    </p:spTree>
    <p:extLst>
      <p:ext uri="{BB962C8B-B14F-4D97-AF65-F5344CB8AC3E}">
        <p14:creationId xmlns:p14="http://schemas.microsoft.com/office/powerpoint/2010/main" val="674025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6A46B-CCCB-4D08-AE8E-C51CDF37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향후 일정</a:t>
            </a:r>
          </a:p>
        </p:txBody>
      </p:sp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E7A53C40-FD77-476E-8E94-3978C51F8D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7937291"/>
              </p:ext>
            </p:extLst>
          </p:nvPr>
        </p:nvGraphicFramePr>
        <p:xfrm>
          <a:off x="431448" y="1679988"/>
          <a:ext cx="7900579" cy="3255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343">
                  <a:extLst>
                    <a:ext uri="{9D8B030D-6E8A-4147-A177-3AD203B41FA5}">
                      <a16:colId xmlns:a16="http://schemas.microsoft.com/office/drawing/2014/main" val="886047104"/>
                    </a:ext>
                  </a:extLst>
                </a:gridCol>
                <a:gridCol w="1258309">
                  <a:extLst>
                    <a:ext uri="{9D8B030D-6E8A-4147-A177-3AD203B41FA5}">
                      <a16:colId xmlns:a16="http://schemas.microsoft.com/office/drawing/2014/main" val="3242370715"/>
                    </a:ext>
                  </a:extLst>
                </a:gridCol>
                <a:gridCol w="1258309">
                  <a:extLst>
                    <a:ext uri="{9D8B030D-6E8A-4147-A177-3AD203B41FA5}">
                      <a16:colId xmlns:a16="http://schemas.microsoft.com/office/drawing/2014/main" val="3695303076"/>
                    </a:ext>
                  </a:extLst>
                </a:gridCol>
                <a:gridCol w="1258309">
                  <a:extLst>
                    <a:ext uri="{9D8B030D-6E8A-4147-A177-3AD203B41FA5}">
                      <a16:colId xmlns:a16="http://schemas.microsoft.com/office/drawing/2014/main" val="2723708812"/>
                    </a:ext>
                  </a:extLst>
                </a:gridCol>
                <a:gridCol w="1258309">
                  <a:extLst>
                    <a:ext uri="{9D8B030D-6E8A-4147-A177-3AD203B41FA5}">
                      <a16:colId xmlns:a16="http://schemas.microsoft.com/office/drawing/2014/main" val="3286724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kern="1200" dirty="0"/>
                        <a:t>1</a:t>
                      </a:r>
                      <a:r>
                        <a:rPr lang="ko-KR" altLang="en-US" sz="2000" kern="1200" dirty="0"/>
                        <a:t>주차</a:t>
                      </a:r>
                      <a:endParaRPr lang="ko-KR" alt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kern="1200" dirty="0"/>
                        <a:t>2</a:t>
                      </a:r>
                      <a:r>
                        <a:rPr lang="ko-KR" altLang="en-US" sz="2000" kern="1200" dirty="0"/>
                        <a:t>주차</a:t>
                      </a:r>
                      <a:endParaRPr lang="ko-KR" alt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kern="1200" dirty="0"/>
                        <a:t>3</a:t>
                      </a:r>
                      <a:r>
                        <a:rPr lang="ko-KR" altLang="en-US" sz="2000" kern="1200" dirty="0"/>
                        <a:t>주차</a:t>
                      </a:r>
                      <a:endParaRPr lang="ko-KR" alt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kern="1200" dirty="0"/>
                        <a:t>4</a:t>
                      </a:r>
                      <a:r>
                        <a:rPr lang="ko-KR" altLang="en-US" sz="2000" kern="1200" dirty="0"/>
                        <a:t>주차</a:t>
                      </a:r>
                      <a:endParaRPr lang="ko-KR" alt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40599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dirty="0"/>
                        <a:t>주제선정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30884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/>
                        <a:t>자료조사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73531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/>
                        <a:t>레시피 사이트 </a:t>
                      </a:r>
                      <a:r>
                        <a:rPr lang="ko-KR" altLang="en-US" sz="1800" kern="1200" dirty="0" err="1"/>
                        <a:t>크롤링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46672"/>
                  </a:ext>
                </a:extLst>
              </a:tr>
              <a:tr h="6197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/>
                        <a:t>가격 비교 정보 </a:t>
                      </a:r>
                      <a:r>
                        <a:rPr lang="ko-KR" altLang="en-US" sz="1800" kern="1200" dirty="0" err="1"/>
                        <a:t>크롤링</a:t>
                      </a:r>
                      <a:r>
                        <a:rPr lang="ko-KR" altLang="en-US" sz="1800" kern="1200" dirty="0"/>
                        <a:t> 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45817"/>
                  </a:ext>
                </a:extLst>
              </a:tr>
              <a:tr h="6197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/>
                        <a:t>홈페이지 디자인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819228"/>
                  </a:ext>
                </a:extLst>
              </a:tr>
            </a:tbl>
          </a:graphicData>
        </a:graphic>
      </p:graphicFrame>
      <p:sp>
        <p:nvSpPr>
          <p:cNvPr id="7" name="오른쪽 화살표 4">
            <a:extLst>
              <a:ext uri="{FF2B5EF4-FFF2-40B4-BE49-F238E27FC236}">
                <a16:creationId xmlns:a16="http://schemas.microsoft.com/office/drawing/2014/main" id="{40029E02-7B1D-41F8-923C-821A35D72FCF}"/>
              </a:ext>
            </a:extLst>
          </p:cNvPr>
          <p:cNvSpPr/>
          <p:nvPr/>
        </p:nvSpPr>
        <p:spPr>
          <a:xfrm>
            <a:off x="3311820" y="2175498"/>
            <a:ext cx="1260168" cy="36004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4">
            <a:extLst>
              <a:ext uri="{FF2B5EF4-FFF2-40B4-BE49-F238E27FC236}">
                <a16:creationId xmlns:a16="http://schemas.microsoft.com/office/drawing/2014/main" id="{4BEBD25A-DADC-4893-977C-777A24B1DF10}"/>
              </a:ext>
            </a:extLst>
          </p:cNvPr>
          <p:cNvSpPr/>
          <p:nvPr/>
        </p:nvSpPr>
        <p:spPr>
          <a:xfrm>
            <a:off x="3311819" y="2712237"/>
            <a:ext cx="2507845" cy="36004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4">
            <a:extLst>
              <a:ext uri="{FF2B5EF4-FFF2-40B4-BE49-F238E27FC236}">
                <a16:creationId xmlns:a16="http://schemas.microsoft.com/office/drawing/2014/main" id="{C707ECBE-F580-434E-983A-0B316D82E9E9}"/>
              </a:ext>
            </a:extLst>
          </p:cNvPr>
          <p:cNvSpPr/>
          <p:nvPr/>
        </p:nvSpPr>
        <p:spPr>
          <a:xfrm>
            <a:off x="4571988" y="3248976"/>
            <a:ext cx="2487479" cy="36004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4">
            <a:extLst>
              <a:ext uri="{FF2B5EF4-FFF2-40B4-BE49-F238E27FC236}">
                <a16:creationId xmlns:a16="http://schemas.microsoft.com/office/drawing/2014/main" id="{534A2F1D-B8F4-4291-8810-99CE4AA20BEA}"/>
              </a:ext>
            </a:extLst>
          </p:cNvPr>
          <p:cNvSpPr/>
          <p:nvPr/>
        </p:nvSpPr>
        <p:spPr>
          <a:xfrm>
            <a:off x="5819665" y="3769958"/>
            <a:ext cx="2487479" cy="36004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4">
            <a:extLst>
              <a:ext uri="{FF2B5EF4-FFF2-40B4-BE49-F238E27FC236}">
                <a16:creationId xmlns:a16="http://schemas.microsoft.com/office/drawing/2014/main" id="{7ECBD7F3-1F76-456C-A5FE-6C941A6ABC39}"/>
              </a:ext>
            </a:extLst>
          </p:cNvPr>
          <p:cNvSpPr/>
          <p:nvPr/>
        </p:nvSpPr>
        <p:spPr>
          <a:xfrm>
            <a:off x="5819665" y="4465289"/>
            <a:ext cx="2487479" cy="36004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805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274DB-7E06-42CF-81D8-87D6C3FD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D03F25-311D-4EE0-A9E5-691A31FBF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https://github.com/myeong58/itseminar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062E14-E365-44AF-9C34-0EEA27950E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40" t="11088" r="11609"/>
          <a:stretch/>
        </p:blipFill>
        <p:spPr>
          <a:xfrm>
            <a:off x="791496" y="1538748"/>
            <a:ext cx="7200960" cy="431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91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E95FD-DED7-4897-98C6-9DE38F7C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B91A42-9657-4F74-B009-40A6C3AF1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프로젝트 개요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역할분담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향후일정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github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64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74F88-8F1E-4A9A-8E8F-675EF3DB1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pic>
        <p:nvPicPr>
          <p:cNvPr id="1026" name="Picture 2" descr="https://misc.ridibooks.com/cover/754023682/xxlarge">
            <a:extLst>
              <a:ext uri="{FF2B5EF4-FFF2-40B4-BE49-F238E27FC236}">
                <a16:creationId xmlns:a16="http://schemas.microsoft.com/office/drawing/2014/main" id="{BA7B3269-BC2B-41E3-B5B4-5733AFE041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11" b="8960"/>
          <a:stretch/>
        </p:blipFill>
        <p:spPr bwMode="auto">
          <a:xfrm>
            <a:off x="1957341" y="1594839"/>
            <a:ext cx="5229317" cy="366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188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A5811-81DE-4075-A4A8-820334FA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2FA0DD9-383F-4175-86AB-54556C8C0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505" t="10005" r="14588"/>
          <a:stretch/>
        </p:blipFill>
        <p:spPr>
          <a:xfrm>
            <a:off x="656466" y="1448736"/>
            <a:ext cx="7831044" cy="5135357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6BF12A8-A61E-4307-AEC2-4D26A421C225}"/>
              </a:ext>
            </a:extLst>
          </p:cNvPr>
          <p:cNvSpPr txBox="1">
            <a:spLocks/>
          </p:cNvSpPr>
          <p:nvPr/>
        </p:nvSpPr>
        <p:spPr>
          <a:xfrm>
            <a:off x="251424" y="908664"/>
            <a:ext cx="8641152" cy="58327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Font typeface="Wingdings" pitchFamily="2" charset="2"/>
              <a:buNone/>
              <a:defRPr lang="ko-KR" altLang="en-US" sz="2400" b="0" kern="120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  <a:defRPr lang="ko-KR" altLang="en-US" sz="2000" b="0" kern="120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Tahoma" pitchFamily="34" charset="0"/>
              <a:buChar char="-"/>
              <a:defRPr lang="ko-KR" altLang="en-US" sz="1800" b="0" kern="120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나눔고딕코딩" panose="020D0009000000000000" pitchFamily="49" charset="-127"/>
              <a:buChar char="·"/>
              <a:defRPr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»"/>
              <a:defRPr lang="ko-KR" altLang="en-US" sz="1400" b="0" kern="1200" dirty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레시피 정보 </a:t>
            </a:r>
            <a:r>
              <a:rPr lang="ko-KR" altLang="en-US" dirty="0" err="1"/>
              <a:t>크롤링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04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C4974-6AF0-4FAC-B842-F22881C9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40128CD-F1A6-4C06-9E47-B07EDAB1B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713" t="2441" r="36460" b="17625"/>
          <a:stretch/>
        </p:blipFill>
        <p:spPr>
          <a:xfrm>
            <a:off x="1865569" y="773646"/>
            <a:ext cx="5412837" cy="531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81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56968-DBBF-41E8-90B3-A59A90C8F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198E135-3A1C-4F9C-BD09-33E20282F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7077" y="5229240"/>
            <a:ext cx="4631264" cy="135018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1E48BBD-EEB0-4BB9-A395-2F4AB1B08D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75" t="5172" r="10" b="17767"/>
          <a:stretch/>
        </p:blipFill>
        <p:spPr>
          <a:xfrm>
            <a:off x="1844062" y="728640"/>
            <a:ext cx="5217294" cy="4351504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BFA6DA5-9398-43E3-8F10-30B0BFB19AE8}"/>
              </a:ext>
            </a:extLst>
          </p:cNvPr>
          <p:cNvSpPr/>
          <p:nvPr/>
        </p:nvSpPr>
        <p:spPr>
          <a:xfrm>
            <a:off x="1844061" y="5081083"/>
            <a:ext cx="5217295" cy="15302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02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B80A6-5496-4949-AAF8-C3D39133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1D6689-FDB7-4518-AC5D-DAEB2F9DD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재료 가격 비교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9E3FDB-D283-4794-9870-917D1BC9EF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3" t="27580" r="58310" b="51120"/>
          <a:stretch/>
        </p:blipFill>
        <p:spPr>
          <a:xfrm>
            <a:off x="341436" y="1448736"/>
            <a:ext cx="5850804" cy="13501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859F41-6A00-4203-981F-0A1765EF25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39"/>
          <a:stretch/>
        </p:blipFill>
        <p:spPr>
          <a:xfrm>
            <a:off x="2591736" y="3248976"/>
            <a:ext cx="6048375" cy="342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6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09052-2CB0-4113-BA80-01C65DD5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77807E2-A42C-4A11-B211-A88F59FC9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4384" b="16535"/>
          <a:stretch/>
        </p:blipFill>
        <p:spPr>
          <a:xfrm>
            <a:off x="4459962" y="2542402"/>
            <a:ext cx="4437983" cy="324043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A8E089F-4B13-4B09-B682-CA3816EEA1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462"/>
          <a:stretch/>
        </p:blipFill>
        <p:spPr>
          <a:xfrm>
            <a:off x="286705" y="2542402"/>
            <a:ext cx="3988802" cy="3240432"/>
          </a:xfrm>
          <a:prstGeom prst="rect">
            <a:avLst/>
          </a:prstGeom>
        </p:spPr>
      </p:pic>
      <p:pic>
        <p:nvPicPr>
          <p:cNvPr id="1026" name="Picture 2" descr="ííë¬ì¤ ë¡ê³ ì ëí ì´ë¯¸ì§ ê²ìê²°ê³¼">
            <a:extLst>
              <a:ext uri="{FF2B5EF4-FFF2-40B4-BE49-F238E27FC236}">
                <a16:creationId xmlns:a16="http://schemas.microsoft.com/office/drawing/2014/main" id="{16060E49-92EA-4891-97EA-3E8BD5E782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6" t="32281" r="15636" b="38188"/>
          <a:stretch/>
        </p:blipFill>
        <p:spPr bwMode="auto">
          <a:xfrm>
            <a:off x="5345964" y="1268712"/>
            <a:ext cx="2723421" cy="85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ì´ë§í¸ ë¡ê³ ì ëí ì´ë¯¸ì§ ê²ìê²°ê³¼">
            <a:extLst>
              <a:ext uri="{FF2B5EF4-FFF2-40B4-BE49-F238E27FC236}">
                <a16:creationId xmlns:a16="http://schemas.microsoft.com/office/drawing/2014/main" id="{2C631B9D-64EC-46F2-8D14-6E704CAB07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5" t="30312" r="21363" b="43022"/>
          <a:stretch/>
        </p:blipFill>
        <p:spPr bwMode="auto">
          <a:xfrm>
            <a:off x="1134643" y="1268712"/>
            <a:ext cx="2591717" cy="90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838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6A46B-CCCB-4D08-AE8E-C51CDF37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역할분담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45C799B-78E8-428B-9DCC-782C9F8921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1154743"/>
              </p:ext>
            </p:extLst>
          </p:nvPr>
        </p:nvGraphicFramePr>
        <p:xfrm>
          <a:off x="971208" y="1808784"/>
          <a:ext cx="7201560" cy="224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780">
                  <a:extLst>
                    <a:ext uri="{9D8B030D-6E8A-4147-A177-3AD203B41FA5}">
                      <a16:colId xmlns:a16="http://schemas.microsoft.com/office/drawing/2014/main" val="3200269927"/>
                    </a:ext>
                  </a:extLst>
                </a:gridCol>
                <a:gridCol w="3600780">
                  <a:extLst>
                    <a:ext uri="{9D8B030D-6E8A-4147-A177-3AD203B41FA5}">
                      <a16:colId xmlns:a16="http://schemas.microsoft.com/office/drawing/2014/main" val="1753717321"/>
                    </a:ext>
                  </a:extLst>
                </a:gridCol>
              </a:tblGrid>
              <a:tr h="495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김보영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이현명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593624"/>
                  </a:ext>
                </a:extLst>
              </a:tr>
              <a:tr h="584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차 발표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</a:t>
                      </a:r>
                      <a:r>
                        <a:rPr lang="en-US" altLang="ko-KR" dirty="0"/>
                        <a:t>, 3</a:t>
                      </a:r>
                      <a:r>
                        <a:rPr lang="ko-KR" altLang="en-US" dirty="0"/>
                        <a:t>차 발표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220038"/>
                  </a:ext>
                </a:extLst>
              </a:tr>
              <a:tr h="5259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자료조사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자료조사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167932"/>
                  </a:ext>
                </a:extLst>
              </a:tr>
              <a:tr h="525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DB </a:t>
                      </a:r>
                      <a:r>
                        <a:rPr lang="ko-KR" altLang="en-US" dirty="0"/>
                        <a:t>구축 및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기타 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기본 기능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334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89402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사용자 지정 3">
      <a:majorFont>
        <a:latin typeface="Consolas"/>
        <a:ea typeface="나눔고딕코딩"/>
        <a:cs typeface=""/>
      </a:majorFont>
      <a:minorFont>
        <a:latin typeface="Consolas"/>
        <a:ea typeface="나눔고딕코딩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12943</TotalTime>
  <Words>87</Words>
  <Application>Microsoft Office PowerPoint</Application>
  <PresentationFormat>화면 슬라이드 쇼(4:3)</PresentationFormat>
  <Paragraphs>45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나눔고딕코딩</vt:lpstr>
      <vt:lpstr>맑은 고딕</vt:lpstr>
      <vt:lpstr>Arial</vt:lpstr>
      <vt:lpstr>Consolas</vt:lpstr>
      <vt:lpstr>Tahoma</vt:lpstr>
      <vt:lpstr>Wingdings</vt:lpstr>
      <vt:lpstr>1_Office 테마</vt:lpstr>
      <vt:lpstr>IT Seminar Project  - Plan - </vt:lpstr>
      <vt:lpstr>목차</vt:lpstr>
      <vt:lpstr>프로젝트 개요</vt:lpstr>
      <vt:lpstr>프로젝트 개요</vt:lpstr>
      <vt:lpstr>프로젝트 개요</vt:lpstr>
      <vt:lpstr>프로젝트 개요</vt:lpstr>
      <vt:lpstr>프로젝트 개요</vt:lpstr>
      <vt:lpstr>프로젝트 개요</vt:lpstr>
      <vt:lpstr>역할분담</vt:lpstr>
      <vt:lpstr>향후 일정</vt:lpstr>
      <vt:lpstr>github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이현명</cp:lastModifiedBy>
  <cp:revision>940</cp:revision>
  <cp:lastPrinted>2011-05-11T10:55:03Z</cp:lastPrinted>
  <dcterms:created xsi:type="dcterms:W3CDTF">2006-10-05T04:04:58Z</dcterms:created>
  <dcterms:modified xsi:type="dcterms:W3CDTF">2018-11-26T11:36:30Z</dcterms:modified>
</cp:coreProperties>
</file>