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sldIdLst>
    <p:sldId id="256" r:id="rId2"/>
    <p:sldId id="265" r:id="rId3"/>
    <p:sldId id="260" r:id="rId4"/>
    <p:sldId id="264" r:id="rId5"/>
    <p:sldId id="257" r:id="rId6"/>
    <p:sldId id="266" r:id="rId7"/>
    <p:sldId id="262" r:id="rId8"/>
    <p:sldId id="263" r:id="rId9"/>
    <p:sldId id="267" r:id="rId10"/>
    <p:sldId id="258" r:id="rId11"/>
  </p:sldIdLst>
  <p:sldSz cx="12192000" cy="6858000"/>
  <p:notesSz cx="6858000" cy="9144000"/>
  <p:embeddedFontLst>
    <p:embeddedFont>
      <p:font typeface="맑은 고딕" panose="020B0503020000020004" pitchFamily="50" charset="-127"/>
      <p:regular r:id="rId13"/>
      <p:bold r:id="rId1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70C2"/>
    <a:srgbClr val="203864"/>
    <a:srgbClr val="418BCF"/>
    <a:srgbClr val="69A4D9"/>
    <a:srgbClr val="B2C7D9"/>
    <a:srgbClr val="9E8FA4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052" autoAdjust="0"/>
  </p:normalViewPr>
  <p:slideViewPr>
    <p:cSldViewPr snapToGrid="0">
      <p:cViewPr>
        <p:scale>
          <a:sx n="70" d="100"/>
          <a:sy n="70" d="100"/>
        </p:scale>
        <p:origin x="1166" y="3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05032C-77AF-4011-A7DC-FE4EA1D84220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118BD1-76A7-4E99-9A70-98CBA4685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122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118BD1-76A7-4E99-9A70-98CBA4685E3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18861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118BD1-76A7-4E99-9A70-98CBA4685E3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972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118BD1-76A7-4E99-9A70-98CBA4685E3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54667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118BD1-76A7-4E99-9A70-98CBA4685E3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04546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118BD1-76A7-4E99-9A70-98CBA4685E3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88264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118BD1-76A7-4E99-9A70-98CBA4685E3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78691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118BD1-76A7-4E99-9A70-98CBA4685E3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5384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26CAB4-64DC-4A40-A950-672D823F8D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EBFF766-22B7-4BAB-89B8-6D7F6A55A6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710ACF-69B2-45A8-AD48-AE9A48877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BBAC3-20B2-4B42-97C0-419F295FD34B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177993-C71D-4C41-9836-B48403580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72082F-F615-4CBF-ABCB-8AC583ED5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A861D-B6DE-4E94-B91B-679F7C9E1C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3424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349727-AF97-438D-949C-6F32595A7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2A6590C-065E-441E-A055-EE3EC01128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F79B60-23C0-4E13-84C2-FC0B28D72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BBAC3-20B2-4B42-97C0-419F295FD34B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B39A1F-4364-4BBB-AB55-0B8973460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E577E3-B6BA-4B26-BC58-997CA7607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A861D-B6DE-4E94-B91B-679F7C9E1C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3817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E52D713-66A0-49AA-8B09-1731EFB9CB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196A0C2-058F-4CC7-87C7-3631A58742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1F3A07-0E28-4738-9489-B78AF2D45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BBAC3-20B2-4B42-97C0-419F295FD34B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C69C2F-BBC5-4AF0-9725-09D61A824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BDB0ED-250C-4D34-90EA-E3437269C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A861D-B6DE-4E94-B91B-679F7C9E1C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2214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8898AD-5561-45B7-B4A3-CE3AEA13F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140B23-6D36-42AD-A892-B04A49606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0207A9-2688-4B85-B8EC-B1A8F67E5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BBAC3-20B2-4B42-97C0-419F295FD34B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CDDB2A-E139-4F95-8665-2E8269B49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3F77E9-C1E9-4247-903D-ABCA70991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A861D-B6DE-4E94-B91B-679F7C9E1C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0235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671560-6C2D-4AB8-9AF8-6AC85D48B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DFF8EF-6F4E-48A6-A500-9B06F5D0BD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4F6D4A-177B-430B-B646-04B8A5E45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BBAC3-20B2-4B42-97C0-419F295FD34B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53A393-E718-4F96-B6F0-E9C04654B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921555-9772-4012-A967-3B2899D50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A861D-B6DE-4E94-B91B-679F7C9E1C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8833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C6E92D-6774-4F93-8D13-698B800DB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98AA6C-7859-406C-AA02-7B60773255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49EF931-62E7-4015-8A9A-B6BF0EECAD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62B2E5-02B6-4498-856B-D66A13128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BBAC3-20B2-4B42-97C0-419F295FD34B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15BFC1B-7E98-4D12-8C45-891B7148D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F3E9B1-01A2-4D91-967B-A58D8DB49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A861D-B6DE-4E94-B91B-679F7C9E1C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8753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C6CB19-4AEA-4C10-A160-257098665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D252DD-DF80-4FD6-8028-A471D4E29A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A14F9AA-FA8D-4559-95B9-248549C4D3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0F98F4C-1E64-4E09-B351-0EECC120BD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B24FE47-3387-445F-A691-8C4A74C252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4345465-81FE-4E74-8AA3-56ED6F075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BBAC3-20B2-4B42-97C0-419F295FD34B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312CC01-87B5-4630-B09F-FCA04CD83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4810356-5F92-41BB-BF78-1E72E6A47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A861D-B6DE-4E94-B91B-679F7C9E1C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7746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4032F8-E621-4E4B-B626-31E66703B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EB2E399-3970-49B0-B449-5E23241EF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BBAC3-20B2-4B42-97C0-419F295FD34B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17C6F54-1B14-47DE-BF53-28A960CB7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7342074-0FF4-4801-8337-CD2840302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A861D-B6DE-4E94-B91B-679F7C9E1C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1670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9C71BF1-409C-44B3-A9CC-5EB239F88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BBAC3-20B2-4B42-97C0-419F295FD34B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2058862-08E7-4AB2-BBA5-62DC878CA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B60752A-7527-486C-AED6-B56DB1E80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A861D-B6DE-4E94-B91B-679F7C9E1C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8513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14C5AF-CF9A-42DB-A51E-6275DD33E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678715-4DB3-4751-AC9A-E0EF8993C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F744D7D-B72A-4F26-858B-CFA276B279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F7B2B7-1EF4-42AD-A6E9-07AF9FCE7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BBAC3-20B2-4B42-97C0-419F295FD34B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29E68B-B177-4E9F-9BD2-853DF8AAE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45D401-9450-4951-B922-C7C320D9D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A861D-B6DE-4E94-B91B-679F7C9E1C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3685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040994-B2B1-48DA-A3C3-F85997CFA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1B6AC49-0535-4FF3-8E2B-72624A4FA1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CA029C3-7CC9-43FE-BC45-A8E76DAE8F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0191A1-420C-4561-932B-182428CB1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BBAC3-20B2-4B42-97C0-419F295FD34B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4B28521-E9E7-4995-A79A-9087E5780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6EB6F2-A4B3-49A0-820D-217A74CEA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A861D-B6DE-4E94-B91B-679F7C9E1C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5874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99375A6-A314-4A7C-97E8-01F46C01D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45BC54-F373-43C2-AB9F-B8516DA32E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35DC80-78BE-4A0D-B46B-6374D24CB2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9BBAC3-20B2-4B42-97C0-419F295FD34B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03B65D-8714-4617-948F-CA419746F1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963FEA-89B5-4ABA-9802-2CAAB8BBEB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4A861D-B6DE-4E94-B91B-679F7C9E1C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3952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3837543-EE41-44DB-956B-475A7303D218}"/>
              </a:ext>
            </a:extLst>
          </p:cNvPr>
          <p:cNvSpPr txBox="1"/>
          <p:nvPr/>
        </p:nvSpPr>
        <p:spPr>
          <a:xfrm>
            <a:off x="3967046" y="2910433"/>
            <a:ext cx="42578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spc="300" dirty="0" smtClean="0">
                <a:solidFill>
                  <a:schemeClr val="bg1"/>
                </a:solidFill>
                <a:latin typeface="a고딕18" panose="02020600000000000000" pitchFamily="18" charset="-127"/>
                <a:ea typeface="a고딕18" panose="02020600000000000000" pitchFamily="18" charset="-127"/>
              </a:rPr>
              <a:t>Second Plan </a:t>
            </a:r>
            <a:endParaRPr lang="ko-KR" altLang="en-US" sz="5400" spc="300" dirty="0">
              <a:solidFill>
                <a:schemeClr val="bg1"/>
              </a:solidFill>
              <a:latin typeface="a고딕18" panose="02020600000000000000" pitchFamily="18" charset="-127"/>
              <a:ea typeface="a고딕18" panose="02020600000000000000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2D26EB-B380-4954-A628-2701612C49EA}"/>
              </a:ext>
            </a:extLst>
          </p:cNvPr>
          <p:cNvSpPr txBox="1"/>
          <p:nvPr/>
        </p:nvSpPr>
        <p:spPr>
          <a:xfrm>
            <a:off x="4738091" y="2541101"/>
            <a:ext cx="2715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300" dirty="0" smtClean="0">
                <a:solidFill>
                  <a:schemeClr val="bg1"/>
                </a:solidFill>
                <a:latin typeface="TODA DEMO" pitchFamily="2" charset="0"/>
                <a:ea typeface="a고딕16" panose="02020600000000000000" pitchFamily="18" charset="-127"/>
              </a:rPr>
              <a:t>IT Seminar Project</a:t>
            </a:r>
            <a:endParaRPr lang="ko-KR" altLang="en-US" spc="300" dirty="0">
              <a:solidFill>
                <a:schemeClr val="bg1"/>
              </a:solidFill>
              <a:latin typeface="TODA DEMO" pitchFamily="2" charset="0"/>
              <a:ea typeface="a고딕16" panose="02020600000000000000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5620A3-D821-4B99-A7B7-2527A4107311}"/>
              </a:ext>
            </a:extLst>
          </p:cNvPr>
          <p:cNvSpPr txBox="1"/>
          <p:nvPr/>
        </p:nvSpPr>
        <p:spPr>
          <a:xfrm>
            <a:off x="9634770" y="5284979"/>
            <a:ext cx="22589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300" dirty="0" smtClean="0">
                <a:solidFill>
                  <a:schemeClr val="bg1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오늘 </a:t>
            </a:r>
            <a:r>
              <a:rPr lang="ko-KR" altLang="en-US" sz="2000" spc="300" dirty="0" err="1" smtClean="0">
                <a:solidFill>
                  <a:schemeClr val="bg1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뭐먹지</a:t>
            </a:r>
            <a:r>
              <a:rPr lang="en-US" altLang="ko-KR" sz="2000" spc="300" dirty="0" smtClean="0">
                <a:solidFill>
                  <a:schemeClr val="bg1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?</a:t>
            </a:r>
            <a:endParaRPr lang="en-US" altLang="ko-KR" sz="2000" spc="300" dirty="0">
              <a:solidFill>
                <a:schemeClr val="bg1"/>
              </a:solidFill>
              <a:latin typeface="a고딕13" panose="02020600000000000000" pitchFamily="18" charset="-127"/>
              <a:ea typeface="a고딕13" panose="02020600000000000000" pitchFamily="18" charset="-127"/>
            </a:endParaRPr>
          </a:p>
          <a:p>
            <a:pPr algn="ctr"/>
            <a:r>
              <a:rPr lang="ko-KR" altLang="en-US" sz="2000" spc="300" dirty="0" err="1" smtClean="0">
                <a:solidFill>
                  <a:schemeClr val="bg1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이현명</a:t>
            </a:r>
            <a:r>
              <a:rPr lang="en-US" altLang="ko-KR" sz="2000" spc="300" dirty="0" smtClean="0">
                <a:solidFill>
                  <a:schemeClr val="bg1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, </a:t>
            </a:r>
            <a:r>
              <a:rPr lang="ko-KR" altLang="en-US" sz="2000" spc="300" dirty="0" smtClean="0">
                <a:solidFill>
                  <a:schemeClr val="bg1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김보영 </a:t>
            </a:r>
            <a:endParaRPr lang="ko-KR" altLang="en-US" sz="2000" spc="300" dirty="0">
              <a:solidFill>
                <a:schemeClr val="bg1"/>
              </a:solidFill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86021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A2D26EB-B380-4954-A628-2701612C49EA}"/>
              </a:ext>
            </a:extLst>
          </p:cNvPr>
          <p:cNvSpPr txBox="1"/>
          <p:nvPr/>
        </p:nvSpPr>
        <p:spPr>
          <a:xfrm>
            <a:off x="4547338" y="2217130"/>
            <a:ext cx="3097323" cy="24237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6000" spc="300" dirty="0">
                <a:solidFill>
                  <a:schemeClr val="bg1"/>
                </a:solidFill>
                <a:latin typeface="TODA DEMO" pitchFamily="2" charset="0"/>
                <a:ea typeface="a고딕16" panose="02020600000000000000" pitchFamily="18" charset="-127"/>
              </a:rPr>
              <a:t>THANK</a:t>
            </a:r>
          </a:p>
          <a:p>
            <a:pPr algn="ctr">
              <a:lnSpc>
                <a:spcPct val="130000"/>
              </a:lnSpc>
            </a:pPr>
            <a:r>
              <a:rPr lang="en-US" altLang="ko-KR" sz="6000" spc="300" dirty="0">
                <a:solidFill>
                  <a:schemeClr val="bg1"/>
                </a:solidFill>
                <a:latin typeface="TODA DEMO" pitchFamily="2" charset="0"/>
                <a:ea typeface="a고딕16" panose="02020600000000000000" pitchFamily="18" charset="-127"/>
              </a:rPr>
              <a:t>YOU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D624D0-A2C6-43BF-B877-B9B2B9B8C8A1}"/>
              </a:ext>
            </a:extLst>
          </p:cNvPr>
          <p:cNvSpPr txBox="1"/>
          <p:nvPr/>
        </p:nvSpPr>
        <p:spPr>
          <a:xfrm>
            <a:off x="122830" y="163773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과목명</a:t>
            </a:r>
          </a:p>
        </p:txBody>
      </p:sp>
    </p:spTree>
    <p:extLst>
      <p:ext uri="{BB962C8B-B14F-4D97-AF65-F5344CB8AC3E}">
        <p14:creationId xmlns:p14="http://schemas.microsoft.com/office/powerpoint/2010/main" val="352731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38A24E63-0D3B-42EF-893C-27E52D5299B8}"/>
              </a:ext>
            </a:extLst>
          </p:cNvPr>
          <p:cNvSpPr/>
          <p:nvPr/>
        </p:nvSpPr>
        <p:spPr>
          <a:xfrm>
            <a:off x="2663688" y="245862"/>
            <a:ext cx="9261802" cy="63742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88CE23-482F-45B5-B4A8-63FC0C987DF0}"/>
              </a:ext>
            </a:extLst>
          </p:cNvPr>
          <p:cNvSpPr txBox="1"/>
          <p:nvPr/>
        </p:nvSpPr>
        <p:spPr>
          <a:xfrm>
            <a:off x="4352333" y="1039191"/>
            <a:ext cx="29354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atin typeface="+mj-lt"/>
                <a:ea typeface="a고딕14" panose="02020600000000000000" pitchFamily="18" charset="-127"/>
              </a:rPr>
              <a:t>프로젝트 개요 </a:t>
            </a:r>
            <a:endParaRPr lang="ko-KR" altLang="en-US" sz="3200" dirty="0">
              <a:latin typeface="+mj-lt"/>
              <a:ea typeface="a고딕14" panose="02020600000000000000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16946CE-9AFF-4F36-9567-A5E32D83A99E}"/>
              </a:ext>
            </a:extLst>
          </p:cNvPr>
          <p:cNvSpPr txBox="1"/>
          <p:nvPr/>
        </p:nvSpPr>
        <p:spPr>
          <a:xfrm>
            <a:off x="4352333" y="2925190"/>
            <a:ext cx="39004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atin typeface="+mj-lt"/>
                <a:ea typeface="a고딕14" panose="02020600000000000000" pitchFamily="18" charset="-127"/>
              </a:rPr>
              <a:t>프로젝트 진행 상황 </a:t>
            </a:r>
            <a:endParaRPr lang="ko-KR" altLang="en-US" sz="3200" dirty="0">
              <a:latin typeface="+mj-lt"/>
              <a:ea typeface="a고딕14" panose="02020600000000000000" pitchFamily="18" charset="-127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6951466C-0D28-4948-8649-8DA875F6359B}"/>
              </a:ext>
            </a:extLst>
          </p:cNvPr>
          <p:cNvGrpSpPr/>
          <p:nvPr/>
        </p:nvGrpSpPr>
        <p:grpSpPr>
          <a:xfrm>
            <a:off x="3571350" y="4998846"/>
            <a:ext cx="787395" cy="461664"/>
            <a:chOff x="3645088" y="1359232"/>
            <a:chExt cx="780983" cy="405654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1EF8817E-1220-48CC-8DCE-7162FC0D0004}"/>
                </a:ext>
              </a:extLst>
            </p:cNvPr>
            <p:cNvSpPr/>
            <p:nvPr/>
          </p:nvSpPr>
          <p:spPr>
            <a:xfrm>
              <a:off x="3645088" y="1359232"/>
              <a:ext cx="780983" cy="40011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C35AAE8-1E38-4C9F-9422-EF3C4DF7A71D}"/>
                </a:ext>
              </a:extLst>
            </p:cNvPr>
            <p:cNvSpPr txBox="1"/>
            <p:nvPr/>
          </p:nvSpPr>
          <p:spPr>
            <a:xfrm>
              <a:off x="3645088" y="1359232"/>
              <a:ext cx="612449" cy="40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solidFill>
                    <a:schemeClr val="bg1"/>
                  </a:solidFill>
                  <a:latin typeface="a고딕16" panose="02020600000000000000" pitchFamily="18" charset="-127"/>
                  <a:ea typeface="a고딕16" panose="02020600000000000000" pitchFamily="18" charset="-127"/>
                </a:rPr>
                <a:t> </a:t>
              </a:r>
              <a:r>
                <a:rPr lang="en-US" altLang="ko-KR" sz="2000" dirty="0" smtClean="0">
                  <a:solidFill>
                    <a:schemeClr val="bg1"/>
                  </a:solidFill>
                  <a:latin typeface="a고딕16" panose="02020600000000000000" pitchFamily="18" charset="-127"/>
                  <a:ea typeface="a고딕16" panose="02020600000000000000" pitchFamily="18" charset="-127"/>
                </a:rPr>
                <a:t>  </a:t>
              </a:r>
              <a:r>
                <a:rPr lang="en-US" altLang="ko-KR" sz="2400" dirty="0" smtClean="0">
                  <a:solidFill>
                    <a:schemeClr val="bg1"/>
                  </a:solidFill>
                  <a:latin typeface="a고딕16" panose="02020600000000000000" pitchFamily="18" charset="-127"/>
                  <a:ea typeface="a고딕16" panose="02020600000000000000" pitchFamily="18" charset="-127"/>
                </a:rPr>
                <a:t>3)</a:t>
              </a:r>
              <a:endParaRPr lang="ko-KR" altLang="en-US" sz="2400" dirty="0">
                <a:solidFill>
                  <a:schemeClr val="bg1"/>
                </a:solidFill>
                <a:latin typeface="a고딕16" panose="02020600000000000000" pitchFamily="18" charset="-127"/>
                <a:ea typeface="a고딕16" panose="02020600000000000000" pitchFamily="18" charset="-127"/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11340D56-FA1F-4AAA-8DFC-F460DD3AF38B}"/>
              </a:ext>
            </a:extLst>
          </p:cNvPr>
          <p:cNvSpPr txBox="1"/>
          <p:nvPr/>
        </p:nvSpPr>
        <p:spPr>
          <a:xfrm>
            <a:off x="4352333" y="4934139"/>
            <a:ext cx="37561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atin typeface="+mj-lt"/>
                <a:ea typeface="a고딕14" panose="02020600000000000000" pitchFamily="18" charset="-127"/>
              </a:rPr>
              <a:t>프로젝트 향후 일정</a:t>
            </a:r>
            <a:endParaRPr lang="ko-KR" altLang="en-US" sz="3200" dirty="0">
              <a:latin typeface="+mj-lt"/>
              <a:ea typeface="a고딕14" panose="02020600000000000000" pitchFamily="18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5AC3F17-F693-4CDD-BAE6-CA73B2B29A94}"/>
              </a:ext>
            </a:extLst>
          </p:cNvPr>
          <p:cNvSpPr txBox="1"/>
          <p:nvPr/>
        </p:nvSpPr>
        <p:spPr>
          <a:xfrm>
            <a:off x="360379" y="331305"/>
            <a:ext cx="12875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solidFill>
                  <a:schemeClr val="bg1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목차</a:t>
            </a:r>
            <a:r>
              <a:rPr lang="ko-KR" altLang="en-US" sz="2400" dirty="0" smtClean="0">
                <a:solidFill>
                  <a:schemeClr val="bg1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 </a:t>
            </a:r>
            <a:endParaRPr lang="en-US" altLang="ko-KR" sz="2400" dirty="0">
              <a:solidFill>
                <a:schemeClr val="bg1"/>
              </a:solidFill>
              <a:latin typeface="a고딕16" panose="02020600000000000000" pitchFamily="18" charset="-127"/>
              <a:ea typeface="a고딕16" panose="02020600000000000000" pitchFamily="18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AD560C4-CE69-49FE-8391-B6817F3E8E14}"/>
              </a:ext>
            </a:extLst>
          </p:cNvPr>
          <p:cNvSpPr/>
          <p:nvPr/>
        </p:nvSpPr>
        <p:spPr>
          <a:xfrm>
            <a:off x="266511" y="438150"/>
            <a:ext cx="57339" cy="6334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6951466C-0D28-4948-8649-8DA875F6359B}"/>
              </a:ext>
            </a:extLst>
          </p:cNvPr>
          <p:cNvGrpSpPr/>
          <p:nvPr/>
        </p:nvGrpSpPr>
        <p:grpSpPr>
          <a:xfrm>
            <a:off x="3571350" y="3003179"/>
            <a:ext cx="787395" cy="461665"/>
            <a:chOff x="3645088" y="1359232"/>
            <a:chExt cx="780983" cy="405655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1EF8817E-1220-48CC-8DCE-7162FC0D0004}"/>
                </a:ext>
              </a:extLst>
            </p:cNvPr>
            <p:cNvSpPr/>
            <p:nvPr/>
          </p:nvSpPr>
          <p:spPr>
            <a:xfrm>
              <a:off x="3645088" y="1359232"/>
              <a:ext cx="780983" cy="40011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C35AAE8-1E38-4C9F-9422-EF3C4DF7A71D}"/>
                </a:ext>
              </a:extLst>
            </p:cNvPr>
            <p:cNvSpPr txBox="1"/>
            <p:nvPr/>
          </p:nvSpPr>
          <p:spPr>
            <a:xfrm>
              <a:off x="3645088" y="1359232"/>
              <a:ext cx="612449" cy="4056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solidFill>
                    <a:schemeClr val="bg1"/>
                  </a:solidFill>
                  <a:latin typeface="a고딕16" panose="02020600000000000000" pitchFamily="18" charset="-127"/>
                  <a:ea typeface="a고딕16" panose="02020600000000000000" pitchFamily="18" charset="-127"/>
                </a:rPr>
                <a:t> </a:t>
              </a:r>
              <a:r>
                <a:rPr lang="en-US" altLang="ko-KR" sz="2000" dirty="0" smtClean="0">
                  <a:solidFill>
                    <a:schemeClr val="bg1"/>
                  </a:solidFill>
                  <a:latin typeface="a고딕16" panose="02020600000000000000" pitchFamily="18" charset="-127"/>
                  <a:ea typeface="a고딕16" panose="02020600000000000000" pitchFamily="18" charset="-127"/>
                </a:rPr>
                <a:t>  </a:t>
              </a:r>
              <a:r>
                <a:rPr lang="en-US" altLang="ko-KR" sz="2400" dirty="0">
                  <a:solidFill>
                    <a:schemeClr val="bg1"/>
                  </a:solidFill>
                  <a:latin typeface="a고딕16" panose="02020600000000000000" pitchFamily="18" charset="-127"/>
                  <a:ea typeface="a고딕16" panose="02020600000000000000" pitchFamily="18" charset="-127"/>
                </a:rPr>
                <a:t>2</a:t>
              </a:r>
              <a:r>
                <a:rPr lang="en-US" altLang="ko-KR" sz="2400" dirty="0" smtClean="0">
                  <a:solidFill>
                    <a:schemeClr val="bg1"/>
                  </a:solidFill>
                  <a:latin typeface="a고딕16" panose="02020600000000000000" pitchFamily="18" charset="-127"/>
                  <a:ea typeface="a고딕16" panose="02020600000000000000" pitchFamily="18" charset="-127"/>
                </a:rPr>
                <a:t>)</a:t>
              </a:r>
              <a:endParaRPr lang="ko-KR" altLang="en-US" sz="2400" dirty="0">
                <a:solidFill>
                  <a:schemeClr val="bg1"/>
                </a:solidFill>
                <a:latin typeface="a고딕16" panose="02020600000000000000" pitchFamily="18" charset="-127"/>
                <a:ea typeface="a고딕16" panose="02020600000000000000" pitchFamily="18" charset="-127"/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6951466C-0D28-4948-8649-8DA875F6359B}"/>
              </a:ext>
            </a:extLst>
          </p:cNvPr>
          <p:cNvGrpSpPr/>
          <p:nvPr/>
        </p:nvGrpSpPr>
        <p:grpSpPr>
          <a:xfrm>
            <a:off x="3571350" y="1123600"/>
            <a:ext cx="787395" cy="461665"/>
            <a:chOff x="3645088" y="1359232"/>
            <a:chExt cx="780983" cy="405655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1EF8817E-1220-48CC-8DCE-7162FC0D0004}"/>
                </a:ext>
              </a:extLst>
            </p:cNvPr>
            <p:cNvSpPr/>
            <p:nvPr/>
          </p:nvSpPr>
          <p:spPr>
            <a:xfrm>
              <a:off x="3645088" y="1359232"/>
              <a:ext cx="780983" cy="40011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C35AAE8-1E38-4C9F-9422-EF3C4DF7A71D}"/>
                </a:ext>
              </a:extLst>
            </p:cNvPr>
            <p:cNvSpPr txBox="1"/>
            <p:nvPr/>
          </p:nvSpPr>
          <p:spPr>
            <a:xfrm>
              <a:off x="3645088" y="1359232"/>
              <a:ext cx="612449" cy="4056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solidFill>
                    <a:schemeClr val="bg1"/>
                  </a:solidFill>
                  <a:latin typeface="a고딕16" panose="02020600000000000000" pitchFamily="18" charset="-127"/>
                  <a:ea typeface="a고딕16" panose="02020600000000000000" pitchFamily="18" charset="-127"/>
                </a:rPr>
                <a:t> </a:t>
              </a:r>
              <a:r>
                <a:rPr lang="en-US" altLang="ko-KR" sz="2000" dirty="0" smtClean="0">
                  <a:solidFill>
                    <a:schemeClr val="bg1"/>
                  </a:solidFill>
                  <a:latin typeface="a고딕16" panose="02020600000000000000" pitchFamily="18" charset="-127"/>
                  <a:ea typeface="a고딕16" panose="02020600000000000000" pitchFamily="18" charset="-127"/>
                </a:rPr>
                <a:t>  </a:t>
              </a:r>
              <a:r>
                <a:rPr lang="en-US" altLang="ko-KR" sz="2400" dirty="0">
                  <a:solidFill>
                    <a:schemeClr val="bg1"/>
                  </a:solidFill>
                  <a:latin typeface="a고딕16" panose="02020600000000000000" pitchFamily="18" charset="-127"/>
                  <a:ea typeface="a고딕16" panose="02020600000000000000" pitchFamily="18" charset="-127"/>
                </a:rPr>
                <a:t>1</a:t>
              </a:r>
              <a:r>
                <a:rPr lang="en-US" altLang="ko-KR" sz="2400" dirty="0" smtClean="0">
                  <a:solidFill>
                    <a:schemeClr val="bg1"/>
                  </a:solidFill>
                  <a:latin typeface="a고딕16" panose="02020600000000000000" pitchFamily="18" charset="-127"/>
                  <a:ea typeface="a고딕16" panose="02020600000000000000" pitchFamily="18" charset="-127"/>
                </a:rPr>
                <a:t>)</a:t>
              </a:r>
              <a:endParaRPr lang="ko-KR" altLang="en-US" sz="2400" dirty="0">
                <a:solidFill>
                  <a:schemeClr val="bg1"/>
                </a:solidFill>
                <a:latin typeface="a고딕16" panose="02020600000000000000" pitchFamily="18" charset="-127"/>
                <a:ea typeface="a고딕16" panose="0202060000000000000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15315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38A24E63-0D3B-42EF-893C-27E52D5299B8}"/>
              </a:ext>
            </a:extLst>
          </p:cNvPr>
          <p:cNvSpPr/>
          <p:nvPr/>
        </p:nvSpPr>
        <p:spPr>
          <a:xfrm>
            <a:off x="2663688" y="212035"/>
            <a:ext cx="9261802" cy="63742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187BA33-89C3-416F-B6FB-E801683F9AA5}"/>
              </a:ext>
            </a:extLst>
          </p:cNvPr>
          <p:cNvSpPr txBox="1"/>
          <p:nvPr/>
        </p:nvSpPr>
        <p:spPr>
          <a:xfrm>
            <a:off x="360379" y="331305"/>
            <a:ext cx="14927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프로젝트 </a:t>
            </a:r>
            <a:endParaRPr lang="en-US" altLang="ko-KR" sz="2400" dirty="0" smtClean="0">
              <a:solidFill>
                <a:schemeClr val="bg1"/>
              </a:solidFill>
              <a:latin typeface="a고딕16" panose="02020600000000000000" pitchFamily="18" charset="-127"/>
              <a:ea typeface="a고딕16" panose="02020600000000000000" pitchFamily="18" charset="-127"/>
            </a:endParaRPr>
          </a:p>
          <a:p>
            <a:r>
              <a:rPr lang="ko-KR" altLang="en-US" sz="2400" dirty="0" smtClean="0">
                <a:solidFill>
                  <a:schemeClr val="bg1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개요</a:t>
            </a:r>
            <a:endParaRPr lang="en-US" altLang="ko-KR" sz="2400" dirty="0">
              <a:solidFill>
                <a:schemeClr val="bg1"/>
              </a:solidFill>
              <a:latin typeface="a고딕16" panose="02020600000000000000" pitchFamily="18" charset="-127"/>
              <a:ea typeface="a고딕16" panose="02020600000000000000" pitchFamily="18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7A62872-31A7-495E-B619-C93A2B2B2A80}"/>
              </a:ext>
            </a:extLst>
          </p:cNvPr>
          <p:cNvSpPr/>
          <p:nvPr/>
        </p:nvSpPr>
        <p:spPr>
          <a:xfrm>
            <a:off x="266511" y="438150"/>
            <a:ext cx="57339" cy="6334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Picture 2" descr="https://misc.ridibooks.com/cover/754023682/xxlarge">
            <a:extLst>
              <a:ext uri="{FF2B5EF4-FFF2-40B4-BE49-F238E27FC236}">
                <a16:creationId xmlns:a16="http://schemas.microsoft.com/office/drawing/2014/main" id="{BA7B3269-BC2B-41E3-B5B4-5733AFE041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211" b="8960"/>
          <a:stretch/>
        </p:blipFill>
        <p:spPr bwMode="auto">
          <a:xfrm>
            <a:off x="4867708" y="1565022"/>
            <a:ext cx="5229317" cy="3668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7591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38A24E63-0D3B-42EF-893C-27E52D5299B8}"/>
              </a:ext>
            </a:extLst>
          </p:cNvPr>
          <p:cNvSpPr/>
          <p:nvPr/>
        </p:nvSpPr>
        <p:spPr>
          <a:xfrm>
            <a:off x="2663688" y="245862"/>
            <a:ext cx="9261802" cy="63742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88CE23-482F-45B5-B4A8-63FC0C987DF0}"/>
              </a:ext>
            </a:extLst>
          </p:cNvPr>
          <p:cNvSpPr txBox="1"/>
          <p:nvPr/>
        </p:nvSpPr>
        <p:spPr>
          <a:xfrm>
            <a:off x="4358745" y="1174458"/>
            <a:ext cx="18213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a고딕14" panose="02020600000000000000" pitchFamily="18" charset="-127"/>
                <a:ea typeface="a고딕14" panose="02020600000000000000" pitchFamily="18" charset="-127"/>
              </a:rPr>
              <a:t>PyThon3</a:t>
            </a:r>
            <a:r>
              <a:rPr lang="ko-KR" altLang="en-US" sz="3200" dirty="0" smtClean="0">
                <a:latin typeface="a고딕14" panose="02020600000000000000" pitchFamily="18" charset="-127"/>
                <a:ea typeface="a고딕14" panose="02020600000000000000" pitchFamily="18" charset="-127"/>
              </a:rPr>
              <a:t> </a:t>
            </a:r>
            <a:endParaRPr lang="ko-KR" altLang="en-US" sz="3200" dirty="0">
              <a:latin typeface="a고딕14" panose="02020600000000000000" pitchFamily="18" charset="-127"/>
              <a:ea typeface="a고딕14" panose="02020600000000000000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16946CE-9AFF-4F36-9567-A5E32D83A99E}"/>
              </a:ext>
            </a:extLst>
          </p:cNvPr>
          <p:cNvSpPr txBox="1"/>
          <p:nvPr/>
        </p:nvSpPr>
        <p:spPr>
          <a:xfrm>
            <a:off x="4352333" y="2925190"/>
            <a:ext cx="21226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a고딕14" panose="02020600000000000000" pitchFamily="18" charset="-127"/>
                <a:ea typeface="a고딕14" panose="02020600000000000000" pitchFamily="18" charset="-127"/>
              </a:rPr>
              <a:t>MySQL5.7</a:t>
            </a:r>
            <a:r>
              <a:rPr lang="ko-KR" altLang="en-US" sz="3200" dirty="0" smtClean="0">
                <a:latin typeface="a고딕14" panose="02020600000000000000" pitchFamily="18" charset="-127"/>
                <a:ea typeface="a고딕14" panose="02020600000000000000" pitchFamily="18" charset="-127"/>
              </a:rPr>
              <a:t> </a:t>
            </a:r>
            <a:endParaRPr lang="ko-KR" altLang="en-US" sz="3200" dirty="0">
              <a:latin typeface="a고딕14" panose="02020600000000000000" pitchFamily="18" charset="-127"/>
              <a:ea typeface="a고딕14" panose="02020600000000000000" pitchFamily="18" charset="-127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6951466C-0D28-4948-8649-8DA875F6359B}"/>
              </a:ext>
            </a:extLst>
          </p:cNvPr>
          <p:cNvGrpSpPr/>
          <p:nvPr/>
        </p:nvGrpSpPr>
        <p:grpSpPr>
          <a:xfrm>
            <a:off x="3571350" y="4998846"/>
            <a:ext cx="787395" cy="461664"/>
            <a:chOff x="3645088" y="1359232"/>
            <a:chExt cx="780983" cy="405654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1EF8817E-1220-48CC-8DCE-7162FC0D0004}"/>
                </a:ext>
              </a:extLst>
            </p:cNvPr>
            <p:cNvSpPr/>
            <p:nvPr/>
          </p:nvSpPr>
          <p:spPr>
            <a:xfrm>
              <a:off x="3645088" y="1359232"/>
              <a:ext cx="780983" cy="40011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C35AAE8-1E38-4C9F-9422-EF3C4DF7A71D}"/>
                </a:ext>
              </a:extLst>
            </p:cNvPr>
            <p:cNvSpPr txBox="1"/>
            <p:nvPr/>
          </p:nvSpPr>
          <p:spPr>
            <a:xfrm>
              <a:off x="3645088" y="1359232"/>
              <a:ext cx="612449" cy="40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solidFill>
                    <a:schemeClr val="bg1"/>
                  </a:solidFill>
                  <a:latin typeface="a고딕16" panose="02020600000000000000" pitchFamily="18" charset="-127"/>
                  <a:ea typeface="a고딕16" panose="02020600000000000000" pitchFamily="18" charset="-127"/>
                </a:rPr>
                <a:t> </a:t>
              </a:r>
              <a:r>
                <a:rPr lang="en-US" altLang="ko-KR" sz="2000" dirty="0" smtClean="0">
                  <a:solidFill>
                    <a:schemeClr val="bg1"/>
                  </a:solidFill>
                  <a:latin typeface="a고딕16" panose="02020600000000000000" pitchFamily="18" charset="-127"/>
                  <a:ea typeface="a고딕16" panose="02020600000000000000" pitchFamily="18" charset="-127"/>
                </a:rPr>
                <a:t>  </a:t>
              </a:r>
              <a:r>
                <a:rPr lang="en-US" altLang="ko-KR" sz="2400" dirty="0" smtClean="0">
                  <a:solidFill>
                    <a:schemeClr val="bg1"/>
                  </a:solidFill>
                  <a:latin typeface="a고딕16" panose="02020600000000000000" pitchFamily="18" charset="-127"/>
                  <a:ea typeface="a고딕16" panose="02020600000000000000" pitchFamily="18" charset="-127"/>
                </a:rPr>
                <a:t>3)</a:t>
              </a:r>
              <a:endParaRPr lang="ko-KR" altLang="en-US" sz="2400" dirty="0">
                <a:solidFill>
                  <a:schemeClr val="bg1"/>
                </a:solidFill>
                <a:latin typeface="a고딕16" panose="02020600000000000000" pitchFamily="18" charset="-127"/>
                <a:ea typeface="a고딕16" panose="02020600000000000000" pitchFamily="18" charset="-127"/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11340D56-FA1F-4AAA-8DFC-F460DD3AF38B}"/>
              </a:ext>
            </a:extLst>
          </p:cNvPr>
          <p:cNvSpPr txBox="1"/>
          <p:nvPr/>
        </p:nvSpPr>
        <p:spPr>
          <a:xfrm>
            <a:off x="4352333" y="4934139"/>
            <a:ext cx="23214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a고딕14" panose="02020600000000000000" pitchFamily="18" charset="-127"/>
                <a:ea typeface="a고딕14" panose="02020600000000000000" pitchFamily="18" charset="-127"/>
              </a:rPr>
              <a:t>PHP,HTML</a:t>
            </a:r>
            <a:endParaRPr lang="ko-KR" altLang="en-US" sz="3200" dirty="0">
              <a:latin typeface="a고딕14" panose="02020600000000000000" pitchFamily="18" charset="-127"/>
              <a:ea typeface="a고딕14" panose="02020600000000000000" pitchFamily="18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5AC3F17-F693-4CDD-BAE6-CA73B2B29A94}"/>
              </a:ext>
            </a:extLst>
          </p:cNvPr>
          <p:cNvSpPr txBox="1"/>
          <p:nvPr/>
        </p:nvSpPr>
        <p:spPr>
          <a:xfrm>
            <a:off x="360379" y="331305"/>
            <a:ext cx="14927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프로젝트 </a:t>
            </a:r>
            <a:endParaRPr lang="en-US" altLang="ko-KR" sz="2400" dirty="0" smtClean="0">
              <a:solidFill>
                <a:schemeClr val="bg1"/>
              </a:solidFill>
              <a:latin typeface="a고딕16" panose="02020600000000000000" pitchFamily="18" charset="-127"/>
              <a:ea typeface="a고딕16" panose="02020600000000000000" pitchFamily="18" charset="-127"/>
            </a:endParaRPr>
          </a:p>
          <a:p>
            <a:r>
              <a:rPr lang="ko-KR" altLang="en-US" sz="2400" dirty="0" smtClean="0">
                <a:solidFill>
                  <a:schemeClr val="bg1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진행상황 </a:t>
            </a:r>
            <a:endParaRPr lang="en-US" altLang="ko-KR" sz="2400" dirty="0">
              <a:solidFill>
                <a:schemeClr val="bg1"/>
              </a:solidFill>
              <a:latin typeface="a고딕16" panose="02020600000000000000" pitchFamily="18" charset="-127"/>
              <a:ea typeface="a고딕16" panose="02020600000000000000" pitchFamily="18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AD560C4-CE69-49FE-8391-B6817F3E8E14}"/>
              </a:ext>
            </a:extLst>
          </p:cNvPr>
          <p:cNvSpPr/>
          <p:nvPr/>
        </p:nvSpPr>
        <p:spPr>
          <a:xfrm>
            <a:off x="266511" y="438150"/>
            <a:ext cx="57339" cy="6334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6951466C-0D28-4948-8649-8DA875F6359B}"/>
              </a:ext>
            </a:extLst>
          </p:cNvPr>
          <p:cNvGrpSpPr/>
          <p:nvPr/>
        </p:nvGrpSpPr>
        <p:grpSpPr>
          <a:xfrm>
            <a:off x="3571350" y="3003179"/>
            <a:ext cx="787395" cy="461665"/>
            <a:chOff x="3645088" y="1359232"/>
            <a:chExt cx="780983" cy="405655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1EF8817E-1220-48CC-8DCE-7162FC0D0004}"/>
                </a:ext>
              </a:extLst>
            </p:cNvPr>
            <p:cNvSpPr/>
            <p:nvPr/>
          </p:nvSpPr>
          <p:spPr>
            <a:xfrm>
              <a:off x="3645088" y="1359232"/>
              <a:ext cx="780983" cy="40011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C35AAE8-1E38-4C9F-9422-EF3C4DF7A71D}"/>
                </a:ext>
              </a:extLst>
            </p:cNvPr>
            <p:cNvSpPr txBox="1"/>
            <p:nvPr/>
          </p:nvSpPr>
          <p:spPr>
            <a:xfrm>
              <a:off x="3645088" y="1359232"/>
              <a:ext cx="612449" cy="4056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solidFill>
                    <a:schemeClr val="bg1"/>
                  </a:solidFill>
                  <a:latin typeface="a고딕16" panose="02020600000000000000" pitchFamily="18" charset="-127"/>
                  <a:ea typeface="a고딕16" panose="02020600000000000000" pitchFamily="18" charset="-127"/>
                </a:rPr>
                <a:t> </a:t>
              </a:r>
              <a:r>
                <a:rPr lang="en-US" altLang="ko-KR" sz="2000" dirty="0" smtClean="0">
                  <a:solidFill>
                    <a:schemeClr val="bg1"/>
                  </a:solidFill>
                  <a:latin typeface="a고딕16" panose="02020600000000000000" pitchFamily="18" charset="-127"/>
                  <a:ea typeface="a고딕16" panose="02020600000000000000" pitchFamily="18" charset="-127"/>
                </a:rPr>
                <a:t>  </a:t>
              </a:r>
              <a:r>
                <a:rPr lang="en-US" altLang="ko-KR" sz="2400" dirty="0">
                  <a:solidFill>
                    <a:schemeClr val="bg1"/>
                  </a:solidFill>
                  <a:latin typeface="a고딕16" panose="02020600000000000000" pitchFamily="18" charset="-127"/>
                  <a:ea typeface="a고딕16" panose="02020600000000000000" pitchFamily="18" charset="-127"/>
                </a:rPr>
                <a:t>2</a:t>
              </a:r>
              <a:r>
                <a:rPr lang="en-US" altLang="ko-KR" sz="2400" dirty="0" smtClean="0">
                  <a:solidFill>
                    <a:schemeClr val="bg1"/>
                  </a:solidFill>
                  <a:latin typeface="a고딕16" panose="02020600000000000000" pitchFamily="18" charset="-127"/>
                  <a:ea typeface="a고딕16" panose="02020600000000000000" pitchFamily="18" charset="-127"/>
                </a:rPr>
                <a:t>)</a:t>
              </a:r>
              <a:endParaRPr lang="ko-KR" altLang="en-US" sz="2400" dirty="0">
                <a:solidFill>
                  <a:schemeClr val="bg1"/>
                </a:solidFill>
                <a:latin typeface="a고딕16" panose="02020600000000000000" pitchFamily="18" charset="-127"/>
                <a:ea typeface="a고딕16" panose="02020600000000000000" pitchFamily="18" charset="-127"/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6951466C-0D28-4948-8649-8DA875F6359B}"/>
              </a:ext>
            </a:extLst>
          </p:cNvPr>
          <p:cNvGrpSpPr/>
          <p:nvPr/>
        </p:nvGrpSpPr>
        <p:grpSpPr>
          <a:xfrm>
            <a:off x="3571350" y="1233762"/>
            <a:ext cx="787395" cy="461665"/>
            <a:chOff x="3645088" y="1359232"/>
            <a:chExt cx="780983" cy="405655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1EF8817E-1220-48CC-8DCE-7162FC0D0004}"/>
                </a:ext>
              </a:extLst>
            </p:cNvPr>
            <p:cNvSpPr/>
            <p:nvPr/>
          </p:nvSpPr>
          <p:spPr>
            <a:xfrm>
              <a:off x="3645088" y="1359232"/>
              <a:ext cx="780983" cy="40011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C35AAE8-1E38-4C9F-9422-EF3C4DF7A71D}"/>
                </a:ext>
              </a:extLst>
            </p:cNvPr>
            <p:cNvSpPr txBox="1"/>
            <p:nvPr/>
          </p:nvSpPr>
          <p:spPr>
            <a:xfrm>
              <a:off x="3645088" y="1359232"/>
              <a:ext cx="612449" cy="4056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solidFill>
                    <a:schemeClr val="bg1"/>
                  </a:solidFill>
                  <a:latin typeface="a고딕16" panose="02020600000000000000" pitchFamily="18" charset="-127"/>
                  <a:ea typeface="a고딕16" panose="02020600000000000000" pitchFamily="18" charset="-127"/>
                </a:rPr>
                <a:t> </a:t>
              </a:r>
              <a:r>
                <a:rPr lang="en-US" altLang="ko-KR" sz="2000" dirty="0" smtClean="0">
                  <a:solidFill>
                    <a:schemeClr val="bg1"/>
                  </a:solidFill>
                  <a:latin typeface="a고딕16" panose="02020600000000000000" pitchFamily="18" charset="-127"/>
                  <a:ea typeface="a고딕16" panose="02020600000000000000" pitchFamily="18" charset="-127"/>
                </a:rPr>
                <a:t>  </a:t>
              </a:r>
              <a:r>
                <a:rPr lang="en-US" altLang="ko-KR" sz="2400" dirty="0">
                  <a:solidFill>
                    <a:schemeClr val="bg1"/>
                  </a:solidFill>
                  <a:latin typeface="a고딕16" panose="02020600000000000000" pitchFamily="18" charset="-127"/>
                  <a:ea typeface="a고딕16" panose="02020600000000000000" pitchFamily="18" charset="-127"/>
                </a:rPr>
                <a:t>1</a:t>
              </a:r>
              <a:r>
                <a:rPr lang="en-US" altLang="ko-KR" sz="2400" dirty="0" smtClean="0">
                  <a:solidFill>
                    <a:schemeClr val="bg1"/>
                  </a:solidFill>
                  <a:latin typeface="a고딕16" panose="02020600000000000000" pitchFamily="18" charset="-127"/>
                  <a:ea typeface="a고딕16" panose="02020600000000000000" pitchFamily="18" charset="-127"/>
                </a:rPr>
                <a:t>)</a:t>
              </a:r>
              <a:endParaRPr lang="ko-KR" altLang="en-US" sz="2400" dirty="0">
                <a:solidFill>
                  <a:schemeClr val="bg1"/>
                </a:solidFill>
                <a:latin typeface="a고딕16" panose="02020600000000000000" pitchFamily="18" charset="-127"/>
                <a:ea typeface="a고딕16" panose="02020600000000000000" pitchFamily="18" charset="-127"/>
              </a:endParaRPr>
            </a:p>
          </p:txBody>
        </p:sp>
      </p:grpSp>
      <p:sp>
        <p:nvSpPr>
          <p:cNvPr id="30" name="타원 29">
            <a:extLst>
              <a:ext uri="{FF2B5EF4-FFF2-40B4-BE49-F238E27FC236}">
                <a16:creationId xmlns:a16="http://schemas.microsoft.com/office/drawing/2014/main" id="{60679577-C62C-48B8-B9E4-2694CE24B55B}"/>
              </a:ext>
            </a:extLst>
          </p:cNvPr>
          <p:cNvSpPr/>
          <p:nvPr/>
        </p:nvSpPr>
        <p:spPr>
          <a:xfrm>
            <a:off x="3267303" y="677113"/>
            <a:ext cx="197498" cy="19749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82166D5-B37C-4754-A1DB-DE46ED6F8C8A}"/>
              </a:ext>
            </a:extLst>
          </p:cNvPr>
          <p:cNvSpPr txBox="1"/>
          <p:nvPr/>
        </p:nvSpPr>
        <p:spPr>
          <a:xfrm>
            <a:off x="3498574" y="557904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a고딕16" panose="02020600000000000000" pitchFamily="18" charset="-127"/>
                <a:ea typeface="a고딕16" panose="02020600000000000000" pitchFamily="18" charset="-127"/>
              </a:rPr>
              <a:t>개발 환경 </a:t>
            </a:r>
            <a:endParaRPr lang="ko-KR" altLang="en-US" sz="2400" dirty="0">
              <a:latin typeface="a고딕16" panose="02020600000000000000" pitchFamily="18" charset="-127"/>
              <a:ea typeface="a고딕16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3262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38A24E63-0D3B-42EF-893C-27E52D5299B8}"/>
              </a:ext>
            </a:extLst>
          </p:cNvPr>
          <p:cNvSpPr/>
          <p:nvPr/>
        </p:nvSpPr>
        <p:spPr>
          <a:xfrm>
            <a:off x="2663688" y="212035"/>
            <a:ext cx="9261802" cy="63742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2166D5-B37C-4754-A1DB-DE46ED6F8C8A}"/>
              </a:ext>
            </a:extLst>
          </p:cNvPr>
          <p:cNvSpPr txBox="1"/>
          <p:nvPr/>
        </p:nvSpPr>
        <p:spPr>
          <a:xfrm>
            <a:off x="3498574" y="557904"/>
            <a:ext cx="61690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a고딕16" panose="02020600000000000000" pitchFamily="18" charset="-127"/>
                <a:ea typeface="a고딕16" panose="02020600000000000000" pitchFamily="18" charset="-127"/>
              </a:rPr>
              <a:t>레시피 </a:t>
            </a:r>
            <a:r>
              <a:rPr lang="ko-KR" altLang="en-US" sz="2400" dirty="0" err="1" smtClean="0">
                <a:latin typeface="a고딕16" panose="02020600000000000000" pitchFamily="18" charset="-127"/>
                <a:ea typeface="a고딕16" panose="02020600000000000000" pitchFamily="18" charset="-127"/>
              </a:rPr>
              <a:t>크롤링</a:t>
            </a:r>
            <a:r>
              <a:rPr lang="ko-KR" altLang="en-US" sz="2400" dirty="0" smtClean="0">
                <a:latin typeface="a고딕16" panose="02020600000000000000" pitchFamily="18" charset="-127"/>
                <a:ea typeface="a고딕16" panose="02020600000000000000" pitchFamily="18" charset="-127"/>
              </a:rPr>
              <a:t> 프로그램</a:t>
            </a:r>
            <a:endParaRPr lang="en-US" altLang="ko-KR" sz="2400" dirty="0" smtClean="0">
              <a:latin typeface="a고딕16" panose="02020600000000000000" pitchFamily="18" charset="-127"/>
              <a:ea typeface="a고딕16" panose="02020600000000000000" pitchFamily="18" charset="-127"/>
            </a:endParaRPr>
          </a:p>
          <a:p>
            <a:r>
              <a:rPr lang="en-US" altLang="ko-KR" sz="2400" dirty="0">
                <a:latin typeface="a고딕16" panose="02020600000000000000" pitchFamily="18" charset="-127"/>
                <a:ea typeface="a고딕16" panose="02020600000000000000" pitchFamily="18" charset="-127"/>
              </a:rPr>
              <a:t>-</a:t>
            </a:r>
            <a:r>
              <a:rPr lang="ko-KR" altLang="en-US" sz="2400" dirty="0" smtClean="0">
                <a:latin typeface="a고딕16" panose="02020600000000000000" pitchFamily="18" charset="-127"/>
                <a:ea typeface="a고딕16" panose="02020600000000000000" pitchFamily="18" charset="-127"/>
              </a:rPr>
              <a:t> </a:t>
            </a:r>
            <a:r>
              <a:rPr lang="en-US" altLang="ko-KR" dirty="0" smtClean="0">
                <a:latin typeface="+mj-lt"/>
                <a:ea typeface="a고딕16" panose="02020600000000000000" pitchFamily="18" charset="-127"/>
              </a:rPr>
              <a:t>http</a:t>
            </a:r>
            <a:r>
              <a:rPr lang="en-US" altLang="ko-KR" dirty="0">
                <a:latin typeface="+mj-lt"/>
                <a:ea typeface="a고딕16" panose="02020600000000000000" pitchFamily="18" charset="-127"/>
              </a:rPr>
              <a:t>://www.10000recipe.com/ranking/list.html?type=hot</a:t>
            </a:r>
            <a:endParaRPr lang="ko-KR" altLang="en-US" dirty="0">
              <a:latin typeface="+mj-lt"/>
              <a:ea typeface="a고딕16" panose="02020600000000000000" pitchFamily="18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60679577-C62C-48B8-B9E4-2694CE24B55B}"/>
              </a:ext>
            </a:extLst>
          </p:cNvPr>
          <p:cNvSpPr/>
          <p:nvPr/>
        </p:nvSpPr>
        <p:spPr>
          <a:xfrm>
            <a:off x="3267303" y="677113"/>
            <a:ext cx="197498" cy="19749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5AC3F17-F693-4CDD-BAE6-CA73B2B29A94}"/>
              </a:ext>
            </a:extLst>
          </p:cNvPr>
          <p:cNvSpPr txBox="1"/>
          <p:nvPr/>
        </p:nvSpPr>
        <p:spPr>
          <a:xfrm>
            <a:off x="360379" y="331305"/>
            <a:ext cx="14927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프로젝트 </a:t>
            </a:r>
            <a:endParaRPr lang="en-US" altLang="ko-KR" sz="2400" dirty="0" smtClean="0">
              <a:solidFill>
                <a:schemeClr val="bg1"/>
              </a:solidFill>
              <a:latin typeface="a고딕16" panose="02020600000000000000" pitchFamily="18" charset="-127"/>
              <a:ea typeface="a고딕16" panose="02020600000000000000" pitchFamily="18" charset="-127"/>
            </a:endParaRPr>
          </a:p>
          <a:p>
            <a:r>
              <a:rPr lang="ko-KR" altLang="en-US" sz="2400" dirty="0" smtClean="0">
                <a:solidFill>
                  <a:schemeClr val="bg1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진행 상황</a:t>
            </a:r>
            <a:endParaRPr lang="en-US" altLang="ko-KR" sz="2400" dirty="0">
              <a:solidFill>
                <a:schemeClr val="bg1"/>
              </a:solidFill>
              <a:latin typeface="a고딕16" panose="02020600000000000000" pitchFamily="18" charset="-127"/>
              <a:ea typeface="a고딕16" panose="02020600000000000000" pitchFamily="18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AD560C4-CE69-49FE-8391-B6817F3E8E14}"/>
              </a:ext>
            </a:extLst>
          </p:cNvPr>
          <p:cNvSpPr/>
          <p:nvPr/>
        </p:nvSpPr>
        <p:spPr>
          <a:xfrm>
            <a:off x="266511" y="438150"/>
            <a:ext cx="57339" cy="6334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3224549" y="1853979"/>
            <a:ext cx="2315889" cy="174858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urllib.request</a:t>
            </a:r>
            <a:endParaRPr lang="en-US" altLang="ko-KR" sz="2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ko-KR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모듈 사용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6136644" y="1853979"/>
            <a:ext cx="2315889" cy="174858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bg2">
                    <a:lumMod val="25000"/>
                  </a:schemeClr>
                </a:solidFill>
              </a:rPr>
              <a:t>Split </a:t>
            </a:r>
            <a:r>
              <a:rPr lang="ko-KR" altLang="en-US" sz="2400" dirty="0" smtClean="0">
                <a:solidFill>
                  <a:schemeClr val="bg2">
                    <a:lumMod val="25000"/>
                  </a:schemeClr>
                </a:solidFill>
              </a:rPr>
              <a:t>함수 </a:t>
            </a:r>
            <a:endParaRPr lang="en-US" altLang="ko-KR" sz="2400" dirty="0" smtClean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r>
              <a:rPr lang="ko-KR" altLang="en-US" sz="2400" dirty="0" smtClean="0">
                <a:solidFill>
                  <a:schemeClr val="bg2">
                    <a:lumMod val="25000"/>
                  </a:schemeClr>
                </a:solidFill>
              </a:rPr>
              <a:t>사용</a:t>
            </a:r>
            <a:endParaRPr lang="ko-KR" altLang="en-US" sz="2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9048739" y="1853979"/>
            <a:ext cx="2315889" cy="1748589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Find </a:t>
            </a:r>
            <a:r>
              <a:rPr lang="ko-KR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함수</a:t>
            </a:r>
            <a:endParaRPr lang="en-US" altLang="ko-KR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 algn="ctr"/>
            <a:r>
              <a:rPr lang="ko-KR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클래스 찾기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9048739" y="4370217"/>
            <a:ext cx="2315889" cy="1748589"/>
          </a:xfrm>
          <a:prstGeom prst="roundRect">
            <a:avLst/>
          </a:prstGeom>
          <a:solidFill>
            <a:srgbClr val="69A4D9"/>
          </a:solidFill>
          <a:ln>
            <a:solidFill>
              <a:srgbClr val="69A4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URL</a:t>
            </a:r>
            <a:r>
              <a:rPr lang="ko-KR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을 정규화 </a:t>
            </a:r>
            <a:endParaRPr lang="en-US" altLang="ko-KR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 algn="ctr"/>
            <a:r>
              <a:rPr lang="ko-KR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통해 </a:t>
            </a:r>
            <a:r>
              <a:rPr lang="ko-KR" alt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파싱</a:t>
            </a:r>
            <a:r>
              <a:rPr lang="ko-KR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5" name="오른쪽 화살표 4"/>
          <p:cNvSpPr/>
          <p:nvPr/>
        </p:nvSpPr>
        <p:spPr>
          <a:xfrm>
            <a:off x="5582812" y="2728273"/>
            <a:ext cx="478575" cy="1524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오른쪽 화살표 27"/>
          <p:cNvSpPr/>
          <p:nvPr/>
        </p:nvSpPr>
        <p:spPr>
          <a:xfrm>
            <a:off x="8527790" y="2728273"/>
            <a:ext cx="445692" cy="1524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오른쪽 화살표 28"/>
          <p:cNvSpPr/>
          <p:nvPr/>
        </p:nvSpPr>
        <p:spPr>
          <a:xfrm rot="5400000">
            <a:off x="9980791" y="3926782"/>
            <a:ext cx="476294" cy="16495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오른쪽 화살표 29"/>
          <p:cNvSpPr/>
          <p:nvPr/>
        </p:nvSpPr>
        <p:spPr>
          <a:xfrm flipH="1">
            <a:off x="8527790" y="5147808"/>
            <a:ext cx="445692" cy="1524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6171988" y="4370217"/>
            <a:ext cx="2315889" cy="1748589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파싱한</a:t>
            </a:r>
            <a:r>
              <a:rPr lang="ko-KR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데이터 </a:t>
            </a:r>
            <a:endParaRPr lang="en-US" altLang="ko-KR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 algn="ctr"/>
            <a:r>
              <a:rPr lang="ko-KR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리스트에 추가 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36" name="오른쪽 화살표 35"/>
          <p:cNvSpPr/>
          <p:nvPr/>
        </p:nvSpPr>
        <p:spPr>
          <a:xfrm flipH="1">
            <a:off x="5615695" y="5147808"/>
            <a:ext cx="445692" cy="1524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3224548" y="4370216"/>
            <a:ext cx="2315889" cy="1748589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데이터베이스저장</a:t>
            </a:r>
            <a:endParaRPr lang="en-US" altLang="ko-KR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 algn="ctr"/>
            <a:r>
              <a:rPr lang="en-US" altLang="ko-KR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(</a:t>
            </a:r>
            <a:r>
              <a:rPr lang="en-US" altLang="ko-KR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Pymysql</a:t>
            </a:r>
            <a:r>
              <a:rPr lang="en-US" altLang="ko-KR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)</a:t>
            </a:r>
            <a:r>
              <a:rPr lang="ko-KR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28897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38A24E63-0D3B-42EF-893C-27E52D5299B8}"/>
              </a:ext>
            </a:extLst>
          </p:cNvPr>
          <p:cNvSpPr/>
          <p:nvPr/>
        </p:nvSpPr>
        <p:spPr>
          <a:xfrm>
            <a:off x="2663688" y="212035"/>
            <a:ext cx="9261802" cy="63742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2166D5-B37C-4754-A1DB-DE46ED6F8C8A}"/>
              </a:ext>
            </a:extLst>
          </p:cNvPr>
          <p:cNvSpPr txBox="1"/>
          <p:nvPr/>
        </p:nvSpPr>
        <p:spPr>
          <a:xfrm>
            <a:off x="3498574" y="557904"/>
            <a:ext cx="85193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a고딕16" panose="02020600000000000000" pitchFamily="18" charset="-127"/>
                <a:ea typeface="a고딕16" panose="02020600000000000000" pitchFamily="18" charset="-127"/>
              </a:rPr>
              <a:t>마트 가격정보 </a:t>
            </a:r>
            <a:r>
              <a:rPr lang="ko-KR" altLang="en-US" sz="2400" dirty="0" err="1" smtClean="0">
                <a:latin typeface="a고딕16" panose="02020600000000000000" pitchFamily="18" charset="-127"/>
                <a:ea typeface="a고딕16" panose="02020600000000000000" pitchFamily="18" charset="-127"/>
              </a:rPr>
              <a:t>크롤링</a:t>
            </a:r>
            <a:r>
              <a:rPr lang="ko-KR" altLang="en-US" sz="2400" dirty="0" smtClean="0">
                <a:latin typeface="a고딕16" panose="02020600000000000000" pitchFamily="18" charset="-127"/>
                <a:ea typeface="a고딕16" panose="02020600000000000000" pitchFamily="18" charset="-127"/>
              </a:rPr>
              <a:t> 프로그램</a:t>
            </a:r>
            <a:endParaRPr lang="en-US" altLang="ko-KR" sz="2400" dirty="0" smtClean="0">
              <a:latin typeface="a고딕16" panose="02020600000000000000" pitchFamily="18" charset="-127"/>
              <a:ea typeface="a고딕16" panose="02020600000000000000" pitchFamily="18" charset="-127"/>
            </a:endParaRPr>
          </a:p>
          <a:p>
            <a:r>
              <a:rPr lang="en-US" altLang="ko-KR" sz="2400" dirty="0">
                <a:latin typeface="a고딕16" panose="02020600000000000000" pitchFamily="18" charset="-127"/>
                <a:ea typeface="a고딕16" panose="02020600000000000000" pitchFamily="18" charset="-127"/>
              </a:rPr>
              <a:t>-</a:t>
            </a:r>
            <a:r>
              <a:rPr lang="ko-KR" altLang="en-US" sz="2400" dirty="0" smtClean="0">
                <a:latin typeface="a고딕16" panose="02020600000000000000" pitchFamily="18" charset="-127"/>
                <a:ea typeface="a고딕16" panose="02020600000000000000" pitchFamily="18" charset="-127"/>
              </a:rPr>
              <a:t> </a:t>
            </a:r>
            <a:r>
              <a:rPr lang="en-US" altLang="ko-KR" dirty="0" smtClean="0"/>
              <a:t>http</a:t>
            </a:r>
            <a:r>
              <a:rPr lang="en-US" altLang="ko-KR" dirty="0"/>
              <a:t>://www.ssg.com/search.ssg?target=all&amp;query</a:t>
            </a:r>
            <a:r>
              <a:rPr lang="en-US" altLang="ko-KR" dirty="0"/>
              <a:t>=</a:t>
            </a:r>
            <a:r>
              <a:rPr lang="en-US" altLang="ko-KR" dirty="0">
                <a:solidFill>
                  <a:srgbClr val="FF0000"/>
                </a:solidFill>
              </a:rPr>
              <a:t>%EC%8B%9D%EB%B9%B5</a:t>
            </a:r>
            <a:endParaRPr lang="ko-KR" altLang="en-US" sz="2400" dirty="0">
              <a:solidFill>
                <a:srgbClr val="FF0000"/>
              </a:solidFill>
              <a:latin typeface="a고딕16" panose="02020600000000000000" pitchFamily="18" charset="-127"/>
              <a:ea typeface="a고딕16" panose="02020600000000000000" pitchFamily="18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60679577-C62C-48B8-B9E4-2694CE24B55B}"/>
              </a:ext>
            </a:extLst>
          </p:cNvPr>
          <p:cNvSpPr/>
          <p:nvPr/>
        </p:nvSpPr>
        <p:spPr>
          <a:xfrm>
            <a:off x="3267303" y="677113"/>
            <a:ext cx="197498" cy="19749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5AC3F17-F693-4CDD-BAE6-CA73B2B29A94}"/>
              </a:ext>
            </a:extLst>
          </p:cNvPr>
          <p:cNvSpPr txBox="1"/>
          <p:nvPr/>
        </p:nvSpPr>
        <p:spPr>
          <a:xfrm>
            <a:off x="360379" y="331305"/>
            <a:ext cx="14927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프로젝트 </a:t>
            </a:r>
            <a:endParaRPr lang="en-US" altLang="ko-KR" sz="2400" dirty="0" smtClean="0">
              <a:solidFill>
                <a:schemeClr val="bg1"/>
              </a:solidFill>
              <a:latin typeface="a고딕16" panose="02020600000000000000" pitchFamily="18" charset="-127"/>
              <a:ea typeface="a고딕16" panose="02020600000000000000" pitchFamily="18" charset="-127"/>
            </a:endParaRPr>
          </a:p>
          <a:p>
            <a:r>
              <a:rPr lang="ko-KR" altLang="en-US" sz="2400" dirty="0" smtClean="0">
                <a:solidFill>
                  <a:schemeClr val="bg1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진행 상황</a:t>
            </a:r>
            <a:endParaRPr lang="en-US" altLang="ko-KR" sz="2400" dirty="0">
              <a:solidFill>
                <a:schemeClr val="bg1"/>
              </a:solidFill>
              <a:latin typeface="a고딕16" panose="02020600000000000000" pitchFamily="18" charset="-127"/>
              <a:ea typeface="a고딕16" panose="02020600000000000000" pitchFamily="18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AD560C4-CE69-49FE-8391-B6817F3E8E14}"/>
              </a:ext>
            </a:extLst>
          </p:cNvPr>
          <p:cNvSpPr/>
          <p:nvPr/>
        </p:nvSpPr>
        <p:spPr>
          <a:xfrm>
            <a:off x="266511" y="438150"/>
            <a:ext cx="57339" cy="6334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3224549" y="1853979"/>
            <a:ext cx="2315889" cy="174858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urllib.request</a:t>
            </a:r>
            <a:endParaRPr lang="en-US" altLang="ko-KR" sz="2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ko-KR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모듈 사용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6136644" y="1853979"/>
            <a:ext cx="2315889" cy="174858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bg2">
                    <a:lumMod val="25000"/>
                  </a:schemeClr>
                </a:solidFill>
              </a:rPr>
              <a:t>Split </a:t>
            </a:r>
            <a:r>
              <a:rPr lang="ko-KR" altLang="en-US" sz="2400" dirty="0" smtClean="0">
                <a:solidFill>
                  <a:schemeClr val="bg2">
                    <a:lumMod val="25000"/>
                  </a:schemeClr>
                </a:solidFill>
              </a:rPr>
              <a:t>함수 </a:t>
            </a:r>
            <a:endParaRPr lang="en-US" altLang="ko-KR" sz="2400" dirty="0" smtClean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r>
              <a:rPr lang="ko-KR" altLang="en-US" sz="2400" dirty="0" smtClean="0">
                <a:solidFill>
                  <a:schemeClr val="bg2">
                    <a:lumMod val="25000"/>
                  </a:schemeClr>
                </a:solidFill>
              </a:rPr>
              <a:t>사용</a:t>
            </a:r>
            <a:endParaRPr lang="ko-KR" altLang="en-US" sz="2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9048739" y="1853979"/>
            <a:ext cx="2315889" cy="1748589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Find </a:t>
            </a:r>
            <a:r>
              <a:rPr lang="ko-KR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함수</a:t>
            </a:r>
            <a:endParaRPr lang="en-US" altLang="ko-KR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 algn="ctr"/>
            <a:r>
              <a:rPr lang="ko-KR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클래스 찾기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9048739" y="4370217"/>
            <a:ext cx="2315889" cy="1748589"/>
          </a:xfrm>
          <a:prstGeom prst="roundRect">
            <a:avLst/>
          </a:prstGeom>
          <a:solidFill>
            <a:srgbClr val="69A4D9"/>
          </a:solidFill>
          <a:ln>
            <a:solidFill>
              <a:srgbClr val="69A4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URL</a:t>
            </a:r>
            <a:r>
              <a:rPr lang="ko-KR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을 정규화 </a:t>
            </a:r>
            <a:endParaRPr lang="en-US" altLang="ko-KR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 algn="ctr"/>
            <a:r>
              <a:rPr lang="ko-KR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통해 </a:t>
            </a:r>
            <a:r>
              <a:rPr lang="ko-KR" alt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파싱</a:t>
            </a:r>
            <a:r>
              <a:rPr lang="ko-KR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5" name="오른쪽 화살표 4"/>
          <p:cNvSpPr/>
          <p:nvPr/>
        </p:nvSpPr>
        <p:spPr>
          <a:xfrm>
            <a:off x="5582812" y="2728273"/>
            <a:ext cx="478575" cy="1524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오른쪽 화살표 27"/>
          <p:cNvSpPr/>
          <p:nvPr/>
        </p:nvSpPr>
        <p:spPr>
          <a:xfrm>
            <a:off x="8527790" y="2728273"/>
            <a:ext cx="445692" cy="1524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오른쪽 화살표 28"/>
          <p:cNvSpPr/>
          <p:nvPr/>
        </p:nvSpPr>
        <p:spPr>
          <a:xfrm rot="5400000">
            <a:off x="9980791" y="3926782"/>
            <a:ext cx="476294" cy="16495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오른쪽 화살표 29"/>
          <p:cNvSpPr/>
          <p:nvPr/>
        </p:nvSpPr>
        <p:spPr>
          <a:xfrm flipH="1">
            <a:off x="8527790" y="5147808"/>
            <a:ext cx="445692" cy="1524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6171988" y="4370217"/>
            <a:ext cx="2315889" cy="1748589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파싱한</a:t>
            </a:r>
            <a:r>
              <a:rPr lang="ko-KR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데이터 </a:t>
            </a:r>
            <a:endParaRPr lang="en-US" altLang="ko-KR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 algn="ctr"/>
            <a:r>
              <a:rPr lang="ko-KR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리스트에 추가 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36" name="오른쪽 화살표 35"/>
          <p:cNvSpPr/>
          <p:nvPr/>
        </p:nvSpPr>
        <p:spPr>
          <a:xfrm flipH="1">
            <a:off x="5615695" y="5147808"/>
            <a:ext cx="445692" cy="1524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3224548" y="4370216"/>
            <a:ext cx="2315889" cy="1748589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데이터베이스저장</a:t>
            </a:r>
            <a:endParaRPr lang="en-US" altLang="ko-KR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 algn="ctr"/>
            <a:r>
              <a:rPr lang="en-US" altLang="ko-KR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(</a:t>
            </a:r>
            <a:r>
              <a:rPr lang="en-US" altLang="ko-KR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Pymsql</a:t>
            </a:r>
            <a:r>
              <a:rPr lang="en-US" altLang="ko-KR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)</a:t>
            </a:r>
            <a:r>
              <a:rPr lang="ko-KR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05557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38A24E63-0D3B-42EF-893C-27E52D5299B8}"/>
              </a:ext>
            </a:extLst>
          </p:cNvPr>
          <p:cNvSpPr/>
          <p:nvPr/>
        </p:nvSpPr>
        <p:spPr>
          <a:xfrm>
            <a:off x="2663688" y="212035"/>
            <a:ext cx="9261802" cy="63742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2166D5-B37C-4754-A1DB-DE46ED6F8C8A}"/>
              </a:ext>
            </a:extLst>
          </p:cNvPr>
          <p:cNvSpPr txBox="1"/>
          <p:nvPr/>
        </p:nvSpPr>
        <p:spPr>
          <a:xfrm>
            <a:off x="3498574" y="557904"/>
            <a:ext cx="3724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a고딕16" panose="02020600000000000000" pitchFamily="18" charset="-127"/>
                <a:ea typeface="a고딕16" panose="02020600000000000000" pitchFamily="18" charset="-127"/>
              </a:rPr>
              <a:t>데이터베이스 테이블 구성</a:t>
            </a:r>
            <a:endParaRPr lang="ko-KR" altLang="en-US" sz="2400" dirty="0">
              <a:latin typeface="a고딕16" panose="02020600000000000000" pitchFamily="18" charset="-127"/>
              <a:ea typeface="a고딕16" panose="02020600000000000000" pitchFamily="18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60679577-C62C-48B8-B9E4-2694CE24B55B}"/>
              </a:ext>
            </a:extLst>
          </p:cNvPr>
          <p:cNvSpPr/>
          <p:nvPr/>
        </p:nvSpPr>
        <p:spPr>
          <a:xfrm>
            <a:off x="3267303" y="677113"/>
            <a:ext cx="197498" cy="19749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D36B33E-60C6-49EB-824B-323DBDF3D9A9}"/>
              </a:ext>
            </a:extLst>
          </p:cNvPr>
          <p:cNvSpPr txBox="1"/>
          <p:nvPr/>
        </p:nvSpPr>
        <p:spPr>
          <a:xfrm>
            <a:off x="360379" y="331305"/>
            <a:ext cx="1415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프로젝트</a:t>
            </a:r>
            <a:endParaRPr lang="en-US" altLang="ko-KR" sz="2400" dirty="0" smtClean="0">
              <a:solidFill>
                <a:schemeClr val="bg1"/>
              </a:solidFill>
              <a:latin typeface="a고딕16" panose="02020600000000000000" pitchFamily="18" charset="-127"/>
              <a:ea typeface="a고딕16" panose="02020600000000000000" pitchFamily="18" charset="-127"/>
            </a:endParaRPr>
          </a:p>
          <a:p>
            <a:r>
              <a:rPr lang="ko-KR" altLang="en-US" sz="2400" dirty="0" smtClean="0">
                <a:solidFill>
                  <a:schemeClr val="bg1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진행상황</a:t>
            </a:r>
            <a:endParaRPr lang="en-US" altLang="ko-KR" sz="2400" dirty="0">
              <a:solidFill>
                <a:schemeClr val="bg1"/>
              </a:solidFill>
              <a:latin typeface="a고딕16" panose="02020600000000000000" pitchFamily="18" charset="-127"/>
              <a:ea typeface="a고딕16" panose="02020600000000000000" pitchFamily="18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71E52CC-7D42-4D0E-98EA-01B1D4FF33F1}"/>
              </a:ext>
            </a:extLst>
          </p:cNvPr>
          <p:cNvSpPr/>
          <p:nvPr/>
        </p:nvSpPr>
        <p:spPr>
          <a:xfrm>
            <a:off x="266511" y="438150"/>
            <a:ext cx="57339" cy="6334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3498574" y="1381691"/>
            <a:ext cx="7655966" cy="2300550"/>
            <a:chOff x="3233128" y="1602377"/>
            <a:chExt cx="7655966" cy="2300550"/>
          </a:xfrm>
        </p:grpSpPr>
        <p:sp>
          <p:nvSpPr>
            <p:cNvPr id="5" name="자유형 4"/>
            <p:cNvSpPr/>
            <p:nvPr/>
          </p:nvSpPr>
          <p:spPr>
            <a:xfrm>
              <a:off x="3233128" y="1602377"/>
              <a:ext cx="2021132" cy="990600"/>
            </a:xfrm>
            <a:custGeom>
              <a:avLst/>
              <a:gdLst>
                <a:gd name="connsiteX0" fmla="*/ 0 w 2476500"/>
                <a:gd name="connsiteY0" fmla="*/ 0 h 990600"/>
                <a:gd name="connsiteX1" fmla="*/ 2476500 w 2476500"/>
                <a:gd name="connsiteY1" fmla="*/ 0 h 990600"/>
                <a:gd name="connsiteX2" fmla="*/ 2476500 w 2476500"/>
                <a:gd name="connsiteY2" fmla="*/ 990600 h 990600"/>
                <a:gd name="connsiteX3" fmla="*/ 0 w 2476500"/>
                <a:gd name="connsiteY3" fmla="*/ 990600 h 990600"/>
                <a:gd name="connsiteX4" fmla="*/ 0 w 2476500"/>
                <a:gd name="connsiteY4" fmla="*/ 0 h 990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76500" h="990600">
                  <a:moveTo>
                    <a:pt x="0" y="0"/>
                  </a:moveTo>
                  <a:lnTo>
                    <a:pt x="2476500" y="0"/>
                  </a:lnTo>
                  <a:lnTo>
                    <a:pt x="2476500" y="990600"/>
                  </a:lnTo>
                  <a:lnTo>
                    <a:pt x="0" y="9906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2240" tIns="81280" rIns="142240" bIns="81280" numCol="1" spcCol="1270" anchor="ctr" anchorCtr="0">
              <a:noAutofit/>
            </a:bodyPr>
            <a:lstStyle/>
            <a:p>
              <a:pPr lvl="0" algn="ctr" defTabSz="8890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2000" kern="1200" dirty="0" err="1" smtClean="0"/>
                <a:t>E_Mart</a:t>
              </a:r>
              <a:endParaRPr lang="ko-KR" altLang="en-US" sz="2000" kern="1200" dirty="0"/>
            </a:p>
          </p:txBody>
        </p:sp>
        <p:sp>
          <p:nvSpPr>
            <p:cNvPr id="6" name="자유형 5"/>
            <p:cNvSpPr/>
            <p:nvPr/>
          </p:nvSpPr>
          <p:spPr>
            <a:xfrm>
              <a:off x="3233128" y="2592977"/>
              <a:ext cx="2021132" cy="1309950"/>
            </a:xfrm>
            <a:custGeom>
              <a:avLst/>
              <a:gdLst>
                <a:gd name="connsiteX0" fmla="*/ 0 w 2476500"/>
                <a:gd name="connsiteY0" fmla="*/ 0 h 2854800"/>
                <a:gd name="connsiteX1" fmla="*/ 2476500 w 2476500"/>
                <a:gd name="connsiteY1" fmla="*/ 0 h 2854800"/>
                <a:gd name="connsiteX2" fmla="*/ 2476500 w 2476500"/>
                <a:gd name="connsiteY2" fmla="*/ 2854800 h 2854800"/>
                <a:gd name="connsiteX3" fmla="*/ 0 w 2476500"/>
                <a:gd name="connsiteY3" fmla="*/ 2854800 h 2854800"/>
                <a:gd name="connsiteX4" fmla="*/ 0 w 2476500"/>
                <a:gd name="connsiteY4" fmla="*/ 0 h 285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76500" h="2854800">
                  <a:moveTo>
                    <a:pt x="0" y="0"/>
                  </a:moveTo>
                  <a:lnTo>
                    <a:pt x="2476500" y="0"/>
                  </a:lnTo>
                  <a:lnTo>
                    <a:pt x="2476500" y="2854800"/>
                  </a:lnTo>
                  <a:lnTo>
                    <a:pt x="0" y="28548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4676" tIns="74676" rIns="99568" bIns="112014" numCol="1" spcCol="1270" anchor="t" anchorCtr="0">
              <a:noAutofit/>
            </a:bodyPr>
            <a:lstStyle/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altLang="ko-KR" sz="1400" kern="1200" dirty="0" err="1" smtClean="0"/>
                <a:t>EM_Url</a:t>
              </a:r>
              <a:endParaRPr lang="ko-KR" altLang="en-US" sz="1400" kern="1200" dirty="0"/>
            </a:p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altLang="ko-KR" sz="1400" kern="1200" dirty="0" err="1" smtClean="0"/>
                <a:t>EM_Price</a:t>
              </a:r>
              <a:endParaRPr lang="ko-KR" altLang="en-US" sz="1400" kern="1200" dirty="0"/>
            </a:p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altLang="ko-KR" sz="1400" kern="1200" dirty="0" err="1" smtClean="0"/>
                <a:t>EM_Menu</a:t>
              </a:r>
              <a:endParaRPr lang="ko-KR" altLang="en-US" sz="1400" kern="1200" dirty="0"/>
            </a:p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altLang="ko-KR" sz="1400" kern="1200" dirty="0" err="1" smtClean="0"/>
                <a:t>EM_Image</a:t>
              </a:r>
              <a:endParaRPr lang="ko-KR" altLang="en-US" sz="1400" kern="1200" dirty="0"/>
            </a:p>
          </p:txBody>
        </p:sp>
        <p:sp>
          <p:nvSpPr>
            <p:cNvPr id="7" name="자유형 6"/>
            <p:cNvSpPr/>
            <p:nvPr/>
          </p:nvSpPr>
          <p:spPr>
            <a:xfrm>
              <a:off x="6056338" y="1602377"/>
              <a:ext cx="2021132" cy="990600"/>
            </a:xfrm>
            <a:custGeom>
              <a:avLst/>
              <a:gdLst>
                <a:gd name="connsiteX0" fmla="*/ 0 w 2476500"/>
                <a:gd name="connsiteY0" fmla="*/ 0 h 990600"/>
                <a:gd name="connsiteX1" fmla="*/ 2476500 w 2476500"/>
                <a:gd name="connsiteY1" fmla="*/ 0 h 990600"/>
                <a:gd name="connsiteX2" fmla="*/ 2476500 w 2476500"/>
                <a:gd name="connsiteY2" fmla="*/ 990600 h 990600"/>
                <a:gd name="connsiteX3" fmla="*/ 0 w 2476500"/>
                <a:gd name="connsiteY3" fmla="*/ 990600 h 990600"/>
                <a:gd name="connsiteX4" fmla="*/ 0 w 2476500"/>
                <a:gd name="connsiteY4" fmla="*/ 0 h 990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76500" h="990600">
                  <a:moveTo>
                    <a:pt x="0" y="0"/>
                  </a:moveTo>
                  <a:lnTo>
                    <a:pt x="2476500" y="0"/>
                  </a:lnTo>
                  <a:lnTo>
                    <a:pt x="2476500" y="990600"/>
                  </a:lnTo>
                  <a:lnTo>
                    <a:pt x="0" y="9906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2240" tIns="81280" rIns="142240" bIns="81280" numCol="1" spcCol="1270" anchor="ctr" anchorCtr="0">
              <a:noAutofit/>
            </a:bodyPr>
            <a:lstStyle/>
            <a:p>
              <a:pPr lvl="0" algn="ctr" defTabSz="8890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2000" kern="1200" dirty="0" err="1" smtClean="0"/>
                <a:t>H_Mart</a:t>
              </a:r>
              <a:endParaRPr lang="ko-KR" altLang="en-US" sz="2000" kern="1200" dirty="0"/>
            </a:p>
          </p:txBody>
        </p:sp>
        <p:sp>
          <p:nvSpPr>
            <p:cNvPr id="8" name="자유형 7"/>
            <p:cNvSpPr/>
            <p:nvPr/>
          </p:nvSpPr>
          <p:spPr>
            <a:xfrm>
              <a:off x="6056338" y="2592977"/>
              <a:ext cx="2021132" cy="1309950"/>
            </a:xfrm>
            <a:custGeom>
              <a:avLst/>
              <a:gdLst>
                <a:gd name="connsiteX0" fmla="*/ 0 w 2476500"/>
                <a:gd name="connsiteY0" fmla="*/ 0 h 2854800"/>
                <a:gd name="connsiteX1" fmla="*/ 2476500 w 2476500"/>
                <a:gd name="connsiteY1" fmla="*/ 0 h 2854800"/>
                <a:gd name="connsiteX2" fmla="*/ 2476500 w 2476500"/>
                <a:gd name="connsiteY2" fmla="*/ 2854800 h 2854800"/>
                <a:gd name="connsiteX3" fmla="*/ 0 w 2476500"/>
                <a:gd name="connsiteY3" fmla="*/ 2854800 h 2854800"/>
                <a:gd name="connsiteX4" fmla="*/ 0 w 2476500"/>
                <a:gd name="connsiteY4" fmla="*/ 0 h 285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76500" h="2854800">
                  <a:moveTo>
                    <a:pt x="0" y="0"/>
                  </a:moveTo>
                  <a:lnTo>
                    <a:pt x="2476500" y="0"/>
                  </a:lnTo>
                  <a:lnTo>
                    <a:pt x="2476500" y="2854800"/>
                  </a:lnTo>
                  <a:lnTo>
                    <a:pt x="0" y="28548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4676" tIns="74676" rIns="99568" bIns="112014" numCol="1" spcCol="1270" anchor="t" anchorCtr="0">
              <a:noAutofit/>
            </a:bodyPr>
            <a:lstStyle/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altLang="ko-KR" sz="1400" kern="1200" dirty="0" err="1" smtClean="0"/>
                <a:t>HM_Url</a:t>
              </a:r>
              <a:endParaRPr lang="ko-KR" altLang="en-US" sz="1400" kern="1200" dirty="0"/>
            </a:p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altLang="ko-KR" sz="1400" kern="1200" dirty="0" err="1" smtClean="0"/>
                <a:t>HM_Price</a:t>
              </a:r>
              <a:endParaRPr lang="ko-KR" altLang="en-US" sz="1400" kern="1200" dirty="0"/>
            </a:p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altLang="ko-KR" sz="1400" kern="1200" dirty="0" err="1" smtClean="0"/>
                <a:t>HM_Menu</a:t>
              </a:r>
              <a:endParaRPr lang="ko-KR" altLang="en-US" sz="1400" kern="1200" dirty="0"/>
            </a:p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altLang="ko-KR" sz="1400" kern="1200" dirty="0" err="1" smtClean="0"/>
                <a:t>HM_Image</a:t>
              </a:r>
              <a:endParaRPr lang="ko-KR" altLang="en-US" sz="1400" kern="1200" dirty="0"/>
            </a:p>
          </p:txBody>
        </p:sp>
        <p:sp>
          <p:nvSpPr>
            <p:cNvPr id="9" name="자유형 8"/>
            <p:cNvSpPr/>
            <p:nvPr/>
          </p:nvSpPr>
          <p:spPr>
            <a:xfrm>
              <a:off x="8879548" y="1602377"/>
              <a:ext cx="2009546" cy="990600"/>
            </a:xfrm>
            <a:custGeom>
              <a:avLst/>
              <a:gdLst>
                <a:gd name="connsiteX0" fmla="*/ 0 w 2476500"/>
                <a:gd name="connsiteY0" fmla="*/ 0 h 990600"/>
                <a:gd name="connsiteX1" fmla="*/ 2476500 w 2476500"/>
                <a:gd name="connsiteY1" fmla="*/ 0 h 990600"/>
                <a:gd name="connsiteX2" fmla="*/ 2476500 w 2476500"/>
                <a:gd name="connsiteY2" fmla="*/ 990600 h 990600"/>
                <a:gd name="connsiteX3" fmla="*/ 0 w 2476500"/>
                <a:gd name="connsiteY3" fmla="*/ 990600 h 990600"/>
                <a:gd name="connsiteX4" fmla="*/ 0 w 2476500"/>
                <a:gd name="connsiteY4" fmla="*/ 0 h 990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76500" h="990600">
                  <a:moveTo>
                    <a:pt x="0" y="0"/>
                  </a:moveTo>
                  <a:lnTo>
                    <a:pt x="2476500" y="0"/>
                  </a:lnTo>
                  <a:lnTo>
                    <a:pt x="2476500" y="990600"/>
                  </a:lnTo>
                  <a:lnTo>
                    <a:pt x="0" y="9906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2240" tIns="81280" rIns="142240" bIns="81280" numCol="1" spcCol="1270" anchor="ctr" anchorCtr="0">
              <a:noAutofit/>
            </a:bodyPr>
            <a:lstStyle/>
            <a:p>
              <a:pPr lvl="0" algn="ctr" defTabSz="8890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2000" kern="1200" dirty="0" err="1" smtClean="0"/>
                <a:t>L_Mart</a:t>
              </a:r>
              <a:endParaRPr lang="ko-KR" altLang="en-US" sz="2000" kern="1200" dirty="0"/>
            </a:p>
          </p:txBody>
        </p:sp>
        <p:sp>
          <p:nvSpPr>
            <p:cNvPr id="10" name="자유형 9"/>
            <p:cNvSpPr/>
            <p:nvPr/>
          </p:nvSpPr>
          <p:spPr>
            <a:xfrm>
              <a:off x="8879548" y="2592977"/>
              <a:ext cx="2009545" cy="1309950"/>
            </a:xfrm>
            <a:custGeom>
              <a:avLst/>
              <a:gdLst>
                <a:gd name="connsiteX0" fmla="*/ 0 w 2476500"/>
                <a:gd name="connsiteY0" fmla="*/ 0 h 2854800"/>
                <a:gd name="connsiteX1" fmla="*/ 2476500 w 2476500"/>
                <a:gd name="connsiteY1" fmla="*/ 0 h 2854800"/>
                <a:gd name="connsiteX2" fmla="*/ 2476500 w 2476500"/>
                <a:gd name="connsiteY2" fmla="*/ 2854800 h 2854800"/>
                <a:gd name="connsiteX3" fmla="*/ 0 w 2476500"/>
                <a:gd name="connsiteY3" fmla="*/ 2854800 h 2854800"/>
                <a:gd name="connsiteX4" fmla="*/ 0 w 2476500"/>
                <a:gd name="connsiteY4" fmla="*/ 0 h 285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76500" h="2854800">
                  <a:moveTo>
                    <a:pt x="0" y="0"/>
                  </a:moveTo>
                  <a:lnTo>
                    <a:pt x="2476500" y="0"/>
                  </a:lnTo>
                  <a:lnTo>
                    <a:pt x="2476500" y="2854800"/>
                  </a:lnTo>
                  <a:lnTo>
                    <a:pt x="0" y="28548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4676" tIns="74676" rIns="99568" bIns="112014" numCol="1" spcCol="1270" anchor="t" anchorCtr="0">
              <a:noAutofit/>
            </a:bodyPr>
            <a:lstStyle/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altLang="ko-KR" sz="1400" dirty="0" err="1"/>
                <a:t>L</a:t>
              </a:r>
              <a:r>
                <a:rPr lang="en-US" altLang="ko-KR" sz="1400" kern="1200" dirty="0" err="1" smtClean="0"/>
                <a:t>M_Url</a:t>
              </a:r>
              <a:endParaRPr lang="ko-KR" altLang="en-US" sz="1400" kern="1200" dirty="0"/>
            </a:p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altLang="ko-KR" sz="1400" dirty="0" err="1"/>
                <a:t>L</a:t>
              </a:r>
              <a:r>
                <a:rPr lang="en-US" altLang="ko-KR" sz="1400" kern="1200" dirty="0" err="1" smtClean="0"/>
                <a:t>M_Price</a:t>
              </a:r>
              <a:endParaRPr lang="ko-KR" altLang="en-US" sz="1400" kern="1200" dirty="0"/>
            </a:p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altLang="ko-KR" sz="1400" dirty="0" err="1"/>
                <a:t>L</a:t>
              </a:r>
              <a:r>
                <a:rPr lang="en-US" altLang="ko-KR" sz="1400" kern="1200" dirty="0" err="1" smtClean="0"/>
                <a:t>M_Menu</a:t>
              </a:r>
              <a:endParaRPr lang="ko-KR" altLang="en-US" sz="1400" kern="1200" dirty="0"/>
            </a:p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altLang="ko-KR" sz="1400" dirty="0" err="1"/>
                <a:t>L</a:t>
              </a:r>
              <a:r>
                <a:rPr lang="en-US" altLang="ko-KR" sz="1400" kern="1200" dirty="0" err="1" smtClean="0"/>
                <a:t>M_Image</a:t>
              </a:r>
              <a:endParaRPr lang="ko-KR" altLang="en-US" sz="1400" kern="1200" dirty="0"/>
            </a:p>
          </p:txBody>
        </p:sp>
      </p:grpSp>
      <p:sp>
        <p:nvSpPr>
          <p:cNvPr id="20" name="자유형 19"/>
          <p:cNvSpPr/>
          <p:nvPr/>
        </p:nvSpPr>
        <p:spPr>
          <a:xfrm>
            <a:off x="4741964" y="4032232"/>
            <a:ext cx="2021132" cy="990600"/>
          </a:xfrm>
          <a:custGeom>
            <a:avLst/>
            <a:gdLst>
              <a:gd name="connsiteX0" fmla="*/ 0 w 2476500"/>
              <a:gd name="connsiteY0" fmla="*/ 0 h 990600"/>
              <a:gd name="connsiteX1" fmla="*/ 2476500 w 2476500"/>
              <a:gd name="connsiteY1" fmla="*/ 0 h 990600"/>
              <a:gd name="connsiteX2" fmla="*/ 2476500 w 2476500"/>
              <a:gd name="connsiteY2" fmla="*/ 990600 h 990600"/>
              <a:gd name="connsiteX3" fmla="*/ 0 w 2476500"/>
              <a:gd name="connsiteY3" fmla="*/ 990600 h 990600"/>
              <a:gd name="connsiteX4" fmla="*/ 0 w 2476500"/>
              <a:gd name="connsiteY4" fmla="*/ 0 h 99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0" h="990600">
                <a:moveTo>
                  <a:pt x="0" y="0"/>
                </a:moveTo>
                <a:lnTo>
                  <a:pt x="2476500" y="0"/>
                </a:lnTo>
                <a:lnTo>
                  <a:pt x="2476500" y="990600"/>
                </a:lnTo>
                <a:lnTo>
                  <a:pt x="0" y="9906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2240" tIns="81280" rIns="142240" bIns="81280" numCol="1" spcCol="1270" anchor="ctr" anchorCtr="0">
            <a:noAutofit/>
          </a:bodyPr>
          <a:lstStyle/>
          <a:p>
            <a:pPr lvl="0" algn="ctr" defTabSz="8890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2000" dirty="0" err="1" smtClean="0"/>
              <a:t>JaeRyo</a:t>
            </a:r>
            <a:endParaRPr lang="ko-KR" altLang="en-US" sz="2000" kern="1200" dirty="0"/>
          </a:p>
        </p:txBody>
      </p:sp>
      <p:sp>
        <p:nvSpPr>
          <p:cNvPr id="21" name="자유형 20"/>
          <p:cNvSpPr/>
          <p:nvPr/>
        </p:nvSpPr>
        <p:spPr>
          <a:xfrm>
            <a:off x="4741964" y="5022832"/>
            <a:ext cx="2021132" cy="1309950"/>
          </a:xfrm>
          <a:custGeom>
            <a:avLst/>
            <a:gdLst>
              <a:gd name="connsiteX0" fmla="*/ 0 w 2476500"/>
              <a:gd name="connsiteY0" fmla="*/ 0 h 2854800"/>
              <a:gd name="connsiteX1" fmla="*/ 2476500 w 2476500"/>
              <a:gd name="connsiteY1" fmla="*/ 0 h 2854800"/>
              <a:gd name="connsiteX2" fmla="*/ 2476500 w 2476500"/>
              <a:gd name="connsiteY2" fmla="*/ 2854800 h 2854800"/>
              <a:gd name="connsiteX3" fmla="*/ 0 w 2476500"/>
              <a:gd name="connsiteY3" fmla="*/ 2854800 h 2854800"/>
              <a:gd name="connsiteX4" fmla="*/ 0 w 2476500"/>
              <a:gd name="connsiteY4" fmla="*/ 0 h 285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0" h="2854800">
                <a:moveTo>
                  <a:pt x="0" y="0"/>
                </a:moveTo>
                <a:lnTo>
                  <a:pt x="2476500" y="0"/>
                </a:lnTo>
                <a:lnTo>
                  <a:pt x="2476500" y="2854800"/>
                </a:lnTo>
                <a:lnTo>
                  <a:pt x="0" y="28548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4676" tIns="74676" rIns="99568" bIns="112014" numCol="1" spcCol="1270" anchor="t" anchorCtr="0">
            <a:noAutofit/>
          </a:bodyPr>
          <a:lstStyle/>
          <a:p>
            <a:pPr marL="114300" lvl="1" indent="-114300" algn="l" defTabSz="622300" latinLnBrk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altLang="ko-KR" sz="1400" dirty="0" err="1" smtClean="0"/>
              <a:t>JR_Url</a:t>
            </a:r>
            <a:r>
              <a:rPr lang="en-US" altLang="ko-KR" sz="1400" dirty="0" smtClean="0"/>
              <a:t> </a:t>
            </a:r>
            <a:endParaRPr lang="ko-KR" altLang="en-US" sz="1400" kern="1200" dirty="0"/>
          </a:p>
          <a:p>
            <a:pPr marL="114300" lvl="1" indent="-114300" algn="l" defTabSz="622300" latinLnBrk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altLang="ko-KR" sz="1400" kern="1200" dirty="0" err="1" smtClean="0"/>
              <a:t>JR_Image</a:t>
            </a:r>
            <a:endParaRPr lang="ko-KR" altLang="en-US" sz="1400" kern="1200" dirty="0"/>
          </a:p>
          <a:p>
            <a:pPr marL="114300" lvl="1" indent="-114300" algn="l" defTabSz="622300" latinLnBrk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altLang="ko-KR" sz="1400" dirty="0" err="1" smtClean="0"/>
              <a:t>JR</a:t>
            </a:r>
            <a:r>
              <a:rPr lang="en-US" altLang="ko-KR" sz="1400" kern="1200" dirty="0" err="1" smtClean="0"/>
              <a:t>_Menu</a:t>
            </a:r>
            <a:r>
              <a:rPr lang="en-US" altLang="ko-KR" sz="1400" kern="1200" dirty="0" smtClean="0"/>
              <a:t> (PK)</a:t>
            </a:r>
            <a:endParaRPr lang="ko-KR" altLang="en-US" sz="1400" kern="1200" dirty="0"/>
          </a:p>
          <a:p>
            <a:pPr marL="0" lvl="1" algn="l" defTabSz="622300" latinLnBrk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altLang="ko-KR" sz="1400" kern="1200" dirty="0" smtClean="0"/>
              <a:t> </a:t>
            </a:r>
            <a:endParaRPr lang="ko-KR" altLang="en-US" sz="1400" kern="1200" dirty="0"/>
          </a:p>
        </p:txBody>
      </p:sp>
      <p:sp>
        <p:nvSpPr>
          <p:cNvPr id="24" name="자유형 23"/>
          <p:cNvSpPr/>
          <p:nvPr/>
        </p:nvSpPr>
        <p:spPr>
          <a:xfrm>
            <a:off x="7756178" y="4057813"/>
            <a:ext cx="2009546" cy="990600"/>
          </a:xfrm>
          <a:custGeom>
            <a:avLst/>
            <a:gdLst>
              <a:gd name="connsiteX0" fmla="*/ 0 w 2476500"/>
              <a:gd name="connsiteY0" fmla="*/ 0 h 990600"/>
              <a:gd name="connsiteX1" fmla="*/ 2476500 w 2476500"/>
              <a:gd name="connsiteY1" fmla="*/ 0 h 990600"/>
              <a:gd name="connsiteX2" fmla="*/ 2476500 w 2476500"/>
              <a:gd name="connsiteY2" fmla="*/ 990600 h 990600"/>
              <a:gd name="connsiteX3" fmla="*/ 0 w 2476500"/>
              <a:gd name="connsiteY3" fmla="*/ 990600 h 990600"/>
              <a:gd name="connsiteX4" fmla="*/ 0 w 2476500"/>
              <a:gd name="connsiteY4" fmla="*/ 0 h 99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0" h="990600">
                <a:moveTo>
                  <a:pt x="0" y="0"/>
                </a:moveTo>
                <a:lnTo>
                  <a:pt x="2476500" y="0"/>
                </a:lnTo>
                <a:lnTo>
                  <a:pt x="2476500" y="990600"/>
                </a:lnTo>
                <a:lnTo>
                  <a:pt x="0" y="9906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2240" tIns="81280" rIns="142240" bIns="81280" numCol="1" spcCol="1270" anchor="ctr" anchorCtr="0">
            <a:noAutofit/>
          </a:bodyPr>
          <a:lstStyle/>
          <a:p>
            <a:pPr lvl="0" algn="ctr" defTabSz="8890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2000" dirty="0" err="1" smtClean="0"/>
              <a:t>Price_vs</a:t>
            </a:r>
            <a:endParaRPr lang="ko-KR" altLang="en-US" sz="2000" kern="1200" dirty="0"/>
          </a:p>
        </p:txBody>
      </p:sp>
      <p:sp>
        <p:nvSpPr>
          <p:cNvPr id="25" name="자유형 24"/>
          <p:cNvSpPr/>
          <p:nvPr/>
        </p:nvSpPr>
        <p:spPr>
          <a:xfrm>
            <a:off x="7756178" y="5048413"/>
            <a:ext cx="2009545" cy="1346961"/>
          </a:xfrm>
          <a:custGeom>
            <a:avLst/>
            <a:gdLst>
              <a:gd name="connsiteX0" fmla="*/ 0 w 2476500"/>
              <a:gd name="connsiteY0" fmla="*/ 0 h 2854800"/>
              <a:gd name="connsiteX1" fmla="*/ 2476500 w 2476500"/>
              <a:gd name="connsiteY1" fmla="*/ 0 h 2854800"/>
              <a:gd name="connsiteX2" fmla="*/ 2476500 w 2476500"/>
              <a:gd name="connsiteY2" fmla="*/ 2854800 h 2854800"/>
              <a:gd name="connsiteX3" fmla="*/ 0 w 2476500"/>
              <a:gd name="connsiteY3" fmla="*/ 2854800 h 2854800"/>
              <a:gd name="connsiteX4" fmla="*/ 0 w 2476500"/>
              <a:gd name="connsiteY4" fmla="*/ 0 h 285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0" h="2854800">
                <a:moveTo>
                  <a:pt x="0" y="0"/>
                </a:moveTo>
                <a:lnTo>
                  <a:pt x="2476500" y="0"/>
                </a:lnTo>
                <a:lnTo>
                  <a:pt x="2476500" y="2854800"/>
                </a:lnTo>
                <a:lnTo>
                  <a:pt x="0" y="28548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4676" tIns="74676" rIns="99568" bIns="112014" numCol="1" spcCol="1270" anchor="t" anchorCtr="0">
            <a:noAutofit/>
          </a:bodyPr>
          <a:lstStyle/>
          <a:p>
            <a:pPr marL="114300" lvl="1" indent="-114300" algn="l" defTabSz="622300" latinLnBrk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altLang="ko-KR" sz="1400" dirty="0" err="1" smtClean="0"/>
              <a:t>EM_Price_vs</a:t>
            </a:r>
            <a:endParaRPr lang="ko-KR" altLang="en-US" sz="1400" kern="1200" dirty="0"/>
          </a:p>
          <a:p>
            <a:pPr marL="114300" lvl="1" indent="-114300" algn="l" defTabSz="622300" latinLnBrk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altLang="ko-KR" sz="1400" kern="1200" dirty="0" err="1" smtClean="0"/>
              <a:t>HM_Price_vs</a:t>
            </a:r>
            <a:endParaRPr lang="ko-KR" altLang="en-US" sz="1400" kern="1200" dirty="0"/>
          </a:p>
          <a:p>
            <a:pPr marL="114300" lvl="1" indent="-114300" algn="l" defTabSz="622300" latinLnBrk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altLang="ko-KR" sz="1400" dirty="0" err="1" smtClean="0"/>
              <a:t>L</a:t>
            </a:r>
            <a:r>
              <a:rPr lang="en-US" altLang="ko-KR" sz="1400" kern="1200" dirty="0" err="1" smtClean="0"/>
              <a:t>M_Price</a:t>
            </a:r>
            <a:r>
              <a:rPr lang="en-US" altLang="ko-KR" sz="1400" dirty="0" err="1" smtClean="0"/>
              <a:t>_vs</a:t>
            </a:r>
            <a:endParaRPr lang="ko-KR" altLang="en-US" sz="1400" kern="1200" dirty="0"/>
          </a:p>
          <a:p>
            <a:pPr marL="114300" lvl="1" indent="-114300" algn="l" defTabSz="622300" latinLnBrk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altLang="ko-KR" sz="1400" dirty="0" err="1" smtClean="0"/>
              <a:t>Total_Price</a:t>
            </a:r>
            <a:endParaRPr lang="ko-KR" altLang="en-US" sz="1400" kern="1200" dirty="0"/>
          </a:p>
        </p:txBody>
      </p:sp>
    </p:spTree>
    <p:extLst>
      <p:ext uri="{BB962C8B-B14F-4D97-AF65-F5344CB8AC3E}">
        <p14:creationId xmlns:p14="http://schemas.microsoft.com/office/powerpoint/2010/main" val="949021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38A24E63-0D3B-42EF-893C-27E52D5299B8}"/>
              </a:ext>
            </a:extLst>
          </p:cNvPr>
          <p:cNvSpPr/>
          <p:nvPr/>
        </p:nvSpPr>
        <p:spPr>
          <a:xfrm>
            <a:off x="2663688" y="212035"/>
            <a:ext cx="9261802" cy="63742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2166D5-B37C-4754-A1DB-DE46ED6F8C8A}"/>
              </a:ext>
            </a:extLst>
          </p:cNvPr>
          <p:cNvSpPr txBox="1"/>
          <p:nvPr/>
        </p:nvSpPr>
        <p:spPr>
          <a:xfrm>
            <a:off x="3498574" y="557904"/>
            <a:ext cx="47243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a고딕16" panose="02020600000000000000" pitchFamily="18" charset="-127"/>
                <a:ea typeface="a고딕16" panose="02020600000000000000" pitchFamily="18" charset="-127"/>
              </a:rPr>
              <a:t>데이터베이스 테이블 데이터 입력</a:t>
            </a:r>
            <a:endParaRPr lang="ko-KR" altLang="en-US" sz="2400" dirty="0">
              <a:latin typeface="a고딕16" panose="02020600000000000000" pitchFamily="18" charset="-127"/>
              <a:ea typeface="a고딕16" panose="02020600000000000000" pitchFamily="18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60679577-C62C-48B8-B9E4-2694CE24B55B}"/>
              </a:ext>
            </a:extLst>
          </p:cNvPr>
          <p:cNvSpPr/>
          <p:nvPr/>
        </p:nvSpPr>
        <p:spPr>
          <a:xfrm>
            <a:off x="3267303" y="677113"/>
            <a:ext cx="197498" cy="19749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2014BF8-8BB0-4D44-A777-F0BA97D68418}"/>
              </a:ext>
            </a:extLst>
          </p:cNvPr>
          <p:cNvSpPr txBox="1"/>
          <p:nvPr/>
        </p:nvSpPr>
        <p:spPr>
          <a:xfrm>
            <a:off x="360379" y="331305"/>
            <a:ext cx="1415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프로젝트</a:t>
            </a:r>
            <a:endParaRPr lang="en-US" altLang="ko-KR" sz="2400" dirty="0" smtClean="0">
              <a:solidFill>
                <a:schemeClr val="bg1"/>
              </a:solidFill>
              <a:latin typeface="a고딕16" panose="02020600000000000000" pitchFamily="18" charset="-127"/>
              <a:ea typeface="a고딕16" panose="02020600000000000000" pitchFamily="18" charset="-127"/>
            </a:endParaRPr>
          </a:p>
          <a:p>
            <a:r>
              <a:rPr lang="ko-KR" altLang="en-US" sz="2400" dirty="0" smtClean="0">
                <a:solidFill>
                  <a:schemeClr val="bg1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진행상황</a:t>
            </a:r>
            <a:endParaRPr lang="en-US" altLang="ko-KR" sz="2400" dirty="0">
              <a:solidFill>
                <a:schemeClr val="bg1"/>
              </a:solidFill>
              <a:latin typeface="a고딕16" panose="02020600000000000000" pitchFamily="18" charset="-127"/>
              <a:ea typeface="a고딕16" panose="02020600000000000000" pitchFamily="18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96911D5-4F4F-443F-B704-F502E00C62B4}"/>
              </a:ext>
            </a:extLst>
          </p:cNvPr>
          <p:cNvSpPr/>
          <p:nvPr/>
        </p:nvSpPr>
        <p:spPr>
          <a:xfrm>
            <a:off x="266511" y="438150"/>
            <a:ext cx="57339" cy="6334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l="257" t="13249" r="12865" b="43897"/>
          <a:stretch/>
        </p:blipFill>
        <p:spPr>
          <a:xfrm>
            <a:off x="3137299" y="1537729"/>
            <a:ext cx="8472622" cy="452075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/>
          <a:srcRect l="168" t="10509" r="4247" b="44423"/>
          <a:stretch/>
        </p:blipFill>
        <p:spPr>
          <a:xfrm>
            <a:off x="3137299" y="1537729"/>
            <a:ext cx="8472622" cy="4520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793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38A24E63-0D3B-42EF-893C-27E52D5299B8}"/>
              </a:ext>
            </a:extLst>
          </p:cNvPr>
          <p:cNvSpPr/>
          <p:nvPr/>
        </p:nvSpPr>
        <p:spPr>
          <a:xfrm>
            <a:off x="2663688" y="245862"/>
            <a:ext cx="9261802" cy="63742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88CE23-482F-45B5-B4A8-63FC0C987DF0}"/>
              </a:ext>
            </a:extLst>
          </p:cNvPr>
          <p:cNvSpPr txBox="1"/>
          <p:nvPr/>
        </p:nvSpPr>
        <p:spPr>
          <a:xfrm>
            <a:off x="4379079" y="1191518"/>
            <a:ext cx="40446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atin typeface="+mj-lt"/>
                <a:ea typeface="a고딕14" panose="02020600000000000000" pitchFamily="18" charset="-127"/>
              </a:rPr>
              <a:t>레시피 재료 </a:t>
            </a:r>
            <a:r>
              <a:rPr lang="ko-KR" altLang="en-US" sz="3200" dirty="0" err="1" smtClean="0">
                <a:latin typeface="+mj-lt"/>
                <a:ea typeface="a고딕14" panose="02020600000000000000" pitchFamily="18" charset="-127"/>
              </a:rPr>
              <a:t>크롤링</a:t>
            </a:r>
            <a:r>
              <a:rPr lang="ko-KR" altLang="en-US" sz="3200" dirty="0" smtClean="0">
                <a:latin typeface="+mj-lt"/>
                <a:ea typeface="a고딕14" panose="02020600000000000000" pitchFamily="18" charset="-127"/>
              </a:rPr>
              <a:t>  </a:t>
            </a:r>
            <a:endParaRPr lang="ko-KR" altLang="en-US" sz="3200" dirty="0">
              <a:latin typeface="+mj-lt"/>
              <a:ea typeface="a고딕14" panose="02020600000000000000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16946CE-9AFF-4F36-9567-A5E32D83A99E}"/>
              </a:ext>
            </a:extLst>
          </p:cNvPr>
          <p:cNvSpPr txBox="1"/>
          <p:nvPr/>
        </p:nvSpPr>
        <p:spPr>
          <a:xfrm>
            <a:off x="4358744" y="2481797"/>
            <a:ext cx="73500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atin typeface="+mj-lt"/>
                <a:ea typeface="a고딕14" panose="02020600000000000000" pitchFamily="18" charset="-127"/>
              </a:rPr>
              <a:t>키워드 값 입력을 통해 마트 가격 검색 </a:t>
            </a:r>
            <a:endParaRPr lang="ko-KR" altLang="en-US" sz="3200" dirty="0">
              <a:latin typeface="+mj-lt"/>
              <a:ea typeface="a고딕14" panose="02020600000000000000" pitchFamily="18" charset="-127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6951466C-0D28-4948-8649-8DA875F6359B}"/>
              </a:ext>
            </a:extLst>
          </p:cNvPr>
          <p:cNvGrpSpPr/>
          <p:nvPr/>
        </p:nvGrpSpPr>
        <p:grpSpPr>
          <a:xfrm>
            <a:off x="3591684" y="3875913"/>
            <a:ext cx="787395" cy="461664"/>
            <a:chOff x="3645088" y="1359232"/>
            <a:chExt cx="780983" cy="405654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1EF8817E-1220-48CC-8DCE-7162FC0D0004}"/>
                </a:ext>
              </a:extLst>
            </p:cNvPr>
            <p:cNvSpPr/>
            <p:nvPr/>
          </p:nvSpPr>
          <p:spPr>
            <a:xfrm>
              <a:off x="3645088" y="1359232"/>
              <a:ext cx="780983" cy="40011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C35AAE8-1E38-4C9F-9422-EF3C4DF7A71D}"/>
                </a:ext>
              </a:extLst>
            </p:cNvPr>
            <p:cNvSpPr txBox="1"/>
            <p:nvPr/>
          </p:nvSpPr>
          <p:spPr>
            <a:xfrm>
              <a:off x="3645088" y="1359232"/>
              <a:ext cx="612449" cy="40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solidFill>
                    <a:schemeClr val="bg1"/>
                  </a:solidFill>
                  <a:latin typeface="a고딕16" panose="02020600000000000000" pitchFamily="18" charset="-127"/>
                  <a:ea typeface="a고딕16" panose="02020600000000000000" pitchFamily="18" charset="-127"/>
                </a:rPr>
                <a:t> </a:t>
              </a:r>
              <a:r>
                <a:rPr lang="en-US" altLang="ko-KR" sz="2000" dirty="0" smtClean="0">
                  <a:solidFill>
                    <a:schemeClr val="bg1"/>
                  </a:solidFill>
                  <a:latin typeface="a고딕16" panose="02020600000000000000" pitchFamily="18" charset="-127"/>
                  <a:ea typeface="a고딕16" panose="02020600000000000000" pitchFamily="18" charset="-127"/>
                </a:rPr>
                <a:t>  </a:t>
              </a:r>
              <a:r>
                <a:rPr lang="en-US" altLang="ko-KR" sz="2400" dirty="0" smtClean="0">
                  <a:solidFill>
                    <a:schemeClr val="bg1"/>
                  </a:solidFill>
                  <a:latin typeface="a고딕16" panose="02020600000000000000" pitchFamily="18" charset="-127"/>
                  <a:ea typeface="a고딕16" panose="02020600000000000000" pitchFamily="18" charset="-127"/>
                </a:rPr>
                <a:t>3)</a:t>
              </a:r>
              <a:endParaRPr lang="ko-KR" altLang="en-US" sz="2400" dirty="0">
                <a:solidFill>
                  <a:schemeClr val="bg1"/>
                </a:solidFill>
                <a:latin typeface="a고딕16" panose="02020600000000000000" pitchFamily="18" charset="-127"/>
                <a:ea typeface="a고딕16" panose="02020600000000000000" pitchFamily="18" charset="-127"/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11340D56-FA1F-4AAA-8DFC-F460DD3AF38B}"/>
              </a:ext>
            </a:extLst>
          </p:cNvPr>
          <p:cNvSpPr txBox="1"/>
          <p:nvPr/>
        </p:nvSpPr>
        <p:spPr>
          <a:xfrm>
            <a:off x="4347862" y="5260521"/>
            <a:ext cx="29354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atin typeface="+mj-lt"/>
                <a:ea typeface="a고딕14" panose="02020600000000000000" pitchFamily="18" charset="-127"/>
              </a:rPr>
              <a:t>홈페이지 구현</a:t>
            </a:r>
            <a:r>
              <a:rPr lang="ko-KR" altLang="en-US" sz="3200" dirty="0" smtClean="0">
                <a:latin typeface="+mj-lt"/>
                <a:ea typeface="a고딕14" panose="02020600000000000000" pitchFamily="18" charset="-127"/>
              </a:rPr>
              <a:t> </a:t>
            </a:r>
            <a:endParaRPr lang="ko-KR" altLang="en-US" sz="3200" dirty="0">
              <a:latin typeface="+mj-lt"/>
              <a:ea typeface="a고딕14" panose="02020600000000000000" pitchFamily="18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5AC3F17-F693-4CDD-BAE6-CA73B2B29A94}"/>
              </a:ext>
            </a:extLst>
          </p:cNvPr>
          <p:cNvSpPr txBox="1"/>
          <p:nvPr/>
        </p:nvSpPr>
        <p:spPr>
          <a:xfrm>
            <a:off x="360379" y="331305"/>
            <a:ext cx="14927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프로젝트 </a:t>
            </a:r>
            <a:endParaRPr lang="en-US" altLang="ko-KR" sz="2400" dirty="0" smtClean="0">
              <a:solidFill>
                <a:schemeClr val="bg1"/>
              </a:solidFill>
              <a:latin typeface="a고딕16" panose="02020600000000000000" pitchFamily="18" charset="-127"/>
              <a:ea typeface="a고딕16" panose="02020600000000000000" pitchFamily="18" charset="-127"/>
            </a:endParaRPr>
          </a:p>
          <a:p>
            <a:r>
              <a:rPr lang="ko-KR" altLang="en-US" sz="2400" dirty="0" err="1" smtClean="0">
                <a:solidFill>
                  <a:schemeClr val="bg1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향후일정</a:t>
            </a:r>
            <a:r>
              <a:rPr lang="ko-KR" altLang="en-US" sz="2400" dirty="0" smtClean="0">
                <a:solidFill>
                  <a:schemeClr val="bg1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 </a:t>
            </a:r>
            <a:endParaRPr lang="en-US" altLang="ko-KR" sz="2400" dirty="0">
              <a:solidFill>
                <a:schemeClr val="bg1"/>
              </a:solidFill>
              <a:latin typeface="a고딕16" panose="02020600000000000000" pitchFamily="18" charset="-127"/>
              <a:ea typeface="a고딕16" panose="02020600000000000000" pitchFamily="18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AD560C4-CE69-49FE-8391-B6817F3E8E14}"/>
              </a:ext>
            </a:extLst>
          </p:cNvPr>
          <p:cNvSpPr/>
          <p:nvPr/>
        </p:nvSpPr>
        <p:spPr>
          <a:xfrm>
            <a:off x="266511" y="438150"/>
            <a:ext cx="57339" cy="6334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6951466C-0D28-4948-8649-8DA875F6359B}"/>
              </a:ext>
            </a:extLst>
          </p:cNvPr>
          <p:cNvGrpSpPr/>
          <p:nvPr/>
        </p:nvGrpSpPr>
        <p:grpSpPr>
          <a:xfrm>
            <a:off x="3571349" y="2546508"/>
            <a:ext cx="787395" cy="464962"/>
            <a:chOff x="3645088" y="1359232"/>
            <a:chExt cx="780983" cy="408552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1EF8817E-1220-48CC-8DCE-7162FC0D0004}"/>
                </a:ext>
              </a:extLst>
            </p:cNvPr>
            <p:cNvSpPr/>
            <p:nvPr/>
          </p:nvSpPr>
          <p:spPr>
            <a:xfrm>
              <a:off x="3645088" y="1359232"/>
              <a:ext cx="780983" cy="40011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C35AAE8-1E38-4C9F-9422-EF3C4DF7A71D}"/>
                </a:ext>
              </a:extLst>
            </p:cNvPr>
            <p:cNvSpPr txBox="1"/>
            <p:nvPr/>
          </p:nvSpPr>
          <p:spPr>
            <a:xfrm>
              <a:off x="3663352" y="1362129"/>
              <a:ext cx="612449" cy="4056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solidFill>
                    <a:schemeClr val="bg1"/>
                  </a:solidFill>
                  <a:latin typeface="a고딕16" panose="02020600000000000000" pitchFamily="18" charset="-127"/>
                  <a:ea typeface="a고딕16" panose="02020600000000000000" pitchFamily="18" charset="-127"/>
                </a:rPr>
                <a:t> </a:t>
              </a:r>
              <a:r>
                <a:rPr lang="en-US" altLang="ko-KR" sz="2000" dirty="0" smtClean="0">
                  <a:solidFill>
                    <a:schemeClr val="bg1"/>
                  </a:solidFill>
                  <a:latin typeface="a고딕16" panose="02020600000000000000" pitchFamily="18" charset="-127"/>
                  <a:ea typeface="a고딕16" panose="02020600000000000000" pitchFamily="18" charset="-127"/>
                </a:rPr>
                <a:t>  </a:t>
              </a:r>
              <a:r>
                <a:rPr lang="en-US" altLang="ko-KR" sz="2400" dirty="0">
                  <a:solidFill>
                    <a:schemeClr val="bg1"/>
                  </a:solidFill>
                  <a:latin typeface="a고딕16" panose="02020600000000000000" pitchFamily="18" charset="-127"/>
                  <a:ea typeface="a고딕16" panose="02020600000000000000" pitchFamily="18" charset="-127"/>
                </a:rPr>
                <a:t>2</a:t>
              </a:r>
              <a:r>
                <a:rPr lang="en-US" altLang="ko-KR" sz="2400" dirty="0" smtClean="0">
                  <a:solidFill>
                    <a:schemeClr val="bg1"/>
                  </a:solidFill>
                  <a:latin typeface="a고딕16" panose="02020600000000000000" pitchFamily="18" charset="-127"/>
                  <a:ea typeface="a고딕16" panose="02020600000000000000" pitchFamily="18" charset="-127"/>
                </a:rPr>
                <a:t>)</a:t>
              </a:r>
              <a:endParaRPr lang="ko-KR" altLang="en-US" sz="2400" dirty="0">
                <a:solidFill>
                  <a:schemeClr val="bg1"/>
                </a:solidFill>
                <a:latin typeface="a고딕16" panose="02020600000000000000" pitchFamily="18" charset="-127"/>
                <a:ea typeface="a고딕16" panose="02020600000000000000" pitchFamily="18" charset="-127"/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6951466C-0D28-4948-8649-8DA875F6359B}"/>
              </a:ext>
            </a:extLst>
          </p:cNvPr>
          <p:cNvGrpSpPr/>
          <p:nvPr/>
        </p:nvGrpSpPr>
        <p:grpSpPr>
          <a:xfrm>
            <a:off x="3571350" y="1233762"/>
            <a:ext cx="787395" cy="461665"/>
            <a:chOff x="3645088" y="1359232"/>
            <a:chExt cx="780983" cy="405655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1EF8817E-1220-48CC-8DCE-7162FC0D0004}"/>
                </a:ext>
              </a:extLst>
            </p:cNvPr>
            <p:cNvSpPr/>
            <p:nvPr/>
          </p:nvSpPr>
          <p:spPr>
            <a:xfrm>
              <a:off x="3645088" y="1359232"/>
              <a:ext cx="780983" cy="40011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C35AAE8-1E38-4C9F-9422-EF3C4DF7A71D}"/>
                </a:ext>
              </a:extLst>
            </p:cNvPr>
            <p:cNvSpPr txBox="1"/>
            <p:nvPr/>
          </p:nvSpPr>
          <p:spPr>
            <a:xfrm>
              <a:off x="3645088" y="1359232"/>
              <a:ext cx="612449" cy="4056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solidFill>
                    <a:schemeClr val="bg1"/>
                  </a:solidFill>
                  <a:latin typeface="a고딕16" panose="02020600000000000000" pitchFamily="18" charset="-127"/>
                  <a:ea typeface="a고딕16" panose="02020600000000000000" pitchFamily="18" charset="-127"/>
                </a:rPr>
                <a:t> </a:t>
              </a:r>
              <a:r>
                <a:rPr lang="en-US" altLang="ko-KR" sz="2000" dirty="0" smtClean="0">
                  <a:solidFill>
                    <a:schemeClr val="bg1"/>
                  </a:solidFill>
                  <a:latin typeface="a고딕16" panose="02020600000000000000" pitchFamily="18" charset="-127"/>
                  <a:ea typeface="a고딕16" panose="02020600000000000000" pitchFamily="18" charset="-127"/>
                </a:rPr>
                <a:t>  </a:t>
              </a:r>
              <a:r>
                <a:rPr lang="en-US" altLang="ko-KR" sz="2400" dirty="0">
                  <a:solidFill>
                    <a:schemeClr val="bg1"/>
                  </a:solidFill>
                  <a:latin typeface="a고딕16" panose="02020600000000000000" pitchFamily="18" charset="-127"/>
                  <a:ea typeface="a고딕16" panose="02020600000000000000" pitchFamily="18" charset="-127"/>
                </a:rPr>
                <a:t>1</a:t>
              </a:r>
              <a:r>
                <a:rPr lang="en-US" altLang="ko-KR" sz="2400" dirty="0" smtClean="0">
                  <a:solidFill>
                    <a:schemeClr val="bg1"/>
                  </a:solidFill>
                  <a:latin typeface="a고딕16" panose="02020600000000000000" pitchFamily="18" charset="-127"/>
                  <a:ea typeface="a고딕16" panose="02020600000000000000" pitchFamily="18" charset="-127"/>
                </a:rPr>
                <a:t>)</a:t>
              </a:r>
              <a:endParaRPr lang="ko-KR" altLang="en-US" sz="2400" dirty="0">
                <a:solidFill>
                  <a:schemeClr val="bg1"/>
                </a:solidFill>
                <a:latin typeface="a고딕16" panose="02020600000000000000" pitchFamily="18" charset="-127"/>
                <a:ea typeface="a고딕16" panose="02020600000000000000" pitchFamily="18" charset="-127"/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6951466C-0D28-4948-8649-8DA875F6359B}"/>
              </a:ext>
            </a:extLst>
          </p:cNvPr>
          <p:cNvGrpSpPr/>
          <p:nvPr/>
        </p:nvGrpSpPr>
        <p:grpSpPr>
          <a:xfrm>
            <a:off x="3591684" y="5325232"/>
            <a:ext cx="787395" cy="461665"/>
            <a:chOff x="3645088" y="1359232"/>
            <a:chExt cx="780983" cy="405655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1EF8817E-1220-48CC-8DCE-7162FC0D0004}"/>
                </a:ext>
              </a:extLst>
            </p:cNvPr>
            <p:cNvSpPr/>
            <p:nvPr/>
          </p:nvSpPr>
          <p:spPr>
            <a:xfrm>
              <a:off x="3645088" y="1359232"/>
              <a:ext cx="780983" cy="40011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C35AAE8-1E38-4C9F-9422-EF3C4DF7A71D}"/>
                </a:ext>
              </a:extLst>
            </p:cNvPr>
            <p:cNvSpPr txBox="1"/>
            <p:nvPr/>
          </p:nvSpPr>
          <p:spPr>
            <a:xfrm>
              <a:off x="3645088" y="1359232"/>
              <a:ext cx="612449" cy="4056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solidFill>
                    <a:schemeClr val="bg1"/>
                  </a:solidFill>
                  <a:latin typeface="a고딕16" panose="02020600000000000000" pitchFamily="18" charset="-127"/>
                  <a:ea typeface="a고딕16" panose="02020600000000000000" pitchFamily="18" charset="-127"/>
                </a:rPr>
                <a:t> </a:t>
              </a:r>
              <a:r>
                <a:rPr lang="en-US" altLang="ko-KR" sz="2000" dirty="0" smtClean="0">
                  <a:solidFill>
                    <a:schemeClr val="bg1"/>
                  </a:solidFill>
                  <a:latin typeface="a고딕16" panose="02020600000000000000" pitchFamily="18" charset="-127"/>
                  <a:ea typeface="a고딕16" panose="02020600000000000000" pitchFamily="18" charset="-127"/>
                </a:rPr>
                <a:t>  </a:t>
              </a:r>
              <a:r>
                <a:rPr lang="en-US" altLang="ko-KR" sz="2400" dirty="0">
                  <a:solidFill>
                    <a:schemeClr val="bg1"/>
                  </a:solidFill>
                  <a:latin typeface="a고딕16" panose="02020600000000000000" pitchFamily="18" charset="-127"/>
                  <a:ea typeface="a고딕16" panose="02020600000000000000" pitchFamily="18" charset="-127"/>
                </a:rPr>
                <a:t>4</a:t>
              </a:r>
              <a:r>
                <a:rPr lang="en-US" altLang="ko-KR" sz="2400" dirty="0" smtClean="0">
                  <a:solidFill>
                    <a:schemeClr val="bg1"/>
                  </a:solidFill>
                  <a:latin typeface="a고딕16" panose="02020600000000000000" pitchFamily="18" charset="-127"/>
                  <a:ea typeface="a고딕16" panose="02020600000000000000" pitchFamily="18" charset="-127"/>
                </a:rPr>
                <a:t>)</a:t>
              </a:r>
              <a:endParaRPr lang="ko-KR" altLang="en-US" sz="2400" dirty="0">
                <a:solidFill>
                  <a:schemeClr val="bg1"/>
                </a:solidFill>
                <a:latin typeface="a고딕16" panose="02020600000000000000" pitchFamily="18" charset="-127"/>
                <a:ea typeface="a고딕16" panose="02020600000000000000" pitchFamily="18" charset="-127"/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11340D56-FA1F-4AAA-8DFC-F460DD3AF38B}"/>
              </a:ext>
            </a:extLst>
          </p:cNvPr>
          <p:cNvSpPr txBox="1"/>
          <p:nvPr/>
        </p:nvSpPr>
        <p:spPr>
          <a:xfrm>
            <a:off x="4358744" y="3789136"/>
            <a:ext cx="29354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atin typeface="+mj-lt"/>
                <a:ea typeface="a고딕14" panose="02020600000000000000" pitchFamily="18" charset="-127"/>
              </a:rPr>
              <a:t>가격비교 구현 </a:t>
            </a:r>
            <a:endParaRPr lang="ko-KR" altLang="en-US" sz="3200" dirty="0">
              <a:latin typeface="+mj-lt"/>
              <a:ea typeface="a고딕14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6962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dirty="0" smtClean="0">
            <a:latin typeface="a고딕13" panose="02020600000000000000" pitchFamily="18" charset="-127"/>
            <a:ea typeface="a고딕13" panose="02020600000000000000" pitchFamily="18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193</Words>
  <Application>Microsoft Office PowerPoint</Application>
  <PresentationFormat>와이드스크린</PresentationFormat>
  <Paragraphs>105</Paragraphs>
  <Slides>10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8" baseType="lpstr">
      <vt:lpstr>a고딕14</vt:lpstr>
      <vt:lpstr>a고딕13</vt:lpstr>
      <vt:lpstr>Arial</vt:lpstr>
      <vt:lpstr>TODA DEMO</vt:lpstr>
      <vt:lpstr>a고딕18</vt:lpstr>
      <vt:lpstr>a고딕16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 지은</dc:creator>
  <cp:lastModifiedBy>김 보영</cp:lastModifiedBy>
  <cp:revision>39</cp:revision>
  <dcterms:created xsi:type="dcterms:W3CDTF">2018-11-14T11:32:32Z</dcterms:created>
  <dcterms:modified xsi:type="dcterms:W3CDTF">2018-12-04T01:22:28Z</dcterms:modified>
</cp:coreProperties>
</file>