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52167-EBA5-2E71-9009-C5E5F201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D0A8C4-5D07-5E07-D4E0-5EF5D2AC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F5030-EC59-4472-3F2C-29366999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6F8A-94DD-9233-F547-0B4AEB4C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A5FD-196E-6F17-9E42-6A563145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7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1D6BF-5535-A1AD-3BC5-00D2409E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C8E98-7C02-B639-40FB-C73E82981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D0972-9E38-8E39-B58F-4E387119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D3DD0-9F8D-6218-2E43-B53FCD25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9FE00-86BC-73E3-F08A-EB5A7B79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8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86D85-EBA6-05D7-88A0-E9F6FF850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71786-9EF0-C6B7-2526-6AE7821A7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084FE-FB4B-045F-0756-FC5CDD27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45C03-CE20-091C-775F-8FB6E856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A2124-3B56-B9E1-A69C-13E8D397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CFE8-F7B1-44BE-DB32-292D41EC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D4108-D01E-9542-CE95-4C34EB57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AAB36-E2CC-081C-3C1D-717156ED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51FB6-9598-D757-7C9E-C59652C1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1C2D1-414E-E040-9A69-3BE3630B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1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8B2EF-5BEB-DE9A-1447-E58B56D1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2A7E9-B412-DF9F-BC06-7FAA318E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97545-783C-87DD-795E-47B170F4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B1B25-AB4C-E5B4-B852-E3877551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5FE05-C748-D858-1E9A-E150CF97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0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F9829-F30B-417C-A4E0-BB3A08D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70FCF-AEA2-5489-60CA-03A7F773E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EF649-703F-7011-C045-54796D75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21DD2-3D67-57C5-841A-57EABC2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8F28C-6B15-9B2C-66D6-38E49346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7462F-C0BE-469B-E3B2-ABCCBD61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9882E-243D-5683-1958-3B7E1750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19143-6AFE-766E-BA6A-7A85546B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9B0D7-9278-1D5D-003F-DB41876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C5AB21-7FF9-913C-8D24-167BA1779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542D22-C371-47DC-BC1D-83328AC65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0EED3E-76AE-5E20-E9B6-5391DAAA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E0BCB0-A67B-EC5A-13DD-24540DCD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95FE6-EB80-01A1-760D-A7938F8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3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C71B9-C982-911D-60FC-C71C51C0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B00931-0938-2DA1-7E8D-913CE97C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13CD88-4ABE-DE59-3FB9-BE65D18C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236E3-497C-5657-DE6A-A54E86C4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1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BA1D78-8934-1840-4E0B-6DA92F8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F864D9-5004-BE7A-171C-8DCCB8F8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374E8-9032-650F-CC69-DB3A6141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8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5C895-8224-79B0-651E-6224556B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0C19E-8CB8-EEBE-53F6-0789A1A9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F1FD2-BEAD-365A-4090-B60382269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6783A-A2E6-43C2-5E87-C2BB916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40A2B-B0FC-B04E-16F1-2382CED9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FF0B-06F8-21C8-9123-86DB1994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68D6-309B-61EB-F85C-9EEF13A9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29386-8396-9722-75DE-5481F94C1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4F2DC5-5FCD-EF9B-0421-BE9406E6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D12C9-C855-DD37-F5E4-24D8945E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33486-518C-5AD9-EB2B-49F30872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7B8CB-2DE3-DDD5-2547-D3A1DD10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6CBCC3-AE2A-D47D-F52B-576C277A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F0CAA-8FFF-335A-2CDF-83D0AF8F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2CFDA-8C25-B6E4-282F-303780EAC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FFE0-9E7F-49FD-857D-CF8303119DD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F927D-F3D9-952A-B825-8D9C43A76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939D5-2A28-A5F8-1A18-F264E2233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E6E1-1483-4A5A-8A1F-CCD2CE879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5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810D67-3032-19B0-585C-6077FFD61AB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444FAD-8E27-6864-E81B-2AC8037748A4}"/>
              </a:ext>
            </a:extLst>
          </p:cNvPr>
          <p:cNvSpPr/>
          <p:nvPr/>
        </p:nvSpPr>
        <p:spPr>
          <a:xfrm>
            <a:off x="0" y="0"/>
            <a:ext cx="12192000" cy="1717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나만의 </a:t>
            </a:r>
            <a:r>
              <a:rPr lang="en-US" altLang="ko-KR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URL </a:t>
            </a:r>
            <a:r>
              <a:rPr lang="ko-KR" altLang="en-US" sz="4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8566A-586A-3978-7145-6AD45E26B481}"/>
              </a:ext>
            </a:extLst>
          </p:cNvPr>
          <p:cNvSpPr/>
          <p:nvPr/>
        </p:nvSpPr>
        <p:spPr>
          <a:xfrm>
            <a:off x="1649835" y="2021747"/>
            <a:ext cx="8892330" cy="9815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카테고리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AA3292-0689-3ACD-845D-62469BA89FE8}"/>
              </a:ext>
            </a:extLst>
          </p:cNvPr>
          <p:cNvGrpSpPr/>
          <p:nvPr/>
        </p:nvGrpSpPr>
        <p:grpSpPr>
          <a:xfrm>
            <a:off x="9763760" y="2346303"/>
            <a:ext cx="365760" cy="332400"/>
            <a:chOff x="9763760" y="2346303"/>
            <a:chExt cx="365760" cy="3324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48B5A91-328C-D991-6DFE-D20E2C49A19D}"/>
                </a:ext>
              </a:extLst>
            </p:cNvPr>
            <p:cNvCxnSpPr>
              <a:cxnSpLocks/>
            </p:cNvCxnSpPr>
            <p:nvPr/>
          </p:nvCxnSpPr>
          <p:spPr>
            <a:xfrm>
              <a:off x="9763760" y="2346303"/>
              <a:ext cx="194302" cy="31227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721BB7E-1F7D-4227-ED31-A4D529471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8062" y="2346303"/>
              <a:ext cx="171458" cy="3324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1AEFFF-284B-A398-DE93-4C1989F863C3}"/>
              </a:ext>
            </a:extLst>
          </p:cNvPr>
          <p:cNvSpPr/>
          <p:nvPr/>
        </p:nvSpPr>
        <p:spPr>
          <a:xfrm>
            <a:off x="1649835" y="3153654"/>
            <a:ext cx="8892330" cy="9815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IT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F5D34E-FC6D-ACFD-7D68-61E1258730B9}"/>
              </a:ext>
            </a:extLst>
          </p:cNvPr>
          <p:cNvGrpSpPr/>
          <p:nvPr/>
        </p:nvGrpSpPr>
        <p:grpSpPr>
          <a:xfrm rot="10800000">
            <a:off x="9773920" y="3433423"/>
            <a:ext cx="365760" cy="332400"/>
            <a:chOff x="9763760" y="2346303"/>
            <a:chExt cx="365760" cy="3324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121E2C4-B1F2-2246-C2A2-516AE31066CB}"/>
                </a:ext>
              </a:extLst>
            </p:cNvPr>
            <p:cNvCxnSpPr>
              <a:cxnSpLocks/>
            </p:cNvCxnSpPr>
            <p:nvPr/>
          </p:nvCxnSpPr>
          <p:spPr>
            <a:xfrm>
              <a:off x="9763760" y="2346303"/>
              <a:ext cx="194302" cy="31227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A85B960-4CF6-77E1-ABA4-5ECC6518E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8062" y="2346303"/>
              <a:ext cx="171458" cy="3324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5BE508-D477-5270-599E-8069386CA866}"/>
              </a:ext>
            </a:extLst>
          </p:cNvPr>
          <p:cNvSpPr/>
          <p:nvPr/>
        </p:nvSpPr>
        <p:spPr>
          <a:xfrm>
            <a:off x="1649835" y="4135166"/>
            <a:ext cx="8892330" cy="9815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Favicon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제목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			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설명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D98FC7-52B6-1280-0603-330398AB050A}"/>
              </a:ext>
            </a:extLst>
          </p:cNvPr>
          <p:cNvSpPr/>
          <p:nvPr/>
        </p:nvSpPr>
        <p:spPr>
          <a:xfrm>
            <a:off x="1649835" y="5124879"/>
            <a:ext cx="8892330" cy="9815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	Soup			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프로젝트구인사이트 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2DAC58CE-F4C0-9E9E-BAE5-B9664914A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328" y="5374961"/>
            <a:ext cx="376192" cy="42993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9A11EE1B-91DF-26A1-4831-1FDE36AC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3920" y="4378322"/>
            <a:ext cx="376192" cy="42993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E19700C-C1C3-44FF-F974-D36019E15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46" y="5385633"/>
            <a:ext cx="481405" cy="4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6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최명백</dc:creator>
  <cp:lastModifiedBy>최명백</cp:lastModifiedBy>
  <cp:revision>1</cp:revision>
  <dcterms:created xsi:type="dcterms:W3CDTF">2023-03-28T18:11:00Z</dcterms:created>
  <dcterms:modified xsi:type="dcterms:W3CDTF">2023-03-28T19:03:09Z</dcterms:modified>
</cp:coreProperties>
</file>