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0"/>
  </p:normalViewPr>
  <p:slideViewPr>
    <p:cSldViewPr snapToGrid="0">
      <p:cViewPr>
        <p:scale>
          <a:sx n="185" d="100"/>
          <a:sy n="185" d="100"/>
        </p:scale>
        <p:origin x="92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C8251-B891-F9F6-150F-46D7E1E72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07B28-84CB-342C-04D2-EE7DF544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C8A41-CF7D-608B-7952-4EBB36DF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5E99-4C27-3B49-BACD-9A585337B500}" type="datetimeFigureOut">
              <a:rPr kumimoji="1" lang="ko-KR" altLang="en-US" smtClean="0"/>
              <a:t>2024. 1. 14.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6E847-4C37-BCCE-DD6A-CE8BF13B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4F85C-7DD0-C491-C0D8-F09F8758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6545-22AC-5A44-84C3-7A1D43AA24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367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9DB00-932D-D30C-0321-04F9A682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2C6F62-8DC6-3CB0-5DFA-DDA8F828A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2DCBB-AB95-C652-9644-DABD19DE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5E99-4C27-3B49-BACD-9A585337B500}" type="datetimeFigureOut">
              <a:rPr kumimoji="1" lang="ko-KR" altLang="en-US" smtClean="0"/>
              <a:t>2024. 1. 14.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849E7-CD9F-5557-393D-D0059EA4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89AC6-CB4B-8A38-F255-DA2765CC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6545-22AC-5A44-84C3-7A1D43AA24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114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F35CC2-44BE-10A5-E5EF-DE5EF11B8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7B935-9C08-E745-4BB0-ED5F01E40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0EB6E-FE47-23B8-1B0E-2FB96991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5E99-4C27-3B49-BACD-9A585337B500}" type="datetimeFigureOut">
              <a:rPr kumimoji="1" lang="ko-KR" altLang="en-US" smtClean="0"/>
              <a:t>2024. 1. 14.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41B4F-39F0-8135-4C32-ABDD2F55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74A5D-F798-3E81-3E8F-2B9DB8CB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6545-22AC-5A44-84C3-7A1D43AA24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793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20E2F-79EC-62C4-70A0-F5B607C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E82EC-F746-4E8A-E68D-F0C0608E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B3CA-24B6-790E-651C-0B8DB302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5E99-4C27-3B49-BACD-9A585337B500}" type="datetimeFigureOut">
              <a:rPr kumimoji="1" lang="ko-KR" altLang="en-US" smtClean="0"/>
              <a:t>2024. 1. 14.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2BA93-D453-BAA6-19F3-58C0A6E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79624-A85A-564A-E0D3-917A7289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6545-22AC-5A44-84C3-7A1D43AA24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229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CDD31-78F6-DCBA-AFBE-CAD7B654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2C74CF-F760-A5D7-83B2-2E02613EC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303C-66A1-3B86-E972-16EAF334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5E99-4C27-3B49-BACD-9A585337B500}" type="datetimeFigureOut">
              <a:rPr kumimoji="1" lang="ko-KR" altLang="en-US" smtClean="0"/>
              <a:t>2024. 1. 14.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8E0F3-4EAE-591E-E44E-41FCABA7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CA659-6854-8CCC-FD8C-D5C5ED33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6545-22AC-5A44-84C3-7A1D43AA24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764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0E14D-C9BF-6432-C5BD-178A011E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1CC73-0083-409C-9823-EE5D1556B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9926CD-BA19-B136-96FF-6551727DF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EA981-E882-AE8B-C1A5-6E4F3135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5E99-4C27-3B49-BACD-9A585337B500}" type="datetimeFigureOut">
              <a:rPr kumimoji="1" lang="ko-KR" altLang="en-US" smtClean="0"/>
              <a:t>2024. 1. 14.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866A7-B6A8-94E9-0CD8-56BF6776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985C5-A940-EE6A-1BD0-F416CEC4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6545-22AC-5A44-84C3-7A1D43AA24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0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43DAE-498C-7E0A-C15F-85B56703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ADCF2-8F16-CC7E-ED55-266AA2D7F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D65BD2-99D2-DDBF-AB18-4BB8D3FBB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D60B2E-3154-0FCE-DD9D-1AFC6973E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0C439F-D404-BB19-089D-F6E617239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47760E-928F-B1CF-8B2C-5B9CF3DB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5E99-4C27-3B49-BACD-9A585337B500}" type="datetimeFigureOut">
              <a:rPr kumimoji="1" lang="ko-KR" altLang="en-US" smtClean="0"/>
              <a:t>2024. 1. 14.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14E1AE-F0AC-610A-6C8F-47597172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841D5D-1CF3-4367-4601-F1FA16D4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6545-22AC-5A44-84C3-7A1D43AA24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7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7C36B-2674-7F74-85A9-32E128EB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F895B5-220C-F876-F99F-F3C8E497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5E99-4C27-3B49-BACD-9A585337B500}" type="datetimeFigureOut">
              <a:rPr kumimoji="1" lang="ko-KR" altLang="en-US" smtClean="0"/>
              <a:t>2024. 1. 14.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C8A3BF-DA4B-2C95-935B-1DB264B2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23612B-3933-2B5F-39FD-7895BEF3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6545-22AC-5A44-84C3-7A1D43AA24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03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82A688-9A89-6007-D663-B65EEE5A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5E99-4C27-3B49-BACD-9A585337B500}" type="datetimeFigureOut">
              <a:rPr kumimoji="1" lang="ko-KR" altLang="en-US" smtClean="0"/>
              <a:t>2024. 1. 14.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BA8D96-E25F-D7C8-7627-6BF21825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80188-3169-E6FE-A51B-BB7006AE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6545-22AC-5A44-84C3-7A1D43AA24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45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A3768-1943-DD87-FE6E-227685BF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D51A9-36A4-213A-5B69-71D00A20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0FCEB-B7B0-F00B-46AD-A9DAF0D86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E3D6D-07EF-887F-646D-F96EECD4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5E99-4C27-3B49-BACD-9A585337B500}" type="datetimeFigureOut">
              <a:rPr kumimoji="1" lang="ko-KR" altLang="en-US" smtClean="0"/>
              <a:t>2024. 1. 14.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B5900-5463-D94E-E3FA-B562F47A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4EE2-8C4B-276D-AADD-C766A7D6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6545-22AC-5A44-84C3-7A1D43AA24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973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2F4D2-7B64-5582-6503-CDE03E4E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237BBF-CA27-B20B-0D9D-8E71E9A57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417F0F-56DD-6C02-985A-A731F3AEC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29E6B-AE01-D328-1115-985E4C16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5E99-4C27-3B49-BACD-9A585337B500}" type="datetimeFigureOut">
              <a:rPr kumimoji="1" lang="ko-KR" altLang="en-US" smtClean="0"/>
              <a:t>2024. 1. 14.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59405-F430-6AF9-0367-ABE2D1CE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54C70-C404-FC51-6041-7B1CBD21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6545-22AC-5A44-84C3-7A1D43AA24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476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09BBBE-00E5-D6FC-83FA-368F1ADC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2BBAE-D3E7-8F3C-0949-4A0B01EE2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5B06F-E7BA-2CAF-5D18-59B5809F9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05E99-4C27-3B49-BACD-9A585337B500}" type="datetimeFigureOut">
              <a:rPr kumimoji="1" lang="ko-KR" altLang="en-US" smtClean="0"/>
              <a:t>2024. 1. 14.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AF6B0-9BE2-B74D-0FAC-2C41A92A1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BFF89-B7CE-77CA-569F-0E987F52B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6545-22AC-5A44-84C3-7A1D43AA24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840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41A239-E5EF-F2ED-DD56-85EEBB75C40A}"/>
              </a:ext>
            </a:extLst>
          </p:cNvPr>
          <p:cNvSpPr txBox="1"/>
          <p:nvPr/>
        </p:nvSpPr>
        <p:spPr>
          <a:xfrm>
            <a:off x="3645812" y="3429000"/>
            <a:ext cx="42226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0" dirty="0" err="1">
                <a:solidFill>
                  <a:srgbClr val="900402"/>
                </a:solidFill>
                <a:latin typeface="Aharoni" panose="02010803020104030203" pitchFamily="2" charset="-79"/>
                <a:ea typeface="Hiragino Kaku Gothic Std W8" panose="020B0800000000000000" pitchFamily="34" charset="-128"/>
                <a:cs typeface="Aharoni" panose="02010803020104030203" pitchFamily="2" charset="-79"/>
              </a:rPr>
              <a:t>Korive</a:t>
            </a:r>
            <a:endParaRPr kumimoji="1" lang="ko-KR" altLang="en-US" sz="10000" dirty="0">
              <a:solidFill>
                <a:srgbClr val="900402"/>
              </a:solidFill>
              <a:latin typeface="Aharoni" panose="02010803020104030203" pitchFamily="2" charset="-79"/>
              <a:ea typeface="BM HANNA Pro OTF" panose="020B0600000101010101" pitchFamily="34" charset="-127"/>
              <a:cs typeface="Aharoni" panose="02010803020104030203" pitchFamily="2" charset="-79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C8ED5F-7930-D50C-EE18-23C31353025F}"/>
              </a:ext>
            </a:extLst>
          </p:cNvPr>
          <p:cNvSpPr/>
          <p:nvPr/>
        </p:nvSpPr>
        <p:spPr>
          <a:xfrm>
            <a:off x="3805744" y="3289377"/>
            <a:ext cx="1514985" cy="2328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25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Aharoni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우명규</dc:creator>
  <cp:lastModifiedBy>우명규</cp:lastModifiedBy>
  <cp:revision>2</cp:revision>
  <dcterms:created xsi:type="dcterms:W3CDTF">2024-01-13T15:49:22Z</dcterms:created>
  <dcterms:modified xsi:type="dcterms:W3CDTF">2024-01-13T15:55:11Z</dcterms:modified>
</cp:coreProperties>
</file>