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99CDC-D735-ADA7-EBCC-917613D04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EBB9AB-C9DB-D223-58F1-CAFF562B9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2ED3A-F93A-4F62-570E-58A0B8843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1FF1-872E-C543-8709-520D148BCB26}" type="datetimeFigureOut">
              <a:rPr kumimoji="1" lang="ko-Kore-KR" altLang="en-US" smtClean="0"/>
              <a:t>2022. 12. 11.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145DD-8F3B-3735-4409-264AA1AB5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9C802A-70DF-794D-2756-6D01413F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2070-4B34-BB46-90C2-59667A401E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505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45792-9E65-ACAF-CAB7-CBD84845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149649-5A73-A36B-4215-FAF31546B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A457D5-68BF-919D-4BDA-B49A05F4A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1FF1-872E-C543-8709-520D148BCB26}" type="datetimeFigureOut">
              <a:rPr kumimoji="1" lang="ko-Kore-KR" altLang="en-US" smtClean="0"/>
              <a:t>2022. 12. 11.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86036-BB56-D49C-9EEA-EDF4676ED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F1E278-D9B2-D38E-7B65-A2ABF805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2070-4B34-BB46-90C2-59667A401E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449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67C9AF-1E1B-A0E1-F8B5-987F13C16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99EE8D-EF79-D149-D0A0-0299A8506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4860C-65C0-B206-F189-A36CB1B24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1FF1-872E-C543-8709-520D148BCB26}" type="datetimeFigureOut">
              <a:rPr kumimoji="1" lang="ko-Kore-KR" altLang="en-US" smtClean="0"/>
              <a:t>2022. 12. 11.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791BD4-4F70-F454-B8A2-4C8E0109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128BD1-A461-A3B8-11CD-C7CC0FD46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2070-4B34-BB46-90C2-59667A401E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5625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6E669-3B30-2D1C-C203-FFA1B9E2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3A4CD4-2837-3FA1-6BB8-5864CB0EA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FCFCE9-33BA-42F3-6B91-9E8AC09A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1FF1-872E-C543-8709-520D148BCB26}" type="datetimeFigureOut">
              <a:rPr kumimoji="1" lang="ko-Kore-KR" altLang="en-US" smtClean="0"/>
              <a:t>2022. 12. 11.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151A27-4FE3-88DF-14FD-91DE69E9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154CBE-2CDB-5665-142D-BC1FE826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2070-4B34-BB46-90C2-59667A401E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114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34098-F2C9-23BC-57E7-1A9FFF6B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68B0D0-8ACC-B21D-1932-38356BDBA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C00099-8234-BD63-AE07-7015FBE0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1FF1-872E-C543-8709-520D148BCB26}" type="datetimeFigureOut">
              <a:rPr kumimoji="1" lang="ko-Kore-KR" altLang="en-US" smtClean="0"/>
              <a:t>2022. 12. 11.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6B9728-5566-0515-73F6-4036E67C1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DB7E32-4798-05C1-340C-9354F089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2070-4B34-BB46-90C2-59667A401E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513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F1068-6F50-DB1A-7B63-1BA583BB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045428-EB21-A786-FD3A-47060A3CC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ECBA11-A453-5D37-1990-91642D1DA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16ACE7-156A-0170-1A4A-4B7FB670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1FF1-872E-C543-8709-520D148BCB26}" type="datetimeFigureOut">
              <a:rPr kumimoji="1" lang="ko-Kore-KR" altLang="en-US" smtClean="0"/>
              <a:t>2022. 12. 11.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3DA012-904D-90F8-8A4E-1E84731C8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B4F569-E4DA-CD9C-B8A9-52FDAD01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2070-4B34-BB46-90C2-59667A401E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566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1204A-E1C4-3BE0-BFA2-00C9B11B5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BD90FD-77C4-46B0-56D5-6D5D3E654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08131F-AB4A-B347-727C-128C3DEF2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13BEEA-CE97-4068-CBE0-C3AA0A9DA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977267-A298-5615-57EA-68BB69432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F94962-F3DF-FB7F-0325-EF6E8178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1FF1-872E-C543-8709-520D148BCB26}" type="datetimeFigureOut">
              <a:rPr kumimoji="1" lang="ko-Kore-KR" altLang="en-US" smtClean="0"/>
              <a:t>2022. 12. 11.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9F37E6-2252-82FB-B1FA-DC241B7F9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C55A70-B79D-0E07-093F-4CB81457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2070-4B34-BB46-90C2-59667A401E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9866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07D2B-FD80-8A9A-6246-2F5A828A3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6A9B78-7339-A563-FD42-7FFC8EA5A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1FF1-872E-C543-8709-520D148BCB26}" type="datetimeFigureOut">
              <a:rPr kumimoji="1" lang="ko-Kore-KR" altLang="en-US" smtClean="0"/>
              <a:t>2022. 12. 11.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B09A55-016E-DD4D-DBAB-6F73604A3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BB30D3-F2E4-7BBD-11D4-48A2010F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2070-4B34-BB46-90C2-59667A401E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985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696311-C325-E4C3-A218-696339F5C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1FF1-872E-C543-8709-520D148BCB26}" type="datetimeFigureOut">
              <a:rPr kumimoji="1" lang="ko-Kore-KR" altLang="en-US" smtClean="0"/>
              <a:t>2022. 12. 11.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712699-B95C-D78A-80CF-B74230EDF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F8CD48-A7D3-2C12-7C9C-C5E66E1D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2070-4B34-BB46-90C2-59667A401E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79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F533C-E752-25E7-2EF2-797E96547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745A8-47BA-738D-22E4-7886F37AF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6605FC-3A1E-569E-C958-52C002F8B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CD9E22-379F-97A9-973C-66B96FCCF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1FF1-872E-C543-8709-520D148BCB26}" type="datetimeFigureOut">
              <a:rPr kumimoji="1" lang="ko-Kore-KR" altLang="en-US" smtClean="0"/>
              <a:t>2022. 12. 11.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8380C4-AE75-7A0E-D317-A5887824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F0CE25-12FC-6D38-0B8B-5CD9EEAEF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2070-4B34-BB46-90C2-59667A401E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617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3B8D4-DF86-DDA1-64BB-EC1F4DD72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18B074-5305-0ABE-3551-EC9C6800D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8573EA-F7B8-0549-DC54-8EFEFC66A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A6F1CC-12C9-5F95-F3EA-D52DAD06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1FF1-872E-C543-8709-520D148BCB26}" type="datetimeFigureOut">
              <a:rPr kumimoji="1" lang="ko-Kore-KR" altLang="en-US" smtClean="0"/>
              <a:t>2022. 12. 11.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2164E-52BD-A57E-B462-6E9F1C637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004F0D-0447-972E-2CAE-5E314E769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2070-4B34-BB46-90C2-59667A401E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757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246B14-2080-E6F5-9892-ABFCF850A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623C1D-278D-7ED4-40C0-39DBD3DB6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4563FC-395C-57F3-3CE7-562DFAC96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F1FF1-872E-C543-8709-520D148BCB26}" type="datetimeFigureOut">
              <a:rPr kumimoji="1" lang="ko-Kore-KR" altLang="en-US" smtClean="0"/>
              <a:t>2022. 12. 11.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8064DF-40E8-FAB5-7695-D248E1D7C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937D62-FE35-E3C9-042C-D4A9D60CD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D2070-4B34-BB46-90C2-59667A401E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354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2712D2D-AB3B-2559-D1D3-2738E51B5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2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0A8D752F-11DB-819B-A512-0CB7C1C3A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1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18715BF-3E1D-9A16-41A9-D935086ED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34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56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05652D70-9B44-6EC7-EC2E-B72DDEBCC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96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Macintosh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 MyeongHae</dc:creator>
  <cp:lastModifiedBy>MyeongHae Kan</cp:lastModifiedBy>
  <cp:revision>6</cp:revision>
  <dcterms:created xsi:type="dcterms:W3CDTF">2022-10-30T07:15:00Z</dcterms:created>
  <dcterms:modified xsi:type="dcterms:W3CDTF">2022-12-10T15:57:43Z</dcterms:modified>
</cp:coreProperties>
</file>